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1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934F30-73C0-4CE4-DC03-EAA384DA9F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93B7B16-2D6C-2D99-8E1D-A9E09F92F0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6F92D1E-EAF2-26CD-50D2-3B8A4A6BC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F234-8F03-4AB5-94B0-0D22472F037C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2A4C35A-F3C4-3666-21A2-6A8F74C0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6B909ED-0977-1AD5-B901-9087C2AF1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23ED-93E4-4FFA-A068-49AAA163C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1058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F37A86-7FC1-F002-ABE7-A60659A2F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AD2BCD8-A39D-E274-7B03-F8F58B558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F8D6C2F-2EF9-6771-7DBB-760A3CAC9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F234-8F03-4AB5-94B0-0D22472F037C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F620C03-46B0-C2E7-1B89-E02804248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2C59B7F-183D-CEC2-152F-C60F52029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23ED-93E4-4FFA-A068-49AAA163C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6793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0975B07-A886-C7B6-438D-78BFD94C3A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96C16FA-C61F-A563-68A6-1C0EF97548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5CC98EF-7708-5F5D-F30A-BE1677EB0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F234-8F03-4AB5-94B0-0D22472F037C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365D995-D937-FCAE-3AAD-CB03C42F7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DD82B04-E057-8849-860D-30B89FB5C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23ED-93E4-4FFA-A068-49AAA163C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3866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E13FE0-5FB8-C7DF-BCD6-FD4BF20BE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AA91FE8-1273-FF03-3938-B386121B9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2860788-FBEE-2A89-A255-B22B7BB80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F234-8F03-4AB5-94B0-0D22472F037C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6DE2F8A-9C2A-8C6C-FEFE-8B4F33423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FF99965-DBAF-0744-4CE4-F78C4B90C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23ED-93E4-4FFA-A068-49AAA163C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6308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7D958A-48BB-D2A1-0BBE-7AFB92AE1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795A8B3-3548-2496-2B3B-76E8DEC98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0E35048-1A70-5F98-A42B-0A665140A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F234-8F03-4AB5-94B0-0D22472F037C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C7AEE70-CBC8-6EBD-560A-5F522F003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EE7BF6E-2444-81F3-A5E5-FD6A07785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23ED-93E4-4FFA-A068-49AAA163C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4295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59300A-8129-3945-5C9D-F6BD680DC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BBEF87-4CF7-ED54-5BF8-71775CBA66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9C50EC3-21F9-1797-DB73-B74748D43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6CDE451-CDFF-18FC-F2E3-0AE55AF56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F234-8F03-4AB5-94B0-0D22472F037C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2C2132C-1207-A3D6-B97A-6EA2A89C7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0C0B889-58C0-5F5C-82D2-02A1C9061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23ED-93E4-4FFA-A068-49AAA163C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683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3E5C58-2C59-E5C8-1AED-42C08C437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A0B6953-61DE-BB5B-31A1-6E940DD21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8788925-266D-2460-6B8F-8DDC9FFBF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90E1723-CAEA-6DA4-FFD0-E9B576B470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47D949B-0DE3-6BE5-6C97-492DEE7448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51D7640-CF70-5C44-5C0E-A7EED5D26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F234-8F03-4AB5-94B0-0D22472F037C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031472E-E4AF-9668-26F1-0CE615388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B40DF19-2094-4C94-BC23-660039B09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23ED-93E4-4FFA-A068-49AAA163C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600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D96646-A91E-79E5-A2DE-4339BBC0A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E0E80B2-FE6E-3B4F-0F68-75D77F7A9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F234-8F03-4AB5-94B0-0D22472F037C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AAD57F6-679F-67CC-6B58-B74797AEE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9F4CBB9-DBE0-9534-CCFE-0D7E48A47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23ED-93E4-4FFA-A068-49AAA163C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561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564D0B4-0D96-7871-AB40-F5BE48D95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F234-8F03-4AB5-94B0-0D22472F037C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D2E07CF-F7FD-5F10-361A-1781546B7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D598EDF-9075-D5A8-D23E-F08C07112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23ED-93E4-4FFA-A068-49AAA163C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70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D36FCA-FCAD-1C57-441F-B6838635E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CD232AC-9496-A29B-8E8B-E0D3D7FAC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9B223D2-74BD-9878-374E-9C7CD91A14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13D1EF1-5F46-BCA7-379A-5D06D1C6F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F234-8F03-4AB5-94B0-0D22472F037C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9434A75-3C03-9068-9CFD-051D7EDE5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A498D0F-F295-B726-B3DD-9D71094AF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23ED-93E4-4FFA-A068-49AAA163C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6270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FEA773-9575-8D08-4119-54C180BB6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56EA98B-DEE1-BC8C-E5E2-13C4708D6D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30BC26A-03EB-0DEA-7523-5CF0BA62F0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A480CD8-ECFA-E848-BA2C-C6399A2C2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F234-8F03-4AB5-94B0-0D22472F037C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4603397-2142-0D2C-2A84-4AC454715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CF69A6C-0671-C780-0C10-9418FEECB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23ED-93E4-4FFA-A068-49AAA163C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44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EAA4C7-D883-0AAE-CEC9-6010ED74A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7C6B91F-2E80-21D3-DB5D-11071CC3D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3230707-6332-B156-3FCD-9FE62E753D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AAF234-8F03-4AB5-94B0-0D22472F037C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88681F9-405D-70E2-4BA7-1636D3240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90E783C-F013-C865-BA07-FA4AE860E4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7623ED-93E4-4FFA-A068-49AAA163C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2768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FE80D884-A162-1419-5923-D16F24CAEF5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559175" y="0"/>
            <a:ext cx="5073650" cy="6858000"/>
            <a:chOff x="2242" y="0"/>
            <a:chExt cx="3196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633EC57B-C2B8-8364-F8D9-91FA8E2295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8" y="1096"/>
              <a:ext cx="1989" cy="1973"/>
            </a:xfrm>
            <a:custGeom>
              <a:avLst/>
              <a:gdLst>
                <a:gd name="T0" fmla="*/ 832 w 5968"/>
                <a:gd name="T1" fmla="*/ 5787 h 5919"/>
                <a:gd name="T2" fmla="*/ 866 w 5968"/>
                <a:gd name="T3" fmla="*/ 5906 h 5919"/>
                <a:gd name="T4" fmla="*/ 1068 w 5968"/>
                <a:gd name="T5" fmla="*/ 5915 h 5919"/>
                <a:gd name="T6" fmla="*/ 1416 w 5968"/>
                <a:gd name="T7" fmla="*/ 5882 h 5919"/>
                <a:gd name="T8" fmla="*/ 1889 w 5968"/>
                <a:gd name="T9" fmla="*/ 5892 h 5919"/>
                <a:gd name="T10" fmla="*/ 2681 w 5968"/>
                <a:gd name="T11" fmla="*/ 5842 h 5919"/>
                <a:gd name="T12" fmla="*/ 3461 w 5968"/>
                <a:gd name="T13" fmla="*/ 5724 h 5919"/>
                <a:gd name="T14" fmla="*/ 3708 w 5968"/>
                <a:gd name="T15" fmla="*/ 5685 h 5919"/>
                <a:gd name="T16" fmla="*/ 3885 w 5968"/>
                <a:gd name="T17" fmla="*/ 5571 h 5919"/>
                <a:gd name="T18" fmla="*/ 4056 w 5968"/>
                <a:gd name="T19" fmla="*/ 5312 h 5919"/>
                <a:gd name="T20" fmla="*/ 4312 w 5968"/>
                <a:gd name="T21" fmla="*/ 4844 h 5919"/>
                <a:gd name="T22" fmla="*/ 4577 w 5968"/>
                <a:gd name="T23" fmla="*/ 4488 h 5919"/>
                <a:gd name="T24" fmla="*/ 4747 w 5968"/>
                <a:gd name="T25" fmla="*/ 3961 h 5919"/>
                <a:gd name="T26" fmla="*/ 4860 w 5968"/>
                <a:gd name="T27" fmla="*/ 3199 h 5919"/>
                <a:gd name="T28" fmla="*/ 4968 w 5968"/>
                <a:gd name="T29" fmla="*/ 2795 h 5919"/>
                <a:gd name="T30" fmla="*/ 5212 w 5968"/>
                <a:gd name="T31" fmla="*/ 2733 h 5919"/>
                <a:gd name="T32" fmla="*/ 5452 w 5968"/>
                <a:gd name="T33" fmla="*/ 2582 h 5919"/>
                <a:gd name="T34" fmla="*/ 5798 w 5968"/>
                <a:gd name="T35" fmla="*/ 2320 h 5919"/>
                <a:gd name="T36" fmla="*/ 5955 w 5968"/>
                <a:gd name="T37" fmla="*/ 2153 h 5919"/>
                <a:gd name="T38" fmla="*/ 5832 w 5968"/>
                <a:gd name="T39" fmla="*/ 1582 h 5919"/>
                <a:gd name="T40" fmla="*/ 5711 w 5968"/>
                <a:gd name="T41" fmla="*/ 1100 h 5919"/>
                <a:gd name="T42" fmla="*/ 5579 w 5968"/>
                <a:gd name="T43" fmla="*/ 816 h 5919"/>
                <a:gd name="T44" fmla="*/ 5441 w 5968"/>
                <a:gd name="T45" fmla="*/ 658 h 5919"/>
                <a:gd name="T46" fmla="*/ 5202 w 5968"/>
                <a:gd name="T47" fmla="*/ 509 h 5919"/>
                <a:gd name="T48" fmla="*/ 4733 w 5968"/>
                <a:gd name="T49" fmla="*/ 298 h 5919"/>
                <a:gd name="T50" fmla="*/ 4389 w 5968"/>
                <a:gd name="T51" fmla="*/ 205 h 5919"/>
                <a:gd name="T52" fmla="*/ 4244 w 5968"/>
                <a:gd name="T53" fmla="*/ 246 h 5919"/>
                <a:gd name="T54" fmla="*/ 4018 w 5968"/>
                <a:gd name="T55" fmla="*/ 618 h 5919"/>
                <a:gd name="T56" fmla="*/ 3918 w 5968"/>
                <a:gd name="T57" fmla="*/ 1013 h 5919"/>
                <a:gd name="T58" fmla="*/ 3811 w 5968"/>
                <a:gd name="T59" fmla="*/ 1314 h 5919"/>
                <a:gd name="T60" fmla="*/ 3614 w 5968"/>
                <a:gd name="T61" fmla="*/ 1554 h 5919"/>
                <a:gd name="T62" fmla="*/ 3396 w 5968"/>
                <a:gd name="T63" fmla="*/ 1690 h 5919"/>
                <a:gd name="T64" fmla="*/ 3256 w 5968"/>
                <a:gd name="T65" fmla="*/ 1719 h 5919"/>
                <a:gd name="T66" fmla="*/ 3091 w 5968"/>
                <a:gd name="T67" fmla="*/ 1704 h 5919"/>
                <a:gd name="T68" fmla="*/ 2927 w 5968"/>
                <a:gd name="T69" fmla="*/ 1650 h 5919"/>
                <a:gd name="T70" fmla="*/ 2712 w 5968"/>
                <a:gd name="T71" fmla="*/ 1497 h 5919"/>
                <a:gd name="T72" fmla="*/ 2516 w 5968"/>
                <a:gd name="T73" fmla="*/ 1265 h 5919"/>
                <a:gd name="T74" fmla="*/ 2355 w 5968"/>
                <a:gd name="T75" fmla="*/ 999 h 5919"/>
                <a:gd name="T76" fmla="*/ 2254 w 5968"/>
                <a:gd name="T77" fmla="*/ 710 h 5919"/>
                <a:gd name="T78" fmla="*/ 2234 w 5968"/>
                <a:gd name="T79" fmla="*/ 413 h 5919"/>
                <a:gd name="T80" fmla="*/ 2315 w 5968"/>
                <a:gd name="T81" fmla="*/ 117 h 5919"/>
                <a:gd name="T82" fmla="*/ 2309 w 5968"/>
                <a:gd name="T83" fmla="*/ 45 h 5919"/>
                <a:gd name="T84" fmla="*/ 1479 w 5968"/>
                <a:gd name="T85" fmla="*/ 355 h 5919"/>
                <a:gd name="T86" fmla="*/ 1062 w 5968"/>
                <a:gd name="T87" fmla="*/ 570 h 5919"/>
                <a:gd name="T88" fmla="*/ 756 w 5968"/>
                <a:gd name="T89" fmla="*/ 825 h 5919"/>
                <a:gd name="T90" fmla="*/ 612 w 5968"/>
                <a:gd name="T91" fmla="*/ 1014 h 5919"/>
                <a:gd name="T92" fmla="*/ 425 w 5968"/>
                <a:gd name="T93" fmla="*/ 1357 h 5919"/>
                <a:gd name="T94" fmla="*/ 198 w 5968"/>
                <a:gd name="T95" fmla="*/ 1684 h 5919"/>
                <a:gd name="T96" fmla="*/ 35 w 5968"/>
                <a:gd name="T97" fmla="*/ 1912 h 5919"/>
                <a:gd name="T98" fmla="*/ 0 w 5968"/>
                <a:gd name="T99" fmla="*/ 2043 h 5919"/>
                <a:gd name="T100" fmla="*/ 23 w 5968"/>
                <a:gd name="T101" fmla="*/ 2153 h 5919"/>
                <a:gd name="T102" fmla="*/ 120 w 5968"/>
                <a:gd name="T103" fmla="*/ 2306 h 5919"/>
                <a:gd name="T104" fmla="*/ 399 w 5968"/>
                <a:gd name="T105" fmla="*/ 2544 h 5919"/>
                <a:gd name="T106" fmla="*/ 791 w 5968"/>
                <a:gd name="T107" fmla="*/ 2821 h 5919"/>
                <a:gd name="T108" fmla="*/ 991 w 5968"/>
                <a:gd name="T109" fmla="*/ 3042 h 5919"/>
                <a:gd name="T110" fmla="*/ 1048 w 5968"/>
                <a:gd name="T111" fmla="*/ 3195 h 5919"/>
                <a:gd name="T112" fmla="*/ 1068 w 5968"/>
                <a:gd name="T113" fmla="*/ 3558 h 5919"/>
                <a:gd name="T114" fmla="*/ 1035 w 5968"/>
                <a:gd name="T115" fmla="*/ 4116 h 5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968" h="5919">
                  <a:moveTo>
                    <a:pt x="846" y="5484"/>
                  </a:moveTo>
                  <a:lnTo>
                    <a:pt x="846" y="5484"/>
                  </a:lnTo>
                  <a:lnTo>
                    <a:pt x="845" y="5549"/>
                  </a:lnTo>
                  <a:lnTo>
                    <a:pt x="843" y="5614"/>
                  </a:lnTo>
                  <a:lnTo>
                    <a:pt x="840" y="5680"/>
                  </a:lnTo>
                  <a:lnTo>
                    <a:pt x="839" y="5744"/>
                  </a:lnTo>
                  <a:lnTo>
                    <a:pt x="832" y="5787"/>
                  </a:lnTo>
                  <a:lnTo>
                    <a:pt x="832" y="5787"/>
                  </a:lnTo>
                  <a:lnTo>
                    <a:pt x="833" y="5818"/>
                  </a:lnTo>
                  <a:lnTo>
                    <a:pt x="836" y="5845"/>
                  </a:lnTo>
                  <a:lnTo>
                    <a:pt x="839" y="5873"/>
                  </a:lnTo>
                  <a:lnTo>
                    <a:pt x="840" y="5898"/>
                  </a:lnTo>
                  <a:lnTo>
                    <a:pt x="840" y="5898"/>
                  </a:lnTo>
                  <a:lnTo>
                    <a:pt x="866" y="5906"/>
                  </a:lnTo>
                  <a:lnTo>
                    <a:pt x="894" y="5912"/>
                  </a:lnTo>
                  <a:lnTo>
                    <a:pt x="923" y="5916"/>
                  </a:lnTo>
                  <a:lnTo>
                    <a:pt x="951" y="5917"/>
                  </a:lnTo>
                  <a:lnTo>
                    <a:pt x="980" y="5919"/>
                  </a:lnTo>
                  <a:lnTo>
                    <a:pt x="1009" y="5919"/>
                  </a:lnTo>
                  <a:lnTo>
                    <a:pt x="1038" y="5917"/>
                  </a:lnTo>
                  <a:lnTo>
                    <a:pt x="1068" y="5915"/>
                  </a:lnTo>
                  <a:lnTo>
                    <a:pt x="1127" y="5908"/>
                  </a:lnTo>
                  <a:lnTo>
                    <a:pt x="1185" y="5902"/>
                  </a:lnTo>
                  <a:lnTo>
                    <a:pt x="1241" y="5895"/>
                  </a:lnTo>
                  <a:lnTo>
                    <a:pt x="1296" y="5890"/>
                  </a:lnTo>
                  <a:lnTo>
                    <a:pt x="1296" y="5890"/>
                  </a:lnTo>
                  <a:lnTo>
                    <a:pt x="1355" y="5886"/>
                  </a:lnTo>
                  <a:lnTo>
                    <a:pt x="1416" y="5882"/>
                  </a:lnTo>
                  <a:lnTo>
                    <a:pt x="1476" y="5881"/>
                  </a:lnTo>
                  <a:lnTo>
                    <a:pt x="1536" y="5881"/>
                  </a:lnTo>
                  <a:lnTo>
                    <a:pt x="1597" y="5882"/>
                  </a:lnTo>
                  <a:lnTo>
                    <a:pt x="1657" y="5885"/>
                  </a:lnTo>
                  <a:lnTo>
                    <a:pt x="1776" y="5890"/>
                  </a:lnTo>
                  <a:lnTo>
                    <a:pt x="1776" y="5890"/>
                  </a:lnTo>
                  <a:lnTo>
                    <a:pt x="1889" y="5892"/>
                  </a:lnTo>
                  <a:lnTo>
                    <a:pt x="2002" y="5891"/>
                  </a:lnTo>
                  <a:lnTo>
                    <a:pt x="2115" y="5888"/>
                  </a:lnTo>
                  <a:lnTo>
                    <a:pt x="2229" y="5885"/>
                  </a:lnTo>
                  <a:lnTo>
                    <a:pt x="2342" y="5877"/>
                  </a:lnTo>
                  <a:lnTo>
                    <a:pt x="2456" y="5867"/>
                  </a:lnTo>
                  <a:lnTo>
                    <a:pt x="2569" y="5857"/>
                  </a:lnTo>
                  <a:lnTo>
                    <a:pt x="2681" y="5842"/>
                  </a:lnTo>
                  <a:lnTo>
                    <a:pt x="2681" y="5842"/>
                  </a:lnTo>
                  <a:lnTo>
                    <a:pt x="2778" y="5829"/>
                  </a:lnTo>
                  <a:lnTo>
                    <a:pt x="2876" y="5815"/>
                  </a:lnTo>
                  <a:lnTo>
                    <a:pt x="3071" y="5783"/>
                  </a:lnTo>
                  <a:lnTo>
                    <a:pt x="3265" y="5752"/>
                  </a:lnTo>
                  <a:lnTo>
                    <a:pt x="3362" y="5737"/>
                  </a:lnTo>
                  <a:lnTo>
                    <a:pt x="3461" y="5724"/>
                  </a:lnTo>
                  <a:lnTo>
                    <a:pt x="3461" y="5724"/>
                  </a:lnTo>
                  <a:lnTo>
                    <a:pt x="3529" y="5716"/>
                  </a:lnTo>
                  <a:lnTo>
                    <a:pt x="3592" y="5708"/>
                  </a:lnTo>
                  <a:lnTo>
                    <a:pt x="3623" y="5703"/>
                  </a:lnTo>
                  <a:lnTo>
                    <a:pt x="3652" y="5698"/>
                  </a:lnTo>
                  <a:lnTo>
                    <a:pt x="3681" y="5691"/>
                  </a:lnTo>
                  <a:lnTo>
                    <a:pt x="3708" y="5685"/>
                  </a:lnTo>
                  <a:lnTo>
                    <a:pt x="3735" y="5674"/>
                  </a:lnTo>
                  <a:lnTo>
                    <a:pt x="3761" y="5664"/>
                  </a:lnTo>
                  <a:lnTo>
                    <a:pt x="3787" y="5651"/>
                  </a:lnTo>
                  <a:lnTo>
                    <a:pt x="3812" y="5635"/>
                  </a:lnTo>
                  <a:lnTo>
                    <a:pt x="3837" y="5616"/>
                  </a:lnTo>
                  <a:lnTo>
                    <a:pt x="3861" y="5595"/>
                  </a:lnTo>
                  <a:lnTo>
                    <a:pt x="3885" y="5571"/>
                  </a:lnTo>
                  <a:lnTo>
                    <a:pt x="3909" y="5543"/>
                  </a:lnTo>
                  <a:lnTo>
                    <a:pt x="3909" y="5543"/>
                  </a:lnTo>
                  <a:lnTo>
                    <a:pt x="3935" y="5506"/>
                  </a:lnTo>
                  <a:lnTo>
                    <a:pt x="3960" y="5468"/>
                  </a:lnTo>
                  <a:lnTo>
                    <a:pt x="3985" y="5430"/>
                  </a:lnTo>
                  <a:lnTo>
                    <a:pt x="4010" y="5391"/>
                  </a:lnTo>
                  <a:lnTo>
                    <a:pt x="4056" y="5312"/>
                  </a:lnTo>
                  <a:lnTo>
                    <a:pt x="4102" y="5232"/>
                  </a:lnTo>
                  <a:lnTo>
                    <a:pt x="4145" y="5150"/>
                  </a:lnTo>
                  <a:lnTo>
                    <a:pt x="4187" y="5070"/>
                  </a:lnTo>
                  <a:lnTo>
                    <a:pt x="4271" y="4912"/>
                  </a:lnTo>
                  <a:lnTo>
                    <a:pt x="4271" y="4912"/>
                  </a:lnTo>
                  <a:lnTo>
                    <a:pt x="4291" y="4878"/>
                  </a:lnTo>
                  <a:lnTo>
                    <a:pt x="4312" y="4844"/>
                  </a:lnTo>
                  <a:lnTo>
                    <a:pt x="4334" y="4810"/>
                  </a:lnTo>
                  <a:lnTo>
                    <a:pt x="4358" y="4777"/>
                  </a:lnTo>
                  <a:lnTo>
                    <a:pt x="4406" y="4713"/>
                  </a:lnTo>
                  <a:lnTo>
                    <a:pt x="4456" y="4648"/>
                  </a:lnTo>
                  <a:lnTo>
                    <a:pt x="4506" y="4585"/>
                  </a:lnTo>
                  <a:lnTo>
                    <a:pt x="4554" y="4521"/>
                  </a:lnTo>
                  <a:lnTo>
                    <a:pt x="4577" y="4488"/>
                  </a:lnTo>
                  <a:lnTo>
                    <a:pt x="4599" y="4454"/>
                  </a:lnTo>
                  <a:lnTo>
                    <a:pt x="4621" y="4420"/>
                  </a:lnTo>
                  <a:lnTo>
                    <a:pt x="4641" y="4384"/>
                  </a:lnTo>
                  <a:lnTo>
                    <a:pt x="4684" y="4336"/>
                  </a:lnTo>
                  <a:lnTo>
                    <a:pt x="4684" y="4336"/>
                  </a:lnTo>
                  <a:lnTo>
                    <a:pt x="4716" y="4149"/>
                  </a:lnTo>
                  <a:lnTo>
                    <a:pt x="4747" y="3961"/>
                  </a:lnTo>
                  <a:lnTo>
                    <a:pt x="4780" y="3772"/>
                  </a:lnTo>
                  <a:lnTo>
                    <a:pt x="4796" y="3677"/>
                  </a:lnTo>
                  <a:lnTo>
                    <a:pt x="4811" y="3582"/>
                  </a:lnTo>
                  <a:lnTo>
                    <a:pt x="4825" y="3486"/>
                  </a:lnTo>
                  <a:lnTo>
                    <a:pt x="4838" y="3390"/>
                  </a:lnTo>
                  <a:lnTo>
                    <a:pt x="4850" y="3295"/>
                  </a:lnTo>
                  <a:lnTo>
                    <a:pt x="4860" y="3199"/>
                  </a:lnTo>
                  <a:lnTo>
                    <a:pt x="4868" y="3103"/>
                  </a:lnTo>
                  <a:lnTo>
                    <a:pt x="4873" y="3007"/>
                  </a:lnTo>
                  <a:lnTo>
                    <a:pt x="4877" y="2913"/>
                  </a:lnTo>
                  <a:lnTo>
                    <a:pt x="4878" y="2817"/>
                  </a:lnTo>
                  <a:lnTo>
                    <a:pt x="4930" y="2796"/>
                  </a:lnTo>
                  <a:lnTo>
                    <a:pt x="4930" y="2796"/>
                  </a:lnTo>
                  <a:lnTo>
                    <a:pt x="4968" y="2795"/>
                  </a:lnTo>
                  <a:lnTo>
                    <a:pt x="5006" y="2792"/>
                  </a:lnTo>
                  <a:lnTo>
                    <a:pt x="5042" y="2785"/>
                  </a:lnTo>
                  <a:lnTo>
                    <a:pt x="5078" y="2779"/>
                  </a:lnTo>
                  <a:lnTo>
                    <a:pt x="5112" y="2770"/>
                  </a:lnTo>
                  <a:lnTo>
                    <a:pt x="5146" y="2759"/>
                  </a:lnTo>
                  <a:lnTo>
                    <a:pt x="5179" y="2746"/>
                  </a:lnTo>
                  <a:lnTo>
                    <a:pt x="5212" y="2733"/>
                  </a:lnTo>
                  <a:lnTo>
                    <a:pt x="5243" y="2717"/>
                  </a:lnTo>
                  <a:lnTo>
                    <a:pt x="5274" y="2700"/>
                  </a:lnTo>
                  <a:lnTo>
                    <a:pt x="5305" y="2683"/>
                  </a:lnTo>
                  <a:lnTo>
                    <a:pt x="5335" y="2665"/>
                  </a:lnTo>
                  <a:lnTo>
                    <a:pt x="5365" y="2645"/>
                  </a:lnTo>
                  <a:lnTo>
                    <a:pt x="5394" y="2624"/>
                  </a:lnTo>
                  <a:lnTo>
                    <a:pt x="5452" y="2582"/>
                  </a:lnTo>
                  <a:lnTo>
                    <a:pt x="5508" y="2537"/>
                  </a:lnTo>
                  <a:lnTo>
                    <a:pt x="5564" y="2492"/>
                  </a:lnTo>
                  <a:lnTo>
                    <a:pt x="5622" y="2446"/>
                  </a:lnTo>
                  <a:lnTo>
                    <a:pt x="5678" y="2403"/>
                  </a:lnTo>
                  <a:lnTo>
                    <a:pt x="5738" y="2360"/>
                  </a:lnTo>
                  <a:lnTo>
                    <a:pt x="5768" y="2340"/>
                  </a:lnTo>
                  <a:lnTo>
                    <a:pt x="5798" y="2320"/>
                  </a:lnTo>
                  <a:lnTo>
                    <a:pt x="5828" y="2302"/>
                  </a:lnTo>
                  <a:lnTo>
                    <a:pt x="5859" y="2285"/>
                  </a:lnTo>
                  <a:lnTo>
                    <a:pt x="5892" y="2269"/>
                  </a:lnTo>
                  <a:lnTo>
                    <a:pt x="5925" y="2253"/>
                  </a:lnTo>
                  <a:lnTo>
                    <a:pt x="5968" y="2196"/>
                  </a:lnTo>
                  <a:lnTo>
                    <a:pt x="5968" y="2196"/>
                  </a:lnTo>
                  <a:lnTo>
                    <a:pt x="5955" y="2153"/>
                  </a:lnTo>
                  <a:lnTo>
                    <a:pt x="5942" y="2111"/>
                  </a:lnTo>
                  <a:lnTo>
                    <a:pt x="5920" y="2025"/>
                  </a:lnTo>
                  <a:lnTo>
                    <a:pt x="5900" y="1938"/>
                  </a:lnTo>
                  <a:lnTo>
                    <a:pt x="5882" y="1849"/>
                  </a:lnTo>
                  <a:lnTo>
                    <a:pt x="5865" y="1761"/>
                  </a:lnTo>
                  <a:lnTo>
                    <a:pt x="5848" y="1671"/>
                  </a:lnTo>
                  <a:lnTo>
                    <a:pt x="5832" y="1582"/>
                  </a:lnTo>
                  <a:lnTo>
                    <a:pt x="5814" y="1493"/>
                  </a:lnTo>
                  <a:lnTo>
                    <a:pt x="5795" y="1403"/>
                  </a:lnTo>
                  <a:lnTo>
                    <a:pt x="5774" y="1315"/>
                  </a:lnTo>
                  <a:lnTo>
                    <a:pt x="5752" y="1229"/>
                  </a:lnTo>
                  <a:lnTo>
                    <a:pt x="5739" y="1185"/>
                  </a:lnTo>
                  <a:lnTo>
                    <a:pt x="5726" y="1142"/>
                  </a:lnTo>
                  <a:lnTo>
                    <a:pt x="5711" y="1100"/>
                  </a:lnTo>
                  <a:lnTo>
                    <a:pt x="5696" y="1058"/>
                  </a:lnTo>
                  <a:lnTo>
                    <a:pt x="5680" y="1016"/>
                  </a:lnTo>
                  <a:lnTo>
                    <a:pt x="5661" y="975"/>
                  </a:lnTo>
                  <a:lnTo>
                    <a:pt x="5643" y="934"/>
                  </a:lnTo>
                  <a:lnTo>
                    <a:pt x="5623" y="895"/>
                  </a:lnTo>
                  <a:lnTo>
                    <a:pt x="5601" y="854"/>
                  </a:lnTo>
                  <a:lnTo>
                    <a:pt x="5579" y="816"/>
                  </a:lnTo>
                  <a:lnTo>
                    <a:pt x="5579" y="816"/>
                  </a:lnTo>
                  <a:lnTo>
                    <a:pt x="5559" y="786"/>
                  </a:lnTo>
                  <a:lnTo>
                    <a:pt x="5538" y="757"/>
                  </a:lnTo>
                  <a:lnTo>
                    <a:pt x="5516" y="731"/>
                  </a:lnTo>
                  <a:lnTo>
                    <a:pt x="5491" y="704"/>
                  </a:lnTo>
                  <a:lnTo>
                    <a:pt x="5466" y="681"/>
                  </a:lnTo>
                  <a:lnTo>
                    <a:pt x="5441" y="658"/>
                  </a:lnTo>
                  <a:lnTo>
                    <a:pt x="5414" y="636"/>
                  </a:lnTo>
                  <a:lnTo>
                    <a:pt x="5386" y="616"/>
                  </a:lnTo>
                  <a:lnTo>
                    <a:pt x="5357" y="597"/>
                  </a:lnTo>
                  <a:lnTo>
                    <a:pt x="5327" y="578"/>
                  </a:lnTo>
                  <a:lnTo>
                    <a:pt x="5297" y="560"/>
                  </a:lnTo>
                  <a:lnTo>
                    <a:pt x="5267" y="543"/>
                  </a:lnTo>
                  <a:lnTo>
                    <a:pt x="5202" y="509"/>
                  </a:lnTo>
                  <a:lnTo>
                    <a:pt x="5138" y="476"/>
                  </a:lnTo>
                  <a:lnTo>
                    <a:pt x="5138" y="476"/>
                  </a:lnTo>
                  <a:lnTo>
                    <a:pt x="5045" y="434"/>
                  </a:lnTo>
                  <a:lnTo>
                    <a:pt x="4945" y="388"/>
                  </a:lnTo>
                  <a:lnTo>
                    <a:pt x="4840" y="342"/>
                  </a:lnTo>
                  <a:lnTo>
                    <a:pt x="4787" y="320"/>
                  </a:lnTo>
                  <a:lnTo>
                    <a:pt x="4733" y="298"/>
                  </a:lnTo>
                  <a:lnTo>
                    <a:pt x="4679" y="279"/>
                  </a:lnTo>
                  <a:lnTo>
                    <a:pt x="4624" y="260"/>
                  </a:lnTo>
                  <a:lnTo>
                    <a:pt x="4570" y="243"/>
                  </a:lnTo>
                  <a:lnTo>
                    <a:pt x="4518" y="229"/>
                  </a:lnTo>
                  <a:lnTo>
                    <a:pt x="4465" y="217"/>
                  </a:lnTo>
                  <a:lnTo>
                    <a:pt x="4414" y="209"/>
                  </a:lnTo>
                  <a:lnTo>
                    <a:pt x="4389" y="205"/>
                  </a:lnTo>
                  <a:lnTo>
                    <a:pt x="4364" y="204"/>
                  </a:lnTo>
                  <a:lnTo>
                    <a:pt x="4339" y="203"/>
                  </a:lnTo>
                  <a:lnTo>
                    <a:pt x="4316" y="201"/>
                  </a:lnTo>
                  <a:lnTo>
                    <a:pt x="4268" y="189"/>
                  </a:lnTo>
                  <a:lnTo>
                    <a:pt x="4268" y="189"/>
                  </a:lnTo>
                  <a:lnTo>
                    <a:pt x="4257" y="217"/>
                  </a:lnTo>
                  <a:lnTo>
                    <a:pt x="4244" y="246"/>
                  </a:lnTo>
                  <a:lnTo>
                    <a:pt x="4230" y="274"/>
                  </a:lnTo>
                  <a:lnTo>
                    <a:pt x="4216" y="301"/>
                  </a:lnTo>
                  <a:lnTo>
                    <a:pt x="4186" y="356"/>
                  </a:lnTo>
                  <a:lnTo>
                    <a:pt x="4153" y="411"/>
                  </a:lnTo>
                  <a:lnTo>
                    <a:pt x="4120" y="465"/>
                  </a:lnTo>
                  <a:lnTo>
                    <a:pt x="4085" y="518"/>
                  </a:lnTo>
                  <a:lnTo>
                    <a:pt x="4018" y="618"/>
                  </a:lnTo>
                  <a:lnTo>
                    <a:pt x="4018" y="618"/>
                  </a:lnTo>
                  <a:lnTo>
                    <a:pt x="4000" y="644"/>
                  </a:lnTo>
                  <a:lnTo>
                    <a:pt x="3998" y="701"/>
                  </a:lnTo>
                  <a:lnTo>
                    <a:pt x="3998" y="701"/>
                  </a:lnTo>
                  <a:lnTo>
                    <a:pt x="3960" y="853"/>
                  </a:lnTo>
                  <a:lnTo>
                    <a:pt x="3939" y="933"/>
                  </a:lnTo>
                  <a:lnTo>
                    <a:pt x="3918" y="1013"/>
                  </a:lnTo>
                  <a:lnTo>
                    <a:pt x="3895" y="1092"/>
                  </a:lnTo>
                  <a:lnTo>
                    <a:pt x="3870" y="1170"/>
                  </a:lnTo>
                  <a:lnTo>
                    <a:pt x="3857" y="1208"/>
                  </a:lnTo>
                  <a:lnTo>
                    <a:pt x="3842" y="1244"/>
                  </a:lnTo>
                  <a:lnTo>
                    <a:pt x="3826" y="1280"/>
                  </a:lnTo>
                  <a:lnTo>
                    <a:pt x="3811" y="1314"/>
                  </a:lnTo>
                  <a:lnTo>
                    <a:pt x="3811" y="1314"/>
                  </a:lnTo>
                  <a:lnTo>
                    <a:pt x="3791" y="1348"/>
                  </a:lnTo>
                  <a:lnTo>
                    <a:pt x="3769" y="1384"/>
                  </a:lnTo>
                  <a:lnTo>
                    <a:pt x="3743" y="1419"/>
                  </a:lnTo>
                  <a:lnTo>
                    <a:pt x="3714" y="1453"/>
                  </a:lnTo>
                  <a:lnTo>
                    <a:pt x="3682" y="1489"/>
                  </a:lnTo>
                  <a:lnTo>
                    <a:pt x="3649" y="1522"/>
                  </a:lnTo>
                  <a:lnTo>
                    <a:pt x="3614" y="1554"/>
                  </a:lnTo>
                  <a:lnTo>
                    <a:pt x="3576" y="1585"/>
                  </a:lnTo>
                  <a:lnTo>
                    <a:pt x="3538" y="1612"/>
                  </a:lnTo>
                  <a:lnTo>
                    <a:pt x="3499" y="1639"/>
                  </a:lnTo>
                  <a:lnTo>
                    <a:pt x="3458" y="1662"/>
                  </a:lnTo>
                  <a:lnTo>
                    <a:pt x="3438" y="1671"/>
                  </a:lnTo>
                  <a:lnTo>
                    <a:pt x="3417" y="1682"/>
                  </a:lnTo>
                  <a:lnTo>
                    <a:pt x="3396" y="1690"/>
                  </a:lnTo>
                  <a:lnTo>
                    <a:pt x="3377" y="1698"/>
                  </a:lnTo>
                  <a:lnTo>
                    <a:pt x="3356" y="1704"/>
                  </a:lnTo>
                  <a:lnTo>
                    <a:pt x="3336" y="1709"/>
                  </a:lnTo>
                  <a:lnTo>
                    <a:pt x="3315" y="1713"/>
                  </a:lnTo>
                  <a:lnTo>
                    <a:pt x="3295" y="1716"/>
                  </a:lnTo>
                  <a:lnTo>
                    <a:pt x="3276" y="1719"/>
                  </a:lnTo>
                  <a:lnTo>
                    <a:pt x="3256" y="1719"/>
                  </a:lnTo>
                  <a:lnTo>
                    <a:pt x="3256" y="1719"/>
                  </a:lnTo>
                  <a:lnTo>
                    <a:pt x="3226" y="1719"/>
                  </a:lnTo>
                  <a:lnTo>
                    <a:pt x="3197" y="1717"/>
                  </a:lnTo>
                  <a:lnTo>
                    <a:pt x="3169" y="1715"/>
                  </a:lnTo>
                  <a:lnTo>
                    <a:pt x="3143" y="1712"/>
                  </a:lnTo>
                  <a:lnTo>
                    <a:pt x="3116" y="1708"/>
                  </a:lnTo>
                  <a:lnTo>
                    <a:pt x="3091" y="1704"/>
                  </a:lnTo>
                  <a:lnTo>
                    <a:pt x="3066" y="1699"/>
                  </a:lnTo>
                  <a:lnTo>
                    <a:pt x="3041" y="1692"/>
                  </a:lnTo>
                  <a:lnTo>
                    <a:pt x="3017" y="1686"/>
                  </a:lnTo>
                  <a:lnTo>
                    <a:pt x="2994" y="1678"/>
                  </a:lnTo>
                  <a:lnTo>
                    <a:pt x="2971" y="1670"/>
                  </a:lnTo>
                  <a:lnTo>
                    <a:pt x="2949" y="1661"/>
                  </a:lnTo>
                  <a:lnTo>
                    <a:pt x="2927" y="1650"/>
                  </a:lnTo>
                  <a:lnTo>
                    <a:pt x="2906" y="1640"/>
                  </a:lnTo>
                  <a:lnTo>
                    <a:pt x="2885" y="1629"/>
                  </a:lnTo>
                  <a:lnTo>
                    <a:pt x="2864" y="1617"/>
                  </a:lnTo>
                  <a:lnTo>
                    <a:pt x="2824" y="1591"/>
                  </a:lnTo>
                  <a:lnTo>
                    <a:pt x="2786" y="1562"/>
                  </a:lnTo>
                  <a:lnTo>
                    <a:pt x="2748" y="1531"/>
                  </a:lnTo>
                  <a:lnTo>
                    <a:pt x="2712" y="1497"/>
                  </a:lnTo>
                  <a:lnTo>
                    <a:pt x="2676" y="1460"/>
                  </a:lnTo>
                  <a:lnTo>
                    <a:pt x="2641" y="1420"/>
                  </a:lnTo>
                  <a:lnTo>
                    <a:pt x="2605" y="1380"/>
                  </a:lnTo>
                  <a:lnTo>
                    <a:pt x="2570" y="1336"/>
                  </a:lnTo>
                  <a:lnTo>
                    <a:pt x="2570" y="1336"/>
                  </a:lnTo>
                  <a:lnTo>
                    <a:pt x="2542" y="1301"/>
                  </a:lnTo>
                  <a:lnTo>
                    <a:pt x="2516" y="1265"/>
                  </a:lnTo>
                  <a:lnTo>
                    <a:pt x="2490" y="1229"/>
                  </a:lnTo>
                  <a:lnTo>
                    <a:pt x="2465" y="1192"/>
                  </a:lnTo>
                  <a:lnTo>
                    <a:pt x="2441" y="1155"/>
                  </a:lnTo>
                  <a:lnTo>
                    <a:pt x="2418" y="1117"/>
                  </a:lnTo>
                  <a:lnTo>
                    <a:pt x="2395" y="1078"/>
                  </a:lnTo>
                  <a:lnTo>
                    <a:pt x="2374" y="1038"/>
                  </a:lnTo>
                  <a:lnTo>
                    <a:pt x="2355" y="999"/>
                  </a:lnTo>
                  <a:lnTo>
                    <a:pt x="2336" y="958"/>
                  </a:lnTo>
                  <a:lnTo>
                    <a:pt x="2319" y="917"/>
                  </a:lnTo>
                  <a:lnTo>
                    <a:pt x="2304" y="877"/>
                  </a:lnTo>
                  <a:lnTo>
                    <a:pt x="2289" y="836"/>
                  </a:lnTo>
                  <a:lnTo>
                    <a:pt x="2276" y="794"/>
                  </a:lnTo>
                  <a:lnTo>
                    <a:pt x="2264" y="752"/>
                  </a:lnTo>
                  <a:lnTo>
                    <a:pt x="2254" y="710"/>
                  </a:lnTo>
                  <a:lnTo>
                    <a:pt x="2246" y="668"/>
                  </a:lnTo>
                  <a:lnTo>
                    <a:pt x="2239" y="626"/>
                  </a:lnTo>
                  <a:lnTo>
                    <a:pt x="2234" y="584"/>
                  </a:lnTo>
                  <a:lnTo>
                    <a:pt x="2232" y="540"/>
                  </a:lnTo>
                  <a:lnTo>
                    <a:pt x="2230" y="498"/>
                  </a:lnTo>
                  <a:lnTo>
                    <a:pt x="2232" y="455"/>
                  </a:lnTo>
                  <a:lnTo>
                    <a:pt x="2234" y="413"/>
                  </a:lnTo>
                  <a:lnTo>
                    <a:pt x="2239" y="369"/>
                  </a:lnTo>
                  <a:lnTo>
                    <a:pt x="2246" y="327"/>
                  </a:lnTo>
                  <a:lnTo>
                    <a:pt x="2255" y="285"/>
                  </a:lnTo>
                  <a:lnTo>
                    <a:pt x="2267" y="243"/>
                  </a:lnTo>
                  <a:lnTo>
                    <a:pt x="2281" y="201"/>
                  </a:lnTo>
                  <a:lnTo>
                    <a:pt x="2297" y="159"/>
                  </a:lnTo>
                  <a:lnTo>
                    <a:pt x="2315" y="117"/>
                  </a:lnTo>
                  <a:lnTo>
                    <a:pt x="2338" y="76"/>
                  </a:lnTo>
                  <a:lnTo>
                    <a:pt x="2361" y="36"/>
                  </a:lnTo>
                  <a:lnTo>
                    <a:pt x="2419" y="0"/>
                  </a:lnTo>
                  <a:lnTo>
                    <a:pt x="2419" y="0"/>
                  </a:lnTo>
                  <a:lnTo>
                    <a:pt x="2371" y="20"/>
                  </a:lnTo>
                  <a:lnTo>
                    <a:pt x="2371" y="20"/>
                  </a:lnTo>
                  <a:lnTo>
                    <a:pt x="2309" y="45"/>
                  </a:lnTo>
                  <a:lnTo>
                    <a:pt x="2247" y="69"/>
                  </a:lnTo>
                  <a:lnTo>
                    <a:pt x="2120" y="116"/>
                  </a:lnTo>
                  <a:lnTo>
                    <a:pt x="1863" y="208"/>
                  </a:lnTo>
                  <a:lnTo>
                    <a:pt x="1734" y="254"/>
                  </a:lnTo>
                  <a:lnTo>
                    <a:pt x="1606" y="302"/>
                  </a:lnTo>
                  <a:lnTo>
                    <a:pt x="1542" y="329"/>
                  </a:lnTo>
                  <a:lnTo>
                    <a:pt x="1479" y="355"/>
                  </a:lnTo>
                  <a:lnTo>
                    <a:pt x="1417" y="381"/>
                  </a:lnTo>
                  <a:lnTo>
                    <a:pt x="1354" y="410"/>
                  </a:lnTo>
                  <a:lnTo>
                    <a:pt x="1294" y="439"/>
                  </a:lnTo>
                  <a:lnTo>
                    <a:pt x="1233" y="469"/>
                  </a:lnTo>
                  <a:lnTo>
                    <a:pt x="1176" y="502"/>
                  </a:lnTo>
                  <a:lnTo>
                    <a:pt x="1118" y="535"/>
                  </a:lnTo>
                  <a:lnTo>
                    <a:pt x="1062" y="570"/>
                  </a:lnTo>
                  <a:lnTo>
                    <a:pt x="1006" y="609"/>
                  </a:lnTo>
                  <a:lnTo>
                    <a:pt x="953" y="647"/>
                  </a:lnTo>
                  <a:lnTo>
                    <a:pt x="902" y="689"/>
                  </a:lnTo>
                  <a:lnTo>
                    <a:pt x="850" y="732"/>
                  </a:lnTo>
                  <a:lnTo>
                    <a:pt x="803" y="777"/>
                  </a:lnTo>
                  <a:lnTo>
                    <a:pt x="780" y="800"/>
                  </a:lnTo>
                  <a:lnTo>
                    <a:pt x="756" y="825"/>
                  </a:lnTo>
                  <a:lnTo>
                    <a:pt x="734" y="850"/>
                  </a:lnTo>
                  <a:lnTo>
                    <a:pt x="713" y="875"/>
                  </a:lnTo>
                  <a:lnTo>
                    <a:pt x="690" y="902"/>
                  </a:lnTo>
                  <a:lnTo>
                    <a:pt x="671" y="929"/>
                  </a:lnTo>
                  <a:lnTo>
                    <a:pt x="650" y="957"/>
                  </a:lnTo>
                  <a:lnTo>
                    <a:pt x="630" y="984"/>
                  </a:lnTo>
                  <a:lnTo>
                    <a:pt x="612" y="1014"/>
                  </a:lnTo>
                  <a:lnTo>
                    <a:pt x="593" y="1043"/>
                  </a:lnTo>
                  <a:lnTo>
                    <a:pt x="575" y="1074"/>
                  </a:lnTo>
                  <a:lnTo>
                    <a:pt x="558" y="1105"/>
                  </a:lnTo>
                  <a:lnTo>
                    <a:pt x="558" y="1105"/>
                  </a:lnTo>
                  <a:lnTo>
                    <a:pt x="492" y="1234"/>
                  </a:lnTo>
                  <a:lnTo>
                    <a:pt x="460" y="1296"/>
                  </a:lnTo>
                  <a:lnTo>
                    <a:pt x="425" y="1357"/>
                  </a:lnTo>
                  <a:lnTo>
                    <a:pt x="390" y="1418"/>
                  </a:lnTo>
                  <a:lnTo>
                    <a:pt x="355" y="1477"/>
                  </a:lnTo>
                  <a:lnTo>
                    <a:pt x="317" y="1536"/>
                  </a:lnTo>
                  <a:lnTo>
                    <a:pt x="277" y="1594"/>
                  </a:lnTo>
                  <a:lnTo>
                    <a:pt x="277" y="1594"/>
                  </a:lnTo>
                  <a:lnTo>
                    <a:pt x="238" y="1639"/>
                  </a:lnTo>
                  <a:lnTo>
                    <a:pt x="198" y="1684"/>
                  </a:lnTo>
                  <a:lnTo>
                    <a:pt x="157" y="1733"/>
                  </a:lnTo>
                  <a:lnTo>
                    <a:pt x="117" y="1782"/>
                  </a:lnTo>
                  <a:lnTo>
                    <a:pt x="99" y="1807"/>
                  </a:lnTo>
                  <a:lnTo>
                    <a:pt x="80" y="1832"/>
                  </a:lnTo>
                  <a:lnTo>
                    <a:pt x="63" y="1858"/>
                  </a:lnTo>
                  <a:lnTo>
                    <a:pt x="49" y="1884"/>
                  </a:lnTo>
                  <a:lnTo>
                    <a:pt x="35" y="1912"/>
                  </a:lnTo>
                  <a:lnTo>
                    <a:pt x="23" y="1938"/>
                  </a:lnTo>
                  <a:lnTo>
                    <a:pt x="14" y="1966"/>
                  </a:lnTo>
                  <a:lnTo>
                    <a:pt x="6" y="1995"/>
                  </a:lnTo>
                  <a:lnTo>
                    <a:pt x="6" y="1995"/>
                  </a:lnTo>
                  <a:lnTo>
                    <a:pt x="3" y="2010"/>
                  </a:lnTo>
                  <a:lnTo>
                    <a:pt x="2" y="2027"/>
                  </a:lnTo>
                  <a:lnTo>
                    <a:pt x="0" y="2043"/>
                  </a:lnTo>
                  <a:lnTo>
                    <a:pt x="2" y="2059"/>
                  </a:lnTo>
                  <a:lnTo>
                    <a:pt x="3" y="2075"/>
                  </a:lnTo>
                  <a:lnTo>
                    <a:pt x="4" y="2090"/>
                  </a:lnTo>
                  <a:lnTo>
                    <a:pt x="8" y="2108"/>
                  </a:lnTo>
                  <a:lnTo>
                    <a:pt x="12" y="2122"/>
                  </a:lnTo>
                  <a:lnTo>
                    <a:pt x="17" y="2138"/>
                  </a:lnTo>
                  <a:lnTo>
                    <a:pt x="23" y="2153"/>
                  </a:lnTo>
                  <a:lnTo>
                    <a:pt x="36" y="2185"/>
                  </a:lnTo>
                  <a:lnTo>
                    <a:pt x="53" y="2215"/>
                  </a:lnTo>
                  <a:lnTo>
                    <a:pt x="73" y="2245"/>
                  </a:lnTo>
                  <a:lnTo>
                    <a:pt x="73" y="2245"/>
                  </a:lnTo>
                  <a:lnTo>
                    <a:pt x="87" y="2265"/>
                  </a:lnTo>
                  <a:lnTo>
                    <a:pt x="103" y="2286"/>
                  </a:lnTo>
                  <a:lnTo>
                    <a:pt x="120" y="2306"/>
                  </a:lnTo>
                  <a:lnTo>
                    <a:pt x="137" y="2326"/>
                  </a:lnTo>
                  <a:lnTo>
                    <a:pt x="176" y="2364"/>
                  </a:lnTo>
                  <a:lnTo>
                    <a:pt x="217" y="2402"/>
                  </a:lnTo>
                  <a:lnTo>
                    <a:pt x="260" y="2439"/>
                  </a:lnTo>
                  <a:lnTo>
                    <a:pt x="305" y="2475"/>
                  </a:lnTo>
                  <a:lnTo>
                    <a:pt x="352" y="2510"/>
                  </a:lnTo>
                  <a:lnTo>
                    <a:pt x="399" y="2544"/>
                  </a:lnTo>
                  <a:lnTo>
                    <a:pt x="492" y="2609"/>
                  </a:lnTo>
                  <a:lnTo>
                    <a:pt x="583" y="2668"/>
                  </a:lnTo>
                  <a:lnTo>
                    <a:pt x="664" y="2725"/>
                  </a:lnTo>
                  <a:lnTo>
                    <a:pt x="700" y="2750"/>
                  </a:lnTo>
                  <a:lnTo>
                    <a:pt x="731" y="2775"/>
                  </a:lnTo>
                  <a:lnTo>
                    <a:pt x="731" y="2775"/>
                  </a:lnTo>
                  <a:lnTo>
                    <a:pt x="791" y="2821"/>
                  </a:lnTo>
                  <a:lnTo>
                    <a:pt x="850" y="2871"/>
                  </a:lnTo>
                  <a:lnTo>
                    <a:pt x="907" y="2922"/>
                  </a:lnTo>
                  <a:lnTo>
                    <a:pt x="962" y="2975"/>
                  </a:lnTo>
                  <a:lnTo>
                    <a:pt x="962" y="2975"/>
                  </a:lnTo>
                  <a:lnTo>
                    <a:pt x="980" y="2992"/>
                  </a:lnTo>
                  <a:lnTo>
                    <a:pt x="991" y="3042"/>
                  </a:lnTo>
                  <a:lnTo>
                    <a:pt x="991" y="3042"/>
                  </a:lnTo>
                  <a:lnTo>
                    <a:pt x="1001" y="3060"/>
                  </a:lnTo>
                  <a:lnTo>
                    <a:pt x="1012" y="3081"/>
                  </a:lnTo>
                  <a:lnTo>
                    <a:pt x="1020" y="3102"/>
                  </a:lnTo>
                  <a:lnTo>
                    <a:pt x="1029" y="3124"/>
                  </a:lnTo>
                  <a:lnTo>
                    <a:pt x="1035" y="3147"/>
                  </a:lnTo>
                  <a:lnTo>
                    <a:pt x="1042" y="3170"/>
                  </a:lnTo>
                  <a:lnTo>
                    <a:pt x="1048" y="3195"/>
                  </a:lnTo>
                  <a:lnTo>
                    <a:pt x="1052" y="3222"/>
                  </a:lnTo>
                  <a:lnTo>
                    <a:pt x="1060" y="3274"/>
                  </a:lnTo>
                  <a:lnTo>
                    <a:pt x="1065" y="3329"/>
                  </a:lnTo>
                  <a:lnTo>
                    <a:pt x="1069" y="3386"/>
                  </a:lnTo>
                  <a:lnTo>
                    <a:pt x="1071" y="3442"/>
                  </a:lnTo>
                  <a:lnTo>
                    <a:pt x="1069" y="3500"/>
                  </a:lnTo>
                  <a:lnTo>
                    <a:pt x="1068" y="3558"/>
                  </a:lnTo>
                  <a:lnTo>
                    <a:pt x="1065" y="3614"/>
                  </a:lnTo>
                  <a:lnTo>
                    <a:pt x="1062" y="3670"/>
                  </a:lnTo>
                  <a:lnTo>
                    <a:pt x="1048" y="3865"/>
                  </a:lnTo>
                  <a:lnTo>
                    <a:pt x="1048" y="3865"/>
                  </a:lnTo>
                  <a:lnTo>
                    <a:pt x="1044" y="3948"/>
                  </a:lnTo>
                  <a:lnTo>
                    <a:pt x="1041" y="4031"/>
                  </a:lnTo>
                  <a:lnTo>
                    <a:pt x="1035" y="4116"/>
                  </a:lnTo>
                  <a:lnTo>
                    <a:pt x="1030" y="4202"/>
                  </a:lnTo>
                  <a:lnTo>
                    <a:pt x="1022" y="4288"/>
                  </a:lnTo>
                  <a:lnTo>
                    <a:pt x="1013" y="4374"/>
                  </a:lnTo>
                  <a:lnTo>
                    <a:pt x="1003" y="4460"/>
                  </a:lnTo>
                  <a:lnTo>
                    <a:pt x="991" y="4544"/>
                  </a:lnTo>
                  <a:lnTo>
                    <a:pt x="846" y="5484"/>
                  </a:lnTo>
                  <a:close/>
                </a:path>
              </a:pathLst>
            </a:custGeom>
            <a:solidFill>
              <a:srgbClr val="BDCC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3CED50E5-DEE5-C5DC-AEE8-D6424597BF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8" y="1096"/>
              <a:ext cx="1989" cy="1973"/>
            </a:xfrm>
            <a:custGeom>
              <a:avLst/>
              <a:gdLst>
                <a:gd name="T0" fmla="*/ 832 w 5968"/>
                <a:gd name="T1" fmla="*/ 5787 h 5919"/>
                <a:gd name="T2" fmla="*/ 866 w 5968"/>
                <a:gd name="T3" fmla="*/ 5906 h 5919"/>
                <a:gd name="T4" fmla="*/ 1068 w 5968"/>
                <a:gd name="T5" fmla="*/ 5915 h 5919"/>
                <a:gd name="T6" fmla="*/ 1416 w 5968"/>
                <a:gd name="T7" fmla="*/ 5882 h 5919"/>
                <a:gd name="T8" fmla="*/ 1889 w 5968"/>
                <a:gd name="T9" fmla="*/ 5892 h 5919"/>
                <a:gd name="T10" fmla="*/ 2681 w 5968"/>
                <a:gd name="T11" fmla="*/ 5842 h 5919"/>
                <a:gd name="T12" fmla="*/ 3461 w 5968"/>
                <a:gd name="T13" fmla="*/ 5724 h 5919"/>
                <a:gd name="T14" fmla="*/ 3708 w 5968"/>
                <a:gd name="T15" fmla="*/ 5685 h 5919"/>
                <a:gd name="T16" fmla="*/ 3885 w 5968"/>
                <a:gd name="T17" fmla="*/ 5571 h 5919"/>
                <a:gd name="T18" fmla="*/ 4056 w 5968"/>
                <a:gd name="T19" fmla="*/ 5312 h 5919"/>
                <a:gd name="T20" fmla="*/ 4312 w 5968"/>
                <a:gd name="T21" fmla="*/ 4844 h 5919"/>
                <a:gd name="T22" fmla="*/ 4577 w 5968"/>
                <a:gd name="T23" fmla="*/ 4488 h 5919"/>
                <a:gd name="T24" fmla="*/ 4747 w 5968"/>
                <a:gd name="T25" fmla="*/ 3961 h 5919"/>
                <a:gd name="T26" fmla="*/ 4860 w 5968"/>
                <a:gd name="T27" fmla="*/ 3199 h 5919"/>
                <a:gd name="T28" fmla="*/ 4968 w 5968"/>
                <a:gd name="T29" fmla="*/ 2795 h 5919"/>
                <a:gd name="T30" fmla="*/ 5212 w 5968"/>
                <a:gd name="T31" fmla="*/ 2733 h 5919"/>
                <a:gd name="T32" fmla="*/ 5452 w 5968"/>
                <a:gd name="T33" fmla="*/ 2582 h 5919"/>
                <a:gd name="T34" fmla="*/ 5798 w 5968"/>
                <a:gd name="T35" fmla="*/ 2320 h 5919"/>
                <a:gd name="T36" fmla="*/ 5955 w 5968"/>
                <a:gd name="T37" fmla="*/ 2153 h 5919"/>
                <a:gd name="T38" fmla="*/ 5832 w 5968"/>
                <a:gd name="T39" fmla="*/ 1582 h 5919"/>
                <a:gd name="T40" fmla="*/ 5711 w 5968"/>
                <a:gd name="T41" fmla="*/ 1100 h 5919"/>
                <a:gd name="T42" fmla="*/ 5579 w 5968"/>
                <a:gd name="T43" fmla="*/ 816 h 5919"/>
                <a:gd name="T44" fmla="*/ 5441 w 5968"/>
                <a:gd name="T45" fmla="*/ 658 h 5919"/>
                <a:gd name="T46" fmla="*/ 5202 w 5968"/>
                <a:gd name="T47" fmla="*/ 509 h 5919"/>
                <a:gd name="T48" fmla="*/ 4733 w 5968"/>
                <a:gd name="T49" fmla="*/ 298 h 5919"/>
                <a:gd name="T50" fmla="*/ 4389 w 5968"/>
                <a:gd name="T51" fmla="*/ 205 h 5919"/>
                <a:gd name="T52" fmla="*/ 4244 w 5968"/>
                <a:gd name="T53" fmla="*/ 246 h 5919"/>
                <a:gd name="T54" fmla="*/ 4018 w 5968"/>
                <a:gd name="T55" fmla="*/ 618 h 5919"/>
                <a:gd name="T56" fmla="*/ 3918 w 5968"/>
                <a:gd name="T57" fmla="*/ 1013 h 5919"/>
                <a:gd name="T58" fmla="*/ 3811 w 5968"/>
                <a:gd name="T59" fmla="*/ 1314 h 5919"/>
                <a:gd name="T60" fmla="*/ 3614 w 5968"/>
                <a:gd name="T61" fmla="*/ 1554 h 5919"/>
                <a:gd name="T62" fmla="*/ 3396 w 5968"/>
                <a:gd name="T63" fmla="*/ 1690 h 5919"/>
                <a:gd name="T64" fmla="*/ 3256 w 5968"/>
                <a:gd name="T65" fmla="*/ 1719 h 5919"/>
                <a:gd name="T66" fmla="*/ 3091 w 5968"/>
                <a:gd name="T67" fmla="*/ 1704 h 5919"/>
                <a:gd name="T68" fmla="*/ 2927 w 5968"/>
                <a:gd name="T69" fmla="*/ 1650 h 5919"/>
                <a:gd name="T70" fmla="*/ 2712 w 5968"/>
                <a:gd name="T71" fmla="*/ 1497 h 5919"/>
                <a:gd name="T72" fmla="*/ 2516 w 5968"/>
                <a:gd name="T73" fmla="*/ 1265 h 5919"/>
                <a:gd name="T74" fmla="*/ 2355 w 5968"/>
                <a:gd name="T75" fmla="*/ 999 h 5919"/>
                <a:gd name="T76" fmla="*/ 2254 w 5968"/>
                <a:gd name="T77" fmla="*/ 710 h 5919"/>
                <a:gd name="T78" fmla="*/ 2234 w 5968"/>
                <a:gd name="T79" fmla="*/ 413 h 5919"/>
                <a:gd name="T80" fmla="*/ 2315 w 5968"/>
                <a:gd name="T81" fmla="*/ 117 h 5919"/>
                <a:gd name="T82" fmla="*/ 2309 w 5968"/>
                <a:gd name="T83" fmla="*/ 45 h 5919"/>
                <a:gd name="T84" fmla="*/ 1479 w 5968"/>
                <a:gd name="T85" fmla="*/ 355 h 5919"/>
                <a:gd name="T86" fmla="*/ 1062 w 5968"/>
                <a:gd name="T87" fmla="*/ 570 h 5919"/>
                <a:gd name="T88" fmla="*/ 756 w 5968"/>
                <a:gd name="T89" fmla="*/ 825 h 5919"/>
                <a:gd name="T90" fmla="*/ 612 w 5968"/>
                <a:gd name="T91" fmla="*/ 1014 h 5919"/>
                <a:gd name="T92" fmla="*/ 425 w 5968"/>
                <a:gd name="T93" fmla="*/ 1357 h 5919"/>
                <a:gd name="T94" fmla="*/ 198 w 5968"/>
                <a:gd name="T95" fmla="*/ 1684 h 5919"/>
                <a:gd name="T96" fmla="*/ 35 w 5968"/>
                <a:gd name="T97" fmla="*/ 1912 h 5919"/>
                <a:gd name="T98" fmla="*/ 0 w 5968"/>
                <a:gd name="T99" fmla="*/ 2043 h 5919"/>
                <a:gd name="T100" fmla="*/ 23 w 5968"/>
                <a:gd name="T101" fmla="*/ 2153 h 5919"/>
                <a:gd name="T102" fmla="*/ 120 w 5968"/>
                <a:gd name="T103" fmla="*/ 2306 h 5919"/>
                <a:gd name="T104" fmla="*/ 399 w 5968"/>
                <a:gd name="T105" fmla="*/ 2544 h 5919"/>
                <a:gd name="T106" fmla="*/ 791 w 5968"/>
                <a:gd name="T107" fmla="*/ 2821 h 5919"/>
                <a:gd name="T108" fmla="*/ 991 w 5968"/>
                <a:gd name="T109" fmla="*/ 3042 h 5919"/>
                <a:gd name="T110" fmla="*/ 1048 w 5968"/>
                <a:gd name="T111" fmla="*/ 3195 h 5919"/>
                <a:gd name="T112" fmla="*/ 1068 w 5968"/>
                <a:gd name="T113" fmla="*/ 3558 h 5919"/>
                <a:gd name="T114" fmla="*/ 1035 w 5968"/>
                <a:gd name="T115" fmla="*/ 4116 h 5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968" h="5919">
                  <a:moveTo>
                    <a:pt x="846" y="5484"/>
                  </a:moveTo>
                  <a:lnTo>
                    <a:pt x="846" y="5484"/>
                  </a:lnTo>
                  <a:lnTo>
                    <a:pt x="845" y="5549"/>
                  </a:lnTo>
                  <a:lnTo>
                    <a:pt x="843" y="5614"/>
                  </a:lnTo>
                  <a:lnTo>
                    <a:pt x="840" y="5680"/>
                  </a:lnTo>
                  <a:lnTo>
                    <a:pt x="839" y="5744"/>
                  </a:lnTo>
                  <a:lnTo>
                    <a:pt x="832" y="5787"/>
                  </a:lnTo>
                  <a:lnTo>
                    <a:pt x="832" y="5787"/>
                  </a:lnTo>
                  <a:lnTo>
                    <a:pt x="833" y="5818"/>
                  </a:lnTo>
                  <a:lnTo>
                    <a:pt x="836" y="5845"/>
                  </a:lnTo>
                  <a:lnTo>
                    <a:pt x="839" y="5873"/>
                  </a:lnTo>
                  <a:lnTo>
                    <a:pt x="840" y="5898"/>
                  </a:lnTo>
                  <a:lnTo>
                    <a:pt x="840" y="5898"/>
                  </a:lnTo>
                  <a:lnTo>
                    <a:pt x="866" y="5906"/>
                  </a:lnTo>
                  <a:lnTo>
                    <a:pt x="894" y="5912"/>
                  </a:lnTo>
                  <a:lnTo>
                    <a:pt x="923" y="5916"/>
                  </a:lnTo>
                  <a:lnTo>
                    <a:pt x="951" y="5917"/>
                  </a:lnTo>
                  <a:lnTo>
                    <a:pt x="980" y="5919"/>
                  </a:lnTo>
                  <a:lnTo>
                    <a:pt x="1009" y="5919"/>
                  </a:lnTo>
                  <a:lnTo>
                    <a:pt x="1038" y="5917"/>
                  </a:lnTo>
                  <a:lnTo>
                    <a:pt x="1068" y="5915"/>
                  </a:lnTo>
                  <a:lnTo>
                    <a:pt x="1127" y="5908"/>
                  </a:lnTo>
                  <a:lnTo>
                    <a:pt x="1185" y="5902"/>
                  </a:lnTo>
                  <a:lnTo>
                    <a:pt x="1241" y="5895"/>
                  </a:lnTo>
                  <a:lnTo>
                    <a:pt x="1296" y="5890"/>
                  </a:lnTo>
                  <a:lnTo>
                    <a:pt x="1296" y="5890"/>
                  </a:lnTo>
                  <a:lnTo>
                    <a:pt x="1355" y="5886"/>
                  </a:lnTo>
                  <a:lnTo>
                    <a:pt x="1416" y="5882"/>
                  </a:lnTo>
                  <a:lnTo>
                    <a:pt x="1476" y="5881"/>
                  </a:lnTo>
                  <a:lnTo>
                    <a:pt x="1536" y="5881"/>
                  </a:lnTo>
                  <a:lnTo>
                    <a:pt x="1597" y="5882"/>
                  </a:lnTo>
                  <a:lnTo>
                    <a:pt x="1657" y="5885"/>
                  </a:lnTo>
                  <a:lnTo>
                    <a:pt x="1776" y="5890"/>
                  </a:lnTo>
                  <a:lnTo>
                    <a:pt x="1776" y="5890"/>
                  </a:lnTo>
                  <a:lnTo>
                    <a:pt x="1889" y="5892"/>
                  </a:lnTo>
                  <a:lnTo>
                    <a:pt x="2002" y="5891"/>
                  </a:lnTo>
                  <a:lnTo>
                    <a:pt x="2115" y="5888"/>
                  </a:lnTo>
                  <a:lnTo>
                    <a:pt x="2229" y="5885"/>
                  </a:lnTo>
                  <a:lnTo>
                    <a:pt x="2342" y="5877"/>
                  </a:lnTo>
                  <a:lnTo>
                    <a:pt x="2456" y="5867"/>
                  </a:lnTo>
                  <a:lnTo>
                    <a:pt x="2569" y="5857"/>
                  </a:lnTo>
                  <a:lnTo>
                    <a:pt x="2681" y="5842"/>
                  </a:lnTo>
                  <a:lnTo>
                    <a:pt x="2681" y="5842"/>
                  </a:lnTo>
                  <a:lnTo>
                    <a:pt x="2778" y="5829"/>
                  </a:lnTo>
                  <a:lnTo>
                    <a:pt x="2876" y="5815"/>
                  </a:lnTo>
                  <a:lnTo>
                    <a:pt x="3071" y="5783"/>
                  </a:lnTo>
                  <a:lnTo>
                    <a:pt x="3265" y="5752"/>
                  </a:lnTo>
                  <a:lnTo>
                    <a:pt x="3362" y="5737"/>
                  </a:lnTo>
                  <a:lnTo>
                    <a:pt x="3461" y="5724"/>
                  </a:lnTo>
                  <a:lnTo>
                    <a:pt x="3461" y="5724"/>
                  </a:lnTo>
                  <a:lnTo>
                    <a:pt x="3529" y="5716"/>
                  </a:lnTo>
                  <a:lnTo>
                    <a:pt x="3592" y="5708"/>
                  </a:lnTo>
                  <a:lnTo>
                    <a:pt x="3623" y="5703"/>
                  </a:lnTo>
                  <a:lnTo>
                    <a:pt x="3652" y="5698"/>
                  </a:lnTo>
                  <a:lnTo>
                    <a:pt x="3681" y="5691"/>
                  </a:lnTo>
                  <a:lnTo>
                    <a:pt x="3708" y="5685"/>
                  </a:lnTo>
                  <a:lnTo>
                    <a:pt x="3735" y="5674"/>
                  </a:lnTo>
                  <a:lnTo>
                    <a:pt x="3761" y="5664"/>
                  </a:lnTo>
                  <a:lnTo>
                    <a:pt x="3787" y="5651"/>
                  </a:lnTo>
                  <a:lnTo>
                    <a:pt x="3812" y="5635"/>
                  </a:lnTo>
                  <a:lnTo>
                    <a:pt x="3837" y="5616"/>
                  </a:lnTo>
                  <a:lnTo>
                    <a:pt x="3861" y="5595"/>
                  </a:lnTo>
                  <a:lnTo>
                    <a:pt x="3885" y="5571"/>
                  </a:lnTo>
                  <a:lnTo>
                    <a:pt x="3909" y="5543"/>
                  </a:lnTo>
                  <a:lnTo>
                    <a:pt x="3909" y="5543"/>
                  </a:lnTo>
                  <a:lnTo>
                    <a:pt x="3935" y="5506"/>
                  </a:lnTo>
                  <a:lnTo>
                    <a:pt x="3960" y="5468"/>
                  </a:lnTo>
                  <a:lnTo>
                    <a:pt x="3985" y="5430"/>
                  </a:lnTo>
                  <a:lnTo>
                    <a:pt x="4010" y="5391"/>
                  </a:lnTo>
                  <a:lnTo>
                    <a:pt x="4056" y="5312"/>
                  </a:lnTo>
                  <a:lnTo>
                    <a:pt x="4102" y="5232"/>
                  </a:lnTo>
                  <a:lnTo>
                    <a:pt x="4145" y="5150"/>
                  </a:lnTo>
                  <a:lnTo>
                    <a:pt x="4187" y="5070"/>
                  </a:lnTo>
                  <a:lnTo>
                    <a:pt x="4271" y="4912"/>
                  </a:lnTo>
                  <a:lnTo>
                    <a:pt x="4271" y="4912"/>
                  </a:lnTo>
                  <a:lnTo>
                    <a:pt x="4291" y="4878"/>
                  </a:lnTo>
                  <a:lnTo>
                    <a:pt x="4312" y="4844"/>
                  </a:lnTo>
                  <a:lnTo>
                    <a:pt x="4334" y="4810"/>
                  </a:lnTo>
                  <a:lnTo>
                    <a:pt x="4358" y="4777"/>
                  </a:lnTo>
                  <a:lnTo>
                    <a:pt x="4406" y="4713"/>
                  </a:lnTo>
                  <a:lnTo>
                    <a:pt x="4456" y="4648"/>
                  </a:lnTo>
                  <a:lnTo>
                    <a:pt x="4506" y="4585"/>
                  </a:lnTo>
                  <a:lnTo>
                    <a:pt x="4554" y="4521"/>
                  </a:lnTo>
                  <a:lnTo>
                    <a:pt x="4577" y="4488"/>
                  </a:lnTo>
                  <a:lnTo>
                    <a:pt x="4599" y="4454"/>
                  </a:lnTo>
                  <a:lnTo>
                    <a:pt x="4621" y="4420"/>
                  </a:lnTo>
                  <a:lnTo>
                    <a:pt x="4641" y="4384"/>
                  </a:lnTo>
                  <a:lnTo>
                    <a:pt x="4684" y="4336"/>
                  </a:lnTo>
                  <a:lnTo>
                    <a:pt x="4684" y="4336"/>
                  </a:lnTo>
                  <a:lnTo>
                    <a:pt x="4716" y="4149"/>
                  </a:lnTo>
                  <a:lnTo>
                    <a:pt x="4747" y="3961"/>
                  </a:lnTo>
                  <a:lnTo>
                    <a:pt x="4780" y="3772"/>
                  </a:lnTo>
                  <a:lnTo>
                    <a:pt x="4796" y="3677"/>
                  </a:lnTo>
                  <a:lnTo>
                    <a:pt x="4811" y="3582"/>
                  </a:lnTo>
                  <a:lnTo>
                    <a:pt x="4825" y="3486"/>
                  </a:lnTo>
                  <a:lnTo>
                    <a:pt x="4838" y="3390"/>
                  </a:lnTo>
                  <a:lnTo>
                    <a:pt x="4850" y="3295"/>
                  </a:lnTo>
                  <a:lnTo>
                    <a:pt x="4860" y="3199"/>
                  </a:lnTo>
                  <a:lnTo>
                    <a:pt x="4868" y="3103"/>
                  </a:lnTo>
                  <a:lnTo>
                    <a:pt x="4873" y="3007"/>
                  </a:lnTo>
                  <a:lnTo>
                    <a:pt x="4877" y="2913"/>
                  </a:lnTo>
                  <a:lnTo>
                    <a:pt x="4878" y="2817"/>
                  </a:lnTo>
                  <a:lnTo>
                    <a:pt x="4930" y="2796"/>
                  </a:lnTo>
                  <a:lnTo>
                    <a:pt x="4930" y="2796"/>
                  </a:lnTo>
                  <a:lnTo>
                    <a:pt x="4968" y="2795"/>
                  </a:lnTo>
                  <a:lnTo>
                    <a:pt x="5006" y="2792"/>
                  </a:lnTo>
                  <a:lnTo>
                    <a:pt x="5042" y="2785"/>
                  </a:lnTo>
                  <a:lnTo>
                    <a:pt x="5078" y="2779"/>
                  </a:lnTo>
                  <a:lnTo>
                    <a:pt x="5112" y="2770"/>
                  </a:lnTo>
                  <a:lnTo>
                    <a:pt x="5146" y="2759"/>
                  </a:lnTo>
                  <a:lnTo>
                    <a:pt x="5179" y="2746"/>
                  </a:lnTo>
                  <a:lnTo>
                    <a:pt x="5212" y="2733"/>
                  </a:lnTo>
                  <a:lnTo>
                    <a:pt x="5243" y="2717"/>
                  </a:lnTo>
                  <a:lnTo>
                    <a:pt x="5274" y="2700"/>
                  </a:lnTo>
                  <a:lnTo>
                    <a:pt x="5305" y="2683"/>
                  </a:lnTo>
                  <a:lnTo>
                    <a:pt x="5335" y="2665"/>
                  </a:lnTo>
                  <a:lnTo>
                    <a:pt x="5365" y="2645"/>
                  </a:lnTo>
                  <a:lnTo>
                    <a:pt x="5394" y="2624"/>
                  </a:lnTo>
                  <a:lnTo>
                    <a:pt x="5452" y="2582"/>
                  </a:lnTo>
                  <a:lnTo>
                    <a:pt x="5508" y="2537"/>
                  </a:lnTo>
                  <a:lnTo>
                    <a:pt x="5564" y="2492"/>
                  </a:lnTo>
                  <a:lnTo>
                    <a:pt x="5622" y="2446"/>
                  </a:lnTo>
                  <a:lnTo>
                    <a:pt x="5678" y="2403"/>
                  </a:lnTo>
                  <a:lnTo>
                    <a:pt x="5738" y="2360"/>
                  </a:lnTo>
                  <a:lnTo>
                    <a:pt x="5768" y="2340"/>
                  </a:lnTo>
                  <a:lnTo>
                    <a:pt x="5798" y="2320"/>
                  </a:lnTo>
                  <a:lnTo>
                    <a:pt x="5828" y="2302"/>
                  </a:lnTo>
                  <a:lnTo>
                    <a:pt x="5859" y="2285"/>
                  </a:lnTo>
                  <a:lnTo>
                    <a:pt x="5892" y="2269"/>
                  </a:lnTo>
                  <a:lnTo>
                    <a:pt x="5925" y="2253"/>
                  </a:lnTo>
                  <a:lnTo>
                    <a:pt x="5968" y="2196"/>
                  </a:lnTo>
                  <a:lnTo>
                    <a:pt x="5968" y="2196"/>
                  </a:lnTo>
                  <a:lnTo>
                    <a:pt x="5955" y="2153"/>
                  </a:lnTo>
                  <a:lnTo>
                    <a:pt x="5942" y="2111"/>
                  </a:lnTo>
                  <a:lnTo>
                    <a:pt x="5920" y="2025"/>
                  </a:lnTo>
                  <a:lnTo>
                    <a:pt x="5900" y="1938"/>
                  </a:lnTo>
                  <a:lnTo>
                    <a:pt x="5882" y="1849"/>
                  </a:lnTo>
                  <a:lnTo>
                    <a:pt x="5865" y="1761"/>
                  </a:lnTo>
                  <a:lnTo>
                    <a:pt x="5848" y="1671"/>
                  </a:lnTo>
                  <a:lnTo>
                    <a:pt x="5832" y="1582"/>
                  </a:lnTo>
                  <a:lnTo>
                    <a:pt x="5814" y="1493"/>
                  </a:lnTo>
                  <a:lnTo>
                    <a:pt x="5795" y="1403"/>
                  </a:lnTo>
                  <a:lnTo>
                    <a:pt x="5774" y="1315"/>
                  </a:lnTo>
                  <a:lnTo>
                    <a:pt x="5752" y="1229"/>
                  </a:lnTo>
                  <a:lnTo>
                    <a:pt x="5739" y="1185"/>
                  </a:lnTo>
                  <a:lnTo>
                    <a:pt x="5726" y="1142"/>
                  </a:lnTo>
                  <a:lnTo>
                    <a:pt x="5711" y="1100"/>
                  </a:lnTo>
                  <a:lnTo>
                    <a:pt x="5696" y="1058"/>
                  </a:lnTo>
                  <a:lnTo>
                    <a:pt x="5680" y="1016"/>
                  </a:lnTo>
                  <a:lnTo>
                    <a:pt x="5661" y="975"/>
                  </a:lnTo>
                  <a:lnTo>
                    <a:pt x="5643" y="934"/>
                  </a:lnTo>
                  <a:lnTo>
                    <a:pt x="5623" y="895"/>
                  </a:lnTo>
                  <a:lnTo>
                    <a:pt x="5601" y="854"/>
                  </a:lnTo>
                  <a:lnTo>
                    <a:pt x="5579" y="816"/>
                  </a:lnTo>
                  <a:lnTo>
                    <a:pt x="5579" y="816"/>
                  </a:lnTo>
                  <a:lnTo>
                    <a:pt x="5559" y="786"/>
                  </a:lnTo>
                  <a:lnTo>
                    <a:pt x="5538" y="757"/>
                  </a:lnTo>
                  <a:lnTo>
                    <a:pt x="5516" y="731"/>
                  </a:lnTo>
                  <a:lnTo>
                    <a:pt x="5491" y="704"/>
                  </a:lnTo>
                  <a:lnTo>
                    <a:pt x="5466" y="681"/>
                  </a:lnTo>
                  <a:lnTo>
                    <a:pt x="5441" y="658"/>
                  </a:lnTo>
                  <a:lnTo>
                    <a:pt x="5414" y="636"/>
                  </a:lnTo>
                  <a:lnTo>
                    <a:pt x="5386" y="616"/>
                  </a:lnTo>
                  <a:lnTo>
                    <a:pt x="5357" y="597"/>
                  </a:lnTo>
                  <a:lnTo>
                    <a:pt x="5327" y="578"/>
                  </a:lnTo>
                  <a:lnTo>
                    <a:pt x="5297" y="560"/>
                  </a:lnTo>
                  <a:lnTo>
                    <a:pt x="5267" y="543"/>
                  </a:lnTo>
                  <a:lnTo>
                    <a:pt x="5202" y="509"/>
                  </a:lnTo>
                  <a:lnTo>
                    <a:pt x="5138" y="476"/>
                  </a:lnTo>
                  <a:lnTo>
                    <a:pt x="5138" y="476"/>
                  </a:lnTo>
                  <a:lnTo>
                    <a:pt x="5045" y="434"/>
                  </a:lnTo>
                  <a:lnTo>
                    <a:pt x="4945" y="388"/>
                  </a:lnTo>
                  <a:lnTo>
                    <a:pt x="4840" y="342"/>
                  </a:lnTo>
                  <a:lnTo>
                    <a:pt x="4787" y="320"/>
                  </a:lnTo>
                  <a:lnTo>
                    <a:pt x="4733" y="298"/>
                  </a:lnTo>
                  <a:lnTo>
                    <a:pt x="4679" y="279"/>
                  </a:lnTo>
                  <a:lnTo>
                    <a:pt x="4624" y="260"/>
                  </a:lnTo>
                  <a:lnTo>
                    <a:pt x="4570" y="243"/>
                  </a:lnTo>
                  <a:lnTo>
                    <a:pt x="4518" y="229"/>
                  </a:lnTo>
                  <a:lnTo>
                    <a:pt x="4465" y="217"/>
                  </a:lnTo>
                  <a:lnTo>
                    <a:pt x="4414" y="209"/>
                  </a:lnTo>
                  <a:lnTo>
                    <a:pt x="4389" y="205"/>
                  </a:lnTo>
                  <a:lnTo>
                    <a:pt x="4364" y="204"/>
                  </a:lnTo>
                  <a:lnTo>
                    <a:pt x="4339" y="203"/>
                  </a:lnTo>
                  <a:lnTo>
                    <a:pt x="4316" y="201"/>
                  </a:lnTo>
                  <a:lnTo>
                    <a:pt x="4268" y="189"/>
                  </a:lnTo>
                  <a:lnTo>
                    <a:pt x="4268" y="189"/>
                  </a:lnTo>
                  <a:lnTo>
                    <a:pt x="4257" y="217"/>
                  </a:lnTo>
                  <a:lnTo>
                    <a:pt x="4244" y="246"/>
                  </a:lnTo>
                  <a:lnTo>
                    <a:pt x="4230" y="274"/>
                  </a:lnTo>
                  <a:lnTo>
                    <a:pt x="4216" y="301"/>
                  </a:lnTo>
                  <a:lnTo>
                    <a:pt x="4186" y="356"/>
                  </a:lnTo>
                  <a:lnTo>
                    <a:pt x="4153" y="411"/>
                  </a:lnTo>
                  <a:lnTo>
                    <a:pt x="4120" y="465"/>
                  </a:lnTo>
                  <a:lnTo>
                    <a:pt x="4085" y="518"/>
                  </a:lnTo>
                  <a:lnTo>
                    <a:pt x="4018" y="618"/>
                  </a:lnTo>
                  <a:lnTo>
                    <a:pt x="4018" y="618"/>
                  </a:lnTo>
                  <a:lnTo>
                    <a:pt x="4000" y="644"/>
                  </a:lnTo>
                  <a:lnTo>
                    <a:pt x="3998" y="701"/>
                  </a:lnTo>
                  <a:lnTo>
                    <a:pt x="3998" y="701"/>
                  </a:lnTo>
                  <a:lnTo>
                    <a:pt x="3960" y="853"/>
                  </a:lnTo>
                  <a:lnTo>
                    <a:pt x="3939" y="933"/>
                  </a:lnTo>
                  <a:lnTo>
                    <a:pt x="3918" y="1013"/>
                  </a:lnTo>
                  <a:lnTo>
                    <a:pt x="3895" y="1092"/>
                  </a:lnTo>
                  <a:lnTo>
                    <a:pt x="3870" y="1170"/>
                  </a:lnTo>
                  <a:lnTo>
                    <a:pt x="3857" y="1208"/>
                  </a:lnTo>
                  <a:lnTo>
                    <a:pt x="3842" y="1244"/>
                  </a:lnTo>
                  <a:lnTo>
                    <a:pt x="3826" y="1280"/>
                  </a:lnTo>
                  <a:lnTo>
                    <a:pt x="3811" y="1314"/>
                  </a:lnTo>
                  <a:lnTo>
                    <a:pt x="3811" y="1314"/>
                  </a:lnTo>
                  <a:lnTo>
                    <a:pt x="3791" y="1348"/>
                  </a:lnTo>
                  <a:lnTo>
                    <a:pt x="3769" y="1384"/>
                  </a:lnTo>
                  <a:lnTo>
                    <a:pt x="3743" y="1419"/>
                  </a:lnTo>
                  <a:lnTo>
                    <a:pt x="3714" y="1453"/>
                  </a:lnTo>
                  <a:lnTo>
                    <a:pt x="3682" y="1489"/>
                  </a:lnTo>
                  <a:lnTo>
                    <a:pt x="3649" y="1522"/>
                  </a:lnTo>
                  <a:lnTo>
                    <a:pt x="3614" y="1554"/>
                  </a:lnTo>
                  <a:lnTo>
                    <a:pt x="3576" y="1585"/>
                  </a:lnTo>
                  <a:lnTo>
                    <a:pt x="3538" y="1612"/>
                  </a:lnTo>
                  <a:lnTo>
                    <a:pt x="3499" y="1639"/>
                  </a:lnTo>
                  <a:lnTo>
                    <a:pt x="3458" y="1662"/>
                  </a:lnTo>
                  <a:lnTo>
                    <a:pt x="3438" y="1671"/>
                  </a:lnTo>
                  <a:lnTo>
                    <a:pt x="3417" y="1682"/>
                  </a:lnTo>
                  <a:lnTo>
                    <a:pt x="3396" y="1690"/>
                  </a:lnTo>
                  <a:lnTo>
                    <a:pt x="3377" y="1698"/>
                  </a:lnTo>
                  <a:lnTo>
                    <a:pt x="3356" y="1704"/>
                  </a:lnTo>
                  <a:lnTo>
                    <a:pt x="3336" y="1709"/>
                  </a:lnTo>
                  <a:lnTo>
                    <a:pt x="3315" y="1713"/>
                  </a:lnTo>
                  <a:lnTo>
                    <a:pt x="3295" y="1716"/>
                  </a:lnTo>
                  <a:lnTo>
                    <a:pt x="3276" y="1719"/>
                  </a:lnTo>
                  <a:lnTo>
                    <a:pt x="3256" y="1719"/>
                  </a:lnTo>
                  <a:lnTo>
                    <a:pt x="3256" y="1719"/>
                  </a:lnTo>
                  <a:lnTo>
                    <a:pt x="3226" y="1719"/>
                  </a:lnTo>
                  <a:lnTo>
                    <a:pt x="3197" y="1717"/>
                  </a:lnTo>
                  <a:lnTo>
                    <a:pt x="3169" y="1715"/>
                  </a:lnTo>
                  <a:lnTo>
                    <a:pt x="3143" y="1712"/>
                  </a:lnTo>
                  <a:lnTo>
                    <a:pt x="3116" y="1708"/>
                  </a:lnTo>
                  <a:lnTo>
                    <a:pt x="3091" y="1704"/>
                  </a:lnTo>
                  <a:lnTo>
                    <a:pt x="3066" y="1699"/>
                  </a:lnTo>
                  <a:lnTo>
                    <a:pt x="3041" y="1692"/>
                  </a:lnTo>
                  <a:lnTo>
                    <a:pt x="3017" y="1686"/>
                  </a:lnTo>
                  <a:lnTo>
                    <a:pt x="2994" y="1678"/>
                  </a:lnTo>
                  <a:lnTo>
                    <a:pt x="2971" y="1670"/>
                  </a:lnTo>
                  <a:lnTo>
                    <a:pt x="2949" y="1661"/>
                  </a:lnTo>
                  <a:lnTo>
                    <a:pt x="2927" y="1650"/>
                  </a:lnTo>
                  <a:lnTo>
                    <a:pt x="2906" y="1640"/>
                  </a:lnTo>
                  <a:lnTo>
                    <a:pt x="2885" y="1629"/>
                  </a:lnTo>
                  <a:lnTo>
                    <a:pt x="2864" y="1617"/>
                  </a:lnTo>
                  <a:lnTo>
                    <a:pt x="2824" y="1591"/>
                  </a:lnTo>
                  <a:lnTo>
                    <a:pt x="2786" y="1562"/>
                  </a:lnTo>
                  <a:lnTo>
                    <a:pt x="2748" y="1531"/>
                  </a:lnTo>
                  <a:lnTo>
                    <a:pt x="2712" y="1497"/>
                  </a:lnTo>
                  <a:lnTo>
                    <a:pt x="2676" y="1460"/>
                  </a:lnTo>
                  <a:lnTo>
                    <a:pt x="2641" y="1420"/>
                  </a:lnTo>
                  <a:lnTo>
                    <a:pt x="2605" y="1380"/>
                  </a:lnTo>
                  <a:lnTo>
                    <a:pt x="2570" y="1336"/>
                  </a:lnTo>
                  <a:lnTo>
                    <a:pt x="2570" y="1336"/>
                  </a:lnTo>
                  <a:lnTo>
                    <a:pt x="2542" y="1301"/>
                  </a:lnTo>
                  <a:lnTo>
                    <a:pt x="2516" y="1265"/>
                  </a:lnTo>
                  <a:lnTo>
                    <a:pt x="2490" y="1229"/>
                  </a:lnTo>
                  <a:lnTo>
                    <a:pt x="2465" y="1192"/>
                  </a:lnTo>
                  <a:lnTo>
                    <a:pt x="2441" y="1155"/>
                  </a:lnTo>
                  <a:lnTo>
                    <a:pt x="2418" y="1117"/>
                  </a:lnTo>
                  <a:lnTo>
                    <a:pt x="2395" y="1078"/>
                  </a:lnTo>
                  <a:lnTo>
                    <a:pt x="2374" y="1038"/>
                  </a:lnTo>
                  <a:lnTo>
                    <a:pt x="2355" y="999"/>
                  </a:lnTo>
                  <a:lnTo>
                    <a:pt x="2336" y="958"/>
                  </a:lnTo>
                  <a:lnTo>
                    <a:pt x="2319" y="917"/>
                  </a:lnTo>
                  <a:lnTo>
                    <a:pt x="2304" y="877"/>
                  </a:lnTo>
                  <a:lnTo>
                    <a:pt x="2289" y="836"/>
                  </a:lnTo>
                  <a:lnTo>
                    <a:pt x="2276" y="794"/>
                  </a:lnTo>
                  <a:lnTo>
                    <a:pt x="2264" y="752"/>
                  </a:lnTo>
                  <a:lnTo>
                    <a:pt x="2254" y="710"/>
                  </a:lnTo>
                  <a:lnTo>
                    <a:pt x="2246" y="668"/>
                  </a:lnTo>
                  <a:lnTo>
                    <a:pt x="2239" y="626"/>
                  </a:lnTo>
                  <a:lnTo>
                    <a:pt x="2234" y="584"/>
                  </a:lnTo>
                  <a:lnTo>
                    <a:pt x="2232" y="540"/>
                  </a:lnTo>
                  <a:lnTo>
                    <a:pt x="2230" y="498"/>
                  </a:lnTo>
                  <a:lnTo>
                    <a:pt x="2232" y="455"/>
                  </a:lnTo>
                  <a:lnTo>
                    <a:pt x="2234" y="413"/>
                  </a:lnTo>
                  <a:lnTo>
                    <a:pt x="2239" y="369"/>
                  </a:lnTo>
                  <a:lnTo>
                    <a:pt x="2246" y="327"/>
                  </a:lnTo>
                  <a:lnTo>
                    <a:pt x="2255" y="285"/>
                  </a:lnTo>
                  <a:lnTo>
                    <a:pt x="2267" y="243"/>
                  </a:lnTo>
                  <a:lnTo>
                    <a:pt x="2281" y="201"/>
                  </a:lnTo>
                  <a:lnTo>
                    <a:pt x="2297" y="159"/>
                  </a:lnTo>
                  <a:lnTo>
                    <a:pt x="2315" y="117"/>
                  </a:lnTo>
                  <a:lnTo>
                    <a:pt x="2338" y="76"/>
                  </a:lnTo>
                  <a:lnTo>
                    <a:pt x="2361" y="36"/>
                  </a:lnTo>
                  <a:lnTo>
                    <a:pt x="2419" y="0"/>
                  </a:lnTo>
                  <a:lnTo>
                    <a:pt x="2419" y="0"/>
                  </a:lnTo>
                  <a:lnTo>
                    <a:pt x="2371" y="20"/>
                  </a:lnTo>
                  <a:lnTo>
                    <a:pt x="2371" y="20"/>
                  </a:lnTo>
                  <a:lnTo>
                    <a:pt x="2309" y="45"/>
                  </a:lnTo>
                  <a:lnTo>
                    <a:pt x="2247" y="69"/>
                  </a:lnTo>
                  <a:lnTo>
                    <a:pt x="2120" y="116"/>
                  </a:lnTo>
                  <a:lnTo>
                    <a:pt x="1863" y="208"/>
                  </a:lnTo>
                  <a:lnTo>
                    <a:pt x="1734" y="254"/>
                  </a:lnTo>
                  <a:lnTo>
                    <a:pt x="1606" y="302"/>
                  </a:lnTo>
                  <a:lnTo>
                    <a:pt x="1542" y="329"/>
                  </a:lnTo>
                  <a:lnTo>
                    <a:pt x="1479" y="355"/>
                  </a:lnTo>
                  <a:lnTo>
                    <a:pt x="1417" y="381"/>
                  </a:lnTo>
                  <a:lnTo>
                    <a:pt x="1354" y="410"/>
                  </a:lnTo>
                  <a:lnTo>
                    <a:pt x="1294" y="439"/>
                  </a:lnTo>
                  <a:lnTo>
                    <a:pt x="1233" y="469"/>
                  </a:lnTo>
                  <a:lnTo>
                    <a:pt x="1176" y="502"/>
                  </a:lnTo>
                  <a:lnTo>
                    <a:pt x="1118" y="535"/>
                  </a:lnTo>
                  <a:lnTo>
                    <a:pt x="1062" y="570"/>
                  </a:lnTo>
                  <a:lnTo>
                    <a:pt x="1006" y="609"/>
                  </a:lnTo>
                  <a:lnTo>
                    <a:pt x="953" y="647"/>
                  </a:lnTo>
                  <a:lnTo>
                    <a:pt x="902" y="689"/>
                  </a:lnTo>
                  <a:lnTo>
                    <a:pt x="850" y="732"/>
                  </a:lnTo>
                  <a:lnTo>
                    <a:pt x="803" y="777"/>
                  </a:lnTo>
                  <a:lnTo>
                    <a:pt x="780" y="800"/>
                  </a:lnTo>
                  <a:lnTo>
                    <a:pt x="756" y="825"/>
                  </a:lnTo>
                  <a:lnTo>
                    <a:pt x="734" y="850"/>
                  </a:lnTo>
                  <a:lnTo>
                    <a:pt x="713" y="875"/>
                  </a:lnTo>
                  <a:lnTo>
                    <a:pt x="690" y="902"/>
                  </a:lnTo>
                  <a:lnTo>
                    <a:pt x="671" y="929"/>
                  </a:lnTo>
                  <a:lnTo>
                    <a:pt x="650" y="957"/>
                  </a:lnTo>
                  <a:lnTo>
                    <a:pt x="630" y="984"/>
                  </a:lnTo>
                  <a:lnTo>
                    <a:pt x="612" y="1014"/>
                  </a:lnTo>
                  <a:lnTo>
                    <a:pt x="593" y="1043"/>
                  </a:lnTo>
                  <a:lnTo>
                    <a:pt x="575" y="1074"/>
                  </a:lnTo>
                  <a:lnTo>
                    <a:pt x="558" y="1105"/>
                  </a:lnTo>
                  <a:lnTo>
                    <a:pt x="558" y="1105"/>
                  </a:lnTo>
                  <a:lnTo>
                    <a:pt x="492" y="1234"/>
                  </a:lnTo>
                  <a:lnTo>
                    <a:pt x="460" y="1296"/>
                  </a:lnTo>
                  <a:lnTo>
                    <a:pt x="425" y="1357"/>
                  </a:lnTo>
                  <a:lnTo>
                    <a:pt x="390" y="1418"/>
                  </a:lnTo>
                  <a:lnTo>
                    <a:pt x="355" y="1477"/>
                  </a:lnTo>
                  <a:lnTo>
                    <a:pt x="317" y="1536"/>
                  </a:lnTo>
                  <a:lnTo>
                    <a:pt x="277" y="1594"/>
                  </a:lnTo>
                  <a:lnTo>
                    <a:pt x="277" y="1594"/>
                  </a:lnTo>
                  <a:lnTo>
                    <a:pt x="238" y="1639"/>
                  </a:lnTo>
                  <a:lnTo>
                    <a:pt x="198" y="1684"/>
                  </a:lnTo>
                  <a:lnTo>
                    <a:pt x="157" y="1733"/>
                  </a:lnTo>
                  <a:lnTo>
                    <a:pt x="117" y="1782"/>
                  </a:lnTo>
                  <a:lnTo>
                    <a:pt x="99" y="1807"/>
                  </a:lnTo>
                  <a:lnTo>
                    <a:pt x="80" y="1832"/>
                  </a:lnTo>
                  <a:lnTo>
                    <a:pt x="63" y="1858"/>
                  </a:lnTo>
                  <a:lnTo>
                    <a:pt x="49" y="1884"/>
                  </a:lnTo>
                  <a:lnTo>
                    <a:pt x="35" y="1912"/>
                  </a:lnTo>
                  <a:lnTo>
                    <a:pt x="23" y="1938"/>
                  </a:lnTo>
                  <a:lnTo>
                    <a:pt x="14" y="1966"/>
                  </a:lnTo>
                  <a:lnTo>
                    <a:pt x="6" y="1995"/>
                  </a:lnTo>
                  <a:lnTo>
                    <a:pt x="6" y="1995"/>
                  </a:lnTo>
                  <a:lnTo>
                    <a:pt x="3" y="2010"/>
                  </a:lnTo>
                  <a:lnTo>
                    <a:pt x="2" y="2027"/>
                  </a:lnTo>
                  <a:lnTo>
                    <a:pt x="0" y="2043"/>
                  </a:lnTo>
                  <a:lnTo>
                    <a:pt x="2" y="2059"/>
                  </a:lnTo>
                  <a:lnTo>
                    <a:pt x="3" y="2075"/>
                  </a:lnTo>
                  <a:lnTo>
                    <a:pt x="4" y="2090"/>
                  </a:lnTo>
                  <a:lnTo>
                    <a:pt x="8" y="2108"/>
                  </a:lnTo>
                  <a:lnTo>
                    <a:pt x="12" y="2122"/>
                  </a:lnTo>
                  <a:lnTo>
                    <a:pt x="17" y="2138"/>
                  </a:lnTo>
                  <a:lnTo>
                    <a:pt x="23" y="2153"/>
                  </a:lnTo>
                  <a:lnTo>
                    <a:pt x="36" y="2185"/>
                  </a:lnTo>
                  <a:lnTo>
                    <a:pt x="53" y="2215"/>
                  </a:lnTo>
                  <a:lnTo>
                    <a:pt x="73" y="2245"/>
                  </a:lnTo>
                  <a:lnTo>
                    <a:pt x="73" y="2245"/>
                  </a:lnTo>
                  <a:lnTo>
                    <a:pt x="87" y="2265"/>
                  </a:lnTo>
                  <a:lnTo>
                    <a:pt x="103" y="2286"/>
                  </a:lnTo>
                  <a:lnTo>
                    <a:pt x="120" y="2306"/>
                  </a:lnTo>
                  <a:lnTo>
                    <a:pt x="137" y="2326"/>
                  </a:lnTo>
                  <a:lnTo>
                    <a:pt x="176" y="2364"/>
                  </a:lnTo>
                  <a:lnTo>
                    <a:pt x="217" y="2402"/>
                  </a:lnTo>
                  <a:lnTo>
                    <a:pt x="260" y="2439"/>
                  </a:lnTo>
                  <a:lnTo>
                    <a:pt x="305" y="2475"/>
                  </a:lnTo>
                  <a:lnTo>
                    <a:pt x="352" y="2510"/>
                  </a:lnTo>
                  <a:lnTo>
                    <a:pt x="399" y="2544"/>
                  </a:lnTo>
                  <a:lnTo>
                    <a:pt x="492" y="2609"/>
                  </a:lnTo>
                  <a:lnTo>
                    <a:pt x="583" y="2668"/>
                  </a:lnTo>
                  <a:lnTo>
                    <a:pt x="664" y="2725"/>
                  </a:lnTo>
                  <a:lnTo>
                    <a:pt x="700" y="2750"/>
                  </a:lnTo>
                  <a:lnTo>
                    <a:pt x="731" y="2775"/>
                  </a:lnTo>
                  <a:lnTo>
                    <a:pt x="731" y="2775"/>
                  </a:lnTo>
                  <a:lnTo>
                    <a:pt x="791" y="2821"/>
                  </a:lnTo>
                  <a:lnTo>
                    <a:pt x="850" y="2871"/>
                  </a:lnTo>
                  <a:lnTo>
                    <a:pt x="907" y="2922"/>
                  </a:lnTo>
                  <a:lnTo>
                    <a:pt x="962" y="2975"/>
                  </a:lnTo>
                  <a:lnTo>
                    <a:pt x="962" y="2975"/>
                  </a:lnTo>
                  <a:lnTo>
                    <a:pt x="980" y="2992"/>
                  </a:lnTo>
                  <a:lnTo>
                    <a:pt x="991" y="3042"/>
                  </a:lnTo>
                  <a:lnTo>
                    <a:pt x="991" y="3042"/>
                  </a:lnTo>
                  <a:lnTo>
                    <a:pt x="1001" y="3060"/>
                  </a:lnTo>
                  <a:lnTo>
                    <a:pt x="1012" y="3081"/>
                  </a:lnTo>
                  <a:lnTo>
                    <a:pt x="1020" y="3102"/>
                  </a:lnTo>
                  <a:lnTo>
                    <a:pt x="1029" y="3124"/>
                  </a:lnTo>
                  <a:lnTo>
                    <a:pt x="1035" y="3147"/>
                  </a:lnTo>
                  <a:lnTo>
                    <a:pt x="1042" y="3170"/>
                  </a:lnTo>
                  <a:lnTo>
                    <a:pt x="1048" y="3195"/>
                  </a:lnTo>
                  <a:lnTo>
                    <a:pt x="1052" y="3222"/>
                  </a:lnTo>
                  <a:lnTo>
                    <a:pt x="1060" y="3274"/>
                  </a:lnTo>
                  <a:lnTo>
                    <a:pt x="1065" y="3329"/>
                  </a:lnTo>
                  <a:lnTo>
                    <a:pt x="1069" y="3386"/>
                  </a:lnTo>
                  <a:lnTo>
                    <a:pt x="1071" y="3442"/>
                  </a:lnTo>
                  <a:lnTo>
                    <a:pt x="1069" y="3500"/>
                  </a:lnTo>
                  <a:lnTo>
                    <a:pt x="1068" y="3558"/>
                  </a:lnTo>
                  <a:lnTo>
                    <a:pt x="1065" y="3614"/>
                  </a:lnTo>
                  <a:lnTo>
                    <a:pt x="1062" y="3670"/>
                  </a:lnTo>
                  <a:lnTo>
                    <a:pt x="1048" y="3865"/>
                  </a:lnTo>
                  <a:lnTo>
                    <a:pt x="1048" y="3865"/>
                  </a:lnTo>
                  <a:lnTo>
                    <a:pt x="1044" y="3948"/>
                  </a:lnTo>
                  <a:lnTo>
                    <a:pt x="1041" y="4031"/>
                  </a:lnTo>
                  <a:lnTo>
                    <a:pt x="1035" y="4116"/>
                  </a:lnTo>
                  <a:lnTo>
                    <a:pt x="1030" y="4202"/>
                  </a:lnTo>
                  <a:lnTo>
                    <a:pt x="1022" y="4288"/>
                  </a:lnTo>
                  <a:lnTo>
                    <a:pt x="1013" y="4374"/>
                  </a:lnTo>
                  <a:lnTo>
                    <a:pt x="1003" y="4460"/>
                  </a:lnTo>
                  <a:lnTo>
                    <a:pt x="991" y="4544"/>
                  </a:lnTo>
                  <a:lnTo>
                    <a:pt x="846" y="548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F109F94-A6F4-AEBD-5131-3908750F04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6" y="2810"/>
              <a:ext cx="1271" cy="1379"/>
            </a:xfrm>
            <a:custGeom>
              <a:avLst/>
              <a:gdLst>
                <a:gd name="T0" fmla="*/ 1815 w 3814"/>
                <a:gd name="T1" fmla="*/ 3930 h 4137"/>
                <a:gd name="T2" fmla="*/ 2070 w 3814"/>
                <a:gd name="T3" fmla="*/ 3978 h 4137"/>
                <a:gd name="T4" fmla="*/ 2479 w 3814"/>
                <a:gd name="T5" fmla="*/ 4041 h 4137"/>
                <a:gd name="T6" fmla="*/ 2825 w 3814"/>
                <a:gd name="T7" fmla="*/ 4106 h 4137"/>
                <a:gd name="T8" fmla="*/ 3096 w 3814"/>
                <a:gd name="T9" fmla="*/ 4136 h 4137"/>
                <a:gd name="T10" fmla="*/ 3309 w 3814"/>
                <a:gd name="T11" fmla="*/ 4127 h 4137"/>
                <a:gd name="T12" fmla="*/ 3502 w 3814"/>
                <a:gd name="T13" fmla="*/ 4064 h 4137"/>
                <a:gd name="T14" fmla="*/ 3586 w 3814"/>
                <a:gd name="T15" fmla="*/ 4007 h 4137"/>
                <a:gd name="T16" fmla="*/ 3661 w 3814"/>
                <a:gd name="T17" fmla="*/ 3931 h 4137"/>
                <a:gd name="T18" fmla="*/ 3724 w 3814"/>
                <a:gd name="T19" fmla="*/ 3832 h 4137"/>
                <a:gd name="T20" fmla="*/ 3765 w 3814"/>
                <a:gd name="T21" fmla="*/ 3731 h 4137"/>
                <a:gd name="T22" fmla="*/ 3807 w 3814"/>
                <a:gd name="T23" fmla="*/ 3529 h 4137"/>
                <a:gd name="T24" fmla="*/ 3807 w 3814"/>
                <a:gd name="T25" fmla="*/ 3227 h 4137"/>
                <a:gd name="T26" fmla="*/ 3741 w 3814"/>
                <a:gd name="T27" fmla="*/ 2938 h 4137"/>
                <a:gd name="T28" fmla="*/ 3670 w 3814"/>
                <a:gd name="T29" fmla="*/ 2772 h 4137"/>
                <a:gd name="T30" fmla="*/ 3568 w 3814"/>
                <a:gd name="T31" fmla="*/ 2591 h 4137"/>
                <a:gd name="T32" fmla="*/ 3416 w 3814"/>
                <a:gd name="T33" fmla="*/ 2383 h 4137"/>
                <a:gd name="T34" fmla="*/ 3121 w 3814"/>
                <a:gd name="T35" fmla="*/ 2067 h 4137"/>
                <a:gd name="T36" fmla="*/ 2869 w 3814"/>
                <a:gd name="T37" fmla="*/ 1845 h 4137"/>
                <a:gd name="T38" fmla="*/ 2058 w 3814"/>
                <a:gd name="T39" fmla="*/ 1105 h 4137"/>
                <a:gd name="T40" fmla="*/ 1624 w 3814"/>
                <a:gd name="T41" fmla="*/ 678 h 4137"/>
                <a:gd name="T42" fmla="*/ 1398 w 3814"/>
                <a:gd name="T43" fmla="*/ 432 h 4137"/>
                <a:gd name="T44" fmla="*/ 1338 w 3814"/>
                <a:gd name="T45" fmla="*/ 323 h 4137"/>
                <a:gd name="T46" fmla="*/ 1253 w 3814"/>
                <a:gd name="T47" fmla="*/ 228 h 4137"/>
                <a:gd name="T48" fmla="*/ 1149 w 3814"/>
                <a:gd name="T49" fmla="*/ 147 h 4137"/>
                <a:gd name="T50" fmla="*/ 960 w 3814"/>
                <a:gd name="T51" fmla="*/ 53 h 4137"/>
                <a:gd name="T52" fmla="*/ 766 w 3814"/>
                <a:gd name="T53" fmla="*/ 4 h 4137"/>
                <a:gd name="T54" fmla="*/ 622 w 3814"/>
                <a:gd name="T55" fmla="*/ 9 h 4137"/>
                <a:gd name="T56" fmla="*/ 503 w 3814"/>
                <a:gd name="T57" fmla="*/ 58 h 4137"/>
                <a:gd name="T58" fmla="*/ 405 w 3814"/>
                <a:gd name="T59" fmla="*/ 141 h 4137"/>
                <a:gd name="T60" fmla="*/ 327 w 3814"/>
                <a:gd name="T61" fmla="*/ 249 h 4137"/>
                <a:gd name="T62" fmla="*/ 234 w 3814"/>
                <a:gd name="T63" fmla="*/ 453 h 4137"/>
                <a:gd name="T64" fmla="*/ 129 w 3814"/>
                <a:gd name="T65" fmla="*/ 807 h 4137"/>
                <a:gd name="T66" fmla="*/ 38 w 3814"/>
                <a:gd name="T67" fmla="*/ 1168 h 4137"/>
                <a:gd name="T68" fmla="*/ 1 w 3814"/>
                <a:gd name="T69" fmla="*/ 1483 h 4137"/>
                <a:gd name="T70" fmla="*/ 7 w 3814"/>
                <a:gd name="T71" fmla="*/ 1708 h 4137"/>
                <a:gd name="T72" fmla="*/ 53 w 3814"/>
                <a:gd name="T73" fmla="*/ 2126 h 4137"/>
                <a:gd name="T74" fmla="*/ 63 w 3814"/>
                <a:gd name="T75" fmla="*/ 2390 h 4137"/>
                <a:gd name="T76" fmla="*/ 91 w 3814"/>
                <a:gd name="T77" fmla="*/ 2540 h 4137"/>
                <a:gd name="T78" fmla="*/ 155 w 3814"/>
                <a:gd name="T79" fmla="*/ 2666 h 4137"/>
                <a:gd name="T80" fmla="*/ 286 w 3814"/>
                <a:gd name="T81" fmla="*/ 2842 h 4137"/>
                <a:gd name="T82" fmla="*/ 544 w 3814"/>
                <a:gd name="T83" fmla="*/ 3137 h 4137"/>
                <a:gd name="T84" fmla="*/ 676 w 3814"/>
                <a:gd name="T85" fmla="*/ 3252 h 4137"/>
                <a:gd name="T86" fmla="*/ 716 w 3814"/>
                <a:gd name="T87" fmla="*/ 3296 h 4137"/>
                <a:gd name="T88" fmla="*/ 800 w 3814"/>
                <a:gd name="T89" fmla="*/ 3387 h 4137"/>
                <a:gd name="T90" fmla="*/ 904 w 3814"/>
                <a:gd name="T91" fmla="*/ 3490 h 4137"/>
                <a:gd name="T92" fmla="*/ 973 w 3814"/>
                <a:gd name="T93" fmla="*/ 3526 h 4137"/>
                <a:gd name="T94" fmla="*/ 1106 w 3814"/>
                <a:gd name="T95" fmla="*/ 3562 h 4137"/>
                <a:gd name="T96" fmla="*/ 1274 w 3814"/>
                <a:gd name="T97" fmla="*/ 3610 h 4137"/>
                <a:gd name="T98" fmla="*/ 1430 w 3814"/>
                <a:gd name="T99" fmla="*/ 3662 h 4137"/>
                <a:gd name="T100" fmla="*/ 1509 w 3814"/>
                <a:gd name="T101" fmla="*/ 3710 h 4137"/>
                <a:gd name="T102" fmla="*/ 1570 w 3814"/>
                <a:gd name="T103" fmla="*/ 3792 h 4137"/>
                <a:gd name="T104" fmla="*/ 1594 w 3814"/>
                <a:gd name="T105" fmla="*/ 3855 h 4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814" h="4137">
                  <a:moveTo>
                    <a:pt x="1671" y="3882"/>
                  </a:moveTo>
                  <a:lnTo>
                    <a:pt x="1671" y="3882"/>
                  </a:lnTo>
                  <a:lnTo>
                    <a:pt x="1718" y="3901"/>
                  </a:lnTo>
                  <a:lnTo>
                    <a:pt x="1766" y="3916"/>
                  </a:lnTo>
                  <a:lnTo>
                    <a:pt x="1815" y="3930"/>
                  </a:lnTo>
                  <a:lnTo>
                    <a:pt x="1865" y="3941"/>
                  </a:lnTo>
                  <a:lnTo>
                    <a:pt x="1915" y="3953"/>
                  </a:lnTo>
                  <a:lnTo>
                    <a:pt x="1966" y="3962"/>
                  </a:lnTo>
                  <a:lnTo>
                    <a:pt x="2019" y="3970"/>
                  </a:lnTo>
                  <a:lnTo>
                    <a:pt x="2070" y="3978"/>
                  </a:lnTo>
                  <a:lnTo>
                    <a:pt x="2278" y="4007"/>
                  </a:lnTo>
                  <a:lnTo>
                    <a:pt x="2330" y="4014"/>
                  </a:lnTo>
                  <a:lnTo>
                    <a:pt x="2381" y="4023"/>
                  </a:lnTo>
                  <a:lnTo>
                    <a:pt x="2431" y="4032"/>
                  </a:lnTo>
                  <a:lnTo>
                    <a:pt x="2479" y="4041"/>
                  </a:lnTo>
                  <a:lnTo>
                    <a:pt x="2479" y="4041"/>
                  </a:lnTo>
                  <a:lnTo>
                    <a:pt x="2563" y="4056"/>
                  </a:lnTo>
                  <a:lnTo>
                    <a:pt x="2648" y="4073"/>
                  </a:lnTo>
                  <a:lnTo>
                    <a:pt x="2736" y="4090"/>
                  </a:lnTo>
                  <a:lnTo>
                    <a:pt x="2825" y="4106"/>
                  </a:lnTo>
                  <a:lnTo>
                    <a:pt x="2916" y="4119"/>
                  </a:lnTo>
                  <a:lnTo>
                    <a:pt x="2962" y="4125"/>
                  </a:lnTo>
                  <a:lnTo>
                    <a:pt x="3006" y="4129"/>
                  </a:lnTo>
                  <a:lnTo>
                    <a:pt x="3051" y="4133"/>
                  </a:lnTo>
                  <a:lnTo>
                    <a:pt x="3096" y="4136"/>
                  </a:lnTo>
                  <a:lnTo>
                    <a:pt x="3139" y="4137"/>
                  </a:lnTo>
                  <a:lnTo>
                    <a:pt x="3183" y="4137"/>
                  </a:lnTo>
                  <a:lnTo>
                    <a:pt x="3225" y="4136"/>
                  </a:lnTo>
                  <a:lnTo>
                    <a:pt x="3269" y="4132"/>
                  </a:lnTo>
                  <a:lnTo>
                    <a:pt x="3309" y="4127"/>
                  </a:lnTo>
                  <a:lnTo>
                    <a:pt x="3350" y="4119"/>
                  </a:lnTo>
                  <a:lnTo>
                    <a:pt x="3391" y="4108"/>
                  </a:lnTo>
                  <a:lnTo>
                    <a:pt x="3429" y="4096"/>
                  </a:lnTo>
                  <a:lnTo>
                    <a:pt x="3465" y="4082"/>
                  </a:lnTo>
                  <a:lnTo>
                    <a:pt x="3502" y="4064"/>
                  </a:lnTo>
                  <a:lnTo>
                    <a:pt x="3519" y="4054"/>
                  </a:lnTo>
                  <a:lnTo>
                    <a:pt x="3538" y="4044"/>
                  </a:lnTo>
                  <a:lnTo>
                    <a:pt x="3553" y="4032"/>
                  </a:lnTo>
                  <a:lnTo>
                    <a:pt x="3570" y="4020"/>
                  </a:lnTo>
                  <a:lnTo>
                    <a:pt x="3586" y="4007"/>
                  </a:lnTo>
                  <a:lnTo>
                    <a:pt x="3602" y="3994"/>
                  </a:lnTo>
                  <a:lnTo>
                    <a:pt x="3618" y="3980"/>
                  </a:lnTo>
                  <a:lnTo>
                    <a:pt x="3632" y="3964"/>
                  </a:lnTo>
                  <a:lnTo>
                    <a:pt x="3646" y="3948"/>
                  </a:lnTo>
                  <a:lnTo>
                    <a:pt x="3661" y="3931"/>
                  </a:lnTo>
                  <a:lnTo>
                    <a:pt x="3674" y="3914"/>
                  </a:lnTo>
                  <a:lnTo>
                    <a:pt x="3687" y="3894"/>
                  </a:lnTo>
                  <a:lnTo>
                    <a:pt x="3700" y="3876"/>
                  </a:lnTo>
                  <a:lnTo>
                    <a:pt x="3712" y="3855"/>
                  </a:lnTo>
                  <a:lnTo>
                    <a:pt x="3724" y="3832"/>
                  </a:lnTo>
                  <a:lnTo>
                    <a:pt x="3734" y="3810"/>
                  </a:lnTo>
                  <a:lnTo>
                    <a:pt x="3734" y="3810"/>
                  </a:lnTo>
                  <a:lnTo>
                    <a:pt x="3745" y="3784"/>
                  </a:lnTo>
                  <a:lnTo>
                    <a:pt x="3755" y="3758"/>
                  </a:lnTo>
                  <a:lnTo>
                    <a:pt x="3765" y="3731"/>
                  </a:lnTo>
                  <a:lnTo>
                    <a:pt x="3772" y="3704"/>
                  </a:lnTo>
                  <a:lnTo>
                    <a:pt x="3780" y="3675"/>
                  </a:lnTo>
                  <a:lnTo>
                    <a:pt x="3787" y="3647"/>
                  </a:lnTo>
                  <a:lnTo>
                    <a:pt x="3797" y="3588"/>
                  </a:lnTo>
                  <a:lnTo>
                    <a:pt x="3807" y="3529"/>
                  </a:lnTo>
                  <a:lnTo>
                    <a:pt x="3812" y="3470"/>
                  </a:lnTo>
                  <a:lnTo>
                    <a:pt x="3814" y="3409"/>
                  </a:lnTo>
                  <a:lnTo>
                    <a:pt x="3814" y="3348"/>
                  </a:lnTo>
                  <a:lnTo>
                    <a:pt x="3812" y="3287"/>
                  </a:lnTo>
                  <a:lnTo>
                    <a:pt x="3807" y="3227"/>
                  </a:lnTo>
                  <a:lnTo>
                    <a:pt x="3799" y="3166"/>
                  </a:lnTo>
                  <a:lnTo>
                    <a:pt x="3788" y="3107"/>
                  </a:lnTo>
                  <a:lnTo>
                    <a:pt x="3775" y="3049"/>
                  </a:lnTo>
                  <a:lnTo>
                    <a:pt x="3759" y="2993"/>
                  </a:lnTo>
                  <a:lnTo>
                    <a:pt x="3741" y="2938"/>
                  </a:lnTo>
                  <a:lnTo>
                    <a:pt x="3720" y="2885"/>
                  </a:lnTo>
                  <a:lnTo>
                    <a:pt x="3720" y="2885"/>
                  </a:lnTo>
                  <a:lnTo>
                    <a:pt x="3706" y="2847"/>
                  </a:lnTo>
                  <a:lnTo>
                    <a:pt x="3688" y="2810"/>
                  </a:lnTo>
                  <a:lnTo>
                    <a:pt x="3670" y="2772"/>
                  </a:lnTo>
                  <a:lnTo>
                    <a:pt x="3652" y="2735"/>
                  </a:lnTo>
                  <a:lnTo>
                    <a:pt x="3632" y="2699"/>
                  </a:lnTo>
                  <a:lnTo>
                    <a:pt x="3611" y="2663"/>
                  </a:lnTo>
                  <a:lnTo>
                    <a:pt x="3590" y="2626"/>
                  </a:lnTo>
                  <a:lnTo>
                    <a:pt x="3568" y="2591"/>
                  </a:lnTo>
                  <a:lnTo>
                    <a:pt x="3544" y="2555"/>
                  </a:lnTo>
                  <a:lnTo>
                    <a:pt x="3519" y="2520"/>
                  </a:lnTo>
                  <a:lnTo>
                    <a:pt x="3494" y="2486"/>
                  </a:lnTo>
                  <a:lnTo>
                    <a:pt x="3469" y="2450"/>
                  </a:lnTo>
                  <a:lnTo>
                    <a:pt x="3416" y="2383"/>
                  </a:lnTo>
                  <a:lnTo>
                    <a:pt x="3359" y="2316"/>
                  </a:lnTo>
                  <a:lnTo>
                    <a:pt x="3302" y="2252"/>
                  </a:lnTo>
                  <a:lnTo>
                    <a:pt x="3243" y="2188"/>
                  </a:lnTo>
                  <a:lnTo>
                    <a:pt x="3182" y="2126"/>
                  </a:lnTo>
                  <a:lnTo>
                    <a:pt x="3121" y="2067"/>
                  </a:lnTo>
                  <a:lnTo>
                    <a:pt x="3058" y="2008"/>
                  </a:lnTo>
                  <a:lnTo>
                    <a:pt x="2995" y="1952"/>
                  </a:lnTo>
                  <a:lnTo>
                    <a:pt x="2932" y="1897"/>
                  </a:lnTo>
                  <a:lnTo>
                    <a:pt x="2869" y="1845"/>
                  </a:lnTo>
                  <a:lnTo>
                    <a:pt x="2869" y="1845"/>
                  </a:lnTo>
                  <a:lnTo>
                    <a:pt x="2686" y="1682"/>
                  </a:lnTo>
                  <a:lnTo>
                    <a:pt x="2504" y="1519"/>
                  </a:lnTo>
                  <a:lnTo>
                    <a:pt x="2324" y="1355"/>
                  </a:lnTo>
                  <a:lnTo>
                    <a:pt x="2146" y="1189"/>
                  </a:lnTo>
                  <a:lnTo>
                    <a:pt x="2058" y="1105"/>
                  </a:lnTo>
                  <a:lnTo>
                    <a:pt x="1970" y="1021"/>
                  </a:lnTo>
                  <a:lnTo>
                    <a:pt x="1882" y="937"/>
                  </a:lnTo>
                  <a:lnTo>
                    <a:pt x="1796" y="852"/>
                  </a:lnTo>
                  <a:lnTo>
                    <a:pt x="1709" y="765"/>
                  </a:lnTo>
                  <a:lnTo>
                    <a:pt x="1624" y="678"/>
                  </a:lnTo>
                  <a:lnTo>
                    <a:pt x="1539" y="590"/>
                  </a:lnTo>
                  <a:lnTo>
                    <a:pt x="1455" y="501"/>
                  </a:lnTo>
                  <a:lnTo>
                    <a:pt x="1406" y="456"/>
                  </a:lnTo>
                  <a:lnTo>
                    <a:pt x="1406" y="456"/>
                  </a:lnTo>
                  <a:lnTo>
                    <a:pt x="1398" y="432"/>
                  </a:lnTo>
                  <a:lnTo>
                    <a:pt x="1388" y="410"/>
                  </a:lnTo>
                  <a:lnTo>
                    <a:pt x="1377" y="388"/>
                  </a:lnTo>
                  <a:lnTo>
                    <a:pt x="1366" y="365"/>
                  </a:lnTo>
                  <a:lnTo>
                    <a:pt x="1351" y="344"/>
                  </a:lnTo>
                  <a:lnTo>
                    <a:pt x="1338" y="323"/>
                  </a:lnTo>
                  <a:lnTo>
                    <a:pt x="1322" y="304"/>
                  </a:lnTo>
                  <a:lnTo>
                    <a:pt x="1307" y="284"/>
                  </a:lnTo>
                  <a:lnTo>
                    <a:pt x="1289" y="264"/>
                  </a:lnTo>
                  <a:lnTo>
                    <a:pt x="1271" y="246"/>
                  </a:lnTo>
                  <a:lnTo>
                    <a:pt x="1253" y="228"/>
                  </a:lnTo>
                  <a:lnTo>
                    <a:pt x="1233" y="210"/>
                  </a:lnTo>
                  <a:lnTo>
                    <a:pt x="1213" y="193"/>
                  </a:lnTo>
                  <a:lnTo>
                    <a:pt x="1192" y="178"/>
                  </a:lnTo>
                  <a:lnTo>
                    <a:pt x="1171" y="162"/>
                  </a:lnTo>
                  <a:lnTo>
                    <a:pt x="1149" y="147"/>
                  </a:lnTo>
                  <a:lnTo>
                    <a:pt x="1127" y="133"/>
                  </a:lnTo>
                  <a:lnTo>
                    <a:pt x="1105" y="120"/>
                  </a:lnTo>
                  <a:lnTo>
                    <a:pt x="1057" y="95"/>
                  </a:lnTo>
                  <a:lnTo>
                    <a:pt x="1009" y="72"/>
                  </a:lnTo>
                  <a:lnTo>
                    <a:pt x="960" y="53"/>
                  </a:lnTo>
                  <a:lnTo>
                    <a:pt x="912" y="36"/>
                  </a:lnTo>
                  <a:lnTo>
                    <a:pt x="862" y="23"/>
                  </a:lnTo>
                  <a:lnTo>
                    <a:pt x="813" y="12"/>
                  </a:lnTo>
                  <a:lnTo>
                    <a:pt x="766" y="4"/>
                  </a:lnTo>
                  <a:lnTo>
                    <a:pt x="766" y="4"/>
                  </a:lnTo>
                  <a:lnTo>
                    <a:pt x="735" y="2"/>
                  </a:lnTo>
                  <a:lnTo>
                    <a:pt x="706" y="0"/>
                  </a:lnTo>
                  <a:lnTo>
                    <a:pt x="677" y="2"/>
                  </a:lnTo>
                  <a:lnTo>
                    <a:pt x="649" y="4"/>
                  </a:lnTo>
                  <a:lnTo>
                    <a:pt x="622" y="9"/>
                  </a:lnTo>
                  <a:lnTo>
                    <a:pt x="597" y="16"/>
                  </a:lnTo>
                  <a:lnTo>
                    <a:pt x="572" y="24"/>
                  </a:lnTo>
                  <a:lnTo>
                    <a:pt x="548" y="33"/>
                  </a:lnTo>
                  <a:lnTo>
                    <a:pt x="525" y="45"/>
                  </a:lnTo>
                  <a:lnTo>
                    <a:pt x="503" y="58"/>
                  </a:lnTo>
                  <a:lnTo>
                    <a:pt x="482" y="71"/>
                  </a:lnTo>
                  <a:lnTo>
                    <a:pt x="462" y="87"/>
                  </a:lnTo>
                  <a:lnTo>
                    <a:pt x="442" y="104"/>
                  </a:lnTo>
                  <a:lnTo>
                    <a:pt x="424" y="121"/>
                  </a:lnTo>
                  <a:lnTo>
                    <a:pt x="405" y="141"/>
                  </a:lnTo>
                  <a:lnTo>
                    <a:pt x="388" y="161"/>
                  </a:lnTo>
                  <a:lnTo>
                    <a:pt x="373" y="182"/>
                  </a:lnTo>
                  <a:lnTo>
                    <a:pt x="357" y="204"/>
                  </a:lnTo>
                  <a:lnTo>
                    <a:pt x="341" y="226"/>
                  </a:lnTo>
                  <a:lnTo>
                    <a:pt x="327" y="249"/>
                  </a:lnTo>
                  <a:lnTo>
                    <a:pt x="314" y="273"/>
                  </a:lnTo>
                  <a:lnTo>
                    <a:pt x="301" y="298"/>
                  </a:lnTo>
                  <a:lnTo>
                    <a:pt x="277" y="348"/>
                  </a:lnTo>
                  <a:lnTo>
                    <a:pt x="255" y="401"/>
                  </a:lnTo>
                  <a:lnTo>
                    <a:pt x="234" y="453"/>
                  </a:lnTo>
                  <a:lnTo>
                    <a:pt x="217" y="507"/>
                  </a:lnTo>
                  <a:lnTo>
                    <a:pt x="200" y="561"/>
                  </a:lnTo>
                  <a:lnTo>
                    <a:pt x="200" y="561"/>
                  </a:lnTo>
                  <a:lnTo>
                    <a:pt x="164" y="686"/>
                  </a:lnTo>
                  <a:lnTo>
                    <a:pt x="129" y="807"/>
                  </a:lnTo>
                  <a:lnTo>
                    <a:pt x="95" y="928"/>
                  </a:lnTo>
                  <a:lnTo>
                    <a:pt x="79" y="987"/>
                  </a:lnTo>
                  <a:lnTo>
                    <a:pt x="64" y="1047"/>
                  </a:lnTo>
                  <a:lnTo>
                    <a:pt x="51" y="1108"/>
                  </a:lnTo>
                  <a:lnTo>
                    <a:pt x="38" y="1168"/>
                  </a:lnTo>
                  <a:lnTo>
                    <a:pt x="28" y="1230"/>
                  </a:lnTo>
                  <a:lnTo>
                    <a:pt x="19" y="1292"/>
                  </a:lnTo>
                  <a:lnTo>
                    <a:pt x="11" y="1355"/>
                  </a:lnTo>
                  <a:lnTo>
                    <a:pt x="5" y="1418"/>
                  </a:lnTo>
                  <a:lnTo>
                    <a:pt x="1" y="1483"/>
                  </a:lnTo>
                  <a:lnTo>
                    <a:pt x="0" y="1549"/>
                  </a:lnTo>
                  <a:lnTo>
                    <a:pt x="0" y="1549"/>
                  </a:lnTo>
                  <a:lnTo>
                    <a:pt x="1" y="1602"/>
                  </a:lnTo>
                  <a:lnTo>
                    <a:pt x="3" y="1656"/>
                  </a:lnTo>
                  <a:lnTo>
                    <a:pt x="7" y="1708"/>
                  </a:lnTo>
                  <a:lnTo>
                    <a:pt x="12" y="1761"/>
                  </a:lnTo>
                  <a:lnTo>
                    <a:pt x="22" y="1864"/>
                  </a:lnTo>
                  <a:lnTo>
                    <a:pt x="36" y="1970"/>
                  </a:lnTo>
                  <a:lnTo>
                    <a:pt x="47" y="2075"/>
                  </a:lnTo>
                  <a:lnTo>
                    <a:pt x="53" y="2126"/>
                  </a:lnTo>
                  <a:lnTo>
                    <a:pt x="58" y="2178"/>
                  </a:lnTo>
                  <a:lnTo>
                    <a:pt x="62" y="2231"/>
                  </a:lnTo>
                  <a:lnTo>
                    <a:pt x="63" y="2284"/>
                  </a:lnTo>
                  <a:lnTo>
                    <a:pt x="64" y="2337"/>
                  </a:lnTo>
                  <a:lnTo>
                    <a:pt x="63" y="2390"/>
                  </a:lnTo>
                  <a:lnTo>
                    <a:pt x="70" y="2462"/>
                  </a:lnTo>
                  <a:lnTo>
                    <a:pt x="70" y="2462"/>
                  </a:lnTo>
                  <a:lnTo>
                    <a:pt x="75" y="2487"/>
                  </a:lnTo>
                  <a:lnTo>
                    <a:pt x="81" y="2513"/>
                  </a:lnTo>
                  <a:lnTo>
                    <a:pt x="91" y="2540"/>
                  </a:lnTo>
                  <a:lnTo>
                    <a:pt x="100" y="2566"/>
                  </a:lnTo>
                  <a:lnTo>
                    <a:pt x="112" y="2591"/>
                  </a:lnTo>
                  <a:lnTo>
                    <a:pt x="125" y="2617"/>
                  </a:lnTo>
                  <a:lnTo>
                    <a:pt x="139" y="2642"/>
                  </a:lnTo>
                  <a:lnTo>
                    <a:pt x="155" y="2666"/>
                  </a:lnTo>
                  <a:lnTo>
                    <a:pt x="186" y="2714"/>
                  </a:lnTo>
                  <a:lnTo>
                    <a:pt x="221" y="2759"/>
                  </a:lnTo>
                  <a:lnTo>
                    <a:pt x="255" y="2802"/>
                  </a:lnTo>
                  <a:lnTo>
                    <a:pt x="286" y="2842"/>
                  </a:lnTo>
                  <a:lnTo>
                    <a:pt x="286" y="2842"/>
                  </a:lnTo>
                  <a:lnTo>
                    <a:pt x="375" y="2950"/>
                  </a:lnTo>
                  <a:lnTo>
                    <a:pt x="423" y="3005"/>
                  </a:lnTo>
                  <a:lnTo>
                    <a:pt x="470" y="3060"/>
                  </a:lnTo>
                  <a:lnTo>
                    <a:pt x="520" y="3112"/>
                  </a:lnTo>
                  <a:lnTo>
                    <a:pt x="544" y="3137"/>
                  </a:lnTo>
                  <a:lnTo>
                    <a:pt x="571" y="3162"/>
                  </a:lnTo>
                  <a:lnTo>
                    <a:pt x="597" y="3186"/>
                  </a:lnTo>
                  <a:lnTo>
                    <a:pt x="623" y="3210"/>
                  </a:lnTo>
                  <a:lnTo>
                    <a:pt x="649" y="3231"/>
                  </a:lnTo>
                  <a:lnTo>
                    <a:pt x="676" y="3252"/>
                  </a:lnTo>
                  <a:lnTo>
                    <a:pt x="715" y="3292"/>
                  </a:lnTo>
                  <a:lnTo>
                    <a:pt x="715" y="3292"/>
                  </a:lnTo>
                  <a:lnTo>
                    <a:pt x="715" y="3294"/>
                  </a:lnTo>
                  <a:lnTo>
                    <a:pt x="715" y="3295"/>
                  </a:lnTo>
                  <a:lnTo>
                    <a:pt x="716" y="3296"/>
                  </a:lnTo>
                  <a:lnTo>
                    <a:pt x="716" y="3298"/>
                  </a:lnTo>
                  <a:lnTo>
                    <a:pt x="716" y="3298"/>
                  </a:lnTo>
                  <a:lnTo>
                    <a:pt x="745" y="3325"/>
                  </a:lnTo>
                  <a:lnTo>
                    <a:pt x="773" y="3356"/>
                  </a:lnTo>
                  <a:lnTo>
                    <a:pt x="800" y="3387"/>
                  </a:lnTo>
                  <a:lnTo>
                    <a:pt x="829" y="3419"/>
                  </a:lnTo>
                  <a:lnTo>
                    <a:pt x="858" y="3449"/>
                  </a:lnTo>
                  <a:lnTo>
                    <a:pt x="874" y="3463"/>
                  </a:lnTo>
                  <a:lnTo>
                    <a:pt x="888" y="3476"/>
                  </a:lnTo>
                  <a:lnTo>
                    <a:pt x="904" y="3490"/>
                  </a:lnTo>
                  <a:lnTo>
                    <a:pt x="921" y="3500"/>
                  </a:lnTo>
                  <a:lnTo>
                    <a:pt x="938" y="3511"/>
                  </a:lnTo>
                  <a:lnTo>
                    <a:pt x="955" y="3518"/>
                  </a:lnTo>
                  <a:lnTo>
                    <a:pt x="955" y="3518"/>
                  </a:lnTo>
                  <a:lnTo>
                    <a:pt x="973" y="3526"/>
                  </a:lnTo>
                  <a:lnTo>
                    <a:pt x="992" y="3532"/>
                  </a:lnTo>
                  <a:lnTo>
                    <a:pt x="1031" y="3542"/>
                  </a:lnTo>
                  <a:lnTo>
                    <a:pt x="1069" y="3550"/>
                  </a:lnTo>
                  <a:lnTo>
                    <a:pt x="1088" y="3555"/>
                  </a:lnTo>
                  <a:lnTo>
                    <a:pt x="1106" y="3562"/>
                  </a:lnTo>
                  <a:lnTo>
                    <a:pt x="1106" y="3562"/>
                  </a:lnTo>
                  <a:lnTo>
                    <a:pt x="1133" y="3572"/>
                  </a:lnTo>
                  <a:lnTo>
                    <a:pt x="1161" y="3580"/>
                  </a:lnTo>
                  <a:lnTo>
                    <a:pt x="1217" y="3596"/>
                  </a:lnTo>
                  <a:lnTo>
                    <a:pt x="1274" y="3610"/>
                  </a:lnTo>
                  <a:lnTo>
                    <a:pt x="1330" y="3627"/>
                  </a:lnTo>
                  <a:lnTo>
                    <a:pt x="1330" y="3627"/>
                  </a:lnTo>
                  <a:lnTo>
                    <a:pt x="1372" y="3641"/>
                  </a:lnTo>
                  <a:lnTo>
                    <a:pt x="1411" y="3655"/>
                  </a:lnTo>
                  <a:lnTo>
                    <a:pt x="1430" y="3662"/>
                  </a:lnTo>
                  <a:lnTo>
                    <a:pt x="1447" y="3671"/>
                  </a:lnTo>
                  <a:lnTo>
                    <a:pt x="1464" y="3679"/>
                  </a:lnTo>
                  <a:lnTo>
                    <a:pt x="1480" y="3688"/>
                  </a:lnTo>
                  <a:lnTo>
                    <a:pt x="1494" y="3698"/>
                  </a:lnTo>
                  <a:lnTo>
                    <a:pt x="1509" y="3710"/>
                  </a:lnTo>
                  <a:lnTo>
                    <a:pt x="1523" y="3723"/>
                  </a:lnTo>
                  <a:lnTo>
                    <a:pt x="1535" y="3738"/>
                  </a:lnTo>
                  <a:lnTo>
                    <a:pt x="1548" y="3754"/>
                  </a:lnTo>
                  <a:lnTo>
                    <a:pt x="1560" y="3772"/>
                  </a:lnTo>
                  <a:lnTo>
                    <a:pt x="1570" y="3792"/>
                  </a:lnTo>
                  <a:lnTo>
                    <a:pt x="1581" y="3813"/>
                  </a:lnTo>
                  <a:lnTo>
                    <a:pt x="1581" y="3813"/>
                  </a:lnTo>
                  <a:lnTo>
                    <a:pt x="1586" y="3827"/>
                  </a:lnTo>
                  <a:lnTo>
                    <a:pt x="1590" y="3840"/>
                  </a:lnTo>
                  <a:lnTo>
                    <a:pt x="1594" y="3855"/>
                  </a:lnTo>
                  <a:lnTo>
                    <a:pt x="1596" y="3869"/>
                  </a:lnTo>
                  <a:lnTo>
                    <a:pt x="1671" y="3882"/>
                  </a:lnTo>
                  <a:close/>
                </a:path>
              </a:pathLst>
            </a:custGeom>
            <a:solidFill>
              <a:srgbClr val="BDCC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3155E128-BCFB-3C41-223E-8D7DF58725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6" y="2810"/>
              <a:ext cx="1271" cy="1379"/>
            </a:xfrm>
            <a:custGeom>
              <a:avLst/>
              <a:gdLst>
                <a:gd name="T0" fmla="*/ 1815 w 3814"/>
                <a:gd name="T1" fmla="*/ 3930 h 4137"/>
                <a:gd name="T2" fmla="*/ 2070 w 3814"/>
                <a:gd name="T3" fmla="*/ 3978 h 4137"/>
                <a:gd name="T4" fmla="*/ 2479 w 3814"/>
                <a:gd name="T5" fmla="*/ 4041 h 4137"/>
                <a:gd name="T6" fmla="*/ 2825 w 3814"/>
                <a:gd name="T7" fmla="*/ 4106 h 4137"/>
                <a:gd name="T8" fmla="*/ 3096 w 3814"/>
                <a:gd name="T9" fmla="*/ 4136 h 4137"/>
                <a:gd name="T10" fmla="*/ 3309 w 3814"/>
                <a:gd name="T11" fmla="*/ 4127 h 4137"/>
                <a:gd name="T12" fmla="*/ 3502 w 3814"/>
                <a:gd name="T13" fmla="*/ 4064 h 4137"/>
                <a:gd name="T14" fmla="*/ 3586 w 3814"/>
                <a:gd name="T15" fmla="*/ 4007 h 4137"/>
                <a:gd name="T16" fmla="*/ 3661 w 3814"/>
                <a:gd name="T17" fmla="*/ 3931 h 4137"/>
                <a:gd name="T18" fmla="*/ 3724 w 3814"/>
                <a:gd name="T19" fmla="*/ 3832 h 4137"/>
                <a:gd name="T20" fmla="*/ 3765 w 3814"/>
                <a:gd name="T21" fmla="*/ 3731 h 4137"/>
                <a:gd name="T22" fmla="*/ 3807 w 3814"/>
                <a:gd name="T23" fmla="*/ 3529 h 4137"/>
                <a:gd name="T24" fmla="*/ 3807 w 3814"/>
                <a:gd name="T25" fmla="*/ 3227 h 4137"/>
                <a:gd name="T26" fmla="*/ 3741 w 3814"/>
                <a:gd name="T27" fmla="*/ 2938 h 4137"/>
                <a:gd name="T28" fmla="*/ 3670 w 3814"/>
                <a:gd name="T29" fmla="*/ 2772 h 4137"/>
                <a:gd name="T30" fmla="*/ 3568 w 3814"/>
                <a:gd name="T31" fmla="*/ 2591 h 4137"/>
                <a:gd name="T32" fmla="*/ 3416 w 3814"/>
                <a:gd name="T33" fmla="*/ 2383 h 4137"/>
                <a:gd name="T34" fmla="*/ 3121 w 3814"/>
                <a:gd name="T35" fmla="*/ 2067 h 4137"/>
                <a:gd name="T36" fmla="*/ 2869 w 3814"/>
                <a:gd name="T37" fmla="*/ 1845 h 4137"/>
                <a:gd name="T38" fmla="*/ 2058 w 3814"/>
                <a:gd name="T39" fmla="*/ 1105 h 4137"/>
                <a:gd name="T40" fmla="*/ 1624 w 3814"/>
                <a:gd name="T41" fmla="*/ 678 h 4137"/>
                <a:gd name="T42" fmla="*/ 1398 w 3814"/>
                <a:gd name="T43" fmla="*/ 432 h 4137"/>
                <a:gd name="T44" fmla="*/ 1338 w 3814"/>
                <a:gd name="T45" fmla="*/ 323 h 4137"/>
                <a:gd name="T46" fmla="*/ 1253 w 3814"/>
                <a:gd name="T47" fmla="*/ 228 h 4137"/>
                <a:gd name="T48" fmla="*/ 1149 w 3814"/>
                <a:gd name="T49" fmla="*/ 147 h 4137"/>
                <a:gd name="T50" fmla="*/ 960 w 3814"/>
                <a:gd name="T51" fmla="*/ 53 h 4137"/>
                <a:gd name="T52" fmla="*/ 766 w 3814"/>
                <a:gd name="T53" fmla="*/ 4 h 4137"/>
                <a:gd name="T54" fmla="*/ 622 w 3814"/>
                <a:gd name="T55" fmla="*/ 9 h 4137"/>
                <a:gd name="T56" fmla="*/ 503 w 3814"/>
                <a:gd name="T57" fmla="*/ 58 h 4137"/>
                <a:gd name="T58" fmla="*/ 405 w 3814"/>
                <a:gd name="T59" fmla="*/ 141 h 4137"/>
                <a:gd name="T60" fmla="*/ 327 w 3814"/>
                <a:gd name="T61" fmla="*/ 249 h 4137"/>
                <a:gd name="T62" fmla="*/ 234 w 3814"/>
                <a:gd name="T63" fmla="*/ 453 h 4137"/>
                <a:gd name="T64" fmla="*/ 129 w 3814"/>
                <a:gd name="T65" fmla="*/ 807 h 4137"/>
                <a:gd name="T66" fmla="*/ 38 w 3814"/>
                <a:gd name="T67" fmla="*/ 1168 h 4137"/>
                <a:gd name="T68" fmla="*/ 1 w 3814"/>
                <a:gd name="T69" fmla="*/ 1483 h 4137"/>
                <a:gd name="T70" fmla="*/ 7 w 3814"/>
                <a:gd name="T71" fmla="*/ 1708 h 4137"/>
                <a:gd name="T72" fmla="*/ 53 w 3814"/>
                <a:gd name="T73" fmla="*/ 2126 h 4137"/>
                <a:gd name="T74" fmla="*/ 63 w 3814"/>
                <a:gd name="T75" fmla="*/ 2390 h 4137"/>
                <a:gd name="T76" fmla="*/ 91 w 3814"/>
                <a:gd name="T77" fmla="*/ 2540 h 4137"/>
                <a:gd name="T78" fmla="*/ 155 w 3814"/>
                <a:gd name="T79" fmla="*/ 2666 h 4137"/>
                <a:gd name="T80" fmla="*/ 286 w 3814"/>
                <a:gd name="T81" fmla="*/ 2842 h 4137"/>
                <a:gd name="T82" fmla="*/ 544 w 3814"/>
                <a:gd name="T83" fmla="*/ 3137 h 4137"/>
                <a:gd name="T84" fmla="*/ 676 w 3814"/>
                <a:gd name="T85" fmla="*/ 3252 h 4137"/>
                <a:gd name="T86" fmla="*/ 716 w 3814"/>
                <a:gd name="T87" fmla="*/ 3296 h 4137"/>
                <a:gd name="T88" fmla="*/ 800 w 3814"/>
                <a:gd name="T89" fmla="*/ 3387 h 4137"/>
                <a:gd name="T90" fmla="*/ 904 w 3814"/>
                <a:gd name="T91" fmla="*/ 3490 h 4137"/>
                <a:gd name="T92" fmla="*/ 973 w 3814"/>
                <a:gd name="T93" fmla="*/ 3526 h 4137"/>
                <a:gd name="T94" fmla="*/ 1106 w 3814"/>
                <a:gd name="T95" fmla="*/ 3562 h 4137"/>
                <a:gd name="T96" fmla="*/ 1274 w 3814"/>
                <a:gd name="T97" fmla="*/ 3610 h 4137"/>
                <a:gd name="T98" fmla="*/ 1430 w 3814"/>
                <a:gd name="T99" fmla="*/ 3662 h 4137"/>
                <a:gd name="T100" fmla="*/ 1509 w 3814"/>
                <a:gd name="T101" fmla="*/ 3710 h 4137"/>
                <a:gd name="T102" fmla="*/ 1570 w 3814"/>
                <a:gd name="T103" fmla="*/ 3792 h 4137"/>
                <a:gd name="T104" fmla="*/ 1594 w 3814"/>
                <a:gd name="T105" fmla="*/ 3855 h 4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814" h="4137">
                  <a:moveTo>
                    <a:pt x="1671" y="3882"/>
                  </a:moveTo>
                  <a:lnTo>
                    <a:pt x="1671" y="3882"/>
                  </a:lnTo>
                  <a:lnTo>
                    <a:pt x="1718" y="3901"/>
                  </a:lnTo>
                  <a:lnTo>
                    <a:pt x="1766" y="3916"/>
                  </a:lnTo>
                  <a:lnTo>
                    <a:pt x="1815" y="3930"/>
                  </a:lnTo>
                  <a:lnTo>
                    <a:pt x="1865" y="3941"/>
                  </a:lnTo>
                  <a:lnTo>
                    <a:pt x="1915" y="3953"/>
                  </a:lnTo>
                  <a:lnTo>
                    <a:pt x="1966" y="3962"/>
                  </a:lnTo>
                  <a:lnTo>
                    <a:pt x="2019" y="3970"/>
                  </a:lnTo>
                  <a:lnTo>
                    <a:pt x="2070" y="3978"/>
                  </a:lnTo>
                  <a:lnTo>
                    <a:pt x="2278" y="4007"/>
                  </a:lnTo>
                  <a:lnTo>
                    <a:pt x="2330" y="4014"/>
                  </a:lnTo>
                  <a:lnTo>
                    <a:pt x="2381" y="4023"/>
                  </a:lnTo>
                  <a:lnTo>
                    <a:pt x="2431" y="4032"/>
                  </a:lnTo>
                  <a:lnTo>
                    <a:pt x="2479" y="4041"/>
                  </a:lnTo>
                  <a:lnTo>
                    <a:pt x="2479" y="4041"/>
                  </a:lnTo>
                  <a:lnTo>
                    <a:pt x="2563" y="4056"/>
                  </a:lnTo>
                  <a:lnTo>
                    <a:pt x="2648" y="4073"/>
                  </a:lnTo>
                  <a:lnTo>
                    <a:pt x="2736" y="4090"/>
                  </a:lnTo>
                  <a:lnTo>
                    <a:pt x="2825" y="4106"/>
                  </a:lnTo>
                  <a:lnTo>
                    <a:pt x="2916" y="4119"/>
                  </a:lnTo>
                  <a:lnTo>
                    <a:pt x="2962" y="4125"/>
                  </a:lnTo>
                  <a:lnTo>
                    <a:pt x="3006" y="4129"/>
                  </a:lnTo>
                  <a:lnTo>
                    <a:pt x="3051" y="4133"/>
                  </a:lnTo>
                  <a:lnTo>
                    <a:pt x="3096" y="4136"/>
                  </a:lnTo>
                  <a:lnTo>
                    <a:pt x="3139" y="4137"/>
                  </a:lnTo>
                  <a:lnTo>
                    <a:pt x="3183" y="4137"/>
                  </a:lnTo>
                  <a:lnTo>
                    <a:pt x="3225" y="4136"/>
                  </a:lnTo>
                  <a:lnTo>
                    <a:pt x="3269" y="4132"/>
                  </a:lnTo>
                  <a:lnTo>
                    <a:pt x="3309" y="4127"/>
                  </a:lnTo>
                  <a:lnTo>
                    <a:pt x="3350" y="4119"/>
                  </a:lnTo>
                  <a:lnTo>
                    <a:pt x="3391" y="4108"/>
                  </a:lnTo>
                  <a:lnTo>
                    <a:pt x="3429" y="4096"/>
                  </a:lnTo>
                  <a:lnTo>
                    <a:pt x="3465" y="4082"/>
                  </a:lnTo>
                  <a:lnTo>
                    <a:pt x="3502" y="4064"/>
                  </a:lnTo>
                  <a:lnTo>
                    <a:pt x="3519" y="4054"/>
                  </a:lnTo>
                  <a:lnTo>
                    <a:pt x="3538" y="4044"/>
                  </a:lnTo>
                  <a:lnTo>
                    <a:pt x="3553" y="4032"/>
                  </a:lnTo>
                  <a:lnTo>
                    <a:pt x="3570" y="4020"/>
                  </a:lnTo>
                  <a:lnTo>
                    <a:pt x="3586" y="4007"/>
                  </a:lnTo>
                  <a:lnTo>
                    <a:pt x="3602" y="3994"/>
                  </a:lnTo>
                  <a:lnTo>
                    <a:pt x="3618" y="3980"/>
                  </a:lnTo>
                  <a:lnTo>
                    <a:pt x="3632" y="3964"/>
                  </a:lnTo>
                  <a:lnTo>
                    <a:pt x="3646" y="3948"/>
                  </a:lnTo>
                  <a:lnTo>
                    <a:pt x="3661" y="3931"/>
                  </a:lnTo>
                  <a:lnTo>
                    <a:pt x="3674" y="3914"/>
                  </a:lnTo>
                  <a:lnTo>
                    <a:pt x="3687" y="3894"/>
                  </a:lnTo>
                  <a:lnTo>
                    <a:pt x="3700" y="3876"/>
                  </a:lnTo>
                  <a:lnTo>
                    <a:pt x="3712" y="3855"/>
                  </a:lnTo>
                  <a:lnTo>
                    <a:pt x="3724" y="3832"/>
                  </a:lnTo>
                  <a:lnTo>
                    <a:pt x="3734" y="3810"/>
                  </a:lnTo>
                  <a:lnTo>
                    <a:pt x="3734" y="3810"/>
                  </a:lnTo>
                  <a:lnTo>
                    <a:pt x="3745" y="3784"/>
                  </a:lnTo>
                  <a:lnTo>
                    <a:pt x="3755" y="3758"/>
                  </a:lnTo>
                  <a:lnTo>
                    <a:pt x="3765" y="3731"/>
                  </a:lnTo>
                  <a:lnTo>
                    <a:pt x="3772" y="3704"/>
                  </a:lnTo>
                  <a:lnTo>
                    <a:pt x="3780" y="3675"/>
                  </a:lnTo>
                  <a:lnTo>
                    <a:pt x="3787" y="3647"/>
                  </a:lnTo>
                  <a:lnTo>
                    <a:pt x="3797" y="3588"/>
                  </a:lnTo>
                  <a:lnTo>
                    <a:pt x="3807" y="3529"/>
                  </a:lnTo>
                  <a:lnTo>
                    <a:pt x="3812" y="3470"/>
                  </a:lnTo>
                  <a:lnTo>
                    <a:pt x="3814" y="3409"/>
                  </a:lnTo>
                  <a:lnTo>
                    <a:pt x="3814" y="3348"/>
                  </a:lnTo>
                  <a:lnTo>
                    <a:pt x="3812" y="3287"/>
                  </a:lnTo>
                  <a:lnTo>
                    <a:pt x="3807" y="3227"/>
                  </a:lnTo>
                  <a:lnTo>
                    <a:pt x="3799" y="3166"/>
                  </a:lnTo>
                  <a:lnTo>
                    <a:pt x="3788" y="3107"/>
                  </a:lnTo>
                  <a:lnTo>
                    <a:pt x="3775" y="3049"/>
                  </a:lnTo>
                  <a:lnTo>
                    <a:pt x="3759" y="2993"/>
                  </a:lnTo>
                  <a:lnTo>
                    <a:pt x="3741" y="2938"/>
                  </a:lnTo>
                  <a:lnTo>
                    <a:pt x="3720" y="2885"/>
                  </a:lnTo>
                  <a:lnTo>
                    <a:pt x="3720" y="2885"/>
                  </a:lnTo>
                  <a:lnTo>
                    <a:pt x="3706" y="2847"/>
                  </a:lnTo>
                  <a:lnTo>
                    <a:pt x="3688" y="2810"/>
                  </a:lnTo>
                  <a:lnTo>
                    <a:pt x="3670" y="2772"/>
                  </a:lnTo>
                  <a:lnTo>
                    <a:pt x="3652" y="2735"/>
                  </a:lnTo>
                  <a:lnTo>
                    <a:pt x="3632" y="2699"/>
                  </a:lnTo>
                  <a:lnTo>
                    <a:pt x="3611" y="2663"/>
                  </a:lnTo>
                  <a:lnTo>
                    <a:pt x="3590" y="2626"/>
                  </a:lnTo>
                  <a:lnTo>
                    <a:pt x="3568" y="2591"/>
                  </a:lnTo>
                  <a:lnTo>
                    <a:pt x="3544" y="2555"/>
                  </a:lnTo>
                  <a:lnTo>
                    <a:pt x="3519" y="2520"/>
                  </a:lnTo>
                  <a:lnTo>
                    <a:pt x="3494" y="2486"/>
                  </a:lnTo>
                  <a:lnTo>
                    <a:pt x="3469" y="2450"/>
                  </a:lnTo>
                  <a:lnTo>
                    <a:pt x="3416" y="2383"/>
                  </a:lnTo>
                  <a:lnTo>
                    <a:pt x="3359" y="2316"/>
                  </a:lnTo>
                  <a:lnTo>
                    <a:pt x="3302" y="2252"/>
                  </a:lnTo>
                  <a:lnTo>
                    <a:pt x="3243" y="2188"/>
                  </a:lnTo>
                  <a:lnTo>
                    <a:pt x="3182" y="2126"/>
                  </a:lnTo>
                  <a:lnTo>
                    <a:pt x="3121" y="2067"/>
                  </a:lnTo>
                  <a:lnTo>
                    <a:pt x="3058" y="2008"/>
                  </a:lnTo>
                  <a:lnTo>
                    <a:pt x="2995" y="1952"/>
                  </a:lnTo>
                  <a:lnTo>
                    <a:pt x="2932" y="1897"/>
                  </a:lnTo>
                  <a:lnTo>
                    <a:pt x="2869" y="1845"/>
                  </a:lnTo>
                  <a:lnTo>
                    <a:pt x="2869" y="1845"/>
                  </a:lnTo>
                  <a:lnTo>
                    <a:pt x="2686" y="1682"/>
                  </a:lnTo>
                  <a:lnTo>
                    <a:pt x="2504" y="1519"/>
                  </a:lnTo>
                  <a:lnTo>
                    <a:pt x="2324" y="1355"/>
                  </a:lnTo>
                  <a:lnTo>
                    <a:pt x="2146" y="1189"/>
                  </a:lnTo>
                  <a:lnTo>
                    <a:pt x="2058" y="1105"/>
                  </a:lnTo>
                  <a:lnTo>
                    <a:pt x="1970" y="1021"/>
                  </a:lnTo>
                  <a:lnTo>
                    <a:pt x="1882" y="937"/>
                  </a:lnTo>
                  <a:lnTo>
                    <a:pt x="1796" y="852"/>
                  </a:lnTo>
                  <a:lnTo>
                    <a:pt x="1709" y="765"/>
                  </a:lnTo>
                  <a:lnTo>
                    <a:pt x="1624" y="678"/>
                  </a:lnTo>
                  <a:lnTo>
                    <a:pt x="1539" y="590"/>
                  </a:lnTo>
                  <a:lnTo>
                    <a:pt x="1455" y="501"/>
                  </a:lnTo>
                  <a:lnTo>
                    <a:pt x="1406" y="456"/>
                  </a:lnTo>
                  <a:lnTo>
                    <a:pt x="1406" y="456"/>
                  </a:lnTo>
                  <a:lnTo>
                    <a:pt x="1398" y="432"/>
                  </a:lnTo>
                  <a:lnTo>
                    <a:pt x="1388" y="410"/>
                  </a:lnTo>
                  <a:lnTo>
                    <a:pt x="1377" y="388"/>
                  </a:lnTo>
                  <a:lnTo>
                    <a:pt x="1366" y="365"/>
                  </a:lnTo>
                  <a:lnTo>
                    <a:pt x="1351" y="344"/>
                  </a:lnTo>
                  <a:lnTo>
                    <a:pt x="1338" y="323"/>
                  </a:lnTo>
                  <a:lnTo>
                    <a:pt x="1322" y="304"/>
                  </a:lnTo>
                  <a:lnTo>
                    <a:pt x="1307" y="284"/>
                  </a:lnTo>
                  <a:lnTo>
                    <a:pt x="1289" y="264"/>
                  </a:lnTo>
                  <a:lnTo>
                    <a:pt x="1271" y="246"/>
                  </a:lnTo>
                  <a:lnTo>
                    <a:pt x="1253" y="228"/>
                  </a:lnTo>
                  <a:lnTo>
                    <a:pt x="1233" y="210"/>
                  </a:lnTo>
                  <a:lnTo>
                    <a:pt x="1213" y="193"/>
                  </a:lnTo>
                  <a:lnTo>
                    <a:pt x="1192" y="178"/>
                  </a:lnTo>
                  <a:lnTo>
                    <a:pt x="1171" y="162"/>
                  </a:lnTo>
                  <a:lnTo>
                    <a:pt x="1149" y="147"/>
                  </a:lnTo>
                  <a:lnTo>
                    <a:pt x="1127" y="133"/>
                  </a:lnTo>
                  <a:lnTo>
                    <a:pt x="1105" y="120"/>
                  </a:lnTo>
                  <a:lnTo>
                    <a:pt x="1057" y="95"/>
                  </a:lnTo>
                  <a:lnTo>
                    <a:pt x="1009" y="72"/>
                  </a:lnTo>
                  <a:lnTo>
                    <a:pt x="960" y="53"/>
                  </a:lnTo>
                  <a:lnTo>
                    <a:pt x="912" y="36"/>
                  </a:lnTo>
                  <a:lnTo>
                    <a:pt x="862" y="23"/>
                  </a:lnTo>
                  <a:lnTo>
                    <a:pt x="813" y="12"/>
                  </a:lnTo>
                  <a:lnTo>
                    <a:pt x="766" y="4"/>
                  </a:lnTo>
                  <a:lnTo>
                    <a:pt x="766" y="4"/>
                  </a:lnTo>
                  <a:lnTo>
                    <a:pt x="735" y="2"/>
                  </a:lnTo>
                  <a:lnTo>
                    <a:pt x="706" y="0"/>
                  </a:lnTo>
                  <a:lnTo>
                    <a:pt x="677" y="2"/>
                  </a:lnTo>
                  <a:lnTo>
                    <a:pt x="649" y="4"/>
                  </a:lnTo>
                  <a:lnTo>
                    <a:pt x="622" y="9"/>
                  </a:lnTo>
                  <a:lnTo>
                    <a:pt x="597" y="16"/>
                  </a:lnTo>
                  <a:lnTo>
                    <a:pt x="572" y="24"/>
                  </a:lnTo>
                  <a:lnTo>
                    <a:pt x="548" y="33"/>
                  </a:lnTo>
                  <a:lnTo>
                    <a:pt x="525" y="45"/>
                  </a:lnTo>
                  <a:lnTo>
                    <a:pt x="503" y="58"/>
                  </a:lnTo>
                  <a:lnTo>
                    <a:pt x="482" y="71"/>
                  </a:lnTo>
                  <a:lnTo>
                    <a:pt x="462" y="87"/>
                  </a:lnTo>
                  <a:lnTo>
                    <a:pt x="442" y="104"/>
                  </a:lnTo>
                  <a:lnTo>
                    <a:pt x="424" y="121"/>
                  </a:lnTo>
                  <a:lnTo>
                    <a:pt x="405" y="141"/>
                  </a:lnTo>
                  <a:lnTo>
                    <a:pt x="388" y="161"/>
                  </a:lnTo>
                  <a:lnTo>
                    <a:pt x="373" y="182"/>
                  </a:lnTo>
                  <a:lnTo>
                    <a:pt x="357" y="204"/>
                  </a:lnTo>
                  <a:lnTo>
                    <a:pt x="341" y="226"/>
                  </a:lnTo>
                  <a:lnTo>
                    <a:pt x="327" y="249"/>
                  </a:lnTo>
                  <a:lnTo>
                    <a:pt x="314" y="273"/>
                  </a:lnTo>
                  <a:lnTo>
                    <a:pt x="301" y="298"/>
                  </a:lnTo>
                  <a:lnTo>
                    <a:pt x="277" y="348"/>
                  </a:lnTo>
                  <a:lnTo>
                    <a:pt x="255" y="401"/>
                  </a:lnTo>
                  <a:lnTo>
                    <a:pt x="234" y="453"/>
                  </a:lnTo>
                  <a:lnTo>
                    <a:pt x="217" y="507"/>
                  </a:lnTo>
                  <a:lnTo>
                    <a:pt x="200" y="561"/>
                  </a:lnTo>
                  <a:lnTo>
                    <a:pt x="200" y="561"/>
                  </a:lnTo>
                  <a:lnTo>
                    <a:pt x="164" y="686"/>
                  </a:lnTo>
                  <a:lnTo>
                    <a:pt x="129" y="807"/>
                  </a:lnTo>
                  <a:lnTo>
                    <a:pt x="95" y="928"/>
                  </a:lnTo>
                  <a:lnTo>
                    <a:pt x="79" y="987"/>
                  </a:lnTo>
                  <a:lnTo>
                    <a:pt x="64" y="1047"/>
                  </a:lnTo>
                  <a:lnTo>
                    <a:pt x="51" y="1108"/>
                  </a:lnTo>
                  <a:lnTo>
                    <a:pt x="38" y="1168"/>
                  </a:lnTo>
                  <a:lnTo>
                    <a:pt x="28" y="1230"/>
                  </a:lnTo>
                  <a:lnTo>
                    <a:pt x="19" y="1292"/>
                  </a:lnTo>
                  <a:lnTo>
                    <a:pt x="11" y="1355"/>
                  </a:lnTo>
                  <a:lnTo>
                    <a:pt x="5" y="1418"/>
                  </a:lnTo>
                  <a:lnTo>
                    <a:pt x="1" y="1483"/>
                  </a:lnTo>
                  <a:lnTo>
                    <a:pt x="0" y="1549"/>
                  </a:lnTo>
                  <a:lnTo>
                    <a:pt x="0" y="1549"/>
                  </a:lnTo>
                  <a:lnTo>
                    <a:pt x="1" y="1602"/>
                  </a:lnTo>
                  <a:lnTo>
                    <a:pt x="3" y="1656"/>
                  </a:lnTo>
                  <a:lnTo>
                    <a:pt x="7" y="1708"/>
                  </a:lnTo>
                  <a:lnTo>
                    <a:pt x="12" y="1761"/>
                  </a:lnTo>
                  <a:lnTo>
                    <a:pt x="22" y="1864"/>
                  </a:lnTo>
                  <a:lnTo>
                    <a:pt x="36" y="1970"/>
                  </a:lnTo>
                  <a:lnTo>
                    <a:pt x="47" y="2075"/>
                  </a:lnTo>
                  <a:lnTo>
                    <a:pt x="53" y="2126"/>
                  </a:lnTo>
                  <a:lnTo>
                    <a:pt x="58" y="2178"/>
                  </a:lnTo>
                  <a:lnTo>
                    <a:pt x="62" y="2231"/>
                  </a:lnTo>
                  <a:lnTo>
                    <a:pt x="63" y="2284"/>
                  </a:lnTo>
                  <a:lnTo>
                    <a:pt x="64" y="2337"/>
                  </a:lnTo>
                  <a:lnTo>
                    <a:pt x="63" y="2390"/>
                  </a:lnTo>
                  <a:lnTo>
                    <a:pt x="70" y="2462"/>
                  </a:lnTo>
                  <a:lnTo>
                    <a:pt x="70" y="2462"/>
                  </a:lnTo>
                  <a:lnTo>
                    <a:pt x="75" y="2487"/>
                  </a:lnTo>
                  <a:lnTo>
                    <a:pt x="81" y="2513"/>
                  </a:lnTo>
                  <a:lnTo>
                    <a:pt x="91" y="2540"/>
                  </a:lnTo>
                  <a:lnTo>
                    <a:pt x="100" y="2566"/>
                  </a:lnTo>
                  <a:lnTo>
                    <a:pt x="112" y="2591"/>
                  </a:lnTo>
                  <a:lnTo>
                    <a:pt x="125" y="2617"/>
                  </a:lnTo>
                  <a:lnTo>
                    <a:pt x="139" y="2642"/>
                  </a:lnTo>
                  <a:lnTo>
                    <a:pt x="155" y="2666"/>
                  </a:lnTo>
                  <a:lnTo>
                    <a:pt x="186" y="2714"/>
                  </a:lnTo>
                  <a:lnTo>
                    <a:pt x="221" y="2759"/>
                  </a:lnTo>
                  <a:lnTo>
                    <a:pt x="255" y="2802"/>
                  </a:lnTo>
                  <a:lnTo>
                    <a:pt x="286" y="2842"/>
                  </a:lnTo>
                  <a:lnTo>
                    <a:pt x="286" y="2842"/>
                  </a:lnTo>
                  <a:lnTo>
                    <a:pt x="375" y="2950"/>
                  </a:lnTo>
                  <a:lnTo>
                    <a:pt x="423" y="3005"/>
                  </a:lnTo>
                  <a:lnTo>
                    <a:pt x="470" y="3060"/>
                  </a:lnTo>
                  <a:lnTo>
                    <a:pt x="520" y="3112"/>
                  </a:lnTo>
                  <a:lnTo>
                    <a:pt x="544" y="3137"/>
                  </a:lnTo>
                  <a:lnTo>
                    <a:pt x="571" y="3162"/>
                  </a:lnTo>
                  <a:lnTo>
                    <a:pt x="597" y="3186"/>
                  </a:lnTo>
                  <a:lnTo>
                    <a:pt x="623" y="3210"/>
                  </a:lnTo>
                  <a:lnTo>
                    <a:pt x="649" y="3231"/>
                  </a:lnTo>
                  <a:lnTo>
                    <a:pt x="676" y="3252"/>
                  </a:lnTo>
                  <a:lnTo>
                    <a:pt x="715" y="3292"/>
                  </a:lnTo>
                  <a:lnTo>
                    <a:pt x="715" y="3292"/>
                  </a:lnTo>
                  <a:lnTo>
                    <a:pt x="715" y="3294"/>
                  </a:lnTo>
                  <a:lnTo>
                    <a:pt x="715" y="3295"/>
                  </a:lnTo>
                  <a:lnTo>
                    <a:pt x="716" y="3296"/>
                  </a:lnTo>
                  <a:lnTo>
                    <a:pt x="716" y="3298"/>
                  </a:lnTo>
                  <a:lnTo>
                    <a:pt x="716" y="3298"/>
                  </a:lnTo>
                  <a:lnTo>
                    <a:pt x="745" y="3325"/>
                  </a:lnTo>
                  <a:lnTo>
                    <a:pt x="773" y="3356"/>
                  </a:lnTo>
                  <a:lnTo>
                    <a:pt x="800" y="3387"/>
                  </a:lnTo>
                  <a:lnTo>
                    <a:pt x="829" y="3419"/>
                  </a:lnTo>
                  <a:lnTo>
                    <a:pt x="858" y="3449"/>
                  </a:lnTo>
                  <a:lnTo>
                    <a:pt x="874" y="3463"/>
                  </a:lnTo>
                  <a:lnTo>
                    <a:pt x="888" y="3476"/>
                  </a:lnTo>
                  <a:lnTo>
                    <a:pt x="904" y="3490"/>
                  </a:lnTo>
                  <a:lnTo>
                    <a:pt x="921" y="3500"/>
                  </a:lnTo>
                  <a:lnTo>
                    <a:pt x="938" y="3511"/>
                  </a:lnTo>
                  <a:lnTo>
                    <a:pt x="955" y="3518"/>
                  </a:lnTo>
                  <a:lnTo>
                    <a:pt x="955" y="3518"/>
                  </a:lnTo>
                  <a:lnTo>
                    <a:pt x="973" y="3526"/>
                  </a:lnTo>
                  <a:lnTo>
                    <a:pt x="992" y="3532"/>
                  </a:lnTo>
                  <a:lnTo>
                    <a:pt x="1031" y="3542"/>
                  </a:lnTo>
                  <a:lnTo>
                    <a:pt x="1069" y="3550"/>
                  </a:lnTo>
                  <a:lnTo>
                    <a:pt x="1088" y="3555"/>
                  </a:lnTo>
                  <a:lnTo>
                    <a:pt x="1106" y="3562"/>
                  </a:lnTo>
                  <a:lnTo>
                    <a:pt x="1106" y="3562"/>
                  </a:lnTo>
                  <a:lnTo>
                    <a:pt x="1133" y="3572"/>
                  </a:lnTo>
                  <a:lnTo>
                    <a:pt x="1161" y="3580"/>
                  </a:lnTo>
                  <a:lnTo>
                    <a:pt x="1217" y="3596"/>
                  </a:lnTo>
                  <a:lnTo>
                    <a:pt x="1274" y="3610"/>
                  </a:lnTo>
                  <a:lnTo>
                    <a:pt x="1330" y="3627"/>
                  </a:lnTo>
                  <a:lnTo>
                    <a:pt x="1330" y="3627"/>
                  </a:lnTo>
                  <a:lnTo>
                    <a:pt x="1372" y="3641"/>
                  </a:lnTo>
                  <a:lnTo>
                    <a:pt x="1411" y="3655"/>
                  </a:lnTo>
                  <a:lnTo>
                    <a:pt x="1430" y="3662"/>
                  </a:lnTo>
                  <a:lnTo>
                    <a:pt x="1447" y="3671"/>
                  </a:lnTo>
                  <a:lnTo>
                    <a:pt x="1464" y="3679"/>
                  </a:lnTo>
                  <a:lnTo>
                    <a:pt x="1480" y="3688"/>
                  </a:lnTo>
                  <a:lnTo>
                    <a:pt x="1494" y="3698"/>
                  </a:lnTo>
                  <a:lnTo>
                    <a:pt x="1509" y="3710"/>
                  </a:lnTo>
                  <a:lnTo>
                    <a:pt x="1523" y="3723"/>
                  </a:lnTo>
                  <a:lnTo>
                    <a:pt x="1535" y="3738"/>
                  </a:lnTo>
                  <a:lnTo>
                    <a:pt x="1548" y="3754"/>
                  </a:lnTo>
                  <a:lnTo>
                    <a:pt x="1560" y="3772"/>
                  </a:lnTo>
                  <a:lnTo>
                    <a:pt x="1570" y="3792"/>
                  </a:lnTo>
                  <a:lnTo>
                    <a:pt x="1581" y="3813"/>
                  </a:lnTo>
                  <a:lnTo>
                    <a:pt x="1581" y="3813"/>
                  </a:lnTo>
                  <a:lnTo>
                    <a:pt x="1586" y="3827"/>
                  </a:lnTo>
                  <a:lnTo>
                    <a:pt x="1590" y="3840"/>
                  </a:lnTo>
                  <a:lnTo>
                    <a:pt x="1594" y="3855"/>
                  </a:lnTo>
                  <a:lnTo>
                    <a:pt x="1596" y="3869"/>
                  </a:lnTo>
                  <a:lnTo>
                    <a:pt x="1671" y="388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9024CEB2-8A91-7DB5-34AC-334A0C57B2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6" y="2810"/>
              <a:ext cx="1271" cy="1379"/>
            </a:xfrm>
            <a:custGeom>
              <a:avLst/>
              <a:gdLst>
                <a:gd name="T0" fmla="*/ 628 w 3814"/>
                <a:gd name="T1" fmla="*/ 8 h 4137"/>
                <a:gd name="T2" fmla="*/ 514 w 3814"/>
                <a:gd name="T3" fmla="*/ 50 h 4137"/>
                <a:gd name="T4" fmla="*/ 420 w 3814"/>
                <a:gd name="T5" fmla="*/ 125 h 4137"/>
                <a:gd name="T6" fmla="*/ 344 w 3814"/>
                <a:gd name="T7" fmla="*/ 222 h 4137"/>
                <a:gd name="T8" fmla="*/ 251 w 3814"/>
                <a:gd name="T9" fmla="*/ 410 h 4137"/>
                <a:gd name="T10" fmla="*/ 164 w 3814"/>
                <a:gd name="T11" fmla="*/ 686 h 4137"/>
                <a:gd name="T12" fmla="*/ 51 w 3814"/>
                <a:gd name="T13" fmla="*/ 1108 h 4137"/>
                <a:gd name="T14" fmla="*/ 5 w 3814"/>
                <a:gd name="T15" fmla="*/ 1418 h 4137"/>
                <a:gd name="T16" fmla="*/ 3 w 3814"/>
                <a:gd name="T17" fmla="*/ 1648 h 4137"/>
                <a:gd name="T18" fmla="*/ 43 w 3814"/>
                <a:gd name="T19" fmla="*/ 2039 h 4137"/>
                <a:gd name="T20" fmla="*/ 64 w 3814"/>
                <a:gd name="T21" fmla="*/ 2333 h 4137"/>
                <a:gd name="T22" fmla="*/ 75 w 3814"/>
                <a:gd name="T23" fmla="*/ 2487 h 4137"/>
                <a:gd name="T24" fmla="*/ 125 w 3814"/>
                <a:gd name="T25" fmla="*/ 2617 h 4137"/>
                <a:gd name="T26" fmla="*/ 255 w 3814"/>
                <a:gd name="T27" fmla="*/ 2802 h 4137"/>
                <a:gd name="T28" fmla="*/ 470 w 3814"/>
                <a:gd name="T29" fmla="*/ 3060 h 4137"/>
                <a:gd name="T30" fmla="*/ 623 w 3814"/>
                <a:gd name="T31" fmla="*/ 3210 h 4137"/>
                <a:gd name="T32" fmla="*/ 715 w 3814"/>
                <a:gd name="T33" fmla="*/ 3294 h 4137"/>
                <a:gd name="T34" fmla="*/ 745 w 3814"/>
                <a:gd name="T35" fmla="*/ 3325 h 4137"/>
                <a:gd name="T36" fmla="*/ 874 w 3814"/>
                <a:gd name="T37" fmla="*/ 3463 h 4137"/>
                <a:gd name="T38" fmla="*/ 955 w 3814"/>
                <a:gd name="T39" fmla="*/ 3518 h 4137"/>
                <a:gd name="T40" fmla="*/ 1069 w 3814"/>
                <a:gd name="T41" fmla="*/ 3550 h 4137"/>
                <a:gd name="T42" fmla="*/ 1161 w 3814"/>
                <a:gd name="T43" fmla="*/ 3580 h 4137"/>
                <a:gd name="T44" fmla="*/ 1372 w 3814"/>
                <a:gd name="T45" fmla="*/ 3641 h 4137"/>
                <a:gd name="T46" fmla="*/ 1480 w 3814"/>
                <a:gd name="T47" fmla="*/ 3688 h 4137"/>
                <a:gd name="T48" fmla="*/ 1548 w 3814"/>
                <a:gd name="T49" fmla="*/ 3754 h 4137"/>
                <a:gd name="T50" fmla="*/ 1586 w 3814"/>
                <a:gd name="T51" fmla="*/ 3827 h 4137"/>
                <a:gd name="T52" fmla="*/ 1671 w 3814"/>
                <a:gd name="T53" fmla="*/ 3882 h 4137"/>
                <a:gd name="T54" fmla="*/ 1915 w 3814"/>
                <a:gd name="T55" fmla="*/ 3953 h 4137"/>
                <a:gd name="T56" fmla="*/ 2330 w 3814"/>
                <a:gd name="T57" fmla="*/ 4014 h 4137"/>
                <a:gd name="T58" fmla="*/ 2559 w 3814"/>
                <a:gd name="T59" fmla="*/ 4056 h 4137"/>
                <a:gd name="T60" fmla="*/ 2942 w 3814"/>
                <a:gd name="T61" fmla="*/ 4123 h 4137"/>
                <a:gd name="T62" fmla="*/ 3156 w 3814"/>
                <a:gd name="T63" fmla="*/ 4137 h 4137"/>
                <a:gd name="T64" fmla="*/ 3332 w 3814"/>
                <a:gd name="T65" fmla="*/ 4123 h 4137"/>
                <a:gd name="T66" fmla="*/ 3490 w 3814"/>
                <a:gd name="T67" fmla="*/ 4070 h 4137"/>
                <a:gd name="T68" fmla="*/ 3580 w 3814"/>
                <a:gd name="T69" fmla="*/ 4014 h 4137"/>
                <a:gd name="T70" fmla="*/ 3657 w 3814"/>
                <a:gd name="T71" fmla="*/ 3935 h 4137"/>
                <a:gd name="T72" fmla="*/ 3724 w 3814"/>
                <a:gd name="T73" fmla="*/ 3834 h 4137"/>
                <a:gd name="T74" fmla="*/ 3770 w 3814"/>
                <a:gd name="T75" fmla="*/ 3710 h 4137"/>
                <a:gd name="T76" fmla="*/ 3813 w 3814"/>
                <a:gd name="T77" fmla="*/ 3436 h 4137"/>
                <a:gd name="T78" fmla="*/ 3801 w 3814"/>
                <a:gd name="T79" fmla="*/ 3185 h 4137"/>
                <a:gd name="T80" fmla="*/ 3751 w 3814"/>
                <a:gd name="T81" fmla="*/ 2971 h 4137"/>
                <a:gd name="T82" fmla="*/ 3706 w 3814"/>
                <a:gd name="T83" fmla="*/ 2847 h 4137"/>
                <a:gd name="T84" fmla="*/ 3611 w 3814"/>
                <a:gd name="T85" fmla="*/ 2663 h 4137"/>
                <a:gd name="T86" fmla="*/ 3494 w 3814"/>
                <a:gd name="T87" fmla="*/ 2486 h 4137"/>
                <a:gd name="T88" fmla="*/ 3243 w 3814"/>
                <a:gd name="T89" fmla="*/ 2188 h 4137"/>
                <a:gd name="T90" fmla="*/ 2932 w 3814"/>
                <a:gd name="T91" fmla="*/ 1897 h 4137"/>
                <a:gd name="T92" fmla="*/ 2324 w 3814"/>
                <a:gd name="T93" fmla="*/ 1355 h 4137"/>
                <a:gd name="T94" fmla="*/ 1796 w 3814"/>
                <a:gd name="T95" fmla="*/ 852 h 4137"/>
                <a:gd name="T96" fmla="*/ 1406 w 3814"/>
                <a:gd name="T97" fmla="*/ 456 h 4137"/>
                <a:gd name="T98" fmla="*/ 1366 w 3814"/>
                <a:gd name="T99" fmla="*/ 365 h 4137"/>
                <a:gd name="T100" fmla="*/ 1289 w 3814"/>
                <a:gd name="T101" fmla="*/ 264 h 4137"/>
                <a:gd name="T102" fmla="*/ 1192 w 3814"/>
                <a:gd name="T103" fmla="*/ 178 h 4137"/>
                <a:gd name="T104" fmla="*/ 1057 w 3814"/>
                <a:gd name="T105" fmla="*/ 95 h 4137"/>
                <a:gd name="T106" fmla="*/ 813 w 3814"/>
                <a:gd name="T107" fmla="*/ 12 h 4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814" h="4137">
                  <a:moveTo>
                    <a:pt x="707" y="0"/>
                  </a:moveTo>
                  <a:lnTo>
                    <a:pt x="707" y="0"/>
                  </a:lnTo>
                  <a:lnTo>
                    <a:pt x="680" y="2"/>
                  </a:lnTo>
                  <a:lnTo>
                    <a:pt x="653" y="4"/>
                  </a:lnTo>
                  <a:lnTo>
                    <a:pt x="628" y="8"/>
                  </a:lnTo>
                  <a:lnTo>
                    <a:pt x="604" y="13"/>
                  </a:lnTo>
                  <a:lnTo>
                    <a:pt x="580" y="21"/>
                  </a:lnTo>
                  <a:lnTo>
                    <a:pt x="558" y="29"/>
                  </a:lnTo>
                  <a:lnTo>
                    <a:pt x="535" y="40"/>
                  </a:lnTo>
                  <a:lnTo>
                    <a:pt x="514" y="50"/>
                  </a:lnTo>
                  <a:lnTo>
                    <a:pt x="495" y="63"/>
                  </a:lnTo>
                  <a:lnTo>
                    <a:pt x="475" y="76"/>
                  </a:lnTo>
                  <a:lnTo>
                    <a:pt x="455" y="92"/>
                  </a:lnTo>
                  <a:lnTo>
                    <a:pt x="438" y="108"/>
                  </a:lnTo>
                  <a:lnTo>
                    <a:pt x="420" y="125"/>
                  </a:lnTo>
                  <a:lnTo>
                    <a:pt x="404" y="142"/>
                  </a:lnTo>
                  <a:lnTo>
                    <a:pt x="388" y="162"/>
                  </a:lnTo>
                  <a:lnTo>
                    <a:pt x="373" y="180"/>
                  </a:lnTo>
                  <a:lnTo>
                    <a:pt x="358" y="201"/>
                  </a:lnTo>
                  <a:lnTo>
                    <a:pt x="344" y="222"/>
                  </a:lnTo>
                  <a:lnTo>
                    <a:pt x="331" y="245"/>
                  </a:lnTo>
                  <a:lnTo>
                    <a:pt x="318" y="267"/>
                  </a:lnTo>
                  <a:lnTo>
                    <a:pt x="293" y="313"/>
                  </a:lnTo>
                  <a:lnTo>
                    <a:pt x="270" y="362"/>
                  </a:lnTo>
                  <a:lnTo>
                    <a:pt x="251" y="410"/>
                  </a:lnTo>
                  <a:lnTo>
                    <a:pt x="232" y="460"/>
                  </a:lnTo>
                  <a:lnTo>
                    <a:pt x="215" y="511"/>
                  </a:lnTo>
                  <a:lnTo>
                    <a:pt x="200" y="561"/>
                  </a:lnTo>
                  <a:lnTo>
                    <a:pt x="200" y="561"/>
                  </a:lnTo>
                  <a:lnTo>
                    <a:pt x="164" y="686"/>
                  </a:lnTo>
                  <a:lnTo>
                    <a:pt x="129" y="807"/>
                  </a:lnTo>
                  <a:lnTo>
                    <a:pt x="95" y="928"/>
                  </a:lnTo>
                  <a:lnTo>
                    <a:pt x="79" y="987"/>
                  </a:lnTo>
                  <a:lnTo>
                    <a:pt x="64" y="1047"/>
                  </a:lnTo>
                  <a:lnTo>
                    <a:pt x="51" y="1108"/>
                  </a:lnTo>
                  <a:lnTo>
                    <a:pt x="38" y="1168"/>
                  </a:lnTo>
                  <a:lnTo>
                    <a:pt x="28" y="1230"/>
                  </a:lnTo>
                  <a:lnTo>
                    <a:pt x="19" y="1292"/>
                  </a:lnTo>
                  <a:lnTo>
                    <a:pt x="11" y="1355"/>
                  </a:lnTo>
                  <a:lnTo>
                    <a:pt x="5" y="1418"/>
                  </a:lnTo>
                  <a:lnTo>
                    <a:pt x="1" y="1483"/>
                  </a:lnTo>
                  <a:lnTo>
                    <a:pt x="0" y="1549"/>
                  </a:lnTo>
                  <a:lnTo>
                    <a:pt x="0" y="1549"/>
                  </a:lnTo>
                  <a:lnTo>
                    <a:pt x="1" y="1599"/>
                  </a:lnTo>
                  <a:lnTo>
                    <a:pt x="3" y="1648"/>
                  </a:lnTo>
                  <a:lnTo>
                    <a:pt x="7" y="1698"/>
                  </a:lnTo>
                  <a:lnTo>
                    <a:pt x="11" y="1746"/>
                  </a:lnTo>
                  <a:lnTo>
                    <a:pt x="20" y="1845"/>
                  </a:lnTo>
                  <a:lnTo>
                    <a:pt x="32" y="1942"/>
                  </a:lnTo>
                  <a:lnTo>
                    <a:pt x="43" y="2039"/>
                  </a:lnTo>
                  <a:lnTo>
                    <a:pt x="54" y="2136"/>
                  </a:lnTo>
                  <a:lnTo>
                    <a:pt x="58" y="2186"/>
                  </a:lnTo>
                  <a:lnTo>
                    <a:pt x="62" y="2235"/>
                  </a:lnTo>
                  <a:lnTo>
                    <a:pt x="63" y="2285"/>
                  </a:lnTo>
                  <a:lnTo>
                    <a:pt x="64" y="2333"/>
                  </a:lnTo>
                  <a:lnTo>
                    <a:pt x="64" y="2333"/>
                  </a:lnTo>
                  <a:lnTo>
                    <a:pt x="63" y="2390"/>
                  </a:lnTo>
                  <a:lnTo>
                    <a:pt x="70" y="2462"/>
                  </a:lnTo>
                  <a:lnTo>
                    <a:pt x="70" y="2462"/>
                  </a:lnTo>
                  <a:lnTo>
                    <a:pt x="75" y="2487"/>
                  </a:lnTo>
                  <a:lnTo>
                    <a:pt x="81" y="2513"/>
                  </a:lnTo>
                  <a:lnTo>
                    <a:pt x="91" y="2540"/>
                  </a:lnTo>
                  <a:lnTo>
                    <a:pt x="100" y="2566"/>
                  </a:lnTo>
                  <a:lnTo>
                    <a:pt x="112" y="2591"/>
                  </a:lnTo>
                  <a:lnTo>
                    <a:pt x="125" y="2617"/>
                  </a:lnTo>
                  <a:lnTo>
                    <a:pt x="139" y="2642"/>
                  </a:lnTo>
                  <a:lnTo>
                    <a:pt x="155" y="2666"/>
                  </a:lnTo>
                  <a:lnTo>
                    <a:pt x="186" y="2714"/>
                  </a:lnTo>
                  <a:lnTo>
                    <a:pt x="221" y="2759"/>
                  </a:lnTo>
                  <a:lnTo>
                    <a:pt x="255" y="2802"/>
                  </a:lnTo>
                  <a:lnTo>
                    <a:pt x="286" y="2842"/>
                  </a:lnTo>
                  <a:lnTo>
                    <a:pt x="286" y="2842"/>
                  </a:lnTo>
                  <a:lnTo>
                    <a:pt x="375" y="2950"/>
                  </a:lnTo>
                  <a:lnTo>
                    <a:pt x="423" y="3005"/>
                  </a:lnTo>
                  <a:lnTo>
                    <a:pt x="470" y="3060"/>
                  </a:lnTo>
                  <a:lnTo>
                    <a:pt x="520" y="3112"/>
                  </a:lnTo>
                  <a:lnTo>
                    <a:pt x="544" y="3137"/>
                  </a:lnTo>
                  <a:lnTo>
                    <a:pt x="571" y="3162"/>
                  </a:lnTo>
                  <a:lnTo>
                    <a:pt x="597" y="3186"/>
                  </a:lnTo>
                  <a:lnTo>
                    <a:pt x="623" y="3210"/>
                  </a:lnTo>
                  <a:lnTo>
                    <a:pt x="649" y="3231"/>
                  </a:lnTo>
                  <a:lnTo>
                    <a:pt x="676" y="3252"/>
                  </a:lnTo>
                  <a:lnTo>
                    <a:pt x="715" y="3292"/>
                  </a:lnTo>
                  <a:lnTo>
                    <a:pt x="715" y="3292"/>
                  </a:lnTo>
                  <a:lnTo>
                    <a:pt x="715" y="3294"/>
                  </a:lnTo>
                  <a:lnTo>
                    <a:pt x="715" y="3295"/>
                  </a:lnTo>
                  <a:lnTo>
                    <a:pt x="716" y="3296"/>
                  </a:lnTo>
                  <a:lnTo>
                    <a:pt x="716" y="3298"/>
                  </a:lnTo>
                  <a:lnTo>
                    <a:pt x="716" y="3298"/>
                  </a:lnTo>
                  <a:lnTo>
                    <a:pt x="745" y="3325"/>
                  </a:lnTo>
                  <a:lnTo>
                    <a:pt x="773" y="3356"/>
                  </a:lnTo>
                  <a:lnTo>
                    <a:pt x="800" y="3387"/>
                  </a:lnTo>
                  <a:lnTo>
                    <a:pt x="829" y="3419"/>
                  </a:lnTo>
                  <a:lnTo>
                    <a:pt x="858" y="3449"/>
                  </a:lnTo>
                  <a:lnTo>
                    <a:pt x="874" y="3463"/>
                  </a:lnTo>
                  <a:lnTo>
                    <a:pt x="888" y="3476"/>
                  </a:lnTo>
                  <a:lnTo>
                    <a:pt x="904" y="3490"/>
                  </a:lnTo>
                  <a:lnTo>
                    <a:pt x="921" y="3500"/>
                  </a:lnTo>
                  <a:lnTo>
                    <a:pt x="938" y="3511"/>
                  </a:lnTo>
                  <a:lnTo>
                    <a:pt x="955" y="3518"/>
                  </a:lnTo>
                  <a:lnTo>
                    <a:pt x="955" y="3518"/>
                  </a:lnTo>
                  <a:lnTo>
                    <a:pt x="973" y="3526"/>
                  </a:lnTo>
                  <a:lnTo>
                    <a:pt x="992" y="3532"/>
                  </a:lnTo>
                  <a:lnTo>
                    <a:pt x="1031" y="3542"/>
                  </a:lnTo>
                  <a:lnTo>
                    <a:pt x="1069" y="3550"/>
                  </a:lnTo>
                  <a:lnTo>
                    <a:pt x="1088" y="3555"/>
                  </a:lnTo>
                  <a:lnTo>
                    <a:pt x="1106" y="3562"/>
                  </a:lnTo>
                  <a:lnTo>
                    <a:pt x="1106" y="3562"/>
                  </a:lnTo>
                  <a:lnTo>
                    <a:pt x="1133" y="3572"/>
                  </a:lnTo>
                  <a:lnTo>
                    <a:pt x="1161" y="3580"/>
                  </a:lnTo>
                  <a:lnTo>
                    <a:pt x="1217" y="3596"/>
                  </a:lnTo>
                  <a:lnTo>
                    <a:pt x="1274" y="3610"/>
                  </a:lnTo>
                  <a:lnTo>
                    <a:pt x="1330" y="3627"/>
                  </a:lnTo>
                  <a:lnTo>
                    <a:pt x="1330" y="3627"/>
                  </a:lnTo>
                  <a:lnTo>
                    <a:pt x="1372" y="3641"/>
                  </a:lnTo>
                  <a:lnTo>
                    <a:pt x="1411" y="3655"/>
                  </a:lnTo>
                  <a:lnTo>
                    <a:pt x="1430" y="3662"/>
                  </a:lnTo>
                  <a:lnTo>
                    <a:pt x="1447" y="3671"/>
                  </a:lnTo>
                  <a:lnTo>
                    <a:pt x="1464" y="3679"/>
                  </a:lnTo>
                  <a:lnTo>
                    <a:pt x="1480" y="3688"/>
                  </a:lnTo>
                  <a:lnTo>
                    <a:pt x="1494" y="3698"/>
                  </a:lnTo>
                  <a:lnTo>
                    <a:pt x="1509" y="3710"/>
                  </a:lnTo>
                  <a:lnTo>
                    <a:pt x="1523" y="3723"/>
                  </a:lnTo>
                  <a:lnTo>
                    <a:pt x="1535" y="3738"/>
                  </a:lnTo>
                  <a:lnTo>
                    <a:pt x="1548" y="3754"/>
                  </a:lnTo>
                  <a:lnTo>
                    <a:pt x="1560" y="3772"/>
                  </a:lnTo>
                  <a:lnTo>
                    <a:pt x="1570" y="3792"/>
                  </a:lnTo>
                  <a:lnTo>
                    <a:pt x="1581" y="3813"/>
                  </a:lnTo>
                  <a:lnTo>
                    <a:pt x="1581" y="3813"/>
                  </a:lnTo>
                  <a:lnTo>
                    <a:pt x="1586" y="3827"/>
                  </a:lnTo>
                  <a:lnTo>
                    <a:pt x="1590" y="3840"/>
                  </a:lnTo>
                  <a:lnTo>
                    <a:pt x="1594" y="3855"/>
                  </a:lnTo>
                  <a:lnTo>
                    <a:pt x="1596" y="3869"/>
                  </a:lnTo>
                  <a:lnTo>
                    <a:pt x="1671" y="3882"/>
                  </a:lnTo>
                  <a:lnTo>
                    <a:pt x="1671" y="3882"/>
                  </a:lnTo>
                  <a:lnTo>
                    <a:pt x="1718" y="3901"/>
                  </a:lnTo>
                  <a:lnTo>
                    <a:pt x="1766" y="3916"/>
                  </a:lnTo>
                  <a:lnTo>
                    <a:pt x="1815" y="3930"/>
                  </a:lnTo>
                  <a:lnTo>
                    <a:pt x="1865" y="3941"/>
                  </a:lnTo>
                  <a:lnTo>
                    <a:pt x="1915" y="3953"/>
                  </a:lnTo>
                  <a:lnTo>
                    <a:pt x="1966" y="3962"/>
                  </a:lnTo>
                  <a:lnTo>
                    <a:pt x="2019" y="3970"/>
                  </a:lnTo>
                  <a:lnTo>
                    <a:pt x="2070" y="3978"/>
                  </a:lnTo>
                  <a:lnTo>
                    <a:pt x="2278" y="4007"/>
                  </a:lnTo>
                  <a:lnTo>
                    <a:pt x="2330" y="4014"/>
                  </a:lnTo>
                  <a:lnTo>
                    <a:pt x="2381" y="4023"/>
                  </a:lnTo>
                  <a:lnTo>
                    <a:pt x="2431" y="4032"/>
                  </a:lnTo>
                  <a:lnTo>
                    <a:pt x="2479" y="4041"/>
                  </a:lnTo>
                  <a:lnTo>
                    <a:pt x="2479" y="4041"/>
                  </a:lnTo>
                  <a:lnTo>
                    <a:pt x="2559" y="4056"/>
                  </a:lnTo>
                  <a:lnTo>
                    <a:pt x="2642" y="4072"/>
                  </a:lnTo>
                  <a:lnTo>
                    <a:pt x="2726" y="4087"/>
                  </a:lnTo>
                  <a:lnTo>
                    <a:pt x="2812" y="4103"/>
                  </a:lnTo>
                  <a:lnTo>
                    <a:pt x="2899" y="4116"/>
                  </a:lnTo>
                  <a:lnTo>
                    <a:pt x="2942" y="4123"/>
                  </a:lnTo>
                  <a:lnTo>
                    <a:pt x="2985" y="4128"/>
                  </a:lnTo>
                  <a:lnTo>
                    <a:pt x="3027" y="4132"/>
                  </a:lnTo>
                  <a:lnTo>
                    <a:pt x="3071" y="4135"/>
                  </a:lnTo>
                  <a:lnTo>
                    <a:pt x="3114" y="4137"/>
                  </a:lnTo>
                  <a:lnTo>
                    <a:pt x="3156" y="4137"/>
                  </a:lnTo>
                  <a:lnTo>
                    <a:pt x="3156" y="4137"/>
                  </a:lnTo>
                  <a:lnTo>
                    <a:pt x="3201" y="4137"/>
                  </a:lnTo>
                  <a:lnTo>
                    <a:pt x="3245" y="4135"/>
                  </a:lnTo>
                  <a:lnTo>
                    <a:pt x="3288" y="4129"/>
                  </a:lnTo>
                  <a:lnTo>
                    <a:pt x="3332" y="4123"/>
                  </a:lnTo>
                  <a:lnTo>
                    <a:pt x="3372" y="4114"/>
                  </a:lnTo>
                  <a:lnTo>
                    <a:pt x="3413" y="4102"/>
                  </a:lnTo>
                  <a:lnTo>
                    <a:pt x="3452" y="4087"/>
                  </a:lnTo>
                  <a:lnTo>
                    <a:pt x="3472" y="4079"/>
                  </a:lnTo>
                  <a:lnTo>
                    <a:pt x="3490" y="4070"/>
                  </a:lnTo>
                  <a:lnTo>
                    <a:pt x="3510" y="4060"/>
                  </a:lnTo>
                  <a:lnTo>
                    <a:pt x="3527" y="4049"/>
                  </a:lnTo>
                  <a:lnTo>
                    <a:pt x="3545" y="4039"/>
                  </a:lnTo>
                  <a:lnTo>
                    <a:pt x="3563" y="4027"/>
                  </a:lnTo>
                  <a:lnTo>
                    <a:pt x="3580" y="4014"/>
                  </a:lnTo>
                  <a:lnTo>
                    <a:pt x="3597" y="3999"/>
                  </a:lnTo>
                  <a:lnTo>
                    <a:pt x="3612" y="3985"/>
                  </a:lnTo>
                  <a:lnTo>
                    <a:pt x="3628" y="3969"/>
                  </a:lnTo>
                  <a:lnTo>
                    <a:pt x="3643" y="3953"/>
                  </a:lnTo>
                  <a:lnTo>
                    <a:pt x="3657" y="3935"/>
                  </a:lnTo>
                  <a:lnTo>
                    <a:pt x="3671" y="3916"/>
                  </a:lnTo>
                  <a:lnTo>
                    <a:pt x="3686" y="3898"/>
                  </a:lnTo>
                  <a:lnTo>
                    <a:pt x="3699" y="3877"/>
                  </a:lnTo>
                  <a:lnTo>
                    <a:pt x="3711" y="3856"/>
                  </a:lnTo>
                  <a:lnTo>
                    <a:pt x="3724" y="3834"/>
                  </a:lnTo>
                  <a:lnTo>
                    <a:pt x="3734" y="3810"/>
                  </a:lnTo>
                  <a:lnTo>
                    <a:pt x="3734" y="3810"/>
                  </a:lnTo>
                  <a:lnTo>
                    <a:pt x="3745" y="3786"/>
                  </a:lnTo>
                  <a:lnTo>
                    <a:pt x="3754" y="3761"/>
                  </a:lnTo>
                  <a:lnTo>
                    <a:pt x="3770" y="3710"/>
                  </a:lnTo>
                  <a:lnTo>
                    <a:pt x="3784" y="3658"/>
                  </a:lnTo>
                  <a:lnTo>
                    <a:pt x="3795" y="3604"/>
                  </a:lnTo>
                  <a:lnTo>
                    <a:pt x="3804" y="3549"/>
                  </a:lnTo>
                  <a:lnTo>
                    <a:pt x="3809" y="3492"/>
                  </a:lnTo>
                  <a:lnTo>
                    <a:pt x="3813" y="3436"/>
                  </a:lnTo>
                  <a:lnTo>
                    <a:pt x="3814" y="3378"/>
                  </a:lnTo>
                  <a:lnTo>
                    <a:pt x="3814" y="3378"/>
                  </a:lnTo>
                  <a:lnTo>
                    <a:pt x="3813" y="3313"/>
                  </a:lnTo>
                  <a:lnTo>
                    <a:pt x="3809" y="3249"/>
                  </a:lnTo>
                  <a:lnTo>
                    <a:pt x="3801" y="3185"/>
                  </a:lnTo>
                  <a:lnTo>
                    <a:pt x="3791" y="3122"/>
                  </a:lnTo>
                  <a:lnTo>
                    <a:pt x="3778" y="3060"/>
                  </a:lnTo>
                  <a:lnTo>
                    <a:pt x="3770" y="3030"/>
                  </a:lnTo>
                  <a:lnTo>
                    <a:pt x="3761" y="2999"/>
                  </a:lnTo>
                  <a:lnTo>
                    <a:pt x="3751" y="2971"/>
                  </a:lnTo>
                  <a:lnTo>
                    <a:pt x="3742" y="2942"/>
                  </a:lnTo>
                  <a:lnTo>
                    <a:pt x="3732" y="2913"/>
                  </a:lnTo>
                  <a:lnTo>
                    <a:pt x="3720" y="2885"/>
                  </a:lnTo>
                  <a:lnTo>
                    <a:pt x="3720" y="2885"/>
                  </a:lnTo>
                  <a:lnTo>
                    <a:pt x="3706" y="2847"/>
                  </a:lnTo>
                  <a:lnTo>
                    <a:pt x="3688" y="2810"/>
                  </a:lnTo>
                  <a:lnTo>
                    <a:pt x="3670" y="2772"/>
                  </a:lnTo>
                  <a:lnTo>
                    <a:pt x="3652" y="2735"/>
                  </a:lnTo>
                  <a:lnTo>
                    <a:pt x="3632" y="2699"/>
                  </a:lnTo>
                  <a:lnTo>
                    <a:pt x="3611" y="2663"/>
                  </a:lnTo>
                  <a:lnTo>
                    <a:pt x="3590" y="2626"/>
                  </a:lnTo>
                  <a:lnTo>
                    <a:pt x="3568" y="2591"/>
                  </a:lnTo>
                  <a:lnTo>
                    <a:pt x="3544" y="2555"/>
                  </a:lnTo>
                  <a:lnTo>
                    <a:pt x="3519" y="2520"/>
                  </a:lnTo>
                  <a:lnTo>
                    <a:pt x="3494" y="2486"/>
                  </a:lnTo>
                  <a:lnTo>
                    <a:pt x="3469" y="2450"/>
                  </a:lnTo>
                  <a:lnTo>
                    <a:pt x="3416" y="2383"/>
                  </a:lnTo>
                  <a:lnTo>
                    <a:pt x="3359" y="2316"/>
                  </a:lnTo>
                  <a:lnTo>
                    <a:pt x="3302" y="2252"/>
                  </a:lnTo>
                  <a:lnTo>
                    <a:pt x="3243" y="2188"/>
                  </a:lnTo>
                  <a:lnTo>
                    <a:pt x="3182" y="2126"/>
                  </a:lnTo>
                  <a:lnTo>
                    <a:pt x="3121" y="2067"/>
                  </a:lnTo>
                  <a:lnTo>
                    <a:pt x="3058" y="2008"/>
                  </a:lnTo>
                  <a:lnTo>
                    <a:pt x="2995" y="1952"/>
                  </a:lnTo>
                  <a:lnTo>
                    <a:pt x="2932" y="1897"/>
                  </a:lnTo>
                  <a:lnTo>
                    <a:pt x="2869" y="1845"/>
                  </a:lnTo>
                  <a:lnTo>
                    <a:pt x="2869" y="1845"/>
                  </a:lnTo>
                  <a:lnTo>
                    <a:pt x="2686" y="1682"/>
                  </a:lnTo>
                  <a:lnTo>
                    <a:pt x="2504" y="1519"/>
                  </a:lnTo>
                  <a:lnTo>
                    <a:pt x="2324" y="1355"/>
                  </a:lnTo>
                  <a:lnTo>
                    <a:pt x="2146" y="1189"/>
                  </a:lnTo>
                  <a:lnTo>
                    <a:pt x="2058" y="1105"/>
                  </a:lnTo>
                  <a:lnTo>
                    <a:pt x="1970" y="1021"/>
                  </a:lnTo>
                  <a:lnTo>
                    <a:pt x="1882" y="937"/>
                  </a:lnTo>
                  <a:lnTo>
                    <a:pt x="1796" y="852"/>
                  </a:lnTo>
                  <a:lnTo>
                    <a:pt x="1709" y="765"/>
                  </a:lnTo>
                  <a:lnTo>
                    <a:pt x="1624" y="678"/>
                  </a:lnTo>
                  <a:lnTo>
                    <a:pt x="1539" y="590"/>
                  </a:lnTo>
                  <a:lnTo>
                    <a:pt x="1455" y="501"/>
                  </a:lnTo>
                  <a:lnTo>
                    <a:pt x="1406" y="456"/>
                  </a:lnTo>
                  <a:lnTo>
                    <a:pt x="1406" y="456"/>
                  </a:lnTo>
                  <a:lnTo>
                    <a:pt x="1398" y="432"/>
                  </a:lnTo>
                  <a:lnTo>
                    <a:pt x="1388" y="410"/>
                  </a:lnTo>
                  <a:lnTo>
                    <a:pt x="1377" y="388"/>
                  </a:lnTo>
                  <a:lnTo>
                    <a:pt x="1366" y="365"/>
                  </a:lnTo>
                  <a:lnTo>
                    <a:pt x="1351" y="344"/>
                  </a:lnTo>
                  <a:lnTo>
                    <a:pt x="1338" y="323"/>
                  </a:lnTo>
                  <a:lnTo>
                    <a:pt x="1322" y="304"/>
                  </a:lnTo>
                  <a:lnTo>
                    <a:pt x="1307" y="284"/>
                  </a:lnTo>
                  <a:lnTo>
                    <a:pt x="1289" y="264"/>
                  </a:lnTo>
                  <a:lnTo>
                    <a:pt x="1271" y="246"/>
                  </a:lnTo>
                  <a:lnTo>
                    <a:pt x="1253" y="228"/>
                  </a:lnTo>
                  <a:lnTo>
                    <a:pt x="1233" y="210"/>
                  </a:lnTo>
                  <a:lnTo>
                    <a:pt x="1213" y="193"/>
                  </a:lnTo>
                  <a:lnTo>
                    <a:pt x="1192" y="178"/>
                  </a:lnTo>
                  <a:lnTo>
                    <a:pt x="1171" y="162"/>
                  </a:lnTo>
                  <a:lnTo>
                    <a:pt x="1149" y="147"/>
                  </a:lnTo>
                  <a:lnTo>
                    <a:pt x="1127" y="133"/>
                  </a:lnTo>
                  <a:lnTo>
                    <a:pt x="1105" y="120"/>
                  </a:lnTo>
                  <a:lnTo>
                    <a:pt x="1057" y="95"/>
                  </a:lnTo>
                  <a:lnTo>
                    <a:pt x="1009" y="72"/>
                  </a:lnTo>
                  <a:lnTo>
                    <a:pt x="960" y="53"/>
                  </a:lnTo>
                  <a:lnTo>
                    <a:pt x="912" y="36"/>
                  </a:lnTo>
                  <a:lnTo>
                    <a:pt x="862" y="23"/>
                  </a:lnTo>
                  <a:lnTo>
                    <a:pt x="813" y="12"/>
                  </a:lnTo>
                  <a:lnTo>
                    <a:pt x="766" y="4"/>
                  </a:lnTo>
                  <a:lnTo>
                    <a:pt x="766" y="4"/>
                  </a:lnTo>
                  <a:lnTo>
                    <a:pt x="736" y="2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rgbClr val="5E66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6DD8F092-991A-9DD5-9955-94B5F09991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6" y="2810"/>
              <a:ext cx="1271" cy="1379"/>
            </a:xfrm>
            <a:custGeom>
              <a:avLst/>
              <a:gdLst>
                <a:gd name="T0" fmla="*/ 628 w 3814"/>
                <a:gd name="T1" fmla="*/ 8 h 4137"/>
                <a:gd name="T2" fmla="*/ 514 w 3814"/>
                <a:gd name="T3" fmla="*/ 50 h 4137"/>
                <a:gd name="T4" fmla="*/ 420 w 3814"/>
                <a:gd name="T5" fmla="*/ 125 h 4137"/>
                <a:gd name="T6" fmla="*/ 344 w 3814"/>
                <a:gd name="T7" fmla="*/ 222 h 4137"/>
                <a:gd name="T8" fmla="*/ 251 w 3814"/>
                <a:gd name="T9" fmla="*/ 410 h 4137"/>
                <a:gd name="T10" fmla="*/ 164 w 3814"/>
                <a:gd name="T11" fmla="*/ 686 h 4137"/>
                <a:gd name="T12" fmla="*/ 51 w 3814"/>
                <a:gd name="T13" fmla="*/ 1108 h 4137"/>
                <a:gd name="T14" fmla="*/ 5 w 3814"/>
                <a:gd name="T15" fmla="*/ 1418 h 4137"/>
                <a:gd name="T16" fmla="*/ 3 w 3814"/>
                <a:gd name="T17" fmla="*/ 1648 h 4137"/>
                <a:gd name="T18" fmla="*/ 43 w 3814"/>
                <a:gd name="T19" fmla="*/ 2039 h 4137"/>
                <a:gd name="T20" fmla="*/ 64 w 3814"/>
                <a:gd name="T21" fmla="*/ 2333 h 4137"/>
                <a:gd name="T22" fmla="*/ 75 w 3814"/>
                <a:gd name="T23" fmla="*/ 2487 h 4137"/>
                <a:gd name="T24" fmla="*/ 125 w 3814"/>
                <a:gd name="T25" fmla="*/ 2617 h 4137"/>
                <a:gd name="T26" fmla="*/ 255 w 3814"/>
                <a:gd name="T27" fmla="*/ 2802 h 4137"/>
                <a:gd name="T28" fmla="*/ 470 w 3814"/>
                <a:gd name="T29" fmla="*/ 3060 h 4137"/>
                <a:gd name="T30" fmla="*/ 623 w 3814"/>
                <a:gd name="T31" fmla="*/ 3210 h 4137"/>
                <a:gd name="T32" fmla="*/ 715 w 3814"/>
                <a:gd name="T33" fmla="*/ 3294 h 4137"/>
                <a:gd name="T34" fmla="*/ 745 w 3814"/>
                <a:gd name="T35" fmla="*/ 3325 h 4137"/>
                <a:gd name="T36" fmla="*/ 874 w 3814"/>
                <a:gd name="T37" fmla="*/ 3463 h 4137"/>
                <a:gd name="T38" fmla="*/ 955 w 3814"/>
                <a:gd name="T39" fmla="*/ 3518 h 4137"/>
                <a:gd name="T40" fmla="*/ 1069 w 3814"/>
                <a:gd name="T41" fmla="*/ 3550 h 4137"/>
                <a:gd name="T42" fmla="*/ 1161 w 3814"/>
                <a:gd name="T43" fmla="*/ 3580 h 4137"/>
                <a:gd name="T44" fmla="*/ 1372 w 3814"/>
                <a:gd name="T45" fmla="*/ 3641 h 4137"/>
                <a:gd name="T46" fmla="*/ 1480 w 3814"/>
                <a:gd name="T47" fmla="*/ 3688 h 4137"/>
                <a:gd name="T48" fmla="*/ 1548 w 3814"/>
                <a:gd name="T49" fmla="*/ 3754 h 4137"/>
                <a:gd name="T50" fmla="*/ 1586 w 3814"/>
                <a:gd name="T51" fmla="*/ 3827 h 4137"/>
                <a:gd name="T52" fmla="*/ 1671 w 3814"/>
                <a:gd name="T53" fmla="*/ 3882 h 4137"/>
                <a:gd name="T54" fmla="*/ 1915 w 3814"/>
                <a:gd name="T55" fmla="*/ 3953 h 4137"/>
                <a:gd name="T56" fmla="*/ 2330 w 3814"/>
                <a:gd name="T57" fmla="*/ 4014 h 4137"/>
                <a:gd name="T58" fmla="*/ 2559 w 3814"/>
                <a:gd name="T59" fmla="*/ 4056 h 4137"/>
                <a:gd name="T60" fmla="*/ 2942 w 3814"/>
                <a:gd name="T61" fmla="*/ 4123 h 4137"/>
                <a:gd name="T62" fmla="*/ 3156 w 3814"/>
                <a:gd name="T63" fmla="*/ 4137 h 4137"/>
                <a:gd name="T64" fmla="*/ 3332 w 3814"/>
                <a:gd name="T65" fmla="*/ 4123 h 4137"/>
                <a:gd name="T66" fmla="*/ 3490 w 3814"/>
                <a:gd name="T67" fmla="*/ 4070 h 4137"/>
                <a:gd name="T68" fmla="*/ 3580 w 3814"/>
                <a:gd name="T69" fmla="*/ 4014 h 4137"/>
                <a:gd name="T70" fmla="*/ 3657 w 3814"/>
                <a:gd name="T71" fmla="*/ 3935 h 4137"/>
                <a:gd name="T72" fmla="*/ 3724 w 3814"/>
                <a:gd name="T73" fmla="*/ 3834 h 4137"/>
                <a:gd name="T74" fmla="*/ 3770 w 3814"/>
                <a:gd name="T75" fmla="*/ 3710 h 4137"/>
                <a:gd name="T76" fmla="*/ 3813 w 3814"/>
                <a:gd name="T77" fmla="*/ 3436 h 4137"/>
                <a:gd name="T78" fmla="*/ 3801 w 3814"/>
                <a:gd name="T79" fmla="*/ 3185 h 4137"/>
                <a:gd name="T80" fmla="*/ 3751 w 3814"/>
                <a:gd name="T81" fmla="*/ 2971 h 4137"/>
                <a:gd name="T82" fmla="*/ 3706 w 3814"/>
                <a:gd name="T83" fmla="*/ 2847 h 4137"/>
                <a:gd name="T84" fmla="*/ 3611 w 3814"/>
                <a:gd name="T85" fmla="*/ 2663 h 4137"/>
                <a:gd name="T86" fmla="*/ 3494 w 3814"/>
                <a:gd name="T87" fmla="*/ 2486 h 4137"/>
                <a:gd name="T88" fmla="*/ 3243 w 3814"/>
                <a:gd name="T89" fmla="*/ 2188 h 4137"/>
                <a:gd name="T90" fmla="*/ 2932 w 3814"/>
                <a:gd name="T91" fmla="*/ 1897 h 4137"/>
                <a:gd name="T92" fmla="*/ 2324 w 3814"/>
                <a:gd name="T93" fmla="*/ 1355 h 4137"/>
                <a:gd name="T94" fmla="*/ 1796 w 3814"/>
                <a:gd name="T95" fmla="*/ 852 h 4137"/>
                <a:gd name="T96" fmla="*/ 1406 w 3814"/>
                <a:gd name="T97" fmla="*/ 456 h 4137"/>
                <a:gd name="T98" fmla="*/ 1366 w 3814"/>
                <a:gd name="T99" fmla="*/ 365 h 4137"/>
                <a:gd name="T100" fmla="*/ 1289 w 3814"/>
                <a:gd name="T101" fmla="*/ 264 h 4137"/>
                <a:gd name="T102" fmla="*/ 1192 w 3814"/>
                <a:gd name="T103" fmla="*/ 178 h 4137"/>
                <a:gd name="T104" fmla="*/ 1057 w 3814"/>
                <a:gd name="T105" fmla="*/ 95 h 4137"/>
                <a:gd name="T106" fmla="*/ 813 w 3814"/>
                <a:gd name="T107" fmla="*/ 12 h 4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814" h="4137">
                  <a:moveTo>
                    <a:pt x="707" y="0"/>
                  </a:moveTo>
                  <a:lnTo>
                    <a:pt x="707" y="0"/>
                  </a:lnTo>
                  <a:lnTo>
                    <a:pt x="680" y="2"/>
                  </a:lnTo>
                  <a:lnTo>
                    <a:pt x="653" y="4"/>
                  </a:lnTo>
                  <a:lnTo>
                    <a:pt x="628" y="8"/>
                  </a:lnTo>
                  <a:lnTo>
                    <a:pt x="604" y="13"/>
                  </a:lnTo>
                  <a:lnTo>
                    <a:pt x="580" y="21"/>
                  </a:lnTo>
                  <a:lnTo>
                    <a:pt x="558" y="29"/>
                  </a:lnTo>
                  <a:lnTo>
                    <a:pt x="535" y="40"/>
                  </a:lnTo>
                  <a:lnTo>
                    <a:pt x="514" y="50"/>
                  </a:lnTo>
                  <a:lnTo>
                    <a:pt x="495" y="63"/>
                  </a:lnTo>
                  <a:lnTo>
                    <a:pt x="475" y="76"/>
                  </a:lnTo>
                  <a:lnTo>
                    <a:pt x="455" y="92"/>
                  </a:lnTo>
                  <a:lnTo>
                    <a:pt x="438" y="108"/>
                  </a:lnTo>
                  <a:lnTo>
                    <a:pt x="420" y="125"/>
                  </a:lnTo>
                  <a:lnTo>
                    <a:pt x="404" y="142"/>
                  </a:lnTo>
                  <a:lnTo>
                    <a:pt x="388" y="162"/>
                  </a:lnTo>
                  <a:lnTo>
                    <a:pt x="373" y="180"/>
                  </a:lnTo>
                  <a:lnTo>
                    <a:pt x="358" y="201"/>
                  </a:lnTo>
                  <a:lnTo>
                    <a:pt x="344" y="222"/>
                  </a:lnTo>
                  <a:lnTo>
                    <a:pt x="331" y="245"/>
                  </a:lnTo>
                  <a:lnTo>
                    <a:pt x="318" y="267"/>
                  </a:lnTo>
                  <a:lnTo>
                    <a:pt x="293" y="313"/>
                  </a:lnTo>
                  <a:lnTo>
                    <a:pt x="270" y="362"/>
                  </a:lnTo>
                  <a:lnTo>
                    <a:pt x="251" y="410"/>
                  </a:lnTo>
                  <a:lnTo>
                    <a:pt x="232" y="460"/>
                  </a:lnTo>
                  <a:lnTo>
                    <a:pt x="215" y="511"/>
                  </a:lnTo>
                  <a:lnTo>
                    <a:pt x="200" y="561"/>
                  </a:lnTo>
                  <a:lnTo>
                    <a:pt x="200" y="561"/>
                  </a:lnTo>
                  <a:lnTo>
                    <a:pt x="164" y="686"/>
                  </a:lnTo>
                  <a:lnTo>
                    <a:pt x="129" y="807"/>
                  </a:lnTo>
                  <a:lnTo>
                    <a:pt x="95" y="928"/>
                  </a:lnTo>
                  <a:lnTo>
                    <a:pt x="79" y="987"/>
                  </a:lnTo>
                  <a:lnTo>
                    <a:pt x="64" y="1047"/>
                  </a:lnTo>
                  <a:lnTo>
                    <a:pt x="51" y="1108"/>
                  </a:lnTo>
                  <a:lnTo>
                    <a:pt x="38" y="1168"/>
                  </a:lnTo>
                  <a:lnTo>
                    <a:pt x="28" y="1230"/>
                  </a:lnTo>
                  <a:lnTo>
                    <a:pt x="19" y="1292"/>
                  </a:lnTo>
                  <a:lnTo>
                    <a:pt x="11" y="1355"/>
                  </a:lnTo>
                  <a:lnTo>
                    <a:pt x="5" y="1418"/>
                  </a:lnTo>
                  <a:lnTo>
                    <a:pt x="1" y="1483"/>
                  </a:lnTo>
                  <a:lnTo>
                    <a:pt x="0" y="1549"/>
                  </a:lnTo>
                  <a:lnTo>
                    <a:pt x="0" y="1549"/>
                  </a:lnTo>
                  <a:lnTo>
                    <a:pt x="1" y="1599"/>
                  </a:lnTo>
                  <a:lnTo>
                    <a:pt x="3" y="1648"/>
                  </a:lnTo>
                  <a:lnTo>
                    <a:pt x="7" y="1698"/>
                  </a:lnTo>
                  <a:lnTo>
                    <a:pt x="11" y="1746"/>
                  </a:lnTo>
                  <a:lnTo>
                    <a:pt x="20" y="1845"/>
                  </a:lnTo>
                  <a:lnTo>
                    <a:pt x="32" y="1942"/>
                  </a:lnTo>
                  <a:lnTo>
                    <a:pt x="43" y="2039"/>
                  </a:lnTo>
                  <a:lnTo>
                    <a:pt x="54" y="2136"/>
                  </a:lnTo>
                  <a:lnTo>
                    <a:pt x="58" y="2186"/>
                  </a:lnTo>
                  <a:lnTo>
                    <a:pt x="62" y="2235"/>
                  </a:lnTo>
                  <a:lnTo>
                    <a:pt x="63" y="2285"/>
                  </a:lnTo>
                  <a:lnTo>
                    <a:pt x="64" y="2333"/>
                  </a:lnTo>
                  <a:lnTo>
                    <a:pt x="64" y="2333"/>
                  </a:lnTo>
                  <a:lnTo>
                    <a:pt x="63" y="2390"/>
                  </a:lnTo>
                  <a:lnTo>
                    <a:pt x="70" y="2462"/>
                  </a:lnTo>
                  <a:lnTo>
                    <a:pt x="70" y="2462"/>
                  </a:lnTo>
                  <a:lnTo>
                    <a:pt x="75" y="2487"/>
                  </a:lnTo>
                  <a:lnTo>
                    <a:pt x="81" y="2513"/>
                  </a:lnTo>
                  <a:lnTo>
                    <a:pt x="91" y="2540"/>
                  </a:lnTo>
                  <a:lnTo>
                    <a:pt x="100" y="2566"/>
                  </a:lnTo>
                  <a:lnTo>
                    <a:pt x="112" y="2591"/>
                  </a:lnTo>
                  <a:lnTo>
                    <a:pt x="125" y="2617"/>
                  </a:lnTo>
                  <a:lnTo>
                    <a:pt x="139" y="2642"/>
                  </a:lnTo>
                  <a:lnTo>
                    <a:pt x="155" y="2666"/>
                  </a:lnTo>
                  <a:lnTo>
                    <a:pt x="186" y="2714"/>
                  </a:lnTo>
                  <a:lnTo>
                    <a:pt x="221" y="2759"/>
                  </a:lnTo>
                  <a:lnTo>
                    <a:pt x="255" y="2802"/>
                  </a:lnTo>
                  <a:lnTo>
                    <a:pt x="286" y="2842"/>
                  </a:lnTo>
                  <a:lnTo>
                    <a:pt x="286" y="2842"/>
                  </a:lnTo>
                  <a:lnTo>
                    <a:pt x="375" y="2950"/>
                  </a:lnTo>
                  <a:lnTo>
                    <a:pt x="423" y="3005"/>
                  </a:lnTo>
                  <a:lnTo>
                    <a:pt x="470" y="3060"/>
                  </a:lnTo>
                  <a:lnTo>
                    <a:pt x="520" y="3112"/>
                  </a:lnTo>
                  <a:lnTo>
                    <a:pt x="544" y="3137"/>
                  </a:lnTo>
                  <a:lnTo>
                    <a:pt x="571" y="3162"/>
                  </a:lnTo>
                  <a:lnTo>
                    <a:pt x="597" y="3186"/>
                  </a:lnTo>
                  <a:lnTo>
                    <a:pt x="623" y="3210"/>
                  </a:lnTo>
                  <a:lnTo>
                    <a:pt x="649" y="3231"/>
                  </a:lnTo>
                  <a:lnTo>
                    <a:pt x="676" y="3252"/>
                  </a:lnTo>
                  <a:lnTo>
                    <a:pt x="715" y="3292"/>
                  </a:lnTo>
                  <a:lnTo>
                    <a:pt x="715" y="3292"/>
                  </a:lnTo>
                  <a:lnTo>
                    <a:pt x="715" y="3294"/>
                  </a:lnTo>
                  <a:lnTo>
                    <a:pt x="715" y="3295"/>
                  </a:lnTo>
                  <a:lnTo>
                    <a:pt x="716" y="3296"/>
                  </a:lnTo>
                  <a:lnTo>
                    <a:pt x="716" y="3298"/>
                  </a:lnTo>
                  <a:lnTo>
                    <a:pt x="716" y="3298"/>
                  </a:lnTo>
                  <a:lnTo>
                    <a:pt x="745" y="3325"/>
                  </a:lnTo>
                  <a:lnTo>
                    <a:pt x="773" y="3356"/>
                  </a:lnTo>
                  <a:lnTo>
                    <a:pt x="800" y="3387"/>
                  </a:lnTo>
                  <a:lnTo>
                    <a:pt x="829" y="3419"/>
                  </a:lnTo>
                  <a:lnTo>
                    <a:pt x="858" y="3449"/>
                  </a:lnTo>
                  <a:lnTo>
                    <a:pt x="874" y="3463"/>
                  </a:lnTo>
                  <a:lnTo>
                    <a:pt x="888" y="3476"/>
                  </a:lnTo>
                  <a:lnTo>
                    <a:pt x="904" y="3490"/>
                  </a:lnTo>
                  <a:lnTo>
                    <a:pt x="921" y="3500"/>
                  </a:lnTo>
                  <a:lnTo>
                    <a:pt x="938" y="3511"/>
                  </a:lnTo>
                  <a:lnTo>
                    <a:pt x="955" y="3518"/>
                  </a:lnTo>
                  <a:lnTo>
                    <a:pt x="955" y="3518"/>
                  </a:lnTo>
                  <a:lnTo>
                    <a:pt x="973" y="3526"/>
                  </a:lnTo>
                  <a:lnTo>
                    <a:pt x="992" y="3532"/>
                  </a:lnTo>
                  <a:lnTo>
                    <a:pt x="1031" y="3542"/>
                  </a:lnTo>
                  <a:lnTo>
                    <a:pt x="1069" y="3550"/>
                  </a:lnTo>
                  <a:lnTo>
                    <a:pt x="1088" y="3555"/>
                  </a:lnTo>
                  <a:lnTo>
                    <a:pt x="1106" y="3562"/>
                  </a:lnTo>
                  <a:lnTo>
                    <a:pt x="1106" y="3562"/>
                  </a:lnTo>
                  <a:lnTo>
                    <a:pt x="1133" y="3572"/>
                  </a:lnTo>
                  <a:lnTo>
                    <a:pt x="1161" y="3580"/>
                  </a:lnTo>
                  <a:lnTo>
                    <a:pt x="1217" y="3596"/>
                  </a:lnTo>
                  <a:lnTo>
                    <a:pt x="1274" y="3610"/>
                  </a:lnTo>
                  <a:lnTo>
                    <a:pt x="1330" y="3627"/>
                  </a:lnTo>
                  <a:lnTo>
                    <a:pt x="1330" y="3627"/>
                  </a:lnTo>
                  <a:lnTo>
                    <a:pt x="1372" y="3641"/>
                  </a:lnTo>
                  <a:lnTo>
                    <a:pt x="1411" y="3655"/>
                  </a:lnTo>
                  <a:lnTo>
                    <a:pt x="1430" y="3662"/>
                  </a:lnTo>
                  <a:lnTo>
                    <a:pt x="1447" y="3671"/>
                  </a:lnTo>
                  <a:lnTo>
                    <a:pt x="1464" y="3679"/>
                  </a:lnTo>
                  <a:lnTo>
                    <a:pt x="1480" y="3688"/>
                  </a:lnTo>
                  <a:lnTo>
                    <a:pt x="1494" y="3698"/>
                  </a:lnTo>
                  <a:lnTo>
                    <a:pt x="1509" y="3710"/>
                  </a:lnTo>
                  <a:lnTo>
                    <a:pt x="1523" y="3723"/>
                  </a:lnTo>
                  <a:lnTo>
                    <a:pt x="1535" y="3738"/>
                  </a:lnTo>
                  <a:lnTo>
                    <a:pt x="1548" y="3754"/>
                  </a:lnTo>
                  <a:lnTo>
                    <a:pt x="1560" y="3772"/>
                  </a:lnTo>
                  <a:lnTo>
                    <a:pt x="1570" y="3792"/>
                  </a:lnTo>
                  <a:lnTo>
                    <a:pt x="1581" y="3813"/>
                  </a:lnTo>
                  <a:lnTo>
                    <a:pt x="1581" y="3813"/>
                  </a:lnTo>
                  <a:lnTo>
                    <a:pt x="1586" y="3827"/>
                  </a:lnTo>
                  <a:lnTo>
                    <a:pt x="1590" y="3840"/>
                  </a:lnTo>
                  <a:lnTo>
                    <a:pt x="1594" y="3855"/>
                  </a:lnTo>
                  <a:lnTo>
                    <a:pt x="1596" y="3869"/>
                  </a:lnTo>
                  <a:lnTo>
                    <a:pt x="1671" y="3882"/>
                  </a:lnTo>
                  <a:lnTo>
                    <a:pt x="1671" y="3882"/>
                  </a:lnTo>
                  <a:lnTo>
                    <a:pt x="1718" y="3901"/>
                  </a:lnTo>
                  <a:lnTo>
                    <a:pt x="1766" y="3916"/>
                  </a:lnTo>
                  <a:lnTo>
                    <a:pt x="1815" y="3930"/>
                  </a:lnTo>
                  <a:lnTo>
                    <a:pt x="1865" y="3941"/>
                  </a:lnTo>
                  <a:lnTo>
                    <a:pt x="1915" y="3953"/>
                  </a:lnTo>
                  <a:lnTo>
                    <a:pt x="1966" y="3962"/>
                  </a:lnTo>
                  <a:lnTo>
                    <a:pt x="2019" y="3970"/>
                  </a:lnTo>
                  <a:lnTo>
                    <a:pt x="2070" y="3978"/>
                  </a:lnTo>
                  <a:lnTo>
                    <a:pt x="2278" y="4007"/>
                  </a:lnTo>
                  <a:lnTo>
                    <a:pt x="2330" y="4014"/>
                  </a:lnTo>
                  <a:lnTo>
                    <a:pt x="2381" y="4023"/>
                  </a:lnTo>
                  <a:lnTo>
                    <a:pt x="2431" y="4032"/>
                  </a:lnTo>
                  <a:lnTo>
                    <a:pt x="2479" y="4041"/>
                  </a:lnTo>
                  <a:lnTo>
                    <a:pt x="2479" y="4041"/>
                  </a:lnTo>
                  <a:lnTo>
                    <a:pt x="2559" y="4056"/>
                  </a:lnTo>
                  <a:lnTo>
                    <a:pt x="2642" y="4072"/>
                  </a:lnTo>
                  <a:lnTo>
                    <a:pt x="2726" y="4087"/>
                  </a:lnTo>
                  <a:lnTo>
                    <a:pt x="2812" y="4103"/>
                  </a:lnTo>
                  <a:lnTo>
                    <a:pt x="2899" y="4116"/>
                  </a:lnTo>
                  <a:lnTo>
                    <a:pt x="2942" y="4123"/>
                  </a:lnTo>
                  <a:lnTo>
                    <a:pt x="2985" y="4128"/>
                  </a:lnTo>
                  <a:lnTo>
                    <a:pt x="3027" y="4132"/>
                  </a:lnTo>
                  <a:lnTo>
                    <a:pt x="3071" y="4135"/>
                  </a:lnTo>
                  <a:lnTo>
                    <a:pt x="3114" y="4137"/>
                  </a:lnTo>
                  <a:lnTo>
                    <a:pt x="3156" y="4137"/>
                  </a:lnTo>
                  <a:lnTo>
                    <a:pt x="3156" y="4137"/>
                  </a:lnTo>
                  <a:lnTo>
                    <a:pt x="3201" y="4137"/>
                  </a:lnTo>
                  <a:lnTo>
                    <a:pt x="3245" y="4135"/>
                  </a:lnTo>
                  <a:lnTo>
                    <a:pt x="3288" y="4129"/>
                  </a:lnTo>
                  <a:lnTo>
                    <a:pt x="3332" y="4123"/>
                  </a:lnTo>
                  <a:lnTo>
                    <a:pt x="3372" y="4114"/>
                  </a:lnTo>
                  <a:lnTo>
                    <a:pt x="3413" y="4102"/>
                  </a:lnTo>
                  <a:lnTo>
                    <a:pt x="3452" y="4087"/>
                  </a:lnTo>
                  <a:lnTo>
                    <a:pt x="3472" y="4079"/>
                  </a:lnTo>
                  <a:lnTo>
                    <a:pt x="3490" y="4070"/>
                  </a:lnTo>
                  <a:lnTo>
                    <a:pt x="3510" y="4060"/>
                  </a:lnTo>
                  <a:lnTo>
                    <a:pt x="3527" y="4049"/>
                  </a:lnTo>
                  <a:lnTo>
                    <a:pt x="3545" y="4039"/>
                  </a:lnTo>
                  <a:lnTo>
                    <a:pt x="3563" y="4027"/>
                  </a:lnTo>
                  <a:lnTo>
                    <a:pt x="3580" y="4014"/>
                  </a:lnTo>
                  <a:lnTo>
                    <a:pt x="3597" y="3999"/>
                  </a:lnTo>
                  <a:lnTo>
                    <a:pt x="3612" y="3985"/>
                  </a:lnTo>
                  <a:lnTo>
                    <a:pt x="3628" y="3969"/>
                  </a:lnTo>
                  <a:lnTo>
                    <a:pt x="3643" y="3953"/>
                  </a:lnTo>
                  <a:lnTo>
                    <a:pt x="3657" y="3935"/>
                  </a:lnTo>
                  <a:lnTo>
                    <a:pt x="3671" y="3916"/>
                  </a:lnTo>
                  <a:lnTo>
                    <a:pt x="3686" y="3898"/>
                  </a:lnTo>
                  <a:lnTo>
                    <a:pt x="3699" y="3877"/>
                  </a:lnTo>
                  <a:lnTo>
                    <a:pt x="3711" y="3856"/>
                  </a:lnTo>
                  <a:lnTo>
                    <a:pt x="3724" y="3834"/>
                  </a:lnTo>
                  <a:lnTo>
                    <a:pt x="3734" y="3810"/>
                  </a:lnTo>
                  <a:lnTo>
                    <a:pt x="3734" y="3810"/>
                  </a:lnTo>
                  <a:lnTo>
                    <a:pt x="3745" y="3786"/>
                  </a:lnTo>
                  <a:lnTo>
                    <a:pt x="3754" y="3761"/>
                  </a:lnTo>
                  <a:lnTo>
                    <a:pt x="3770" y="3710"/>
                  </a:lnTo>
                  <a:lnTo>
                    <a:pt x="3784" y="3658"/>
                  </a:lnTo>
                  <a:lnTo>
                    <a:pt x="3795" y="3604"/>
                  </a:lnTo>
                  <a:lnTo>
                    <a:pt x="3804" y="3549"/>
                  </a:lnTo>
                  <a:lnTo>
                    <a:pt x="3809" y="3492"/>
                  </a:lnTo>
                  <a:lnTo>
                    <a:pt x="3813" y="3436"/>
                  </a:lnTo>
                  <a:lnTo>
                    <a:pt x="3814" y="3378"/>
                  </a:lnTo>
                  <a:lnTo>
                    <a:pt x="3814" y="3378"/>
                  </a:lnTo>
                  <a:lnTo>
                    <a:pt x="3813" y="3313"/>
                  </a:lnTo>
                  <a:lnTo>
                    <a:pt x="3809" y="3249"/>
                  </a:lnTo>
                  <a:lnTo>
                    <a:pt x="3801" y="3185"/>
                  </a:lnTo>
                  <a:lnTo>
                    <a:pt x="3791" y="3122"/>
                  </a:lnTo>
                  <a:lnTo>
                    <a:pt x="3778" y="3060"/>
                  </a:lnTo>
                  <a:lnTo>
                    <a:pt x="3770" y="3030"/>
                  </a:lnTo>
                  <a:lnTo>
                    <a:pt x="3761" y="2999"/>
                  </a:lnTo>
                  <a:lnTo>
                    <a:pt x="3751" y="2971"/>
                  </a:lnTo>
                  <a:lnTo>
                    <a:pt x="3742" y="2942"/>
                  </a:lnTo>
                  <a:lnTo>
                    <a:pt x="3732" y="2913"/>
                  </a:lnTo>
                  <a:lnTo>
                    <a:pt x="3720" y="2885"/>
                  </a:lnTo>
                  <a:lnTo>
                    <a:pt x="3720" y="2885"/>
                  </a:lnTo>
                  <a:lnTo>
                    <a:pt x="3706" y="2847"/>
                  </a:lnTo>
                  <a:lnTo>
                    <a:pt x="3688" y="2810"/>
                  </a:lnTo>
                  <a:lnTo>
                    <a:pt x="3670" y="2772"/>
                  </a:lnTo>
                  <a:lnTo>
                    <a:pt x="3652" y="2735"/>
                  </a:lnTo>
                  <a:lnTo>
                    <a:pt x="3632" y="2699"/>
                  </a:lnTo>
                  <a:lnTo>
                    <a:pt x="3611" y="2663"/>
                  </a:lnTo>
                  <a:lnTo>
                    <a:pt x="3590" y="2626"/>
                  </a:lnTo>
                  <a:lnTo>
                    <a:pt x="3568" y="2591"/>
                  </a:lnTo>
                  <a:lnTo>
                    <a:pt x="3544" y="2555"/>
                  </a:lnTo>
                  <a:lnTo>
                    <a:pt x="3519" y="2520"/>
                  </a:lnTo>
                  <a:lnTo>
                    <a:pt x="3494" y="2486"/>
                  </a:lnTo>
                  <a:lnTo>
                    <a:pt x="3469" y="2450"/>
                  </a:lnTo>
                  <a:lnTo>
                    <a:pt x="3416" y="2383"/>
                  </a:lnTo>
                  <a:lnTo>
                    <a:pt x="3359" y="2316"/>
                  </a:lnTo>
                  <a:lnTo>
                    <a:pt x="3302" y="2252"/>
                  </a:lnTo>
                  <a:lnTo>
                    <a:pt x="3243" y="2188"/>
                  </a:lnTo>
                  <a:lnTo>
                    <a:pt x="3182" y="2126"/>
                  </a:lnTo>
                  <a:lnTo>
                    <a:pt x="3121" y="2067"/>
                  </a:lnTo>
                  <a:lnTo>
                    <a:pt x="3058" y="2008"/>
                  </a:lnTo>
                  <a:lnTo>
                    <a:pt x="2995" y="1952"/>
                  </a:lnTo>
                  <a:lnTo>
                    <a:pt x="2932" y="1897"/>
                  </a:lnTo>
                  <a:lnTo>
                    <a:pt x="2869" y="1845"/>
                  </a:lnTo>
                  <a:lnTo>
                    <a:pt x="2869" y="1845"/>
                  </a:lnTo>
                  <a:lnTo>
                    <a:pt x="2686" y="1682"/>
                  </a:lnTo>
                  <a:lnTo>
                    <a:pt x="2504" y="1519"/>
                  </a:lnTo>
                  <a:lnTo>
                    <a:pt x="2324" y="1355"/>
                  </a:lnTo>
                  <a:lnTo>
                    <a:pt x="2146" y="1189"/>
                  </a:lnTo>
                  <a:lnTo>
                    <a:pt x="2058" y="1105"/>
                  </a:lnTo>
                  <a:lnTo>
                    <a:pt x="1970" y="1021"/>
                  </a:lnTo>
                  <a:lnTo>
                    <a:pt x="1882" y="937"/>
                  </a:lnTo>
                  <a:lnTo>
                    <a:pt x="1796" y="852"/>
                  </a:lnTo>
                  <a:lnTo>
                    <a:pt x="1709" y="765"/>
                  </a:lnTo>
                  <a:lnTo>
                    <a:pt x="1624" y="678"/>
                  </a:lnTo>
                  <a:lnTo>
                    <a:pt x="1539" y="590"/>
                  </a:lnTo>
                  <a:lnTo>
                    <a:pt x="1455" y="501"/>
                  </a:lnTo>
                  <a:lnTo>
                    <a:pt x="1406" y="456"/>
                  </a:lnTo>
                  <a:lnTo>
                    <a:pt x="1406" y="456"/>
                  </a:lnTo>
                  <a:lnTo>
                    <a:pt x="1398" y="432"/>
                  </a:lnTo>
                  <a:lnTo>
                    <a:pt x="1388" y="410"/>
                  </a:lnTo>
                  <a:lnTo>
                    <a:pt x="1377" y="388"/>
                  </a:lnTo>
                  <a:lnTo>
                    <a:pt x="1366" y="365"/>
                  </a:lnTo>
                  <a:lnTo>
                    <a:pt x="1351" y="344"/>
                  </a:lnTo>
                  <a:lnTo>
                    <a:pt x="1338" y="323"/>
                  </a:lnTo>
                  <a:lnTo>
                    <a:pt x="1322" y="304"/>
                  </a:lnTo>
                  <a:lnTo>
                    <a:pt x="1307" y="284"/>
                  </a:lnTo>
                  <a:lnTo>
                    <a:pt x="1289" y="264"/>
                  </a:lnTo>
                  <a:lnTo>
                    <a:pt x="1271" y="246"/>
                  </a:lnTo>
                  <a:lnTo>
                    <a:pt x="1253" y="228"/>
                  </a:lnTo>
                  <a:lnTo>
                    <a:pt x="1233" y="210"/>
                  </a:lnTo>
                  <a:lnTo>
                    <a:pt x="1213" y="193"/>
                  </a:lnTo>
                  <a:lnTo>
                    <a:pt x="1192" y="178"/>
                  </a:lnTo>
                  <a:lnTo>
                    <a:pt x="1171" y="162"/>
                  </a:lnTo>
                  <a:lnTo>
                    <a:pt x="1149" y="147"/>
                  </a:lnTo>
                  <a:lnTo>
                    <a:pt x="1127" y="133"/>
                  </a:lnTo>
                  <a:lnTo>
                    <a:pt x="1105" y="120"/>
                  </a:lnTo>
                  <a:lnTo>
                    <a:pt x="1057" y="95"/>
                  </a:lnTo>
                  <a:lnTo>
                    <a:pt x="1009" y="72"/>
                  </a:lnTo>
                  <a:lnTo>
                    <a:pt x="960" y="53"/>
                  </a:lnTo>
                  <a:lnTo>
                    <a:pt x="912" y="36"/>
                  </a:lnTo>
                  <a:lnTo>
                    <a:pt x="862" y="23"/>
                  </a:lnTo>
                  <a:lnTo>
                    <a:pt x="813" y="12"/>
                  </a:lnTo>
                  <a:lnTo>
                    <a:pt x="766" y="4"/>
                  </a:lnTo>
                  <a:lnTo>
                    <a:pt x="766" y="4"/>
                  </a:lnTo>
                  <a:lnTo>
                    <a:pt x="736" y="2"/>
                  </a:lnTo>
                  <a:lnTo>
                    <a:pt x="70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5180EA3F-1755-AB99-2377-EC847EB181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4" y="527"/>
              <a:ext cx="840" cy="1144"/>
            </a:xfrm>
            <a:custGeom>
              <a:avLst/>
              <a:gdLst>
                <a:gd name="T0" fmla="*/ 2386 w 2520"/>
                <a:gd name="T1" fmla="*/ 837 h 3432"/>
                <a:gd name="T2" fmla="*/ 2128 w 2520"/>
                <a:gd name="T3" fmla="*/ 645 h 3432"/>
                <a:gd name="T4" fmla="*/ 1986 w 2520"/>
                <a:gd name="T5" fmla="*/ 492 h 3432"/>
                <a:gd name="T6" fmla="*/ 2048 w 2520"/>
                <a:gd name="T7" fmla="*/ 623 h 3432"/>
                <a:gd name="T8" fmla="*/ 2094 w 2520"/>
                <a:gd name="T9" fmla="*/ 752 h 3432"/>
                <a:gd name="T10" fmla="*/ 1927 w 2520"/>
                <a:gd name="T11" fmla="*/ 652 h 3432"/>
                <a:gd name="T12" fmla="*/ 1568 w 2520"/>
                <a:gd name="T13" fmla="*/ 509 h 3432"/>
                <a:gd name="T14" fmla="*/ 1401 w 2520"/>
                <a:gd name="T15" fmla="*/ 405 h 3432"/>
                <a:gd name="T16" fmla="*/ 1397 w 2520"/>
                <a:gd name="T17" fmla="*/ 459 h 3432"/>
                <a:gd name="T18" fmla="*/ 1409 w 2520"/>
                <a:gd name="T19" fmla="*/ 504 h 3432"/>
                <a:gd name="T20" fmla="*/ 1284 w 2520"/>
                <a:gd name="T21" fmla="*/ 455 h 3432"/>
                <a:gd name="T22" fmla="*/ 1173 w 2520"/>
                <a:gd name="T23" fmla="*/ 370 h 3432"/>
                <a:gd name="T24" fmla="*/ 1001 w 2520"/>
                <a:gd name="T25" fmla="*/ 137 h 3432"/>
                <a:gd name="T26" fmla="*/ 893 w 2520"/>
                <a:gd name="T27" fmla="*/ 42 h 3432"/>
                <a:gd name="T28" fmla="*/ 836 w 2520"/>
                <a:gd name="T29" fmla="*/ 437 h 3432"/>
                <a:gd name="T30" fmla="*/ 771 w 2520"/>
                <a:gd name="T31" fmla="*/ 621 h 3432"/>
                <a:gd name="T32" fmla="*/ 694 w 2520"/>
                <a:gd name="T33" fmla="*/ 732 h 3432"/>
                <a:gd name="T34" fmla="*/ 559 w 2520"/>
                <a:gd name="T35" fmla="*/ 885 h 3432"/>
                <a:gd name="T36" fmla="*/ 466 w 2520"/>
                <a:gd name="T37" fmla="*/ 1070 h 3432"/>
                <a:gd name="T38" fmla="*/ 455 w 2520"/>
                <a:gd name="T39" fmla="*/ 1174 h 3432"/>
                <a:gd name="T40" fmla="*/ 429 w 2520"/>
                <a:gd name="T41" fmla="*/ 1061 h 3432"/>
                <a:gd name="T42" fmla="*/ 381 w 2520"/>
                <a:gd name="T43" fmla="*/ 873 h 3432"/>
                <a:gd name="T44" fmla="*/ 310 w 2520"/>
                <a:gd name="T45" fmla="*/ 707 h 3432"/>
                <a:gd name="T46" fmla="*/ 248 w 2520"/>
                <a:gd name="T47" fmla="*/ 619 h 3432"/>
                <a:gd name="T48" fmla="*/ 142 w 2520"/>
                <a:gd name="T49" fmla="*/ 542 h 3432"/>
                <a:gd name="T50" fmla="*/ 70 w 2520"/>
                <a:gd name="T51" fmla="*/ 518 h 3432"/>
                <a:gd name="T52" fmla="*/ 28 w 2520"/>
                <a:gd name="T53" fmla="*/ 532 h 3432"/>
                <a:gd name="T54" fmla="*/ 4 w 2520"/>
                <a:gd name="T55" fmla="*/ 594 h 3432"/>
                <a:gd name="T56" fmla="*/ 1 w 2520"/>
                <a:gd name="T57" fmla="*/ 709 h 3432"/>
                <a:gd name="T58" fmla="*/ 59 w 2520"/>
                <a:gd name="T59" fmla="*/ 987 h 3432"/>
                <a:gd name="T60" fmla="*/ 126 w 2520"/>
                <a:gd name="T61" fmla="*/ 1129 h 3432"/>
                <a:gd name="T62" fmla="*/ 245 w 2520"/>
                <a:gd name="T63" fmla="*/ 1285 h 3432"/>
                <a:gd name="T64" fmla="*/ 329 w 2520"/>
                <a:gd name="T65" fmla="*/ 1333 h 3432"/>
                <a:gd name="T66" fmla="*/ 415 w 2520"/>
                <a:gd name="T67" fmla="*/ 1312 h 3432"/>
                <a:gd name="T68" fmla="*/ 539 w 2520"/>
                <a:gd name="T69" fmla="*/ 1707 h 3432"/>
                <a:gd name="T70" fmla="*/ 428 w 2520"/>
                <a:gd name="T71" fmla="*/ 1790 h 3432"/>
                <a:gd name="T72" fmla="*/ 336 w 2520"/>
                <a:gd name="T73" fmla="*/ 2041 h 3432"/>
                <a:gd name="T74" fmla="*/ 324 w 2520"/>
                <a:gd name="T75" fmla="*/ 2297 h 3432"/>
                <a:gd name="T76" fmla="*/ 379 w 2520"/>
                <a:gd name="T77" fmla="*/ 2549 h 3432"/>
                <a:gd name="T78" fmla="*/ 485 w 2520"/>
                <a:gd name="T79" fmla="*/ 2791 h 3432"/>
                <a:gd name="T80" fmla="*/ 632 w 2520"/>
                <a:gd name="T81" fmla="*/ 3014 h 3432"/>
                <a:gd name="T82" fmla="*/ 802 w 2520"/>
                <a:gd name="T83" fmla="*/ 3210 h 3432"/>
                <a:gd name="T84" fmla="*/ 996 w 2520"/>
                <a:gd name="T85" fmla="*/ 3353 h 3432"/>
                <a:gd name="T86" fmla="*/ 1131 w 2520"/>
                <a:gd name="T87" fmla="*/ 3406 h 3432"/>
                <a:gd name="T88" fmla="*/ 1287 w 2520"/>
                <a:gd name="T89" fmla="*/ 3431 h 3432"/>
                <a:gd name="T90" fmla="*/ 1405 w 2520"/>
                <a:gd name="T91" fmla="*/ 3427 h 3432"/>
                <a:gd name="T92" fmla="*/ 1528 w 2520"/>
                <a:gd name="T93" fmla="*/ 3385 h 3432"/>
                <a:gd name="T94" fmla="*/ 1739 w 2520"/>
                <a:gd name="T95" fmla="*/ 3235 h 3432"/>
                <a:gd name="T96" fmla="*/ 1901 w 2520"/>
                <a:gd name="T97" fmla="*/ 3027 h 3432"/>
                <a:gd name="T98" fmla="*/ 1985 w 2520"/>
                <a:gd name="T99" fmla="*/ 2805 h 3432"/>
                <a:gd name="T100" fmla="*/ 2090 w 2520"/>
                <a:gd name="T101" fmla="*/ 2357 h 3432"/>
                <a:gd name="T102" fmla="*/ 2276 w 2520"/>
                <a:gd name="T103" fmla="*/ 2070 h 3432"/>
                <a:gd name="T104" fmla="*/ 2358 w 2520"/>
                <a:gd name="T105" fmla="*/ 1903 h 3432"/>
                <a:gd name="T106" fmla="*/ 2424 w 2520"/>
                <a:gd name="T107" fmla="*/ 1639 h 3432"/>
                <a:gd name="T108" fmla="*/ 2483 w 2520"/>
                <a:gd name="T109" fmla="*/ 1347 h 3432"/>
                <a:gd name="T110" fmla="*/ 2511 w 2520"/>
                <a:gd name="T111" fmla="*/ 1062 h 3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20" h="3432">
                  <a:moveTo>
                    <a:pt x="2520" y="956"/>
                  </a:moveTo>
                  <a:lnTo>
                    <a:pt x="2520" y="956"/>
                  </a:lnTo>
                  <a:lnTo>
                    <a:pt x="2490" y="924"/>
                  </a:lnTo>
                  <a:lnTo>
                    <a:pt x="2457" y="894"/>
                  </a:lnTo>
                  <a:lnTo>
                    <a:pt x="2421" y="865"/>
                  </a:lnTo>
                  <a:lnTo>
                    <a:pt x="2386" y="837"/>
                  </a:lnTo>
                  <a:lnTo>
                    <a:pt x="2351" y="811"/>
                  </a:lnTo>
                  <a:lnTo>
                    <a:pt x="2313" y="783"/>
                  </a:lnTo>
                  <a:lnTo>
                    <a:pt x="2238" y="731"/>
                  </a:lnTo>
                  <a:lnTo>
                    <a:pt x="2201" y="703"/>
                  </a:lnTo>
                  <a:lnTo>
                    <a:pt x="2164" y="674"/>
                  </a:lnTo>
                  <a:lnTo>
                    <a:pt x="2128" y="645"/>
                  </a:lnTo>
                  <a:lnTo>
                    <a:pt x="2094" y="615"/>
                  </a:lnTo>
                  <a:lnTo>
                    <a:pt x="2061" y="582"/>
                  </a:lnTo>
                  <a:lnTo>
                    <a:pt x="2029" y="548"/>
                  </a:lnTo>
                  <a:lnTo>
                    <a:pt x="2015" y="530"/>
                  </a:lnTo>
                  <a:lnTo>
                    <a:pt x="2000" y="511"/>
                  </a:lnTo>
                  <a:lnTo>
                    <a:pt x="1986" y="492"/>
                  </a:lnTo>
                  <a:lnTo>
                    <a:pt x="1973" y="472"/>
                  </a:lnTo>
                  <a:lnTo>
                    <a:pt x="2024" y="582"/>
                  </a:lnTo>
                  <a:lnTo>
                    <a:pt x="2024" y="582"/>
                  </a:lnTo>
                  <a:lnTo>
                    <a:pt x="2035" y="597"/>
                  </a:lnTo>
                  <a:lnTo>
                    <a:pt x="2042" y="610"/>
                  </a:lnTo>
                  <a:lnTo>
                    <a:pt x="2048" y="623"/>
                  </a:lnTo>
                  <a:lnTo>
                    <a:pt x="2052" y="638"/>
                  </a:lnTo>
                  <a:lnTo>
                    <a:pt x="2059" y="665"/>
                  </a:lnTo>
                  <a:lnTo>
                    <a:pt x="2063" y="681"/>
                  </a:lnTo>
                  <a:lnTo>
                    <a:pt x="2070" y="698"/>
                  </a:lnTo>
                  <a:lnTo>
                    <a:pt x="2094" y="752"/>
                  </a:lnTo>
                  <a:lnTo>
                    <a:pt x="2094" y="752"/>
                  </a:lnTo>
                  <a:lnTo>
                    <a:pt x="2074" y="736"/>
                  </a:lnTo>
                  <a:lnTo>
                    <a:pt x="2054" y="723"/>
                  </a:lnTo>
                  <a:lnTo>
                    <a:pt x="2033" y="710"/>
                  </a:lnTo>
                  <a:lnTo>
                    <a:pt x="2012" y="697"/>
                  </a:lnTo>
                  <a:lnTo>
                    <a:pt x="1970" y="673"/>
                  </a:lnTo>
                  <a:lnTo>
                    <a:pt x="1927" y="652"/>
                  </a:lnTo>
                  <a:lnTo>
                    <a:pt x="1882" y="634"/>
                  </a:lnTo>
                  <a:lnTo>
                    <a:pt x="1838" y="615"/>
                  </a:lnTo>
                  <a:lnTo>
                    <a:pt x="1747" y="581"/>
                  </a:lnTo>
                  <a:lnTo>
                    <a:pt x="1657" y="547"/>
                  </a:lnTo>
                  <a:lnTo>
                    <a:pt x="1611" y="529"/>
                  </a:lnTo>
                  <a:lnTo>
                    <a:pt x="1568" y="509"/>
                  </a:lnTo>
                  <a:lnTo>
                    <a:pt x="1524" y="487"/>
                  </a:lnTo>
                  <a:lnTo>
                    <a:pt x="1481" y="463"/>
                  </a:lnTo>
                  <a:lnTo>
                    <a:pt x="1461" y="450"/>
                  </a:lnTo>
                  <a:lnTo>
                    <a:pt x="1440" y="435"/>
                  </a:lnTo>
                  <a:lnTo>
                    <a:pt x="1421" y="421"/>
                  </a:lnTo>
                  <a:lnTo>
                    <a:pt x="1401" y="405"/>
                  </a:lnTo>
                  <a:lnTo>
                    <a:pt x="1358" y="395"/>
                  </a:lnTo>
                  <a:lnTo>
                    <a:pt x="1358" y="395"/>
                  </a:lnTo>
                  <a:lnTo>
                    <a:pt x="1360" y="404"/>
                  </a:lnTo>
                  <a:lnTo>
                    <a:pt x="1366" y="414"/>
                  </a:lnTo>
                  <a:lnTo>
                    <a:pt x="1380" y="437"/>
                  </a:lnTo>
                  <a:lnTo>
                    <a:pt x="1397" y="459"/>
                  </a:lnTo>
                  <a:lnTo>
                    <a:pt x="1404" y="467"/>
                  </a:lnTo>
                  <a:lnTo>
                    <a:pt x="1410" y="472"/>
                  </a:lnTo>
                  <a:lnTo>
                    <a:pt x="1453" y="510"/>
                  </a:lnTo>
                  <a:lnTo>
                    <a:pt x="1453" y="510"/>
                  </a:lnTo>
                  <a:lnTo>
                    <a:pt x="1431" y="508"/>
                  </a:lnTo>
                  <a:lnTo>
                    <a:pt x="1409" y="504"/>
                  </a:lnTo>
                  <a:lnTo>
                    <a:pt x="1388" y="498"/>
                  </a:lnTo>
                  <a:lnTo>
                    <a:pt x="1366" y="493"/>
                  </a:lnTo>
                  <a:lnTo>
                    <a:pt x="1345" y="485"/>
                  </a:lnTo>
                  <a:lnTo>
                    <a:pt x="1325" y="476"/>
                  </a:lnTo>
                  <a:lnTo>
                    <a:pt x="1304" y="465"/>
                  </a:lnTo>
                  <a:lnTo>
                    <a:pt x="1284" y="455"/>
                  </a:lnTo>
                  <a:lnTo>
                    <a:pt x="1265" y="443"/>
                  </a:lnTo>
                  <a:lnTo>
                    <a:pt x="1245" y="430"/>
                  </a:lnTo>
                  <a:lnTo>
                    <a:pt x="1227" y="416"/>
                  </a:lnTo>
                  <a:lnTo>
                    <a:pt x="1208" y="401"/>
                  </a:lnTo>
                  <a:lnTo>
                    <a:pt x="1190" y="385"/>
                  </a:lnTo>
                  <a:lnTo>
                    <a:pt x="1173" y="370"/>
                  </a:lnTo>
                  <a:lnTo>
                    <a:pt x="1139" y="334"/>
                  </a:lnTo>
                  <a:lnTo>
                    <a:pt x="1107" y="299"/>
                  </a:lnTo>
                  <a:lnTo>
                    <a:pt x="1078" y="259"/>
                  </a:lnTo>
                  <a:lnTo>
                    <a:pt x="1049" y="220"/>
                  </a:lnTo>
                  <a:lnTo>
                    <a:pt x="1025" y="179"/>
                  </a:lnTo>
                  <a:lnTo>
                    <a:pt x="1001" y="137"/>
                  </a:lnTo>
                  <a:lnTo>
                    <a:pt x="980" y="96"/>
                  </a:lnTo>
                  <a:lnTo>
                    <a:pt x="960" y="54"/>
                  </a:lnTo>
                  <a:lnTo>
                    <a:pt x="943" y="15"/>
                  </a:lnTo>
                  <a:lnTo>
                    <a:pt x="900" y="0"/>
                  </a:lnTo>
                  <a:lnTo>
                    <a:pt x="900" y="0"/>
                  </a:lnTo>
                  <a:lnTo>
                    <a:pt x="893" y="42"/>
                  </a:lnTo>
                  <a:lnTo>
                    <a:pt x="888" y="88"/>
                  </a:lnTo>
                  <a:lnTo>
                    <a:pt x="876" y="184"/>
                  </a:lnTo>
                  <a:lnTo>
                    <a:pt x="863" y="284"/>
                  </a:lnTo>
                  <a:lnTo>
                    <a:pt x="855" y="335"/>
                  </a:lnTo>
                  <a:lnTo>
                    <a:pt x="846" y="385"/>
                  </a:lnTo>
                  <a:lnTo>
                    <a:pt x="836" y="437"/>
                  </a:lnTo>
                  <a:lnTo>
                    <a:pt x="823" y="485"/>
                  </a:lnTo>
                  <a:lnTo>
                    <a:pt x="808" y="532"/>
                  </a:lnTo>
                  <a:lnTo>
                    <a:pt x="800" y="555"/>
                  </a:lnTo>
                  <a:lnTo>
                    <a:pt x="791" y="578"/>
                  </a:lnTo>
                  <a:lnTo>
                    <a:pt x="782" y="599"/>
                  </a:lnTo>
                  <a:lnTo>
                    <a:pt x="771" y="621"/>
                  </a:lnTo>
                  <a:lnTo>
                    <a:pt x="761" y="642"/>
                  </a:lnTo>
                  <a:lnTo>
                    <a:pt x="749" y="661"/>
                  </a:lnTo>
                  <a:lnTo>
                    <a:pt x="737" y="681"/>
                  </a:lnTo>
                  <a:lnTo>
                    <a:pt x="723" y="698"/>
                  </a:lnTo>
                  <a:lnTo>
                    <a:pt x="708" y="716"/>
                  </a:lnTo>
                  <a:lnTo>
                    <a:pt x="694" y="732"/>
                  </a:lnTo>
                  <a:lnTo>
                    <a:pt x="694" y="732"/>
                  </a:lnTo>
                  <a:lnTo>
                    <a:pt x="648" y="779"/>
                  </a:lnTo>
                  <a:lnTo>
                    <a:pt x="625" y="804"/>
                  </a:lnTo>
                  <a:lnTo>
                    <a:pt x="602" y="831"/>
                  </a:lnTo>
                  <a:lnTo>
                    <a:pt x="580" y="857"/>
                  </a:lnTo>
                  <a:lnTo>
                    <a:pt x="559" y="885"/>
                  </a:lnTo>
                  <a:lnTo>
                    <a:pt x="539" y="913"/>
                  </a:lnTo>
                  <a:lnTo>
                    <a:pt x="520" y="944"/>
                  </a:lnTo>
                  <a:lnTo>
                    <a:pt x="503" y="974"/>
                  </a:lnTo>
                  <a:lnTo>
                    <a:pt x="488" y="1005"/>
                  </a:lnTo>
                  <a:lnTo>
                    <a:pt x="476" y="1037"/>
                  </a:lnTo>
                  <a:lnTo>
                    <a:pt x="466" y="1070"/>
                  </a:lnTo>
                  <a:lnTo>
                    <a:pt x="462" y="1087"/>
                  </a:lnTo>
                  <a:lnTo>
                    <a:pt x="459" y="1104"/>
                  </a:lnTo>
                  <a:lnTo>
                    <a:pt x="457" y="1121"/>
                  </a:lnTo>
                  <a:lnTo>
                    <a:pt x="455" y="1138"/>
                  </a:lnTo>
                  <a:lnTo>
                    <a:pt x="454" y="1155"/>
                  </a:lnTo>
                  <a:lnTo>
                    <a:pt x="455" y="1174"/>
                  </a:lnTo>
                  <a:lnTo>
                    <a:pt x="455" y="1191"/>
                  </a:lnTo>
                  <a:lnTo>
                    <a:pt x="458" y="1209"/>
                  </a:lnTo>
                  <a:lnTo>
                    <a:pt x="458" y="1209"/>
                  </a:lnTo>
                  <a:lnTo>
                    <a:pt x="451" y="1172"/>
                  </a:lnTo>
                  <a:lnTo>
                    <a:pt x="445" y="1134"/>
                  </a:lnTo>
                  <a:lnTo>
                    <a:pt x="429" y="1061"/>
                  </a:lnTo>
                  <a:lnTo>
                    <a:pt x="429" y="1061"/>
                  </a:lnTo>
                  <a:lnTo>
                    <a:pt x="412" y="984"/>
                  </a:lnTo>
                  <a:lnTo>
                    <a:pt x="403" y="948"/>
                  </a:lnTo>
                  <a:lnTo>
                    <a:pt x="392" y="910"/>
                  </a:lnTo>
                  <a:lnTo>
                    <a:pt x="392" y="910"/>
                  </a:lnTo>
                  <a:lnTo>
                    <a:pt x="381" y="873"/>
                  </a:lnTo>
                  <a:lnTo>
                    <a:pt x="367" y="837"/>
                  </a:lnTo>
                  <a:lnTo>
                    <a:pt x="354" y="800"/>
                  </a:lnTo>
                  <a:lnTo>
                    <a:pt x="340" y="765"/>
                  </a:lnTo>
                  <a:lnTo>
                    <a:pt x="340" y="765"/>
                  </a:lnTo>
                  <a:lnTo>
                    <a:pt x="320" y="727"/>
                  </a:lnTo>
                  <a:lnTo>
                    <a:pt x="310" y="707"/>
                  </a:lnTo>
                  <a:lnTo>
                    <a:pt x="299" y="689"/>
                  </a:lnTo>
                  <a:lnTo>
                    <a:pt x="287" y="670"/>
                  </a:lnTo>
                  <a:lnTo>
                    <a:pt x="276" y="653"/>
                  </a:lnTo>
                  <a:lnTo>
                    <a:pt x="262" y="636"/>
                  </a:lnTo>
                  <a:lnTo>
                    <a:pt x="248" y="619"/>
                  </a:lnTo>
                  <a:lnTo>
                    <a:pt x="248" y="619"/>
                  </a:lnTo>
                  <a:lnTo>
                    <a:pt x="238" y="610"/>
                  </a:lnTo>
                  <a:lnTo>
                    <a:pt x="223" y="597"/>
                  </a:lnTo>
                  <a:lnTo>
                    <a:pt x="206" y="584"/>
                  </a:lnTo>
                  <a:lnTo>
                    <a:pt x="186" y="569"/>
                  </a:lnTo>
                  <a:lnTo>
                    <a:pt x="165" y="555"/>
                  </a:lnTo>
                  <a:lnTo>
                    <a:pt x="142" y="542"/>
                  </a:lnTo>
                  <a:lnTo>
                    <a:pt x="120" y="531"/>
                  </a:lnTo>
                  <a:lnTo>
                    <a:pt x="96" y="522"/>
                  </a:lnTo>
                  <a:lnTo>
                    <a:pt x="96" y="522"/>
                  </a:lnTo>
                  <a:lnTo>
                    <a:pt x="78" y="518"/>
                  </a:lnTo>
                  <a:lnTo>
                    <a:pt x="78" y="518"/>
                  </a:lnTo>
                  <a:lnTo>
                    <a:pt x="70" y="518"/>
                  </a:lnTo>
                  <a:lnTo>
                    <a:pt x="62" y="518"/>
                  </a:lnTo>
                  <a:lnTo>
                    <a:pt x="54" y="518"/>
                  </a:lnTo>
                  <a:lnTo>
                    <a:pt x="46" y="521"/>
                  </a:lnTo>
                  <a:lnTo>
                    <a:pt x="40" y="523"/>
                  </a:lnTo>
                  <a:lnTo>
                    <a:pt x="33" y="527"/>
                  </a:lnTo>
                  <a:lnTo>
                    <a:pt x="28" y="532"/>
                  </a:lnTo>
                  <a:lnTo>
                    <a:pt x="22" y="539"/>
                  </a:lnTo>
                  <a:lnTo>
                    <a:pt x="22" y="539"/>
                  </a:lnTo>
                  <a:lnTo>
                    <a:pt x="19" y="547"/>
                  </a:lnTo>
                  <a:lnTo>
                    <a:pt x="15" y="556"/>
                  </a:lnTo>
                  <a:lnTo>
                    <a:pt x="9" y="575"/>
                  </a:lnTo>
                  <a:lnTo>
                    <a:pt x="4" y="594"/>
                  </a:lnTo>
                  <a:lnTo>
                    <a:pt x="3" y="613"/>
                  </a:lnTo>
                  <a:lnTo>
                    <a:pt x="3" y="613"/>
                  </a:lnTo>
                  <a:lnTo>
                    <a:pt x="0" y="636"/>
                  </a:lnTo>
                  <a:lnTo>
                    <a:pt x="0" y="661"/>
                  </a:lnTo>
                  <a:lnTo>
                    <a:pt x="0" y="685"/>
                  </a:lnTo>
                  <a:lnTo>
                    <a:pt x="1" y="709"/>
                  </a:lnTo>
                  <a:lnTo>
                    <a:pt x="5" y="756"/>
                  </a:lnTo>
                  <a:lnTo>
                    <a:pt x="13" y="803"/>
                  </a:lnTo>
                  <a:lnTo>
                    <a:pt x="22" y="849"/>
                  </a:lnTo>
                  <a:lnTo>
                    <a:pt x="33" y="895"/>
                  </a:lnTo>
                  <a:lnTo>
                    <a:pt x="46" y="942"/>
                  </a:lnTo>
                  <a:lnTo>
                    <a:pt x="59" y="987"/>
                  </a:lnTo>
                  <a:lnTo>
                    <a:pt x="59" y="987"/>
                  </a:lnTo>
                  <a:lnTo>
                    <a:pt x="67" y="1008"/>
                  </a:lnTo>
                  <a:lnTo>
                    <a:pt x="78" y="1034"/>
                  </a:lnTo>
                  <a:lnTo>
                    <a:pt x="92" y="1063"/>
                  </a:lnTo>
                  <a:lnTo>
                    <a:pt x="108" y="1095"/>
                  </a:lnTo>
                  <a:lnTo>
                    <a:pt x="126" y="1129"/>
                  </a:lnTo>
                  <a:lnTo>
                    <a:pt x="147" y="1163"/>
                  </a:lnTo>
                  <a:lnTo>
                    <a:pt x="169" y="1196"/>
                  </a:lnTo>
                  <a:lnTo>
                    <a:pt x="193" y="1229"/>
                  </a:lnTo>
                  <a:lnTo>
                    <a:pt x="219" y="1259"/>
                  </a:lnTo>
                  <a:lnTo>
                    <a:pt x="232" y="1272"/>
                  </a:lnTo>
                  <a:lnTo>
                    <a:pt x="245" y="1285"/>
                  </a:lnTo>
                  <a:lnTo>
                    <a:pt x="259" y="1297"/>
                  </a:lnTo>
                  <a:lnTo>
                    <a:pt x="273" y="1306"/>
                  </a:lnTo>
                  <a:lnTo>
                    <a:pt x="287" y="1315"/>
                  </a:lnTo>
                  <a:lnTo>
                    <a:pt x="301" y="1323"/>
                  </a:lnTo>
                  <a:lnTo>
                    <a:pt x="315" y="1329"/>
                  </a:lnTo>
                  <a:lnTo>
                    <a:pt x="329" y="1333"/>
                  </a:lnTo>
                  <a:lnTo>
                    <a:pt x="344" y="1335"/>
                  </a:lnTo>
                  <a:lnTo>
                    <a:pt x="358" y="1334"/>
                  </a:lnTo>
                  <a:lnTo>
                    <a:pt x="373" y="1333"/>
                  </a:lnTo>
                  <a:lnTo>
                    <a:pt x="387" y="1327"/>
                  </a:lnTo>
                  <a:lnTo>
                    <a:pt x="400" y="1321"/>
                  </a:lnTo>
                  <a:lnTo>
                    <a:pt x="415" y="1312"/>
                  </a:lnTo>
                  <a:lnTo>
                    <a:pt x="424" y="1330"/>
                  </a:lnTo>
                  <a:lnTo>
                    <a:pt x="424" y="1330"/>
                  </a:lnTo>
                  <a:lnTo>
                    <a:pt x="451" y="1426"/>
                  </a:lnTo>
                  <a:lnTo>
                    <a:pt x="479" y="1522"/>
                  </a:lnTo>
                  <a:lnTo>
                    <a:pt x="508" y="1615"/>
                  </a:lnTo>
                  <a:lnTo>
                    <a:pt x="539" y="1707"/>
                  </a:lnTo>
                  <a:lnTo>
                    <a:pt x="509" y="1714"/>
                  </a:lnTo>
                  <a:lnTo>
                    <a:pt x="509" y="1714"/>
                  </a:lnTo>
                  <a:lnTo>
                    <a:pt x="461" y="1733"/>
                  </a:lnTo>
                  <a:lnTo>
                    <a:pt x="451" y="1749"/>
                  </a:lnTo>
                  <a:lnTo>
                    <a:pt x="451" y="1749"/>
                  </a:lnTo>
                  <a:lnTo>
                    <a:pt x="428" y="1790"/>
                  </a:lnTo>
                  <a:lnTo>
                    <a:pt x="405" y="1830"/>
                  </a:lnTo>
                  <a:lnTo>
                    <a:pt x="387" y="1872"/>
                  </a:lnTo>
                  <a:lnTo>
                    <a:pt x="371" y="1915"/>
                  </a:lnTo>
                  <a:lnTo>
                    <a:pt x="357" y="1957"/>
                  </a:lnTo>
                  <a:lnTo>
                    <a:pt x="345" y="1999"/>
                  </a:lnTo>
                  <a:lnTo>
                    <a:pt x="336" y="2041"/>
                  </a:lnTo>
                  <a:lnTo>
                    <a:pt x="329" y="2083"/>
                  </a:lnTo>
                  <a:lnTo>
                    <a:pt x="324" y="2126"/>
                  </a:lnTo>
                  <a:lnTo>
                    <a:pt x="322" y="2168"/>
                  </a:lnTo>
                  <a:lnTo>
                    <a:pt x="320" y="2211"/>
                  </a:lnTo>
                  <a:lnTo>
                    <a:pt x="322" y="2253"/>
                  </a:lnTo>
                  <a:lnTo>
                    <a:pt x="324" y="2297"/>
                  </a:lnTo>
                  <a:lnTo>
                    <a:pt x="329" y="2339"/>
                  </a:lnTo>
                  <a:lnTo>
                    <a:pt x="336" y="2381"/>
                  </a:lnTo>
                  <a:lnTo>
                    <a:pt x="344" y="2423"/>
                  </a:lnTo>
                  <a:lnTo>
                    <a:pt x="354" y="2465"/>
                  </a:lnTo>
                  <a:lnTo>
                    <a:pt x="366" y="2507"/>
                  </a:lnTo>
                  <a:lnTo>
                    <a:pt x="379" y="2549"/>
                  </a:lnTo>
                  <a:lnTo>
                    <a:pt x="394" y="2590"/>
                  </a:lnTo>
                  <a:lnTo>
                    <a:pt x="409" y="2631"/>
                  </a:lnTo>
                  <a:lnTo>
                    <a:pt x="426" y="2671"/>
                  </a:lnTo>
                  <a:lnTo>
                    <a:pt x="445" y="2712"/>
                  </a:lnTo>
                  <a:lnTo>
                    <a:pt x="464" y="2751"/>
                  </a:lnTo>
                  <a:lnTo>
                    <a:pt x="485" y="2791"/>
                  </a:lnTo>
                  <a:lnTo>
                    <a:pt x="508" y="2830"/>
                  </a:lnTo>
                  <a:lnTo>
                    <a:pt x="531" y="2868"/>
                  </a:lnTo>
                  <a:lnTo>
                    <a:pt x="555" y="2905"/>
                  </a:lnTo>
                  <a:lnTo>
                    <a:pt x="580" y="2942"/>
                  </a:lnTo>
                  <a:lnTo>
                    <a:pt x="606" y="2979"/>
                  </a:lnTo>
                  <a:lnTo>
                    <a:pt x="632" y="3014"/>
                  </a:lnTo>
                  <a:lnTo>
                    <a:pt x="660" y="3050"/>
                  </a:lnTo>
                  <a:lnTo>
                    <a:pt x="660" y="3050"/>
                  </a:lnTo>
                  <a:lnTo>
                    <a:pt x="695" y="3093"/>
                  </a:lnTo>
                  <a:lnTo>
                    <a:pt x="731" y="3134"/>
                  </a:lnTo>
                  <a:lnTo>
                    <a:pt x="766" y="3173"/>
                  </a:lnTo>
                  <a:lnTo>
                    <a:pt x="802" y="3210"/>
                  </a:lnTo>
                  <a:lnTo>
                    <a:pt x="838" y="3244"/>
                  </a:lnTo>
                  <a:lnTo>
                    <a:pt x="876" y="3276"/>
                  </a:lnTo>
                  <a:lnTo>
                    <a:pt x="914" y="3304"/>
                  </a:lnTo>
                  <a:lnTo>
                    <a:pt x="954" y="3331"/>
                  </a:lnTo>
                  <a:lnTo>
                    <a:pt x="975" y="3343"/>
                  </a:lnTo>
                  <a:lnTo>
                    <a:pt x="996" y="3353"/>
                  </a:lnTo>
                  <a:lnTo>
                    <a:pt x="1017" y="3364"/>
                  </a:lnTo>
                  <a:lnTo>
                    <a:pt x="1039" y="3374"/>
                  </a:lnTo>
                  <a:lnTo>
                    <a:pt x="1061" y="3383"/>
                  </a:lnTo>
                  <a:lnTo>
                    <a:pt x="1084" y="3391"/>
                  </a:lnTo>
                  <a:lnTo>
                    <a:pt x="1107" y="3399"/>
                  </a:lnTo>
                  <a:lnTo>
                    <a:pt x="1131" y="3406"/>
                  </a:lnTo>
                  <a:lnTo>
                    <a:pt x="1156" y="3412"/>
                  </a:lnTo>
                  <a:lnTo>
                    <a:pt x="1181" y="3417"/>
                  </a:lnTo>
                  <a:lnTo>
                    <a:pt x="1206" y="3421"/>
                  </a:lnTo>
                  <a:lnTo>
                    <a:pt x="1233" y="3425"/>
                  </a:lnTo>
                  <a:lnTo>
                    <a:pt x="1259" y="3428"/>
                  </a:lnTo>
                  <a:lnTo>
                    <a:pt x="1287" y="3431"/>
                  </a:lnTo>
                  <a:lnTo>
                    <a:pt x="1316" y="3432"/>
                  </a:lnTo>
                  <a:lnTo>
                    <a:pt x="1346" y="3432"/>
                  </a:lnTo>
                  <a:lnTo>
                    <a:pt x="1346" y="3432"/>
                  </a:lnTo>
                  <a:lnTo>
                    <a:pt x="1366" y="3432"/>
                  </a:lnTo>
                  <a:lnTo>
                    <a:pt x="1385" y="3429"/>
                  </a:lnTo>
                  <a:lnTo>
                    <a:pt x="1405" y="3427"/>
                  </a:lnTo>
                  <a:lnTo>
                    <a:pt x="1426" y="3423"/>
                  </a:lnTo>
                  <a:lnTo>
                    <a:pt x="1446" y="3417"/>
                  </a:lnTo>
                  <a:lnTo>
                    <a:pt x="1467" y="3411"/>
                  </a:lnTo>
                  <a:lnTo>
                    <a:pt x="1486" y="3403"/>
                  </a:lnTo>
                  <a:lnTo>
                    <a:pt x="1507" y="3395"/>
                  </a:lnTo>
                  <a:lnTo>
                    <a:pt x="1528" y="3385"/>
                  </a:lnTo>
                  <a:lnTo>
                    <a:pt x="1548" y="3375"/>
                  </a:lnTo>
                  <a:lnTo>
                    <a:pt x="1589" y="3352"/>
                  </a:lnTo>
                  <a:lnTo>
                    <a:pt x="1628" y="3325"/>
                  </a:lnTo>
                  <a:lnTo>
                    <a:pt x="1666" y="3298"/>
                  </a:lnTo>
                  <a:lnTo>
                    <a:pt x="1704" y="3268"/>
                  </a:lnTo>
                  <a:lnTo>
                    <a:pt x="1739" y="3235"/>
                  </a:lnTo>
                  <a:lnTo>
                    <a:pt x="1772" y="3202"/>
                  </a:lnTo>
                  <a:lnTo>
                    <a:pt x="1804" y="3167"/>
                  </a:lnTo>
                  <a:lnTo>
                    <a:pt x="1833" y="3132"/>
                  </a:lnTo>
                  <a:lnTo>
                    <a:pt x="1859" y="3097"/>
                  </a:lnTo>
                  <a:lnTo>
                    <a:pt x="1881" y="3061"/>
                  </a:lnTo>
                  <a:lnTo>
                    <a:pt x="1901" y="3027"/>
                  </a:lnTo>
                  <a:lnTo>
                    <a:pt x="1901" y="3027"/>
                  </a:lnTo>
                  <a:lnTo>
                    <a:pt x="1916" y="2993"/>
                  </a:lnTo>
                  <a:lnTo>
                    <a:pt x="1932" y="2958"/>
                  </a:lnTo>
                  <a:lnTo>
                    <a:pt x="1947" y="2921"/>
                  </a:lnTo>
                  <a:lnTo>
                    <a:pt x="1960" y="2883"/>
                  </a:lnTo>
                  <a:lnTo>
                    <a:pt x="1985" y="2805"/>
                  </a:lnTo>
                  <a:lnTo>
                    <a:pt x="2008" y="2726"/>
                  </a:lnTo>
                  <a:lnTo>
                    <a:pt x="2029" y="2646"/>
                  </a:lnTo>
                  <a:lnTo>
                    <a:pt x="2050" y="2566"/>
                  </a:lnTo>
                  <a:lnTo>
                    <a:pt x="2088" y="2414"/>
                  </a:lnTo>
                  <a:lnTo>
                    <a:pt x="2090" y="2357"/>
                  </a:lnTo>
                  <a:lnTo>
                    <a:pt x="2090" y="2357"/>
                  </a:lnTo>
                  <a:lnTo>
                    <a:pt x="2108" y="2331"/>
                  </a:lnTo>
                  <a:lnTo>
                    <a:pt x="2108" y="2331"/>
                  </a:lnTo>
                  <a:lnTo>
                    <a:pt x="2175" y="2231"/>
                  </a:lnTo>
                  <a:lnTo>
                    <a:pt x="2210" y="2179"/>
                  </a:lnTo>
                  <a:lnTo>
                    <a:pt x="2243" y="2125"/>
                  </a:lnTo>
                  <a:lnTo>
                    <a:pt x="2276" y="2070"/>
                  </a:lnTo>
                  <a:lnTo>
                    <a:pt x="2306" y="2014"/>
                  </a:lnTo>
                  <a:lnTo>
                    <a:pt x="2320" y="1987"/>
                  </a:lnTo>
                  <a:lnTo>
                    <a:pt x="2334" y="1959"/>
                  </a:lnTo>
                  <a:lnTo>
                    <a:pt x="2347" y="1930"/>
                  </a:lnTo>
                  <a:lnTo>
                    <a:pt x="2358" y="1903"/>
                  </a:lnTo>
                  <a:lnTo>
                    <a:pt x="2358" y="1903"/>
                  </a:lnTo>
                  <a:lnTo>
                    <a:pt x="2369" y="1871"/>
                  </a:lnTo>
                  <a:lnTo>
                    <a:pt x="2379" y="1838"/>
                  </a:lnTo>
                  <a:lnTo>
                    <a:pt x="2389" y="1805"/>
                  </a:lnTo>
                  <a:lnTo>
                    <a:pt x="2397" y="1773"/>
                  </a:lnTo>
                  <a:lnTo>
                    <a:pt x="2411" y="1707"/>
                  </a:lnTo>
                  <a:lnTo>
                    <a:pt x="2424" y="1639"/>
                  </a:lnTo>
                  <a:lnTo>
                    <a:pt x="2448" y="1503"/>
                  </a:lnTo>
                  <a:lnTo>
                    <a:pt x="2462" y="1435"/>
                  </a:lnTo>
                  <a:lnTo>
                    <a:pt x="2470" y="1402"/>
                  </a:lnTo>
                  <a:lnTo>
                    <a:pt x="2478" y="1368"/>
                  </a:lnTo>
                  <a:lnTo>
                    <a:pt x="2478" y="1368"/>
                  </a:lnTo>
                  <a:lnTo>
                    <a:pt x="2483" y="1347"/>
                  </a:lnTo>
                  <a:lnTo>
                    <a:pt x="2487" y="1325"/>
                  </a:lnTo>
                  <a:lnTo>
                    <a:pt x="2494" y="1281"/>
                  </a:lnTo>
                  <a:lnTo>
                    <a:pt x="2498" y="1238"/>
                  </a:lnTo>
                  <a:lnTo>
                    <a:pt x="2501" y="1195"/>
                  </a:lnTo>
                  <a:lnTo>
                    <a:pt x="2507" y="1105"/>
                  </a:lnTo>
                  <a:lnTo>
                    <a:pt x="2511" y="1062"/>
                  </a:lnTo>
                  <a:lnTo>
                    <a:pt x="2517" y="1016"/>
                  </a:lnTo>
                  <a:lnTo>
                    <a:pt x="2520" y="956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0AD0B343-6E80-BFC2-F384-C97F39CB2D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4" y="527"/>
              <a:ext cx="840" cy="1144"/>
            </a:xfrm>
            <a:custGeom>
              <a:avLst/>
              <a:gdLst>
                <a:gd name="T0" fmla="*/ 2386 w 2520"/>
                <a:gd name="T1" fmla="*/ 837 h 3432"/>
                <a:gd name="T2" fmla="*/ 2128 w 2520"/>
                <a:gd name="T3" fmla="*/ 645 h 3432"/>
                <a:gd name="T4" fmla="*/ 1986 w 2520"/>
                <a:gd name="T5" fmla="*/ 492 h 3432"/>
                <a:gd name="T6" fmla="*/ 2048 w 2520"/>
                <a:gd name="T7" fmla="*/ 623 h 3432"/>
                <a:gd name="T8" fmla="*/ 2094 w 2520"/>
                <a:gd name="T9" fmla="*/ 752 h 3432"/>
                <a:gd name="T10" fmla="*/ 1927 w 2520"/>
                <a:gd name="T11" fmla="*/ 652 h 3432"/>
                <a:gd name="T12" fmla="*/ 1568 w 2520"/>
                <a:gd name="T13" fmla="*/ 509 h 3432"/>
                <a:gd name="T14" fmla="*/ 1401 w 2520"/>
                <a:gd name="T15" fmla="*/ 405 h 3432"/>
                <a:gd name="T16" fmla="*/ 1397 w 2520"/>
                <a:gd name="T17" fmla="*/ 459 h 3432"/>
                <a:gd name="T18" fmla="*/ 1409 w 2520"/>
                <a:gd name="T19" fmla="*/ 504 h 3432"/>
                <a:gd name="T20" fmla="*/ 1284 w 2520"/>
                <a:gd name="T21" fmla="*/ 455 h 3432"/>
                <a:gd name="T22" fmla="*/ 1173 w 2520"/>
                <a:gd name="T23" fmla="*/ 370 h 3432"/>
                <a:gd name="T24" fmla="*/ 1001 w 2520"/>
                <a:gd name="T25" fmla="*/ 137 h 3432"/>
                <a:gd name="T26" fmla="*/ 893 w 2520"/>
                <a:gd name="T27" fmla="*/ 42 h 3432"/>
                <a:gd name="T28" fmla="*/ 836 w 2520"/>
                <a:gd name="T29" fmla="*/ 437 h 3432"/>
                <a:gd name="T30" fmla="*/ 771 w 2520"/>
                <a:gd name="T31" fmla="*/ 621 h 3432"/>
                <a:gd name="T32" fmla="*/ 694 w 2520"/>
                <a:gd name="T33" fmla="*/ 732 h 3432"/>
                <a:gd name="T34" fmla="*/ 559 w 2520"/>
                <a:gd name="T35" fmla="*/ 885 h 3432"/>
                <a:gd name="T36" fmla="*/ 466 w 2520"/>
                <a:gd name="T37" fmla="*/ 1070 h 3432"/>
                <a:gd name="T38" fmla="*/ 455 w 2520"/>
                <a:gd name="T39" fmla="*/ 1174 h 3432"/>
                <a:gd name="T40" fmla="*/ 429 w 2520"/>
                <a:gd name="T41" fmla="*/ 1061 h 3432"/>
                <a:gd name="T42" fmla="*/ 381 w 2520"/>
                <a:gd name="T43" fmla="*/ 873 h 3432"/>
                <a:gd name="T44" fmla="*/ 310 w 2520"/>
                <a:gd name="T45" fmla="*/ 707 h 3432"/>
                <a:gd name="T46" fmla="*/ 248 w 2520"/>
                <a:gd name="T47" fmla="*/ 619 h 3432"/>
                <a:gd name="T48" fmla="*/ 142 w 2520"/>
                <a:gd name="T49" fmla="*/ 542 h 3432"/>
                <a:gd name="T50" fmla="*/ 70 w 2520"/>
                <a:gd name="T51" fmla="*/ 518 h 3432"/>
                <a:gd name="T52" fmla="*/ 28 w 2520"/>
                <a:gd name="T53" fmla="*/ 532 h 3432"/>
                <a:gd name="T54" fmla="*/ 4 w 2520"/>
                <a:gd name="T55" fmla="*/ 594 h 3432"/>
                <a:gd name="T56" fmla="*/ 1 w 2520"/>
                <a:gd name="T57" fmla="*/ 709 h 3432"/>
                <a:gd name="T58" fmla="*/ 59 w 2520"/>
                <a:gd name="T59" fmla="*/ 987 h 3432"/>
                <a:gd name="T60" fmla="*/ 126 w 2520"/>
                <a:gd name="T61" fmla="*/ 1129 h 3432"/>
                <a:gd name="T62" fmla="*/ 245 w 2520"/>
                <a:gd name="T63" fmla="*/ 1285 h 3432"/>
                <a:gd name="T64" fmla="*/ 329 w 2520"/>
                <a:gd name="T65" fmla="*/ 1333 h 3432"/>
                <a:gd name="T66" fmla="*/ 415 w 2520"/>
                <a:gd name="T67" fmla="*/ 1312 h 3432"/>
                <a:gd name="T68" fmla="*/ 539 w 2520"/>
                <a:gd name="T69" fmla="*/ 1707 h 3432"/>
                <a:gd name="T70" fmla="*/ 428 w 2520"/>
                <a:gd name="T71" fmla="*/ 1790 h 3432"/>
                <a:gd name="T72" fmla="*/ 336 w 2520"/>
                <a:gd name="T73" fmla="*/ 2041 h 3432"/>
                <a:gd name="T74" fmla="*/ 324 w 2520"/>
                <a:gd name="T75" fmla="*/ 2297 h 3432"/>
                <a:gd name="T76" fmla="*/ 379 w 2520"/>
                <a:gd name="T77" fmla="*/ 2549 h 3432"/>
                <a:gd name="T78" fmla="*/ 485 w 2520"/>
                <a:gd name="T79" fmla="*/ 2791 h 3432"/>
                <a:gd name="T80" fmla="*/ 632 w 2520"/>
                <a:gd name="T81" fmla="*/ 3014 h 3432"/>
                <a:gd name="T82" fmla="*/ 802 w 2520"/>
                <a:gd name="T83" fmla="*/ 3210 h 3432"/>
                <a:gd name="T84" fmla="*/ 996 w 2520"/>
                <a:gd name="T85" fmla="*/ 3353 h 3432"/>
                <a:gd name="T86" fmla="*/ 1131 w 2520"/>
                <a:gd name="T87" fmla="*/ 3406 h 3432"/>
                <a:gd name="T88" fmla="*/ 1287 w 2520"/>
                <a:gd name="T89" fmla="*/ 3431 h 3432"/>
                <a:gd name="T90" fmla="*/ 1405 w 2520"/>
                <a:gd name="T91" fmla="*/ 3427 h 3432"/>
                <a:gd name="T92" fmla="*/ 1528 w 2520"/>
                <a:gd name="T93" fmla="*/ 3385 h 3432"/>
                <a:gd name="T94" fmla="*/ 1739 w 2520"/>
                <a:gd name="T95" fmla="*/ 3235 h 3432"/>
                <a:gd name="T96" fmla="*/ 1901 w 2520"/>
                <a:gd name="T97" fmla="*/ 3027 h 3432"/>
                <a:gd name="T98" fmla="*/ 1985 w 2520"/>
                <a:gd name="T99" fmla="*/ 2805 h 3432"/>
                <a:gd name="T100" fmla="*/ 2090 w 2520"/>
                <a:gd name="T101" fmla="*/ 2357 h 3432"/>
                <a:gd name="T102" fmla="*/ 2276 w 2520"/>
                <a:gd name="T103" fmla="*/ 2070 h 3432"/>
                <a:gd name="T104" fmla="*/ 2358 w 2520"/>
                <a:gd name="T105" fmla="*/ 1903 h 3432"/>
                <a:gd name="T106" fmla="*/ 2424 w 2520"/>
                <a:gd name="T107" fmla="*/ 1639 h 3432"/>
                <a:gd name="T108" fmla="*/ 2483 w 2520"/>
                <a:gd name="T109" fmla="*/ 1347 h 3432"/>
                <a:gd name="T110" fmla="*/ 2511 w 2520"/>
                <a:gd name="T111" fmla="*/ 1062 h 3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20" h="3432">
                  <a:moveTo>
                    <a:pt x="2520" y="956"/>
                  </a:moveTo>
                  <a:lnTo>
                    <a:pt x="2520" y="956"/>
                  </a:lnTo>
                  <a:lnTo>
                    <a:pt x="2490" y="924"/>
                  </a:lnTo>
                  <a:lnTo>
                    <a:pt x="2457" y="894"/>
                  </a:lnTo>
                  <a:lnTo>
                    <a:pt x="2421" y="865"/>
                  </a:lnTo>
                  <a:lnTo>
                    <a:pt x="2386" y="837"/>
                  </a:lnTo>
                  <a:lnTo>
                    <a:pt x="2351" y="811"/>
                  </a:lnTo>
                  <a:lnTo>
                    <a:pt x="2313" y="783"/>
                  </a:lnTo>
                  <a:lnTo>
                    <a:pt x="2238" y="731"/>
                  </a:lnTo>
                  <a:lnTo>
                    <a:pt x="2201" y="703"/>
                  </a:lnTo>
                  <a:lnTo>
                    <a:pt x="2164" y="674"/>
                  </a:lnTo>
                  <a:lnTo>
                    <a:pt x="2128" y="645"/>
                  </a:lnTo>
                  <a:lnTo>
                    <a:pt x="2094" y="615"/>
                  </a:lnTo>
                  <a:lnTo>
                    <a:pt x="2061" y="582"/>
                  </a:lnTo>
                  <a:lnTo>
                    <a:pt x="2029" y="548"/>
                  </a:lnTo>
                  <a:lnTo>
                    <a:pt x="2015" y="530"/>
                  </a:lnTo>
                  <a:lnTo>
                    <a:pt x="2000" y="511"/>
                  </a:lnTo>
                  <a:lnTo>
                    <a:pt x="1986" y="492"/>
                  </a:lnTo>
                  <a:lnTo>
                    <a:pt x="1973" y="472"/>
                  </a:lnTo>
                  <a:lnTo>
                    <a:pt x="2024" y="582"/>
                  </a:lnTo>
                  <a:lnTo>
                    <a:pt x="2024" y="582"/>
                  </a:lnTo>
                  <a:lnTo>
                    <a:pt x="2035" y="597"/>
                  </a:lnTo>
                  <a:lnTo>
                    <a:pt x="2042" y="610"/>
                  </a:lnTo>
                  <a:lnTo>
                    <a:pt x="2048" y="623"/>
                  </a:lnTo>
                  <a:lnTo>
                    <a:pt x="2052" y="638"/>
                  </a:lnTo>
                  <a:lnTo>
                    <a:pt x="2059" y="665"/>
                  </a:lnTo>
                  <a:lnTo>
                    <a:pt x="2063" y="681"/>
                  </a:lnTo>
                  <a:lnTo>
                    <a:pt x="2070" y="698"/>
                  </a:lnTo>
                  <a:lnTo>
                    <a:pt x="2094" y="752"/>
                  </a:lnTo>
                  <a:lnTo>
                    <a:pt x="2094" y="752"/>
                  </a:lnTo>
                  <a:lnTo>
                    <a:pt x="2074" y="736"/>
                  </a:lnTo>
                  <a:lnTo>
                    <a:pt x="2054" y="723"/>
                  </a:lnTo>
                  <a:lnTo>
                    <a:pt x="2033" y="710"/>
                  </a:lnTo>
                  <a:lnTo>
                    <a:pt x="2012" y="697"/>
                  </a:lnTo>
                  <a:lnTo>
                    <a:pt x="1970" y="673"/>
                  </a:lnTo>
                  <a:lnTo>
                    <a:pt x="1927" y="652"/>
                  </a:lnTo>
                  <a:lnTo>
                    <a:pt x="1882" y="634"/>
                  </a:lnTo>
                  <a:lnTo>
                    <a:pt x="1838" y="615"/>
                  </a:lnTo>
                  <a:lnTo>
                    <a:pt x="1747" y="581"/>
                  </a:lnTo>
                  <a:lnTo>
                    <a:pt x="1657" y="547"/>
                  </a:lnTo>
                  <a:lnTo>
                    <a:pt x="1611" y="529"/>
                  </a:lnTo>
                  <a:lnTo>
                    <a:pt x="1568" y="509"/>
                  </a:lnTo>
                  <a:lnTo>
                    <a:pt x="1524" y="487"/>
                  </a:lnTo>
                  <a:lnTo>
                    <a:pt x="1481" y="463"/>
                  </a:lnTo>
                  <a:lnTo>
                    <a:pt x="1461" y="450"/>
                  </a:lnTo>
                  <a:lnTo>
                    <a:pt x="1440" y="435"/>
                  </a:lnTo>
                  <a:lnTo>
                    <a:pt x="1421" y="421"/>
                  </a:lnTo>
                  <a:lnTo>
                    <a:pt x="1401" y="405"/>
                  </a:lnTo>
                  <a:lnTo>
                    <a:pt x="1358" y="395"/>
                  </a:lnTo>
                  <a:lnTo>
                    <a:pt x="1358" y="395"/>
                  </a:lnTo>
                  <a:lnTo>
                    <a:pt x="1360" y="404"/>
                  </a:lnTo>
                  <a:lnTo>
                    <a:pt x="1366" y="414"/>
                  </a:lnTo>
                  <a:lnTo>
                    <a:pt x="1380" y="437"/>
                  </a:lnTo>
                  <a:lnTo>
                    <a:pt x="1397" y="459"/>
                  </a:lnTo>
                  <a:lnTo>
                    <a:pt x="1404" y="467"/>
                  </a:lnTo>
                  <a:lnTo>
                    <a:pt x="1410" y="472"/>
                  </a:lnTo>
                  <a:lnTo>
                    <a:pt x="1453" y="510"/>
                  </a:lnTo>
                  <a:lnTo>
                    <a:pt x="1453" y="510"/>
                  </a:lnTo>
                  <a:lnTo>
                    <a:pt x="1431" y="508"/>
                  </a:lnTo>
                  <a:lnTo>
                    <a:pt x="1409" y="504"/>
                  </a:lnTo>
                  <a:lnTo>
                    <a:pt x="1388" y="498"/>
                  </a:lnTo>
                  <a:lnTo>
                    <a:pt x="1366" y="493"/>
                  </a:lnTo>
                  <a:lnTo>
                    <a:pt x="1345" y="485"/>
                  </a:lnTo>
                  <a:lnTo>
                    <a:pt x="1325" y="476"/>
                  </a:lnTo>
                  <a:lnTo>
                    <a:pt x="1304" y="465"/>
                  </a:lnTo>
                  <a:lnTo>
                    <a:pt x="1284" y="455"/>
                  </a:lnTo>
                  <a:lnTo>
                    <a:pt x="1265" y="443"/>
                  </a:lnTo>
                  <a:lnTo>
                    <a:pt x="1245" y="430"/>
                  </a:lnTo>
                  <a:lnTo>
                    <a:pt x="1227" y="416"/>
                  </a:lnTo>
                  <a:lnTo>
                    <a:pt x="1208" y="401"/>
                  </a:lnTo>
                  <a:lnTo>
                    <a:pt x="1190" y="385"/>
                  </a:lnTo>
                  <a:lnTo>
                    <a:pt x="1173" y="370"/>
                  </a:lnTo>
                  <a:lnTo>
                    <a:pt x="1139" y="334"/>
                  </a:lnTo>
                  <a:lnTo>
                    <a:pt x="1107" y="299"/>
                  </a:lnTo>
                  <a:lnTo>
                    <a:pt x="1078" y="259"/>
                  </a:lnTo>
                  <a:lnTo>
                    <a:pt x="1049" y="220"/>
                  </a:lnTo>
                  <a:lnTo>
                    <a:pt x="1025" y="179"/>
                  </a:lnTo>
                  <a:lnTo>
                    <a:pt x="1001" y="137"/>
                  </a:lnTo>
                  <a:lnTo>
                    <a:pt x="980" y="96"/>
                  </a:lnTo>
                  <a:lnTo>
                    <a:pt x="960" y="54"/>
                  </a:lnTo>
                  <a:lnTo>
                    <a:pt x="943" y="15"/>
                  </a:lnTo>
                  <a:lnTo>
                    <a:pt x="900" y="0"/>
                  </a:lnTo>
                  <a:lnTo>
                    <a:pt x="900" y="0"/>
                  </a:lnTo>
                  <a:lnTo>
                    <a:pt x="893" y="42"/>
                  </a:lnTo>
                  <a:lnTo>
                    <a:pt x="888" y="88"/>
                  </a:lnTo>
                  <a:lnTo>
                    <a:pt x="876" y="184"/>
                  </a:lnTo>
                  <a:lnTo>
                    <a:pt x="863" y="284"/>
                  </a:lnTo>
                  <a:lnTo>
                    <a:pt x="855" y="335"/>
                  </a:lnTo>
                  <a:lnTo>
                    <a:pt x="846" y="385"/>
                  </a:lnTo>
                  <a:lnTo>
                    <a:pt x="836" y="437"/>
                  </a:lnTo>
                  <a:lnTo>
                    <a:pt x="823" y="485"/>
                  </a:lnTo>
                  <a:lnTo>
                    <a:pt x="808" y="532"/>
                  </a:lnTo>
                  <a:lnTo>
                    <a:pt x="800" y="555"/>
                  </a:lnTo>
                  <a:lnTo>
                    <a:pt x="791" y="578"/>
                  </a:lnTo>
                  <a:lnTo>
                    <a:pt x="782" y="599"/>
                  </a:lnTo>
                  <a:lnTo>
                    <a:pt x="771" y="621"/>
                  </a:lnTo>
                  <a:lnTo>
                    <a:pt x="761" y="642"/>
                  </a:lnTo>
                  <a:lnTo>
                    <a:pt x="749" y="661"/>
                  </a:lnTo>
                  <a:lnTo>
                    <a:pt x="737" y="681"/>
                  </a:lnTo>
                  <a:lnTo>
                    <a:pt x="723" y="698"/>
                  </a:lnTo>
                  <a:lnTo>
                    <a:pt x="708" y="716"/>
                  </a:lnTo>
                  <a:lnTo>
                    <a:pt x="694" y="732"/>
                  </a:lnTo>
                  <a:lnTo>
                    <a:pt x="694" y="732"/>
                  </a:lnTo>
                  <a:lnTo>
                    <a:pt x="648" y="779"/>
                  </a:lnTo>
                  <a:lnTo>
                    <a:pt x="625" y="804"/>
                  </a:lnTo>
                  <a:lnTo>
                    <a:pt x="602" y="831"/>
                  </a:lnTo>
                  <a:lnTo>
                    <a:pt x="580" y="857"/>
                  </a:lnTo>
                  <a:lnTo>
                    <a:pt x="559" y="885"/>
                  </a:lnTo>
                  <a:lnTo>
                    <a:pt x="539" y="913"/>
                  </a:lnTo>
                  <a:lnTo>
                    <a:pt x="520" y="944"/>
                  </a:lnTo>
                  <a:lnTo>
                    <a:pt x="503" y="974"/>
                  </a:lnTo>
                  <a:lnTo>
                    <a:pt x="488" y="1005"/>
                  </a:lnTo>
                  <a:lnTo>
                    <a:pt x="476" y="1037"/>
                  </a:lnTo>
                  <a:lnTo>
                    <a:pt x="466" y="1070"/>
                  </a:lnTo>
                  <a:lnTo>
                    <a:pt x="462" y="1087"/>
                  </a:lnTo>
                  <a:lnTo>
                    <a:pt x="459" y="1104"/>
                  </a:lnTo>
                  <a:lnTo>
                    <a:pt x="457" y="1121"/>
                  </a:lnTo>
                  <a:lnTo>
                    <a:pt x="455" y="1138"/>
                  </a:lnTo>
                  <a:lnTo>
                    <a:pt x="454" y="1155"/>
                  </a:lnTo>
                  <a:lnTo>
                    <a:pt x="455" y="1174"/>
                  </a:lnTo>
                  <a:lnTo>
                    <a:pt x="455" y="1191"/>
                  </a:lnTo>
                  <a:lnTo>
                    <a:pt x="458" y="1209"/>
                  </a:lnTo>
                  <a:lnTo>
                    <a:pt x="458" y="1209"/>
                  </a:lnTo>
                  <a:lnTo>
                    <a:pt x="451" y="1172"/>
                  </a:lnTo>
                  <a:lnTo>
                    <a:pt x="445" y="1134"/>
                  </a:lnTo>
                  <a:lnTo>
                    <a:pt x="429" y="1061"/>
                  </a:lnTo>
                  <a:lnTo>
                    <a:pt x="429" y="1061"/>
                  </a:lnTo>
                  <a:lnTo>
                    <a:pt x="412" y="984"/>
                  </a:lnTo>
                  <a:lnTo>
                    <a:pt x="403" y="948"/>
                  </a:lnTo>
                  <a:lnTo>
                    <a:pt x="392" y="910"/>
                  </a:lnTo>
                  <a:lnTo>
                    <a:pt x="392" y="910"/>
                  </a:lnTo>
                  <a:lnTo>
                    <a:pt x="381" y="873"/>
                  </a:lnTo>
                  <a:lnTo>
                    <a:pt x="367" y="837"/>
                  </a:lnTo>
                  <a:lnTo>
                    <a:pt x="354" y="800"/>
                  </a:lnTo>
                  <a:lnTo>
                    <a:pt x="340" y="765"/>
                  </a:lnTo>
                  <a:lnTo>
                    <a:pt x="340" y="765"/>
                  </a:lnTo>
                  <a:lnTo>
                    <a:pt x="320" y="727"/>
                  </a:lnTo>
                  <a:lnTo>
                    <a:pt x="310" y="707"/>
                  </a:lnTo>
                  <a:lnTo>
                    <a:pt x="299" y="689"/>
                  </a:lnTo>
                  <a:lnTo>
                    <a:pt x="287" y="670"/>
                  </a:lnTo>
                  <a:lnTo>
                    <a:pt x="276" y="653"/>
                  </a:lnTo>
                  <a:lnTo>
                    <a:pt x="262" y="636"/>
                  </a:lnTo>
                  <a:lnTo>
                    <a:pt x="248" y="619"/>
                  </a:lnTo>
                  <a:lnTo>
                    <a:pt x="248" y="619"/>
                  </a:lnTo>
                  <a:lnTo>
                    <a:pt x="238" y="610"/>
                  </a:lnTo>
                  <a:lnTo>
                    <a:pt x="223" y="597"/>
                  </a:lnTo>
                  <a:lnTo>
                    <a:pt x="206" y="584"/>
                  </a:lnTo>
                  <a:lnTo>
                    <a:pt x="186" y="569"/>
                  </a:lnTo>
                  <a:lnTo>
                    <a:pt x="165" y="555"/>
                  </a:lnTo>
                  <a:lnTo>
                    <a:pt x="142" y="542"/>
                  </a:lnTo>
                  <a:lnTo>
                    <a:pt x="120" y="531"/>
                  </a:lnTo>
                  <a:lnTo>
                    <a:pt x="96" y="522"/>
                  </a:lnTo>
                  <a:lnTo>
                    <a:pt x="96" y="522"/>
                  </a:lnTo>
                  <a:lnTo>
                    <a:pt x="78" y="518"/>
                  </a:lnTo>
                  <a:lnTo>
                    <a:pt x="78" y="518"/>
                  </a:lnTo>
                  <a:lnTo>
                    <a:pt x="70" y="518"/>
                  </a:lnTo>
                  <a:lnTo>
                    <a:pt x="62" y="518"/>
                  </a:lnTo>
                  <a:lnTo>
                    <a:pt x="54" y="518"/>
                  </a:lnTo>
                  <a:lnTo>
                    <a:pt x="46" y="521"/>
                  </a:lnTo>
                  <a:lnTo>
                    <a:pt x="40" y="523"/>
                  </a:lnTo>
                  <a:lnTo>
                    <a:pt x="33" y="527"/>
                  </a:lnTo>
                  <a:lnTo>
                    <a:pt x="28" y="532"/>
                  </a:lnTo>
                  <a:lnTo>
                    <a:pt x="22" y="539"/>
                  </a:lnTo>
                  <a:lnTo>
                    <a:pt x="22" y="539"/>
                  </a:lnTo>
                  <a:lnTo>
                    <a:pt x="19" y="547"/>
                  </a:lnTo>
                  <a:lnTo>
                    <a:pt x="15" y="556"/>
                  </a:lnTo>
                  <a:lnTo>
                    <a:pt x="9" y="575"/>
                  </a:lnTo>
                  <a:lnTo>
                    <a:pt x="4" y="594"/>
                  </a:lnTo>
                  <a:lnTo>
                    <a:pt x="3" y="613"/>
                  </a:lnTo>
                  <a:lnTo>
                    <a:pt x="3" y="613"/>
                  </a:lnTo>
                  <a:lnTo>
                    <a:pt x="0" y="636"/>
                  </a:lnTo>
                  <a:lnTo>
                    <a:pt x="0" y="661"/>
                  </a:lnTo>
                  <a:lnTo>
                    <a:pt x="0" y="685"/>
                  </a:lnTo>
                  <a:lnTo>
                    <a:pt x="1" y="709"/>
                  </a:lnTo>
                  <a:lnTo>
                    <a:pt x="5" y="756"/>
                  </a:lnTo>
                  <a:lnTo>
                    <a:pt x="13" y="803"/>
                  </a:lnTo>
                  <a:lnTo>
                    <a:pt x="22" y="849"/>
                  </a:lnTo>
                  <a:lnTo>
                    <a:pt x="33" y="895"/>
                  </a:lnTo>
                  <a:lnTo>
                    <a:pt x="46" y="942"/>
                  </a:lnTo>
                  <a:lnTo>
                    <a:pt x="59" y="987"/>
                  </a:lnTo>
                  <a:lnTo>
                    <a:pt x="59" y="987"/>
                  </a:lnTo>
                  <a:lnTo>
                    <a:pt x="67" y="1008"/>
                  </a:lnTo>
                  <a:lnTo>
                    <a:pt x="78" y="1034"/>
                  </a:lnTo>
                  <a:lnTo>
                    <a:pt x="92" y="1063"/>
                  </a:lnTo>
                  <a:lnTo>
                    <a:pt x="108" y="1095"/>
                  </a:lnTo>
                  <a:lnTo>
                    <a:pt x="126" y="1129"/>
                  </a:lnTo>
                  <a:lnTo>
                    <a:pt x="147" y="1163"/>
                  </a:lnTo>
                  <a:lnTo>
                    <a:pt x="169" y="1196"/>
                  </a:lnTo>
                  <a:lnTo>
                    <a:pt x="193" y="1229"/>
                  </a:lnTo>
                  <a:lnTo>
                    <a:pt x="219" y="1259"/>
                  </a:lnTo>
                  <a:lnTo>
                    <a:pt x="232" y="1272"/>
                  </a:lnTo>
                  <a:lnTo>
                    <a:pt x="245" y="1285"/>
                  </a:lnTo>
                  <a:lnTo>
                    <a:pt x="259" y="1297"/>
                  </a:lnTo>
                  <a:lnTo>
                    <a:pt x="273" y="1306"/>
                  </a:lnTo>
                  <a:lnTo>
                    <a:pt x="287" y="1315"/>
                  </a:lnTo>
                  <a:lnTo>
                    <a:pt x="301" y="1323"/>
                  </a:lnTo>
                  <a:lnTo>
                    <a:pt x="315" y="1329"/>
                  </a:lnTo>
                  <a:lnTo>
                    <a:pt x="329" y="1333"/>
                  </a:lnTo>
                  <a:lnTo>
                    <a:pt x="344" y="1335"/>
                  </a:lnTo>
                  <a:lnTo>
                    <a:pt x="358" y="1334"/>
                  </a:lnTo>
                  <a:lnTo>
                    <a:pt x="373" y="1333"/>
                  </a:lnTo>
                  <a:lnTo>
                    <a:pt x="387" y="1327"/>
                  </a:lnTo>
                  <a:lnTo>
                    <a:pt x="400" y="1321"/>
                  </a:lnTo>
                  <a:lnTo>
                    <a:pt x="415" y="1312"/>
                  </a:lnTo>
                  <a:lnTo>
                    <a:pt x="424" y="1330"/>
                  </a:lnTo>
                  <a:lnTo>
                    <a:pt x="424" y="1330"/>
                  </a:lnTo>
                  <a:lnTo>
                    <a:pt x="451" y="1426"/>
                  </a:lnTo>
                  <a:lnTo>
                    <a:pt x="479" y="1522"/>
                  </a:lnTo>
                  <a:lnTo>
                    <a:pt x="508" y="1615"/>
                  </a:lnTo>
                  <a:lnTo>
                    <a:pt x="539" y="1707"/>
                  </a:lnTo>
                  <a:lnTo>
                    <a:pt x="509" y="1714"/>
                  </a:lnTo>
                  <a:lnTo>
                    <a:pt x="509" y="1714"/>
                  </a:lnTo>
                  <a:lnTo>
                    <a:pt x="461" y="1733"/>
                  </a:lnTo>
                  <a:lnTo>
                    <a:pt x="451" y="1749"/>
                  </a:lnTo>
                  <a:lnTo>
                    <a:pt x="451" y="1749"/>
                  </a:lnTo>
                  <a:lnTo>
                    <a:pt x="428" y="1790"/>
                  </a:lnTo>
                  <a:lnTo>
                    <a:pt x="405" y="1830"/>
                  </a:lnTo>
                  <a:lnTo>
                    <a:pt x="387" y="1872"/>
                  </a:lnTo>
                  <a:lnTo>
                    <a:pt x="371" y="1915"/>
                  </a:lnTo>
                  <a:lnTo>
                    <a:pt x="357" y="1957"/>
                  </a:lnTo>
                  <a:lnTo>
                    <a:pt x="345" y="1999"/>
                  </a:lnTo>
                  <a:lnTo>
                    <a:pt x="336" y="2041"/>
                  </a:lnTo>
                  <a:lnTo>
                    <a:pt x="329" y="2083"/>
                  </a:lnTo>
                  <a:lnTo>
                    <a:pt x="324" y="2126"/>
                  </a:lnTo>
                  <a:lnTo>
                    <a:pt x="322" y="2168"/>
                  </a:lnTo>
                  <a:lnTo>
                    <a:pt x="320" y="2211"/>
                  </a:lnTo>
                  <a:lnTo>
                    <a:pt x="322" y="2253"/>
                  </a:lnTo>
                  <a:lnTo>
                    <a:pt x="324" y="2297"/>
                  </a:lnTo>
                  <a:lnTo>
                    <a:pt x="329" y="2339"/>
                  </a:lnTo>
                  <a:lnTo>
                    <a:pt x="336" y="2381"/>
                  </a:lnTo>
                  <a:lnTo>
                    <a:pt x="344" y="2423"/>
                  </a:lnTo>
                  <a:lnTo>
                    <a:pt x="354" y="2465"/>
                  </a:lnTo>
                  <a:lnTo>
                    <a:pt x="366" y="2507"/>
                  </a:lnTo>
                  <a:lnTo>
                    <a:pt x="379" y="2549"/>
                  </a:lnTo>
                  <a:lnTo>
                    <a:pt x="394" y="2590"/>
                  </a:lnTo>
                  <a:lnTo>
                    <a:pt x="409" y="2631"/>
                  </a:lnTo>
                  <a:lnTo>
                    <a:pt x="426" y="2671"/>
                  </a:lnTo>
                  <a:lnTo>
                    <a:pt x="445" y="2712"/>
                  </a:lnTo>
                  <a:lnTo>
                    <a:pt x="464" y="2751"/>
                  </a:lnTo>
                  <a:lnTo>
                    <a:pt x="485" y="2791"/>
                  </a:lnTo>
                  <a:lnTo>
                    <a:pt x="508" y="2830"/>
                  </a:lnTo>
                  <a:lnTo>
                    <a:pt x="531" y="2868"/>
                  </a:lnTo>
                  <a:lnTo>
                    <a:pt x="555" y="2905"/>
                  </a:lnTo>
                  <a:lnTo>
                    <a:pt x="580" y="2942"/>
                  </a:lnTo>
                  <a:lnTo>
                    <a:pt x="606" y="2979"/>
                  </a:lnTo>
                  <a:lnTo>
                    <a:pt x="632" y="3014"/>
                  </a:lnTo>
                  <a:lnTo>
                    <a:pt x="660" y="3050"/>
                  </a:lnTo>
                  <a:lnTo>
                    <a:pt x="660" y="3050"/>
                  </a:lnTo>
                  <a:lnTo>
                    <a:pt x="695" y="3093"/>
                  </a:lnTo>
                  <a:lnTo>
                    <a:pt x="731" y="3134"/>
                  </a:lnTo>
                  <a:lnTo>
                    <a:pt x="766" y="3173"/>
                  </a:lnTo>
                  <a:lnTo>
                    <a:pt x="802" y="3210"/>
                  </a:lnTo>
                  <a:lnTo>
                    <a:pt x="838" y="3244"/>
                  </a:lnTo>
                  <a:lnTo>
                    <a:pt x="876" y="3276"/>
                  </a:lnTo>
                  <a:lnTo>
                    <a:pt x="914" y="3304"/>
                  </a:lnTo>
                  <a:lnTo>
                    <a:pt x="954" y="3331"/>
                  </a:lnTo>
                  <a:lnTo>
                    <a:pt x="975" y="3343"/>
                  </a:lnTo>
                  <a:lnTo>
                    <a:pt x="996" y="3353"/>
                  </a:lnTo>
                  <a:lnTo>
                    <a:pt x="1017" y="3364"/>
                  </a:lnTo>
                  <a:lnTo>
                    <a:pt x="1039" y="3374"/>
                  </a:lnTo>
                  <a:lnTo>
                    <a:pt x="1061" y="3383"/>
                  </a:lnTo>
                  <a:lnTo>
                    <a:pt x="1084" y="3391"/>
                  </a:lnTo>
                  <a:lnTo>
                    <a:pt x="1107" y="3399"/>
                  </a:lnTo>
                  <a:lnTo>
                    <a:pt x="1131" y="3406"/>
                  </a:lnTo>
                  <a:lnTo>
                    <a:pt x="1156" y="3412"/>
                  </a:lnTo>
                  <a:lnTo>
                    <a:pt x="1181" y="3417"/>
                  </a:lnTo>
                  <a:lnTo>
                    <a:pt x="1206" y="3421"/>
                  </a:lnTo>
                  <a:lnTo>
                    <a:pt x="1233" y="3425"/>
                  </a:lnTo>
                  <a:lnTo>
                    <a:pt x="1259" y="3428"/>
                  </a:lnTo>
                  <a:lnTo>
                    <a:pt x="1287" y="3431"/>
                  </a:lnTo>
                  <a:lnTo>
                    <a:pt x="1316" y="3432"/>
                  </a:lnTo>
                  <a:lnTo>
                    <a:pt x="1346" y="3432"/>
                  </a:lnTo>
                  <a:lnTo>
                    <a:pt x="1346" y="3432"/>
                  </a:lnTo>
                  <a:lnTo>
                    <a:pt x="1366" y="3432"/>
                  </a:lnTo>
                  <a:lnTo>
                    <a:pt x="1385" y="3429"/>
                  </a:lnTo>
                  <a:lnTo>
                    <a:pt x="1405" y="3427"/>
                  </a:lnTo>
                  <a:lnTo>
                    <a:pt x="1426" y="3423"/>
                  </a:lnTo>
                  <a:lnTo>
                    <a:pt x="1446" y="3417"/>
                  </a:lnTo>
                  <a:lnTo>
                    <a:pt x="1467" y="3411"/>
                  </a:lnTo>
                  <a:lnTo>
                    <a:pt x="1486" y="3403"/>
                  </a:lnTo>
                  <a:lnTo>
                    <a:pt x="1507" y="3395"/>
                  </a:lnTo>
                  <a:lnTo>
                    <a:pt x="1528" y="3385"/>
                  </a:lnTo>
                  <a:lnTo>
                    <a:pt x="1548" y="3375"/>
                  </a:lnTo>
                  <a:lnTo>
                    <a:pt x="1589" y="3352"/>
                  </a:lnTo>
                  <a:lnTo>
                    <a:pt x="1628" y="3325"/>
                  </a:lnTo>
                  <a:lnTo>
                    <a:pt x="1666" y="3298"/>
                  </a:lnTo>
                  <a:lnTo>
                    <a:pt x="1704" y="3268"/>
                  </a:lnTo>
                  <a:lnTo>
                    <a:pt x="1739" y="3235"/>
                  </a:lnTo>
                  <a:lnTo>
                    <a:pt x="1772" y="3202"/>
                  </a:lnTo>
                  <a:lnTo>
                    <a:pt x="1804" y="3167"/>
                  </a:lnTo>
                  <a:lnTo>
                    <a:pt x="1833" y="3132"/>
                  </a:lnTo>
                  <a:lnTo>
                    <a:pt x="1859" y="3097"/>
                  </a:lnTo>
                  <a:lnTo>
                    <a:pt x="1881" y="3061"/>
                  </a:lnTo>
                  <a:lnTo>
                    <a:pt x="1901" y="3027"/>
                  </a:lnTo>
                  <a:lnTo>
                    <a:pt x="1901" y="3027"/>
                  </a:lnTo>
                  <a:lnTo>
                    <a:pt x="1916" y="2993"/>
                  </a:lnTo>
                  <a:lnTo>
                    <a:pt x="1932" y="2958"/>
                  </a:lnTo>
                  <a:lnTo>
                    <a:pt x="1947" y="2921"/>
                  </a:lnTo>
                  <a:lnTo>
                    <a:pt x="1960" y="2883"/>
                  </a:lnTo>
                  <a:lnTo>
                    <a:pt x="1985" y="2805"/>
                  </a:lnTo>
                  <a:lnTo>
                    <a:pt x="2008" y="2726"/>
                  </a:lnTo>
                  <a:lnTo>
                    <a:pt x="2029" y="2646"/>
                  </a:lnTo>
                  <a:lnTo>
                    <a:pt x="2050" y="2566"/>
                  </a:lnTo>
                  <a:lnTo>
                    <a:pt x="2088" y="2414"/>
                  </a:lnTo>
                  <a:lnTo>
                    <a:pt x="2090" y="2357"/>
                  </a:lnTo>
                  <a:lnTo>
                    <a:pt x="2090" y="2357"/>
                  </a:lnTo>
                  <a:lnTo>
                    <a:pt x="2108" y="2331"/>
                  </a:lnTo>
                  <a:lnTo>
                    <a:pt x="2108" y="2331"/>
                  </a:lnTo>
                  <a:lnTo>
                    <a:pt x="2175" y="2231"/>
                  </a:lnTo>
                  <a:lnTo>
                    <a:pt x="2210" y="2179"/>
                  </a:lnTo>
                  <a:lnTo>
                    <a:pt x="2243" y="2125"/>
                  </a:lnTo>
                  <a:lnTo>
                    <a:pt x="2276" y="2070"/>
                  </a:lnTo>
                  <a:lnTo>
                    <a:pt x="2306" y="2014"/>
                  </a:lnTo>
                  <a:lnTo>
                    <a:pt x="2320" y="1987"/>
                  </a:lnTo>
                  <a:lnTo>
                    <a:pt x="2334" y="1959"/>
                  </a:lnTo>
                  <a:lnTo>
                    <a:pt x="2347" y="1930"/>
                  </a:lnTo>
                  <a:lnTo>
                    <a:pt x="2358" y="1903"/>
                  </a:lnTo>
                  <a:lnTo>
                    <a:pt x="2358" y="1903"/>
                  </a:lnTo>
                  <a:lnTo>
                    <a:pt x="2369" y="1871"/>
                  </a:lnTo>
                  <a:lnTo>
                    <a:pt x="2379" y="1838"/>
                  </a:lnTo>
                  <a:lnTo>
                    <a:pt x="2389" y="1805"/>
                  </a:lnTo>
                  <a:lnTo>
                    <a:pt x="2397" y="1773"/>
                  </a:lnTo>
                  <a:lnTo>
                    <a:pt x="2411" y="1707"/>
                  </a:lnTo>
                  <a:lnTo>
                    <a:pt x="2424" y="1639"/>
                  </a:lnTo>
                  <a:lnTo>
                    <a:pt x="2448" y="1503"/>
                  </a:lnTo>
                  <a:lnTo>
                    <a:pt x="2462" y="1435"/>
                  </a:lnTo>
                  <a:lnTo>
                    <a:pt x="2470" y="1402"/>
                  </a:lnTo>
                  <a:lnTo>
                    <a:pt x="2478" y="1368"/>
                  </a:lnTo>
                  <a:lnTo>
                    <a:pt x="2478" y="1368"/>
                  </a:lnTo>
                  <a:lnTo>
                    <a:pt x="2483" y="1347"/>
                  </a:lnTo>
                  <a:lnTo>
                    <a:pt x="2487" y="1325"/>
                  </a:lnTo>
                  <a:lnTo>
                    <a:pt x="2494" y="1281"/>
                  </a:lnTo>
                  <a:lnTo>
                    <a:pt x="2498" y="1238"/>
                  </a:lnTo>
                  <a:lnTo>
                    <a:pt x="2501" y="1195"/>
                  </a:lnTo>
                  <a:lnTo>
                    <a:pt x="2507" y="1105"/>
                  </a:lnTo>
                  <a:lnTo>
                    <a:pt x="2511" y="1062"/>
                  </a:lnTo>
                  <a:lnTo>
                    <a:pt x="2517" y="1016"/>
                  </a:lnTo>
                  <a:lnTo>
                    <a:pt x="2520" y="9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582102C8-4AC6-FD92-A24A-EB00E93FFD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9" y="1846"/>
              <a:ext cx="913" cy="1164"/>
            </a:xfrm>
            <a:custGeom>
              <a:avLst/>
              <a:gdLst>
                <a:gd name="T0" fmla="*/ 1418 w 2740"/>
                <a:gd name="T1" fmla="*/ 529 h 3492"/>
                <a:gd name="T2" fmla="*/ 1086 w 2740"/>
                <a:gd name="T3" fmla="*/ 298 h 3492"/>
                <a:gd name="T4" fmla="*/ 824 w 2740"/>
                <a:gd name="T5" fmla="*/ 80 h 3492"/>
                <a:gd name="T6" fmla="*/ 750 w 2740"/>
                <a:gd name="T7" fmla="*/ 26 h 3492"/>
                <a:gd name="T8" fmla="*/ 628 w 2740"/>
                <a:gd name="T9" fmla="*/ 341 h 3492"/>
                <a:gd name="T10" fmla="*/ 363 w 2740"/>
                <a:gd name="T11" fmla="*/ 911 h 3492"/>
                <a:gd name="T12" fmla="*/ 283 w 2740"/>
                <a:gd name="T13" fmla="*/ 1158 h 3492"/>
                <a:gd name="T14" fmla="*/ 123 w 2740"/>
                <a:gd name="T15" fmla="*/ 1579 h 3492"/>
                <a:gd name="T16" fmla="*/ 26 w 2740"/>
                <a:gd name="T17" fmla="*/ 1869 h 3492"/>
                <a:gd name="T18" fmla="*/ 1 w 2740"/>
                <a:gd name="T19" fmla="*/ 2023 h 3492"/>
                <a:gd name="T20" fmla="*/ 17 w 2740"/>
                <a:gd name="T21" fmla="*/ 2191 h 3492"/>
                <a:gd name="T22" fmla="*/ 75 w 2740"/>
                <a:gd name="T23" fmla="*/ 2342 h 3492"/>
                <a:gd name="T24" fmla="*/ 169 w 2740"/>
                <a:gd name="T25" fmla="*/ 2477 h 3492"/>
                <a:gd name="T26" fmla="*/ 361 w 2740"/>
                <a:gd name="T27" fmla="*/ 2652 h 3492"/>
                <a:gd name="T28" fmla="*/ 678 w 2740"/>
                <a:gd name="T29" fmla="*/ 2841 h 3492"/>
                <a:gd name="T30" fmla="*/ 1116 w 2740"/>
                <a:gd name="T31" fmla="*/ 3025 h 3492"/>
                <a:gd name="T32" fmla="*/ 1419 w 2740"/>
                <a:gd name="T33" fmla="*/ 3130 h 3492"/>
                <a:gd name="T34" fmla="*/ 1596 w 2740"/>
                <a:gd name="T35" fmla="*/ 3210 h 3492"/>
                <a:gd name="T36" fmla="*/ 1739 w 2740"/>
                <a:gd name="T37" fmla="*/ 3372 h 3492"/>
                <a:gd name="T38" fmla="*/ 1836 w 2740"/>
                <a:gd name="T39" fmla="*/ 3473 h 3492"/>
                <a:gd name="T40" fmla="*/ 1906 w 2740"/>
                <a:gd name="T41" fmla="*/ 3492 h 3492"/>
                <a:gd name="T42" fmla="*/ 1953 w 2740"/>
                <a:gd name="T43" fmla="*/ 3473 h 3492"/>
                <a:gd name="T44" fmla="*/ 1966 w 2740"/>
                <a:gd name="T45" fmla="*/ 3393 h 3492"/>
                <a:gd name="T46" fmla="*/ 2045 w 2740"/>
                <a:gd name="T47" fmla="*/ 3417 h 3492"/>
                <a:gd name="T48" fmla="*/ 2114 w 2740"/>
                <a:gd name="T49" fmla="*/ 3438 h 3492"/>
                <a:gd name="T50" fmla="*/ 2171 w 2740"/>
                <a:gd name="T51" fmla="*/ 3421 h 3492"/>
                <a:gd name="T52" fmla="*/ 2198 w 2740"/>
                <a:gd name="T53" fmla="*/ 3373 h 3492"/>
                <a:gd name="T54" fmla="*/ 2184 w 2740"/>
                <a:gd name="T55" fmla="*/ 3247 h 3492"/>
                <a:gd name="T56" fmla="*/ 2158 w 2740"/>
                <a:gd name="T57" fmla="*/ 3163 h 3492"/>
                <a:gd name="T58" fmla="*/ 2230 w 2740"/>
                <a:gd name="T59" fmla="*/ 3235 h 3492"/>
                <a:gd name="T60" fmla="*/ 2351 w 2740"/>
                <a:gd name="T61" fmla="*/ 3297 h 3492"/>
                <a:gd name="T62" fmla="*/ 2414 w 2740"/>
                <a:gd name="T63" fmla="*/ 3291 h 3492"/>
                <a:gd name="T64" fmla="*/ 2445 w 2740"/>
                <a:gd name="T65" fmla="*/ 3253 h 3492"/>
                <a:gd name="T66" fmla="*/ 2436 w 2740"/>
                <a:gd name="T67" fmla="*/ 3162 h 3492"/>
                <a:gd name="T68" fmla="*/ 2327 w 2740"/>
                <a:gd name="T69" fmla="*/ 3025 h 3492"/>
                <a:gd name="T70" fmla="*/ 2201 w 2740"/>
                <a:gd name="T71" fmla="*/ 2837 h 3492"/>
                <a:gd name="T72" fmla="*/ 2352 w 2740"/>
                <a:gd name="T73" fmla="*/ 2902 h 3492"/>
                <a:gd name="T74" fmla="*/ 2491 w 2740"/>
                <a:gd name="T75" fmla="*/ 3011 h 3492"/>
                <a:gd name="T76" fmla="*/ 2616 w 2740"/>
                <a:gd name="T77" fmla="*/ 3145 h 3492"/>
                <a:gd name="T78" fmla="*/ 2684 w 2740"/>
                <a:gd name="T79" fmla="*/ 3183 h 3492"/>
                <a:gd name="T80" fmla="*/ 2724 w 2740"/>
                <a:gd name="T81" fmla="*/ 3161 h 3492"/>
                <a:gd name="T82" fmla="*/ 2740 w 2740"/>
                <a:gd name="T83" fmla="*/ 3117 h 3492"/>
                <a:gd name="T84" fmla="*/ 2714 w 2740"/>
                <a:gd name="T85" fmla="*/ 3013 h 3492"/>
                <a:gd name="T86" fmla="*/ 2621 w 2740"/>
                <a:gd name="T87" fmla="*/ 2885 h 3492"/>
                <a:gd name="T88" fmla="*/ 2504 w 2740"/>
                <a:gd name="T89" fmla="*/ 2749 h 3492"/>
                <a:gd name="T90" fmla="*/ 2483 w 2740"/>
                <a:gd name="T91" fmla="*/ 2671 h 3492"/>
                <a:gd name="T92" fmla="*/ 2382 w 2740"/>
                <a:gd name="T93" fmla="*/ 2623 h 3492"/>
                <a:gd name="T94" fmla="*/ 2185 w 2740"/>
                <a:gd name="T95" fmla="*/ 2622 h 3492"/>
                <a:gd name="T96" fmla="*/ 2037 w 2740"/>
                <a:gd name="T97" fmla="*/ 2596 h 3492"/>
                <a:gd name="T98" fmla="*/ 1847 w 2740"/>
                <a:gd name="T99" fmla="*/ 2534 h 3492"/>
                <a:gd name="T100" fmla="*/ 1550 w 2740"/>
                <a:gd name="T101" fmla="*/ 2345 h 3492"/>
                <a:gd name="T102" fmla="*/ 1355 w 2740"/>
                <a:gd name="T103" fmla="*/ 2154 h 3492"/>
                <a:gd name="T104" fmla="*/ 1135 w 2740"/>
                <a:gd name="T105" fmla="*/ 1952 h 3492"/>
                <a:gd name="T106" fmla="*/ 1009 w 2740"/>
                <a:gd name="T107" fmla="*/ 1811 h 3492"/>
                <a:gd name="T108" fmla="*/ 1207 w 2740"/>
                <a:gd name="T109" fmla="*/ 1492 h 3492"/>
                <a:gd name="T110" fmla="*/ 1502 w 2740"/>
                <a:gd name="T111" fmla="*/ 1090 h 3492"/>
                <a:gd name="T112" fmla="*/ 1606 w 2740"/>
                <a:gd name="T113" fmla="*/ 892 h 3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740" h="3492">
                  <a:moveTo>
                    <a:pt x="1649" y="729"/>
                  </a:moveTo>
                  <a:lnTo>
                    <a:pt x="1649" y="729"/>
                  </a:lnTo>
                  <a:lnTo>
                    <a:pt x="1594" y="676"/>
                  </a:lnTo>
                  <a:lnTo>
                    <a:pt x="1537" y="625"/>
                  </a:lnTo>
                  <a:lnTo>
                    <a:pt x="1478" y="575"/>
                  </a:lnTo>
                  <a:lnTo>
                    <a:pt x="1418" y="529"/>
                  </a:lnTo>
                  <a:lnTo>
                    <a:pt x="1418" y="529"/>
                  </a:lnTo>
                  <a:lnTo>
                    <a:pt x="1387" y="504"/>
                  </a:lnTo>
                  <a:lnTo>
                    <a:pt x="1351" y="479"/>
                  </a:lnTo>
                  <a:lnTo>
                    <a:pt x="1270" y="423"/>
                  </a:lnTo>
                  <a:lnTo>
                    <a:pt x="1179" y="364"/>
                  </a:lnTo>
                  <a:lnTo>
                    <a:pt x="1086" y="298"/>
                  </a:lnTo>
                  <a:lnTo>
                    <a:pt x="1039" y="264"/>
                  </a:lnTo>
                  <a:lnTo>
                    <a:pt x="992" y="230"/>
                  </a:lnTo>
                  <a:lnTo>
                    <a:pt x="947" y="193"/>
                  </a:lnTo>
                  <a:lnTo>
                    <a:pt x="904" y="156"/>
                  </a:lnTo>
                  <a:lnTo>
                    <a:pt x="863" y="118"/>
                  </a:lnTo>
                  <a:lnTo>
                    <a:pt x="824" y="80"/>
                  </a:lnTo>
                  <a:lnTo>
                    <a:pt x="807" y="60"/>
                  </a:lnTo>
                  <a:lnTo>
                    <a:pt x="790" y="40"/>
                  </a:lnTo>
                  <a:lnTo>
                    <a:pt x="774" y="19"/>
                  </a:lnTo>
                  <a:lnTo>
                    <a:pt x="760" y="0"/>
                  </a:lnTo>
                  <a:lnTo>
                    <a:pt x="750" y="26"/>
                  </a:lnTo>
                  <a:lnTo>
                    <a:pt x="750" y="26"/>
                  </a:lnTo>
                  <a:lnTo>
                    <a:pt x="743" y="55"/>
                  </a:lnTo>
                  <a:lnTo>
                    <a:pt x="733" y="84"/>
                  </a:lnTo>
                  <a:lnTo>
                    <a:pt x="712" y="144"/>
                  </a:lnTo>
                  <a:lnTo>
                    <a:pt x="687" y="207"/>
                  </a:lnTo>
                  <a:lnTo>
                    <a:pt x="659" y="274"/>
                  </a:lnTo>
                  <a:lnTo>
                    <a:pt x="628" y="341"/>
                  </a:lnTo>
                  <a:lnTo>
                    <a:pt x="596" y="411"/>
                  </a:lnTo>
                  <a:lnTo>
                    <a:pt x="527" y="554"/>
                  </a:lnTo>
                  <a:lnTo>
                    <a:pt x="458" y="699"/>
                  </a:lnTo>
                  <a:lnTo>
                    <a:pt x="425" y="770"/>
                  </a:lnTo>
                  <a:lnTo>
                    <a:pt x="394" y="842"/>
                  </a:lnTo>
                  <a:lnTo>
                    <a:pt x="363" y="911"/>
                  </a:lnTo>
                  <a:lnTo>
                    <a:pt x="337" y="980"/>
                  </a:lnTo>
                  <a:lnTo>
                    <a:pt x="315" y="1047"/>
                  </a:lnTo>
                  <a:lnTo>
                    <a:pt x="304" y="1078"/>
                  </a:lnTo>
                  <a:lnTo>
                    <a:pt x="297" y="1111"/>
                  </a:lnTo>
                  <a:lnTo>
                    <a:pt x="297" y="1111"/>
                  </a:lnTo>
                  <a:lnTo>
                    <a:pt x="283" y="1158"/>
                  </a:lnTo>
                  <a:lnTo>
                    <a:pt x="269" y="1207"/>
                  </a:lnTo>
                  <a:lnTo>
                    <a:pt x="253" y="1254"/>
                  </a:lnTo>
                  <a:lnTo>
                    <a:pt x="236" y="1300"/>
                  </a:lnTo>
                  <a:lnTo>
                    <a:pt x="200" y="1394"/>
                  </a:lnTo>
                  <a:lnTo>
                    <a:pt x="161" y="1486"/>
                  </a:lnTo>
                  <a:lnTo>
                    <a:pt x="123" y="1579"/>
                  </a:lnTo>
                  <a:lnTo>
                    <a:pt x="104" y="1626"/>
                  </a:lnTo>
                  <a:lnTo>
                    <a:pt x="87" y="1673"/>
                  </a:lnTo>
                  <a:lnTo>
                    <a:pt x="70" y="1721"/>
                  </a:lnTo>
                  <a:lnTo>
                    <a:pt x="54" y="1769"/>
                  </a:lnTo>
                  <a:lnTo>
                    <a:pt x="39" y="1819"/>
                  </a:lnTo>
                  <a:lnTo>
                    <a:pt x="26" y="1869"/>
                  </a:lnTo>
                  <a:lnTo>
                    <a:pt x="26" y="1869"/>
                  </a:lnTo>
                  <a:lnTo>
                    <a:pt x="19" y="1901"/>
                  </a:lnTo>
                  <a:lnTo>
                    <a:pt x="12" y="1932"/>
                  </a:lnTo>
                  <a:lnTo>
                    <a:pt x="7" y="1962"/>
                  </a:lnTo>
                  <a:lnTo>
                    <a:pt x="3" y="1993"/>
                  </a:lnTo>
                  <a:lnTo>
                    <a:pt x="1" y="2023"/>
                  </a:lnTo>
                  <a:lnTo>
                    <a:pt x="0" y="2052"/>
                  </a:lnTo>
                  <a:lnTo>
                    <a:pt x="1" y="2081"/>
                  </a:lnTo>
                  <a:lnTo>
                    <a:pt x="3" y="2110"/>
                  </a:lnTo>
                  <a:lnTo>
                    <a:pt x="7" y="2137"/>
                  </a:lnTo>
                  <a:lnTo>
                    <a:pt x="11" y="2163"/>
                  </a:lnTo>
                  <a:lnTo>
                    <a:pt x="17" y="2191"/>
                  </a:lnTo>
                  <a:lnTo>
                    <a:pt x="24" y="2217"/>
                  </a:lnTo>
                  <a:lnTo>
                    <a:pt x="32" y="2244"/>
                  </a:lnTo>
                  <a:lnTo>
                    <a:pt x="41" y="2269"/>
                  </a:lnTo>
                  <a:lnTo>
                    <a:pt x="51" y="2293"/>
                  </a:lnTo>
                  <a:lnTo>
                    <a:pt x="63" y="2317"/>
                  </a:lnTo>
                  <a:lnTo>
                    <a:pt x="75" y="2342"/>
                  </a:lnTo>
                  <a:lnTo>
                    <a:pt x="88" y="2366"/>
                  </a:lnTo>
                  <a:lnTo>
                    <a:pt x="102" y="2388"/>
                  </a:lnTo>
                  <a:lnTo>
                    <a:pt x="118" y="2412"/>
                  </a:lnTo>
                  <a:lnTo>
                    <a:pt x="134" y="2434"/>
                  </a:lnTo>
                  <a:lnTo>
                    <a:pt x="151" y="2455"/>
                  </a:lnTo>
                  <a:lnTo>
                    <a:pt x="169" y="2477"/>
                  </a:lnTo>
                  <a:lnTo>
                    <a:pt x="188" y="2498"/>
                  </a:lnTo>
                  <a:lnTo>
                    <a:pt x="207" y="2518"/>
                  </a:lnTo>
                  <a:lnTo>
                    <a:pt x="227" y="2539"/>
                  </a:lnTo>
                  <a:lnTo>
                    <a:pt x="269" y="2579"/>
                  </a:lnTo>
                  <a:lnTo>
                    <a:pt x="314" y="2617"/>
                  </a:lnTo>
                  <a:lnTo>
                    <a:pt x="361" y="2652"/>
                  </a:lnTo>
                  <a:lnTo>
                    <a:pt x="411" y="2688"/>
                  </a:lnTo>
                  <a:lnTo>
                    <a:pt x="462" y="2720"/>
                  </a:lnTo>
                  <a:lnTo>
                    <a:pt x="514" y="2753"/>
                  </a:lnTo>
                  <a:lnTo>
                    <a:pt x="568" y="2784"/>
                  </a:lnTo>
                  <a:lnTo>
                    <a:pt x="622" y="2812"/>
                  </a:lnTo>
                  <a:lnTo>
                    <a:pt x="678" y="2841"/>
                  </a:lnTo>
                  <a:lnTo>
                    <a:pt x="733" y="2868"/>
                  </a:lnTo>
                  <a:lnTo>
                    <a:pt x="790" y="2894"/>
                  </a:lnTo>
                  <a:lnTo>
                    <a:pt x="846" y="2918"/>
                  </a:lnTo>
                  <a:lnTo>
                    <a:pt x="901" y="2941"/>
                  </a:lnTo>
                  <a:lnTo>
                    <a:pt x="1011" y="2986"/>
                  </a:lnTo>
                  <a:lnTo>
                    <a:pt x="1116" y="3025"/>
                  </a:lnTo>
                  <a:lnTo>
                    <a:pt x="1216" y="3062"/>
                  </a:lnTo>
                  <a:lnTo>
                    <a:pt x="1216" y="3062"/>
                  </a:lnTo>
                  <a:lnTo>
                    <a:pt x="1257" y="3076"/>
                  </a:lnTo>
                  <a:lnTo>
                    <a:pt x="1297" y="3091"/>
                  </a:lnTo>
                  <a:lnTo>
                    <a:pt x="1379" y="3117"/>
                  </a:lnTo>
                  <a:lnTo>
                    <a:pt x="1419" y="3130"/>
                  </a:lnTo>
                  <a:lnTo>
                    <a:pt x="1460" y="3145"/>
                  </a:lnTo>
                  <a:lnTo>
                    <a:pt x="1501" y="3162"/>
                  </a:lnTo>
                  <a:lnTo>
                    <a:pt x="1541" y="3180"/>
                  </a:lnTo>
                  <a:lnTo>
                    <a:pt x="1579" y="3199"/>
                  </a:lnTo>
                  <a:lnTo>
                    <a:pt x="1579" y="3199"/>
                  </a:lnTo>
                  <a:lnTo>
                    <a:pt x="1596" y="3210"/>
                  </a:lnTo>
                  <a:lnTo>
                    <a:pt x="1612" y="3222"/>
                  </a:lnTo>
                  <a:lnTo>
                    <a:pt x="1628" y="3235"/>
                  </a:lnTo>
                  <a:lnTo>
                    <a:pt x="1642" y="3250"/>
                  </a:lnTo>
                  <a:lnTo>
                    <a:pt x="1669" y="3279"/>
                  </a:lnTo>
                  <a:lnTo>
                    <a:pt x="1692" y="3309"/>
                  </a:lnTo>
                  <a:lnTo>
                    <a:pt x="1739" y="3372"/>
                  </a:lnTo>
                  <a:lnTo>
                    <a:pt x="1763" y="3402"/>
                  </a:lnTo>
                  <a:lnTo>
                    <a:pt x="1789" y="3434"/>
                  </a:lnTo>
                  <a:lnTo>
                    <a:pt x="1789" y="3434"/>
                  </a:lnTo>
                  <a:lnTo>
                    <a:pt x="1813" y="3456"/>
                  </a:lnTo>
                  <a:lnTo>
                    <a:pt x="1823" y="3465"/>
                  </a:lnTo>
                  <a:lnTo>
                    <a:pt x="1836" y="3473"/>
                  </a:lnTo>
                  <a:lnTo>
                    <a:pt x="1848" y="3480"/>
                  </a:lnTo>
                  <a:lnTo>
                    <a:pt x="1861" y="3485"/>
                  </a:lnTo>
                  <a:lnTo>
                    <a:pt x="1877" y="3489"/>
                  </a:lnTo>
                  <a:lnTo>
                    <a:pt x="1894" y="3492"/>
                  </a:lnTo>
                  <a:lnTo>
                    <a:pt x="1894" y="3492"/>
                  </a:lnTo>
                  <a:lnTo>
                    <a:pt x="1906" y="3492"/>
                  </a:lnTo>
                  <a:lnTo>
                    <a:pt x="1918" y="3490"/>
                  </a:lnTo>
                  <a:lnTo>
                    <a:pt x="1927" y="3489"/>
                  </a:lnTo>
                  <a:lnTo>
                    <a:pt x="1935" y="3486"/>
                  </a:lnTo>
                  <a:lnTo>
                    <a:pt x="1943" y="3482"/>
                  </a:lnTo>
                  <a:lnTo>
                    <a:pt x="1948" y="3478"/>
                  </a:lnTo>
                  <a:lnTo>
                    <a:pt x="1953" y="3473"/>
                  </a:lnTo>
                  <a:lnTo>
                    <a:pt x="1957" y="3467"/>
                  </a:lnTo>
                  <a:lnTo>
                    <a:pt x="1960" y="3460"/>
                  </a:lnTo>
                  <a:lnTo>
                    <a:pt x="1962" y="3452"/>
                  </a:lnTo>
                  <a:lnTo>
                    <a:pt x="1965" y="3435"/>
                  </a:lnTo>
                  <a:lnTo>
                    <a:pt x="1965" y="3415"/>
                  </a:lnTo>
                  <a:lnTo>
                    <a:pt x="1966" y="3393"/>
                  </a:lnTo>
                  <a:lnTo>
                    <a:pt x="1972" y="3364"/>
                  </a:lnTo>
                  <a:lnTo>
                    <a:pt x="1972" y="3364"/>
                  </a:lnTo>
                  <a:lnTo>
                    <a:pt x="2002" y="3388"/>
                  </a:lnTo>
                  <a:lnTo>
                    <a:pt x="2016" y="3398"/>
                  </a:lnTo>
                  <a:lnTo>
                    <a:pt x="2031" y="3409"/>
                  </a:lnTo>
                  <a:lnTo>
                    <a:pt x="2045" y="3417"/>
                  </a:lnTo>
                  <a:lnTo>
                    <a:pt x="2059" y="3423"/>
                  </a:lnTo>
                  <a:lnTo>
                    <a:pt x="2074" y="3430"/>
                  </a:lnTo>
                  <a:lnTo>
                    <a:pt x="2088" y="3434"/>
                  </a:lnTo>
                  <a:lnTo>
                    <a:pt x="2088" y="3434"/>
                  </a:lnTo>
                  <a:lnTo>
                    <a:pt x="2101" y="3436"/>
                  </a:lnTo>
                  <a:lnTo>
                    <a:pt x="2114" y="3438"/>
                  </a:lnTo>
                  <a:lnTo>
                    <a:pt x="2126" y="3438"/>
                  </a:lnTo>
                  <a:lnTo>
                    <a:pt x="2137" y="3436"/>
                  </a:lnTo>
                  <a:lnTo>
                    <a:pt x="2146" y="3434"/>
                  </a:lnTo>
                  <a:lnTo>
                    <a:pt x="2155" y="3431"/>
                  </a:lnTo>
                  <a:lnTo>
                    <a:pt x="2163" y="3426"/>
                  </a:lnTo>
                  <a:lnTo>
                    <a:pt x="2171" y="3421"/>
                  </a:lnTo>
                  <a:lnTo>
                    <a:pt x="2177" y="3415"/>
                  </a:lnTo>
                  <a:lnTo>
                    <a:pt x="2183" y="3408"/>
                  </a:lnTo>
                  <a:lnTo>
                    <a:pt x="2188" y="3400"/>
                  </a:lnTo>
                  <a:lnTo>
                    <a:pt x="2192" y="3392"/>
                  </a:lnTo>
                  <a:lnTo>
                    <a:pt x="2196" y="3383"/>
                  </a:lnTo>
                  <a:lnTo>
                    <a:pt x="2198" y="3373"/>
                  </a:lnTo>
                  <a:lnTo>
                    <a:pt x="2201" y="3354"/>
                  </a:lnTo>
                  <a:lnTo>
                    <a:pt x="2202" y="3333"/>
                  </a:lnTo>
                  <a:lnTo>
                    <a:pt x="2201" y="3310"/>
                  </a:lnTo>
                  <a:lnTo>
                    <a:pt x="2197" y="3289"/>
                  </a:lnTo>
                  <a:lnTo>
                    <a:pt x="2192" y="3267"/>
                  </a:lnTo>
                  <a:lnTo>
                    <a:pt x="2184" y="3247"/>
                  </a:lnTo>
                  <a:lnTo>
                    <a:pt x="2174" y="3229"/>
                  </a:lnTo>
                  <a:lnTo>
                    <a:pt x="2163" y="3212"/>
                  </a:lnTo>
                  <a:lnTo>
                    <a:pt x="2156" y="3205"/>
                  </a:lnTo>
                  <a:lnTo>
                    <a:pt x="2150" y="3199"/>
                  </a:lnTo>
                  <a:lnTo>
                    <a:pt x="2158" y="3163"/>
                  </a:lnTo>
                  <a:lnTo>
                    <a:pt x="2158" y="3163"/>
                  </a:lnTo>
                  <a:lnTo>
                    <a:pt x="2175" y="3184"/>
                  </a:lnTo>
                  <a:lnTo>
                    <a:pt x="2175" y="3184"/>
                  </a:lnTo>
                  <a:lnTo>
                    <a:pt x="2185" y="3196"/>
                  </a:lnTo>
                  <a:lnTo>
                    <a:pt x="2198" y="3208"/>
                  </a:lnTo>
                  <a:lnTo>
                    <a:pt x="2213" y="3222"/>
                  </a:lnTo>
                  <a:lnTo>
                    <a:pt x="2230" y="3235"/>
                  </a:lnTo>
                  <a:lnTo>
                    <a:pt x="2248" y="3249"/>
                  </a:lnTo>
                  <a:lnTo>
                    <a:pt x="2268" y="3262"/>
                  </a:lnTo>
                  <a:lnTo>
                    <a:pt x="2288" y="3274"/>
                  </a:lnTo>
                  <a:lnTo>
                    <a:pt x="2309" y="3283"/>
                  </a:lnTo>
                  <a:lnTo>
                    <a:pt x="2330" y="3292"/>
                  </a:lnTo>
                  <a:lnTo>
                    <a:pt x="2351" y="3297"/>
                  </a:lnTo>
                  <a:lnTo>
                    <a:pt x="2370" y="3300"/>
                  </a:lnTo>
                  <a:lnTo>
                    <a:pt x="2379" y="3300"/>
                  </a:lnTo>
                  <a:lnTo>
                    <a:pt x="2389" y="3298"/>
                  </a:lnTo>
                  <a:lnTo>
                    <a:pt x="2398" y="3297"/>
                  </a:lnTo>
                  <a:lnTo>
                    <a:pt x="2406" y="3295"/>
                  </a:lnTo>
                  <a:lnTo>
                    <a:pt x="2414" y="3291"/>
                  </a:lnTo>
                  <a:lnTo>
                    <a:pt x="2421" y="3285"/>
                  </a:lnTo>
                  <a:lnTo>
                    <a:pt x="2428" y="3279"/>
                  </a:lnTo>
                  <a:lnTo>
                    <a:pt x="2435" y="3271"/>
                  </a:lnTo>
                  <a:lnTo>
                    <a:pt x="2440" y="3263"/>
                  </a:lnTo>
                  <a:lnTo>
                    <a:pt x="2445" y="3253"/>
                  </a:lnTo>
                  <a:lnTo>
                    <a:pt x="2445" y="3253"/>
                  </a:lnTo>
                  <a:lnTo>
                    <a:pt x="2450" y="3237"/>
                  </a:lnTo>
                  <a:lnTo>
                    <a:pt x="2453" y="3221"/>
                  </a:lnTo>
                  <a:lnTo>
                    <a:pt x="2452" y="3207"/>
                  </a:lnTo>
                  <a:lnTo>
                    <a:pt x="2449" y="3191"/>
                  </a:lnTo>
                  <a:lnTo>
                    <a:pt x="2444" y="3176"/>
                  </a:lnTo>
                  <a:lnTo>
                    <a:pt x="2436" y="3162"/>
                  </a:lnTo>
                  <a:lnTo>
                    <a:pt x="2427" y="3146"/>
                  </a:lnTo>
                  <a:lnTo>
                    <a:pt x="2417" y="3132"/>
                  </a:lnTo>
                  <a:lnTo>
                    <a:pt x="2394" y="3104"/>
                  </a:lnTo>
                  <a:lnTo>
                    <a:pt x="2370" y="3076"/>
                  </a:lnTo>
                  <a:lnTo>
                    <a:pt x="2347" y="3050"/>
                  </a:lnTo>
                  <a:lnTo>
                    <a:pt x="2327" y="3025"/>
                  </a:lnTo>
                  <a:lnTo>
                    <a:pt x="2327" y="3025"/>
                  </a:lnTo>
                  <a:lnTo>
                    <a:pt x="2285" y="2969"/>
                  </a:lnTo>
                  <a:lnTo>
                    <a:pt x="2246" y="2921"/>
                  </a:lnTo>
                  <a:lnTo>
                    <a:pt x="2208" y="2877"/>
                  </a:lnTo>
                  <a:lnTo>
                    <a:pt x="2167" y="2833"/>
                  </a:lnTo>
                  <a:lnTo>
                    <a:pt x="2201" y="2837"/>
                  </a:lnTo>
                  <a:lnTo>
                    <a:pt x="2201" y="2837"/>
                  </a:lnTo>
                  <a:lnTo>
                    <a:pt x="2221" y="2844"/>
                  </a:lnTo>
                  <a:lnTo>
                    <a:pt x="2242" y="2851"/>
                  </a:lnTo>
                  <a:lnTo>
                    <a:pt x="2280" y="2865"/>
                  </a:lnTo>
                  <a:lnTo>
                    <a:pt x="2316" y="2882"/>
                  </a:lnTo>
                  <a:lnTo>
                    <a:pt x="2352" y="2902"/>
                  </a:lnTo>
                  <a:lnTo>
                    <a:pt x="2386" y="2924"/>
                  </a:lnTo>
                  <a:lnTo>
                    <a:pt x="2419" y="2949"/>
                  </a:lnTo>
                  <a:lnTo>
                    <a:pt x="2450" y="2974"/>
                  </a:lnTo>
                  <a:lnTo>
                    <a:pt x="2482" y="3003"/>
                  </a:lnTo>
                  <a:lnTo>
                    <a:pt x="2482" y="3003"/>
                  </a:lnTo>
                  <a:lnTo>
                    <a:pt x="2491" y="3011"/>
                  </a:lnTo>
                  <a:lnTo>
                    <a:pt x="2503" y="3023"/>
                  </a:lnTo>
                  <a:lnTo>
                    <a:pt x="2530" y="3055"/>
                  </a:lnTo>
                  <a:lnTo>
                    <a:pt x="2562" y="3092"/>
                  </a:lnTo>
                  <a:lnTo>
                    <a:pt x="2580" y="3111"/>
                  </a:lnTo>
                  <a:lnTo>
                    <a:pt x="2597" y="3129"/>
                  </a:lnTo>
                  <a:lnTo>
                    <a:pt x="2616" y="3145"/>
                  </a:lnTo>
                  <a:lnTo>
                    <a:pt x="2633" y="3159"/>
                  </a:lnTo>
                  <a:lnTo>
                    <a:pt x="2650" y="3171"/>
                  </a:lnTo>
                  <a:lnTo>
                    <a:pt x="2659" y="3175"/>
                  </a:lnTo>
                  <a:lnTo>
                    <a:pt x="2667" y="3179"/>
                  </a:lnTo>
                  <a:lnTo>
                    <a:pt x="2675" y="3182"/>
                  </a:lnTo>
                  <a:lnTo>
                    <a:pt x="2684" y="3183"/>
                  </a:lnTo>
                  <a:lnTo>
                    <a:pt x="2690" y="3183"/>
                  </a:lnTo>
                  <a:lnTo>
                    <a:pt x="2698" y="3182"/>
                  </a:lnTo>
                  <a:lnTo>
                    <a:pt x="2705" y="3179"/>
                  </a:lnTo>
                  <a:lnTo>
                    <a:pt x="2711" y="3174"/>
                  </a:lnTo>
                  <a:lnTo>
                    <a:pt x="2718" y="3168"/>
                  </a:lnTo>
                  <a:lnTo>
                    <a:pt x="2724" y="3161"/>
                  </a:lnTo>
                  <a:lnTo>
                    <a:pt x="2724" y="3161"/>
                  </a:lnTo>
                  <a:lnTo>
                    <a:pt x="2728" y="3153"/>
                  </a:lnTo>
                  <a:lnTo>
                    <a:pt x="2732" y="3143"/>
                  </a:lnTo>
                  <a:lnTo>
                    <a:pt x="2736" y="3136"/>
                  </a:lnTo>
                  <a:lnTo>
                    <a:pt x="2739" y="3126"/>
                  </a:lnTo>
                  <a:lnTo>
                    <a:pt x="2740" y="3117"/>
                  </a:lnTo>
                  <a:lnTo>
                    <a:pt x="2740" y="3108"/>
                  </a:lnTo>
                  <a:lnTo>
                    <a:pt x="2740" y="3090"/>
                  </a:lnTo>
                  <a:lnTo>
                    <a:pt x="2736" y="3071"/>
                  </a:lnTo>
                  <a:lnTo>
                    <a:pt x="2731" y="3052"/>
                  </a:lnTo>
                  <a:lnTo>
                    <a:pt x="2723" y="3032"/>
                  </a:lnTo>
                  <a:lnTo>
                    <a:pt x="2714" y="3013"/>
                  </a:lnTo>
                  <a:lnTo>
                    <a:pt x="2703" y="2994"/>
                  </a:lnTo>
                  <a:lnTo>
                    <a:pt x="2692" y="2975"/>
                  </a:lnTo>
                  <a:lnTo>
                    <a:pt x="2667" y="2941"/>
                  </a:lnTo>
                  <a:lnTo>
                    <a:pt x="2643" y="2911"/>
                  </a:lnTo>
                  <a:lnTo>
                    <a:pt x="2621" y="2885"/>
                  </a:lnTo>
                  <a:lnTo>
                    <a:pt x="2621" y="2885"/>
                  </a:lnTo>
                  <a:lnTo>
                    <a:pt x="2598" y="2858"/>
                  </a:lnTo>
                  <a:lnTo>
                    <a:pt x="2571" y="2832"/>
                  </a:lnTo>
                  <a:lnTo>
                    <a:pt x="2541" y="2805"/>
                  </a:lnTo>
                  <a:lnTo>
                    <a:pt x="2507" y="2780"/>
                  </a:lnTo>
                  <a:lnTo>
                    <a:pt x="2504" y="2749"/>
                  </a:lnTo>
                  <a:lnTo>
                    <a:pt x="2504" y="2749"/>
                  </a:lnTo>
                  <a:lnTo>
                    <a:pt x="2504" y="2728"/>
                  </a:lnTo>
                  <a:lnTo>
                    <a:pt x="2501" y="2710"/>
                  </a:lnTo>
                  <a:lnTo>
                    <a:pt x="2499" y="2695"/>
                  </a:lnTo>
                  <a:lnTo>
                    <a:pt x="2492" y="2682"/>
                  </a:lnTo>
                  <a:lnTo>
                    <a:pt x="2488" y="2676"/>
                  </a:lnTo>
                  <a:lnTo>
                    <a:pt x="2483" y="2671"/>
                  </a:lnTo>
                  <a:lnTo>
                    <a:pt x="2471" y="2660"/>
                  </a:lnTo>
                  <a:lnTo>
                    <a:pt x="2456" y="2651"/>
                  </a:lnTo>
                  <a:lnTo>
                    <a:pt x="2435" y="2640"/>
                  </a:lnTo>
                  <a:lnTo>
                    <a:pt x="2435" y="2640"/>
                  </a:lnTo>
                  <a:lnTo>
                    <a:pt x="2408" y="2631"/>
                  </a:lnTo>
                  <a:lnTo>
                    <a:pt x="2382" y="2623"/>
                  </a:lnTo>
                  <a:lnTo>
                    <a:pt x="2357" y="2617"/>
                  </a:lnTo>
                  <a:lnTo>
                    <a:pt x="2331" y="2614"/>
                  </a:lnTo>
                  <a:lnTo>
                    <a:pt x="2305" y="2611"/>
                  </a:lnTo>
                  <a:lnTo>
                    <a:pt x="2277" y="2610"/>
                  </a:lnTo>
                  <a:lnTo>
                    <a:pt x="2223" y="2610"/>
                  </a:lnTo>
                  <a:lnTo>
                    <a:pt x="2185" y="2622"/>
                  </a:lnTo>
                  <a:lnTo>
                    <a:pt x="2185" y="2622"/>
                  </a:lnTo>
                  <a:lnTo>
                    <a:pt x="2155" y="2614"/>
                  </a:lnTo>
                  <a:lnTo>
                    <a:pt x="2125" y="2607"/>
                  </a:lnTo>
                  <a:lnTo>
                    <a:pt x="2095" y="2602"/>
                  </a:lnTo>
                  <a:lnTo>
                    <a:pt x="2066" y="2598"/>
                  </a:lnTo>
                  <a:lnTo>
                    <a:pt x="2037" y="2596"/>
                  </a:lnTo>
                  <a:lnTo>
                    <a:pt x="2010" y="2596"/>
                  </a:lnTo>
                  <a:lnTo>
                    <a:pt x="1982" y="2596"/>
                  </a:lnTo>
                  <a:lnTo>
                    <a:pt x="1954" y="2598"/>
                  </a:lnTo>
                  <a:lnTo>
                    <a:pt x="1954" y="2598"/>
                  </a:lnTo>
                  <a:lnTo>
                    <a:pt x="1902" y="2565"/>
                  </a:lnTo>
                  <a:lnTo>
                    <a:pt x="1847" y="2534"/>
                  </a:lnTo>
                  <a:lnTo>
                    <a:pt x="1737" y="2470"/>
                  </a:lnTo>
                  <a:lnTo>
                    <a:pt x="1682" y="2437"/>
                  </a:lnTo>
                  <a:lnTo>
                    <a:pt x="1628" y="2401"/>
                  </a:lnTo>
                  <a:lnTo>
                    <a:pt x="1602" y="2383"/>
                  </a:lnTo>
                  <a:lnTo>
                    <a:pt x="1575" y="2364"/>
                  </a:lnTo>
                  <a:lnTo>
                    <a:pt x="1550" y="2345"/>
                  </a:lnTo>
                  <a:lnTo>
                    <a:pt x="1526" y="2324"/>
                  </a:lnTo>
                  <a:lnTo>
                    <a:pt x="1526" y="2324"/>
                  </a:lnTo>
                  <a:lnTo>
                    <a:pt x="1497" y="2296"/>
                  </a:lnTo>
                  <a:lnTo>
                    <a:pt x="1468" y="2269"/>
                  </a:lnTo>
                  <a:lnTo>
                    <a:pt x="1410" y="2212"/>
                  </a:lnTo>
                  <a:lnTo>
                    <a:pt x="1355" y="2154"/>
                  </a:lnTo>
                  <a:lnTo>
                    <a:pt x="1299" y="2096"/>
                  </a:lnTo>
                  <a:lnTo>
                    <a:pt x="1299" y="2096"/>
                  </a:lnTo>
                  <a:lnTo>
                    <a:pt x="1259" y="2060"/>
                  </a:lnTo>
                  <a:lnTo>
                    <a:pt x="1219" y="2024"/>
                  </a:lnTo>
                  <a:lnTo>
                    <a:pt x="1177" y="1989"/>
                  </a:lnTo>
                  <a:lnTo>
                    <a:pt x="1135" y="1952"/>
                  </a:lnTo>
                  <a:lnTo>
                    <a:pt x="1095" y="1915"/>
                  </a:lnTo>
                  <a:lnTo>
                    <a:pt x="1076" y="1895"/>
                  </a:lnTo>
                  <a:lnTo>
                    <a:pt x="1057" y="1876"/>
                  </a:lnTo>
                  <a:lnTo>
                    <a:pt x="1040" y="1855"/>
                  </a:lnTo>
                  <a:lnTo>
                    <a:pt x="1025" y="1834"/>
                  </a:lnTo>
                  <a:lnTo>
                    <a:pt x="1009" y="1811"/>
                  </a:lnTo>
                  <a:lnTo>
                    <a:pt x="996" y="1789"/>
                  </a:lnTo>
                  <a:lnTo>
                    <a:pt x="979" y="1761"/>
                  </a:lnTo>
                  <a:lnTo>
                    <a:pt x="979" y="1761"/>
                  </a:lnTo>
                  <a:lnTo>
                    <a:pt x="1060" y="1666"/>
                  </a:lnTo>
                  <a:lnTo>
                    <a:pt x="1156" y="1553"/>
                  </a:lnTo>
                  <a:lnTo>
                    <a:pt x="1207" y="1492"/>
                  </a:lnTo>
                  <a:lnTo>
                    <a:pt x="1258" y="1428"/>
                  </a:lnTo>
                  <a:lnTo>
                    <a:pt x="1310" y="1362"/>
                  </a:lnTo>
                  <a:lnTo>
                    <a:pt x="1362" y="1295"/>
                  </a:lnTo>
                  <a:lnTo>
                    <a:pt x="1410" y="1227"/>
                  </a:lnTo>
                  <a:lnTo>
                    <a:pt x="1457" y="1158"/>
                  </a:lnTo>
                  <a:lnTo>
                    <a:pt x="1502" y="1090"/>
                  </a:lnTo>
                  <a:lnTo>
                    <a:pt x="1522" y="1056"/>
                  </a:lnTo>
                  <a:lnTo>
                    <a:pt x="1541" y="1022"/>
                  </a:lnTo>
                  <a:lnTo>
                    <a:pt x="1560" y="989"/>
                  </a:lnTo>
                  <a:lnTo>
                    <a:pt x="1577" y="956"/>
                  </a:lnTo>
                  <a:lnTo>
                    <a:pt x="1591" y="923"/>
                  </a:lnTo>
                  <a:lnTo>
                    <a:pt x="1606" y="892"/>
                  </a:lnTo>
                  <a:lnTo>
                    <a:pt x="1617" y="860"/>
                  </a:lnTo>
                  <a:lnTo>
                    <a:pt x="1628" y="830"/>
                  </a:lnTo>
                  <a:lnTo>
                    <a:pt x="1637" y="801"/>
                  </a:lnTo>
                  <a:lnTo>
                    <a:pt x="1644" y="772"/>
                  </a:lnTo>
                  <a:lnTo>
                    <a:pt x="1649" y="729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1CBC345D-0C0E-E9F4-C194-53ED433DB0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9" y="1846"/>
              <a:ext cx="913" cy="1164"/>
            </a:xfrm>
            <a:custGeom>
              <a:avLst/>
              <a:gdLst>
                <a:gd name="T0" fmla="*/ 1418 w 2740"/>
                <a:gd name="T1" fmla="*/ 529 h 3492"/>
                <a:gd name="T2" fmla="*/ 1086 w 2740"/>
                <a:gd name="T3" fmla="*/ 298 h 3492"/>
                <a:gd name="T4" fmla="*/ 824 w 2740"/>
                <a:gd name="T5" fmla="*/ 80 h 3492"/>
                <a:gd name="T6" fmla="*/ 750 w 2740"/>
                <a:gd name="T7" fmla="*/ 26 h 3492"/>
                <a:gd name="T8" fmla="*/ 628 w 2740"/>
                <a:gd name="T9" fmla="*/ 341 h 3492"/>
                <a:gd name="T10" fmla="*/ 363 w 2740"/>
                <a:gd name="T11" fmla="*/ 911 h 3492"/>
                <a:gd name="T12" fmla="*/ 283 w 2740"/>
                <a:gd name="T13" fmla="*/ 1158 h 3492"/>
                <a:gd name="T14" fmla="*/ 123 w 2740"/>
                <a:gd name="T15" fmla="*/ 1579 h 3492"/>
                <a:gd name="T16" fmla="*/ 26 w 2740"/>
                <a:gd name="T17" fmla="*/ 1869 h 3492"/>
                <a:gd name="T18" fmla="*/ 1 w 2740"/>
                <a:gd name="T19" fmla="*/ 2023 h 3492"/>
                <a:gd name="T20" fmla="*/ 17 w 2740"/>
                <a:gd name="T21" fmla="*/ 2191 h 3492"/>
                <a:gd name="T22" fmla="*/ 75 w 2740"/>
                <a:gd name="T23" fmla="*/ 2342 h 3492"/>
                <a:gd name="T24" fmla="*/ 169 w 2740"/>
                <a:gd name="T25" fmla="*/ 2477 h 3492"/>
                <a:gd name="T26" fmla="*/ 361 w 2740"/>
                <a:gd name="T27" fmla="*/ 2652 h 3492"/>
                <a:gd name="T28" fmla="*/ 678 w 2740"/>
                <a:gd name="T29" fmla="*/ 2841 h 3492"/>
                <a:gd name="T30" fmla="*/ 1116 w 2740"/>
                <a:gd name="T31" fmla="*/ 3025 h 3492"/>
                <a:gd name="T32" fmla="*/ 1419 w 2740"/>
                <a:gd name="T33" fmla="*/ 3130 h 3492"/>
                <a:gd name="T34" fmla="*/ 1596 w 2740"/>
                <a:gd name="T35" fmla="*/ 3210 h 3492"/>
                <a:gd name="T36" fmla="*/ 1739 w 2740"/>
                <a:gd name="T37" fmla="*/ 3372 h 3492"/>
                <a:gd name="T38" fmla="*/ 1836 w 2740"/>
                <a:gd name="T39" fmla="*/ 3473 h 3492"/>
                <a:gd name="T40" fmla="*/ 1906 w 2740"/>
                <a:gd name="T41" fmla="*/ 3492 h 3492"/>
                <a:gd name="T42" fmla="*/ 1953 w 2740"/>
                <a:gd name="T43" fmla="*/ 3473 h 3492"/>
                <a:gd name="T44" fmla="*/ 1966 w 2740"/>
                <a:gd name="T45" fmla="*/ 3393 h 3492"/>
                <a:gd name="T46" fmla="*/ 2045 w 2740"/>
                <a:gd name="T47" fmla="*/ 3417 h 3492"/>
                <a:gd name="T48" fmla="*/ 2114 w 2740"/>
                <a:gd name="T49" fmla="*/ 3438 h 3492"/>
                <a:gd name="T50" fmla="*/ 2171 w 2740"/>
                <a:gd name="T51" fmla="*/ 3421 h 3492"/>
                <a:gd name="T52" fmla="*/ 2198 w 2740"/>
                <a:gd name="T53" fmla="*/ 3373 h 3492"/>
                <a:gd name="T54" fmla="*/ 2184 w 2740"/>
                <a:gd name="T55" fmla="*/ 3247 h 3492"/>
                <a:gd name="T56" fmla="*/ 2158 w 2740"/>
                <a:gd name="T57" fmla="*/ 3163 h 3492"/>
                <a:gd name="T58" fmla="*/ 2230 w 2740"/>
                <a:gd name="T59" fmla="*/ 3235 h 3492"/>
                <a:gd name="T60" fmla="*/ 2351 w 2740"/>
                <a:gd name="T61" fmla="*/ 3297 h 3492"/>
                <a:gd name="T62" fmla="*/ 2414 w 2740"/>
                <a:gd name="T63" fmla="*/ 3291 h 3492"/>
                <a:gd name="T64" fmla="*/ 2445 w 2740"/>
                <a:gd name="T65" fmla="*/ 3253 h 3492"/>
                <a:gd name="T66" fmla="*/ 2436 w 2740"/>
                <a:gd name="T67" fmla="*/ 3162 h 3492"/>
                <a:gd name="T68" fmla="*/ 2327 w 2740"/>
                <a:gd name="T69" fmla="*/ 3025 h 3492"/>
                <a:gd name="T70" fmla="*/ 2201 w 2740"/>
                <a:gd name="T71" fmla="*/ 2837 h 3492"/>
                <a:gd name="T72" fmla="*/ 2352 w 2740"/>
                <a:gd name="T73" fmla="*/ 2902 h 3492"/>
                <a:gd name="T74" fmla="*/ 2491 w 2740"/>
                <a:gd name="T75" fmla="*/ 3011 h 3492"/>
                <a:gd name="T76" fmla="*/ 2616 w 2740"/>
                <a:gd name="T77" fmla="*/ 3145 h 3492"/>
                <a:gd name="T78" fmla="*/ 2684 w 2740"/>
                <a:gd name="T79" fmla="*/ 3183 h 3492"/>
                <a:gd name="T80" fmla="*/ 2724 w 2740"/>
                <a:gd name="T81" fmla="*/ 3161 h 3492"/>
                <a:gd name="T82" fmla="*/ 2740 w 2740"/>
                <a:gd name="T83" fmla="*/ 3117 h 3492"/>
                <a:gd name="T84" fmla="*/ 2714 w 2740"/>
                <a:gd name="T85" fmla="*/ 3013 h 3492"/>
                <a:gd name="T86" fmla="*/ 2621 w 2740"/>
                <a:gd name="T87" fmla="*/ 2885 h 3492"/>
                <a:gd name="T88" fmla="*/ 2504 w 2740"/>
                <a:gd name="T89" fmla="*/ 2749 h 3492"/>
                <a:gd name="T90" fmla="*/ 2483 w 2740"/>
                <a:gd name="T91" fmla="*/ 2671 h 3492"/>
                <a:gd name="T92" fmla="*/ 2382 w 2740"/>
                <a:gd name="T93" fmla="*/ 2623 h 3492"/>
                <a:gd name="T94" fmla="*/ 2185 w 2740"/>
                <a:gd name="T95" fmla="*/ 2622 h 3492"/>
                <a:gd name="T96" fmla="*/ 2037 w 2740"/>
                <a:gd name="T97" fmla="*/ 2596 h 3492"/>
                <a:gd name="T98" fmla="*/ 1847 w 2740"/>
                <a:gd name="T99" fmla="*/ 2534 h 3492"/>
                <a:gd name="T100" fmla="*/ 1550 w 2740"/>
                <a:gd name="T101" fmla="*/ 2345 h 3492"/>
                <a:gd name="T102" fmla="*/ 1355 w 2740"/>
                <a:gd name="T103" fmla="*/ 2154 h 3492"/>
                <a:gd name="T104" fmla="*/ 1135 w 2740"/>
                <a:gd name="T105" fmla="*/ 1952 h 3492"/>
                <a:gd name="T106" fmla="*/ 1009 w 2740"/>
                <a:gd name="T107" fmla="*/ 1811 h 3492"/>
                <a:gd name="T108" fmla="*/ 1207 w 2740"/>
                <a:gd name="T109" fmla="*/ 1492 h 3492"/>
                <a:gd name="T110" fmla="*/ 1502 w 2740"/>
                <a:gd name="T111" fmla="*/ 1090 h 3492"/>
                <a:gd name="T112" fmla="*/ 1606 w 2740"/>
                <a:gd name="T113" fmla="*/ 892 h 3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740" h="3492">
                  <a:moveTo>
                    <a:pt x="1649" y="729"/>
                  </a:moveTo>
                  <a:lnTo>
                    <a:pt x="1649" y="729"/>
                  </a:lnTo>
                  <a:lnTo>
                    <a:pt x="1594" y="676"/>
                  </a:lnTo>
                  <a:lnTo>
                    <a:pt x="1537" y="625"/>
                  </a:lnTo>
                  <a:lnTo>
                    <a:pt x="1478" y="575"/>
                  </a:lnTo>
                  <a:lnTo>
                    <a:pt x="1418" y="529"/>
                  </a:lnTo>
                  <a:lnTo>
                    <a:pt x="1418" y="529"/>
                  </a:lnTo>
                  <a:lnTo>
                    <a:pt x="1387" y="504"/>
                  </a:lnTo>
                  <a:lnTo>
                    <a:pt x="1351" y="479"/>
                  </a:lnTo>
                  <a:lnTo>
                    <a:pt x="1270" y="423"/>
                  </a:lnTo>
                  <a:lnTo>
                    <a:pt x="1179" y="364"/>
                  </a:lnTo>
                  <a:lnTo>
                    <a:pt x="1086" y="298"/>
                  </a:lnTo>
                  <a:lnTo>
                    <a:pt x="1039" y="264"/>
                  </a:lnTo>
                  <a:lnTo>
                    <a:pt x="992" y="230"/>
                  </a:lnTo>
                  <a:lnTo>
                    <a:pt x="947" y="193"/>
                  </a:lnTo>
                  <a:lnTo>
                    <a:pt x="904" y="156"/>
                  </a:lnTo>
                  <a:lnTo>
                    <a:pt x="863" y="118"/>
                  </a:lnTo>
                  <a:lnTo>
                    <a:pt x="824" y="80"/>
                  </a:lnTo>
                  <a:lnTo>
                    <a:pt x="807" y="60"/>
                  </a:lnTo>
                  <a:lnTo>
                    <a:pt x="790" y="40"/>
                  </a:lnTo>
                  <a:lnTo>
                    <a:pt x="774" y="19"/>
                  </a:lnTo>
                  <a:lnTo>
                    <a:pt x="760" y="0"/>
                  </a:lnTo>
                  <a:lnTo>
                    <a:pt x="750" y="26"/>
                  </a:lnTo>
                  <a:lnTo>
                    <a:pt x="750" y="26"/>
                  </a:lnTo>
                  <a:lnTo>
                    <a:pt x="743" y="55"/>
                  </a:lnTo>
                  <a:lnTo>
                    <a:pt x="733" y="84"/>
                  </a:lnTo>
                  <a:lnTo>
                    <a:pt x="712" y="144"/>
                  </a:lnTo>
                  <a:lnTo>
                    <a:pt x="687" y="207"/>
                  </a:lnTo>
                  <a:lnTo>
                    <a:pt x="659" y="274"/>
                  </a:lnTo>
                  <a:lnTo>
                    <a:pt x="628" y="341"/>
                  </a:lnTo>
                  <a:lnTo>
                    <a:pt x="596" y="411"/>
                  </a:lnTo>
                  <a:lnTo>
                    <a:pt x="527" y="554"/>
                  </a:lnTo>
                  <a:lnTo>
                    <a:pt x="458" y="699"/>
                  </a:lnTo>
                  <a:lnTo>
                    <a:pt x="425" y="770"/>
                  </a:lnTo>
                  <a:lnTo>
                    <a:pt x="394" y="842"/>
                  </a:lnTo>
                  <a:lnTo>
                    <a:pt x="363" y="911"/>
                  </a:lnTo>
                  <a:lnTo>
                    <a:pt x="337" y="980"/>
                  </a:lnTo>
                  <a:lnTo>
                    <a:pt x="315" y="1047"/>
                  </a:lnTo>
                  <a:lnTo>
                    <a:pt x="304" y="1078"/>
                  </a:lnTo>
                  <a:lnTo>
                    <a:pt x="297" y="1111"/>
                  </a:lnTo>
                  <a:lnTo>
                    <a:pt x="297" y="1111"/>
                  </a:lnTo>
                  <a:lnTo>
                    <a:pt x="283" y="1158"/>
                  </a:lnTo>
                  <a:lnTo>
                    <a:pt x="269" y="1207"/>
                  </a:lnTo>
                  <a:lnTo>
                    <a:pt x="253" y="1254"/>
                  </a:lnTo>
                  <a:lnTo>
                    <a:pt x="236" y="1300"/>
                  </a:lnTo>
                  <a:lnTo>
                    <a:pt x="200" y="1394"/>
                  </a:lnTo>
                  <a:lnTo>
                    <a:pt x="161" y="1486"/>
                  </a:lnTo>
                  <a:lnTo>
                    <a:pt x="123" y="1579"/>
                  </a:lnTo>
                  <a:lnTo>
                    <a:pt x="104" y="1626"/>
                  </a:lnTo>
                  <a:lnTo>
                    <a:pt x="87" y="1673"/>
                  </a:lnTo>
                  <a:lnTo>
                    <a:pt x="70" y="1721"/>
                  </a:lnTo>
                  <a:lnTo>
                    <a:pt x="54" y="1769"/>
                  </a:lnTo>
                  <a:lnTo>
                    <a:pt x="39" y="1819"/>
                  </a:lnTo>
                  <a:lnTo>
                    <a:pt x="26" y="1869"/>
                  </a:lnTo>
                  <a:lnTo>
                    <a:pt x="26" y="1869"/>
                  </a:lnTo>
                  <a:lnTo>
                    <a:pt x="19" y="1901"/>
                  </a:lnTo>
                  <a:lnTo>
                    <a:pt x="12" y="1932"/>
                  </a:lnTo>
                  <a:lnTo>
                    <a:pt x="7" y="1962"/>
                  </a:lnTo>
                  <a:lnTo>
                    <a:pt x="3" y="1993"/>
                  </a:lnTo>
                  <a:lnTo>
                    <a:pt x="1" y="2023"/>
                  </a:lnTo>
                  <a:lnTo>
                    <a:pt x="0" y="2052"/>
                  </a:lnTo>
                  <a:lnTo>
                    <a:pt x="1" y="2081"/>
                  </a:lnTo>
                  <a:lnTo>
                    <a:pt x="3" y="2110"/>
                  </a:lnTo>
                  <a:lnTo>
                    <a:pt x="7" y="2137"/>
                  </a:lnTo>
                  <a:lnTo>
                    <a:pt x="11" y="2163"/>
                  </a:lnTo>
                  <a:lnTo>
                    <a:pt x="17" y="2191"/>
                  </a:lnTo>
                  <a:lnTo>
                    <a:pt x="24" y="2217"/>
                  </a:lnTo>
                  <a:lnTo>
                    <a:pt x="32" y="2244"/>
                  </a:lnTo>
                  <a:lnTo>
                    <a:pt x="41" y="2269"/>
                  </a:lnTo>
                  <a:lnTo>
                    <a:pt x="51" y="2293"/>
                  </a:lnTo>
                  <a:lnTo>
                    <a:pt x="63" y="2317"/>
                  </a:lnTo>
                  <a:lnTo>
                    <a:pt x="75" y="2342"/>
                  </a:lnTo>
                  <a:lnTo>
                    <a:pt x="88" y="2366"/>
                  </a:lnTo>
                  <a:lnTo>
                    <a:pt x="102" y="2388"/>
                  </a:lnTo>
                  <a:lnTo>
                    <a:pt x="118" y="2412"/>
                  </a:lnTo>
                  <a:lnTo>
                    <a:pt x="134" y="2434"/>
                  </a:lnTo>
                  <a:lnTo>
                    <a:pt x="151" y="2455"/>
                  </a:lnTo>
                  <a:lnTo>
                    <a:pt x="169" y="2477"/>
                  </a:lnTo>
                  <a:lnTo>
                    <a:pt x="188" y="2498"/>
                  </a:lnTo>
                  <a:lnTo>
                    <a:pt x="207" y="2518"/>
                  </a:lnTo>
                  <a:lnTo>
                    <a:pt x="227" y="2539"/>
                  </a:lnTo>
                  <a:lnTo>
                    <a:pt x="269" y="2579"/>
                  </a:lnTo>
                  <a:lnTo>
                    <a:pt x="314" y="2617"/>
                  </a:lnTo>
                  <a:lnTo>
                    <a:pt x="361" y="2652"/>
                  </a:lnTo>
                  <a:lnTo>
                    <a:pt x="411" y="2688"/>
                  </a:lnTo>
                  <a:lnTo>
                    <a:pt x="462" y="2720"/>
                  </a:lnTo>
                  <a:lnTo>
                    <a:pt x="514" y="2753"/>
                  </a:lnTo>
                  <a:lnTo>
                    <a:pt x="568" y="2784"/>
                  </a:lnTo>
                  <a:lnTo>
                    <a:pt x="622" y="2812"/>
                  </a:lnTo>
                  <a:lnTo>
                    <a:pt x="678" y="2841"/>
                  </a:lnTo>
                  <a:lnTo>
                    <a:pt x="733" y="2868"/>
                  </a:lnTo>
                  <a:lnTo>
                    <a:pt x="790" y="2894"/>
                  </a:lnTo>
                  <a:lnTo>
                    <a:pt x="846" y="2918"/>
                  </a:lnTo>
                  <a:lnTo>
                    <a:pt x="901" y="2941"/>
                  </a:lnTo>
                  <a:lnTo>
                    <a:pt x="1011" y="2986"/>
                  </a:lnTo>
                  <a:lnTo>
                    <a:pt x="1116" y="3025"/>
                  </a:lnTo>
                  <a:lnTo>
                    <a:pt x="1216" y="3062"/>
                  </a:lnTo>
                  <a:lnTo>
                    <a:pt x="1216" y="3062"/>
                  </a:lnTo>
                  <a:lnTo>
                    <a:pt x="1257" y="3076"/>
                  </a:lnTo>
                  <a:lnTo>
                    <a:pt x="1297" y="3091"/>
                  </a:lnTo>
                  <a:lnTo>
                    <a:pt x="1379" y="3117"/>
                  </a:lnTo>
                  <a:lnTo>
                    <a:pt x="1419" y="3130"/>
                  </a:lnTo>
                  <a:lnTo>
                    <a:pt x="1460" y="3145"/>
                  </a:lnTo>
                  <a:lnTo>
                    <a:pt x="1501" y="3162"/>
                  </a:lnTo>
                  <a:lnTo>
                    <a:pt x="1541" y="3180"/>
                  </a:lnTo>
                  <a:lnTo>
                    <a:pt x="1579" y="3199"/>
                  </a:lnTo>
                  <a:lnTo>
                    <a:pt x="1579" y="3199"/>
                  </a:lnTo>
                  <a:lnTo>
                    <a:pt x="1596" y="3210"/>
                  </a:lnTo>
                  <a:lnTo>
                    <a:pt x="1612" y="3222"/>
                  </a:lnTo>
                  <a:lnTo>
                    <a:pt x="1628" y="3235"/>
                  </a:lnTo>
                  <a:lnTo>
                    <a:pt x="1642" y="3250"/>
                  </a:lnTo>
                  <a:lnTo>
                    <a:pt x="1669" y="3279"/>
                  </a:lnTo>
                  <a:lnTo>
                    <a:pt x="1692" y="3309"/>
                  </a:lnTo>
                  <a:lnTo>
                    <a:pt x="1739" y="3372"/>
                  </a:lnTo>
                  <a:lnTo>
                    <a:pt x="1763" y="3402"/>
                  </a:lnTo>
                  <a:lnTo>
                    <a:pt x="1789" y="3434"/>
                  </a:lnTo>
                  <a:lnTo>
                    <a:pt x="1789" y="3434"/>
                  </a:lnTo>
                  <a:lnTo>
                    <a:pt x="1813" y="3456"/>
                  </a:lnTo>
                  <a:lnTo>
                    <a:pt x="1823" y="3465"/>
                  </a:lnTo>
                  <a:lnTo>
                    <a:pt x="1836" y="3473"/>
                  </a:lnTo>
                  <a:lnTo>
                    <a:pt x="1848" y="3480"/>
                  </a:lnTo>
                  <a:lnTo>
                    <a:pt x="1861" y="3485"/>
                  </a:lnTo>
                  <a:lnTo>
                    <a:pt x="1877" y="3489"/>
                  </a:lnTo>
                  <a:lnTo>
                    <a:pt x="1894" y="3492"/>
                  </a:lnTo>
                  <a:lnTo>
                    <a:pt x="1894" y="3492"/>
                  </a:lnTo>
                  <a:lnTo>
                    <a:pt x="1906" y="3492"/>
                  </a:lnTo>
                  <a:lnTo>
                    <a:pt x="1918" y="3490"/>
                  </a:lnTo>
                  <a:lnTo>
                    <a:pt x="1927" y="3489"/>
                  </a:lnTo>
                  <a:lnTo>
                    <a:pt x="1935" y="3486"/>
                  </a:lnTo>
                  <a:lnTo>
                    <a:pt x="1943" y="3482"/>
                  </a:lnTo>
                  <a:lnTo>
                    <a:pt x="1948" y="3478"/>
                  </a:lnTo>
                  <a:lnTo>
                    <a:pt x="1953" y="3473"/>
                  </a:lnTo>
                  <a:lnTo>
                    <a:pt x="1957" y="3467"/>
                  </a:lnTo>
                  <a:lnTo>
                    <a:pt x="1960" y="3460"/>
                  </a:lnTo>
                  <a:lnTo>
                    <a:pt x="1962" y="3452"/>
                  </a:lnTo>
                  <a:lnTo>
                    <a:pt x="1965" y="3435"/>
                  </a:lnTo>
                  <a:lnTo>
                    <a:pt x="1965" y="3415"/>
                  </a:lnTo>
                  <a:lnTo>
                    <a:pt x="1966" y="3393"/>
                  </a:lnTo>
                  <a:lnTo>
                    <a:pt x="1972" y="3364"/>
                  </a:lnTo>
                  <a:lnTo>
                    <a:pt x="1972" y="3364"/>
                  </a:lnTo>
                  <a:lnTo>
                    <a:pt x="2002" y="3388"/>
                  </a:lnTo>
                  <a:lnTo>
                    <a:pt x="2016" y="3398"/>
                  </a:lnTo>
                  <a:lnTo>
                    <a:pt x="2031" y="3409"/>
                  </a:lnTo>
                  <a:lnTo>
                    <a:pt x="2045" y="3417"/>
                  </a:lnTo>
                  <a:lnTo>
                    <a:pt x="2059" y="3423"/>
                  </a:lnTo>
                  <a:lnTo>
                    <a:pt x="2074" y="3430"/>
                  </a:lnTo>
                  <a:lnTo>
                    <a:pt x="2088" y="3434"/>
                  </a:lnTo>
                  <a:lnTo>
                    <a:pt x="2088" y="3434"/>
                  </a:lnTo>
                  <a:lnTo>
                    <a:pt x="2101" y="3436"/>
                  </a:lnTo>
                  <a:lnTo>
                    <a:pt x="2114" y="3438"/>
                  </a:lnTo>
                  <a:lnTo>
                    <a:pt x="2126" y="3438"/>
                  </a:lnTo>
                  <a:lnTo>
                    <a:pt x="2137" y="3436"/>
                  </a:lnTo>
                  <a:lnTo>
                    <a:pt x="2146" y="3434"/>
                  </a:lnTo>
                  <a:lnTo>
                    <a:pt x="2155" y="3431"/>
                  </a:lnTo>
                  <a:lnTo>
                    <a:pt x="2163" y="3426"/>
                  </a:lnTo>
                  <a:lnTo>
                    <a:pt x="2171" y="3421"/>
                  </a:lnTo>
                  <a:lnTo>
                    <a:pt x="2177" y="3415"/>
                  </a:lnTo>
                  <a:lnTo>
                    <a:pt x="2183" y="3408"/>
                  </a:lnTo>
                  <a:lnTo>
                    <a:pt x="2188" y="3400"/>
                  </a:lnTo>
                  <a:lnTo>
                    <a:pt x="2192" y="3392"/>
                  </a:lnTo>
                  <a:lnTo>
                    <a:pt x="2196" y="3383"/>
                  </a:lnTo>
                  <a:lnTo>
                    <a:pt x="2198" y="3373"/>
                  </a:lnTo>
                  <a:lnTo>
                    <a:pt x="2201" y="3354"/>
                  </a:lnTo>
                  <a:lnTo>
                    <a:pt x="2202" y="3333"/>
                  </a:lnTo>
                  <a:lnTo>
                    <a:pt x="2201" y="3310"/>
                  </a:lnTo>
                  <a:lnTo>
                    <a:pt x="2197" y="3289"/>
                  </a:lnTo>
                  <a:lnTo>
                    <a:pt x="2192" y="3267"/>
                  </a:lnTo>
                  <a:lnTo>
                    <a:pt x="2184" y="3247"/>
                  </a:lnTo>
                  <a:lnTo>
                    <a:pt x="2174" y="3229"/>
                  </a:lnTo>
                  <a:lnTo>
                    <a:pt x="2163" y="3212"/>
                  </a:lnTo>
                  <a:lnTo>
                    <a:pt x="2156" y="3205"/>
                  </a:lnTo>
                  <a:lnTo>
                    <a:pt x="2150" y="3199"/>
                  </a:lnTo>
                  <a:lnTo>
                    <a:pt x="2158" y="3163"/>
                  </a:lnTo>
                  <a:lnTo>
                    <a:pt x="2158" y="3163"/>
                  </a:lnTo>
                  <a:lnTo>
                    <a:pt x="2175" y="3184"/>
                  </a:lnTo>
                  <a:lnTo>
                    <a:pt x="2175" y="3184"/>
                  </a:lnTo>
                  <a:lnTo>
                    <a:pt x="2185" y="3196"/>
                  </a:lnTo>
                  <a:lnTo>
                    <a:pt x="2198" y="3208"/>
                  </a:lnTo>
                  <a:lnTo>
                    <a:pt x="2213" y="3222"/>
                  </a:lnTo>
                  <a:lnTo>
                    <a:pt x="2230" y="3235"/>
                  </a:lnTo>
                  <a:lnTo>
                    <a:pt x="2248" y="3249"/>
                  </a:lnTo>
                  <a:lnTo>
                    <a:pt x="2268" y="3262"/>
                  </a:lnTo>
                  <a:lnTo>
                    <a:pt x="2288" y="3274"/>
                  </a:lnTo>
                  <a:lnTo>
                    <a:pt x="2309" y="3283"/>
                  </a:lnTo>
                  <a:lnTo>
                    <a:pt x="2330" y="3292"/>
                  </a:lnTo>
                  <a:lnTo>
                    <a:pt x="2351" y="3297"/>
                  </a:lnTo>
                  <a:lnTo>
                    <a:pt x="2370" y="3300"/>
                  </a:lnTo>
                  <a:lnTo>
                    <a:pt x="2379" y="3300"/>
                  </a:lnTo>
                  <a:lnTo>
                    <a:pt x="2389" y="3298"/>
                  </a:lnTo>
                  <a:lnTo>
                    <a:pt x="2398" y="3297"/>
                  </a:lnTo>
                  <a:lnTo>
                    <a:pt x="2406" y="3295"/>
                  </a:lnTo>
                  <a:lnTo>
                    <a:pt x="2414" y="3291"/>
                  </a:lnTo>
                  <a:lnTo>
                    <a:pt x="2421" y="3285"/>
                  </a:lnTo>
                  <a:lnTo>
                    <a:pt x="2428" y="3279"/>
                  </a:lnTo>
                  <a:lnTo>
                    <a:pt x="2435" y="3271"/>
                  </a:lnTo>
                  <a:lnTo>
                    <a:pt x="2440" y="3263"/>
                  </a:lnTo>
                  <a:lnTo>
                    <a:pt x="2445" y="3253"/>
                  </a:lnTo>
                  <a:lnTo>
                    <a:pt x="2445" y="3253"/>
                  </a:lnTo>
                  <a:lnTo>
                    <a:pt x="2450" y="3237"/>
                  </a:lnTo>
                  <a:lnTo>
                    <a:pt x="2453" y="3221"/>
                  </a:lnTo>
                  <a:lnTo>
                    <a:pt x="2452" y="3207"/>
                  </a:lnTo>
                  <a:lnTo>
                    <a:pt x="2449" y="3191"/>
                  </a:lnTo>
                  <a:lnTo>
                    <a:pt x="2444" y="3176"/>
                  </a:lnTo>
                  <a:lnTo>
                    <a:pt x="2436" y="3162"/>
                  </a:lnTo>
                  <a:lnTo>
                    <a:pt x="2427" y="3146"/>
                  </a:lnTo>
                  <a:lnTo>
                    <a:pt x="2417" y="3132"/>
                  </a:lnTo>
                  <a:lnTo>
                    <a:pt x="2394" y="3104"/>
                  </a:lnTo>
                  <a:lnTo>
                    <a:pt x="2370" y="3076"/>
                  </a:lnTo>
                  <a:lnTo>
                    <a:pt x="2347" y="3050"/>
                  </a:lnTo>
                  <a:lnTo>
                    <a:pt x="2327" y="3025"/>
                  </a:lnTo>
                  <a:lnTo>
                    <a:pt x="2327" y="3025"/>
                  </a:lnTo>
                  <a:lnTo>
                    <a:pt x="2285" y="2969"/>
                  </a:lnTo>
                  <a:lnTo>
                    <a:pt x="2246" y="2921"/>
                  </a:lnTo>
                  <a:lnTo>
                    <a:pt x="2208" y="2877"/>
                  </a:lnTo>
                  <a:lnTo>
                    <a:pt x="2167" y="2833"/>
                  </a:lnTo>
                  <a:lnTo>
                    <a:pt x="2201" y="2837"/>
                  </a:lnTo>
                  <a:lnTo>
                    <a:pt x="2201" y="2837"/>
                  </a:lnTo>
                  <a:lnTo>
                    <a:pt x="2221" y="2844"/>
                  </a:lnTo>
                  <a:lnTo>
                    <a:pt x="2242" y="2851"/>
                  </a:lnTo>
                  <a:lnTo>
                    <a:pt x="2280" y="2865"/>
                  </a:lnTo>
                  <a:lnTo>
                    <a:pt x="2316" y="2882"/>
                  </a:lnTo>
                  <a:lnTo>
                    <a:pt x="2352" y="2902"/>
                  </a:lnTo>
                  <a:lnTo>
                    <a:pt x="2386" y="2924"/>
                  </a:lnTo>
                  <a:lnTo>
                    <a:pt x="2419" y="2949"/>
                  </a:lnTo>
                  <a:lnTo>
                    <a:pt x="2450" y="2974"/>
                  </a:lnTo>
                  <a:lnTo>
                    <a:pt x="2482" y="3003"/>
                  </a:lnTo>
                  <a:lnTo>
                    <a:pt x="2482" y="3003"/>
                  </a:lnTo>
                  <a:lnTo>
                    <a:pt x="2491" y="3011"/>
                  </a:lnTo>
                  <a:lnTo>
                    <a:pt x="2503" y="3023"/>
                  </a:lnTo>
                  <a:lnTo>
                    <a:pt x="2530" y="3055"/>
                  </a:lnTo>
                  <a:lnTo>
                    <a:pt x="2562" y="3092"/>
                  </a:lnTo>
                  <a:lnTo>
                    <a:pt x="2580" y="3111"/>
                  </a:lnTo>
                  <a:lnTo>
                    <a:pt x="2597" y="3129"/>
                  </a:lnTo>
                  <a:lnTo>
                    <a:pt x="2616" y="3145"/>
                  </a:lnTo>
                  <a:lnTo>
                    <a:pt x="2633" y="3159"/>
                  </a:lnTo>
                  <a:lnTo>
                    <a:pt x="2650" y="3171"/>
                  </a:lnTo>
                  <a:lnTo>
                    <a:pt x="2659" y="3175"/>
                  </a:lnTo>
                  <a:lnTo>
                    <a:pt x="2667" y="3179"/>
                  </a:lnTo>
                  <a:lnTo>
                    <a:pt x="2675" y="3182"/>
                  </a:lnTo>
                  <a:lnTo>
                    <a:pt x="2684" y="3183"/>
                  </a:lnTo>
                  <a:lnTo>
                    <a:pt x="2690" y="3183"/>
                  </a:lnTo>
                  <a:lnTo>
                    <a:pt x="2698" y="3182"/>
                  </a:lnTo>
                  <a:lnTo>
                    <a:pt x="2705" y="3179"/>
                  </a:lnTo>
                  <a:lnTo>
                    <a:pt x="2711" y="3174"/>
                  </a:lnTo>
                  <a:lnTo>
                    <a:pt x="2718" y="3168"/>
                  </a:lnTo>
                  <a:lnTo>
                    <a:pt x="2724" y="3161"/>
                  </a:lnTo>
                  <a:lnTo>
                    <a:pt x="2724" y="3161"/>
                  </a:lnTo>
                  <a:lnTo>
                    <a:pt x="2728" y="3153"/>
                  </a:lnTo>
                  <a:lnTo>
                    <a:pt x="2732" y="3143"/>
                  </a:lnTo>
                  <a:lnTo>
                    <a:pt x="2736" y="3136"/>
                  </a:lnTo>
                  <a:lnTo>
                    <a:pt x="2739" y="3126"/>
                  </a:lnTo>
                  <a:lnTo>
                    <a:pt x="2740" y="3117"/>
                  </a:lnTo>
                  <a:lnTo>
                    <a:pt x="2740" y="3108"/>
                  </a:lnTo>
                  <a:lnTo>
                    <a:pt x="2740" y="3090"/>
                  </a:lnTo>
                  <a:lnTo>
                    <a:pt x="2736" y="3071"/>
                  </a:lnTo>
                  <a:lnTo>
                    <a:pt x="2731" y="3052"/>
                  </a:lnTo>
                  <a:lnTo>
                    <a:pt x="2723" y="3032"/>
                  </a:lnTo>
                  <a:lnTo>
                    <a:pt x="2714" y="3013"/>
                  </a:lnTo>
                  <a:lnTo>
                    <a:pt x="2703" y="2994"/>
                  </a:lnTo>
                  <a:lnTo>
                    <a:pt x="2692" y="2975"/>
                  </a:lnTo>
                  <a:lnTo>
                    <a:pt x="2667" y="2941"/>
                  </a:lnTo>
                  <a:lnTo>
                    <a:pt x="2643" y="2911"/>
                  </a:lnTo>
                  <a:lnTo>
                    <a:pt x="2621" y="2885"/>
                  </a:lnTo>
                  <a:lnTo>
                    <a:pt x="2621" y="2885"/>
                  </a:lnTo>
                  <a:lnTo>
                    <a:pt x="2598" y="2858"/>
                  </a:lnTo>
                  <a:lnTo>
                    <a:pt x="2571" y="2832"/>
                  </a:lnTo>
                  <a:lnTo>
                    <a:pt x="2541" y="2805"/>
                  </a:lnTo>
                  <a:lnTo>
                    <a:pt x="2507" y="2780"/>
                  </a:lnTo>
                  <a:lnTo>
                    <a:pt x="2504" y="2749"/>
                  </a:lnTo>
                  <a:lnTo>
                    <a:pt x="2504" y="2749"/>
                  </a:lnTo>
                  <a:lnTo>
                    <a:pt x="2504" y="2728"/>
                  </a:lnTo>
                  <a:lnTo>
                    <a:pt x="2501" y="2710"/>
                  </a:lnTo>
                  <a:lnTo>
                    <a:pt x="2499" y="2695"/>
                  </a:lnTo>
                  <a:lnTo>
                    <a:pt x="2492" y="2682"/>
                  </a:lnTo>
                  <a:lnTo>
                    <a:pt x="2488" y="2676"/>
                  </a:lnTo>
                  <a:lnTo>
                    <a:pt x="2483" y="2671"/>
                  </a:lnTo>
                  <a:lnTo>
                    <a:pt x="2471" y="2660"/>
                  </a:lnTo>
                  <a:lnTo>
                    <a:pt x="2456" y="2651"/>
                  </a:lnTo>
                  <a:lnTo>
                    <a:pt x="2435" y="2640"/>
                  </a:lnTo>
                  <a:lnTo>
                    <a:pt x="2435" y="2640"/>
                  </a:lnTo>
                  <a:lnTo>
                    <a:pt x="2408" y="2631"/>
                  </a:lnTo>
                  <a:lnTo>
                    <a:pt x="2382" y="2623"/>
                  </a:lnTo>
                  <a:lnTo>
                    <a:pt x="2357" y="2617"/>
                  </a:lnTo>
                  <a:lnTo>
                    <a:pt x="2331" y="2614"/>
                  </a:lnTo>
                  <a:lnTo>
                    <a:pt x="2305" y="2611"/>
                  </a:lnTo>
                  <a:lnTo>
                    <a:pt x="2277" y="2610"/>
                  </a:lnTo>
                  <a:lnTo>
                    <a:pt x="2223" y="2610"/>
                  </a:lnTo>
                  <a:lnTo>
                    <a:pt x="2185" y="2622"/>
                  </a:lnTo>
                  <a:lnTo>
                    <a:pt x="2185" y="2622"/>
                  </a:lnTo>
                  <a:lnTo>
                    <a:pt x="2155" y="2614"/>
                  </a:lnTo>
                  <a:lnTo>
                    <a:pt x="2125" y="2607"/>
                  </a:lnTo>
                  <a:lnTo>
                    <a:pt x="2095" y="2602"/>
                  </a:lnTo>
                  <a:lnTo>
                    <a:pt x="2066" y="2598"/>
                  </a:lnTo>
                  <a:lnTo>
                    <a:pt x="2037" y="2596"/>
                  </a:lnTo>
                  <a:lnTo>
                    <a:pt x="2010" y="2596"/>
                  </a:lnTo>
                  <a:lnTo>
                    <a:pt x="1982" y="2596"/>
                  </a:lnTo>
                  <a:lnTo>
                    <a:pt x="1954" y="2598"/>
                  </a:lnTo>
                  <a:lnTo>
                    <a:pt x="1954" y="2598"/>
                  </a:lnTo>
                  <a:lnTo>
                    <a:pt x="1902" y="2565"/>
                  </a:lnTo>
                  <a:lnTo>
                    <a:pt x="1847" y="2534"/>
                  </a:lnTo>
                  <a:lnTo>
                    <a:pt x="1737" y="2470"/>
                  </a:lnTo>
                  <a:lnTo>
                    <a:pt x="1682" y="2437"/>
                  </a:lnTo>
                  <a:lnTo>
                    <a:pt x="1628" y="2401"/>
                  </a:lnTo>
                  <a:lnTo>
                    <a:pt x="1602" y="2383"/>
                  </a:lnTo>
                  <a:lnTo>
                    <a:pt x="1575" y="2364"/>
                  </a:lnTo>
                  <a:lnTo>
                    <a:pt x="1550" y="2345"/>
                  </a:lnTo>
                  <a:lnTo>
                    <a:pt x="1526" y="2324"/>
                  </a:lnTo>
                  <a:lnTo>
                    <a:pt x="1526" y="2324"/>
                  </a:lnTo>
                  <a:lnTo>
                    <a:pt x="1497" y="2296"/>
                  </a:lnTo>
                  <a:lnTo>
                    <a:pt x="1468" y="2269"/>
                  </a:lnTo>
                  <a:lnTo>
                    <a:pt x="1410" y="2212"/>
                  </a:lnTo>
                  <a:lnTo>
                    <a:pt x="1355" y="2154"/>
                  </a:lnTo>
                  <a:lnTo>
                    <a:pt x="1299" y="2096"/>
                  </a:lnTo>
                  <a:lnTo>
                    <a:pt x="1299" y="2096"/>
                  </a:lnTo>
                  <a:lnTo>
                    <a:pt x="1259" y="2060"/>
                  </a:lnTo>
                  <a:lnTo>
                    <a:pt x="1219" y="2024"/>
                  </a:lnTo>
                  <a:lnTo>
                    <a:pt x="1177" y="1989"/>
                  </a:lnTo>
                  <a:lnTo>
                    <a:pt x="1135" y="1952"/>
                  </a:lnTo>
                  <a:lnTo>
                    <a:pt x="1095" y="1915"/>
                  </a:lnTo>
                  <a:lnTo>
                    <a:pt x="1076" y="1895"/>
                  </a:lnTo>
                  <a:lnTo>
                    <a:pt x="1057" y="1876"/>
                  </a:lnTo>
                  <a:lnTo>
                    <a:pt x="1040" y="1855"/>
                  </a:lnTo>
                  <a:lnTo>
                    <a:pt x="1025" y="1834"/>
                  </a:lnTo>
                  <a:lnTo>
                    <a:pt x="1009" y="1811"/>
                  </a:lnTo>
                  <a:lnTo>
                    <a:pt x="996" y="1789"/>
                  </a:lnTo>
                  <a:lnTo>
                    <a:pt x="979" y="1761"/>
                  </a:lnTo>
                  <a:lnTo>
                    <a:pt x="979" y="1761"/>
                  </a:lnTo>
                  <a:lnTo>
                    <a:pt x="1060" y="1666"/>
                  </a:lnTo>
                  <a:lnTo>
                    <a:pt x="1156" y="1553"/>
                  </a:lnTo>
                  <a:lnTo>
                    <a:pt x="1207" y="1492"/>
                  </a:lnTo>
                  <a:lnTo>
                    <a:pt x="1258" y="1428"/>
                  </a:lnTo>
                  <a:lnTo>
                    <a:pt x="1310" y="1362"/>
                  </a:lnTo>
                  <a:lnTo>
                    <a:pt x="1362" y="1295"/>
                  </a:lnTo>
                  <a:lnTo>
                    <a:pt x="1410" y="1227"/>
                  </a:lnTo>
                  <a:lnTo>
                    <a:pt x="1457" y="1158"/>
                  </a:lnTo>
                  <a:lnTo>
                    <a:pt x="1502" y="1090"/>
                  </a:lnTo>
                  <a:lnTo>
                    <a:pt x="1522" y="1056"/>
                  </a:lnTo>
                  <a:lnTo>
                    <a:pt x="1541" y="1022"/>
                  </a:lnTo>
                  <a:lnTo>
                    <a:pt x="1560" y="989"/>
                  </a:lnTo>
                  <a:lnTo>
                    <a:pt x="1577" y="956"/>
                  </a:lnTo>
                  <a:lnTo>
                    <a:pt x="1591" y="923"/>
                  </a:lnTo>
                  <a:lnTo>
                    <a:pt x="1606" y="892"/>
                  </a:lnTo>
                  <a:lnTo>
                    <a:pt x="1617" y="860"/>
                  </a:lnTo>
                  <a:lnTo>
                    <a:pt x="1628" y="830"/>
                  </a:lnTo>
                  <a:lnTo>
                    <a:pt x="1637" y="801"/>
                  </a:lnTo>
                  <a:lnTo>
                    <a:pt x="1644" y="77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9626795F-B095-DC5D-533A-97814FB2D3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5" y="1868"/>
              <a:ext cx="603" cy="1432"/>
            </a:xfrm>
            <a:custGeom>
              <a:avLst/>
              <a:gdLst>
                <a:gd name="T0" fmla="*/ 244 w 1811"/>
                <a:gd name="T1" fmla="*/ 3502 h 4295"/>
                <a:gd name="T2" fmla="*/ 282 w 1811"/>
                <a:gd name="T3" fmla="*/ 3356 h 4295"/>
                <a:gd name="T4" fmla="*/ 323 w 1811"/>
                <a:gd name="T5" fmla="*/ 3027 h 4295"/>
                <a:gd name="T6" fmla="*/ 366 w 1811"/>
                <a:gd name="T7" fmla="*/ 2796 h 4295"/>
                <a:gd name="T8" fmla="*/ 445 w 1811"/>
                <a:gd name="T9" fmla="*/ 2574 h 4295"/>
                <a:gd name="T10" fmla="*/ 546 w 1811"/>
                <a:gd name="T11" fmla="*/ 2420 h 4295"/>
                <a:gd name="T12" fmla="*/ 694 w 1811"/>
                <a:gd name="T13" fmla="*/ 2186 h 4295"/>
                <a:gd name="T14" fmla="*/ 807 w 1811"/>
                <a:gd name="T15" fmla="*/ 1967 h 4295"/>
                <a:gd name="T16" fmla="*/ 854 w 1811"/>
                <a:gd name="T17" fmla="*/ 1742 h 4295"/>
                <a:gd name="T18" fmla="*/ 843 w 1811"/>
                <a:gd name="T19" fmla="*/ 1400 h 4295"/>
                <a:gd name="T20" fmla="*/ 811 w 1811"/>
                <a:gd name="T21" fmla="*/ 1063 h 4295"/>
                <a:gd name="T22" fmla="*/ 767 w 1811"/>
                <a:gd name="T23" fmla="*/ 741 h 4295"/>
                <a:gd name="T24" fmla="*/ 719 w 1811"/>
                <a:gd name="T25" fmla="*/ 571 h 4295"/>
                <a:gd name="T26" fmla="*/ 773 w 1811"/>
                <a:gd name="T27" fmla="*/ 484 h 4295"/>
                <a:gd name="T28" fmla="*/ 934 w 1811"/>
                <a:gd name="T29" fmla="*/ 455 h 4295"/>
                <a:gd name="T30" fmla="*/ 1077 w 1811"/>
                <a:gd name="T31" fmla="*/ 393 h 4295"/>
                <a:gd name="T32" fmla="*/ 1262 w 1811"/>
                <a:gd name="T33" fmla="*/ 270 h 4295"/>
                <a:gd name="T34" fmla="*/ 1569 w 1811"/>
                <a:gd name="T35" fmla="*/ 35 h 4295"/>
                <a:gd name="T36" fmla="*/ 1633 w 1811"/>
                <a:gd name="T37" fmla="*/ 100 h 4295"/>
                <a:gd name="T38" fmla="*/ 1653 w 1811"/>
                <a:gd name="T39" fmla="*/ 419 h 4295"/>
                <a:gd name="T40" fmla="*/ 1754 w 1811"/>
                <a:gd name="T41" fmla="*/ 1183 h 4295"/>
                <a:gd name="T42" fmla="*/ 1806 w 1811"/>
                <a:gd name="T43" fmla="*/ 1692 h 4295"/>
                <a:gd name="T44" fmla="*/ 1809 w 1811"/>
                <a:gd name="T45" fmla="*/ 2012 h 4295"/>
                <a:gd name="T46" fmla="*/ 1790 w 1811"/>
                <a:gd name="T47" fmla="*/ 2188 h 4295"/>
                <a:gd name="T48" fmla="*/ 1731 w 1811"/>
                <a:gd name="T49" fmla="*/ 2372 h 4295"/>
                <a:gd name="T50" fmla="*/ 1641 w 1811"/>
                <a:gd name="T51" fmla="*/ 2541 h 4295"/>
                <a:gd name="T52" fmla="*/ 1550 w 1811"/>
                <a:gd name="T53" fmla="*/ 2661 h 4295"/>
                <a:gd name="T54" fmla="*/ 1417 w 1811"/>
                <a:gd name="T55" fmla="*/ 2787 h 4295"/>
                <a:gd name="T56" fmla="*/ 1128 w 1811"/>
                <a:gd name="T57" fmla="*/ 3000 h 4295"/>
                <a:gd name="T58" fmla="*/ 943 w 1811"/>
                <a:gd name="T59" fmla="*/ 3211 h 4295"/>
                <a:gd name="T60" fmla="*/ 845 w 1811"/>
                <a:gd name="T61" fmla="*/ 3353 h 4295"/>
                <a:gd name="T62" fmla="*/ 800 w 1811"/>
                <a:gd name="T63" fmla="*/ 3467 h 4295"/>
                <a:gd name="T64" fmla="*/ 753 w 1811"/>
                <a:gd name="T65" fmla="*/ 3591 h 4295"/>
                <a:gd name="T66" fmla="*/ 677 w 1811"/>
                <a:gd name="T67" fmla="*/ 3733 h 4295"/>
                <a:gd name="T68" fmla="*/ 645 w 1811"/>
                <a:gd name="T69" fmla="*/ 3796 h 4295"/>
                <a:gd name="T70" fmla="*/ 613 w 1811"/>
                <a:gd name="T71" fmla="*/ 3867 h 4295"/>
                <a:gd name="T72" fmla="*/ 643 w 1811"/>
                <a:gd name="T73" fmla="*/ 3906 h 4295"/>
                <a:gd name="T74" fmla="*/ 634 w 1811"/>
                <a:gd name="T75" fmla="*/ 3956 h 4295"/>
                <a:gd name="T76" fmla="*/ 586 w 1811"/>
                <a:gd name="T77" fmla="*/ 4006 h 4295"/>
                <a:gd name="T78" fmla="*/ 563 w 1811"/>
                <a:gd name="T79" fmla="*/ 4082 h 4295"/>
                <a:gd name="T80" fmla="*/ 513 w 1811"/>
                <a:gd name="T81" fmla="*/ 4178 h 4295"/>
                <a:gd name="T82" fmla="*/ 421 w 1811"/>
                <a:gd name="T83" fmla="*/ 4250 h 4295"/>
                <a:gd name="T84" fmla="*/ 320 w 1811"/>
                <a:gd name="T85" fmla="*/ 4286 h 4295"/>
                <a:gd name="T86" fmla="*/ 210 w 1811"/>
                <a:gd name="T87" fmla="*/ 4294 h 4295"/>
                <a:gd name="T88" fmla="*/ 142 w 1811"/>
                <a:gd name="T89" fmla="*/ 4278 h 4295"/>
                <a:gd name="T90" fmla="*/ 125 w 1811"/>
                <a:gd name="T91" fmla="*/ 4254 h 4295"/>
                <a:gd name="T92" fmla="*/ 138 w 1811"/>
                <a:gd name="T93" fmla="*/ 4206 h 4295"/>
                <a:gd name="T94" fmla="*/ 96 w 1811"/>
                <a:gd name="T95" fmla="*/ 4203 h 4295"/>
                <a:gd name="T96" fmla="*/ 71 w 1811"/>
                <a:gd name="T97" fmla="*/ 4173 h 4295"/>
                <a:gd name="T98" fmla="*/ 70 w 1811"/>
                <a:gd name="T99" fmla="*/ 4126 h 4295"/>
                <a:gd name="T100" fmla="*/ 93 w 1811"/>
                <a:gd name="T101" fmla="*/ 4083 h 4295"/>
                <a:gd name="T102" fmla="*/ 97 w 1811"/>
                <a:gd name="T103" fmla="*/ 4049 h 4295"/>
                <a:gd name="T104" fmla="*/ 33 w 1811"/>
                <a:gd name="T105" fmla="*/ 4039 h 4295"/>
                <a:gd name="T106" fmla="*/ 18 w 1811"/>
                <a:gd name="T107" fmla="*/ 4016 h 4295"/>
                <a:gd name="T108" fmla="*/ 50 w 1811"/>
                <a:gd name="T109" fmla="*/ 3969 h 4295"/>
                <a:gd name="T110" fmla="*/ 116 w 1811"/>
                <a:gd name="T111" fmla="*/ 3881 h 4295"/>
                <a:gd name="T112" fmla="*/ 32 w 1811"/>
                <a:gd name="T113" fmla="*/ 3872 h 4295"/>
                <a:gd name="T114" fmla="*/ 0 w 1811"/>
                <a:gd name="T115" fmla="*/ 3843 h 4295"/>
                <a:gd name="T116" fmla="*/ 29 w 1811"/>
                <a:gd name="T117" fmla="*/ 3789 h 4295"/>
                <a:gd name="T118" fmla="*/ 119 w 1811"/>
                <a:gd name="T119" fmla="*/ 3717 h 4295"/>
                <a:gd name="T120" fmla="*/ 177 w 1811"/>
                <a:gd name="T121" fmla="*/ 3654 h 4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11" h="4295">
                  <a:moveTo>
                    <a:pt x="206" y="3587"/>
                  </a:moveTo>
                  <a:lnTo>
                    <a:pt x="206" y="3587"/>
                  </a:lnTo>
                  <a:lnTo>
                    <a:pt x="220" y="3558"/>
                  </a:lnTo>
                  <a:lnTo>
                    <a:pt x="234" y="3530"/>
                  </a:lnTo>
                  <a:lnTo>
                    <a:pt x="244" y="3502"/>
                  </a:lnTo>
                  <a:lnTo>
                    <a:pt x="255" y="3473"/>
                  </a:lnTo>
                  <a:lnTo>
                    <a:pt x="262" y="3444"/>
                  </a:lnTo>
                  <a:lnTo>
                    <a:pt x="270" y="3415"/>
                  </a:lnTo>
                  <a:lnTo>
                    <a:pt x="277" y="3386"/>
                  </a:lnTo>
                  <a:lnTo>
                    <a:pt x="282" y="3356"/>
                  </a:lnTo>
                  <a:lnTo>
                    <a:pt x="291" y="3297"/>
                  </a:lnTo>
                  <a:lnTo>
                    <a:pt x="298" y="3237"/>
                  </a:lnTo>
                  <a:lnTo>
                    <a:pt x="311" y="3118"/>
                  </a:lnTo>
                  <a:lnTo>
                    <a:pt x="311" y="3118"/>
                  </a:lnTo>
                  <a:lnTo>
                    <a:pt x="323" y="3027"/>
                  </a:lnTo>
                  <a:lnTo>
                    <a:pt x="329" y="2981"/>
                  </a:lnTo>
                  <a:lnTo>
                    <a:pt x="337" y="2935"/>
                  </a:lnTo>
                  <a:lnTo>
                    <a:pt x="345" y="2889"/>
                  </a:lnTo>
                  <a:lnTo>
                    <a:pt x="356" y="2843"/>
                  </a:lnTo>
                  <a:lnTo>
                    <a:pt x="366" y="2796"/>
                  </a:lnTo>
                  <a:lnTo>
                    <a:pt x="378" y="2750"/>
                  </a:lnTo>
                  <a:lnTo>
                    <a:pt x="392" y="2705"/>
                  </a:lnTo>
                  <a:lnTo>
                    <a:pt x="408" y="2661"/>
                  </a:lnTo>
                  <a:lnTo>
                    <a:pt x="425" y="2617"/>
                  </a:lnTo>
                  <a:lnTo>
                    <a:pt x="445" y="2574"/>
                  </a:lnTo>
                  <a:lnTo>
                    <a:pt x="466" y="2533"/>
                  </a:lnTo>
                  <a:lnTo>
                    <a:pt x="491" y="2494"/>
                  </a:lnTo>
                  <a:lnTo>
                    <a:pt x="517" y="2456"/>
                  </a:lnTo>
                  <a:lnTo>
                    <a:pt x="530" y="2437"/>
                  </a:lnTo>
                  <a:lnTo>
                    <a:pt x="546" y="2420"/>
                  </a:lnTo>
                  <a:lnTo>
                    <a:pt x="565" y="2401"/>
                  </a:lnTo>
                  <a:lnTo>
                    <a:pt x="565" y="2401"/>
                  </a:lnTo>
                  <a:lnTo>
                    <a:pt x="609" y="2327"/>
                  </a:lnTo>
                  <a:lnTo>
                    <a:pt x="652" y="2256"/>
                  </a:lnTo>
                  <a:lnTo>
                    <a:pt x="694" y="2186"/>
                  </a:lnTo>
                  <a:lnTo>
                    <a:pt x="735" y="2114"/>
                  </a:lnTo>
                  <a:lnTo>
                    <a:pt x="754" y="2079"/>
                  </a:lnTo>
                  <a:lnTo>
                    <a:pt x="773" y="2042"/>
                  </a:lnTo>
                  <a:lnTo>
                    <a:pt x="790" y="2005"/>
                  </a:lnTo>
                  <a:lnTo>
                    <a:pt x="807" y="1967"/>
                  </a:lnTo>
                  <a:lnTo>
                    <a:pt x="822" y="1929"/>
                  </a:lnTo>
                  <a:lnTo>
                    <a:pt x="837" y="1890"/>
                  </a:lnTo>
                  <a:lnTo>
                    <a:pt x="849" y="1849"/>
                  </a:lnTo>
                  <a:lnTo>
                    <a:pt x="861" y="1807"/>
                  </a:lnTo>
                  <a:lnTo>
                    <a:pt x="854" y="1742"/>
                  </a:lnTo>
                  <a:lnTo>
                    <a:pt x="854" y="1742"/>
                  </a:lnTo>
                  <a:lnTo>
                    <a:pt x="853" y="1656"/>
                  </a:lnTo>
                  <a:lnTo>
                    <a:pt x="851" y="1570"/>
                  </a:lnTo>
                  <a:lnTo>
                    <a:pt x="847" y="1485"/>
                  </a:lnTo>
                  <a:lnTo>
                    <a:pt x="843" y="1400"/>
                  </a:lnTo>
                  <a:lnTo>
                    <a:pt x="837" y="1315"/>
                  </a:lnTo>
                  <a:lnTo>
                    <a:pt x="829" y="1231"/>
                  </a:lnTo>
                  <a:lnTo>
                    <a:pt x="821" y="1147"/>
                  </a:lnTo>
                  <a:lnTo>
                    <a:pt x="811" y="1063"/>
                  </a:lnTo>
                  <a:lnTo>
                    <a:pt x="811" y="1063"/>
                  </a:lnTo>
                  <a:lnTo>
                    <a:pt x="800" y="992"/>
                  </a:lnTo>
                  <a:lnTo>
                    <a:pt x="792" y="920"/>
                  </a:lnTo>
                  <a:lnTo>
                    <a:pt x="783" y="848"/>
                  </a:lnTo>
                  <a:lnTo>
                    <a:pt x="774" y="777"/>
                  </a:lnTo>
                  <a:lnTo>
                    <a:pt x="767" y="741"/>
                  </a:lnTo>
                  <a:lnTo>
                    <a:pt x="760" y="706"/>
                  </a:lnTo>
                  <a:lnTo>
                    <a:pt x="752" y="672"/>
                  </a:lnTo>
                  <a:lnTo>
                    <a:pt x="742" y="638"/>
                  </a:lnTo>
                  <a:lnTo>
                    <a:pt x="732" y="603"/>
                  </a:lnTo>
                  <a:lnTo>
                    <a:pt x="719" y="571"/>
                  </a:lnTo>
                  <a:lnTo>
                    <a:pt x="704" y="538"/>
                  </a:lnTo>
                  <a:lnTo>
                    <a:pt x="687" y="506"/>
                  </a:lnTo>
                  <a:lnTo>
                    <a:pt x="739" y="485"/>
                  </a:lnTo>
                  <a:lnTo>
                    <a:pt x="739" y="485"/>
                  </a:lnTo>
                  <a:lnTo>
                    <a:pt x="773" y="484"/>
                  </a:lnTo>
                  <a:lnTo>
                    <a:pt x="807" y="481"/>
                  </a:lnTo>
                  <a:lnTo>
                    <a:pt x="840" y="477"/>
                  </a:lnTo>
                  <a:lnTo>
                    <a:pt x="871" y="471"/>
                  </a:lnTo>
                  <a:lnTo>
                    <a:pt x="902" y="464"/>
                  </a:lnTo>
                  <a:lnTo>
                    <a:pt x="934" y="455"/>
                  </a:lnTo>
                  <a:lnTo>
                    <a:pt x="963" y="446"/>
                  </a:lnTo>
                  <a:lnTo>
                    <a:pt x="993" y="434"/>
                  </a:lnTo>
                  <a:lnTo>
                    <a:pt x="1022" y="421"/>
                  </a:lnTo>
                  <a:lnTo>
                    <a:pt x="1049" y="408"/>
                  </a:lnTo>
                  <a:lnTo>
                    <a:pt x="1077" y="393"/>
                  </a:lnTo>
                  <a:lnTo>
                    <a:pt x="1104" y="377"/>
                  </a:lnTo>
                  <a:lnTo>
                    <a:pt x="1132" y="362"/>
                  </a:lnTo>
                  <a:lnTo>
                    <a:pt x="1158" y="345"/>
                  </a:lnTo>
                  <a:lnTo>
                    <a:pt x="1211" y="308"/>
                  </a:lnTo>
                  <a:lnTo>
                    <a:pt x="1262" y="270"/>
                  </a:lnTo>
                  <a:lnTo>
                    <a:pt x="1313" y="230"/>
                  </a:lnTo>
                  <a:lnTo>
                    <a:pt x="1414" y="149"/>
                  </a:lnTo>
                  <a:lnTo>
                    <a:pt x="1465" y="109"/>
                  </a:lnTo>
                  <a:lnTo>
                    <a:pt x="1516" y="71"/>
                  </a:lnTo>
                  <a:lnTo>
                    <a:pt x="1569" y="35"/>
                  </a:lnTo>
                  <a:lnTo>
                    <a:pt x="1596" y="16"/>
                  </a:lnTo>
                  <a:lnTo>
                    <a:pt x="1624" y="0"/>
                  </a:lnTo>
                  <a:lnTo>
                    <a:pt x="1633" y="37"/>
                  </a:lnTo>
                  <a:lnTo>
                    <a:pt x="1633" y="37"/>
                  </a:lnTo>
                  <a:lnTo>
                    <a:pt x="1633" y="100"/>
                  </a:lnTo>
                  <a:lnTo>
                    <a:pt x="1636" y="165"/>
                  </a:lnTo>
                  <a:lnTo>
                    <a:pt x="1638" y="228"/>
                  </a:lnTo>
                  <a:lnTo>
                    <a:pt x="1642" y="292"/>
                  </a:lnTo>
                  <a:lnTo>
                    <a:pt x="1647" y="355"/>
                  </a:lnTo>
                  <a:lnTo>
                    <a:pt x="1653" y="419"/>
                  </a:lnTo>
                  <a:lnTo>
                    <a:pt x="1666" y="547"/>
                  </a:lnTo>
                  <a:lnTo>
                    <a:pt x="1682" y="674"/>
                  </a:lnTo>
                  <a:lnTo>
                    <a:pt x="1699" y="802"/>
                  </a:lnTo>
                  <a:lnTo>
                    <a:pt x="1735" y="1055"/>
                  </a:lnTo>
                  <a:lnTo>
                    <a:pt x="1754" y="1183"/>
                  </a:lnTo>
                  <a:lnTo>
                    <a:pt x="1771" y="1310"/>
                  </a:lnTo>
                  <a:lnTo>
                    <a:pt x="1785" y="1438"/>
                  </a:lnTo>
                  <a:lnTo>
                    <a:pt x="1797" y="1565"/>
                  </a:lnTo>
                  <a:lnTo>
                    <a:pt x="1802" y="1629"/>
                  </a:lnTo>
                  <a:lnTo>
                    <a:pt x="1806" y="1692"/>
                  </a:lnTo>
                  <a:lnTo>
                    <a:pt x="1809" y="1757"/>
                  </a:lnTo>
                  <a:lnTo>
                    <a:pt x="1811" y="1820"/>
                  </a:lnTo>
                  <a:lnTo>
                    <a:pt x="1811" y="1884"/>
                  </a:lnTo>
                  <a:lnTo>
                    <a:pt x="1811" y="1947"/>
                  </a:lnTo>
                  <a:lnTo>
                    <a:pt x="1809" y="2012"/>
                  </a:lnTo>
                  <a:lnTo>
                    <a:pt x="1806" y="2075"/>
                  </a:lnTo>
                  <a:lnTo>
                    <a:pt x="1806" y="2075"/>
                  </a:lnTo>
                  <a:lnTo>
                    <a:pt x="1802" y="2113"/>
                  </a:lnTo>
                  <a:lnTo>
                    <a:pt x="1797" y="2151"/>
                  </a:lnTo>
                  <a:lnTo>
                    <a:pt x="1790" y="2188"/>
                  </a:lnTo>
                  <a:lnTo>
                    <a:pt x="1781" y="2226"/>
                  </a:lnTo>
                  <a:lnTo>
                    <a:pt x="1771" y="2263"/>
                  </a:lnTo>
                  <a:lnTo>
                    <a:pt x="1759" y="2299"/>
                  </a:lnTo>
                  <a:lnTo>
                    <a:pt x="1746" y="2336"/>
                  </a:lnTo>
                  <a:lnTo>
                    <a:pt x="1731" y="2372"/>
                  </a:lnTo>
                  <a:lnTo>
                    <a:pt x="1716" y="2407"/>
                  </a:lnTo>
                  <a:lnTo>
                    <a:pt x="1699" y="2441"/>
                  </a:lnTo>
                  <a:lnTo>
                    <a:pt x="1680" y="2475"/>
                  </a:lnTo>
                  <a:lnTo>
                    <a:pt x="1661" y="2508"/>
                  </a:lnTo>
                  <a:lnTo>
                    <a:pt x="1641" y="2541"/>
                  </a:lnTo>
                  <a:lnTo>
                    <a:pt x="1620" y="2571"/>
                  </a:lnTo>
                  <a:lnTo>
                    <a:pt x="1598" y="2602"/>
                  </a:lnTo>
                  <a:lnTo>
                    <a:pt x="1575" y="2632"/>
                  </a:lnTo>
                  <a:lnTo>
                    <a:pt x="1575" y="2632"/>
                  </a:lnTo>
                  <a:lnTo>
                    <a:pt x="1550" y="2661"/>
                  </a:lnTo>
                  <a:lnTo>
                    <a:pt x="1524" y="2690"/>
                  </a:lnTo>
                  <a:lnTo>
                    <a:pt x="1498" y="2716"/>
                  </a:lnTo>
                  <a:lnTo>
                    <a:pt x="1472" y="2741"/>
                  </a:lnTo>
                  <a:lnTo>
                    <a:pt x="1444" y="2764"/>
                  </a:lnTo>
                  <a:lnTo>
                    <a:pt x="1417" y="2787"/>
                  </a:lnTo>
                  <a:lnTo>
                    <a:pt x="1359" y="2829"/>
                  </a:lnTo>
                  <a:lnTo>
                    <a:pt x="1244" y="2910"/>
                  </a:lnTo>
                  <a:lnTo>
                    <a:pt x="1186" y="2954"/>
                  </a:lnTo>
                  <a:lnTo>
                    <a:pt x="1157" y="2976"/>
                  </a:lnTo>
                  <a:lnTo>
                    <a:pt x="1128" y="3000"/>
                  </a:lnTo>
                  <a:lnTo>
                    <a:pt x="1094" y="3023"/>
                  </a:lnTo>
                  <a:lnTo>
                    <a:pt x="1094" y="3023"/>
                  </a:lnTo>
                  <a:lnTo>
                    <a:pt x="1034" y="3098"/>
                  </a:lnTo>
                  <a:lnTo>
                    <a:pt x="973" y="3173"/>
                  </a:lnTo>
                  <a:lnTo>
                    <a:pt x="943" y="3211"/>
                  </a:lnTo>
                  <a:lnTo>
                    <a:pt x="913" y="3251"/>
                  </a:lnTo>
                  <a:lnTo>
                    <a:pt x="884" y="3290"/>
                  </a:lnTo>
                  <a:lnTo>
                    <a:pt x="857" y="3331"/>
                  </a:lnTo>
                  <a:lnTo>
                    <a:pt x="857" y="3331"/>
                  </a:lnTo>
                  <a:lnTo>
                    <a:pt x="845" y="3353"/>
                  </a:lnTo>
                  <a:lnTo>
                    <a:pt x="833" y="3374"/>
                  </a:lnTo>
                  <a:lnTo>
                    <a:pt x="824" y="3396"/>
                  </a:lnTo>
                  <a:lnTo>
                    <a:pt x="815" y="3420"/>
                  </a:lnTo>
                  <a:lnTo>
                    <a:pt x="807" y="3444"/>
                  </a:lnTo>
                  <a:lnTo>
                    <a:pt x="800" y="3467"/>
                  </a:lnTo>
                  <a:lnTo>
                    <a:pt x="787" y="3517"/>
                  </a:lnTo>
                  <a:lnTo>
                    <a:pt x="787" y="3517"/>
                  </a:lnTo>
                  <a:lnTo>
                    <a:pt x="777" y="3542"/>
                  </a:lnTo>
                  <a:lnTo>
                    <a:pt x="765" y="3567"/>
                  </a:lnTo>
                  <a:lnTo>
                    <a:pt x="753" y="3591"/>
                  </a:lnTo>
                  <a:lnTo>
                    <a:pt x="740" y="3614"/>
                  </a:lnTo>
                  <a:lnTo>
                    <a:pt x="714" y="3662"/>
                  </a:lnTo>
                  <a:lnTo>
                    <a:pt x="702" y="3685"/>
                  </a:lnTo>
                  <a:lnTo>
                    <a:pt x="693" y="3709"/>
                  </a:lnTo>
                  <a:lnTo>
                    <a:pt x="677" y="3733"/>
                  </a:lnTo>
                  <a:lnTo>
                    <a:pt x="677" y="3733"/>
                  </a:lnTo>
                  <a:lnTo>
                    <a:pt x="672" y="3750"/>
                  </a:lnTo>
                  <a:lnTo>
                    <a:pt x="664" y="3766"/>
                  </a:lnTo>
                  <a:lnTo>
                    <a:pt x="656" y="3781"/>
                  </a:lnTo>
                  <a:lnTo>
                    <a:pt x="645" y="3796"/>
                  </a:lnTo>
                  <a:lnTo>
                    <a:pt x="635" y="3810"/>
                  </a:lnTo>
                  <a:lnTo>
                    <a:pt x="624" y="3823"/>
                  </a:lnTo>
                  <a:lnTo>
                    <a:pt x="611" y="3835"/>
                  </a:lnTo>
                  <a:lnTo>
                    <a:pt x="598" y="3847"/>
                  </a:lnTo>
                  <a:lnTo>
                    <a:pt x="613" y="3867"/>
                  </a:lnTo>
                  <a:lnTo>
                    <a:pt x="613" y="3867"/>
                  </a:lnTo>
                  <a:lnTo>
                    <a:pt x="623" y="3876"/>
                  </a:lnTo>
                  <a:lnTo>
                    <a:pt x="632" y="3886"/>
                  </a:lnTo>
                  <a:lnTo>
                    <a:pt x="638" y="3896"/>
                  </a:lnTo>
                  <a:lnTo>
                    <a:pt x="643" y="3906"/>
                  </a:lnTo>
                  <a:lnTo>
                    <a:pt x="644" y="3917"/>
                  </a:lnTo>
                  <a:lnTo>
                    <a:pt x="644" y="3926"/>
                  </a:lnTo>
                  <a:lnTo>
                    <a:pt x="643" y="3936"/>
                  </a:lnTo>
                  <a:lnTo>
                    <a:pt x="639" y="3947"/>
                  </a:lnTo>
                  <a:lnTo>
                    <a:pt x="634" y="3956"/>
                  </a:lnTo>
                  <a:lnTo>
                    <a:pt x="627" y="3967"/>
                  </a:lnTo>
                  <a:lnTo>
                    <a:pt x="618" y="3977"/>
                  </a:lnTo>
                  <a:lnTo>
                    <a:pt x="609" y="3986"/>
                  </a:lnTo>
                  <a:lnTo>
                    <a:pt x="598" y="3997"/>
                  </a:lnTo>
                  <a:lnTo>
                    <a:pt x="586" y="4006"/>
                  </a:lnTo>
                  <a:lnTo>
                    <a:pt x="560" y="4026"/>
                  </a:lnTo>
                  <a:lnTo>
                    <a:pt x="565" y="4062"/>
                  </a:lnTo>
                  <a:lnTo>
                    <a:pt x="565" y="4062"/>
                  </a:lnTo>
                  <a:lnTo>
                    <a:pt x="564" y="4073"/>
                  </a:lnTo>
                  <a:lnTo>
                    <a:pt x="563" y="4082"/>
                  </a:lnTo>
                  <a:lnTo>
                    <a:pt x="558" y="4103"/>
                  </a:lnTo>
                  <a:lnTo>
                    <a:pt x="550" y="4123"/>
                  </a:lnTo>
                  <a:lnTo>
                    <a:pt x="539" y="4143"/>
                  </a:lnTo>
                  <a:lnTo>
                    <a:pt x="527" y="4161"/>
                  </a:lnTo>
                  <a:lnTo>
                    <a:pt x="513" y="4178"/>
                  </a:lnTo>
                  <a:lnTo>
                    <a:pt x="496" y="4195"/>
                  </a:lnTo>
                  <a:lnTo>
                    <a:pt x="479" y="4211"/>
                  </a:lnTo>
                  <a:lnTo>
                    <a:pt x="460" y="4225"/>
                  </a:lnTo>
                  <a:lnTo>
                    <a:pt x="441" y="4239"/>
                  </a:lnTo>
                  <a:lnTo>
                    <a:pt x="421" y="4250"/>
                  </a:lnTo>
                  <a:lnTo>
                    <a:pt x="400" y="4261"/>
                  </a:lnTo>
                  <a:lnTo>
                    <a:pt x="379" y="4270"/>
                  </a:lnTo>
                  <a:lnTo>
                    <a:pt x="359" y="4277"/>
                  </a:lnTo>
                  <a:lnTo>
                    <a:pt x="340" y="4282"/>
                  </a:lnTo>
                  <a:lnTo>
                    <a:pt x="320" y="4286"/>
                  </a:lnTo>
                  <a:lnTo>
                    <a:pt x="320" y="4286"/>
                  </a:lnTo>
                  <a:lnTo>
                    <a:pt x="295" y="4290"/>
                  </a:lnTo>
                  <a:lnTo>
                    <a:pt x="264" y="4292"/>
                  </a:lnTo>
                  <a:lnTo>
                    <a:pt x="227" y="4295"/>
                  </a:lnTo>
                  <a:lnTo>
                    <a:pt x="210" y="4294"/>
                  </a:lnTo>
                  <a:lnTo>
                    <a:pt x="192" y="4294"/>
                  </a:lnTo>
                  <a:lnTo>
                    <a:pt x="175" y="4291"/>
                  </a:lnTo>
                  <a:lnTo>
                    <a:pt x="160" y="4287"/>
                  </a:lnTo>
                  <a:lnTo>
                    <a:pt x="147" y="4282"/>
                  </a:lnTo>
                  <a:lnTo>
                    <a:pt x="142" y="4278"/>
                  </a:lnTo>
                  <a:lnTo>
                    <a:pt x="137" y="4275"/>
                  </a:lnTo>
                  <a:lnTo>
                    <a:pt x="133" y="4270"/>
                  </a:lnTo>
                  <a:lnTo>
                    <a:pt x="129" y="4266"/>
                  </a:lnTo>
                  <a:lnTo>
                    <a:pt x="126" y="4261"/>
                  </a:lnTo>
                  <a:lnTo>
                    <a:pt x="125" y="4254"/>
                  </a:lnTo>
                  <a:lnTo>
                    <a:pt x="123" y="4248"/>
                  </a:lnTo>
                  <a:lnTo>
                    <a:pt x="125" y="4241"/>
                  </a:lnTo>
                  <a:lnTo>
                    <a:pt x="126" y="4233"/>
                  </a:lnTo>
                  <a:lnTo>
                    <a:pt x="129" y="4224"/>
                  </a:lnTo>
                  <a:lnTo>
                    <a:pt x="138" y="4206"/>
                  </a:lnTo>
                  <a:lnTo>
                    <a:pt x="138" y="4206"/>
                  </a:lnTo>
                  <a:lnTo>
                    <a:pt x="126" y="4207"/>
                  </a:lnTo>
                  <a:lnTo>
                    <a:pt x="116" y="4207"/>
                  </a:lnTo>
                  <a:lnTo>
                    <a:pt x="105" y="4206"/>
                  </a:lnTo>
                  <a:lnTo>
                    <a:pt x="96" y="4203"/>
                  </a:lnTo>
                  <a:lnTo>
                    <a:pt x="96" y="4203"/>
                  </a:lnTo>
                  <a:lnTo>
                    <a:pt x="88" y="4196"/>
                  </a:lnTo>
                  <a:lnTo>
                    <a:pt x="80" y="4190"/>
                  </a:lnTo>
                  <a:lnTo>
                    <a:pt x="75" y="4182"/>
                  </a:lnTo>
                  <a:lnTo>
                    <a:pt x="71" y="4173"/>
                  </a:lnTo>
                  <a:lnTo>
                    <a:pt x="68" y="4164"/>
                  </a:lnTo>
                  <a:lnTo>
                    <a:pt x="67" y="4154"/>
                  </a:lnTo>
                  <a:lnTo>
                    <a:pt x="67" y="4145"/>
                  </a:lnTo>
                  <a:lnTo>
                    <a:pt x="68" y="4135"/>
                  </a:lnTo>
                  <a:lnTo>
                    <a:pt x="70" y="4126"/>
                  </a:lnTo>
                  <a:lnTo>
                    <a:pt x="72" y="4116"/>
                  </a:lnTo>
                  <a:lnTo>
                    <a:pt x="76" y="4107"/>
                  </a:lnTo>
                  <a:lnTo>
                    <a:pt x="81" y="4098"/>
                  </a:lnTo>
                  <a:lnTo>
                    <a:pt x="87" y="4090"/>
                  </a:lnTo>
                  <a:lnTo>
                    <a:pt x="93" y="4083"/>
                  </a:lnTo>
                  <a:lnTo>
                    <a:pt x="100" y="4077"/>
                  </a:lnTo>
                  <a:lnTo>
                    <a:pt x="106" y="4073"/>
                  </a:lnTo>
                  <a:lnTo>
                    <a:pt x="117" y="4048"/>
                  </a:lnTo>
                  <a:lnTo>
                    <a:pt x="117" y="4048"/>
                  </a:lnTo>
                  <a:lnTo>
                    <a:pt x="97" y="4049"/>
                  </a:lnTo>
                  <a:lnTo>
                    <a:pt x="77" y="4049"/>
                  </a:lnTo>
                  <a:lnTo>
                    <a:pt x="60" y="4048"/>
                  </a:lnTo>
                  <a:lnTo>
                    <a:pt x="46" y="4044"/>
                  </a:lnTo>
                  <a:lnTo>
                    <a:pt x="46" y="4044"/>
                  </a:lnTo>
                  <a:lnTo>
                    <a:pt x="33" y="4039"/>
                  </a:lnTo>
                  <a:lnTo>
                    <a:pt x="25" y="4032"/>
                  </a:lnTo>
                  <a:lnTo>
                    <a:pt x="22" y="4028"/>
                  </a:lnTo>
                  <a:lnTo>
                    <a:pt x="20" y="4024"/>
                  </a:lnTo>
                  <a:lnTo>
                    <a:pt x="18" y="4020"/>
                  </a:lnTo>
                  <a:lnTo>
                    <a:pt x="18" y="4016"/>
                  </a:lnTo>
                  <a:lnTo>
                    <a:pt x="20" y="4007"/>
                  </a:lnTo>
                  <a:lnTo>
                    <a:pt x="24" y="3998"/>
                  </a:lnTo>
                  <a:lnTo>
                    <a:pt x="30" y="3989"/>
                  </a:lnTo>
                  <a:lnTo>
                    <a:pt x="39" y="3978"/>
                  </a:lnTo>
                  <a:lnTo>
                    <a:pt x="50" y="3969"/>
                  </a:lnTo>
                  <a:lnTo>
                    <a:pt x="62" y="3959"/>
                  </a:lnTo>
                  <a:lnTo>
                    <a:pt x="89" y="3938"/>
                  </a:lnTo>
                  <a:lnTo>
                    <a:pt x="119" y="3917"/>
                  </a:lnTo>
                  <a:lnTo>
                    <a:pt x="150" y="3897"/>
                  </a:lnTo>
                  <a:lnTo>
                    <a:pt x="116" y="3881"/>
                  </a:lnTo>
                  <a:lnTo>
                    <a:pt x="116" y="3881"/>
                  </a:lnTo>
                  <a:lnTo>
                    <a:pt x="84" y="3880"/>
                  </a:lnTo>
                  <a:lnTo>
                    <a:pt x="55" y="3877"/>
                  </a:lnTo>
                  <a:lnTo>
                    <a:pt x="42" y="3875"/>
                  </a:lnTo>
                  <a:lnTo>
                    <a:pt x="32" y="3872"/>
                  </a:lnTo>
                  <a:lnTo>
                    <a:pt x="21" y="3868"/>
                  </a:lnTo>
                  <a:lnTo>
                    <a:pt x="13" y="3863"/>
                  </a:lnTo>
                  <a:lnTo>
                    <a:pt x="7" y="3858"/>
                  </a:lnTo>
                  <a:lnTo>
                    <a:pt x="1" y="3851"/>
                  </a:lnTo>
                  <a:lnTo>
                    <a:pt x="0" y="3843"/>
                  </a:lnTo>
                  <a:lnTo>
                    <a:pt x="0" y="3835"/>
                  </a:lnTo>
                  <a:lnTo>
                    <a:pt x="3" y="3825"/>
                  </a:lnTo>
                  <a:lnTo>
                    <a:pt x="8" y="3814"/>
                  </a:lnTo>
                  <a:lnTo>
                    <a:pt x="17" y="3802"/>
                  </a:lnTo>
                  <a:lnTo>
                    <a:pt x="29" y="3789"/>
                  </a:lnTo>
                  <a:lnTo>
                    <a:pt x="29" y="3789"/>
                  </a:lnTo>
                  <a:lnTo>
                    <a:pt x="53" y="3770"/>
                  </a:lnTo>
                  <a:lnTo>
                    <a:pt x="75" y="3751"/>
                  </a:lnTo>
                  <a:lnTo>
                    <a:pt x="98" y="3734"/>
                  </a:lnTo>
                  <a:lnTo>
                    <a:pt x="119" y="3717"/>
                  </a:lnTo>
                  <a:lnTo>
                    <a:pt x="140" y="3699"/>
                  </a:lnTo>
                  <a:lnTo>
                    <a:pt x="150" y="3688"/>
                  </a:lnTo>
                  <a:lnTo>
                    <a:pt x="159" y="3678"/>
                  </a:lnTo>
                  <a:lnTo>
                    <a:pt x="168" y="3667"/>
                  </a:lnTo>
                  <a:lnTo>
                    <a:pt x="177" y="3654"/>
                  </a:lnTo>
                  <a:lnTo>
                    <a:pt x="185" y="3641"/>
                  </a:lnTo>
                  <a:lnTo>
                    <a:pt x="193" y="3626"/>
                  </a:lnTo>
                  <a:lnTo>
                    <a:pt x="206" y="3587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BD98C92C-B125-7261-BEF8-F484056449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5" y="1868"/>
              <a:ext cx="603" cy="1432"/>
            </a:xfrm>
            <a:custGeom>
              <a:avLst/>
              <a:gdLst>
                <a:gd name="T0" fmla="*/ 244 w 1811"/>
                <a:gd name="T1" fmla="*/ 3502 h 4295"/>
                <a:gd name="T2" fmla="*/ 282 w 1811"/>
                <a:gd name="T3" fmla="*/ 3356 h 4295"/>
                <a:gd name="T4" fmla="*/ 323 w 1811"/>
                <a:gd name="T5" fmla="*/ 3027 h 4295"/>
                <a:gd name="T6" fmla="*/ 366 w 1811"/>
                <a:gd name="T7" fmla="*/ 2796 h 4295"/>
                <a:gd name="T8" fmla="*/ 445 w 1811"/>
                <a:gd name="T9" fmla="*/ 2574 h 4295"/>
                <a:gd name="T10" fmla="*/ 546 w 1811"/>
                <a:gd name="T11" fmla="*/ 2420 h 4295"/>
                <a:gd name="T12" fmla="*/ 694 w 1811"/>
                <a:gd name="T13" fmla="*/ 2186 h 4295"/>
                <a:gd name="T14" fmla="*/ 807 w 1811"/>
                <a:gd name="T15" fmla="*/ 1967 h 4295"/>
                <a:gd name="T16" fmla="*/ 854 w 1811"/>
                <a:gd name="T17" fmla="*/ 1742 h 4295"/>
                <a:gd name="T18" fmla="*/ 843 w 1811"/>
                <a:gd name="T19" fmla="*/ 1400 h 4295"/>
                <a:gd name="T20" fmla="*/ 811 w 1811"/>
                <a:gd name="T21" fmla="*/ 1063 h 4295"/>
                <a:gd name="T22" fmla="*/ 767 w 1811"/>
                <a:gd name="T23" fmla="*/ 741 h 4295"/>
                <a:gd name="T24" fmla="*/ 719 w 1811"/>
                <a:gd name="T25" fmla="*/ 571 h 4295"/>
                <a:gd name="T26" fmla="*/ 773 w 1811"/>
                <a:gd name="T27" fmla="*/ 484 h 4295"/>
                <a:gd name="T28" fmla="*/ 934 w 1811"/>
                <a:gd name="T29" fmla="*/ 455 h 4295"/>
                <a:gd name="T30" fmla="*/ 1077 w 1811"/>
                <a:gd name="T31" fmla="*/ 393 h 4295"/>
                <a:gd name="T32" fmla="*/ 1262 w 1811"/>
                <a:gd name="T33" fmla="*/ 270 h 4295"/>
                <a:gd name="T34" fmla="*/ 1569 w 1811"/>
                <a:gd name="T35" fmla="*/ 35 h 4295"/>
                <a:gd name="T36" fmla="*/ 1633 w 1811"/>
                <a:gd name="T37" fmla="*/ 100 h 4295"/>
                <a:gd name="T38" fmla="*/ 1653 w 1811"/>
                <a:gd name="T39" fmla="*/ 419 h 4295"/>
                <a:gd name="T40" fmla="*/ 1754 w 1811"/>
                <a:gd name="T41" fmla="*/ 1183 h 4295"/>
                <a:gd name="T42" fmla="*/ 1806 w 1811"/>
                <a:gd name="T43" fmla="*/ 1692 h 4295"/>
                <a:gd name="T44" fmla="*/ 1809 w 1811"/>
                <a:gd name="T45" fmla="*/ 2012 h 4295"/>
                <a:gd name="T46" fmla="*/ 1790 w 1811"/>
                <a:gd name="T47" fmla="*/ 2188 h 4295"/>
                <a:gd name="T48" fmla="*/ 1731 w 1811"/>
                <a:gd name="T49" fmla="*/ 2372 h 4295"/>
                <a:gd name="T50" fmla="*/ 1641 w 1811"/>
                <a:gd name="T51" fmla="*/ 2541 h 4295"/>
                <a:gd name="T52" fmla="*/ 1550 w 1811"/>
                <a:gd name="T53" fmla="*/ 2661 h 4295"/>
                <a:gd name="T54" fmla="*/ 1417 w 1811"/>
                <a:gd name="T55" fmla="*/ 2787 h 4295"/>
                <a:gd name="T56" fmla="*/ 1128 w 1811"/>
                <a:gd name="T57" fmla="*/ 3000 h 4295"/>
                <a:gd name="T58" fmla="*/ 943 w 1811"/>
                <a:gd name="T59" fmla="*/ 3211 h 4295"/>
                <a:gd name="T60" fmla="*/ 845 w 1811"/>
                <a:gd name="T61" fmla="*/ 3353 h 4295"/>
                <a:gd name="T62" fmla="*/ 800 w 1811"/>
                <a:gd name="T63" fmla="*/ 3467 h 4295"/>
                <a:gd name="T64" fmla="*/ 753 w 1811"/>
                <a:gd name="T65" fmla="*/ 3591 h 4295"/>
                <a:gd name="T66" fmla="*/ 677 w 1811"/>
                <a:gd name="T67" fmla="*/ 3733 h 4295"/>
                <a:gd name="T68" fmla="*/ 645 w 1811"/>
                <a:gd name="T69" fmla="*/ 3796 h 4295"/>
                <a:gd name="T70" fmla="*/ 613 w 1811"/>
                <a:gd name="T71" fmla="*/ 3867 h 4295"/>
                <a:gd name="T72" fmla="*/ 643 w 1811"/>
                <a:gd name="T73" fmla="*/ 3906 h 4295"/>
                <a:gd name="T74" fmla="*/ 634 w 1811"/>
                <a:gd name="T75" fmla="*/ 3956 h 4295"/>
                <a:gd name="T76" fmla="*/ 586 w 1811"/>
                <a:gd name="T77" fmla="*/ 4006 h 4295"/>
                <a:gd name="T78" fmla="*/ 563 w 1811"/>
                <a:gd name="T79" fmla="*/ 4082 h 4295"/>
                <a:gd name="T80" fmla="*/ 513 w 1811"/>
                <a:gd name="T81" fmla="*/ 4178 h 4295"/>
                <a:gd name="T82" fmla="*/ 421 w 1811"/>
                <a:gd name="T83" fmla="*/ 4250 h 4295"/>
                <a:gd name="T84" fmla="*/ 320 w 1811"/>
                <a:gd name="T85" fmla="*/ 4286 h 4295"/>
                <a:gd name="T86" fmla="*/ 210 w 1811"/>
                <a:gd name="T87" fmla="*/ 4294 h 4295"/>
                <a:gd name="T88" fmla="*/ 142 w 1811"/>
                <a:gd name="T89" fmla="*/ 4278 h 4295"/>
                <a:gd name="T90" fmla="*/ 125 w 1811"/>
                <a:gd name="T91" fmla="*/ 4254 h 4295"/>
                <a:gd name="T92" fmla="*/ 138 w 1811"/>
                <a:gd name="T93" fmla="*/ 4206 h 4295"/>
                <a:gd name="T94" fmla="*/ 96 w 1811"/>
                <a:gd name="T95" fmla="*/ 4203 h 4295"/>
                <a:gd name="T96" fmla="*/ 71 w 1811"/>
                <a:gd name="T97" fmla="*/ 4173 h 4295"/>
                <a:gd name="T98" fmla="*/ 70 w 1811"/>
                <a:gd name="T99" fmla="*/ 4126 h 4295"/>
                <a:gd name="T100" fmla="*/ 93 w 1811"/>
                <a:gd name="T101" fmla="*/ 4083 h 4295"/>
                <a:gd name="T102" fmla="*/ 97 w 1811"/>
                <a:gd name="T103" fmla="*/ 4049 h 4295"/>
                <a:gd name="T104" fmla="*/ 33 w 1811"/>
                <a:gd name="T105" fmla="*/ 4039 h 4295"/>
                <a:gd name="T106" fmla="*/ 18 w 1811"/>
                <a:gd name="T107" fmla="*/ 4016 h 4295"/>
                <a:gd name="T108" fmla="*/ 50 w 1811"/>
                <a:gd name="T109" fmla="*/ 3969 h 4295"/>
                <a:gd name="T110" fmla="*/ 116 w 1811"/>
                <a:gd name="T111" fmla="*/ 3881 h 4295"/>
                <a:gd name="T112" fmla="*/ 32 w 1811"/>
                <a:gd name="T113" fmla="*/ 3872 h 4295"/>
                <a:gd name="T114" fmla="*/ 0 w 1811"/>
                <a:gd name="T115" fmla="*/ 3843 h 4295"/>
                <a:gd name="T116" fmla="*/ 29 w 1811"/>
                <a:gd name="T117" fmla="*/ 3789 h 4295"/>
                <a:gd name="T118" fmla="*/ 119 w 1811"/>
                <a:gd name="T119" fmla="*/ 3717 h 4295"/>
                <a:gd name="T120" fmla="*/ 177 w 1811"/>
                <a:gd name="T121" fmla="*/ 3654 h 4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11" h="4295">
                  <a:moveTo>
                    <a:pt x="206" y="3587"/>
                  </a:moveTo>
                  <a:lnTo>
                    <a:pt x="206" y="3587"/>
                  </a:lnTo>
                  <a:lnTo>
                    <a:pt x="220" y="3558"/>
                  </a:lnTo>
                  <a:lnTo>
                    <a:pt x="234" y="3530"/>
                  </a:lnTo>
                  <a:lnTo>
                    <a:pt x="244" y="3502"/>
                  </a:lnTo>
                  <a:lnTo>
                    <a:pt x="255" y="3473"/>
                  </a:lnTo>
                  <a:lnTo>
                    <a:pt x="262" y="3444"/>
                  </a:lnTo>
                  <a:lnTo>
                    <a:pt x="270" y="3415"/>
                  </a:lnTo>
                  <a:lnTo>
                    <a:pt x="277" y="3386"/>
                  </a:lnTo>
                  <a:lnTo>
                    <a:pt x="282" y="3356"/>
                  </a:lnTo>
                  <a:lnTo>
                    <a:pt x="291" y="3297"/>
                  </a:lnTo>
                  <a:lnTo>
                    <a:pt x="298" y="3237"/>
                  </a:lnTo>
                  <a:lnTo>
                    <a:pt x="311" y="3118"/>
                  </a:lnTo>
                  <a:lnTo>
                    <a:pt x="311" y="3118"/>
                  </a:lnTo>
                  <a:lnTo>
                    <a:pt x="323" y="3027"/>
                  </a:lnTo>
                  <a:lnTo>
                    <a:pt x="329" y="2981"/>
                  </a:lnTo>
                  <a:lnTo>
                    <a:pt x="337" y="2935"/>
                  </a:lnTo>
                  <a:lnTo>
                    <a:pt x="345" y="2889"/>
                  </a:lnTo>
                  <a:lnTo>
                    <a:pt x="356" y="2843"/>
                  </a:lnTo>
                  <a:lnTo>
                    <a:pt x="366" y="2796"/>
                  </a:lnTo>
                  <a:lnTo>
                    <a:pt x="378" y="2750"/>
                  </a:lnTo>
                  <a:lnTo>
                    <a:pt x="392" y="2705"/>
                  </a:lnTo>
                  <a:lnTo>
                    <a:pt x="408" y="2661"/>
                  </a:lnTo>
                  <a:lnTo>
                    <a:pt x="425" y="2617"/>
                  </a:lnTo>
                  <a:lnTo>
                    <a:pt x="445" y="2574"/>
                  </a:lnTo>
                  <a:lnTo>
                    <a:pt x="466" y="2533"/>
                  </a:lnTo>
                  <a:lnTo>
                    <a:pt x="491" y="2494"/>
                  </a:lnTo>
                  <a:lnTo>
                    <a:pt x="517" y="2456"/>
                  </a:lnTo>
                  <a:lnTo>
                    <a:pt x="530" y="2437"/>
                  </a:lnTo>
                  <a:lnTo>
                    <a:pt x="546" y="2420"/>
                  </a:lnTo>
                  <a:lnTo>
                    <a:pt x="565" y="2401"/>
                  </a:lnTo>
                  <a:lnTo>
                    <a:pt x="565" y="2401"/>
                  </a:lnTo>
                  <a:lnTo>
                    <a:pt x="609" y="2327"/>
                  </a:lnTo>
                  <a:lnTo>
                    <a:pt x="652" y="2256"/>
                  </a:lnTo>
                  <a:lnTo>
                    <a:pt x="694" y="2186"/>
                  </a:lnTo>
                  <a:lnTo>
                    <a:pt x="735" y="2114"/>
                  </a:lnTo>
                  <a:lnTo>
                    <a:pt x="754" y="2079"/>
                  </a:lnTo>
                  <a:lnTo>
                    <a:pt x="773" y="2042"/>
                  </a:lnTo>
                  <a:lnTo>
                    <a:pt x="790" y="2005"/>
                  </a:lnTo>
                  <a:lnTo>
                    <a:pt x="807" y="1967"/>
                  </a:lnTo>
                  <a:lnTo>
                    <a:pt x="822" y="1929"/>
                  </a:lnTo>
                  <a:lnTo>
                    <a:pt x="837" y="1890"/>
                  </a:lnTo>
                  <a:lnTo>
                    <a:pt x="849" y="1849"/>
                  </a:lnTo>
                  <a:lnTo>
                    <a:pt x="861" y="1807"/>
                  </a:lnTo>
                  <a:lnTo>
                    <a:pt x="854" y="1742"/>
                  </a:lnTo>
                  <a:lnTo>
                    <a:pt x="854" y="1742"/>
                  </a:lnTo>
                  <a:lnTo>
                    <a:pt x="853" y="1656"/>
                  </a:lnTo>
                  <a:lnTo>
                    <a:pt x="851" y="1570"/>
                  </a:lnTo>
                  <a:lnTo>
                    <a:pt x="847" y="1485"/>
                  </a:lnTo>
                  <a:lnTo>
                    <a:pt x="843" y="1400"/>
                  </a:lnTo>
                  <a:lnTo>
                    <a:pt x="837" y="1315"/>
                  </a:lnTo>
                  <a:lnTo>
                    <a:pt x="829" y="1231"/>
                  </a:lnTo>
                  <a:lnTo>
                    <a:pt x="821" y="1147"/>
                  </a:lnTo>
                  <a:lnTo>
                    <a:pt x="811" y="1063"/>
                  </a:lnTo>
                  <a:lnTo>
                    <a:pt x="811" y="1063"/>
                  </a:lnTo>
                  <a:lnTo>
                    <a:pt x="800" y="992"/>
                  </a:lnTo>
                  <a:lnTo>
                    <a:pt x="792" y="920"/>
                  </a:lnTo>
                  <a:lnTo>
                    <a:pt x="783" y="848"/>
                  </a:lnTo>
                  <a:lnTo>
                    <a:pt x="774" y="777"/>
                  </a:lnTo>
                  <a:lnTo>
                    <a:pt x="767" y="741"/>
                  </a:lnTo>
                  <a:lnTo>
                    <a:pt x="760" y="706"/>
                  </a:lnTo>
                  <a:lnTo>
                    <a:pt x="752" y="672"/>
                  </a:lnTo>
                  <a:lnTo>
                    <a:pt x="742" y="638"/>
                  </a:lnTo>
                  <a:lnTo>
                    <a:pt x="732" y="603"/>
                  </a:lnTo>
                  <a:lnTo>
                    <a:pt x="719" y="571"/>
                  </a:lnTo>
                  <a:lnTo>
                    <a:pt x="704" y="538"/>
                  </a:lnTo>
                  <a:lnTo>
                    <a:pt x="687" y="506"/>
                  </a:lnTo>
                  <a:lnTo>
                    <a:pt x="739" y="485"/>
                  </a:lnTo>
                  <a:lnTo>
                    <a:pt x="739" y="485"/>
                  </a:lnTo>
                  <a:lnTo>
                    <a:pt x="773" y="484"/>
                  </a:lnTo>
                  <a:lnTo>
                    <a:pt x="807" y="481"/>
                  </a:lnTo>
                  <a:lnTo>
                    <a:pt x="840" y="477"/>
                  </a:lnTo>
                  <a:lnTo>
                    <a:pt x="871" y="471"/>
                  </a:lnTo>
                  <a:lnTo>
                    <a:pt x="902" y="464"/>
                  </a:lnTo>
                  <a:lnTo>
                    <a:pt x="934" y="455"/>
                  </a:lnTo>
                  <a:lnTo>
                    <a:pt x="963" y="446"/>
                  </a:lnTo>
                  <a:lnTo>
                    <a:pt x="993" y="434"/>
                  </a:lnTo>
                  <a:lnTo>
                    <a:pt x="1022" y="421"/>
                  </a:lnTo>
                  <a:lnTo>
                    <a:pt x="1049" y="408"/>
                  </a:lnTo>
                  <a:lnTo>
                    <a:pt x="1077" y="393"/>
                  </a:lnTo>
                  <a:lnTo>
                    <a:pt x="1104" y="377"/>
                  </a:lnTo>
                  <a:lnTo>
                    <a:pt x="1132" y="362"/>
                  </a:lnTo>
                  <a:lnTo>
                    <a:pt x="1158" y="345"/>
                  </a:lnTo>
                  <a:lnTo>
                    <a:pt x="1211" y="308"/>
                  </a:lnTo>
                  <a:lnTo>
                    <a:pt x="1262" y="270"/>
                  </a:lnTo>
                  <a:lnTo>
                    <a:pt x="1313" y="230"/>
                  </a:lnTo>
                  <a:lnTo>
                    <a:pt x="1414" y="149"/>
                  </a:lnTo>
                  <a:lnTo>
                    <a:pt x="1465" y="109"/>
                  </a:lnTo>
                  <a:lnTo>
                    <a:pt x="1516" y="71"/>
                  </a:lnTo>
                  <a:lnTo>
                    <a:pt x="1569" y="35"/>
                  </a:lnTo>
                  <a:lnTo>
                    <a:pt x="1596" y="16"/>
                  </a:lnTo>
                  <a:lnTo>
                    <a:pt x="1624" y="0"/>
                  </a:lnTo>
                  <a:lnTo>
                    <a:pt x="1633" y="37"/>
                  </a:lnTo>
                  <a:lnTo>
                    <a:pt x="1633" y="37"/>
                  </a:lnTo>
                  <a:lnTo>
                    <a:pt x="1633" y="100"/>
                  </a:lnTo>
                  <a:lnTo>
                    <a:pt x="1636" y="165"/>
                  </a:lnTo>
                  <a:lnTo>
                    <a:pt x="1638" y="228"/>
                  </a:lnTo>
                  <a:lnTo>
                    <a:pt x="1642" y="292"/>
                  </a:lnTo>
                  <a:lnTo>
                    <a:pt x="1647" y="355"/>
                  </a:lnTo>
                  <a:lnTo>
                    <a:pt x="1653" y="419"/>
                  </a:lnTo>
                  <a:lnTo>
                    <a:pt x="1666" y="547"/>
                  </a:lnTo>
                  <a:lnTo>
                    <a:pt x="1682" y="674"/>
                  </a:lnTo>
                  <a:lnTo>
                    <a:pt x="1699" y="802"/>
                  </a:lnTo>
                  <a:lnTo>
                    <a:pt x="1735" y="1055"/>
                  </a:lnTo>
                  <a:lnTo>
                    <a:pt x="1754" y="1183"/>
                  </a:lnTo>
                  <a:lnTo>
                    <a:pt x="1771" y="1310"/>
                  </a:lnTo>
                  <a:lnTo>
                    <a:pt x="1785" y="1438"/>
                  </a:lnTo>
                  <a:lnTo>
                    <a:pt x="1797" y="1565"/>
                  </a:lnTo>
                  <a:lnTo>
                    <a:pt x="1802" y="1629"/>
                  </a:lnTo>
                  <a:lnTo>
                    <a:pt x="1806" y="1692"/>
                  </a:lnTo>
                  <a:lnTo>
                    <a:pt x="1809" y="1757"/>
                  </a:lnTo>
                  <a:lnTo>
                    <a:pt x="1811" y="1820"/>
                  </a:lnTo>
                  <a:lnTo>
                    <a:pt x="1811" y="1884"/>
                  </a:lnTo>
                  <a:lnTo>
                    <a:pt x="1811" y="1947"/>
                  </a:lnTo>
                  <a:lnTo>
                    <a:pt x="1809" y="2012"/>
                  </a:lnTo>
                  <a:lnTo>
                    <a:pt x="1806" y="2075"/>
                  </a:lnTo>
                  <a:lnTo>
                    <a:pt x="1806" y="2075"/>
                  </a:lnTo>
                  <a:lnTo>
                    <a:pt x="1802" y="2113"/>
                  </a:lnTo>
                  <a:lnTo>
                    <a:pt x="1797" y="2151"/>
                  </a:lnTo>
                  <a:lnTo>
                    <a:pt x="1790" y="2188"/>
                  </a:lnTo>
                  <a:lnTo>
                    <a:pt x="1781" y="2226"/>
                  </a:lnTo>
                  <a:lnTo>
                    <a:pt x="1771" y="2263"/>
                  </a:lnTo>
                  <a:lnTo>
                    <a:pt x="1759" y="2299"/>
                  </a:lnTo>
                  <a:lnTo>
                    <a:pt x="1746" y="2336"/>
                  </a:lnTo>
                  <a:lnTo>
                    <a:pt x="1731" y="2372"/>
                  </a:lnTo>
                  <a:lnTo>
                    <a:pt x="1716" y="2407"/>
                  </a:lnTo>
                  <a:lnTo>
                    <a:pt x="1699" y="2441"/>
                  </a:lnTo>
                  <a:lnTo>
                    <a:pt x="1680" y="2475"/>
                  </a:lnTo>
                  <a:lnTo>
                    <a:pt x="1661" y="2508"/>
                  </a:lnTo>
                  <a:lnTo>
                    <a:pt x="1641" y="2541"/>
                  </a:lnTo>
                  <a:lnTo>
                    <a:pt x="1620" y="2571"/>
                  </a:lnTo>
                  <a:lnTo>
                    <a:pt x="1598" y="2602"/>
                  </a:lnTo>
                  <a:lnTo>
                    <a:pt x="1575" y="2632"/>
                  </a:lnTo>
                  <a:lnTo>
                    <a:pt x="1575" y="2632"/>
                  </a:lnTo>
                  <a:lnTo>
                    <a:pt x="1550" y="2661"/>
                  </a:lnTo>
                  <a:lnTo>
                    <a:pt x="1524" y="2690"/>
                  </a:lnTo>
                  <a:lnTo>
                    <a:pt x="1498" y="2716"/>
                  </a:lnTo>
                  <a:lnTo>
                    <a:pt x="1472" y="2741"/>
                  </a:lnTo>
                  <a:lnTo>
                    <a:pt x="1444" y="2764"/>
                  </a:lnTo>
                  <a:lnTo>
                    <a:pt x="1417" y="2787"/>
                  </a:lnTo>
                  <a:lnTo>
                    <a:pt x="1359" y="2829"/>
                  </a:lnTo>
                  <a:lnTo>
                    <a:pt x="1244" y="2910"/>
                  </a:lnTo>
                  <a:lnTo>
                    <a:pt x="1186" y="2954"/>
                  </a:lnTo>
                  <a:lnTo>
                    <a:pt x="1157" y="2976"/>
                  </a:lnTo>
                  <a:lnTo>
                    <a:pt x="1128" y="3000"/>
                  </a:lnTo>
                  <a:lnTo>
                    <a:pt x="1094" y="3023"/>
                  </a:lnTo>
                  <a:lnTo>
                    <a:pt x="1094" y="3023"/>
                  </a:lnTo>
                  <a:lnTo>
                    <a:pt x="1034" y="3098"/>
                  </a:lnTo>
                  <a:lnTo>
                    <a:pt x="973" y="3173"/>
                  </a:lnTo>
                  <a:lnTo>
                    <a:pt x="943" y="3211"/>
                  </a:lnTo>
                  <a:lnTo>
                    <a:pt x="913" y="3251"/>
                  </a:lnTo>
                  <a:lnTo>
                    <a:pt x="884" y="3290"/>
                  </a:lnTo>
                  <a:lnTo>
                    <a:pt x="857" y="3331"/>
                  </a:lnTo>
                  <a:lnTo>
                    <a:pt x="857" y="3331"/>
                  </a:lnTo>
                  <a:lnTo>
                    <a:pt x="845" y="3353"/>
                  </a:lnTo>
                  <a:lnTo>
                    <a:pt x="833" y="3374"/>
                  </a:lnTo>
                  <a:lnTo>
                    <a:pt x="824" y="3396"/>
                  </a:lnTo>
                  <a:lnTo>
                    <a:pt x="815" y="3420"/>
                  </a:lnTo>
                  <a:lnTo>
                    <a:pt x="807" y="3444"/>
                  </a:lnTo>
                  <a:lnTo>
                    <a:pt x="800" y="3467"/>
                  </a:lnTo>
                  <a:lnTo>
                    <a:pt x="787" y="3517"/>
                  </a:lnTo>
                  <a:lnTo>
                    <a:pt x="787" y="3517"/>
                  </a:lnTo>
                  <a:lnTo>
                    <a:pt x="777" y="3542"/>
                  </a:lnTo>
                  <a:lnTo>
                    <a:pt x="765" y="3567"/>
                  </a:lnTo>
                  <a:lnTo>
                    <a:pt x="753" y="3591"/>
                  </a:lnTo>
                  <a:lnTo>
                    <a:pt x="740" y="3614"/>
                  </a:lnTo>
                  <a:lnTo>
                    <a:pt x="714" y="3662"/>
                  </a:lnTo>
                  <a:lnTo>
                    <a:pt x="702" y="3685"/>
                  </a:lnTo>
                  <a:lnTo>
                    <a:pt x="693" y="3709"/>
                  </a:lnTo>
                  <a:lnTo>
                    <a:pt x="677" y="3733"/>
                  </a:lnTo>
                  <a:lnTo>
                    <a:pt x="677" y="3733"/>
                  </a:lnTo>
                  <a:lnTo>
                    <a:pt x="672" y="3750"/>
                  </a:lnTo>
                  <a:lnTo>
                    <a:pt x="664" y="3766"/>
                  </a:lnTo>
                  <a:lnTo>
                    <a:pt x="656" y="3781"/>
                  </a:lnTo>
                  <a:lnTo>
                    <a:pt x="645" y="3796"/>
                  </a:lnTo>
                  <a:lnTo>
                    <a:pt x="635" y="3810"/>
                  </a:lnTo>
                  <a:lnTo>
                    <a:pt x="624" y="3823"/>
                  </a:lnTo>
                  <a:lnTo>
                    <a:pt x="611" y="3835"/>
                  </a:lnTo>
                  <a:lnTo>
                    <a:pt x="598" y="3847"/>
                  </a:lnTo>
                  <a:lnTo>
                    <a:pt x="613" y="3867"/>
                  </a:lnTo>
                  <a:lnTo>
                    <a:pt x="613" y="3867"/>
                  </a:lnTo>
                  <a:lnTo>
                    <a:pt x="623" y="3876"/>
                  </a:lnTo>
                  <a:lnTo>
                    <a:pt x="632" y="3886"/>
                  </a:lnTo>
                  <a:lnTo>
                    <a:pt x="638" y="3896"/>
                  </a:lnTo>
                  <a:lnTo>
                    <a:pt x="643" y="3906"/>
                  </a:lnTo>
                  <a:lnTo>
                    <a:pt x="644" y="3917"/>
                  </a:lnTo>
                  <a:lnTo>
                    <a:pt x="644" y="3926"/>
                  </a:lnTo>
                  <a:lnTo>
                    <a:pt x="643" y="3936"/>
                  </a:lnTo>
                  <a:lnTo>
                    <a:pt x="639" y="3947"/>
                  </a:lnTo>
                  <a:lnTo>
                    <a:pt x="634" y="3956"/>
                  </a:lnTo>
                  <a:lnTo>
                    <a:pt x="627" y="3967"/>
                  </a:lnTo>
                  <a:lnTo>
                    <a:pt x="618" y="3977"/>
                  </a:lnTo>
                  <a:lnTo>
                    <a:pt x="609" y="3986"/>
                  </a:lnTo>
                  <a:lnTo>
                    <a:pt x="598" y="3997"/>
                  </a:lnTo>
                  <a:lnTo>
                    <a:pt x="586" y="4006"/>
                  </a:lnTo>
                  <a:lnTo>
                    <a:pt x="560" y="4026"/>
                  </a:lnTo>
                  <a:lnTo>
                    <a:pt x="565" y="4062"/>
                  </a:lnTo>
                  <a:lnTo>
                    <a:pt x="565" y="4062"/>
                  </a:lnTo>
                  <a:lnTo>
                    <a:pt x="564" y="4073"/>
                  </a:lnTo>
                  <a:lnTo>
                    <a:pt x="563" y="4082"/>
                  </a:lnTo>
                  <a:lnTo>
                    <a:pt x="558" y="4103"/>
                  </a:lnTo>
                  <a:lnTo>
                    <a:pt x="550" y="4123"/>
                  </a:lnTo>
                  <a:lnTo>
                    <a:pt x="539" y="4143"/>
                  </a:lnTo>
                  <a:lnTo>
                    <a:pt x="527" y="4161"/>
                  </a:lnTo>
                  <a:lnTo>
                    <a:pt x="513" y="4178"/>
                  </a:lnTo>
                  <a:lnTo>
                    <a:pt x="496" y="4195"/>
                  </a:lnTo>
                  <a:lnTo>
                    <a:pt x="479" y="4211"/>
                  </a:lnTo>
                  <a:lnTo>
                    <a:pt x="460" y="4225"/>
                  </a:lnTo>
                  <a:lnTo>
                    <a:pt x="441" y="4239"/>
                  </a:lnTo>
                  <a:lnTo>
                    <a:pt x="421" y="4250"/>
                  </a:lnTo>
                  <a:lnTo>
                    <a:pt x="400" y="4261"/>
                  </a:lnTo>
                  <a:lnTo>
                    <a:pt x="379" y="4270"/>
                  </a:lnTo>
                  <a:lnTo>
                    <a:pt x="359" y="4277"/>
                  </a:lnTo>
                  <a:lnTo>
                    <a:pt x="340" y="4282"/>
                  </a:lnTo>
                  <a:lnTo>
                    <a:pt x="320" y="4286"/>
                  </a:lnTo>
                  <a:lnTo>
                    <a:pt x="320" y="4286"/>
                  </a:lnTo>
                  <a:lnTo>
                    <a:pt x="295" y="4290"/>
                  </a:lnTo>
                  <a:lnTo>
                    <a:pt x="264" y="4292"/>
                  </a:lnTo>
                  <a:lnTo>
                    <a:pt x="227" y="4295"/>
                  </a:lnTo>
                  <a:lnTo>
                    <a:pt x="210" y="4294"/>
                  </a:lnTo>
                  <a:lnTo>
                    <a:pt x="192" y="4294"/>
                  </a:lnTo>
                  <a:lnTo>
                    <a:pt x="175" y="4291"/>
                  </a:lnTo>
                  <a:lnTo>
                    <a:pt x="160" y="4287"/>
                  </a:lnTo>
                  <a:lnTo>
                    <a:pt x="147" y="4282"/>
                  </a:lnTo>
                  <a:lnTo>
                    <a:pt x="142" y="4278"/>
                  </a:lnTo>
                  <a:lnTo>
                    <a:pt x="137" y="4275"/>
                  </a:lnTo>
                  <a:lnTo>
                    <a:pt x="133" y="4270"/>
                  </a:lnTo>
                  <a:lnTo>
                    <a:pt x="129" y="4266"/>
                  </a:lnTo>
                  <a:lnTo>
                    <a:pt x="126" y="4261"/>
                  </a:lnTo>
                  <a:lnTo>
                    <a:pt x="125" y="4254"/>
                  </a:lnTo>
                  <a:lnTo>
                    <a:pt x="123" y="4248"/>
                  </a:lnTo>
                  <a:lnTo>
                    <a:pt x="125" y="4241"/>
                  </a:lnTo>
                  <a:lnTo>
                    <a:pt x="126" y="4233"/>
                  </a:lnTo>
                  <a:lnTo>
                    <a:pt x="129" y="4224"/>
                  </a:lnTo>
                  <a:lnTo>
                    <a:pt x="138" y="4206"/>
                  </a:lnTo>
                  <a:lnTo>
                    <a:pt x="138" y="4206"/>
                  </a:lnTo>
                  <a:lnTo>
                    <a:pt x="126" y="4207"/>
                  </a:lnTo>
                  <a:lnTo>
                    <a:pt x="116" y="4207"/>
                  </a:lnTo>
                  <a:lnTo>
                    <a:pt x="105" y="4206"/>
                  </a:lnTo>
                  <a:lnTo>
                    <a:pt x="96" y="4203"/>
                  </a:lnTo>
                  <a:lnTo>
                    <a:pt x="96" y="4203"/>
                  </a:lnTo>
                  <a:lnTo>
                    <a:pt x="88" y="4196"/>
                  </a:lnTo>
                  <a:lnTo>
                    <a:pt x="80" y="4190"/>
                  </a:lnTo>
                  <a:lnTo>
                    <a:pt x="75" y="4182"/>
                  </a:lnTo>
                  <a:lnTo>
                    <a:pt x="71" y="4173"/>
                  </a:lnTo>
                  <a:lnTo>
                    <a:pt x="68" y="4164"/>
                  </a:lnTo>
                  <a:lnTo>
                    <a:pt x="67" y="4154"/>
                  </a:lnTo>
                  <a:lnTo>
                    <a:pt x="67" y="4145"/>
                  </a:lnTo>
                  <a:lnTo>
                    <a:pt x="68" y="4135"/>
                  </a:lnTo>
                  <a:lnTo>
                    <a:pt x="70" y="4126"/>
                  </a:lnTo>
                  <a:lnTo>
                    <a:pt x="72" y="4116"/>
                  </a:lnTo>
                  <a:lnTo>
                    <a:pt x="76" y="4107"/>
                  </a:lnTo>
                  <a:lnTo>
                    <a:pt x="81" y="4098"/>
                  </a:lnTo>
                  <a:lnTo>
                    <a:pt x="87" y="4090"/>
                  </a:lnTo>
                  <a:lnTo>
                    <a:pt x="93" y="4083"/>
                  </a:lnTo>
                  <a:lnTo>
                    <a:pt x="100" y="4077"/>
                  </a:lnTo>
                  <a:lnTo>
                    <a:pt x="106" y="4073"/>
                  </a:lnTo>
                  <a:lnTo>
                    <a:pt x="117" y="4048"/>
                  </a:lnTo>
                  <a:lnTo>
                    <a:pt x="117" y="4048"/>
                  </a:lnTo>
                  <a:lnTo>
                    <a:pt x="97" y="4049"/>
                  </a:lnTo>
                  <a:lnTo>
                    <a:pt x="77" y="4049"/>
                  </a:lnTo>
                  <a:lnTo>
                    <a:pt x="60" y="4048"/>
                  </a:lnTo>
                  <a:lnTo>
                    <a:pt x="46" y="4044"/>
                  </a:lnTo>
                  <a:lnTo>
                    <a:pt x="46" y="4044"/>
                  </a:lnTo>
                  <a:lnTo>
                    <a:pt x="33" y="4039"/>
                  </a:lnTo>
                  <a:lnTo>
                    <a:pt x="25" y="4032"/>
                  </a:lnTo>
                  <a:lnTo>
                    <a:pt x="22" y="4028"/>
                  </a:lnTo>
                  <a:lnTo>
                    <a:pt x="20" y="4024"/>
                  </a:lnTo>
                  <a:lnTo>
                    <a:pt x="18" y="4020"/>
                  </a:lnTo>
                  <a:lnTo>
                    <a:pt x="18" y="4016"/>
                  </a:lnTo>
                  <a:lnTo>
                    <a:pt x="20" y="4007"/>
                  </a:lnTo>
                  <a:lnTo>
                    <a:pt x="24" y="3998"/>
                  </a:lnTo>
                  <a:lnTo>
                    <a:pt x="30" y="3989"/>
                  </a:lnTo>
                  <a:lnTo>
                    <a:pt x="39" y="3978"/>
                  </a:lnTo>
                  <a:lnTo>
                    <a:pt x="50" y="3969"/>
                  </a:lnTo>
                  <a:lnTo>
                    <a:pt x="62" y="3959"/>
                  </a:lnTo>
                  <a:lnTo>
                    <a:pt x="89" y="3938"/>
                  </a:lnTo>
                  <a:lnTo>
                    <a:pt x="119" y="3917"/>
                  </a:lnTo>
                  <a:lnTo>
                    <a:pt x="150" y="3897"/>
                  </a:lnTo>
                  <a:lnTo>
                    <a:pt x="116" y="3881"/>
                  </a:lnTo>
                  <a:lnTo>
                    <a:pt x="116" y="3881"/>
                  </a:lnTo>
                  <a:lnTo>
                    <a:pt x="84" y="3880"/>
                  </a:lnTo>
                  <a:lnTo>
                    <a:pt x="55" y="3877"/>
                  </a:lnTo>
                  <a:lnTo>
                    <a:pt x="42" y="3875"/>
                  </a:lnTo>
                  <a:lnTo>
                    <a:pt x="32" y="3872"/>
                  </a:lnTo>
                  <a:lnTo>
                    <a:pt x="21" y="3868"/>
                  </a:lnTo>
                  <a:lnTo>
                    <a:pt x="13" y="3863"/>
                  </a:lnTo>
                  <a:lnTo>
                    <a:pt x="7" y="3858"/>
                  </a:lnTo>
                  <a:lnTo>
                    <a:pt x="1" y="3851"/>
                  </a:lnTo>
                  <a:lnTo>
                    <a:pt x="0" y="3843"/>
                  </a:lnTo>
                  <a:lnTo>
                    <a:pt x="0" y="3835"/>
                  </a:lnTo>
                  <a:lnTo>
                    <a:pt x="3" y="3825"/>
                  </a:lnTo>
                  <a:lnTo>
                    <a:pt x="8" y="3814"/>
                  </a:lnTo>
                  <a:lnTo>
                    <a:pt x="17" y="3802"/>
                  </a:lnTo>
                  <a:lnTo>
                    <a:pt x="29" y="3789"/>
                  </a:lnTo>
                  <a:lnTo>
                    <a:pt x="29" y="3789"/>
                  </a:lnTo>
                  <a:lnTo>
                    <a:pt x="53" y="3770"/>
                  </a:lnTo>
                  <a:lnTo>
                    <a:pt x="75" y="3751"/>
                  </a:lnTo>
                  <a:lnTo>
                    <a:pt x="98" y="3734"/>
                  </a:lnTo>
                  <a:lnTo>
                    <a:pt x="119" y="3717"/>
                  </a:lnTo>
                  <a:lnTo>
                    <a:pt x="140" y="3699"/>
                  </a:lnTo>
                  <a:lnTo>
                    <a:pt x="150" y="3688"/>
                  </a:lnTo>
                  <a:lnTo>
                    <a:pt x="159" y="3678"/>
                  </a:lnTo>
                  <a:lnTo>
                    <a:pt x="168" y="3667"/>
                  </a:lnTo>
                  <a:lnTo>
                    <a:pt x="177" y="3654"/>
                  </a:lnTo>
                  <a:lnTo>
                    <a:pt x="185" y="3641"/>
                  </a:lnTo>
                  <a:lnTo>
                    <a:pt x="193" y="362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5AC9875A-C333-DD93-95C0-F21183D5F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2" y="1015"/>
              <a:ext cx="150" cy="150"/>
            </a:xfrm>
            <a:custGeom>
              <a:avLst/>
              <a:gdLst>
                <a:gd name="T0" fmla="*/ 226 w 450"/>
                <a:gd name="T1" fmla="*/ 0 h 451"/>
                <a:gd name="T2" fmla="*/ 180 w 450"/>
                <a:gd name="T3" fmla="*/ 5 h 451"/>
                <a:gd name="T4" fmla="*/ 138 w 450"/>
                <a:gd name="T5" fmla="*/ 18 h 451"/>
                <a:gd name="T6" fmla="*/ 100 w 450"/>
                <a:gd name="T7" fmla="*/ 38 h 451"/>
                <a:gd name="T8" fmla="*/ 66 w 450"/>
                <a:gd name="T9" fmla="*/ 66 h 451"/>
                <a:gd name="T10" fmla="*/ 38 w 450"/>
                <a:gd name="T11" fmla="*/ 100 h 451"/>
                <a:gd name="T12" fmla="*/ 19 w 450"/>
                <a:gd name="T13" fmla="*/ 138 h 451"/>
                <a:gd name="T14" fmla="*/ 6 w 450"/>
                <a:gd name="T15" fmla="*/ 180 h 451"/>
                <a:gd name="T16" fmla="*/ 0 w 450"/>
                <a:gd name="T17" fmla="*/ 226 h 451"/>
                <a:gd name="T18" fmla="*/ 2 w 450"/>
                <a:gd name="T19" fmla="*/ 248 h 451"/>
                <a:gd name="T20" fmla="*/ 11 w 450"/>
                <a:gd name="T21" fmla="*/ 293 h 451"/>
                <a:gd name="T22" fmla="*/ 28 w 450"/>
                <a:gd name="T23" fmla="*/ 332 h 451"/>
                <a:gd name="T24" fmla="*/ 52 w 450"/>
                <a:gd name="T25" fmla="*/ 369 h 451"/>
                <a:gd name="T26" fmla="*/ 83 w 450"/>
                <a:gd name="T27" fmla="*/ 399 h 451"/>
                <a:gd name="T28" fmla="*/ 118 w 450"/>
                <a:gd name="T29" fmla="*/ 424 h 451"/>
                <a:gd name="T30" fmla="*/ 159 w 450"/>
                <a:gd name="T31" fmla="*/ 441 h 451"/>
                <a:gd name="T32" fmla="*/ 202 w 450"/>
                <a:gd name="T33" fmla="*/ 449 h 451"/>
                <a:gd name="T34" fmla="*/ 226 w 450"/>
                <a:gd name="T35" fmla="*/ 451 h 451"/>
                <a:gd name="T36" fmla="*/ 271 w 450"/>
                <a:gd name="T37" fmla="*/ 447 h 451"/>
                <a:gd name="T38" fmla="*/ 314 w 450"/>
                <a:gd name="T39" fmla="*/ 433 h 451"/>
                <a:gd name="T40" fmla="*/ 352 w 450"/>
                <a:gd name="T41" fmla="*/ 412 h 451"/>
                <a:gd name="T42" fmla="*/ 385 w 450"/>
                <a:gd name="T43" fmla="*/ 385 h 451"/>
                <a:gd name="T44" fmla="*/ 412 w 450"/>
                <a:gd name="T45" fmla="*/ 352 h 451"/>
                <a:gd name="T46" fmla="*/ 433 w 450"/>
                <a:gd name="T47" fmla="*/ 313 h 451"/>
                <a:gd name="T48" fmla="*/ 446 w 450"/>
                <a:gd name="T49" fmla="*/ 271 h 451"/>
                <a:gd name="T50" fmla="*/ 450 w 450"/>
                <a:gd name="T51" fmla="*/ 226 h 451"/>
                <a:gd name="T52" fmla="*/ 449 w 450"/>
                <a:gd name="T53" fmla="*/ 202 h 451"/>
                <a:gd name="T54" fmla="*/ 441 w 450"/>
                <a:gd name="T55" fmla="*/ 159 h 451"/>
                <a:gd name="T56" fmla="*/ 424 w 450"/>
                <a:gd name="T57" fmla="*/ 118 h 451"/>
                <a:gd name="T58" fmla="*/ 399 w 450"/>
                <a:gd name="T59" fmla="*/ 83 h 451"/>
                <a:gd name="T60" fmla="*/ 369 w 450"/>
                <a:gd name="T61" fmla="*/ 51 h 451"/>
                <a:gd name="T62" fmla="*/ 334 w 450"/>
                <a:gd name="T63" fmla="*/ 28 h 451"/>
                <a:gd name="T64" fmla="*/ 293 w 450"/>
                <a:gd name="T65" fmla="*/ 10 h 451"/>
                <a:gd name="T66" fmla="*/ 248 w 450"/>
                <a:gd name="T67" fmla="*/ 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50" h="451">
                  <a:moveTo>
                    <a:pt x="226" y="0"/>
                  </a:moveTo>
                  <a:lnTo>
                    <a:pt x="226" y="0"/>
                  </a:lnTo>
                  <a:lnTo>
                    <a:pt x="202" y="1"/>
                  </a:lnTo>
                  <a:lnTo>
                    <a:pt x="180" y="5"/>
                  </a:lnTo>
                  <a:lnTo>
                    <a:pt x="159" y="10"/>
                  </a:lnTo>
                  <a:lnTo>
                    <a:pt x="138" y="18"/>
                  </a:lnTo>
                  <a:lnTo>
                    <a:pt x="118" y="28"/>
                  </a:lnTo>
                  <a:lnTo>
                    <a:pt x="100" y="38"/>
                  </a:lnTo>
                  <a:lnTo>
                    <a:pt x="83" y="51"/>
                  </a:lnTo>
                  <a:lnTo>
                    <a:pt x="66" y="66"/>
                  </a:lnTo>
                  <a:lnTo>
                    <a:pt x="52" y="83"/>
                  </a:lnTo>
                  <a:lnTo>
                    <a:pt x="38" y="100"/>
                  </a:lnTo>
                  <a:lnTo>
                    <a:pt x="28" y="118"/>
                  </a:lnTo>
                  <a:lnTo>
                    <a:pt x="19" y="138"/>
                  </a:lnTo>
                  <a:lnTo>
                    <a:pt x="11" y="159"/>
                  </a:lnTo>
                  <a:lnTo>
                    <a:pt x="6" y="180"/>
                  </a:lnTo>
                  <a:lnTo>
                    <a:pt x="2" y="202"/>
                  </a:lnTo>
                  <a:lnTo>
                    <a:pt x="0" y="226"/>
                  </a:lnTo>
                  <a:lnTo>
                    <a:pt x="0" y="226"/>
                  </a:lnTo>
                  <a:lnTo>
                    <a:pt x="2" y="248"/>
                  </a:lnTo>
                  <a:lnTo>
                    <a:pt x="6" y="271"/>
                  </a:lnTo>
                  <a:lnTo>
                    <a:pt x="11" y="293"/>
                  </a:lnTo>
                  <a:lnTo>
                    <a:pt x="19" y="313"/>
                  </a:lnTo>
                  <a:lnTo>
                    <a:pt x="28" y="332"/>
                  </a:lnTo>
                  <a:lnTo>
                    <a:pt x="38" y="352"/>
                  </a:lnTo>
                  <a:lnTo>
                    <a:pt x="52" y="369"/>
                  </a:lnTo>
                  <a:lnTo>
                    <a:pt x="66" y="385"/>
                  </a:lnTo>
                  <a:lnTo>
                    <a:pt x="83" y="399"/>
                  </a:lnTo>
                  <a:lnTo>
                    <a:pt x="100" y="412"/>
                  </a:lnTo>
                  <a:lnTo>
                    <a:pt x="118" y="424"/>
                  </a:lnTo>
                  <a:lnTo>
                    <a:pt x="138" y="433"/>
                  </a:lnTo>
                  <a:lnTo>
                    <a:pt x="159" y="441"/>
                  </a:lnTo>
                  <a:lnTo>
                    <a:pt x="180" y="447"/>
                  </a:lnTo>
                  <a:lnTo>
                    <a:pt x="202" y="449"/>
                  </a:lnTo>
                  <a:lnTo>
                    <a:pt x="226" y="451"/>
                  </a:lnTo>
                  <a:lnTo>
                    <a:pt x="226" y="451"/>
                  </a:lnTo>
                  <a:lnTo>
                    <a:pt x="248" y="449"/>
                  </a:lnTo>
                  <a:lnTo>
                    <a:pt x="271" y="447"/>
                  </a:lnTo>
                  <a:lnTo>
                    <a:pt x="293" y="441"/>
                  </a:lnTo>
                  <a:lnTo>
                    <a:pt x="314" y="433"/>
                  </a:lnTo>
                  <a:lnTo>
                    <a:pt x="334" y="424"/>
                  </a:lnTo>
                  <a:lnTo>
                    <a:pt x="352" y="412"/>
                  </a:lnTo>
                  <a:lnTo>
                    <a:pt x="369" y="399"/>
                  </a:lnTo>
                  <a:lnTo>
                    <a:pt x="385" y="385"/>
                  </a:lnTo>
                  <a:lnTo>
                    <a:pt x="399" y="369"/>
                  </a:lnTo>
                  <a:lnTo>
                    <a:pt x="412" y="352"/>
                  </a:lnTo>
                  <a:lnTo>
                    <a:pt x="424" y="332"/>
                  </a:lnTo>
                  <a:lnTo>
                    <a:pt x="433" y="313"/>
                  </a:lnTo>
                  <a:lnTo>
                    <a:pt x="441" y="293"/>
                  </a:lnTo>
                  <a:lnTo>
                    <a:pt x="446" y="271"/>
                  </a:lnTo>
                  <a:lnTo>
                    <a:pt x="449" y="248"/>
                  </a:lnTo>
                  <a:lnTo>
                    <a:pt x="450" y="226"/>
                  </a:lnTo>
                  <a:lnTo>
                    <a:pt x="450" y="226"/>
                  </a:lnTo>
                  <a:lnTo>
                    <a:pt x="449" y="202"/>
                  </a:lnTo>
                  <a:lnTo>
                    <a:pt x="446" y="180"/>
                  </a:lnTo>
                  <a:lnTo>
                    <a:pt x="441" y="159"/>
                  </a:lnTo>
                  <a:lnTo>
                    <a:pt x="433" y="138"/>
                  </a:lnTo>
                  <a:lnTo>
                    <a:pt x="424" y="118"/>
                  </a:lnTo>
                  <a:lnTo>
                    <a:pt x="412" y="100"/>
                  </a:lnTo>
                  <a:lnTo>
                    <a:pt x="399" y="83"/>
                  </a:lnTo>
                  <a:lnTo>
                    <a:pt x="385" y="66"/>
                  </a:lnTo>
                  <a:lnTo>
                    <a:pt x="369" y="51"/>
                  </a:lnTo>
                  <a:lnTo>
                    <a:pt x="352" y="38"/>
                  </a:lnTo>
                  <a:lnTo>
                    <a:pt x="334" y="28"/>
                  </a:lnTo>
                  <a:lnTo>
                    <a:pt x="314" y="18"/>
                  </a:lnTo>
                  <a:lnTo>
                    <a:pt x="293" y="10"/>
                  </a:lnTo>
                  <a:lnTo>
                    <a:pt x="271" y="5"/>
                  </a:lnTo>
                  <a:lnTo>
                    <a:pt x="248" y="1"/>
                  </a:lnTo>
                  <a:lnTo>
                    <a:pt x="226" y="0"/>
                  </a:lnTo>
                  <a:close/>
                </a:path>
              </a:pathLst>
            </a:custGeom>
            <a:solidFill>
              <a:srgbClr val="F4D1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D25DE73C-59FE-D9F8-66B7-00CE334AF1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2" y="1015"/>
              <a:ext cx="150" cy="150"/>
            </a:xfrm>
            <a:custGeom>
              <a:avLst/>
              <a:gdLst>
                <a:gd name="T0" fmla="*/ 226 w 450"/>
                <a:gd name="T1" fmla="*/ 0 h 451"/>
                <a:gd name="T2" fmla="*/ 180 w 450"/>
                <a:gd name="T3" fmla="*/ 5 h 451"/>
                <a:gd name="T4" fmla="*/ 138 w 450"/>
                <a:gd name="T5" fmla="*/ 18 h 451"/>
                <a:gd name="T6" fmla="*/ 100 w 450"/>
                <a:gd name="T7" fmla="*/ 38 h 451"/>
                <a:gd name="T8" fmla="*/ 66 w 450"/>
                <a:gd name="T9" fmla="*/ 66 h 451"/>
                <a:gd name="T10" fmla="*/ 38 w 450"/>
                <a:gd name="T11" fmla="*/ 100 h 451"/>
                <a:gd name="T12" fmla="*/ 19 w 450"/>
                <a:gd name="T13" fmla="*/ 138 h 451"/>
                <a:gd name="T14" fmla="*/ 6 w 450"/>
                <a:gd name="T15" fmla="*/ 180 h 451"/>
                <a:gd name="T16" fmla="*/ 0 w 450"/>
                <a:gd name="T17" fmla="*/ 226 h 451"/>
                <a:gd name="T18" fmla="*/ 2 w 450"/>
                <a:gd name="T19" fmla="*/ 248 h 451"/>
                <a:gd name="T20" fmla="*/ 11 w 450"/>
                <a:gd name="T21" fmla="*/ 293 h 451"/>
                <a:gd name="T22" fmla="*/ 28 w 450"/>
                <a:gd name="T23" fmla="*/ 332 h 451"/>
                <a:gd name="T24" fmla="*/ 52 w 450"/>
                <a:gd name="T25" fmla="*/ 369 h 451"/>
                <a:gd name="T26" fmla="*/ 83 w 450"/>
                <a:gd name="T27" fmla="*/ 399 h 451"/>
                <a:gd name="T28" fmla="*/ 118 w 450"/>
                <a:gd name="T29" fmla="*/ 424 h 451"/>
                <a:gd name="T30" fmla="*/ 159 w 450"/>
                <a:gd name="T31" fmla="*/ 441 h 451"/>
                <a:gd name="T32" fmla="*/ 202 w 450"/>
                <a:gd name="T33" fmla="*/ 449 h 451"/>
                <a:gd name="T34" fmla="*/ 226 w 450"/>
                <a:gd name="T35" fmla="*/ 451 h 451"/>
                <a:gd name="T36" fmla="*/ 271 w 450"/>
                <a:gd name="T37" fmla="*/ 447 h 451"/>
                <a:gd name="T38" fmla="*/ 314 w 450"/>
                <a:gd name="T39" fmla="*/ 433 h 451"/>
                <a:gd name="T40" fmla="*/ 352 w 450"/>
                <a:gd name="T41" fmla="*/ 412 h 451"/>
                <a:gd name="T42" fmla="*/ 385 w 450"/>
                <a:gd name="T43" fmla="*/ 385 h 451"/>
                <a:gd name="T44" fmla="*/ 412 w 450"/>
                <a:gd name="T45" fmla="*/ 352 h 451"/>
                <a:gd name="T46" fmla="*/ 433 w 450"/>
                <a:gd name="T47" fmla="*/ 313 h 451"/>
                <a:gd name="T48" fmla="*/ 446 w 450"/>
                <a:gd name="T49" fmla="*/ 271 h 451"/>
                <a:gd name="T50" fmla="*/ 450 w 450"/>
                <a:gd name="T51" fmla="*/ 226 h 451"/>
                <a:gd name="T52" fmla="*/ 449 w 450"/>
                <a:gd name="T53" fmla="*/ 202 h 451"/>
                <a:gd name="T54" fmla="*/ 441 w 450"/>
                <a:gd name="T55" fmla="*/ 159 h 451"/>
                <a:gd name="T56" fmla="*/ 424 w 450"/>
                <a:gd name="T57" fmla="*/ 118 h 451"/>
                <a:gd name="T58" fmla="*/ 399 w 450"/>
                <a:gd name="T59" fmla="*/ 83 h 451"/>
                <a:gd name="T60" fmla="*/ 369 w 450"/>
                <a:gd name="T61" fmla="*/ 51 h 451"/>
                <a:gd name="T62" fmla="*/ 334 w 450"/>
                <a:gd name="T63" fmla="*/ 28 h 451"/>
                <a:gd name="T64" fmla="*/ 293 w 450"/>
                <a:gd name="T65" fmla="*/ 10 h 451"/>
                <a:gd name="T66" fmla="*/ 248 w 450"/>
                <a:gd name="T67" fmla="*/ 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50" h="451">
                  <a:moveTo>
                    <a:pt x="226" y="0"/>
                  </a:moveTo>
                  <a:lnTo>
                    <a:pt x="226" y="0"/>
                  </a:lnTo>
                  <a:lnTo>
                    <a:pt x="202" y="1"/>
                  </a:lnTo>
                  <a:lnTo>
                    <a:pt x="180" y="5"/>
                  </a:lnTo>
                  <a:lnTo>
                    <a:pt x="159" y="10"/>
                  </a:lnTo>
                  <a:lnTo>
                    <a:pt x="138" y="18"/>
                  </a:lnTo>
                  <a:lnTo>
                    <a:pt x="118" y="28"/>
                  </a:lnTo>
                  <a:lnTo>
                    <a:pt x="100" y="38"/>
                  </a:lnTo>
                  <a:lnTo>
                    <a:pt x="83" y="51"/>
                  </a:lnTo>
                  <a:lnTo>
                    <a:pt x="66" y="66"/>
                  </a:lnTo>
                  <a:lnTo>
                    <a:pt x="52" y="83"/>
                  </a:lnTo>
                  <a:lnTo>
                    <a:pt x="38" y="100"/>
                  </a:lnTo>
                  <a:lnTo>
                    <a:pt x="28" y="118"/>
                  </a:lnTo>
                  <a:lnTo>
                    <a:pt x="19" y="138"/>
                  </a:lnTo>
                  <a:lnTo>
                    <a:pt x="11" y="159"/>
                  </a:lnTo>
                  <a:lnTo>
                    <a:pt x="6" y="180"/>
                  </a:lnTo>
                  <a:lnTo>
                    <a:pt x="2" y="202"/>
                  </a:lnTo>
                  <a:lnTo>
                    <a:pt x="0" y="226"/>
                  </a:lnTo>
                  <a:lnTo>
                    <a:pt x="0" y="226"/>
                  </a:lnTo>
                  <a:lnTo>
                    <a:pt x="2" y="248"/>
                  </a:lnTo>
                  <a:lnTo>
                    <a:pt x="6" y="271"/>
                  </a:lnTo>
                  <a:lnTo>
                    <a:pt x="11" y="293"/>
                  </a:lnTo>
                  <a:lnTo>
                    <a:pt x="19" y="313"/>
                  </a:lnTo>
                  <a:lnTo>
                    <a:pt x="28" y="332"/>
                  </a:lnTo>
                  <a:lnTo>
                    <a:pt x="38" y="352"/>
                  </a:lnTo>
                  <a:lnTo>
                    <a:pt x="52" y="369"/>
                  </a:lnTo>
                  <a:lnTo>
                    <a:pt x="66" y="385"/>
                  </a:lnTo>
                  <a:lnTo>
                    <a:pt x="83" y="399"/>
                  </a:lnTo>
                  <a:lnTo>
                    <a:pt x="100" y="412"/>
                  </a:lnTo>
                  <a:lnTo>
                    <a:pt x="118" y="424"/>
                  </a:lnTo>
                  <a:lnTo>
                    <a:pt x="138" y="433"/>
                  </a:lnTo>
                  <a:lnTo>
                    <a:pt x="159" y="441"/>
                  </a:lnTo>
                  <a:lnTo>
                    <a:pt x="180" y="447"/>
                  </a:lnTo>
                  <a:lnTo>
                    <a:pt x="202" y="449"/>
                  </a:lnTo>
                  <a:lnTo>
                    <a:pt x="226" y="451"/>
                  </a:lnTo>
                  <a:lnTo>
                    <a:pt x="226" y="451"/>
                  </a:lnTo>
                  <a:lnTo>
                    <a:pt x="248" y="449"/>
                  </a:lnTo>
                  <a:lnTo>
                    <a:pt x="271" y="447"/>
                  </a:lnTo>
                  <a:lnTo>
                    <a:pt x="293" y="441"/>
                  </a:lnTo>
                  <a:lnTo>
                    <a:pt x="314" y="433"/>
                  </a:lnTo>
                  <a:lnTo>
                    <a:pt x="334" y="424"/>
                  </a:lnTo>
                  <a:lnTo>
                    <a:pt x="352" y="412"/>
                  </a:lnTo>
                  <a:lnTo>
                    <a:pt x="369" y="399"/>
                  </a:lnTo>
                  <a:lnTo>
                    <a:pt x="385" y="385"/>
                  </a:lnTo>
                  <a:lnTo>
                    <a:pt x="399" y="369"/>
                  </a:lnTo>
                  <a:lnTo>
                    <a:pt x="412" y="352"/>
                  </a:lnTo>
                  <a:lnTo>
                    <a:pt x="424" y="332"/>
                  </a:lnTo>
                  <a:lnTo>
                    <a:pt x="433" y="313"/>
                  </a:lnTo>
                  <a:lnTo>
                    <a:pt x="441" y="293"/>
                  </a:lnTo>
                  <a:lnTo>
                    <a:pt x="446" y="271"/>
                  </a:lnTo>
                  <a:lnTo>
                    <a:pt x="449" y="248"/>
                  </a:lnTo>
                  <a:lnTo>
                    <a:pt x="450" y="226"/>
                  </a:lnTo>
                  <a:lnTo>
                    <a:pt x="450" y="226"/>
                  </a:lnTo>
                  <a:lnTo>
                    <a:pt x="449" y="202"/>
                  </a:lnTo>
                  <a:lnTo>
                    <a:pt x="446" y="180"/>
                  </a:lnTo>
                  <a:lnTo>
                    <a:pt x="441" y="159"/>
                  </a:lnTo>
                  <a:lnTo>
                    <a:pt x="433" y="138"/>
                  </a:lnTo>
                  <a:lnTo>
                    <a:pt x="424" y="118"/>
                  </a:lnTo>
                  <a:lnTo>
                    <a:pt x="412" y="100"/>
                  </a:lnTo>
                  <a:lnTo>
                    <a:pt x="399" y="83"/>
                  </a:lnTo>
                  <a:lnTo>
                    <a:pt x="385" y="66"/>
                  </a:lnTo>
                  <a:lnTo>
                    <a:pt x="369" y="51"/>
                  </a:lnTo>
                  <a:lnTo>
                    <a:pt x="352" y="38"/>
                  </a:lnTo>
                  <a:lnTo>
                    <a:pt x="334" y="28"/>
                  </a:lnTo>
                  <a:lnTo>
                    <a:pt x="314" y="18"/>
                  </a:lnTo>
                  <a:lnTo>
                    <a:pt x="293" y="10"/>
                  </a:lnTo>
                  <a:lnTo>
                    <a:pt x="271" y="5"/>
                  </a:lnTo>
                  <a:lnTo>
                    <a:pt x="248" y="1"/>
                  </a:lnTo>
                  <a:lnTo>
                    <a:pt x="2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A7AF8D65-347B-D2E6-C813-4E6252245C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9" y="1034"/>
              <a:ext cx="150" cy="150"/>
            </a:xfrm>
            <a:custGeom>
              <a:avLst/>
              <a:gdLst>
                <a:gd name="T0" fmla="*/ 225 w 450"/>
                <a:gd name="T1" fmla="*/ 0 h 450"/>
                <a:gd name="T2" fmla="*/ 180 w 450"/>
                <a:gd name="T3" fmla="*/ 5 h 450"/>
                <a:gd name="T4" fmla="*/ 138 w 450"/>
                <a:gd name="T5" fmla="*/ 18 h 450"/>
                <a:gd name="T6" fmla="*/ 100 w 450"/>
                <a:gd name="T7" fmla="*/ 38 h 450"/>
                <a:gd name="T8" fmla="*/ 65 w 450"/>
                <a:gd name="T9" fmla="*/ 65 h 450"/>
                <a:gd name="T10" fmla="*/ 38 w 450"/>
                <a:gd name="T11" fmla="*/ 100 h 450"/>
                <a:gd name="T12" fmla="*/ 18 w 450"/>
                <a:gd name="T13" fmla="*/ 138 h 450"/>
                <a:gd name="T14" fmla="*/ 5 w 450"/>
                <a:gd name="T15" fmla="*/ 180 h 450"/>
                <a:gd name="T16" fmla="*/ 0 w 450"/>
                <a:gd name="T17" fmla="*/ 226 h 450"/>
                <a:gd name="T18" fmla="*/ 1 w 450"/>
                <a:gd name="T19" fmla="*/ 248 h 450"/>
                <a:gd name="T20" fmla="*/ 10 w 450"/>
                <a:gd name="T21" fmla="*/ 293 h 450"/>
                <a:gd name="T22" fmla="*/ 27 w 450"/>
                <a:gd name="T23" fmla="*/ 332 h 450"/>
                <a:gd name="T24" fmla="*/ 51 w 450"/>
                <a:gd name="T25" fmla="*/ 369 h 450"/>
                <a:gd name="T26" fmla="*/ 82 w 450"/>
                <a:gd name="T27" fmla="*/ 399 h 450"/>
                <a:gd name="T28" fmla="*/ 118 w 450"/>
                <a:gd name="T29" fmla="*/ 424 h 450"/>
                <a:gd name="T30" fmla="*/ 159 w 450"/>
                <a:gd name="T31" fmla="*/ 441 h 450"/>
                <a:gd name="T32" fmla="*/ 202 w 450"/>
                <a:gd name="T33" fmla="*/ 449 h 450"/>
                <a:gd name="T34" fmla="*/ 225 w 450"/>
                <a:gd name="T35" fmla="*/ 450 h 450"/>
                <a:gd name="T36" fmla="*/ 270 w 450"/>
                <a:gd name="T37" fmla="*/ 446 h 450"/>
                <a:gd name="T38" fmla="*/ 313 w 450"/>
                <a:gd name="T39" fmla="*/ 433 h 450"/>
                <a:gd name="T40" fmla="*/ 351 w 450"/>
                <a:gd name="T41" fmla="*/ 412 h 450"/>
                <a:gd name="T42" fmla="*/ 384 w 450"/>
                <a:gd name="T43" fmla="*/ 385 h 450"/>
                <a:gd name="T44" fmla="*/ 412 w 450"/>
                <a:gd name="T45" fmla="*/ 352 h 450"/>
                <a:gd name="T46" fmla="*/ 433 w 450"/>
                <a:gd name="T47" fmla="*/ 312 h 450"/>
                <a:gd name="T48" fmla="*/ 446 w 450"/>
                <a:gd name="T49" fmla="*/ 270 h 450"/>
                <a:gd name="T50" fmla="*/ 450 w 450"/>
                <a:gd name="T51" fmla="*/ 226 h 450"/>
                <a:gd name="T52" fmla="*/ 448 w 450"/>
                <a:gd name="T53" fmla="*/ 202 h 450"/>
                <a:gd name="T54" fmla="*/ 441 w 450"/>
                <a:gd name="T55" fmla="*/ 159 h 450"/>
                <a:gd name="T56" fmla="*/ 423 w 450"/>
                <a:gd name="T57" fmla="*/ 118 h 450"/>
                <a:gd name="T58" fmla="*/ 399 w 450"/>
                <a:gd name="T59" fmla="*/ 82 h 450"/>
                <a:gd name="T60" fmla="*/ 368 w 450"/>
                <a:gd name="T61" fmla="*/ 51 h 450"/>
                <a:gd name="T62" fmla="*/ 333 w 450"/>
                <a:gd name="T63" fmla="*/ 27 h 450"/>
                <a:gd name="T64" fmla="*/ 292 w 450"/>
                <a:gd name="T65" fmla="*/ 10 h 450"/>
                <a:gd name="T66" fmla="*/ 248 w 450"/>
                <a:gd name="T67" fmla="*/ 1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50" h="450">
                  <a:moveTo>
                    <a:pt x="225" y="0"/>
                  </a:moveTo>
                  <a:lnTo>
                    <a:pt x="225" y="0"/>
                  </a:lnTo>
                  <a:lnTo>
                    <a:pt x="202" y="1"/>
                  </a:lnTo>
                  <a:lnTo>
                    <a:pt x="180" y="5"/>
                  </a:lnTo>
                  <a:lnTo>
                    <a:pt x="159" y="10"/>
                  </a:lnTo>
                  <a:lnTo>
                    <a:pt x="138" y="18"/>
                  </a:lnTo>
                  <a:lnTo>
                    <a:pt x="118" y="27"/>
                  </a:lnTo>
                  <a:lnTo>
                    <a:pt x="100" y="38"/>
                  </a:lnTo>
                  <a:lnTo>
                    <a:pt x="82" y="51"/>
                  </a:lnTo>
                  <a:lnTo>
                    <a:pt x="65" y="65"/>
                  </a:lnTo>
                  <a:lnTo>
                    <a:pt x="51" y="82"/>
                  </a:lnTo>
                  <a:lnTo>
                    <a:pt x="38" y="100"/>
                  </a:lnTo>
                  <a:lnTo>
                    <a:pt x="27" y="118"/>
                  </a:lnTo>
                  <a:lnTo>
                    <a:pt x="18" y="138"/>
                  </a:lnTo>
                  <a:lnTo>
                    <a:pt x="10" y="159"/>
                  </a:lnTo>
                  <a:lnTo>
                    <a:pt x="5" y="180"/>
                  </a:lnTo>
                  <a:lnTo>
                    <a:pt x="1" y="202"/>
                  </a:lnTo>
                  <a:lnTo>
                    <a:pt x="0" y="226"/>
                  </a:lnTo>
                  <a:lnTo>
                    <a:pt x="0" y="226"/>
                  </a:lnTo>
                  <a:lnTo>
                    <a:pt x="1" y="248"/>
                  </a:lnTo>
                  <a:lnTo>
                    <a:pt x="5" y="270"/>
                  </a:lnTo>
                  <a:lnTo>
                    <a:pt x="10" y="293"/>
                  </a:lnTo>
                  <a:lnTo>
                    <a:pt x="18" y="312"/>
                  </a:lnTo>
                  <a:lnTo>
                    <a:pt x="27" y="332"/>
                  </a:lnTo>
                  <a:lnTo>
                    <a:pt x="38" y="352"/>
                  </a:lnTo>
                  <a:lnTo>
                    <a:pt x="51" y="369"/>
                  </a:lnTo>
                  <a:lnTo>
                    <a:pt x="65" y="385"/>
                  </a:lnTo>
                  <a:lnTo>
                    <a:pt x="82" y="399"/>
                  </a:lnTo>
                  <a:lnTo>
                    <a:pt x="100" y="412"/>
                  </a:lnTo>
                  <a:lnTo>
                    <a:pt x="118" y="424"/>
                  </a:lnTo>
                  <a:lnTo>
                    <a:pt x="138" y="433"/>
                  </a:lnTo>
                  <a:lnTo>
                    <a:pt x="159" y="441"/>
                  </a:lnTo>
                  <a:lnTo>
                    <a:pt x="180" y="446"/>
                  </a:lnTo>
                  <a:lnTo>
                    <a:pt x="202" y="449"/>
                  </a:lnTo>
                  <a:lnTo>
                    <a:pt x="225" y="450"/>
                  </a:lnTo>
                  <a:lnTo>
                    <a:pt x="225" y="450"/>
                  </a:lnTo>
                  <a:lnTo>
                    <a:pt x="248" y="449"/>
                  </a:lnTo>
                  <a:lnTo>
                    <a:pt x="270" y="446"/>
                  </a:lnTo>
                  <a:lnTo>
                    <a:pt x="292" y="441"/>
                  </a:lnTo>
                  <a:lnTo>
                    <a:pt x="313" y="433"/>
                  </a:lnTo>
                  <a:lnTo>
                    <a:pt x="333" y="424"/>
                  </a:lnTo>
                  <a:lnTo>
                    <a:pt x="351" y="412"/>
                  </a:lnTo>
                  <a:lnTo>
                    <a:pt x="368" y="399"/>
                  </a:lnTo>
                  <a:lnTo>
                    <a:pt x="384" y="385"/>
                  </a:lnTo>
                  <a:lnTo>
                    <a:pt x="399" y="369"/>
                  </a:lnTo>
                  <a:lnTo>
                    <a:pt x="412" y="352"/>
                  </a:lnTo>
                  <a:lnTo>
                    <a:pt x="423" y="332"/>
                  </a:lnTo>
                  <a:lnTo>
                    <a:pt x="433" y="312"/>
                  </a:lnTo>
                  <a:lnTo>
                    <a:pt x="441" y="293"/>
                  </a:lnTo>
                  <a:lnTo>
                    <a:pt x="446" y="270"/>
                  </a:lnTo>
                  <a:lnTo>
                    <a:pt x="448" y="248"/>
                  </a:lnTo>
                  <a:lnTo>
                    <a:pt x="450" y="226"/>
                  </a:lnTo>
                  <a:lnTo>
                    <a:pt x="450" y="226"/>
                  </a:lnTo>
                  <a:lnTo>
                    <a:pt x="448" y="202"/>
                  </a:lnTo>
                  <a:lnTo>
                    <a:pt x="446" y="180"/>
                  </a:lnTo>
                  <a:lnTo>
                    <a:pt x="441" y="159"/>
                  </a:lnTo>
                  <a:lnTo>
                    <a:pt x="433" y="138"/>
                  </a:lnTo>
                  <a:lnTo>
                    <a:pt x="423" y="118"/>
                  </a:lnTo>
                  <a:lnTo>
                    <a:pt x="412" y="100"/>
                  </a:lnTo>
                  <a:lnTo>
                    <a:pt x="399" y="82"/>
                  </a:lnTo>
                  <a:lnTo>
                    <a:pt x="384" y="65"/>
                  </a:lnTo>
                  <a:lnTo>
                    <a:pt x="368" y="51"/>
                  </a:lnTo>
                  <a:lnTo>
                    <a:pt x="351" y="38"/>
                  </a:lnTo>
                  <a:lnTo>
                    <a:pt x="333" y="27"/>
                  </a:lnTo>
                  <a:lnTo>
                    <a:pt x="313" y="18"/>
                  </a:lnTo>
                  <a:lnTo>
                    <a:pt x="292" y="10"/>
                  </a:lnTo>
                  <a:lnTo>
                    <a:pt x="270" y="5"/>
                  </a:lnTo>
                  <a:lnTo>
                    <a:pt x="248" y="1"/>
                  </a:lnTo>
                  <a:lnTo>
                    <a:pt x="225" y="0"/>
                  </a:lnTo>
                  <a:close/>
                </a:path>
              </a:pathLst>
            </a:custGeom>
            <a:solidFill>
              <a:srgbClr val="F4D1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EC0556B3-A66E-6327-57D5-F71BC7D1D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9" y="1034"/>
              <a:ext cx="150" cy="150"/>
            </a:xfrm>
            <a:custGeom>
              <a:avLst/>
              <a:gdLst>
                <a:gd name="T0" fmla="*/ 225 w 450"/>
                <a:gd name="T1" fmla="*/ 0 h 450"/>
                <a:gd name="T2" fmla="*/ 180 w 450"/>
                <a:gd name="T3" fmla="*/ 5 h 450"/>
                <a:gd name="T4" fmla="*/ 138 w 450"/>
                <a:gd name="T5" fmla="*/ 18 h 450"/>
                <a:gd name="T6" fmla="*/ 100 w 450"/>
                <a:gd name="T7" fmla="*/ 38 h 450"/>
                <a:gd name="T8" fmla="*/ 65 w 450"/>
                <a:gd name="T9" fmla="*/ 65 h 450"/>
                <a:gd name="T10" fmla="*/ 38 w 450"/>
                <a:gd name="T11" fmla="*/ 100 h 450"/>
                <a:gd name="T12" fmla="*/ 18 w 450"/>
                <a:gd name="T13" fmla="*/ 138 h 450"/>
                <a:gd name="T14" fmla="*/ 5 w 450"/>
                <a:gd name="T15" fmla="*/ 180 h 450"/>
                <a:gd name="T16" fmla="*/ 0 w 450"/>
                <a:gd name="T17" fmla="*/ 226 h 450"/>
                <a:gd name="T18" fmla="*/ 1 w 450"/>
                <a:gd name="T19" fmla="*/ 248 h 450"/>
                <a:gd name="T20" fmla="*/ 10 w 450"/>
                <a:gd name="T21" fmla="*/ 293 h 450"/>
                <a:gd name="T22" fmla="*/ 27 w 450"/>
                <a:gd name="T23" fmla="*/ 332 h 450"/>
                <a:gd name="T24" fmla="*/ 51 w 450"/>
                <a:gd name="T25" fmla="*/ 369 h 450"/>
                <a:gd name="T26" fmla="*/ 82 w 450"/>
                <a:gd name="T27" fmla="*/ 399 h 450"/>
                <a:gd name="T28" fmla="*/ 118 w 450"/>
                <a:gd name="T29" fmla="*/ 424 h 450"/>
                <a:gd name="T30" fmla="*/ 159 w 450"/>
                <a:gd name="T31" fmla="*/ 441 h 450"/>
                <a:gd name="T32" fmla="*/ 202 w 450"/>
                <a:gd name="T33" fmla="*/ 449 h 450"/>
                <a:gd name="T34" fmla="*/ 225 w 450"/>
                <a:gd name="T35" fmla="*/ 450 h 450"/>
                <a:gd name="T36" fmla="*/ 270 w 450"/>
                <a:gd name="T37" fmla="*/ 446 h 450"/>
                <a:gd name="T38" fmla="*/ 313 w 450"/>
                <a:gd name="T39" fmla="*/ 433 h 450"/>
                <a:gd name="T40" fmla="*/ 351 w 450"/>
                <a:gd name="T41" fmla="*/ 412 h 450"/>
                <a:gd name="T42" fmla="*/ 384 w 450"/>
                <a:gd name="T43" fmla="*/ 385 h 450"/>
                <a:gd name="T44" fmla="*/ 412 w 450"/>
                <a:gd name="T45" fmla="*/ 352 h 450"/>
                <a:gd name="T46" fmla="*/ 433 w 450"/>
                <a:gd name="T47" fmla="*/ 312 h 450"/>
                <a:gd name="T48" fmla="*/ 446 w 450"/>
                <a:gd name="T49" fmla="*/ 270 h 450"/>
                <a:gd name="T50" fmla="*/ 450 w 450"/>
                <a:gd name="T51" fmla="*/ 226 h 450"/>
                <a:gd name="T52" fmla="*/ 448 w 450"/>
                <a:gd name="T53" fmla="*/ 202 h 450"/>
                <a:gd name="T54" fmla="*/ 441 w 450"/>
                <a:gd name="T55" fmla="*/ 159 h 450"/>
                <a:gd name="T56" fmla="*/ 423 w 450"/>
                <a:gd name="T57" fmla="*/ 118 h 450"/>
                <a:gd name="T58" fmla="*/ 399 w 450"/>
                <a:gd name="T59" fmla="*/ 82 h 450"/>
                <a:gd name="T60" fmla="*/ 368 w 450"/>
                <a:gd name="T61" fmla="*/ 51 h 450"/>
                <a:gd name="T62" fmla="*/ 333 w 450"/>
                <a:gd name="T63" fmla="*/ 27 h 450"/>
                <a:gd name="T64" fmla="*/ 292 w 450"/>
                <a:gd name="T65" fmla="*/ 10 h 450"/>
                <a:gd name="T66" fmla="*/ 248 w 450"/>
                <a:gd name="T67" fmla="*/ 1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50" h="450">
                  <a:moveTo>
                    <a:pt x="225" y="0"/>
                  </a:moveTo>
                  <a:lnTo>
                    <a:pt x="225" y="0"/>
                  </a:lnTo>
                  <a:lnTo>
                    <a:pt x="202" y="1"/>
                  </a:lnTo>
                  <a:lnTo>
                    <a:pt x="180" y="5"/>
                  </a:lnTo>
                  <a:lnTo>
                    <a:pt x="159" y="10"/>
                  </a:lnTo>
                  <a:lnTo>
                    <a:pt x="138" y="18"/>
                  </a:lnTo>
                  <a:lnTo>
                    <a:pt x="118" y="27"/>
                  </a:lnTo>
                  <a:lnTo>
                    <a:pt x="100" y="38"/>
                  </a:lnTo>
                  <a:lnTo>
                    <a:pt x="82" y="51"/>
                  </a:lnTo>
                  <a:lnTo>
                    <a:pt x="65" y="65"/>
                  </a:lnTo>
                  <a:lnTo>
                    <a:pt x="51" y="82"/>
                  </a:lnTo>
                  <a:lnTo>
                    <a:pt x="38" y="100"/>
                  </a:lnTo>
                  <a:lnTo>
                    <a:pt x="27" y="118"/>
                  </a:lnTo>
                  <a:lnTo>
                    <a:pt x="18" y="138"/>
                  </a:lnTo>
                  <a:lnTo>
                    <a:pt x="10" y="159"/>
                  </a:lnTo>
                  <a:lnTo>
                    <a:pt x="5" y="180"/>
                  </a:lnTo>
                  <a:lnTo>
                    <a:pt x="1" y="202"/>
                  </a:lnTo>
                  <a:lnTo>
                    <a:pt x="0" y="226"/>
                  </a:lnTo>
                  <a:lnTo>
                    <a:pt x="0" y="226"/>
                  </a:lnTo>
                  <a:lnTo>
                    <a:pt x="1" y="248"/>
                  </a:lnTo>
                  <a:lnTo>
                    <a:pt x="5" y="270"/>
                  </a:lnTo>
                  <a:lnTo>
                    <a:pt x="10" y="293"/>
                  </a:lnTo>
                  <a:lnTo>
                    <a:pt x="18" y="312"/>
                  </a:lnTo>
                  <a:lnTo>
                    <a:pt x="27" y="332"/>
                  </a:lnTo>
                  <a:lnTo>
                    <a:pt x="38" y="352"/>
                  </a:lnTo>
                  <a:lnTo>
                    <a:pt x="51" y="369"/>
                  </a:lnTo>
                  <a:lnTo>
                    <a:pt x="65" y="385"/>
                  </a:lnTo>
                  <a:lnTo>
                    <a:pt x="82" y="399"/>
                  </a:lnTo>
                  <a:lnTo>
                    <a:pt x="100" y="412"/>
                  </a:lnTo>
                  <a:lnTo>
                    <a:pt x="118" y="424"/>
                  </a:lnTo>
                  <a:lnTo>
                    <a:pt x="138" y="433"/>
                  </a:lnTo>
                  <a:lnTo>
                    <a:pt x="159" y="441"/>
                  </a:lnTo>
                  <a:lnTo>
                    <a:pt x="180" y="446"/>
                  </a:lnTo>
                  <a:lnTo>
                    <a:pt x="202" y="449"/>
                  </a:lnTo>
                  <a:lnTo>
                    <a:pt x="225" y="450"/>
                  </a:lnTo>
                  <a:lnTo>
                    <a:pt x="225" y="450"/>
                  </a:lnTo>
                  <a:lnTo>
                    <a:pt x="248" y="449"/>
                  </a:lnTo>
                  <a:lnTo>
                    <a:pt x="270" y="446"/>
                  </a:lnTo>
                  <a:lnTo>
                    <a:pt x="292" y="441"/>
                  </a:lnTo>
                  <a:lnTo>
                    <a:pt x="313" y="433"/>
                  </a:lnTo>
                  <a:lnTo>
                    <a:pt x="333" y="424"/>
                  </a:lnTo>
                  <a:lnTo>
                    <a:pt x="351" y="412"/>
                  </a:lnTo>
                  <a:lnTo>
                    <a:pt x="368" y="399"/>
                  </a:lnTo>
                  <a:lnTo>
                    <a:pt x="384" y="385"/>
                  </a:lnTo>
                  <a:lnTo>
                    <a:pt x="399" y="369"/>
                  </a:lnTo>
                  <a:lnTo>
                    <a:pt x="412" y="352"/>
                  </a:lnTo>
                  <a:lnTo>
                    <a:pt x="423" y="332"/>
                  </a:lnTo>
                  <a:lnTo>
                    <a:pt x="433" y="312"/>
                  </a:lnTo>
                  <a:lnTo>
                    <a:pt x="441" y="293"/>
                  </a:lnTo>
                  <a:lnTo>
                    <a:pt x="446" y="270"/>
                  </a:lnTo>
                  <a:lnTo>
                    <a:pt x="448" y="248"/>
                  </a:lnTo>
                  <a:lnTo>
                    <a:pt x="450" y="226"/>
                  </a:lnTo>
                  <a:lnTo>
                    <a:pt x="450" y="226"/>
                  </a:lnTo>
                  <a:lnTo>
                    <a:pt x="448" y="202"/>
                  </a:lnTo>
                  <a:lnTo>
                    <a:pt x="446" y="180"/>
                  </a:lnTo>
                  <a:lnTo>
                    <a:pt x="441" y="159"/>
                  </a:lnTo>
                  <a:lnTo>
                    <a:pt x="433" y="138"/>
                  </a:lnTo>
                  <a:lnTo>
                    <a:pt x="423" y="118"/>
                  </a:lnTo>
                  <a:lnTo>
                    <a:pt x="412" y="100"/>
                  </a:lnTo>
                  <a:lnTo>
                    <a:pt x="399" y="82"/>
                  </a:lnTo>
                  <a:lnTo>
                    <a:pt x="384" y="65"/>
                  </a:lnTo>
                  <a:lnTo>
                    <a:pt x="368" y="51"/>
                  </a:lnTo>
                  <a:lnTo>
                    <a:pt x="351" y="38"/>
                  </a:lnTo>
                  <a:lnTo>
                    <a:pt x="333" y="27"/>
                  </a:lnTo>
                  <a:lnTo>
                    <a:pt x="313" y="18"/>
                  </a:lnTo>
                  <a:lnTo>
                    <a:pt x="292" y="10"/>
                  </a:lnTo>
                  <a:lnTo>
                    <a:pt x="270" y="5"/>
                  </a:lnTo>
                  <a:lnTo>
                    <a:pt x="248" y="1"/>
                  </a:lnTo>
                  <a:lnTo>
                    <a:pt x="22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59CE7713-B437-DFFA-EEBA-7E1491027D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5" y="2227"/>
              <a:ext cx="2493" cy="2092"/>
            </a:xfrm>
            <a:custGeom>
              <a:avLst/>
              <a:gdLst>
                <a:gd name="T0" fmla="*/ 4425 w 7481"/>
                <a:gd name="T1" fmla="*/ 1333 h 6275"/>
                <a:gd name="T2" fmla="*/ 4107 w 7481"/>
                <a:gd name="T3" fmla="*/ 1796 h 6275"/>
                <a:gd name="T4" fmla="*/ 3797 w 7481"/>
                <a:gd name="T5" fmla="*/ 2032 h 6275"/>
                <a:gd name="T6" fmla="*/ 3545 w 7481"/>
                <a:gd name="T7" fmla="*/ 2286 h 6275"/>
                <a:gd name="T8" fmla="*/ 2969 w 7481"/>
                <a:gd name="T9" fmla="*/ 2387 h 6275"/>
                <a:gd name="T10" fmla="*/ 1991 w 7481"/>
                <a:gd name="T11" fmla="*/ 2786 h 6275"/>
                <a:gd name="T12" fmla="*/ 1201 w 7481"/>
                <a:gd name="T13" fmla="*/ 3206 h 6275"/>
                <a:gd name="T14" fmla="*/ 911 w 7481"/>
                <a:gd name="T15" fmla="*/ 3192 h 6275"/>
                <a:gd name="T16" fmla="*/ 810 w 7481"/>
                <a:gd name="T17" fmla="*/ 2923 h 6275"/>
                <a:gd name="T18" fmla="*/ 908 w 7481"/>
                <a:gd name="T19" fmla="*/ 2577 h 6275"/>
                <a:gd name="T20" fmla="*/ 1310 w 7481"/>
                <a:gd name="T21" fmla="*/ 2409 h 6275"/>
                <a:gd name="T22" fmla="*/ 1824 w 7481"/>
                <a:gd name="T23" fmla="*/ 2513 h 6275"/>
                <a:gd name="T24" fmla="*/ 1680 w 7481"/>
                <a:gd name="T25" fmla="*/ 1953 h 6275"/>
                <a:gd name="T26" fmla="*/ 1288 w 7481"/>
                <a:gd name="T27" fmla="*/ 1581 h 6275"/>
                <a:gd name="T28" fmla="*/ 944 w 7481"/>
                <a:gd name="T29" fmla="*/ 1558 h 6275"/>
                <a:gd name="T30" fmla="*/ 403 w 7481"/>
                <a:gd name="T31" fmla="*/ 1882 h 6275"/>
                <a:gd name="T32" fmla="*/ 111 w 7481"/>
                <a:gd name="T33" fmla="*/ 2366 h 6275"/>
                <a:gd name="T34" fmla="*/ 1 w 7481"/>
                <a:gd name="T35" fmla="*/ 2891 h 6275"/>
                <a:gd name="T36" fmla="*/ 100 w 7481"/>
                <a:gd name="T37" fmla="*/ 3574 h 6275"/>
                <a:gd name="T38" fmla="*/ 410 w 7481"/>
                <a:gd name="T39" fmla="*/ 4233 h 6275"/>
                <a:gd name="T40" fmla="*/ 379 w 7481"/>
                <a:gd name="T41" fmla="*/ 4799 h 6275"/>
                <a:gd name="T42" fmla="*/ 122 w 7481"/>
                <a:gd name="T43" fmla="*/ 5662 h 6275"/>
                <a:gd name="T44" fmla="*/ 149 w 7481"/>
                <a:gd name="T45" fmla="*/ 5915 h 6275"/>
                <a:gd name="T46" fmla="*/ 553 w 7481"/>
                <a:gd name="T47" fmla="*/ 5936 h 6275"/>
                <a:gd name="T48" fmla="*/ 2000 w 7481"/>
                <a:gd name="T49" fmla="*/ 5992 h 6275"/>
                <a:gd name="T50" fmla="*/ 2467 w 7481"/>
                <a:gd name="T51" fmla="*/ 5992 h 6275"/>
                <a:gd name="T52" fmla="*/ 2788 w 7481"/>
                <a:gd name="T53" fmla="*/ 5968 h 6275"/>
                <a:gd name="T54" fmla="*/ 2887 w 7481"/>
                <a:gd name="T55" fmla="*/ 5884 h 6275"/>
                <a:gd name="T56" fmla="*/ 2948 w 7481"/>
                <a:gd name="T57" fmla="*/ 5742 h 6275"/>
                <a:gd name="T58" fmla="*/ 3683 w 7481"/>
                <a:gd name="T59" fmla="*/ 5712 h 6275"/>
                <a:gd name="T60" fmla="*/ 4260 w 7481"/>
                <a:gd name="T61" fmla="*/ 5544 h 6275"/>
                <a:gd name="T62" fmla="*/ 4760 w 7481"/>
                <a:gd name="T63" fmla="*/ 5332 h 6275"/>
                <a:gd name="T64" fmla="*/ 5307 w 7481"/>
                <a:gd name="T65" fmla="*/ 5657 h 6275"/>
                <a:gd name="T66" fmla="*/ 6305 w 7481"/>
                <a:gd name="T67" fmla="*/ 6133 h 6275"/>
                <a:gd name="T68" fmla="*/ 6948 w 7481"/>
                <a:gd name="T69" fmla="*/ 6270 h 6275"/>
                <a:gd name="T70" fmla="*/ 7264 w 7481"/>
                <a:gd name="T71" fmla="*/ 6236 h 6275"/>
                <a:gd name="T72" fmla="*/ 7386 w 7481"/>
                <a:gd name="T73" fmla="*/ 6158 h 6275"/>
                <a:gd name="T74" fmla="*/ 7477 w 7481"/>
                <a:gd name="T75" fmla="*/ 6036 h 6275"/>
                <a:gd name="T76" fmla="*/ 7286 w 7481"/>
                <a:gd name="T77" fmla="*/ 5795 h 6275"/>
                <a:gd name="T78" fmla="*/ 7357 w 7481"/>
                <a:gd name="T79" fmla="*/ 5643 h 6275"/>
                <a:gd name="T80" fmla="*/ 7237 w 7481"/>
                <a:gd name="T81" fmla="*/ 5446 h 6275"/>
                <a:gd name="T82" fmla="*/ 6845 w 7481"/>
                <a:gd name="T83" fmla="*/ 5314 h 6275"/>
                <a:gd name="T84" fmla="*/ 6558 w 7481"/>
                <a:gd name="T85" fmla="*/ 5146 h 6275"/>
                <a:gd name="T86" fmla="*/ 6328 w 7481"/>
                <a:gd name="T87" fmla="*/ 4921 h 6275"/>
                <a:gd name="T88" fmla="*/ 5869 w 7481"/>
                <a:gd name="T89" fmla="*/ 4349 h 6275"/>
                <a:gd name="T90" fmla="*/ 6058 w 7481"/>
                <a:gd name="T91" fmla="*/ 3733 h 6275"/>
                <a:gd name="T92" fmla="*/ 6167 w 7481"/>
                <a:gd name="T93" fmla="*/ 3172 h 6275"/>
                <a:gd name="T94" fmla="*/ 6066 w 7481"/>
                <a:gd name="T95" fmla="*/ 2498 h 6275"/>
                <a:gd name="T96" fmla="*/ 6507 w 7481"/>
                <a:gd name="T97" fmla="*/ 2530 h 6275"/>
                <a:gd name="T98" fmla="*/ 6705 w 7481"/>
                <a:gd name="T99" fmla="*/ 2388 h 6275"/>
                <a:gd name="T100" fmla="*/ 7000 w 7481"/>
                <a:gd name="T101" fmla="*/ 2300 h 6275"/>
                <a:gd name="T102" fmla="*/ 7202 w 7481"/>
                <a:gd name="T103" fmla="*/ 2115 h 6275"/>
                <a:gd name="T104" fmla="*/ 7202 w 7481"/>
                <a:gd name="T105" fmla="*/ 1912 h 6275"/>
                <a:gd name="T106" fmla="*/ 6849 w 7481"/>
                <a:gd name="T107" fmla="*/ 1534 h 6275"/>
                <a:gd name="T108" fmla="*/ 6700 w 7481"/>
                <a:gd name="T109" fmla="*/ 1287 h 6275"/>
                <a:gd name="T110" fmla="*/ 6542 w 7481"/>
                <a:gd name="T111" fmla="*/ 846 h 6275"/>
                <a:gd name="T112" fmla="*/ 6102 w 7481"/>
                <a:gd name="T113" fmla="*/ 467 h 6275"/>
                <a:gd name="T114" fmla="*/ 5890 w 7481"/>
                <a:gd name="T115" fmla="*/ 61 h 6275"/>
                <a:gd name="T116" fmla="*/ 5658 w 7481"/>
                <a:gd name="T117" fmla="*/ 39 h 6275"/>
                <a:gd name="T118" fmla="*/ 5464 w 7481"/>
                <a:gd name="T119" fmla="*/ 391 h 6275"/>
                <a:gd name="T120" fmla="*/ 5218 w 7481"/>
                <a:gd name="T121" fmla="*/ 445 h 6275"/>
                <a:gd name="T122" fmla="*/ 4917 w 7481"/>
                <a:gd name="T123" fmla="*/ 312 h 6275"/>
                <a:gd name="T124" fmla="*/ 4825 w 7481"/>
                <a:gd name="T125" fmla="*/ 488 h 6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481" h="6275">
                  <a:moveTo>
                    <a:pt x="4745" y="748"/>
                  </a:moveTo>
                  <a:lnTo>
                    <a:pt x="4745" y="748"/>
                  </a:lnTo>
                  <a:lnTo>
                    <a:pt x="4722" y="776"/>
                  </a:lnTo>
                  <a:lnTo>
                    <a:pt x="4699" y="805"/>
                  </a:lnTo>
                  <a:lnTo>
                    <a:pt x="4677" y="834"/>
                  </a:lnTo>
                  <a:lnTo>
                    <a:pt x="4657" y="864"/>
                  </a:lnTo>
                  <a:lnTo>
                    <a:pt x="4638" y="896"/>
                  </a:lnTo>
                  <a:lnTo>
                    <a:pt x="4618" y="927"/>
                  </a:lnTo>
                  <a:lnTo>
                    <a:pt x="4600" y="959"/>
                  </a:lnTo>
                  <a:lnTo>
                    <a:pt x="4583" y="992"/>
                  </a:lnTo>
                  <a:lnTo>
                    <a:pt x="4550" y="1059"/>
                  </a:lnTo>
                  <a:lnTo>
                    <a:pt x="4517" y="1126"/>
                  </a:lnTo>
                  <a:lnTo>
                    <a:pt x="4455" y="1263"/>
                  </a:lnTo>
                  <a:lnTo>
                    <a:pt x="4425" y="1333"/>
                  </a:lnTo>
                  <a:lnTo>
                    <a:pt x="4393" y="1401"/>
                  </a:lnTo>
                  <a:lnTo>
                    <a:pt x="4358" y="1468"/>
                  </a:lnTo>
                  <a:lnTo>
                    <a:pt x="4341" y="1501"/>
                  </a:lnTo>
                  <a:lnTo>
                    <a:pt x="4323" y="1534"/>
                  </a:lnTo>
                  <a:lnTo>
                    <a:pt x="4303" y="1566"/>
                  </a:lnTo>
                  <a:lnTo>
                    <a:pt x="4284" y="1597"/>
                  </a:lnTo>
                  <a:lnTo>
                    <a:pt x="4261" y="1627"/>
                  </a:lnTo>
                  <a:lnTo>
                    <a:pt x="4240" y="1658"/>
                  </a:lnTo>
                  <a:lnTo>
                    <a:pt x="4217" y="1686"/>
                  </a:lnTo>
                  <a:lnTo>
                    <a:pt x="4192" y="1714"/>
                  </a:lnTo>
                  <a:lnTo>
                    <a:pt x="4167" y="1742"/>
                  </a:lnTo>
                  <a:lnTo>
                    <a:pt x="4139" y="1768"/>
                  </a:lnTo>
                  <a:lnTo>
                    <a:pt x="4139" y="1768"/>
                  </a:lnTo>
                  <a:lnTo>
                    <a:pt x="4107" y="1796"/>
                  </a:lnTo>
                  <a:lnTo>
                    <a:pt x="4074" y="1820"/>
                  </a:lnTo>
                  <a:lnTo>
                    <a:pt x="4041" y="1843"/>
                  </a:lnTo>
                  <a:lnTo>
                    <a:pt x="4007" y="1864"/>
                  </a:lnTo>
                  <a:lnTo>
                    <a:pt x="4007" y="1864"/>
                  </a:lnTo>
                  <a:lnTo>
                    <a:pt x="3962" y="1891"/>
                  </a:lnTo>
                  <a:lnTo>
                    <a:pt x="3916" y="1920"/>
                  </a:lnTo>
                  <a:lnTo>
                    <a:pt x="3916" y="1920"/>
                  </a:lnTo>
                  <a:lnTo>
                    <a:pt x="3890" y="1936"/>
                  </a:lnTo>
                  <a:lnTo>
                    <a:pt x="3868" y="1953"/>
                  </a:lnTo>
                  <a:lnTo>
                    <a:pt x="3848" y="1970"/>
                  </a:lnTo>
                  <a:lnTo>
                    <a:pt x="3830" y="1989"/>
                  </a:lnTo>
                  <a:lnTo>
                    <a:pt x="3830" y="1989"/>
                  </a:lnTo>
                  <a:lnTo>
                    <a:pt x="3813" y="2010"/>
                  </a:lnTo>
                  <a:lnTo>
                    <a:pt x="3797" y="2032"/>
                  </a:lnTo>
                  <a:lnTo>
                    <a:pt x="3767" y="2078"/>
                  </a:lnTo>
                  <a:lnTo>
                    <a:pt x="3735" y="2124"/>
                  </a:lnTo>
                  <a:lnTo>
                    <a:pt x="3718" y="2149"/>
                  </a:lnTo>
                  <a:lnTo>
                    <a:pt x="3700" y="2173"/>
                  </a:lnTo>
                  <a:lnTo>
                    <a:pt x="3700" y="2173"/>
                  </a:lnTo>
                  <a:lnTo>
                    <a:pt x="3686" y="2188"/>
                  </a:lnTo>
                  <a:lnTo>
                    <a:pt x="3671" y="2201"/>
                  </a:lnTo>
                  <a:lnTo>
                    <a:pt x="3657" y="2215"/>
                  </a:lnTo>
                  <a:lnTo>
                    <a:pt x="3642" y="2228"/>
                  </a:lnTo>
                  <a:lnTo>
                    <a:pt x="3627" y="2240"/>
                  </a:lnTo>
                  <a:lnTo>
                    <a:pt x="3611" y="2250"/>
                  </a:lnTo>
                  <a:lnTo>
                    <a:pt x="3595" y="2259"/>
                  </a:lnTo>
                  <a:lnTo>
                    <a:pt x="3579" y="2268"/>
                  </a:lnTo>
                  <a:lnTo>
                    <a:pt x="3545" y="2286"/>
                  </a:lnTo>
                  <a:lnTo>
                    <a:pt x="3511" y="2300"/>
                  </a:lnTo>
                  <a:lnTo>
                    <a:pt x="3476" y="2311"/>
                  </a:lnTo>
                  <a:lnTo>
                    <a:pt x="3440" y="2321"/>
                  </a:lnTo>
                  <a:lnTo>
                    <a:pt x="3402" y="2329"/>
                  </a:lnTo>
                  <a:lnTo>
                    <a:pt x="3366" y="2335"/>
                  </a:lnTo>
                  <a:lnTo>
                    <a:pt x="3327" y="2341"/>
                  </a:lnTo>
                  <a:lnTo>
                    <a:pt x="3289" y="2346"/>
                  </a:lnTo>
                  <a:lnTo>
                    <a:pt x="3213" y="2353"/>
                  </a:lnTo>
                  <a:lnTo>
                    <a:pt x="3137" y="2360"/>
                  </a:lnTo>
                  <a:lnTo>
                    <a:pt x="3137" y="2360"/>
                  </a:lnTo>
                  <a:lnTo>
                    <a:pt x="3095" y="2366"/>
                  </a:lnTo>
                  <a:lnTo>
                    <a:pt x="3053" y="2371"/>
                  </a:lnTo>
                  <a:lnTo>
                    <a:pt x="3011" y="2378"/>
                  </a:lnTo>
                  <a:lnTo>
                    <a:pt x="2969" y="2387"/>
                  </a:lnTo>
                  <a:lnTo>
                    <a:pt x="2927" y="2396"/>
                  </a:lnTo>
                  <a:lnTo>
                    <a:pt x="2885" y="2405"/>
                  </a:lnTo>
                  <a:lnTo>
                    <a:pt x="2843" y="2417"/>
                  </a:lnTo>
                  <a:lnTo>
                    <a:pt x="2802" y="2429"/>
                  </a:lnTo>
                  <a:lnTo>
                    <a:pt x="2761" y="2441"/>
                  </a:lnTo>
                  <a:lnTo>
                    <a:pt x="2719" y="2455"/>
                  </a:lnTo>
                  <a:lnTo>
                    <a:pt x="2636" y="2484"/>
                  </a:lnTo>
                  <a:lnTo>
                    <a:pt x="2554" y="2517"/>
                  </a:lnTo>
                  <a:lnTo>
                    <a:pt x="2471" y="2551"/>
                  </a:lnTo>
                  <a:lnTo>
                    <a:pt x="2390" y="2588"/>
                  </a:lnTo>
                  <a:lnTo>
                    <a:pt x="2308" y="2626"/>
                  </a:lnTo>
                  <a:lnTo>
                    <a:pt x="2228" y="2665"/>
                  </a:lnTo>
                  <a:lnTo>
                    <a:pt x="2148" y="2705"/>
                  </a:lnTo>
                  <a:lnTo>
                    <a:pt x="1991" y="2786"/>
                  </a:lnTo>
                  <a:lnTo>
                    <a:pt x="1837" y="2866"/>
                  </a:lnTo>
                  <a:lnTo>
                    <a:pt x="1837" y="2866"/>
                  </a:lnTo>
                  <a:lnTo>
                    <a:pt x="1793" y="2891"/>
                  </a:lnTo>
                  <a:lnTo>
                    <a:pt x="1747" y="2917"/>
                  </a:lnTo>
                  <a:lnTo>
                    <a:pt x="1654" y="2974"/>
                  </a:lnTo>
                  <a:lnTo>
                    <a:pt x="1557" y="3033"/>
                  </a:lnTo>
                  <a:lnTo>
                    <a:pt x="1507" y="3062"/>
                  </a:lnTo>
                  <a:lnTo>
                    <a:pt x="1457" y="3091"/>
                  </a:lnTo>
                  <a:lnTo>
                    <a:pt x="1407" y="3118"/>
                  </a:lnTo>
                  <a:lnTo>
                    <a:pt x="1356" y="3145"/>
                  </a:lnTo>
                  <a:lnTo>
                    <a:pt x="1305" y="3168"/>
                  </a:lnTo>
                  <a:lnTo>
                    <a:pt x="1254" y="3188"/>
                  </a:lnTo>
                  <a:lnTo>
                    <a:pt x="1228" y="3197"/>
                  </a:lnTo>
                  <a:lnTo>
                    <a:pt x="1201" y="3206"/>
                  </a:lnTo>
                  <a:lnTo>
                    <a:pt x="1175" y="3213"/>
                  </a:lnTo>
                  <a:lnTo>
                    <a:pt x="1150" y="3220"/>
                  </a:lnTo>
                  <a:lnTo>
                    <a:pt x="1124" y="3225"/>
                  </a:lnTo>
                  <a:lnTo>
                    <a:pt x="1098" y="3230"/>
                  </a:lnTo>
                  <a:lnTo>
                    <a:pt x="1071" y="3233"/>
                  </a:lnTo>
                  <a:lnTo>
                    <a:pt x="1044" y="3235"/>
                  </a:lnTo>
                  <a:lnTo>
                    <a:pt x="1044" y="3235"/>
                  </a:lnTo>
                  <a:lnTo>
                    <a:pt x="1022" y="3234"/>
                  </a:lnTo>
                  <a:lnTo>
                    <a:pt x="999" y="3231"/>
                  </a:lnTo>
                  <a:lnTo>
                    <a:pt x="980" y="3228"/>
                  </a:lnTo>
                  <a:lnTo>
                    <a:pt x="961" y="3221"/>
                  </a:lnTo>
                  <a:lnTo>
                    <a:pt x="943" y="3213"/>
                  </a:lnTo>
                  <a:lnTo>
                    <a:pt x="926" y="3203"/>
                  </a:lnTo>
                  <a:lnTo>
                    <a:pt x="911" y="3192"/>
                  </a:lnTo>
                  <a:lnTo>
                    <a:pt x="897" y="3179"/>
                  </a:lnTo>
                  <a:lnTo>
                    <a:pt x="884" y="3164"/>
                  </a:lnTo>
                  <a:lnTo>
                    <a:pt x="872" y="3149"/>
                  </a:lnTo>
                  <a:lnTo>
                    <a:pt x="862" y="3132"/>
                  </a:lnTo>
                  <a:lnTo>
                    <a:pt x="852" y="3115"/>
                  </a:lnTo>
                  <a:lnTo>
                    <a:pt x="845" y="3095"/>
                  </a:lnTo>
                  <a:lnTo>
                    <a:pt x="837" y="3076"/>
                  </a:lnTo>
                  <a:lnTo>
                    <a:pt x="830" y="3055"/>
                  </a:lnTo>
                  <a:lnTo>
                    <a:pt x="825" y="3034"/>
                  </a:lnTo>
                  <a:lnTo>
                    <a:pt x="820" y="3013"/>
                  </a:lnTo>
                  <a:lnTo>
                    <a:pt x="816" y="2991"/>
                  </a:lnTo>
                  <a:lnTo>
                    <a:pt x="813" y="2969"/>
                  </a:lnTo>
                  <a:lnTo>
                    <a:pt x="812" y="2946"/>
                  </a:lnTo>
                  <a:lnTo>
                    <a:pt x="810" y="2923"/>
                  </a:lnTo>
                  <a:lnTo>
                    <a:pt x="809" y="2900"/>
                  </a:lnTo>
                  <a:lnTo>
                    <a:pt x="812" y="2854"/>
                  </a:lnTo>
                  <a:lnTo>
                    <a:pt x="816" y="2811"/>
                  </a:lnTo>
                  <a:lnTo>
                    <a:pt x="822" y="2769"/>
                  </a:lnTo>
                  <a:lnTo>
                    <a:pt x="831" y="2728"/>
                  </a:lnTo>
                  <a:lnTo>
                    <a:pt x="842" y="2693"/>
                  </a:lnTo>
                  <a:lnTo>
                    <a:pt x="842" y="2693"/>
                  </a:lnTo>
                  <a:lnTo>
                    <a:pt x="850" y="2674"/>
                  </a:lnTo>
                  <a:lnTo>
                    <a:pt x="858" y="2656"/>
                  </a:lnTo>
                  <a:lnTo>
                    <a:pt x="867" y="2639"/>
                  </a:lnTo>
                  <a:lnTo>
                    <a:pt x="876" y="2623"/>
                  </a:lnTo>
                  <a:lnTo>
                    <a:pt x="885" y="2607"/>
                  </a:lnTo>
                  <a:lnTo>
                    <a:pt x="896" y="2592"/>
                  </a:lnTo>
                  <a:lnTo>
                    <a:pt x="908" y="2577"/>
                  </a:lnTo>
                  <a:lnTo>
                    <a:pt x="919" y="2564"/>
                  </a:lnTo>
                  <a:lnTo>
                    <a:pt x="931" y="2551"/>
                  </a:lnTo>
                  <a:lnTo>
                    <a:pt x="943" y="2539"/>
                  </a:lnTo>
                  <a:lnTo>
                    <a:pt x="970" y="2515"/>
                  </a:lnTo>
                  <a:lnTo>
                    <a:pt x="998" y="2496"/>
                  </a:lnTo>
                  <a:lnTo>
                    <a:pt x="1028" y="2477"/>
                  </a:lnTo>
                  <a:lnTo>
                    <a:pt x="1060" y="2462"/>
                  </a:lnTo>
                  <a:lnTo>
                    <a:pt x="1092" y="2448"/>
                  </a:lnTo>
                  <a:lnTo>
                    <a:pt x="1127" y="2437"/>
                  </a:lnTo>
                  <a:lnTo>
                    <a:pt x="1162" y="2427"/>
                  </a:lnTo>
                  <a:lnTo>
                    <a:pt x="1197" y="2420"/>
                  </a:lnTo>
                  <a:lnTo>
                    <a:pt x="1234" y="2414"/>
                  </a:lnTo>
                  <a:lnTo>
                    <a:pt x="1272" y="2410"/>
                  </a:lnTo>
                  <a:lnTo>
                    <a:pt x="1310" y="2409"/>
                  </a:lnTo>
                  <a:lnTo>
                    <a:pt x="1350" y="2408"/>
                  </a:lnTo>
                  <a:lnTo>
                    <a:pt x="1388" y="2409"/>
                  </a:lnTo>
                  <a:lnTo>
                    <a:pt x="1427" y="2412"/>
                  </a:lnTo>
                  <a:lnTo>
                    <a:pt x="1466" y="2416"/>
                  </a:lnTo>
                  <a:lnTo>
                    <a:pt x="1504" y="2421"/>
                  </a:lnTo>
                  <a:lnTo>
                    <a:pt x="1544" y="2427"/>
                  </a:lnTo>
                  <a:lnTo>
                    <a:pt x="1582" y="2435"/>
                  </a:lnTo>
                  <a:lnTo>
                    <a:pt x="1618" y="2445"/>
                  </a:lnTo>
                  <a:lnTo>
                    <a:pt x="1655" y="2454"/>
                  </a:lnTo>
                  <a:lnTo>
                    <a:pt x="1692" y="2464"/>
                  </a:lnTo>
                  <a:lnTo>
                    <a:pt x="1726" y="2476"/>
                  </a:lnTo>
                  <a:lnTo>
                    <a:pt x="1760" y="2488"/>
                  </a:lnTo>
                  <a:lnTo>
                    <a:pt x="1793" y="2500"/>
                  </a:lnTo>
                  <a:lnTo>
                    <a:pt x="1824" y="2513"/>
                  </a:lnTo>
                  <a:lnTo>
                    <a:pt x="1853" y="2527"/>
                  </a:lnTo>
                  <a:lnTo>
                    <a:pt x="1881" y="2542"/>
                  </a:lnTo>
                  <a:lnTo>
                    <a:pt x="1924" y="2476"/>
                  </a:lnTo>
                  <a:lnTo>
                    <a:pt x="1924" y="2476"/>
                  </a:lnTo>
                  <a:lnTo>
                    <a:pt x="1904" y="2414"/>
                  </a:lnTo>
                  <a:lnTo>
                    <a:pt x="1881" y="2347"/>
                  </a:lnTo>
                  <a:lnTo>
                    <a:pt x="1853" y="2278"/>
                  </a:lnTo>
                  <a:lnTo>
                    <a:pt x="1820" y="2207"/>
                  </a:lnTo>
                  <a:lnTo>
                    <a:pt x="1785" y="2134"/>
                  </a:lnTo>
                  <a:lnTo>
                    <a:pt x="1765" y="2098"/>
                  </a:lnTo>
                  <a:lnTo>
                    <a:pt x="1746" y="2061"/>
                  </a:lnTo>
                  <a:lnTo>
                    <a:pt x="1725" y="2024"/>
                  </a:lnTo>
                  <a:lnTo>
                    <a:pt x="1702" y="1989"/>
                  </a:lnTo>
                  <a:lnTo>
                    <a:pt x="1680" y="1953"/>
                  </a:lnTo>
                  <a:lnTo>
                    <a:pt x="1656" y="1919"/>
                  </a:lnTo>
                  <a:lnTo>
                    <a:pt x="1633" y="1885"/>
                  </a:lnTo>
                  <a:lnTo>
                    <a:pt x="1608" y="1852"/>
                  </a:lnTo>
                  <a:lnTo>
                    <a:pt x="1582" y="1819"/>
                  </a:lnTo>
                  <a:lnTo>
                    <a:pt x="1555" y="1789"/>
                  </a:lnTo>
                  <a:lnTo>
                    <a:pt x="1528" y="1759"/>
                  </a:lnTo>
                  <a:lnTo>
                    <a:pt x="1500" y="1731"/>
                  </a:lnTo>
                  <a:lnTo>
                    <a:pt x="1472" y="1704"/>
                  </a:lnTo>
                  <a:lnTo>
                    <a:pt x="1443" y="1679"/>
                  </a:lnTo>
                  <a:lnTo>
                    <a:pt x="1412" y="1655"/>
                  </a:lnTo>
                  <a:lnTo>
                    <a:pt x="1382" y="1634"/>
                  </a:lnTo>
                  <a:lnTo>
                    <a:pt x="1352" y="1614"/>
                  </a:lnTo>
                  <a:lnTo>
                    <a:pt x="1321" y="1597"/>
                  </a:lnTo>
                  <a:lnTo>
                    <a:pt x="1288" y="1581"/>
                  </a:lnTo>
                  <a:lnTo>
                    <a:pt x="1255" y="1568"/>
                  </a:lnTo>
                  <a:lnTo>
                    <a:pt x="1222" y="1559"/>
                  </a:lnTo>
                  <a:lnTo>
                    <a:pt x="1188" y="1551"/>
                  </a:lnTo>
                  <a:lnTo>
                    <a:pt x="1188" y="1551"/>
                  </a:lnTo>
                  <a:lnTo>
                    <a:pt x="1165" y="1547"/>
                  </a:lnTo>
                  <a:lnTo>
                    <a:pt x="1141" y="1545"/>
                  </a:lnTo>
                  <a:lnTo>
                    <a:pt x="1117" y="1543"/>
                  </a:lnTo>
                  <a:lnTo>
                    <a:pt x="1092" y="1543"/>
                  </a:lnTo>
                  <a:lnTo>
                    <a:pt x="1068" y="1543"/>
                  </a:lnTo>
                  <a:lnTo>
                    <a:pt x="1043" y="1545"/>
                  </a:lnTo>
                  <a:lnTo>
                    <a:pt x="1019" y="1546"/>
                  </a:lnTo>
                  <a:lnTo>
                    <a:pt x="994" y="1550"/>
                  </a:lnTo>
                  <a:lnTo>
                    <a:pt x="969" y="1552"/>
                  </a:lnTo>
                  <a:lnTo>
                    <a:pt x="944" y="1558"/>
                  </a:lnTo>
                  <a:lnTo>
                    <a:pt x="894" y="1570"/>
                  </a:lnTo>
                  <a:lnTo>
                    <a:pt x="846" y="1584"/>
                  </a:lnTo>
                  <a:lnTo>
                    <a:pt x="797" y="1601"/>
                  </a:lnTo>
                  <a:lnTo>
                    <a:pt x="750" y="1621"/>
                  </a:lnTo>
                  <a:lnTo>
                    <a:pt x="703" y="1643"/>
                  </a:lnTo>
                  <a:lnTo>
                    <a:pt x="658" y="1668"/>
                  </a:lnTo>
                  <a:lnTo>
                    <a:pt x="615" y="1694"/>
                  </a:lnTo>
                  <a:lnTo>
                    <a:pt x="573" y="1723"/>
                  </a:lnTo>
                  <a:lnTo>
                    <a:pt x="532" y="1753"/>
                  </a:lnTo>
                  <a:lnTo>
                    <a:pt x="496" y="1785"/>
                  </a:lnTo>
                  <a:lnTo>
                    <a:pt x="460" y="1819"/>
                  </a:lnTo>
                  <a:lnTo>
                    <a:pt x="460" y="1819"/>
                  </a:lnTo>
                  <a:lnTo>
                    <a:pt x="431" y="1851"/>
                  </a:lnTo>
                  <a:lnTo>
                    <a:pt x="403" y="1882"/>
                  </a:lnTo>
                  <a:lnTo>
                    <a:pt x="375" y="1915"/>
                  </a:lnTo>
                  <a:lnTo>
                    <a:pt x="349" y="1948"/>
                  </a:lnTo>
                  <a:lnTo>
                    <a:pt x="324" y="1981"/>
                  </a:lnTo>
                  <a:lnTo>
                    <a:pt x="300" y="2015"/>
                  </a:lnTo>
                  <a:lnTo>
                    <a:pt x="277" y="2048"/>
                  </a:lnTo>
                  <a:lnTo>
                    <a:pt x="254" y="2082"/>
                  </a:lnTo>
                  <a:lnTo>
                    <a:pt x="233" y="2117"/>
                  </a:lnTo>
                  <a:lnTo>
                    <a:pt x="212" y="2152"/>
                  </a:lnTo>
                  <a:lnTo>
                    <a:pt x="194" y="2187"/>
                  </a:lnTo>
                  <a:lnTo>
                    <a:pt x="176" y="2222"/>
                  </a:lnTo>
                  <a:lnTo>
                    <a:pt x="157" y="2258"/>
                  </a:lnTo>
                  <a:lnTo>
                    <a:pt x="142" y="2293"/>
                  </a:lnTo>
                  <a:lnTo>
                    <a:pt x="126" y="2330"/>
                  </a:lnTo>
                  <a:lnTo>
                    <a:pt x="111" y="2366"/>
                  </a:lnTo>
                  <a:lnTo>
                    <a:pt x="97" y="2402"/>
                  </a:lnTo>
                  <a:lnTo>
                    <a:pt x="85" y="2439"/>
                  </a:lnTo>
                  <a:lnTo>
                    <a:pt x="73" y="2476"/>
                  </a:lnTo>
                  <a:lnTo>
                    <a:pt x="62" y="2513"/>
                  </a:lnTo>
                  <a:lnTo>
                    <a:pt x="52" y="2551"/>
                  </a:lnTo>
                  <a:lnTo>
                    <a:pt x="43" y="2588"/>
                  </a:lnTo>
                  <a:lnTo>
                    <a:pt x="34" y="2626"/>
                  </a:lnTo>
                  <a:lnTo>
                    <a:pt x="27" y="2663"/>
                  </a:lnTo>
                  <a:lnTo>
                    <a:pt x="21" y="2701"/>
                  </a:lnTo>
                  <a:lnTo>
                    <a:pt x="14" y="2739"/>
                  </a:lnTo>
                  <a:lnTo>
                    <a:pt x="10" y="2777"/>
                  </a:lnTo>
                  <a:lnTo>
                    <a:pt x="6" y="2815"/>
                  </a:lnTo>
                  <a:lnTo>
                    <a:pt x="4" y="2853"/>
                  </a:lnTo>
                  <a:lnTo>
                    <a:pt x="1" y="2891"/>
                  </a:lnTo>
                  <a:lnTo>
                    <a:pt x="0" y="2929"/>
                  </a:lnTo>
                  <a:lnTo>
                    <a:pt x="0" y="2967"/>
                  </a:lnTo>
                  <a:lnTo>
                    <a:pt x="0" y="3005"/>
                  </a:lnTo>
                  <a:lnTo>
                    <a:pt x="1" y="3044"/>
                  </a:lnTo>
                  <a:lnTo>
                    <a:pt x="2" y="3083"/>
                  </a:lnTo>
                  <a:lnTo>
                    <a:pt x="5" y="3121"/>
                  </a:lnTo>
                  <a:lnTo>
                    <a:pt x="9" y="3159"/>
                  </a:lnTo>
                  <a:lnTo>
                    <a:pt x="13" y="3197"/>
                  </a:lnTo>
                  <a:lnTo>
                    <a:pt x="18" y="3235"/>
                  </a:lnTo>
                  <a:lnTo>
                    <a:pt x="25" y="3273"/>
                  </a:lnTo>
                  <a:lnTo>
                    <a:pt x="39" y="3350"/>
                  </a:lnTo>
                  <a:lnTo>
                    <a:pt x="56" y="3425"/>
                  </a:lnTo>
                  <a:lnTo>
                    <a:pt x="77" y="3499"/>
                  </a:lnTo>
                  <a:lnTo>
                    <a:pt x="100" y="3574"/>
                  </a:lnTo>
                  <a:lnTo>
                    <a:pt x="126" y="3648"/>
                  </a:lnTo>
                  <a:lnTo>
                    <a:pt x="156" y="3721"/>
                  </a:lnTo>
                  <a:lnTo>
                    <a:pt x="187" y="3794"/>
                  </a:lnTo>
                  <a:lnTo>
                    <a:pt x="222" y="3865"/>
                  </a:lnTo>
                  <a:lnTo>
                    <a:pt x="260" y="3936"/>
                  </a:lnTo>
                  <a:lnTo>
                    <a:pt x="300" y="4004"/>
                  </a:lnTo>
                  <a:lnTo>
                    <a:pt x="342" y="4072"/>
                  </a:lnTo>
                  <a:lnTo>
                    <a:pt x="388" y="4138"/>
                  </a:lnTo>
                  <a:lnTo>
                    <a:pt x="393" y="4181"/>
                  </a:lnTo>
                  <a:lnTo>
                    <a:pt x="393" y="4181"/>
                  </a:lnTo>
                  <a:lnTo>
                    <a:pt x="399" y="4192"/>
                  </a:lnTo>
                  <a:lnTo>
                    <a:pt x="404" y="4205"/>
                  </a:lnTo>
                  <a:lnTo>
                    <a:pt x="406" y="4218"/>
                  </a:lnTo>
                  <a:lnTo>
                    <a:pt x="410" y="4233"/>
                  </a:lnTo>
                  <a:lnTo>
                    <a:pt x="413" y="4263"/>
                  </a:lnTo>
                  <a:lnTo>
                    <a:pt x="416" y="4297"/>
                  </a:lnTo>
                  <a:lnTo>
                    <a:pt x="414" y="4331"/>
                  </a:lnTo>
                  <a:lnTo>
                    <a:pt x="414" y="4364"/>
                  </a:lnTo>
                  <a:lnTo>
                    <a:pt x="412" y="4423"/>
                  </a:lnTo>
                  <a:lnTo>
                    <a:pt x="412" y="4423"/>
                  </a:lnTo>
                  <a:lnTo>
                    <a:pt x="412" y="4469"/>
                  </a:lnTo>
                  <a:lnTo>
                    <a:pt x="409" y="4516"/>
                  </a:lnTo>
                  <a:lnTo>
                    <a:pt x="406" y="4564"/>
                  </a:lnTo>
                  <a:lnTo>
                    <a:pt x="403" y="4611"/>
                  </a:lnTo>
                  <a:lnTo>
                    <a:pt x="397" y="4657"/>
                  </a:lnTo>
                  <a:lnTo>
                    <a:pt x="392" y="4704"/>
                  </a:lnTo>
                  <a:lnTo>
                    <a:pt x="379" y="4799"/>
                  </a:lnTo>
                  <a:lnTo>
                    <a:pt x="379" y="4799"/>
                  </a:lnTo>
                  <a:lnTo>
                    <a:pt x="371" y="4845"/>
                  </a:lnTo>
                  <a:lnTo>
                    <a:pt x="362" y="4889"/>
                  </a:lnTo>
                  <a:lnTo>
                    <a:pt x="353" y="4935"/>
                  </a:lnTo>
                  <a:lnTo>
                    <a:pt x="342" y="4980"/>
                  </a:lnTo>
                  <a:lnTo>
                    <a:pt x="320" y="5071"/>
                  </a:lnTo>
                  <a:lnTo>
                    <a:pt x="295" y="5160"/>
                  </a:lnTo>
                  <a:lnTo>
                    <a:pt x="269" y="5248"/>
                  </a:lnTo>
                  <a:lnTo>
                    <a:pt x="239" y="5336"/>
                  </a:lnTo>
                  <a:lnTo>
                    <a:pt x="208" y="5424"/>
                  </a:lnTo>
                  <a:lnTo>
                    <a:pt x="177" y="5511"/>
                  </a:lnTo>
                  <a:lnTo>
                    <a:pt x="177" y="5511"/>
                  </a:lnTo>
                  <a:lnTo>
                    <a:pt x="144" y="5594"/>
                  </a:lnTo>
                  <a:lnTo>
                    <a:pt x="128" y="5638"/>
                  </a:lnTo>
                  <a:lnTo>
                    <a:pt x="122" y="5662"/>
                  </a:lnTo>
                  <a:lnTo>
                    <a:pt x="115" y="5686"/>
                  </a:lnTo>
                  <a:lnTo>
                    <a:pt x="110" y="5709"/>
                  </a:lnTo>
                  <a:lnTo>
                    <a:pt x="105" y="5733"/>
                  </a:lnTo>
                  <a:lnTo>
                    <a:pt x="102" y="5755"/>
                  </a:lnTo>
                  <a:lnTo>
                    <a:pt x="101" y="5779"/>
                  </a:lnTo>
                  <a:lnTo>
                    <a:pt x="101" y="5801"/>
                  </a:lnTo>
                  <a:lnTo>
                    <a:pt x="103" y="5823"/>
                  </a:lnTo>
                  <a:lnTo>
                    <a:pt x="107" y="5844"/>
                  </a:lnTo>
                  <a:lnTo>
                    <a:pt x="114" y="5865"/>
                  </a:lnTo>
                  <a:lnTo>
                    <a:pt x="114" y="5865"/>
                  </a:lnTo>
                  <a:lnTo>
                    <a:pt x="122" y="5880"/>
                  </a:lnTo>
                  <a:lnTo>
                    <a:pt x="130" y="5893"/>
                  </a:lnTo>
                  <a:lnTo>
                    <a:pt x="139" y="5905"/>
                  </a:lnTo>
                  <a:lnTo>
                    <a:pt x="149" y="5915"/>
                  </a:lnTo>
                  <a:lnTo>
                    <a:pt x="161" y="5925"/>
                  </a:lnTo>
                  <a:lnTo>
                    <a:pt x="173" y="5932"/>
                  </a:lnTo>
                  <a:lnTo>
                    <a:pt x="187" y="5939"/>
                  </a:lnTo>
                  <a:lnTo>
                    <a:pt x="202" y="5944"/>
                  </a:lnTo>
                  <a:lnTo>
                    <a:pt x="216" y="5950"/>
                  </a:lnTo>
                  <a:lnTo>
                    <a:pt x="232" y="5954"/>
                  </a:lnTo>
                  <a:lnTo>
                    <a:pt x="249" y="5956"/>
                  </a:lnTo>
                  <a:lnTo>
                    <a:pt x="266" y="5959"/>
                  </a:lnTo>
                  <a:lnTo>
                    <a:pt x="302" y="5961"/>
                  </a:lnTo>
                  <a:lnTo>
                    <a:pt x="338" y="5961"/>
                  </a:lnTo>
                  <a:lnTo>
                    <a:pt x="376" y="5959"/>
                  </a:lnTo>
                  <a:lnTo>
                    <a:pt x="413" y="5955"/>
                  </a:lnTo>
                  <a:lnTo>
                    <a:pt x="486" y="5946"/>
                  </a:lnTo>
                  <a:lnTo>
                    <a:pt x="553" y="5936"/>
                  </a:lnTo>
                  <a:lnTo>
                    <a:pt x="582" y="5932"/>
                  </a:lnTo>
                  <a:lnTo>
                    <a:pt x="608" y="5931"/>
                  </a:lnTo>
                  <a:lnTo>
                    <a:pt x="608" y="5931"/>
                  </a:lnTo>
                  <a:lnTo>
                    <a:pt x="708" y="5930"/>
                  </a:lnTo>
                  <a:lnTo>
                    <a:pt x="808" y="5930"/>
                  </a:lnTo>
                  <a:lnTo>
                    <a:pt x="908" y="5931"/>
                  </a:lnTo>
                  <a:lnTo>
                    <a:pt x="1007" y="5934"/>
                  </a:lnTo>
                  <a:lnTo>
                    <a:pt x="1106" y="5939"/>
                  </a:lnTo>
                  <a:lnTo>
                    <a:pt x="1205" y="5944"/>
                  </a:lnTo>
                  <a:lnTo>
                    <a:pt x="1403" y="5957"/>
                  </a:lnTo>
                  <a:lnTo>
                    <a:pt x="1603" y="5971"/>
                  </a:lnTo>
                  <a:lnTo>
                    <a:pt x="1801" y="5982"/>
                  </a:lnTo>
                  <a:lnTo>
                    <a:pt x="1900" y="5988"/>
                  </a:lnTo>
                  <a:lnTo>
                    <a:pt x="2000" y="5992"/>
                  </a:lnTo>
                  <a:lnTo>
                    <a:pt x="2100" y="5994"/>
                  </a:lnTo>
                  <a:lnTo>
                    <a:pt x="2198" y="5996"/>
                  </a:lnTo>
                  <a:lnTo>
                    <a:pt x="2198" y="5996"/>
                  </a:lnTo>
                  <a:lnTo>
                    <a:pt x="2218" y="5993"/>
                  </a:lnTo>
                  <a:lnTo>
                    <a:pt x="2238" y="5988"/>
                  </a:lnTo>
                  <a:lnTo>
                    <a:pt x="2278" y="6002"/>
                  </a:lnTo>
                  <a:lnTo>
                    <a:pt x="2278" y="6002"/>
                  </a:lnTo>
                  <a:lnTo>
                    <a:pt x="2315" y="6007"/>
                  </a:lnTo>
                  <a:lnTo>
                    <a:pt x="2350" y="6009"/>
                  </a:lnTo>
                  <a:lnTo>
                    <a:pt x="2386" y="6007"/>
                  </a:lnTo>
                  <a:lnTo>
                    <a:pt x="2420" y="6003"/>
                  </a:lnTo>
                  <a:lnTo>
                    <a:pt x="2437" y="5999"/>
                  </a:lnTo>
                  <a:lnTo>
                    <a:pt x="2451" y="5996"/>
                  </a:lnTo>
                  <a:lnTo>
                    <a:pt x="2467" y="5992"/>
                  </a:lnTo>
                  <a:lnTo>
                    <a:pt x="2480" y="5986"/>
                  </a:lnTo>
                  <a:lnTo>
                    <a:pt x="2495" y="5980"/>
                  </a:lnTo>
                  <a:lnTo>
                    <a:pt x="2506" y="5973"/>
                  </a:lnTo>
                  <a:lnTo>
                    <a:pt x="2518" y="5965"/>
                  </a:lnTo>
                  <a:lnTo>
                    <a:pt x="2527" y="5957"/>
                  </a:lnTo>
                  <a:lnTo>
                    <a:pt x="2572" y="5961"/>
                  </a:lnTo>
                  <a:lnTo>
                    <a:pt x="2572" y="5961"/>
                  </a:lnTo>
                  <a:lnTo>
                    <a:pt x="2614" y="5963"/>
                  </a:lnTo>
                  <a:lnTo>
                    <a:pt x="2657" y="5965"/>
                  </a:lnTo>
                  <a:lnTo>
                    <a:pt x="2698" y="5968"/>
                  </a:lnTo>
                  <a:lnTo>
                    <a:pt x="2740" y="5969"/>
                  </a:lnTo>
                  <a:lnTo>
                    <a:pt x="2740" y="5969"/>
                  </a:lnTo>
                  <a:lnTo>
                    <a:pt x="2765" y="5969"/>
                  </a:lnTo>
                  <a:lnTo>
                    <a:pt x="2788" y="5968"/>
                  </a:lnTo>
                  <a:lnTo>
                    <a:pt x="2808" y="5965"/>
                  </a:lnTo>
                  <a:lnTo>
                    <a:pt x="2817" y="5963"/>
                  </a:lnTo>
                  <a:lnTo>
                    <a:pt x="2825" y="5959"/>
                  </a:lnTo>
                  <a:lnTo>
                    <a:pt x="2833" y="5955"/>
                  </a:lnTo>
                  <a:lnTo>
                    <a:pt x="2840" y="5950"/>
                  </a:lnTo>
                  <a:lnTo>
                    <a:pt x="2846" y="5944"/>
                  </a:lnTo>
                  <a:lnTo>
                    <a:pt x="2851" y="5936"/>
                  </a:lnTo>
                  <a:lnTo>
                    <a:pt x="2855" y="5927"/>
                  </a:lnTo>
                  <a:lnTo>
                    <a:pt x="2859" y="5917"/>
                  </a:lnTo>
                  <a:lnTo>
                    <a:pt x="2861" y="5905"/>
                  </a:lnTo>
                  <a:lnTo>
                    <a:pt x="2863" y="5892"/>
                  </a:lnTo>
                  <a:lnTo>
                    <a:pt x="2863" y="5892"/>
                  </a:lnTo>
                  <a:lnTo>
                    <a:pt x="2863" y="5879"/>
                  </a:lnTo>
                  <a:lnTo>
                    <a:pt x="2887" y="5884"/>
                  </a:lnTo>
                  <a:lnTo>
                    <a:pt x="2887" y="5884"/>
                  </a:lnTo>
                  <a:lnTo>
                    <a:pt x="2903" y="5880"/>
                  </a:lnTo>
                  <a:lnTo>
                    <a:pt x="2916" y="5875"/>
                  </a:lnTo>
                  <a:lnTo>
                    <a:pt x="2927" y="5868"/>
                  </a:lnTo>
                  <a:lnTo>
                    <a:pt x="2937" y="5860"/>
                  </a:lnTo>
                  <a:lnTo>
                    <a:pt x="2944" y="5851"/>
                  </a:lnTo>
                  <a:lnTo>
                    <a:pt x="2950" y="5842"/>
                  </a:lnTo>
                  <a:lnTo>
                    <a:pt x="2954" y="5831"/>
                  </a:lnTo>
                  <a:lnTo>
                    <a:pt x="2956" y="5820"/>
                  </a:lnTo>
                  <a:lnTo>
                    <a:pt x="2958" y="5806"/>
                  </a:lnTo>
                  <a:lnTo>
                    <a:pt x="2958" y="5795"/>
                  </a:lnTo>
                  <a:lnTo>
                    <a:pt x="2956" y="5781"/>
                  </a:lnTo>
                  <a:lnTo>
                    <a:pt x="2954" y="5768"/>
                  </a:lnTo>
                  <a:lnTo>
                    <a:pt x="2948" y="5742"/>
                  </a:lnTo>
                  <a:lnTo>
                    <a:pt x="2939" y="5716"/>
                  </a:lnTo>
                  <a:lnTo>
                    <a:pt x="2930" y="5687"/>
                  </a:lnTo>
                  <a:lnTo>
                    <a:pt x="2930" y="5687"/>
                  </a:lnTo>
                  <a:lnTo>
                    <a:pt x="2994" y="5696"/>
                  </a:lnTo>
                  <a:lnTo>
                    <a:pt x="3059" y="5703"/>
                  </a:lnTo>
                  <a:lnTo>
                    <a:pt x="3124" y="5707"/>
                  </a:lnTo>
                  <a:lnTo>
                    <a:pt x="3191" y="5710"/>
                  </a:lnTo>
                  <a:lnTo>
                    <a:pt x="3258" y="5712"/>
                  </a:lnTo>
                  <a:lnTo>
                    <a:pt x="3325" y="5713"/>
                  </a:lnTo>
                  <a:lnTo>
                    <a:pt x="3461" y="5713"/>
                  </a:lnTo>
                  <a:lnTo>
                    <a:pt x="3461" y="5713"/>
                  </a:lnTo>
                  <a:lnTo>
                    <a:pt x="3536" y="5713"/>
                  </a:lnTo>
                  <a:lnTo>
                    <a:pt x="3611" y="5713"/>
                  </a:lnTo>
                  <a:lnTo>
                    <a:pt x="3683" y="5712"/>
                  </a:lnTo>
                  <a:lnTo>
                    <a:pt x="3720" y="5709"/>
                  </a:lnTo>
                  <a:lnTo>
                    <a:pt x="3755" y="5707"/>
                  </a:lnTo>
                  <a:lnTo>
                    <a:pt x="3790" y="5703"/>
                  </a:lnTo>
                  <a:lnTo>
                    <a:pt x="3827" y="5697"/>
                  </a:lnTo>
                  <a:lnTo>
                    <a:pt x="3863" y="5691"/>
                  </a:lnTo>
                  <a:lnTo>
                    <a:pt x="3898" y="5683"/>
                  </a:lnTo>
                  <a:lnTo>
                    <a:pt x="3933" y="5674"/>
                  </a:lnTo>
                  <a:lnTo>
                    <a:pt x="3968" y="5662"/>
                  </a:lnTo>
                  <a:lnTo>
                    <a:pt x="4003" y="5649"/>
                  </a:lnTo>
                  <a:lnTo>
                    <a:pt x="4038" y="5634"/>
                  </a:lnTo>
                  <a:lnTo>
                    <a:pt x="4038" y="5634"/>
                  </a:lnTo>
                  <a:lnTo>
                    <a:pt x="4109" y="5604"/>
                  </a:lnTo>
                  <a:lnTo>
                    <a:pt x="4184" y="5575"/>
                  </a:lnTo>
                  <a:lnTo>
                    <a:pt x="4260" y="5544"/>
                  </a:lnTo>
                  <a:lnTo>
                    <a:pt x="4337" y="5512"/>
                  </a:lnTo>
                  <a:lnTo>
                    <a:pt x="4377" y="5495"/>
                  </a:lnTo>
                  <a:lnTo>
                    <a:pt x="4413" y="5478"/>
                  </a:lnTo>
                  <a:lnTo>
                    <a:pt x="4452" y="5460"/>
                  </a:lnTo>
                  <a:lnTo>
                    <a:pt x="4487" y="5440"/>
                  </a:lnTo>
                  <a:lnTo>
                    <a:pt x="4521" y="5420"/>
                  </a:lnTo>
                  <a:lnTo>
                    <a:pt x="4555" y="5398"/>
                  </a:lnTo>
                  <a:lnTo>
                    <a:pt x="4587" y="5375"/>
                  </a:lnTo>
                  <a:lnTo>
                    <a:pt x="4615" y="5352"/>
                  </a:lnTo>
                  <a:lnTo>
                    <a:pt x="4695" y="5331"/>
                  </a:lnTo>
                  <a:lnTo>
                    <a:pt x="4695" y="5331"/>
                  </a:lnTo>
                  <a:lnTo>
                    <a:pt x="4716" y="5329"/>
                  </a:lnTo>
                  <a:lnTo>
                    <a:pt x="4737" y="5329"/>
                  </a:lnTo>
                  <a:lnTo>
                    <a:pt x="4760" y="5332"/>
                  </a:lnTo>
                  <a:lnTo>
                    <a:pt x="4781" y="5336"/>
                  </a:lnTo>
                  <a:lnTo>
                    <a:pt x="4803" y="5341"/>
                  </a:lnTo>
                  <a:lnTo>
                    <a:pt x="4825" y="5347"/>
                  </a:lnTo>
                  <a:lnTo>
                    <a:pt x="4848" y="5354"/>
                  </a:lnTo>
                  <a:lnTo>
                    <a:pt x="4870" y="5364"/>
                  </a:lnTo>
                  <a:lnTo>
                    <a:pt x="4892" y="5374"/>
                  </a:lnTo>
                  <a:lnTo>
                    <a:pt x="4916" y="5385"/>
                  </a:lnTo>
                  <a:lnTo>
                    <a:pt x="4960" y="5410"/>
                  </a:lnTo>
                  <a:lnTo>
                    <a:pt x="5006" y="5437"/>
                  </a:lnTo>
                  <a:lnTo>
                    <a:pt x="5051" y="5467"/>
                  </a:lnTo>
                  <a:lnTo>
                    <a:pt x="5096" y="5499"/>
                  </a:lnTo>
                  <a:lnTo>
                    <a:pt x="5140" y="5530"/>
                  </a:lnTo>
                  <a:lnTo>
                    <a:pt x="5225" y="5596"/>
                  </a:lnTo>
                  <a:lnTo>
                    <a:pt x="5307" y="5657"/>
                  </a:lnTo>
                  <a:lnTo>
                    <a:pt x="5345" y="5683"/>
                  </a:lnTo>
                  <a:lnTo>
                    <a:pt x="5380" y="5707"/>
                  </a:lnTo>
                  <a:lnTo>
                    <a:pt x="5380" y="5707"/>
                  </a:lnTo>
                  <a:lnTo>
                    <a:pt x="5473" y="5759"/>
                  </a:lnTo>
                  <a:lnTo>
                    <a:pt x="5566" y="5810"/>
                  </a:lnTo>
                  <a:lnTo>
                    <a:pt x="5660" y="5860"/>
                  </a:lnTo>
                  <a:lnTo>
                    <a:pt x="5755" y="5906"/>
                  </a:lnTo>
                  <a:lnTo>
                    <a:pt x="5851" y="5952"/>
                  </a:lnTo>
                  <a:lnTo>
                    <a:pt x="5948" y="5994"/>
                  </a:lnTo>
                  <a:lnTo>
                    <a:pt x="6045" y="6036"/>
                  </a:lnTo>
                  <a:lnTo>
                    <a:pt x="6145" y="6074"/>
                  </a:lnTo>
                  <a:lnTo>
                    <a:pt x="6145" y="6074"/>
                  </a:lnTo>
                  <a:lnTo>
                    <a:pt x="6225" y="6105"/>
                  </a:lnTo>
                  <a:lnTo>
                    <a:pt x="6305" y="6133"/>
                  </a:lnTo>
                  <a:lnTo>
                    <a:pt x="6386" y="6162"/>
                  </a:lnTo>
                  <a:lnTo>
                    <a:pt x="6468" y="6189"/>
                  </a:lnTo>
                  <a:lnTo>
                    <a:pt x="6551" y="6214"/>
                  </a:lnTo>
                  <a:lnTo>
                    <a:pt x="6634" y="6236"/>
                  </a:lnTo>
                  <a:lnTo>
                    <a:pt x="6676" y="6245"/>
                  </a:lnTo>
                  <a:lnTo>
                    <a:pt x="6718" y="6254"/>
                  </a:lnTo>
                  <a:lnTo>
                    <a:pt x="6760" y="6262"/>
                  </a:lnTo>
                  <a:lnTo>
                    <a:pt x="6802" y="6270"/>
                  </a:lnTo>
                  <a:lnTo>
                    <a:pt x="6802" y="6270"/>
                  </a:lnTo>
                  <a:lnTo>
                    <a:pt x="6839" y="6274"/>
                  </a:lnTo>
                  <a:lnTo>
                    <a:pt x="6877" y="6275"/>
                  </a:lnTo>
                  <a:lnTo>
                    <a:pt x="6912" y="6274"/>
                  </a:lnTo>
                  <a:lnTo>
                    <a:pt x="6931" y="6273"/>
                  </a:lnTo>
                  <a:lnTo>
                    <a:pt x="6948" y="6270"/>
                  </a:lnTo>
                  <a:lnTo>
                    <a:pt x="6963" y="6266"/>
                  </a:lnTo>
                  <a:lnTo>
                    <a:pt x="6979" y="6262"/>
                  </a:lnTo>
                  <a:lnTo>
                    <a:pt x="6995" y="6257"/>
                  </a:lnTo>
                  <a:lnTo>
                    <a:pt x="7009" y="6252"/>
                  </a:lnTo>
                  <a:lnTo>
                    <a:pt x="7022" y="6245"/>
                  </a:lnTo>
                  <a:lnTo>
                    <a:pt x="7034" y="6237"/>
                  </a:lnTo>
                  <a:lnTo>
                    <a:pt x="7046" y="6229"/>
                  </a:lnTo>
                  <a:lnTo>
                    <a:pt x="7055" y="6220"/>
                  </a:lnTo>
                  <a:lnTo>
                    <a:pt x="7094" y="6229"/>
                  </a:lnTo>
                  <a:lnTo>
                    <a:pt x="7094" y="6229"/>
                  </a:lnTo>
                  <a:lnTo>
                    <a:pt x="7138" y="6231"/>
                  </a:lnTo>
                  <a:lnTo>
                    <a:pt x="7180" y="6232"/>
                  </a:lnTo>
                  <a:lnTo>
                    <a:pt x="7222" y="6235"/>
                  </a:lnTo>
                  <a:lnTo>
                    <a:pt x="7264" y="6236"/>
                  </a:lnTo>
                  <a:lnTo>
                    <a:pt x="7264" y="6236"/>
                  </a:lnTo>
                  <a:lnTo>
                    <a:pt x="7289" y="6236"/>
                  </a:lnTo>
                  <a:lnTo>
                    <a:pt x="7311" y="6235"/>
                  </a:lnTo>
                  <a:lnTo>
                    <a:pt x="7332" y="6232"/>
                  </a:lnTo>
                  <a:lnTo>
                    <a:pt x="7341" y="6229"/>
                  </a:lnTo>
                  <a:lnTo>
                    <a:pt x="7349" y="6227"/>
                  </a:lnTo>
                  <a:lnTo>
                    <a:pt x="7357" y="6223"/>
                  </a:lnTo>
                  <a:lnTo>
                    <a:pt x="7363" y="6218"/>
                  </a:lnTo>
                  <a:lnTo>
                    <a:pt x="7370" y="6211"/>
                  </a:lnTo>
                  <a:lnTo>
                    <a:pt x="7375" y="6203"/>
                  </a:lnTo>
                  <a:lnTo>
                    <a:pt x="7379" y="6195"/>
                  </a:lnTo>
                  <a:lnTo>
                    <a:pt x="7382" y="6185"/>
                  </a:lnTo>
                  <a:lnTo>
                    <a:pt x="7384" y="6173"/>
                  </a:lnTo>
                  <a:lnTo>
                    <a:pt x="7386" y="6158"/>
                  </a:lnTo>
                  <a:lnTo>
                    <a:pt x="7411" y="6152"/>
                  </a:lnTo>
                  <a:lnTo>
                    <a:pt x="7411" y="6152"/>
                  </a:lnTo>
                  <a:lnTo>
                    <a:pt x="7426" y="6148"/>
                  </a:lnTo>
                  <a:lnTo>
                    <a:pt x="7439" y="6143"/>
                  </a:lnTo>
                  <a:lnTo>
                    <a:pt x="7451" y="6136"/>
                  </a:lnTo>
                  <a:lnTo>
                    <a:pt x="7460" y="6128"/>
                  </a:lnTo>
                  <a:lnTo>
                    <a:pt x="7468" y="6119"/>
                  </a:lnTo>
                  <a:lnTo>
                    <a:pt x="7474" y="6109"/>
                  </a:lnTo>
                  <a:lnTo>
                    <a:pt x="7477" y="6098"/>
                  </a:lnTo>
                  <a:lnTo>
                    <a:pt x="7480" y="6086"/>
                  </a:lnTo>
                  <a:lnTo>
                    <a:pt x="7481" y="6074"/>
                  </a:lnTo>
                  <a:lnTo>
                    <a:pt x="7481" y="6061"/>
                  </a:lnTo>
                  <a:lnTo>
                    <a:pt x="7480" y="6049"/>
                  </a:lnTo>
                  <a:lnTo>
                    <a:pt x="7477" y="6036"/>
                  </a:lnTo>
                  <a:lnTo>
                    <a:pt x="7471" y="6009"/>
                  </a:lnTo>
                  <a:lnTo>
                    <a:pt x="7463" y="5984"/>
                  </a:lnTo>
                  <a:lnTo>
                    <a:pt x="7463" y="5984"/>
                  </a:lnTo>
                  <a:lnTo>
                    <a:pt x="7456" y="5969"/>
                  </a:lnTo>
                  <a:lnTo>
                    <a:pt x="7450" y="5955"/>
                  </a:lnTo>
                  <a:lnTo>
                    <a:pt x="7442" y="5942"/>
                  </a:lnTo>
                  <a:lnTo>
                    <a:pt x="7434" y="5930"/>
                  </a:lnTo>
                  <a:lnTo>
                    <a:pt x="7416" y="5906"/>
                  </a:lnTo>
                  <a:lnTo>
                    <a:pt x="7396" y="5885"/>
                  </a:lnTo>
                  <a:lnTo>
                    <a:pt x="7375" y="5865"/>
                  </a:lnTo>
                  <a:lnTo>
                    <a:pt x="7352" y="5846"/>
                  </a:lnTo>
                  <a:lnTo>
                    <a:pt x="7304" y="5808"/>
                  </a:lnTo>
                  <a:lnTo>
                    <a:pt x="7304" y="5808"/>
                  </a:lnTo>
                  <a:lnTo>
                    <a:pt x="7286" y="5795"/>
                  </a:lnTo>
                  <a:lnTo>
                    <a:pt x="7268" y="5783"/>
                  </a:lnTo>
                  <a:lnTo>
                    <a:pt x="7285" y="5771"/>
                  </a:lnTo>
                  <a:lnTo>
                    <a:pt x="7285" y="5771"/>
                  </a:lnTo>
                  <a:lnTo>
                    <a:pt x="7300" y="5764"/>
                  </a:lnTo>
                  <a:lnTo>
                    <a:pt x="7312" y="5756"/>
                  </a:lnTo>
                  <a:lnTo>
                    <a:pt x="7324" y="5746"/>
                  </a:lnTo>
                  <a:lnTo>
                    <a:pt x="7333" y="5735"/>
                  </a:lnTo>
                  <a:lnTo>
                    <a:pt x="7341" y="5725"/>
                  </a:lnTo>
                  <a:lnTo>
                    <a:pt x="7348" y="5712"/>
                  </a:lnTo>
                  <a:lnTo>
                    <a:pt x="7352" y="5699"/>
                  </a:lnTo>
                  <a:lnTo>
                    <a:pt x="7354" y="5686"/>
                  </a:lnTo>
                  <a:lnTo>
                    <a:pt x="7357" y="5672"/>
                  </a:lnTo>
                  <a:lnTo>
                    <a:pt x="7357" y="5658"/>
                  </a:lnTo>
                  <a:lnTo>
                    <a:pt x="7357" y="5643"/>
                  </a:lnTo>
                  <a:lnTo>
                    <a:pt x="7354" y="5628"/>
                  </a:lnTo>
                  <a:lnTo>
                    <a:pt x="7352" y="5613"/>
                  </a:lnTo>
                  <a:lnTo>
                    <a:pt x="7348" y="5599"/>
                  </a:lnTo>
                  <a:lnTo>
                    <a:pt x="7344" y="5586"/>
                  </a:lnTo>
                  <a:lnTo>
                    <a:pt x="7338" y="5571"/>
                  </a:lnTo>
                  <a:lnTo>
                    <a:pt x="7338" y="5571"/>
                  </a:lnTo>
                  <a:lnTo>
                    <a:pt x="7328" y="5550"/>
                  </a:lnTo>
                  <a:lnTo>
                    <a:pt x="7317" y="5530"/>
                  </a:lnTo>
                  <a:lnTo>
                    <a:pt x="7306" y="5512"/>
                  </a:lnTo>
                  <a:lnTo>
                    <a:pt x="7293" y="5496"/>
                  </a:lnTo>
                  <a:lnTo>
                    <a:pt x="7281" y="5482"/>
                  </a:lnTo>
                  <a:lnTo>
                    <a:pt x="7266" y="5469"/>
                  </a:lnTo>
                  <a:lnTo>
                    <a:pt x="7252" y="5457"/>
                  </a:lnTo>
                  <a:lnTo>
                    <a:pt x="7237" y="5446"/>
                  </a:lnTo>
                  <a:lnTo>
                    <a:pt x="7222" y="5437"/>
                  </a:lnTo>
                  <a:lnTo>
                    <a:pt x="7205" y="5429"/>
                  </a:lnTo>
                  <a:lnTo>
                    <a:pt x="7188" y="5420"/>
                  </a:lnTo>
                  <a:lnTo>
                    <a:pt x="7169" y="5414"/>
                  </a:lnTo>
                  <a:lnTo>
                    <a:pt x="7130" y="5399"/>
                  </a:lnTo>
                  <a:lnTo>
                    <a:pt x="7088" y="5386"/>
                  </a:lnTo>
                  <a:lnTo>
                    <a:pt x="7088" y="5386"/>
                  </a:lnTo>
                  <a:lnTo>
                    <a:pt x="7032" y="5369"/>
                  </a:lnTo>
                  <a:lnTo>
                    <a:pt x="6975" y="5354"/>
                  </a:lnTo>
                  <a:lnTo>
                    <a:pt x="6919" y="5339"/>
                  </a:lnTo>
                  <a:lnTo>
                    <a:pt x="6891" y="5331"/>
                  </a:lnTo>
                  <a:lnTo>
                    <a:pt x="6864" y="5320"/>
                  </a:lnTo>
                  <a:lnTo>
                    <a:pt x="6864" y="5320"/>
                  </a:lnTo>
                  <a:lnTo>
                    <a:pt x="6845" y="5314"/>
                  </a:lnTo>
                  <a:lnTo>
                    <a:pt x="6827" y="5308"/>
                  </a:lnTo>
                  <a:lnTo>
                    <a:pt x="6789" y="5301"/>
                  </a:lnTo>
                  <a:lnTo>
                    <a:pt x="6750" y="5290"/>
                  </a:lnTo>
                  <a:lnTo>
                    <a:pt x="6731" y="5285"/>
                  </a:lnTo>
                  <a:lnTo>
                    <a:pt x="6713" y="5277"/>
                  </a:lnTo>
                  <a:lnTo>
                    <a:pt x="6713" y="5277"/>
                  </a:lnTo>
                  <a:lnTo>
                    <a:pt x="6696" y="5269"/>
                  </a:lnTo>
                  <a:lnTo>
                    <a:pt x="6679" y="5259"/>
                  </a:lnTo>
                  <a:lnTo>
                    <a:pt x="6662" y="5248"/>
                  </a:lnTo>
                  <a:lnTo>
                    <a:pt x="6646" y="5235"/>
                  </a:lnTo>
                  <a:lnTo>
                    <a:pt x="6631" y="5222"/>
                  </a:lnTo>
                  <a:lnTo>
                    <a:pt x="6616" y="5207"/>
                  </a:lnTo>
                  <a:lnTo>
                    <a:pt x="6587" y="5177"/>
                  </a:lnTo>
                  <a:lnTo>
                    <a:pt x="6558" y="5146"/>
                  </a:lnTo>
                  <a:lnTo>
                    <a:pt x="6530" y="5114"/>
                  </a:lnTo>
                  <a:lnTo>
                    <a:pt x="6503" y="5084"/>
                  </a:lnTo>
                  <a:lnTo>
                    <a:pt x="6474" y="5056"/>
                  </a:lnTo>
                  <a:lnTo>
                    <a:pt x="6474" y="5056"/>
                  </a:lnTo>
                  <a:lnTo>
                    <a:pt x="6474" y="5055"/>
                  </a:lnTo>
                  <a:lnTo>
                    <a:pt x="6473" y="5054"/>
                  </a:lnTo>
                  <a:lnTo>
                    <a:pt x="6473" y="5052"/>
                  </a:lnTo>
                  <a:lnTo>
                    <a:pt x="6473" y="5051"/>
                  </a:lnTo>
                  <a:lnTo>
                    <a:pt x="6433" y="5010"/>
                  </a:lnTo>
                  <a:lnTo>
                    <a:pt x="6433" y="5010"/>
                  </a:lnTo>
                  <a:lnTo>
                    <a:pt x="6407" y="4989"/>
                  </a:lnTo>
                  <a:lnTo>
                    <a:pt x="6381" y="4968"/>
                  </a:lnTo>
                  <a:lnTo>
                    <a:pt x="6355" y="4945"/>
                  </a:lnTo>
                  <a:lnTo>
                    <a:pt x="6328" y="4921"/>
                  </a:lnTo>
                  <a:lnTo>
                    <a:pt x="6302" y="4896"/>
                  </a:lnTo>
                  <a:lnTo>
                    <a:pt x="6277" y="4871"/>
                  </a:lnTo>
                  <a:lnTo>
                    <a:pt x="6227" y="4818"/>
                  </a:lnTo>
                  <a:lnTo>
                    <a:pt x="6180" y="4763"/>
                  </a:lnTo>
                  <a:lnTo>
                    <a:pt x="6133" y="4708"/>
                  </a:lnTo>
                  <a:lnTo>
                    <a:pt x="6044" y="4600"/>
                  </a:lnTo>
                  <a:lnTo>
                    <a:pt x="6044" y="4600"/>
                  </a:lnTo>
                  <a:lnTo>
                    <a:pt x="6012" y="4561"/>
                  </a:lnTo>
                  <a:lnTo>
                    <a:pt x="5978" y="4518"/>
                  </a:lnTo>
                  <a:lnTo>
                    <a:pt x="5944" y="4473"/>
                  </a:lnTo>
                  <a:lnTo>
                    <a:pt x="5913" y="4424"/>
                  </a:lnTo>
                  <a:lnTo>
                    <a:pt x="5897" y="4401"/>
                  </a:lnTo>
                  <a:lnTo>
                    <a:pt x="5883" y="4376"/>
                  </a:lnTo>
                  <a:lnTo>
                    <a:pt x="5869" y="4349"/>
                  </a:lnTo>
                  <a:lnTo>
                    <a:pt x="5858" y="4324"/>
                  </a:lnTo>
                  <a:lnTo>
                    <a:pt x="5848" y="4298"/>
                  </a:lnTo>
                  <a:lnTo>
                    <a:pt x="5839" y="4272"/>
                  </a:lnTo>
                  <a:lnTo>
                    <a:pt x="5833" y="4246"/>
                  </a:lnTo>
                  <a:lnTo>
                    <a:pt x="5827" y="4221"/>
                  </a:lnTo>
                  <a:lnTo>
                    <a:pt x="5822" y="4188"/>
                  </a:lnTo>
                  <a:lnTo>
                    <a:pt x="5822" y="4188"/>
                  </a:lnTo>
                  <a:lnTo>
                    <a:pt x="5885" y="4079"/>
                  </a:lnTo>
                  <a:lnTo>
                    <a:pt x="5917" y="4025"/>
                  </a:lnTo>
                  <a:lnTo>
                    <a:pt x="5947" y="3970"/>
                  </a:lnTo>
                  <a:lnTo>
                    <a:pt x="5976" y="3915"/>
                  </a:lnTo>
                  <a:lnTo>
                    <a:pt x="6005" y="3857"/>
                  </a:lnTo>
                  <a:lnTo>
                    <a:pt x="6032" y="3796"/>
                  </a:lnTo>
                  <a:lnTo>
                    <a:pt x="6058" y="3733"/>
                  </a:lnTo>
                  <a:lnTo>
                    <a:pt x="6058" y="3733"/>
                  </a:lnTo>
                  <a:lnTo>
                    <a:pt x="6088" y="3647"/>
                  </a:lnTo>
                  <a:lnTo>
                    <a:pt x="6103" y="3606"/>
                  </a:lnTo>
                  <a:lnTo>
                    <a:pt x="6115" y="3566"/>
                  </a:lnTo>
                  <a:lnTo>
                    <a:pt x="6126" y="3527"/>
                  </a:lnTo>
                  <a:lnTo>
                    <a:pt x="6136" y="3488"/>
                  </a:lnTo>
                  <a:lnTo>
                    <a:pt x="6145" y="3450"/>
                  </a:lnTo>
                  <a:lnTo>
                    <a:pt x="6153" y="3411"/>
                  </a:lnTo>
                  <a:lnTo>
                    <a:pt x="6158" y="3373"/>
                  </a:lnTo>
                  <a:lnTo>
                    <a:pt x="6163" y="3334"/>
                  </a:lnTo>
                  <a:lnTo>
                    <a:pt x="6166" y="3295"/>
                  </a:lnTo>
                  <a:lnTo>
                    <a:pt x="6168" y="3255"/>
                  </a:lnTo>
                  <a:lnTo>
                    <a:pt x="6168" y="3214"/>
                  </a:lnTo>
                  <a:lnTo>
                    <a:pt x="6167" y="3172"/>
                  </a:lnTo>
                  <a:lnTo>
                    <a:pt x="6165" y="3129"/>
                  </a:lnTo>
                  <a:lnTo>
                    <a:pt x="6159" y="3083"/>
                  </a:lnTo>
                  <a:lnTo>
                    <a:pt x="6159" y="3083"/>
                  </a:lnTo>
                  <a:lnTo>
                    <a:pt x="6155" y="3048"/>
                  </a:lnTo>
                  <a:lnTo>
                    <a:pt x="6149" y="3012"/>
                  </a:lnTo>
                  <a:lnTo>
                    <a:pt x="6136" y="2938"/>
                  </a:lnTo>
                  <a:lnTo>
                    <a:pt x="6104" y="2790"/>
                  </a:lnTo>
                  <a:lnTo>
                    <a:pt x="6090" y="2716"/>
                  </a:lnTo>
                  <a:lnTo>
                    <a:pt x="6083" y="2678"/>
                  </a:lnTo>
                  <a:lnTo>
                    <a:pt x="6078" y="2642"/>
                  </a:lnTo>
                  <a:lnTo>
                    <a:pt x="6073" y="2606"/>
                  </a:lnTo>
                  <a:lnTo>
                    <a:pt x="6069" y="2569"/>
                  </a:lnTo>
                  <a:lnTo>
                    <a:pt x="6066" y="2534"/>
                  </a:lnTo>
                  <a:lnTo>
                    <a:pt x="6066" y="2498"/>
                  </a:lnTo>
                  <a:lnTo>
                    <a:pt x="6079" y="2494"/>
                  </a:lnTo>
                  <a:lnTo>
                    <a:pt x="6079" y="2494"/>
                  </a:lnTo>
                  <a:lnTo>
                    <a:pt x="6109" y="2497"/>
                  </a:lnTo>
                  <a:lnTo>
                    <a:pt x="6140" y="2500"/>
                  </a:lnTo>
                  <a:lnTo>
                    <a:pt x="6200" y="2509"/>
                  </a:lnTo>
                  <a:lnTo>
                    <a:pt x="6262" y="2518"/>
                  </a:lnTo>
                  <a:lnTo>
                    <a:pt x="6322" y="2527"/>
                  </a:lnTo>
                  <a:lnTo>
                    <a:pt x="6322" y="2527"/>
                  </a:lnTo>
                  <a:lnTo>
                    <a:pt x="6347" y="2530"/>
                  </a:lnTo>
                  <a:lnTo>
                    <a:pt x="6347" y="2530"/>
                  </a:lnTo>
                  <a:lnTo>
                    <a:pt x="6381" y="2533"/>
                  </a:lnTo>
                  <a:lnTo>
                    <a:pt x="6420" y="2534"/>
                  </a:lnTo>
                  <a:lnTo>
                    <a:pt x="6464" y="2533"/>
                  </a:lnTo>
                  <a:lnTo>
                    <a:pt x="6507" y="2530"/>
                  </a:lnTo>
                  <a:lnTo>
                    <a:pt x="6529" y="2527"/>
                  </a:lnTo>
                  <a:lnTo>
                    <a:pt x="6551" y="2523"/>
                  </a:lnTo>
                  <a:lnTo>
                    <a:pt x="6572" y="2519"/>
                  </a:lnTo>
                  <a:lnTo>
                    <a:pt x="6593" y="2514"/>
                  </a:lnTo>
                  <a:lnTo>
                    <a:pt x="6613" y="2509"/>
                  </a:lnTo>
                  <a:lnTo>
                    <a:pt x="6631" y="2501"/>
                  </a:lnTo>
                  <a:lnTo>
                    <a:pt x="6649" y="2493"/>
                  </a:lnTo>
                  <a:lnTo>
                    <a:pt x="6664" y="2485"/>
                  </a:lnTo>
                  <a:lnTo>
                    <a:pt x="6664" y="2485"/>
                  </a:lnTo>
                  <a:lnTo>
                    <a:pt x="6679" y="2475"/>
                  </a:lnTo>
                  <a:lnTo>
                    <a:pt x="6690" y="2463"/>
                  </a:lnTo>
                  <a:lnTo>
                    <a:pt x="6701" y="2450"/>
                  </a:lnTo>
                  <a:lnTo>
                    <a:pt x="6708" y="2437"/>
                  </a:lnTo>
                  <a:lnTo>
                    <a:pt x="6705" y="2388"/>
                  </a:lnTo>
                  <a:lnTo>
                    <a:pt x="6705" y="2388"/>
                  </a:lnTo>
                  <a:lnTo>
                    <a:pt x="6727" y="2387"/>
                  </a:lnTo>
                  <a:lnTo>
                    <a:pt x="6751" y="2383"/>
                  </a:lnTo>
                  <a:lnTo>
                    <a:pt x="6774" y="2379"/>
                  </a:lnTo>
                  <a:lnTo>
                    <a:pt x="6799" y="2374"/>
                  </a:lnTo>
                  <a:lnTo>
                    <a:pt x="6799" y="2374"/>
                  </a:lnTo>
                  <a:lnTo>
                    <a:pt x="6824" y="2367"/>
                  </a:lnTo>
                  <a:lnTo>
                    <a:pt x="6849" y="2360"/>
                  </a:lnTo>
                  <a:lnTo>
                    <a:pt x="6875" y="2351"/>
                  </a:lnTo>
                  <a:lnTo>
                    <a:pt x="6900" y="2343"/>
                  </a:lnTo>
                  <a:lnTo>
                    <a:pt x="6927" y="2333"/>
                  </a:lnTo>
                  <a:lnTo>
                    <a:pt x="6951" y="2322"/>
                  </a:lnTo>
                  <a:lnTo>
                    <a:pt x="6976" y="2312"/>
                  </a:lnTo>
                  <a:lnTo>
                    <a:pt x="7000" y="2300"/>
                  </a:lnTo>
                  <a:lnTo>
                    <a:pt x="7024" y="2287"/>
                  </a:lnTo>
                  <a:lnTo>
                    <a:pt x="7046" y="2274"/>
                  </a:lnTo>
                  <a:lnTo>
                    <a:pt x="7068" y="2261"/>
                  </a:lnTo>
                  <a:lnTo>
                    <a:pt x="7088" y="2246"/>
                  </a:lnTo>
                  <a:lnTo>
                    <a:pt x="7108" y="2232"/>
                  </a:lnTo>
                  <a:lnTo>
                    <a:pt x="7125" y="2217"/>
                  </a:lnTo>
                  <a:lnTo>
                    <a:pt x="7140" y="2203"/>
                  </a:lnTo>
                  <a:lnTo>
                    <a:pt x="7155" y="2187"/>
                  </a:lnTo>
                  <a:lnTo>
                    <a:pt x="7155" y="2187"/>
                  </a:lnTo>
                  <a:lnTo>
                    <a:pt x="7167" y="2173"/>
                  </a:lnTo>
                  <a:lnTo>
                    <a:pt x="7177" y="2158"/>
                  </a:lnTo>
                  <a:lnTo>
                    <a:pt x="7186" y="2144"/>
                  </a:lnTo>
                  <a:lnTo>
                    <a:pt x="7195" y="2129"/>
                  </a:lnTo>
                  <a:lnTo>
                    <a:pt x="7202" y="2115"/>
                  </a:lnTo>
                  <a:lnTo>
                    <a:pt x="7209" y="2100"/>
                  </a:lnTo>
                  <a:lnTo>
                    <a:pt x="7214" y="2086"/>
                  </a:lnTo>
                  <a:lnTo>
                    <a:pt x="7218" y="2073"/>
                  </a:lnTo>
                  <a:lnTo>
                    <a:pt x="7220" y="2058"/>
                  </a:lnTo>
                  <a:lnTo>
                    <a:pt x="7223" y="2044"/>
                  </a:lnTo>
                  <a:lnTo>
                    <a:pt x="7224" y="2031"/>
                  </a:lnTo>
                  <a:lnTo>
                    <a:pt x="7224" y="2016"/>
                  </a:lnTo>
                  <a:lnTo>
                    <a:pt x="7224" y="2003"/>
                  </a:lnTo>
                  <a:lnTo>
                    <a:pt x="7223" y="1990"/>
                  </a:lnTo>
                  <a:lnTo>
                    <a:pt x="7219" y="1962"/>
                  </a:lnTo>
                  <a:lnTo>
                    <a:pt x="7219" y="1962"/>
                  </a:lnTo>
                  <a:lnTo>
                    <a:pt x="7214" y="1945"/>
                  </a:lnTo>
                  <a:lnTo>
                    <a:pt x="7209" y="1928"/>
                  </a:lnTo>
                  <a:lnTo>
                    <a:pt x="7202" y="1912"/>
                  </a:lnTo>
                  <a:lnTo>
                    <a:pt x="7194" y="1895"/>
                  </a:lnTo>
                  <a:lnTo>
                    <a:pt x="7185" y="1880"/>
                  </a:lnTo>
                  <a:lnTo>
                    <a:pt x="7176" y="1863"/>
                  </a:lnTo>
                  <a:lnTo>
                    <a:pt x="7155" y="1832"/>
                  </a:lnTo>
                  <a:lnTo>
                    <a:pt x="7130" y="1801"/>
                  </a:lnTo>
                  <a:lnTo>
                    <a:pt x="7104" y="1772"/>
                  </a:lnTo>
                  <a:lnTo>
                    <a:pt x="7076" y="1744"/>
                  </a:lnTo>
                  <a:lnTo>
                    <a:pt x="7047" y="1718"/>
                  </a:lnTo>
                  <a:lnTo>
                    <a:pt x="7047" y="1718"/>
                  </a:lnTo>
                  <a:lnTo>
                    <a:pt x="7014" y="1685"/>
                  </a:lnTo>
                  <a:lnTo>
                    <a:pt x="6982" y="1655"/>
                  </a:lnTo>
                  <a:lnTo>
                    <a:pt x="6915" y="1595"/>
                  </a:lnTo>
                  <a:lnTo>
                    <a:pt x="6882" y="1564"/>
                  </a:lnTo>
                  <a:lnTo>
                    <a:pt x="6849" y="1534"/>
                  </a:lnTo>
                  <a:lnTo>
                    <a:pt x="6818" y="1504"/>
                  </a:lnTo>
                  <a:lnTo>
                    <a:pt x="6788" y="1472"/>
                  </a:lnTo>
                  <a:lnTo>
                    <a:pt x="6788" y="1472"/>
                  </a:lnTo>
                  <a:lnTo>
                    <a:pt x="6773" y="1454"/>
                  </a:lnTo>
                  <a:lnTo>
                    <a:pt x="6761" y="1438"/>
                  </a:lnTo>
                  <a:lnTo>
                    <a:pt x="6751" y="1422"/>
                  </a:lnTo>
                  <a:lnTo>
                    <a:pt x="6740" y="1408"/>
                  </a:lnTo>
                  <a:lnTo>
                    <a:pt x="6732" y="1394"/>
                  </a:lnTo>
                  <a:lnTo>
                    <a:pt x="6726" y="1379"/>
                  </a:lnTo>
                  <a:lnTo>
                    <a:pt x="6721" y="1365"/>
                  </a:lnTo>
                  <a:lnTo>
                    <a:pt x="6715" y="1350"/>
                  </a:lnTo>
                  <a:lnTo>
                    <a:pt x="6715" y="1350"/>
                  </a:lnTo>
                  <a:lnTo>
                    <a:pt x="6706" y="1320"/>
                  </a:lnTo>
                  <a:lnTo>
                    <a:pt x="6700" y="1287"/>
                  </a:lnTo>
                  <a:lnTo>
                    <a:pt x="6687" y="1212"/>
                  </a:lnTo>
                  <a:lnTo>
                    <a:pt x="6687" y="1212"/>
                  </a:lnTo>
                  <a:lnTo>
                    <a:pt x="6680" y="1179"/>
                  </a:lnTo>
                  <a:lnTo>
                    <a:pt x="6673" y="1147"/>
                  </a:lnTo>
                  <a:lnTo>
                    <a:pt x="6664" y="1115"/>
                  </a:lnTo>
                  <a:lnTo>
                    <a:pt x="6655" y="1083"/>
                  </a:lnTo>
                  <a:lnTo>
                    <a:pt x="6645" y="1052"/>
                  </a:lnTo>
                  <a:lnTo>
                    <a:pt x="6633" y="1020"/>
                  </a:lnTo>
                  <a:lnTo>
                    <a:pt x="6621" y="990"/>
                  </a:lnTo>
                  <a:lnTo>
                    <a:pt x="6607" y="960"/>
                  </a:lnTo>
                  <a:lnTo>
                    <a:pt x="6592" y="931"/>
                  </a:lnTo>
                  <a:lnTo>
                    <a:pt x="6576" y="902"/>
                  </a:lnTo>
                  <a:lnTo>
                    <a:pt x="6559" y="873"/>
                  </a:lnTo>
                  <a:lnTo>
                    <a:pt x="6542" y="846"/>
                  </a:lnTo>
                  <a:lnTo>
                    <a:pt x="6524" y="818"/>
                  </a:lnTo>
                  <a:lnTo>
                    <a:pt x="6504" y="792"/>
                  </a:lnTo>
                  <a:lnTo>
                    <a:pt x="6483" y="767"/>
                  </a:lnTo>
                  <a:lnTo>
                    <a:pt x="6462" y="742"/>
                  </a:lnTo>
                  <a:lnTo>
                    <a:pt x="6462" y="742"/>
                  </a:lnTo>
                  <a:lnTo>
                    <a:pt x="6427" y="703"/>
                  </a:lnTo>
                  <a:lnTo>
                    <a:pt x="6391" y="667"/>
                  </a:lnTo>
                  <a:lnTo>
                    <a:pt x="6356" y="634"/>
                  </a:lnTo>
                  <a:lnTo>
                    <a:pt x="6318" y="603"/>
                  </a:lnTo>
                  <a:lnTo>
                    <a:pt x="6280" y="574"/>
                  </a:lnTo>
                  <a:lnTo>
                    <a:pt x="6239" y="546"/>
                  </a:lnTo>
                  <a:lnTo>
                    <a:pt x="6197" y="521"/>
                  </a:lnTo>
                  <a:lnTo>
                    <a:pt x="6153" y="496"/>
                  </a:lnTo>
                  <a:lnTo>
                    <a:pt x="6102" y="467"/>
                  </a:lnTo>
                  <a:lnTo>
                    <a:pt x="6102" y="467"/>
                  </a:lnTo>
                  <a:lnTo>
                    <a:pt x="6094" y="433"/>
                  </a:lnTo>
                  <a:lnTo>
                    <a:pt x="6082" y="395"/>
                  </a:lnTo>
                  <a:lnTo>
                    <a:pt x="6066" y="353"/>
                  </a:lnTo>
                  <a:lnTo>
                    <a:pt x="6049" y="308"/>
                  </a:lnTo>
                  <a:lnTo>
                    <a:pt x="6028" y="264"/>
                  </a:lnTo>
                  <a:lnTo>
                    <a:pt x="6005" y="219"/>
                  </a:lnTo>
                  <a:lnTo>
                    <a:pt x="5980" y="174"/>
                  </a:lnTo>
                  <a:lnTo>
                    <a:pt x="5965" y="153"/>
                  </a:lnTo>
                  <a:lnTo>
                    <a:pt x="5951" y="134"/>
                  </a:lnTo>
                  <a:lnTo>
                    <a:pt x="5936" y="114"/>
                  </a:lnTo>
                  <a:lnTo>
                    <a:pt x="5922" y="96"/>
                  </a:lnTo>
                  <a:lnTo>
                    <a:pt x="5906" y="77"/>
                  </a:lnTo>
                  <a:lnTo>
                    <a:pt x="5890" y="61"/>
                  </a:lnTo>
                  <a:lnTo>
                    <a:pt x="5873" y="47"/>
                  </a:lnTo>
                  <a:lnTo>
                    <a:pt x="5858" y="34"/>
                  </a:lnTo>
                  <a:lnTo>
                    <a:pt x="5841" y="23"/>
                  </a:lnTo>
                  <a:lnTo>
                    <a:pt x="5823" y="14"/>
                  </a:lnTo>
                  <a:lnTo>
                    <a:pt x="5805" y="8"/>
                  </a:lnTo>
                  <a:lnTo>
                    <a:pt x="5787" y="2"/>
                  </a:lnTo>
                  <a:lnTo>
                    <a:pt x="5770" y="0"/>
                  </a:lnTo>
                  <a:lnTo>
                    <a:pt x="5751" y="0"/>
                  </a:lnTo>
                  <a:lnTo>
                    <a:pt x="5733" y="2"/>
                  </a:lnTo>
                  <a:lnTo>
                    <a:pt x="5713" y="8"/>
                  </a:lnTo>
                  <a:lnTo>
                    <a:pt x="5695" y="15"/>
                  </a:lnTo>
                  <a:lnTo>
                    <a:pt x="5677" y="26"/>
                  </a:lnTo>
                  <a:lnTo>
                    <a:pt x="5677" y="26"/>
                  </a:lnTo>
                  <a:lnTo>
                    <a:pt x="5658" y="39"/>
                  </a:lnTo>
                  <a:lnTo>
                    <a:pt x="5642" y="52"/>
                  </a:lnTo>
                  <a:lnTo>
                    <a:pt x="5628" y="65"/>
                  </a:lnTo>
                  <a:lnTo>
                    <a:pt x="5615" y="81"/>
                  </a:lnTo>
                  <a:lnTo>
                    <a:pt x="5603" y="96"/>
                  </a:lnTo>
                  <a:lnTo>
                    <a:pt x="5591" y="113"/>
                  </a:lnTo>
                  <a:lnTo>
                    <a:pt x="5581" y="130"/>
                  </a:lnTo>
                  <a:lnTo>
                    <a:pt x="5572" y="147"/>
                  </a:lnTo>
                  <a:lnTo>
                    <a:pt x="5555" y="182"/>
                  </a:lnTo>
                  <a:lnTo>
                    <a:pt x="5540" y="219"/>
                  </a:lnTo>
                  <a:lnTo>
                    <a:pt x="5513" y="293"/>
                  </a:lnTo>
                  <a:lnTo>
                    <a:pt x="5498" y="327"/>
                  </a:lnTo>
                  <a:lnTo>
                    <a:pt x="5482" y="361"/>
                  </a:lnTo>
                  <a:lnTo>
                    <a:pt x="5473" y="377"/>
                  </a:lnTo>
                  <a:lnTo>
                    <a:pt x="5464" y="391"/>
                  </a:lnTo>
                  <a:lnTo>
                    <a:pt x="5454" y="406"/>
                  </a:lnTo>
                  <a:lnTo>
                    <a:pt x="5442" y="419"/>
                  </a:lnTo>
                  <a:lnTo>
                    <a:pt x="5429" y="431"/>
                  </a:lnTo>
                  <a:lnTo>
                    <a:pt x="5416" y="442"/>
                  </a:lnTo>
                  <a:lnTo>
                    <a:pt x="5400" y="453"/>
                  </a:lnTo>
                  <a:lnTo>
                    <a:pt x="5384" y="461"/>
                  </a:lnTo>
                  <a:lnTo>
                    <a:pt x="5366" y="469"/>
                  </a:lnTo>
                  <a:lnTo>
                    <a:pt x="5346" y="474"/>
                  </a:lnTo>
                  <a:lnTo>
                    <a:pt x="5325" y="479"/>
                  </a:lnTo>
                  <a:lnTo>
                    <a:pt x="5301" y="482"/>
                  </a:lnTo>
                  <a:lnTo>
                    <a:pt x="5266" y="486"/>
                  </a:lnTo>
                  <a:lnTo>
                    <a:pt x="5266" y="486"/>
                  </a:lnTo>
                  <a:lnTo>
                    <a:pt x="5242" y="465"/>
                  </a:lnTo>
                  <a:lnTo>
                    <a:pt x="5218" y="445"/>
                  </a:lnTo>
                  <a:lnTo>
                    <a:pt x="5193" y="425"/>
                  </a:lnTo>
                  <a:lnTo>
                    <a:pt x="5168" y="407"/>
                  </a:lnTo>
                  <a:lnTo>
                    <a:pt x="5143" y="391"/>
                  </a:lnTo>
                  <a:lnTo>
                    <a:pt x="5120" y="375"/>
                  </a:lnTo>
                  <a:lnTo>
                    <a:pt x="5098" y="362"/>
                  </a:lnTo>
                  <a:lnTo>
                    <a:pt x="5077" y="352"/>
                  </a:lnTo>
                  <a:lnTo>
                    <a:pt x="5077" y="352"/>
                  </a:lnTo>
                  <a:lnTo>
                    <a:pt x="5047" y="339"/>
                  </a:lnTo>
                  <a:lnTo>
                    <a:pt x="5019" y="327"/>
                  </a:lnTo>
                  <a:lnTo>
                    <a:pt x="4993" y="319"/>
                  </a:lnTo>
                  <a:lnTo>
                    <a:pt x="4968" y="314"/>
                  </a:lnTo>
                  <a:lnTo>
                    <a:pt x="4947" y="311"/>
                  </a:lnTo>
                  <a:lnTo>
                    <a:pt x="4926" y="311"/>
                  </a:lnTo>
                  <a:lnTo>
                    <a:pt x="4917" y="312"/>
                  </a:lnTo>
                  <a:lnTo>
                    <a:pt x="4908" y="314"/>
                  </a:lnTo>
                  <a:lnTo>
                    <a:pt x="4900" y="316"/>
                  </a:lnTo>
                  <a:lnTo>
                    <a:pt x="4892" y="320"/>
                  </a:lnTo>
                  <a:lnTo>
                    <a:pt x="4884" y="324"/>
                  </a:lnTo>
                  <a:lnTo>
                    <a:pt x="4877" y="329"/>
                  </a:lnTo>
                  <a:lnTo>
                    <a:pt x="4870" y="336"/>
                  </a:lnTo>
                  <a:lnTo>
                    <a:pt x="4865" y="343"/>
                  </a:lnTo>
                  <a:lnTo>
                    <a:pt x="4858" y="349"/>
                  </a:lnTo>
                  <a:lnTo>
                    <a:pt x="4853" y="358"/>
                  </a:lnTo>
                  <a:lnTo>
                    <a:pt x="4844" y="377"/>
                  </a:lnTo>
                  <a:lnTo>
                    <a:pt x="4837" y="400"/>
                  </a:lnTo>
                  <a:lnTo>
                    <a:pt x="4831" y="425"/>
                  </a:lnTo>
                  <a:lnTo>
                    <a:pt x="4827" y="456"/>
                  </a:lnTo>
                  <a:lnTo>
                    <a:pt x="4825" y="488"/>
                  </a:lnTo>
                  <a:lnTo>
                    <a:pt x="4825" y="488"/>
                  </a:lnTo>
                  <a:lnTo>
                    <a:pt x="4823" y="587"/>
                  </a:lnTo>
                  <a:lnTo>
                    <a:pt x="4821" y="689"/>
                  </a:lnTo>
                  <a:lnTo>
                    <a:pt x="4745" y="7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9102EBEA-9918-4B11-A4AB-4CCED62F9E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5" y="2227"/>
              <a:ext cx="2493" cy="2092"/>
            </a:xfrm>
            <a:custGeom>
              <a:avLst/>
              <a:gdLst>
                <a:gd name="T0" fmla="*/ 4425 w 7481"/>
                <a:gd name="T1" fmla="*/ 1333 h 6275"/>
                <a:gd name="T2" fmla="*/ 4107 w 7481"/>
                <a:gd name="T3" fmla="*/ 1796 h 6275"/>
                <a:gd name="T4" fmla="*/ 3797 w 7481"/>
                <a:gd name="T5" fmla="*/ 2032 h 6275"/>
                <a:gd name="T6" fmla="*/ 3545 w 7481"/>
                <a:gd name="T7" fmla="*/ 2286 h 6275"/>
                <a:gd name="T8" fmla="*/ 2969 w 7481"/>
                <a:gd name="T9" fmla="*/ 2387 h 6275"/>
                <a:gd name="T10" fmla="*/ 1991 w 7481"/>
                <a:gd name="T11" fmla="*/ 2786 h 6275"/>
                <a:gd name="T12" fmla="*/ 1201 w 7481"/>
                <a:gd name="T13" fmla="*/ 3206 h 6275"/>
                <a:gd name="T14" fmla="*/ 911 w 7481"/>
                <a:gd name="T15" fmla="*/ 3192 h 6275"/>
                <a:gd name="T16" fmla="*/ 810 w 7481"/>
                <a:gd name="T17" fmla="*/ 2923 h 6275"/>
                <a:gd name="T18" fmla="*/ 908 w 7481"/>
                <a:gd name="T19" fmla="*/ 2577 h 6275"/>
                <a:gd name="T20" fmla="*/ 1310 w 7481"/>
                <a:gd name="T21" fmla="*/ 2409 h 6275"/>
                <a:gd name="T22" fmla="*/ 1824 w 7481"/>
                <a:gd name="T23" fmla="*/ 2513 h 6275"/>
                <a:gd name="T24" fmla="*/ 1680 w 7481"/>
                <a:gd name="T25" fmla="*/ 1953 h 6275"/>
                <a:gd name="T26" fmla="*/ 1288 w 7481"/>
                <a:gd name="T27" fmla="*/ 1581 h 6275"/>
                <a:gd name="T28" fmla="*/ 944 w 7481"/>
                <a:gd name="T29" fmla="*/ 1558 h 6275"/>
                <a:gd name="T30" fmla="*/ 403 w 7481"/>
                <a:gd name="T31" fmla="*/ 1882 h 6275"/>
                <a:gd name="T32" fmla="*/ 111 w 7481"/>
                <a:gd name="T33" fmla="*/ 2366 h 6275"/>
                <a:gd name="T34" fmla="*/ 1 w 7481"/>
                <a:gd name="T35" fmla="*/ 2891 h 6275"/>
                <a:gd name="T36" fmla="*/ 100 w 7481"/>
                <a:gd name="T37" fmla="*/ 3574 h 6275"/>
                <a:gd name="T38" fmla="*/ 410 w 7481"/>
                <a:gd name="T39" fmla="*/ 4233 h 6275"/>
                <a:gd name="T40" fmla="*/ 379 w 7481"/>
                <a:gd name="T41" fmla="*/ 4799 h 6275"/>
                <a:gd name="T42" fmla="*/ 122 w 7481"/>
                <a:gd name="T43" fmla="*/ 5662 h 6275"/>
                <a:gd name="T44" fmla="*/ 149 w 7481"/>
                <a:gd name="T45" fmla="*/ 5915 h 6275"/>
                <a:gd name="T46" fmla="*/ 553 w 7481"/>
                <a:gd name="T47" fmla="*/ 5936 h 6275"/>
                <a:gd name="T48" fmla="*/ 2000 w 7481"/>
                <a:gd name="T49" fmla="*/ 5992 h 6275"/>
                <a:gd name="T50" fmla="*/ 2467 w 7481"/>
                <a:gd name="T51" fmla="*/ 5992 h 6275"/>
                <a:gd name="T52" fmla="*/ 2788 w 7481"/>
                <a:gd name="T53" fmla="*/ 5968 h 6275"/>
                <a:gd name="T54" fmla="*/ 2887 w 7481"/>
                <a:gd name="T55" fmla="*/ 5884 h 6275"/>
                <a:gd name="T56" fmla="*/ 2948 w 7481"/>
                <a:gd name="T57" fmla="*/ 5742 h 6275"/>
                <a:gd name="T58" fmla="*/ 3683 w 7481"/>
                <a:gd name="T59" fmla="*/ 5712 h 6275"/>
                <a:gd name="T60" fmla="*/ 4260 w 7481"/>
                <a:gd name="T61" fmla="*/ 5544 h 6275"/>
                <a:gd name="T62" fmla="*/ 4760 w 7481"/>
                <a:gd name="T63" fmla="*/ 5332 h 6275"/>
                <a:gd name="T64" fmla="*/ 5307 w 7481"/>
                <a:gd name="T65" fmla="*/ 5657 h 6275"/>
                <a:gd name="T66" fmla="*/ 6305 w 7481"/>
                <a:gd name="T67" fmla="*/ 6133 h 6275"/>
                <a:gd name="T68" fmla="*/ 6948 w 7481"/>
                <a:gd name="T69" fmla="*/ 6270 h 6275"/>
                <a:gd name="T70" fmla="*/ 7264 w 7481"/>
                <a:gd name="T71" fmla="*/ 6236 h 6275"/>
                <a:gd name="T72" fmla="*/ 7386 w 7481"/>
                <a:gd name="T73" fmla="*/ 6158 h 6275"/>
                <a:gd name="T74" fmla="*/ 7477 w 7481"/>
                <a:gd name="T75" fmla="*/ 6036 h 6275"/>
                <a:gd name="T76" fmla="*/ 7286 w 7481"/>
                <a:gd name="T77" fmla="*/ 5795 h 6275"/>
                <a:gd name="T78" fmla="*/ 7357 w 7481"/>
                <a:gd name="T79" fmla="*/ 5643 h 6275"/>
                <a:gd name="T80" fmla="*/ 7237 w 7481"/>
                <a:gd name="T81" fmla="*/ 5446 h 6275"/>
                <a:gd name="T82" fmla="*/ 6845 w 7481"/>
                <a:gd name="T83" fmla="*/ 5314 h 6275"/>
                <a:gd name="T84" fmla="*/ 6558 w 7481"/>
                <a:gd name="T85" fmla="*/ 5146 h 6275"/>
                <a:gd name="T86" fmla="*/ 6328 w 7481"/>
                <a:gd name="T87" fmla="*/ 4921 h 6275"/>
                <a:gd name="T88" fmla="*/ 5869 w 7481"/>
                <a:gd name="T89" fmla="*/ 4349 h 6275"/>
                <a:gd name="T90" fmla="*/ 6058 w 7481"/>
                <a:gd name="T91" fmla="*/ 3733 h 6275"/>
                <a:gd name="T92" fmla="*/ 6167 w 7481"/>
                <a:gd name="T93" fmla="*/ 3172 h 6275"/>
                <a:gd name="T94" fmla="*/ 6066 w 7481"/>
                <a:gd name="T95" fmla="*/ 2498 h 6275"/>
                <a:gd name="T96" fmla="*/ 6507 w 7481"/>
                <a:gd name="T97" fmla="*/ 2530 h 6275"/>
                <a:gd name="T98" fmla="*/ 6705 w 7481"/>
                <a:gd name="T99" fmla="*/ 2388 h 6275"/>
                <a:gd name="T100" fmla="*/ 7000 w 7481"/>
                <a:gd name="T101" fmla="*/ 2300 h 6275"/>
                <a:gd name="T102" fmla="*/ 7202 w 7481"/>
                <a:gd name="T103" fmla="*/ 2115 h 6275"/>
                <a:gd name="T104" fmla="*/ 7202 w 7481"/>
                <a:gd name="T105" fmla="*/ 1912 h 6275"/>
                <a:gd name="T106" fmla="*/ 6849 w 7481"/>
                <a:gd name="T107" fmla="*/ 1534 h 6275"/>
                <a:gd name="T108" fmla="*/ 6700 w 7481"/>
                <a:gd name="T109" fmla="*/ 1287 h 6275"/>
                <a:gd name="T110" fmla="*/ 6542 w 7481"/>
                <a:gd name="T111" fmla="*/ 846 h 6275"/>
                <a:gd name="T112" fmla="*/ 6102 w 7481"/>
                <a:gd name="T113" fmla="*/ 467 h 6275"/>
                <a:gd name="T114" fmla="*/ 5890 w 7481"/>
                <a:gd name="T115" fmla="*/ 61 h 6275"/>
                <a:gd name="T116" fmla="*/ 5658 w 7481"/>
                <a:gd name="T117" fmla="*/ 39 h 6275"/>
                <a:gd name="T118" fmla="*/ 5464 w 7481"/>
                <a:gd name="T119" fmla="*/ 391 h 6275"/>
                <a:gd name="T120" fmla="*/ 5218 w 7481"/>
                <a:gd name="T121" fmla="*/ 445 h 6275"/>
                <a:gd name="T122" fmla="*/ 4917 w 7481"/>
                <a:gd name="T123" fmla="*/ 312 h 6275"/>
                <a:gd name="T124" fmla="*/ 4825 w 7481"/>
                <a:gd name="T125" fmla="*/ 488 h 6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481" h="6275">
                  <a:moveTo>
                    <a:pt x="4745" y="748"/>
                  </a:moveTo>
                  <a:lnTo>
                    <a:pt x="4745" y="748"/>
                  </a:lnTo>
                  <a:lnTo>
                    <a:pt x="4722" y="776"/>
                  </a:lnTo>
                  <a:lnTo>
                    <a:pt x="4699" y="805"/>
                  </a:lnTo>
                  <a:lnTo>
                    <a:pt x="4677" y="834"/>
                  </a:lnTo>
                  <a:lnTo>
                    <a:pt x="4657" y="864"/>
                  </a:lnTo>
                  <a:lnTo>
                    <a:pt x="4638" y="896"/>
                  </a:lnTo>
                  <a:lnTo>
                    <a:pt x="4618" y="927"/>
                  </a:lnTo>
                  <a:lnTo>
                    <a:pt x="4600" y="959"/>
                  </a:lnTo>
                  <a:lnTo>
                    <a:pt x="4583" y="992"/>
                  </a:lnTo>
                  <a:lnTo>
                    <a:pt x="4550" y="1059"/>
                  </a:lnTo>
                  <a:lnTo>
                    <a:pt x="4517" y="1126"/>
                  </a:lnTo>
                  <a:lnTo>
                    <a:pt x="4455" y="1263"/>
                  </a:lnTo>
                  <a:lnTo>
                    <a:pt x="4425" y="1333"/>
                  </a:lnTo>
                  <a:lnTo>
                    <a:pt x="4393" y="1401"/>
                  </a:lnTo>
                  <a:lnTo>
                    <a:pt x="4358" y="1468"/>
                  </a:lnTo>
                  <a:lnTo>
                    <a:pt x="4341" y="1501"/>
                  </a:lnTo>
                  <a:lnTo>
                    <a:pt x="4323" y="1534"/>
                  </a:lnTo>
                  <a:lnTo>
                    <a:pt x="4303" y="1566"/>
                  </a:lnTo>
                  <a:lnTo>
                    <a:pt x="4284" y="1597"/>
                  </a:lnTo>
                  <a:lnTo>
                    <a:pt x="4261" y="1627"/>
                  </a:lnTo>
                  <a:lnTo>
                    <a:pt x="4240" y="1658"/>
                  </a:lnTo>
                  <a:lnTo>
                    <a:pt x="4217" y="1686"/>
                  </a:lnTo>
                  <a:lnTo>
                    <a:pt x="4192" y="1714"/>
                  </a:lnTo>
                  <a:lnTo>
                    <a:pt x="4167" y="1742"/>
                  </a:lnTo>
                  <a:lnTo>
                    <a:pt x="4139" y="1768"/>
                  </a:lnTo>
                  <a:lnTo>
                    <a:pt x="4139" y="1768"/>
                  </a:lnTo>
                  <a:lnTo>
                    <a:pt x="4107" y="1796"/>
                  </a:lnTo>
                  <a:lnTo>
                    <a:pt x="4074" y="1820"/>
                  </a:lnTo>
                  <a:lnTo>
                    <a:pt x="4041" y="1843"/>
                  </a:lnTo>
                  <a:lnTo>
                    <a:pt x="4007" y="1864"/>
                  </a:lnTo>
                  <a:lnTo>
                    <a:pt x="4007" y="1864"/>
                  </a:lnTo>
                  <a:lnTo>
                    <a:pt x="3962" y="1891"/>
                  </a:lnTo>
                  <a:lnTo>
                    <a:pt x="3916" y="1920"/>
                  </a:lnTo>
                  <a:lnTo>
                    <a:pt x="3916" y="1920"/>
                  </a:lnTo>
                  <a:lnTo>
                    <a:pt x="3890" y="1936"/>
                  </a:lnTo>
                  <a:lnTo>
                    <a:pt x="3868" y="1953"/>
                  </a:lnTo>
                  <a:lnTo>
                    <a:pt x="3848" y="1970"/>
                  </a:lnTo>
                  <a:lnTo>
                    <a:pt x="3830" y="1989"/>
                  </a:lnTo>
                  <a:lnTo>
                    <a:pt x="3830" y="1989"/>
                  </a:lnTo>
                  <a:lnTo>
                    <a:pt x="3813" y="2010"/>
                  </a:lnTo>
                  <a:lnTo>
                    <a:pt x="3797" y="2032"/>
                  </a:lnTo>
                  <a:lnTo>
                    <a:pt x="3767" y="2078"/>
                  </a:lnTo>
                  <a:lnTo>
                    <a:pt x="3735" y="2124"/>
                  </a:lnTo>
                  <a:lnTo>
                    <a:pt x="3718" y="2149"/>
                  </a:lnTo>
                  <a:lnTo>
                    <a:pt x="3700" y="2173"/>
                  </a:lnTo>
                  <a:lnTo>
                    <a:pt x="3700" y="2173"/>
                  </a:lnTo>
                  <a:lnTo>
                    <a:pt x="3686" y="2188"/>
                  </a:lnTo>
                  <a:lnTo>
                    <a:pt x="3671" y="2201"/>
                  </a:lnTo>
                  <a:lnTo>
                    <a:pt x="3657" y="2215"/>
                  </a:lnTo>
                  <a:lnTo>
                    <a:pt x="3642" y="2228"/>
                  </a:lnTo>
                  <a:lnTo>
                    <a:pt x="3627" y="2240"/>
                  </a:lnTo>
                  <a:lnTo>
                    <a:pt x="3611" y="2250"/>
                  </a:lnTo>
                  <a:lnTo>
                    <a:pt x="3595" y="2259"/>
                  </a:lnTo>
                  <a:lnTo>
                    <a:pt x="3579" y="2268"/>
                  </a:lnTo>
                  <a:lnTo>
                    <a:pt x="3545" y="2286"/>
                  </a:lnTo>
                  <a:lnTo>
                    <a:pt x="3511" y="2300"/>
                  </a:lnTo>
                  <a:lnTo>
                    <a:pt x="3476" y="2311"/>
                  </a:lnTo>
                  <a:lnTo>
                    <a:pt x="3440" y="2321"/>
                  </a:lnTo>
                  <a:lnTo>
                    <a:pt x="3402" y="2329"/>
                  </a:lnTo>
                  <a:lnTo>
                    <a:pt x="3366" y="2335"/>
                  </a:lnTo>
                  <a:lnTo>
                    <a:pt x="3327" y="2341"/>
                  </a:lnTo>
                  <a:lnTo>
                    <a:pt x="3289" y="2346"/>
                  </a:lnTo>
                  <a:lnTo>
                    <a:pt x="3213" y="2353"/>
                  </a:lnTo>
                  <a:lnTo>
                    <a:pt x="3137" y="2360"/>
                  </a:lnTo>
                  <a:lnTo>
                    <a:pt x="3137" y="2360"/>
                  </a:lnTo>
                  <a:lnTo>
                    <a:pt x="3095" y="2366"/>
                  </a:lnTo>
                  <a:lnTo>
                    <a:pt x="3053" y="2371"/>
                  </a:lnTo>
                  <a:lnTo>
                    <a:pt x="3011" y="2378"/>
                  </a:lnTo>
                  <a:lnTo>
                    <a:pt x="2969" y="2387"/>
                  </a:lnTo>
                  <a:lnTo>
                    <a:pt x="2927" y="2396"/>
                  </a:lnTo>
                  <a:lnTo>
                    <a:pt x="2885" y="2405"/>
                  </a:lnTo>
                  <a:lnTo>
                    <a:pt x="2843" y="2417"/>
                  </a:lnTo>
                  <a:lnTo>
                    <a:pt x="2802" y="2429"/>
                  </a:lnTo>
                  <a:lnTo>
                    <a:pt x="2761" y="2441"/>
                  </a:lnTo>
                  <a:lnTo>
                    <a:pt x="2719" y="2455"/>
                  </a:lnTo>
                  <a:lnTo>
                    <a:pt x="2636" y="2484"/>
                  </a:lnTo>
                  <a:lnTo>
                    <a:pt x="2554" y="2517"/>
                  </a:lnTo>
                  <a:lnTo>
                    <a:pt x="2471" y="2551"/>
                  </a:lnTo>
                  <a:lnTo>
                    <a:pt x="2390" y="2588"/>
                  </a:lnTo>
                  <a:lnTo>
                    <a:pt x="2308" y="2626"/>
                  </a:lnTo>
                  <a:lnTo>
                    <a:pt x="2228" y="2665"/>
                  </a:lnTo>
                  <a:lnTo>
                    <a:pt x="2148" y="2705"/>
                  </a:lnTo>
                  <a:lnTo>
                    <a:pt x="1991" y="2786"/>
                  </a:lnTo>
                  <a:lnTo>
                    <a:pt x="1837" y="2866"/>
                  </a:lnTo>
                  <a:lnTo>
                    <a:pt x="1837" y="2866"/>
                  </a:lnTo>
                  <a:lnTo>
                    <a:pt x="1793" y="2891"/>
                  </a:lnTo>
                  <a:lnTo>
                    <a:pt x="1747" y="2917"/>
                  </a:lnTo>
                  <a:lnTo>
                    <a:pt x="1654" y="2974"/>
                  </a:lnTo>
                  <a:lnTo>
                    <a:pt x="1557" y="3033"/>
                  </a:lnTo>
                  <a:lnTo>
                    <a:pt x="1507" y="3062"/>
                  </a:lnTo>
                  <a:lnTo>
                    <a:pt x="1457" y="3091"/>
                  </a:lnTo>
                  <a:lnTo>
                    <a:pt x="1407" y="3118"/>
                  </a:lnTo>
                  <a:lnTo>
                    <a:pt x="1356" y="3145"/>
                  </a:lnTo>
                  <a:lnTo>
                    <a:pt x="1305" y="3168"/>
                  </a:lnTo>
                  <a:lnTo>
                    <a:pt x="1254" y="3188"/>
                  </a:lnTo>
                  <a:lnTo>
                    <a:pt x="1228" y="3197"/>
                  </a:lnTo>
                  <a:lnTo>
                    <a:pt x="1201" y="3206"/>
                  </a:lnTo>
                  <a:lnTo>
                    <a:pt x="1175" y="3213"/>
                  </a:lnTo>
                  <a:lnTo>
                    <a:pt x="1150" y="3220"/>
                  </a:lnTo>
                  <a:lnTo>
                    <a:pt x="1124" y="3225"/>
                  </a:lnTo>
                  <a:lnTo>
                    <a:pt x="1098" y="3230"/>
                  </a:lnTo>
                  <a:lnTo>
                    <a:pt x="1071" y="3233"/>
                  </a:lnTo>
                  <a:lnTo>
                    <a:pt x="1044" y="3235"/>
                  </a:lnTo>
                  <a:lnTo>
                    <a:pt x="1044" y="3235"/>
                  </a:lnTo>
                  <a:lnTo>
                    <a:pt x="1022" y="3234"/>
                  </a:lnTo>
                  <a:lnTo>
                    <a:pt x="999" y="3231"/>
                  </a:lnTo>
                  <a:lnTo>
                    <a:pt x="980" y="3228"/>
                  </a:lnTo>
                  <a:lnTo>
                    <a:pt x="961" y="3221"/>
                  </a:lnTo>
                  <a:lnTo>
                    <a:pt x="943" y="3213"/>
                  </a:lnTo>
                  <a:lnTo>
                    <a:pt x="926" y="3203"/>
                  </a:lnTo>
                  <a:lnTo>
                    <a:pt x="911" y="3192"/>
                  </a:lnTo>
                  <a:lnTo>
                    <a:pt x="897" y="3179"/>
                  </a:lnTo>
                  <a:lnTo>
                    <a:pt x="884" y="3164"/>
                  </a:lnTo>
                  <a:lnTo>
                    <a:pt x="872" y="3149"/>
                  </a:lnTo>
                  <a:lnTo>
                    <a:pt x="862" y="3132"/>
                  </a:lnTo>
                  <a:lnTo>
                    <a:pt x="852" y="3115"/>
                  </a:lnTo>
                  <a:lnTo>
                    <a:pt x="845" y="3095"/>
                  </a:lnTo>
                  <a:lnTo>
                    <a:pt x="837" y="3076"/>
                  </a:lnTo>
                  <a:lnTo>
                    <a:pt x="830" y="3055"/>
                  </a:lnTo>
                  <a:lnTo>
                    <a:pt x="825" y="3034"/>
                  </a:lnTo>
                  <a:lnTo>
                    <a:pt x="820" y="3013"/>
                  </a:lnTo>
                  <a:lnTo>
                    <a:pt x="816" y="2991"/>
                  </a:lnTo>
                  <a:lnTo>
                    <a:pt x="813" y="2969"/>
                  </a:lnTo>
                  <a:lnTo>
                    <a:pt x="812" y="2946"/>
                  </a:lnTo>
                  <a:lnTo>
                    <a:pt x="810" y="2923"/>
                  </a:lnTo>
                  <a:lnTo>
                    <a:pt x="809" y="2900"/>
                  </a:lnTo>
                  <a:lnTo>
                    <a:pt x="812" y="2854"/>
                  </a:lnTo>
                  <a:lnTo>
                    <a:pt x="816" y="2811"/>
                  </a:lnTo>
                  <a:lnTo>
                    <a:pt x="822" y="2769"/>
                  </a:lnTo>
                  <a:lnTo>
                    <a:pt x="831" y="2728"/>
                  </a:lnTo>
                  <a:lnTo>
                    <a:pt x="842" y="2693"/>
                  </a:lnTo>
                  <a:lnTo>
                    <a:pt x="842" y="2693"/>
                  </a:lnTo>
                  <a:lnTo>
                    <a:pt x="850" y="2674"/>
                  </a:lnTo>
                  <a:lnTo>
                    <a:pt x="858" y="2656"/>
                  </a:lnTo>
                  <a:lnTo>
                    <a:pt x="867" y="2639"/>
                  </a:lnTo>
                  <a:lnTo>
                    <a:pt x="876" y="2623"/>
                  </a:lnTo>
                  <a:lnTo>
                    <a:pt x="885" y="2607"/>
                  </a:lnTo>
                  <a:lnTo>
                    <a:pt x="896" y="2592"/>
                  </a:lnTo>
                  <a:lnTo>
                    <a:pt x="908" y="2577"/>
                  </a:lnTo>
                  <a:lnTo>
                    <a:pt x="919" y="2564"/>
                  </a:lnTo>
                  <a:lnTo>
                    <a:pt x="931" y="2551"/>
                  </a:lnTo>
                  <a:lnTo>
                    <a:pt x="943" y="2539"/>
                  </a:lnTo>
                  <a:lnTo>
                    <a:pt x="970" y="2515"/>
                  </a:lnTo>
                  <a:lnTo>
                    <a:pt x="998" y="2496"/>
                  </a:lnTo>
                  <a:lnTo>
                    <a:pt x="1028" y="2477"/>
                  </a:lnTo>
                  <a:lnTo>
                    <a:pt x="1060" y="2462"/>
                  </a:lnTo>
                  <a:lnTo>
                    <a:pt x="1092" y="2448"/>
                  </a:lnTo>
                  <a:lnTo>
                    <a:pt x="1127" y="2437"/>
                  </a:lnTo>
                  <a:lnTo>
                    <a:pt x="1162" y="2427"/>
                  </a:lnTo>
                  <a:lnTo>
                    <a:pt x="1197" y="2420"/>
                  </a:lnTo>
                  <a:lnTo>
                    <a:pt x="1234" y="2414"/>
                  </a:lnTo>
                  <a:lnTo>
                    <a:pt x="1272" y="2410"/>
                  </a:lnTo>
                  <a:lnTo>
                    <a:pt x="1310" y="2409"/>
                  </a:lnTo>
                  <a:lnTo>
                    <a:pt x="1350" y="2408"/>
                  </a:lnTo>
                  <a:lnTo>
                    <a:pt x="1388" y="2409"/>
                  </a:lnTo>
                  <a:lnTo>
                    <a:pt x="1427" y="2412"/>
                  </a:lnTo>
                  <a:lnTo>
                    <a:pt x="1466" y="2416"/>
                  </a:lnTo>
                  <a:lnTo>
                    <a:pt x="1504" y="2421"/>
                  </a:lnTo>
                  <a:lnTo>
                    <a:pt x="1544" y="2427"/>
                  </a:lnTo>
                  <a:lnTo>
                    <a:pt x="1582" y="2435"/>
                  </a:lnTo>
                  <a:lnTo>
                    <a:pt x="1618" y="2445"/>
                  </a:lnTo>
                  <a:lnTo>
                    <a:pt x="1655" y="2454"/>
                  </a:lnTo>
                  <a:lnTo>
                    <a:pt x="1692" y="2464"/>
                  </a:lnTo>
                  <a:lnTo>
                    <a:pt x="1726" y="2476"/>
                  </a:lnTo>
                  <a:lnTo>
                    <a:pt x="1760" y="2488"/>
                  </a:lnTo>
                  <a:lnTo>
                    <a:pt x="1793" y="2500"/>
                  </a:lnTo>
                  <a:lnTo>
                    <a:pt x="1824" y="2513"/>
                  </a:lnTo>
                  <a:lnTo>
                    <a:pt x="1853" y="2527"/>
                  </a:lnTo>
                  <a:lnTo>
                    <a:pt x="1881" y="2542"/>
                  </a:lnTo>
                  <a:lnTo>
                    <a:pt x="1924" y="2476"/>
                  </a:lnTo>
                  <a:lnTo>
                    <a:pt x="1924" y="2476"/>
                  </a:lnTo>
                  <a:lnTo>
                    <a:pt x="1904" y="2414"/>
                  </a:lnTo>
                  <a:lnTo>
                    <a:pt x="1881" y="2347"/>
                  </a:lnTo>
                  <a:lnTo>
                    <a:pt x="1853" y="2278"/>
                  </a:lnTo>
                  <a:lnTo>
                    <a:pt x="1820" y="2207"/>
                  </a:lnTo>
                  <a:lnTo>
                    <a:pt x="1785" y="2134"/>
                  </a:lnTo>
                  <a:lnTo>
                    <a:pt x="1765" y="2098"/>
                  </a:lnTo>
                  <a:lnTo>
                    <a:pt x="1746" y="2061"/>
                  </a:lnTo>
                  <a:lnTo>
                    <a:pt x="1725" y="2024"/>
                  </a:lnTo>
                  <a:lnTo>
                    <a:pt x="1702" y="1989"/>
                  </a:lnTo>
                  <a:lnTo>
                    <a:pt x="1680" y="1953"/>
                  </a:lnTo>
                  <a:lnTo>
                    <a:pt x="1656" y="1919"/>
                  </a:lnTo>
                  <a:lnTo>
                    <a:pt x="1633" y="1885"/>
                  </a:lnTo>
                  <a:lnTo>
                    <a:pt x="1608" y="1852"/>
                  </a:lnTo>
                  <a:lnTo>
                    <a:pt x="1582" y="1819"/>
                  </a:lnTo>
                  <a:lnTo>
                    <a:pt x="1555" y="1789"/>
                  </a:lnTo>
                  <a:lnTo>
                    <a:pt x="1528" y="1759"/>
                  </a:lnTo>
                  <a:lnTo>
                    <a:pt x="1500" y="1731"/>
                  </a:lnTo>
                  <a:lnTo>
                    <a:pt x="1472" y="1704"/>
                  </a:lnTo>
                  <a:lnTo>
                    <a:pt x="1443" y="1679"/>
                  </a:lnTo>
                  <a:lnTo>
                    <a:pt x="1412" y="1655"/>
                  </a:lnTo>
                  <a:lnTo>
                    <a:pt x="1382" y="1634"/>
                  </a:lnTo>
                  <a:lnTo>
                    <a:pt x="1352" y="1614"/>
                  </a:lnTo>
                  <a:lnTo>
                    <a:pt x="1321" y="1597"/>
                  </a:lnTo>
                  <a:lnTo>
                    <a:pt x="1288" y="1581"/>
                  </a:lnTo>
                  <a:lnTo>
                    <a:pt x="1255" y="1568"/>
                  </a:lnTo>
                  <a:lnTo>
                    <a:pt x="1222" y="1559"/>
                  </a:lnTo>
                  <a:lnTo>
                    <a:pt x="1188" y="1551"/>
                  </a:lnTo>
                  <a:lnTo>
                    <a:pt x="1188" y="1551"/>
                  </a:lnTo>
                  <a:lnTo>
                    <a:pt x="1165" y="1547"/>
                  </a:lnTo>
                  <a:lnTo>
                    <a:pt x="1141" y="1545"/>
                  </a:lnTo>
                  <a:lnTo>
                    <a:pt x="1117" y="1543"/>
                  </a:lnTo>
                  <a:lnTo>
                    <a:pt x="1092" y="1543"/>
                  </a:lnTo>
                  <a:lnTo>
                    <a:pt x="1068" y="1543"/>
                  </a:lnTo>
                  <a:lnTo>
                    <a:pt x="1043" y="1545"/>
                  </a:lnTo>
                  <a:lnTo>
                    <a:pt x="1019" y="1546"/>
                  </a:lnTo>
                  <a:lnTo>
                    <a:pt x="994" y="1550"/>
                  </a:lnTo>
                  <a:lnTo>
                    <a:pt x="969" y="1552"/>
                  </a:lnTo>
                  <a:lnTo>
                    <a:pt x="944" y="1558"/>
                  </a:lnTo>
                  <a:lnTo>
                    <a:pt x="894" y="1570"/>
                  </a:lnTo>
                  <a:lnTo>
                    <a:pt x="846" y="1584"/>
                  </a:lnTo>
                  <a:lnTo>
                    <a:pt x="797" y="1601"/>
                  </a:lnTo>
                  <a:lnTo>
                    <a:pt x="750" y="1621"/>
                  </a:lnTo>
                  <a:lnTo>
                    <a:pt x="703" y="1643"/>
                  </a:lnTo>
                  <a:lnTo>
                    <a:pt x="658" y="1668"/>
                  </a:lnTo>
                  <a:lnTo>
                    <a:pt x="615" y="1694"/>
                  </a:lnTo>
                  <a:lnTo>
                    <a:pt x="573" y="1723"/>
                  </a:lnTo>
                  <a:lnTo>
                    <a:pt x="532" y="1753"/>
                  </a:lnTo>
                  <a:lnTo>
                    <a:pt x="496" y="1785"/>
                  </a:lnTo>
                  <a:lnTo>
                    <a:pt x="460" y="1819"/>
                  </a:lnTo>
                  <a:lnTo>
                    <a:pt x="460" y="1819"/>
                  </a:lnTo>
                  <a:lnTo>
                    <a:pt x="431" y="1851"/>
                  </a:lnTo>
                  <a:lnTo>
                    <a:pt x="403" y="1882"/>
                  </a:lnTo>
                  <a:lnTo>
                    <a:pt x="375" y="1915"/>
                  </a:lnTo>
                  <a:lnTo>
                    <a:pt x="349" y="1948"/>
                  </a:lnTo>
                  <a:lnTo>
                    <a:pt x="324" y="1981"/>
                  </a:lnTo>
                  <a:lnTo>
                    <a:pt x="300" y="2015"/>
                  </a:lnTo>
                  <a:lnTo>
                    <a:pt x="277" y="2048"/>
                  </a:lnTo>
                  <a:lnTo>
                    <a:pt x="254" y="2082"/>
                  </a:lnTo>
                  <a:lnTo>
                    <a:pt x="233" y="2117"/>
                  </a:lnTo>
                  <a:lnTo>
                    <a:pt x="212" y="2152"/>
                  </a:lnTo>
                  <a:lnTo>
                    <a:pt x="194" y="2187"/>
                  </a:lnTo>
                  <a:lnTo>
                    <a:pt x="176" y="2222"/>
                  </a:lnTo>
                  <a:lnTo>
                    <a:pt x="157" y="2258"/>
                  </a:lnTo>
                  <a:lnTo>
                    <a:pt x="142" y="2293"/>
                  </a:lnTo>
                  <a:lnTo>
                    <a:pt x="126" y="2330"/>
                  </a:lnTo>
                  <a:lnTo>
                    <a:pt x="111" y="2366"/>
                  </a:lnTo>
                  <a:lnTo>
                    <a:pt x="97" y="2402"/>
                  </a:lnTo>
                  <a:lnTo>
                    <a:pt x="85" y="2439"/>
                  </a:lnTo>
                  <a:lnTo>
                    <a:pt x="73" y="2476"/>
                  </a:lnTo>
                  <a:lnTo>
                    <a:pt x="62" y="2513"/>
                  </a:lnTo>
                  <a:lnTo>
                    <a:pt x="52" y="2551"/>
                  </a:lnTo>
                  <a:lnTo>
                    <a:pt x="43" y="2588"/>
                  </a:lnTo>
                  <a:lnTo>
                    <a:pt x="34" y="2626"/>
                  </a:lnTo>
                  <a:lnTo>
                    <a:pt x="27" y="2663"/>
                  </a:lnTo>
                  <a:lnTo>
                    <a:pt x="21" y="2701"/>
                  </a:lnTo>
                  <a:lnTo>
                    <a:pt x="14" y="2739"/>
                  </a:lnTo>
                  <a:lnTo>
                    <a:pt x="10" y="2777"/>
                  </a:lnTo>
                  <a:lnTo>
                    <a:pt x="6" y="2815"/>
                  </a:lnTo>
                  <a:lnTo>
                    <a:pt x="4" y="2853"/>
                  </a:lnTo>
                  <a:lnTo>
                    <a:pt x="1" y="2891"/>
                  </a:lnTo>
                  <a:lnTo>
                    <a:pt x="0" y="2929"/>
                  </a:lnTo>
                  <a:lnTo>
                    <a:pt x="0" y="2967"/>
                  </a:lnTo>
                  <a:lnTo>
                    <a:pt x="0" y="3005"/>
                  </a:lnTo>
                  <a:lnTo>
                    <a:pt x="1" y="3044"/>
                  </a:lnTo>
                  <a:lnTo>
                    <a:pt x="2" y="3083"/>
                  </a:lnTo>
                  <a:lnTo>
                    <a:pt x="5" y="3121"/>
                  </a:lnTo>
                  <a:lnTo>
                    <a:pt x="9" y="3159"/>
                  </a:lnTo>
                  <a:lnTo>
                    <a:pt x="13" y="3197"/>
                  </a:lnTo>
                  <a:lnTo>
                    <a:pt x="18" y="3235"/>
                  </a:lnTo>
                  <a:lnTo>
                    <a:pt x="25" y="3273"/>
                  </a:lnTo>
                  <a:lnTo>
                    <a:pt x="39" y="3350"/>
                  </a:lnTo>
                  <a:lnTo>
                    <a:pt x="56" y="3425"/>
                  </a:lnTo>
                  <a:lnTo>
                    <a:pt x="77" y="3499"/>
                  </a:lnTo>
                  <a:lnTo>
                    <a:pt x="100" y="3574"/>
                  </a:lnTo>
                  <a:lnTo>
                    <a:pt x="126" y="3648"/>
                  </a:lnTo>
                  <a:lnTo>
                    <a:pt x="156" y="3721"/>
                  </a:lnTo>
                  <a:lnTo>
                    <a:pt x="187" y="3794"/>
                  </a:lnTo>
                  <a:lnTo>
                    <a:pt x="222" y="3865"/>
                  </a:lnTo>
                  <a:lnTo>
                    <a:pt x="260" y="3936"/>
                  </a:lnTo>
                  <a:lnTo>
                    <a:pt x="300" y="4004"/>
                  </a:lnTo>
                  <a:lnTo>
                    <a:pt x="342" y="4072"/>
                  </a:lnTo>
                  <a:lnTo>
                    <a:pt x="388" y="4138"/>
                  </a:lnTo>
                  <a:lnTo>
                    <a:pt x="393" y="4181"/>
                  </a:lnTo>
                  <a:lnTo>
                    <a:pt x="393" y="4181"/>
                  </a:lnTo>
                  <a:lnTo>
                    <a:pt x="399" y="4192"/>
                  </a:lnTo>
                  <a:lnTo>
                    <a:pt x="404" y="4205"/>
                  </a:lnTo>
                  <a:lnTo>
                    <a:pt x="406" y="4218"/>
                  </a:lnTo>
                  <a:lnTo>
                    <a:pt x="410" y="4233"/>
                  </a:lnTo>
                  <a:lnTo>
                    <a:pt x="413" y="4263"/>
                  </a:lnTo>
                  <a:lnTo>
                    <a:pt x="416" y="4297"/>
                  </a:lnTo>
                  <a:lnTo>
                    <a:pt x="414" y="4331"/>
                  </a:lnTo>
                  <a:lnTo>
                    <a:pt x="414" y="4364"/>
                  </a:lnTo>
                  <a:lnTo>
                    <a:pt x="412" y="4423"/>
                  </a:lnTo>
                  <a:lnTo>
                    <a:pt x="412" y="4423"/>
                  </a:lnTo>
                  <a:lnTo>
                    <a:pt x="412" y="4469"/>
                  </a:lnTo>
                  <a:lnTo>
                    <a:pt x="409" y="4516"/>
                  </a:lnTo>
                  <a:lnTo>
                    <a:pt x="406" y="4564"/>
                  </a:lnTo>
                  <a:lnTo>
                    <a:pt x="403" y="4611"/>
                  </a:lnTo>
                  <a:lnTo>
                    <a:pt x="397" y="4657"/>
                  </a:lnTo>
                  <a:lnTo>
                    <a:pt x="392" y="4704"/>
                  </a:lnTo>
                  <a:lnTo>
                    <a:pt x="379" y="4799"/>
                  </a:lnTo>
                  <a:lnTo>
                    <a:pt x="379" y="4799"/>
                  </a:lnTo>
                  <a:lnTo>
                    <a:pt x="371" y="4845"/>
                  </a:lnTo>
                  <a:lnTo>
                    <a:pt x="362" y="4889"/>
                  </a:lnTo>
                  <a:lnTo>
                    <a:pt x="353" y="4935"/>
                  </a:lnTo>
                  <a:lnTo>
                    <a:pt x="342" y="4980"/>
                  </a:lnTo>
                  <a:lnTo>
                    <a:pt x="320" y="5071"/>
                  </a:lnTo>
                  <a:lnTo>
                    <a:pt x="295" y="5160"/>
                  </a:lnTo>
                  <a:lnTo>
                    <a:pt x="269" y="5248"/>
                  </a:lnTo>
                  <a:lnTo>
                    <a:pt x="239" y="5336"/>
                  </a:lnTo>
                  <a:lnTo>
                    <a:pt x="208" y="5424"/>
                  </a:lnTo>
                  <a:lnTo>
                    <a:pt x="177" y="5511"/>
                  </a:lnTo>
                  <a:lnTo>
                    <a:pt x="177" y="5511"/>
                  </a:lnTo>
                  <a:lnTo>
                    <a:pt x="144" y="5594"/>
                  </a:lnTo>
                  <a:lnTo>
                    <a:pt x="128" y="5638"/>
                  </a:lnTo>
                  <a:lnTo>
                    <a:pt x="122" y="5662"/>
                  </a:lnTo>
                  <a:lnTo>
                    <a:pt x="115" y="5686"/>
                  </a:lnTo>
                  <a:lnTo>
                    <a:pt x="110" y="5709"/>
                  </a:lnTo>
                  <a:lnTo>
                    <a:pt x="105" y="5733"/>
                  </a:lnTo>
                  <a:lnTo>
                    <a:pt x="102" y="5755"/>
                  </a:lnTo>
                  <a:lnTo>
                    <a:pt x="101" y="5779"/>
                  </a:lnTo>
                  <a:lnTo>
                    <a:pt x="101" y="5801"/>
                  </a:lnTo>
                  <a:lnTo>
                    <a:pt x="103" y="5823"/>
                  </a:lnTo>
                  <a:lnTo>
                    <a:pt x="107" y="5844"/>
                  </a:lnTo>
                  <a:lnTo>
                    <a:pt x="114" y="5865"/>
                  </a:lnTo>
                  <a:lnTo>
                    <a:pt x="114" y="5865"/>
                  </a:lnTo>
                  <a:lnTo>
                    <a:pt x="122" y="5880"/>
                  </a:lnTo>
                  <a:lnTo>
                    <a:pt x="130" y="5893"/>
                  </a:lnTo>
                  <a:lnTo>
                    <a:pt x="139" y="5905"/>
                  </a:lnTo>
                  <a:lnTo>
                    <a:pt x="149" y="5915"/>
                  </a:lnTo>
                  <a:lnTo>
                    <a:pt x="161" y="5925"/>
                  </a:lnTo>
                  <a:lnTo>
                    <a:pt x="173" y="5932"/>
                  </a:lnTo>
                  <a:lnTo>
                    <a:pt x="187" y="5939"/>
                  </a:lnTo>
                  <a:lnTo>
                    <a:pt x="202" y="5944"/>
                  </a:lnTo>
                  <a:lnTo>
                    <a:pt x="216" y="5950"/>
                  </a:lnTo>
                  <a:lnTo>
                    <a:pt x="232" y="5954"/>
                  </a:lnTo>
                  <a:lnTo>
                    <a:pt x="249" y="5956"/>
                  </a:lnTo>
                  <a:lnTo>
                    <a:pt x="266" y="5959"/>
                  </a:lnTo>
                  <a:lnTo>
                    <a:pt x="302" y="5961"/>
                  </a:lnTo>
                  <a:lnTo>
                    <a:pt x="338" y="5961"/>
                  </a:lnTo>
                  <a:lnTo>
                    <a:pt x="376" y="5959"/>
                  </a:lnTo>
                  <a:lnTo>
                    <a:pt x="413" y="5955"/>
                  </a:lnTo>
                  <a:lnTo>
                    <a:pt x="486" y="5946"/>
                  </a:lnTo>
                  <a:lnTo>
                    <a:pt x="553" y="5936"/>
                  </a:lnTo>
                  <a:lnTo>
                    <a:pt x="582" y="5932"/>
                  </a:lnTo>
                  <a:lnTo>
                    <a:pt x="608" y="5931"/>
                  </a:lnTo>
                  <a:lnTo>
                    <a:pt x="608" y="5931"/>
                  </a:lnTo>
                  <a:lnTo>
                    <a:pt x="708" y="5930"/>
                  </a:lnTo>
                  <a:lnTo>
                    <a:pt x="808" y="5930"/>
                  </a:lnTo>
                  <a:lnTo>
                    <a:pt x="908" y="5931"/>
                  </a:lnTo>
                  <a:lnTo>
                    <a:pt x="1007" y="5934"/>
                  </a:lnTo>
                  <a:lnTo>
                    <a:pt x="1106" y="5939"/>
                  </a:lnTo>
                  <a:lnTo>
                    <a:pt x="1205" y="5944"/>
                  </a:lnTo>
                  <a:lnTo>
                    <a:pt x="1403" y="5957"/>
                  </a:lnTo>
                  <a:lnTo>
                    <a:pt x="1603" y="5971"/>
                  </a:lnTo>
                  <a:lnTo>
                    <a:pt x="1801" y="5982"/>
                  </a:lnTo>
                  <a:lnTo>
                    <a:pt x="1900" y="5988"/>
                  </a:lnTo>
                  <a:lnTo>
                    <a:pt x="2000" y="5992"/>
                  </a:lnTo>
                  <a:lnTo>
                    <a:pt x="2100" y="5994"/>
                  </a:lnTo>
                  <a:lnTo>
                    <a:pt x="2198" y="5996"/>
                  </a:lnTo>
                  <a:lnTo>
                    <a:pt x="2198" y="5996"/>
                  </a:lnTo>
                  <a:lnTo>
                    <a:pt x="2218" y="5993"/>
                  </a:lnTo>
                  <a:lnTo>
                    <a:pt x="2238" y="5988"/>
                  </a:lnTo>
                  <a:lnTo>
                    <a:pt x="2278" y="6002"/>
                  </a:lnTo>
                  <a:lnTo>
                    <a:pt x="2278" y="6002"/>
                  </a:lnTo>
                  <a:lnTo>
                    <a:pt x="2315" y="6007"/>
                  </a:lnTo>
                  <a:lnTo>
                    <a:pt x="2350" y="6009"/>
                  </a:lnTo>
                  <a:lnTo>
                    <a:pt x="2386" y="6007"/>
                  </a:lnTo>
                  <a:lnTo>
                    <a:pt x="2420" y="6003"/>
                  </a:lnTo>
                  <a:lnTo>
                    <a:pt x="2437" y="5999"/>
                  </a:lnTo>
                  <a:lnTo>
                    <a:pt x="2451" y="5996"/>
                  </a:lnTo>
                  <a:lnTo>
                    <a:pt x="2467" y="5992"/>
                  </a:lnTo>
                  <a:lnTo>
                    <a:pt x="2480" y="5986"/>
                  </a:lnTo>
                  <a:lnTo>
                    <a:pt x="2495" y="5980"/>
                  </a:lnTo>
                  <a:lnTo>
                    <a:pt x="2506" y="5973"/>
                  </a:lnTo>
                  <a:lnTo>
                    <a:pt x="2518" y="5965"/>
                  </a:lnTo>
                  <a:lnTo>
                    <a:pt x="2527" y="5957"/>
                  </a:lnTo>
                  <a:lnTo>
                    <a:pt x="2572" y="5961"/>
                  </a:lnTo>
                  <a:lnTo>
                    <a:pt x="2572" y="5961"/>
                  </a:lnTo>
                  <a:lnTo>
                    <a:pt x="2614" y="5963"/>
                  </a:lnTo>
                  <a:lnTo>
                    <a:pt x="2657" y="5965"/>
                  </a:lnTo>
                  <a:lnTo>
                    <a:pt x="2698" y="5968"/>
                  </a:lnTo>
                  <a:lnTo>
                    <a:pt x="2740" y="5969"/>
                  </a:lnTo>
                  <a:lnTo>
                    <a:pt x="2740" y="5969"/>
                  </a:lnTo>
                  <a:lnTo>
                    <a:pt x="2765" y="5969"/>
                  </a:lnTo>
                  <a:lnTo>
                    <a:pt x="2788" y="5968"/>
                  </a:lnTo>
                  <a:lnTo>
                    <a:pt x="2808" y="5965"/>
                  </a:lnTo>
                  <a:lnTo>
                    <a:pt x="2817" y="5963"/>
                  </a:lnTo>
                  <a:lnTo>
                    <a:pt x="2825" y="5959"/>
                  </a:lnTo>
                  <a:lnTo>
                    <a:pt x="2833" y="5955"/>
                  </a:lnTo>
                  <a:lnTo>
                    <a:pt x="2840" y="5950"/>
                  </a:lnTo>
                  <a:lnTo>
                    <a:pt x="2846" y="5944"/>
                  </a:lnTo>
                  <a:lnTo>
                    <a:pt x="2851" y="5936"/>
                  </a:lnTo>
                  <a:lnTo>
                    <a:pt x="2855" y="5927"/>
                  </a:lnTo>
                  <a:lnTo>
                    <a:pt x="2859" y="5917"/>
                  </a:lnTo>
                  <a:lnTo>
                    <a:pt x="2861" y="5905"/>
                  </a:lnTo>
                  <a:lnTo>
                    <a:pt x="2863" y="5892"/>
                  </a:lnTo>
                  <a:lnTo>
                    <a:pt x="2863" y="5892"/>
                  </a:lnTo>
                  <a:lnTo>
                    <a:pt x="2863" y="5879"/>
                  </a:lnTo>
                  <a:lnTo>
                    <a:pt x="2887" y="5884"/>
                  </a:lnTo>
                  <a:lnTo>
                    <a:pt x="2887" y="5884"/>
                  </a:lnTo>
                  <a:lnTo>
                    <a:pt x="2903" y="5880"/>
                  </a:lnTo>
                  <a:lnTo>
                    <a:pt x="2916" y="5875"/>
                  </a:lnTo>
                  <a:lnTo>
                    <a:pt x="2927" y="5868"/>
                  </a:lnTo>
                  <a:lnTo>
                    <a:pt x="2937" y="5860"/>
                  </a:lnTo>
                  <a:lnTo>
                    <a:pt x="2944" y="5851"/>
                  </a:lnTo>
                  <a:lnTo>
                    <a:pt x="2950" y="5842"/>
                  </a:lnTo>
                  <a:lnTo>
                    <a:pt x="2954" y="5831"/>
                  </a:lnTo>
                  <a:lnTo>
                    <a:pt x="2956" y="5820"/>
                  </a:lnTo>
                  <a:lnTo>
                    <a:pt x="2958" y="5806"/>
                  </a:lnTo>
                  <a:lnTo>
                    <a:pt x="2958" y="5795"/>
                  </a:lnTo>
                  <a:lnTo>
                    <a:pt x="2956" y="5781"/>
                  </a:lnTo>
                  <a:lnTo>
                    <a:pt x="2954" y="5768"/>
                  </a:lnTo>
                  <a:lnTo>
                    <a:pt x="2948" y="5742"/>
                  </a:lnTo>
                  <a:lnTo>
                    <a:pt x="2939" y="5716"/>
                  </a:lnTo>
                  <a:lnTo>
                    <a:pt x="2930" y="5687"/>
                  </a:lnTo>
                  <a:lnTo>
                    <a:pt x="2930" y="5687"/>
                  </a:lnTo>
                  <a:lnTo>
                    <a:pt x="2994" y="5696"/>
                  </a:lnTo>
                  <a:lnTo>
                    <a:pt x="3059" y="5703"/>
                  </a:lnTo>
                  <a:lnTo>
                    <a:pt x="3124" y="5707"/>
                  </a:lnTo>
                  <a:lnTo>
                    <a:pt x="3191" y="5710"/>
                  </a:lnTo>
                  <a:lnTo>
                    <a:pt x="3258" y="5712"/>
                  </a:lnTo>
                  <a:lnTo>
                    <a:pt x="3325" y="5713"/>
                  </a:lnTo>
                  <a:lnTo>
                    <a:pt x="3461" y="5713"/>
                  </a:lnTo>
                  <a:lnTo>
                    <a:pt x="3461" y="5713"/>
                  </a:lnTo>
                  <a:lnTo>
                    <a:pt x="3536" y="5713"/>
                  </a:lnTo>
                  <a:lnTo>
                    <a:pt x="3611" y="5713"/>
                  </a:lnTo>
                  <a:lnTo>
                    <a:pt x="3683" y="5712"/>
                  </a:lnTo>
                  <a:lnTo>
                    <a:pt x="3720" y="5709"/>
                  </a:lnTo>
                  <a:lnTo>
                    <a:pt x="3755" y="5707"/>
                  </a:lnTo>
                  <a:lnTo>
                    <a:pt x="3790" y="5703"/>
                  </a:lnTo>
                  <a:lnTo>
                    <a:pt x="3827" y="5697"/>
                  </a:lnTo>
                  <a:lnTo>
                    <a:pt x="3863" y="5691"/>
                  </a:lnTo>
                  <a:lnTo>
                    <a:pt x="3898" y="5683"/>
                  </a:lnTo>
                  <a:lnTo>
                    <a:pt x="3933" y="5674"/>
                  </a:lnTo>
                  <a:lnTo>
                    <a:pt x="3968" y="5662"/>
                  </a:lnTo>
                  <a:lnTo>
                    <a:pt x="4003" y="5649"/>
                  </a:lnTo>
                  <a:lnTo>
                    <a:pt x="4038" y="5634"/>
                  </a:lnTo>
                  <a:lnTo>
                    <a:pt x="4038" y="5634"/>
                  </a:lnTo>
                  <a:lnTo>
                    <a:pt x="4109" y="5604"/>
                  </a:lnTo>
                  <a:lnTo>
                    <a:pt x="4184" y="5575"/>
                  </a:lnTo>
                  <a:lnTo>
                    <a:pt x="4260" y="5544"/>
                  </a:lnTo>
                  <a:lnTo>
                    <a:pt x="4337" y="5512"/>
                  </a:lnTo>
                  <a:lnTo>
                    <a:pt x="4377" y="5495"/>
                  </a:lnTo>
                  <a:lnTo>
                    <a:pt x="4413" y="5478"/>
                  </a:lnTo>
                  <a:lnTo>
                    <a:pt x="4452" y="5460"/>
                  </a:lnTo>
                  <a:lnTo>
                    <a:pt x="4487" y="5440"/>
                  </a:lnTo>
                  <a:lnTo>
                    <a:pt x="4521" y="5420"/>
                  </a:lnTo>
                  <a:lnTo>
                    <a:pt x="4555" y="5398"/>
                  </a:lnTo>
                  <a:lnTo>
                    <a:pt x="4587" y="5375"/>
                  </a:lnTo>
                  <a:lnTo>
                    <a:pt x="4615" y="5352"/>
                  </a:lnTo>
                  <a:lnTo>
                    <a:pt x="4695" y="5331"/>
                  </a:lnTo>
                  <a:lnTo>
                    <a:pt x="4695" y="5331"/>
                  </a:lnTo>
                  <a:lnTo>
                    <a:pt x="4716" y="5329"/>
                  </a:lnTo>
                  <a:lnTo>
                    <a:pt x="4737" y="5329"/>
                  </a:lnTo>
                  <a:lnTo>
                    <a:pt x="4760" y="5332"/>
                  </a:lnTo>
                  <a:lnTo>
                    <a:pt x="4781" y="5336"/>
                  </a:lnTo>
                  <a:lnTo>
                    <a:pt x="4803" y="5341"/>
                  </a:lnTo>
                  <a:lnTo>
                    <a:pt x="4825" y="5347"/>
                  </a:lnTo>
                  <a:lnTo>
                    <a:pt x="4848" y="5354"/>
                  </a:lnTo>
                  <a:lnTo>
                    <a:pt x="4870" y="5364"/>
                  </a:lnTo>
                  <a:lnTo>
                    <a:pt x="4892" y="5374"/>
                  </a:lnTo>
                  <a:lnTo>
                    <a:pt x="4916" y="5385"/>
                  </a:lnTo>
                  <a:lnTo>
                    <a:pt x="4960" y="5410"/>
                  </a:lnTo>
                  <a:lnTo>
                    <a:pt x="5006" y="5437"/>
                  </a:lnTo>
                  <a:lnTo>
                    <a:pt x="5051" y="5467"/>
                  </a:lnTo>
                  <a:lnTo>
                    <a:pt x="5096" y="5499"/>
                  </a:lnTo>
                  <a:lnTo>
                    <a:pt x="5140" y="5530"/>
                  </a:lnTo>
                  <a:lnTo>
                    <a:pt x="5225" y="5596"/>
                  </a:lnTo>
                  <a:lnTo>
                    <a:pt x="5307" y="5657"/>
                  </a:lnTo>
                  <a:lnTo>
                    <a:pt x="5345" y="5683"/>
                  </a:lnTo>
                  <a:lnTo>
                    <a:pt x="5380" y="5707"/>
                  </a:lnTo>
                  <a:lnTo>
                    <a:pt x="5380" y="5707"/>
                  </a:lnTo>
                  <a:lnTo>
                    <a:pt x="5473" y="5759"/>
                  </a:lnTo>
                  <a:lnTo>
                    <a:pt x="5566" y="5810"/>
                  </a:lnTo>
                  <a:lnTo>
                    <a:pt x="5660" y="5860"/>
                  </a:lnTo>
                  <a:lnTo>
                    <a:pt x="5755" y="5906"/>
                  </a:lnTo>
                  <a:lnTo>
                    <a:pt x="5851" y="5952"/>
                  </a:lnTo>
                  <a:lnTo>
                    <a:pt x="5948" y="5994"/>
                  </a:lnTo>
                  <a:lnTo>
                    <a:pt x="6045" y="6036"/>
                  </a:lnTo>
                  <a:lnTo>
                    <a:pt x="6145" y="6074"/>
                  </a:lnTo>
                  <a:lnTo>
                    <a:pt x="6145" y="6074"/>
                  </a:lnTo>
                  <a:lnTo>
                    <a:pt x="6225" y="6105"/>
                  </a:lnTo>
                  <a:lnTo>
                    <a:pt x="6305" y="6133"/>
                  </a:lnTo>
                  <a:lnTo>
                    <a:pt x="6386" y="6162"/>
                  </a:lnTo>
                  <a:lnTo>
                    <a:pt x="6468" y="6189"/>
                  </a:lnTo>
                  <a:lnTo>
                    <a:pt x="6551" y="6214"/>
                  </a:lnTo>
                  <a:lnTo>
                    <a:pt x="6634" y="6236"/>
                  </a:lnTo>
                  <a:lnTo>
                    <a:pt x="6676" y="6245"/>
                  </a:lnTo>
                  <a:lnTo>
                    <a:pt x="6718" y="6254"/>
                  </a:lnTo>
                  <a:lnTo>
                    <a:pt x="6760" y="6262"/>
                  </a:lnTo>
                  <a:lnTo>
                    <a:pt x="6802" y="6270"/>
                  </a:lnTo>
                  <a:lnTo>
                    <a:pt x="6802" y="6270"/>
                  </a:lnTo>
                  <a:lnTo>
                    <a:pt x="6839" y="6274"/>
                  </a:lnTo>
                  <a:lnTo>
                    <a:pt x="6877" y="6275"/>
                  </a:lnTo>
                  <a:lnTo>
                    <a:pt x="6912" y="6274"/>
                  </a:lnTo>
                  <a:lnTo>
                    <a:pt x="6931" y="6273"/>
                  </a:lnTo>
                  <a:lnTo>
                    <a:pt x="6948" y="6270"/>
                  </a:lnTo>
                  <a:lnTo>
                    <a:pt x="6963" y="6266"/>
                  </a:lnTo>
                  <a:lnTo>
                    <a:pt x="6979" y="6262"/>
                  </a:lnTo>
                  <a:lnTo>
                    <a:pt x="6995" y="6257"/>
                  </a:lnTo>
                  <a:lnTo>
                    <a:pt x="7009" y="6252"/>
                  </a:lnTo>
                  <a:lnTo>
                    <a:pt x="7022" y="6245"/>
                  </a:lnTo>
                  <a:lnTo>
                    <a:pt x="7034" y="6237"/>
                  </a:lnTo>
                  <a:lnTo>
                    <a:pt x="7046" y="6229"/>
                  </a:lnTo>
                  <a:lnTo>
                    <a:pt x="7055" y="6220"/>
                  </a:lnTo>
                  <a:lnTo>
                    <a:pt x="7094" y="6229"/>
                  </a:lnTo>
                  <a:lnTo>
                    <a:pt x="7094" y="6229"/>
                  </a:lnTo>
                  <a:lnTo>
                    <a:pt x="7138" y="6231"/>
                  </a:lnTo>
                  <a:lnTo>
                    <a:pt x="7180" y="6232"/>
                  </a:lnTo>
                  <a:lnTo>
                    <a:pt x="7222" y="6235"/>
                  </a:lnTo>
                  <a:lnTo>
                    <a:pt x="7264" y="6236"/>
                  </a:lnTo>
                  <a:lnTo>
                    <a:pt x="7264" y="6236"/>
                  </a:lnTo>
                  <a:lnTo>
                    <a:pt x="7289" y="6236"/>
                  </a:lnTo>
                  <a:lnTo>
                    <a:pt x="7311" y="6235"/>
                  </a:lnTo>
                  <a:lnTo>
                    <a:pt x="7332" y="6232"/>
                  </a:lnTo>
                  <a:lnTo>
                    <a:pt x="7341" y="6229"/>
                  </a:lnTo>
                  <a:lnTo>
                    <a:pt x="7349" y="6227"/>
                  </a:lnTo>
                  <a:lnTo>
                    <a:pt x="7357" y="6223"/>
                  </a:lnTo>
                  <a:lnTo>
                    <a:pt x="7363" y="6218"/>
                  </a:lnTo>
                  <a:lnTo>
                    <a:pt x="7370" y="6211"/>
                  </a:lnTo>
                  <a:lnTo>
                    <a:pt x="7375" y="6203"/>
                  </a:lnTo>
                  <a:lnTo>
                    <a:pt x="7379" y="6195"/>
                  </a:lnTo>
                  <a:lnTo>
                    <a:pt x="7382" y="6185"/>
                  </a:lnTo>
                  <a:lnTo>
                    <a:pt x="7384" y="6173"/>
                  </a:lnTo>
                  <a:lnTo>
                    <a:pt x="7386" y="6158"/>
                  </a:lnTo>
                  <a:lnTo>
                    <a:pt x="7411" y="6152"/>
                  </a:lnTo>
                  <a:lnTo>
                    <a:pt x="7411" y="6152"/>
                  </a:lnTo>
                  <a:lnTo>
                    <a:pt x="7426" y="6148"/>
                  </a:lnTo>
                  <a:lnTo>
                    <a:pt x="7439" y="6143"/>
                  </a:lnTo>
                  <a:lnTo>
                    <a:pt x="7451" y="6136"/>
                  </a:lnTo>
                  <a:lnTo>
                    <a:pt x="7460" y="6128"/>
                  </a:lnTo>
                  <a:lnTo>
                    <a:pt x="7468" y="6119"/>
                  </a:lnTo>
                  <a:lnTo>
                    <a:pt x="7474" y="6109"/>
                  </a:lnTo>
                  <a:lnTo>
                    <a:pt x="7477" y="6098"/>
                  </a:lnTo>
                  <a:lnTo>
                    <a:pt x="7480" y="6086"/>
                  </a:lnTo>
                  <a:lnTo>
                    <a:pt x="7481" y="6074"/>
                  </a:lnTo>
                  <a:lnTo>
                    <a:pt x="7481" y="6061"/>
                  </a:lnTo>
                  <a:lnTo>
                    <a:pt x="7480" y="6049"/>
                  </a:lnTo>
                  <a:lnTo>
                    <a:pt x="7477" y="6036"/>
                  </a:lnTo>
                  <a:lnTo>
                    <a:pt x="7471" y="6009"/>
                  </a:lnTo>
                  <a:lnTo>
                    <a:pt x="7463" y="5984"/>
                  </a:lnTo>
                  <a:lnTo>
                    <a:pt x="7463" y="5984"/>
                  </a:lnTo>
                  <a:lnTo>
                    <a:pt x="7456" y="5969"/>
                  </a:lnTo>
                  <a:lnTo>
                    <a:pt x="7450" y="5955"/>
                  </a:lnTo>
                  <a:lnTo>
                    <a:pt x="7442" y="5942"/>
                  </a:lnTo>
                  <a:lnTo>
                    <a:pt x="7434" y="5930"/>
                  </a:lnTo>
                  <a:lnTo>
                    <a:pt x="7416" y="5906"/>
                  </a:lnTo>
                  <a:lnTo>
                    <a:pt x="7396" y="5885"/>
                  </a:lnTo>
                  <a:lnTo>
                    <a:pt x="7375" y="5865"/>
                  </a:lnTo>
                  <a:lnTo>
                    <a:pt x="7352" y="5846"/>
                  </a:lnTo>
                  <a:lnTo>
                    <a:pt x="7304" y="5808"/>
                  </a:lnTo>
                  <a:lnTo>
                    <a:pt x="7304" y="5808"/>
                  </a:lnTo>
                  <a:lnTo>
                    <a:pt x="7286" y="5795"/>
                  </a:lnTo>
                  <a:lnTo>
                    <a:pt x="7268" y="5783"/>
                  </a:lnTo>
                  <a:lnTo>
                    <a:pt x="7285" y="5771"/>
                  </a:lnTo>
                  <a:lnTo>
                    <a:pt x="7285" y="5771"/>
                  </a:lnTo>
                  <a:lnTo>
                    <a:pt x="7300" y="5764"/>
                  </a:lnTo>
                  <a:lnTo>
                    <a:pt x="7312" y="5756"/>
                  </a:lnTo>
                  <a:lnTo>
                    <a:pt x="7324" y="5746"/>
                  </a:lnTo>
                  <a:lnTo>
                    <a:pt x="7333" y="5735"/>
                  </a:lnTo>
                  <a:lnTo>
                    <a:pt x="7341" y="5725"/>
                  </a:lnTo>
                  <a:lnTo>
                    <a:pt x="7348" y="5712"/>
                  </a:lnTo>
                  <a:lnTo>
                    <a:pt x="7352" y="5699"/>
                  </a:lnTo>
                  <a:lnTo>
                    <a:pt x="7354" y="5686"/>
                  </a:lnTo>
                  <a:lnTo>
                    <a:pt x="7357" y="5672"/>
                  </a:lnTo>
                  <a:lnTo>
                    <a:pt x="7357" y="5658"/>
                  </a:lnTo>
                  <a:lnTo>
                    <a:pt x="7357" y="5643"/>
                  </a:lnTo>
                  <a:lnTo>
                    <a:pt x="7354" y="5628"/>
                  </a:lnTo>
                  <a:lnTo>
                    <a:pt x="7352" y="5613"/>
                  </a:lnTo>
                  <a:lnTo>
                    <a:pt x="7348" y="5599"/>
                  </a:lnTo>
                  <a:lnTo>
                    <a:pt x="7344" y="5586"/>
                  </a:lnTo>
                  <a:lnTo>
                    <a:pt x="7338" y="5571"/>
                  </a:lnTo>
                  <a:lnTo>
                    <a:pt x="7338" y="5571"/>
                  </a:lnTo>
                  <a:lnTo>
                    <a:pt x="7328" y="5550"/>
                  </a:lnTo>
                  <a:lnTo>
                    <a:pt x="7317" y="5530"/>
                  </a:lnTo>
                  <a:lnTo>
                    <a:pt x="7306" y="5512"/>
                  </a:lnTo>
                  <a:lnTo>
                    <a:pt x="7293" y="5496"/>
                  </a:lnTo>
                  <a:lnTo>
                    <a:pt x="7281" y="5482"/>
                  </a:lnTo>
                  <a:lnTo>
                    <a:pt x="7266" y="5469"/>
                  </a:lnTo>
                  <a:lnTo>
                    <a:pt x="7252" y="5457"/>
                  </a:lnTo>
                  <a:lnTo>
                    <a:pt x="7237" y="5446"/>
                  </a:lnTo>
                  <a:lnTo>
                    <a:pt x="7222" y="5437"/>
                  </a:lnTo>
                  <a:lnTo>
                    <a:pt x="7205" y="5429"/>
                  </a:lnTo>
                  <a:lnTo>
                    <a:pt x="7188" y="5420"/>
                  </a:lnTo>
                  <a:lnTo>
                    <a:pt x="7169" y="5414"/>
                  </a:lnTo>
                  <a:lnTo>
                    <a:pt x="7130" y="5399"/>
                  </a:lnTo>
                  <a:lnTo>
                    <a:pt x="7088" y="5386"/>
                  </a:lnTo>
                  <a:lnTo>
                    <a:pt x="7088" y="5386"/>
                  </a:lnTo>
                  <a:lnTo>
                    <a:pt x="7032" y="5369"/>
                  </a:lnTo>
                  <a:lnTo>
                    <a:pt x="6975" y="5354"/>
                  </a:lnTo>
                  <a:lnTo>
                    <a:pt x="6919" y="5339"/>
                  </a:lnTo>
                  <a:lnTo>
                    <a:pt x="6891" y="5331"/>
                  </a:lnTo>
                  <a:lnTo>
                    <a:pt x="6864" y="5320"/>
                  </a:lnTo>
                  <a:lnTo>
                    <a:pt x="6864" y="5320"/>
                  </a:lnTo>
                  <a:lnTo>
                    <a:pt x="6845" y="5314"/>
                  </a:lnTo>
                  <a:lnTo>
                    <a:pt x="6827" y="5308"/>
                  </a:lnTo>
                  <a:lnTo>
                    <a:pt x="6789" y="5301"/>
                  </a:lnTo>
                  <a:lnTo>
                    <a:pt x="6750" y="5290"/>
                  </a:lnTo>
                  <a:lnTo>
                    <a:pt x="6731" y="5285"/>
                  </a:lnTo>
                  <a:lnTo>
                    <a:pt x="6713" y="5277"/>
                  </a:lnTo>
                  <a:lnTo>
                    <a:pt x="6713" y="5277"/>
                  </a:lnTo>
                  <a:lnTo>
                    <a:pt x="6696" y="5269"/>
                  </a:lnTo>
                  <a:lnTo>
                    <a:pt x="6679" y="5259"/>
                  </a:lnTo>
                  <a:lnTo>
                    <a:pt x="6662" y="5248"/>
                  </a:lnTo>
                  <a:lnTo>
                    <a:pt x="6646" y="5235"/>
                  </a:lnTo>
                  <a:lnTo>
                    <a:pt x="6631" y="5222"/>
                  </a:lnTo>
                  <a:lnTo>
                    <a:pt x="6616" y="5207"/>
                  </a:lnTo>
                  <a:lnTo>
                    <a:pt x="6587" y="5177"/>
                  </a:lnTo>
                  <a:lnTo>
                    <a:pt x="6558" y="5146"/>
                  </a:lnTo>
                  <a:lnTo>
                    <a:pt x="6530" y="5114"/>
                  </a:lnTo>
                  <a:lnTo>
                    <a:pt x="6503" y="5084"/>
                  </a:lnTo>
                  <a:lnTo>
                    <a:pt x="6474" y="5056"/>
                  </a:lnTo>
                  <a:lnTo>
                    <a:pt x="6474" y="5056"/>
                  </a:lnTo>
                  <a:lnTo>
                    <a:pt x="6474" y="5055"/>
                  </a:lnTo>
                  <a:lnTo>
                    <a:pt x="6473" y="5054"/>
                  </a:lnTo>
                  <a:lnTo>
                    <a:pt x="6473" y="5052"/>
                  </a:lnTo>
                  <a:lnTo>
                    <a:pt x="6473" y="5051"/>
                  </a:lnTo>
                  <a:lnTo>
                    <a:pt x="6433" y="5010"/>
                  </a:lnTo>
                  <a:lnTo>
                    <a:pt x="6433" y="5010"/>
                  </a:lnTo>
                  <a:lnTo>
                    <a:pt x="6407" y="4989"/>
                  </a:lnTo>
                  <a:lnTo>
                    <a:pt x="6381" y="4968"/>
                  </a:lnTo>
                  <a:lnTo>
                    <a:pt x="6355" y="4945"/>
                  </a:lnTo>
                  <a:lnTo>
                    <a:pt x="6328" y="4921"/>
                  </a:lnTo>
                  <a:lnTo>
                    <a:pt x="6302" y="4896"/>
                  </a:lnTo>
                  <a:lnTo>
                    <a:pt x="6277" y="4871"/>
                  </a:lnTo>
                  <a:lnTo>
                    <a:pt x="6227" y="4818"/>
                  </a:lnTo>
                  <a:lnTo>
                    <a:pt x="6180" y="4763"/>
                  </a:lnTo>
                  <a:lnTo>
                    <a:pt x="6133" y="4708"/>
                  </a:lnTo>
                  <a:lnTo>
                    <a:pt x="6044" y="4600"/>
                  </a:lnTo>
                  <a:lnTo>
                    <a:pt x="6044" y="4600"/>
                  </a:lnTo>
                  <a:lnTo>
                    <a:pt x="6012" y="4561"/>
                  </a:lnTo>
                  <a:lnTo>
                    <a:pt x="5978" y="4518"/>
                  </a:lnTo>
                  <a:lnTo>
                    <a:pt x="5944" y="4473"/>
                  </a:lnTo>
                  <a:lnTo>
                    <a:pt x="5913" y="4424"/>
                  </a:lnTo>
                  <a:lnTo>
                    <a:pt x="5897" y="4401"/>
                  </a:lnTo>
                  <a:lnTo>
                    <a:pt x="5883" y="4376"/>
                  </a:lnTo>
                  <a:lnTo>
                    <a:pt x="5869" y="4349"/>
                  </a:lnTo>
                  <a:lnTo>
                    <a:pt x="5858" y="4324"/>
                  </a:lnTo>
                  <a:lnTo>
                    <a:pt x="5848" y="4298"/>
                  </a:lnTo>
                  <a:lnTo>
                    <a:pt x="5839" y="4272"/>
                  </a:lnTo>
                  <a:lnTo>
                    <a:pt x="5833" y="4246"/>
                  </a:lnTo>
                  <a:lnTo>
                    <a:pt x="5827" y="4221"/>
                  </a:lnTo>
                  <a:lnTo>
                    <a:pt x="5822" y="4188"/>
                  </a:lnTo>
                  <a:lnTo>
                    <a:pt x="5822" y="4188"/>
                  </a:lnTo>
                  <a:lnTo>
                    <a:pt x="5885" y="4079"/>
                  </a:lnTo>
                  <a:lnTo>
                    <a:pt x="5917" y="4025"/>
                  </a:lnTo>
                  <a:lnTo>
                    <a:pt x="5947" y="3970"/>
                  </a:lnTo>
                  <a:lnTo>
                    <a:pt x="5976" y="3915"/>
                  </a:lnTo>
                  <a:lnTo>
                    <a:pt x="6005" y="3857"/>
                  </a:lnTo>
                  <a:lnTo>
                    <a:pt x="6032" y="3796"/>
                  </a:lnTo>
                  <a:lnTo>
                    <a:pt x="6058" y="3733"/>
                  </a:lnTo>
                  <a:lnTo>
                    <a:pt x="6058" y="3733"/>
                  </a:lnTo>
                  <a:lnTo>
                    <a:pt x="6088" y="3647"/>
                  </a:lnTo>
                  <a:lnTo>
                    <a:pt x="6103" y="3606"/>
                  </a:lnTo>
                  <a:lnTo>
                    <a:pt x="6115" y="3566"/>
                  </a:lnTo>
                  <a:lnTo>
                    <a:pt x="6126" y="3527"/>
                  </a:lnTo>
                  <a:lnTo>
                    <a:pt x="6136" y="3488"/>
                  </a:lnTo>
                  <a:lnTo>
                    <a:pt x="6145" y="3450"/>
                  </a:lnTo>
                  <a:lnTo>
                    <a:pt x="6153" y="3411"/>
                  </a:lnTo>
                  <a:lnTo>
                    <a:pt x="6158" y="3373"/>
                  </a:lnTo>
                  <a:lnTo>
                    <a:pt x="6163" y="3334"/>
                  </a:lnTo>
                  <a:lnTo>
                    <a:pt x="6166" y="3295"/>
                  </a:lnTo>
                  <a:lnTo>
                    <a:pt x="6168" y="3255"/>
                  </a:lnTo>
                  <a:lnTo>
                    <a:pt x="6168" y="3214"/>
                  </a:lnTo>
                  <a:lnTo>
                    <a:pt x="6167" y="3172"/>
                  </a:lnTo>
                  <a:lnTo>
                    <a:pt x="6165" y="3129"/>
                  </a:lnTo>
                  <a:lnTo>
                    <a:pt x="6159" y="3083"/>
                  </a:lnTo>
                  <a:lnTo>
                    <a:pt x="6159" y="3083"/>
                  </a:lnTo>
                  <a:lnTo>
                    <a:pt x="6155" y="3048"/>
                  </a:lnTo>
                  <a:lnTo>
                    <a:pt x="6149" y="3012"/>
                  </a:lnTo>
                  <a:lnTo>
                    <a:pt x="6136" y="2938"/>
                  </a:lnTo>
                  <a:lnTo>
                    <a:pt x="6104" y="2790"/>
                  </a:lnTo>
                  <a:lnTo>
                    <a:pt x="6090" y="2716"/>
                  </a:lnTo>
                  <a:lnTo>
                    <a:pt x="6083" y="2678"/>
                  </a:lnTo>
                  <a:lnTo>
                    <a:pt x="6078" y="2642"/>
                  </a:lnTo>
                  <a:lnTo>
                    <a:pt x="6073" y="2606"/>
                  </a:lnTo>
                  <a:lnTo>
                    <a:pt x="6069" y="2569"/>
                  </a:lnTo>
                  <a:lnTo>
                    <a:pt x="6066" y="2534"/>
                  </a:lnTo>
                  <a:lnTo>
                    <a:pt x="6066" y="2498"/>
                  </a:lnTo>
                  <a:lnTo>
                    <a:pt x="6079" y="2494"/>
                  </a:lnTo>
                  <a:lnTo>
                    <a:pt x="6079" y="2494"/>
                  </a:lnTo>
                  <a:lnTo>
                    <a:pt x="6109" y="2497"/>
                  </a:lnTo>
                  <a:lnTo>
                    <a:pt x="6140" y="2500"/>
                  </a:lnTo>
                  <a:lnTo>
                    <a:pt x="6200" y="2509"/>
                  </a:lnTo>
                  <a:lnTo>
                    <a:pt x="6262" y="2518"/>
                  </a:lnTo>
                  <a:lnTo>
                    <a:pt x="6322" y="2527"/>
                  </a:lnTo>
                  <a:lnTo>
                    <a:pt x="6322" y="2527"/>
                  </a:lnTo>
                  <a:lnTo>
                    <a:pt x="6347" y="2530"/>
                  </a:lnTo>
                  <a:lnTo>
                    <a:pt x="6347" y="2530"/>
                  </a:lnTo>
                  <a:lnTo>
                    <a:pt x="6381" y="2533"/>
                  </a:lnTo>
                  <a:lnTo>
                    <a:pt x="6420" y="2534"/>
                  </a:lnTo>
                  <a:lnTo>
                    <a:pt x="6464" y="2533"/>
                  </a:lnTo>
                  <a:lnTo>
                    <a:pt x="6507" y="2530"/>
                  </a:lnTo>
                  <a:lnTo>
                    <a:pt x="6529" y="2527"/>
                  </a:lnTo>
                  <a:lnTo>
                    <a:pt x="6551" y="2523"/>
                  </a:lnTo>
                  <a:lnTo>
                    <a:pt x="6572" y="2519"/>
                  </a:lnTo>
                  <a:lnTo>
                    <a:pt x="6593" y="2514"/>
                  </a:lnTo>
                  <a:lnTo>
                    <a:pt x="6613" y="2509"/>
                  </a:lnTo>
                  <a:lnTo>
                    <a:pt x="6631" y="2501"/>
                  </a:lnTo>
                  <a:lnTo>
                    <a:pt x="6649" y="2493"/>
                  </a:lnTo>
                  <a:lnTo>
                    <a:pt x="6664" y="2485"/>
                  </a:lnTo>
                  <a:lnTo>
                    <a:pt x="6664" y="2485"/>
                  </a:lnTo>
                  <a:lnTo>
                    <a:pt x="6679" y="2475"/>
                  </a:lnTo>
                  <a:lnTo>
                    <a:pt x="6690" y="2463"/>
                  </a:lnTo>
                  <a:lnTo>
                    <a:pt x="6701" y="2450"/>
                  </a:lnTo>
                  <a:lnTo>
                    <a:pt x="6708" y="2437"/>
                  </a:lnTo>
                  <a:lnTo>
                    <a:pt x="6705" y="2388"/>
                  </a:lnTo>
                  <a:lnTo>
                    <a:pt x="6705" y="2388"/>
                  </a:lnTo>
                  <a:lnTo>
                    <a:pt x="6727" y="2387"/>
                  </a:lnTo>
                  <a:lnTo>
                    <a:pt x="6751" y="2383"/>
                  </a:lnTo>
                  <a:lnTo>
                    <a:pt x="6774" y="2379"/>
                  </a:lnTo>
                  <a:lnTo>
                    <a:pt x="6799" y="2374"/>
                  </a:lnTo>
                  <a:lnTo>
                    <a:pt x="6799" y="2374"/>
                  </a:lnTo>
                  <a:lnTo>
                    <a:pt x="6824" y="2367"/>
                  </a:lnTo>
                  <a:lnTo>
                    <a:pt x="6849" y="2360"/>
                  </a:lnTo>
                  <a:lnTo>
                    <a:pt x="6875" y="2351"/>
                  </a:lnTo>
                  <a:lnTo>
                    <a:pt x="6900" y="2343"/>
                  </a:lnTo>
                  <a:lnTo>
                    <a:pt x="6927" y="2333"/>
                  </a:lnTo>
                  <a:lnTo>
                    <a:pt x="6951" y="2322"/>
                  </a:lnTo>
                  <a:lnTo>
                    <a:pt x="6976" y="2312"/>
                  </a:lnTo>
                  <a:lnTo>
                    <a:pt x="7000" y="2300"/>
                  </a:lnTo>
                  <a:lnTo>
                    <a:pt x="7024" y="2287"/>
                  </a:lnTo>
                  <a:lnTo>
                    <a:pt x="7046" y="2274"/>
                  </a:lnTo>
                  <a:lnTo>
                    <a:pt x="7068" y="2261"/>
                  </a:lnTo>
                  <a:lnTo>
                    <a:pt x="7088" y="2246"/>
                  </a:lnTo>
                  <a:lnTo>
                    <a:pt x="7108" y="2232"/>
                  </a:lnTo>
                  <a:lnTo>
                    <a:pt x="7125" y="2217"/>
                  </a:lnTo>
                  <a:lnTo>
                    <a:pt x="7140" y="2203"/>
                  </a:lnTo>
                  <a:lnTo>
                    <a:pt x="7155" y="2187"/>
                  </a:lnTo>
                  <a:lnTo>
                    <a:pt x="7155" y="2187"/>
                  </a:lnTo>
                  <a:lnTo>
                    <a:pt x="7167" y="2173"/>
                  </a:lnTo>
                  <a:lnTo>
                    <a:pt x="7177" y="2158"/>
                  </a:lnTo>
                  <a:lnTo>
                    <a:pt x="7186" y="2144"/>
                  </a:lnTo>
                  <a:lnTo>
                    <a:pt x="7195" y="2129"/>
                  </a:lnTo>
                  <a:lnTo>
                    <a:pt x="7202" y="2115"/>
                  </a:lnTo>
                  <a:lnTo>
                    <a:pt x="7209" y="2100"/>
                  </a:lnTo>
                  <a:lnTo>
                    <a:pt x="7214" y="2086"/>
                  </a:lnTo>
                  <a:lnTo>
                    <a:pt x="7218" y="2073"/>
                  </a:lnTo>
                  <a:lnTo>
                    <a:pt x="7220" y="2058"/>
                  </a:lnTo>
                  <a:lnTo>
                    <a:pt x="7223" y="2044"/>
                  </a:lnTo>
                  <a:lnTo>
                    <a:pt x="7224" y="2031"/>
                  </a:lnTo>
                  <a:lnTo>
                    <a:pt x="7224" y="2016"/>
                  </a:lnTo>
                  <a:lnTo>
                    <a:pt x="7224" y="2003"/>
                  </a:lnTo>
                  <a:lnTo>
                    <a:pt x="7223" y="1990"/>
                  </a:lnTo>
                  <a:lnTo>
                    <a:pt x="7219" y="1962"/>
                  </a:lnTo>
                  <a:lnTo>
                    <a:pt x="7219" y="1962"/>
                  </a:lnTo>
                  <a:lnTo>
                    <a:pt x="7214" y="1945"/>
                  </a:lnTo>
                  <a:lnTo>
                    <a:pt x="7209" y="1928"/>
                  </a:lnTo>
                  <a:lnTo>
                    <a:pt x="7202" y="1912"/>
                  </a:lnTo>
                  <a:lnTo>
                    <a:pt x="7194" y="1895"/>
                  </a:lnTo>
                  <a:lnTo>
                    <a:pt x="7185" y="1880"/>
                  </a:lnTo>
                  <a:lnTo>
                    <a:pt x="7176" y="1863"/>
                  </a:lnTo>
                  <a:lnTo>
                    <a:pt x="7155" y="1832"/>
                  </a:lnTo>
                  <a:lnTo>
                    <a:pt x="7130" y="1801"/>
                  </a:lnTo>
                  <a:lnTo>
                    <a:pt x="7104" y="1772"/>
                  </a:lnTo>
                  <a:lnTo>
                    <a:pt x="7076" y="1744"/>
                  </a:lnTo>
                  <a:lnTo>
                    <a:pt x="7047" y="1718"/>
                  </a:lnTo>
                  <a:lnTo>
                    <a:pt x="7047" y="1718"/>
                  </a:lnTo>
                  <a:lnTo>
                    <a:pt x="7014" y="1685"/>
                  </a:lnTo>
                  <a:lnTo>
                    <a:pt x="6982" y="1655"/>
                  </a:lnTo>
                  <a:lnTo>
                    <a:pt x="6915" y="1595"/>
                  </a:lnTo>
                  <a:lnTo>
                    <a:pt x="6882" y="1564"/>
                  </a:lnTo>
                  <a:lnTo>
                    <a:pt x="6849" y="1534"/>
                  </a:lnTo>
                  <a:lnTo>
                    <a:pt x="6818" y="1504"/>
                  </a:lnTo>
                  <a:lnTo>
                    <a:pt x="6788" y="1472"/>
                  </a:lnTo>
                  <a:lnTo>
                    <a:pt x="6788" y="1472"/>
                  </a:lnTo>
                  <a:lnTo>
                    <a:pt x="6773" y="1454"/>
                  </a:lnTo>
                  <a:lnTo>
                    <a:pt x="6761" y="1438"/>
                  </a:lnTo>
                  <a:lnTo>
                    <a:pt x="6751" y="1422"/>
                  </a:lnTo>
                  <a:lnTo>
                    <a:pt x="6740" y="1408"/>
                  </a:lnTo>
                  <a:lnTo>
                    <a:pt x="6732" y="1394"/>
                  </a:lnTo>
                  <a:lnTo>
                    <a:pt x="6726" y="1379"/>
                  </a:lnTo>
                  <a:lnTo>
                    <a:pt x="6721" y="1365"/>
                  </a:lnTo>
                  <a:lnTo>
                    <a:pt x="6715" y="1350"/>
                  </a:lnTo>
                  <a:lnTo>
                    <a:pt x="6715" y="1350"/>
                  </a:lnTo>
                  <a:lnTo>
                    <a:pt x="6706" y="1320"/>
                  </a:lnTo>
                  <a:lnTo>
                    <a:pt x="6700" y="1287"/>
                  </a:lnTo>
                  <a:lnTo>
                    <a:pt x="6687" y="1212"/>
                  </a:lnTo>
                  <a:lnTo>
                    <a:pt x="6687" y="1212"/>
                  </a:lnTo>
                  <a:lnTo>
                    <a:pt x="6680" y="1179"/>
                  </a:lnTo>
                  <a:lnTo>
                    <a:pt x="6673" y="1147"/>
                  </a:lnTo>
                  <a:lnTo>
                    <a:pt x="6664" y="1115"/>
                  </a:lnTo>
                  <a:lnTo>
                    <a:pt x="6655" y="1083"/>
                  </a:lnTo>
                  <a:lnTo>
                    <a:pt x="6645" y="1052"/>
                  </a:lnTo>
                  <a:lnTo>
                    <a:pt x="6633" y="1020"/>
                  </a:lnTo>
                  <a:lnTo>
                    <a:pt x="6621" y="990"/>
                  </a:lnTo>
                  <a:lnTo>
                    <a:pt x="6607" y="960"/>
                  </a:lnTo>
                  <a:lnTo>
                    <a:pt x="6592" y="931"/>
                  </a:lnTo>
                  <a:lnTo>
                    <a:pt x="6576" y="902"/>
                  </a:lnTo>
                  <a:lnTo>
                    <a:pt x="6559" y="873"/>
                  </a:lnTo>
                  <a:lnTo>
                    <a:pt x="6542" y="846"/>
                  </a:lnTo>
                  <a:lnTo>
                    <a:pt x="6524" y="818"/>
                  </a:lnTo>
                  <a:lnTo>
                    <a:pt x="6504" y="792"/>
                  </a:lnTo>
                  <a:lnTo>
                    <a:pt x="6483" y="767"/>
                  </a:lnTo>
                  <a:lnTo>
                    <a:pt x="6462" y="742"/>
                  </a:lnTo>
                  <a:lnTo>
                    <a:pt x="6462" y="742"/>
                  </a:lnTo>
                  <a:lnTo>
                    <a:pt x="6427" y="703"/>
                  </a:lnTo>
                  <a:lnTo>
                    <a:pt x="6391" y="667"/>
                  </a:lnTo>
                  <a:lnTo>
                    <a:pt x="6356" y="634"/>
                  </a:lnTo>
                  <a:lnTo>
                    <a:pt x="6318" y="603"/>
                  </a:lnTo>
                  <a:lnTo>
                    <a:pt x="6280" y="574"/>
                  </a:lnTo>
                  <a:lnTo>
                    <a:pt x="6239" y="546"/>
                  </a:lnTo>
                  <a:lnTo>
                    <a:pt x="6197" y="521"/>
                  </a:lnTo>
                  <a:lnTo>
                    <a:pt x="6153" y="496"/>
                  </a:lnTo>
                  <a:lnTo>
                    <a:pt x="6102" y="467"/>
                  </a:lnTo>
                  <a:lnTo>
                    <a:pt x="6102" y="467"/>
                  </a:lnTo>
                  <a:lnTo>
                    <a:pt x="6094" y="433"/>
                  </a:lnTo>
                  <a:lnTo>
                    <a:pt x="6082" y="395"/>
                  </a:lnTo>
                  <a:lnTo>
                    <a:pt x="6066" y="353"/>
                  </a:lnTo>
                  <a:lnTo>
                    <a:pt x="6049" y="308"/>
                  </a:lnTo>
                  <a:lnTo>
                    <a:pt x="6028" y="264"/>
                  </a:lnTo>
                  <a:lnTo>
                    <a:pt x="6005" y="219"/>
                  </a:lnTo>
                  <a:lnTo>
                    <a:pt x="5980" y="174"/>
                  </a:lnTo>
                  <a:lnTo>
                    <a:pt x="5965" y="153"/>
                  </a:lnTo>
                  <a:lnTo>
                    <a:pt x="5951" y="134"/>
                  </a:lnTo>
                  <a:lnTo>
                    <a:pt x="5936" y="114"/>
                  </a:lnTo>
                  <a:lnTo>
                    <a:pt x="5922" y="96"/>
                  </a:lnTo>
                  <a:lnTo>
                    <a:pt x="5906" y="77"/>
                  </a:lnTo>
                  <a:lnTo>
                    <a:pt x="5890" y="61"/>
                  </a:lnTo>
                  <a:lnTo>
                    <a:pt x="5873" y="47"/>
                  </a:lnTo>
                  <a:lnTo>
                    <a:pt x="5858" y="34"/>
                  </a:lnTo>
                  <a:lnTo>
                    <a:pt x="5841" y="23"/>
                  </a:lnTo>
                  <a:lnTo>
                    <a:pt x="5823" y="14"/>
                  </a:lnTo>
                  <a:lnTo>
                    <a:pt x="5805" y="8"/>
                  </a:lnTo>
                  <a:lnTo>
                    <a:pt x="5787" y="2"/>
                  </a:lnTo>
                  <a:lnTo>
                    <a:pt x="5770" y="0"/>
                  </a:lnTo>
                  <a:lnTo>
                    <a:pt x="5751" y="0"/>
                  </a:lnTo>
                  <a:lnTo>
                    <a:pt x="5733" y="2"/>
                  </a:lnTo>
                  <a:lnTo>
                    <a:pt x="5713" y="8"/>
                  </a:lnTo>
                  <a:lnTo>
                    <a:pt x="5695" y="15"/>
                  </a:lnTo>
                  <a:lnTo>
                    <a:pt x="5677" y="26"/>
                  </a:lnTo>
                  <a:lnTo>
                    <a:pt x="5677" y="26"/>
                  </a:lnTo>
                  <a:lnTo>
                    <a:pt x="5658" y="39"/>
                  </a:lnTo>
                  <a:lnTo>
                    <a:pt x="5642" y="52"/>
                  </a:lnTo>
                  <a:lnTo>
                    <a:pt x="5628" y="65"/>
                  </a:lnTo>
                  <a:lnTo>
                    <a:pt x="5615" y="81"/>
                  </a:lnTo>
                  <a:lnTo>
                    <a:pt x="5603" y="96"/>
                  </a:lnTo>
                  <a:lnTo>
                    <a:pt x="5591" y="113"/>
                  </a:lnTo>
                  <a:lnTo>
                    <a:pt x="5581" y="130"/>
                  </a:lnTo>
                  <a:lnTo>
                    <a:pt x="5572" y="147"/>
                  </a:lnTo>
                  <a:lnTo>
                    <a:pt x="5555" y="182"/>
                  </a:lnTo>
                  <a:lnTo>
                    <a:pt x="5540" y="219"/>
                  </a:lnTo>
                  <a:lnTo>
                    <a:pt x="5513" y="293"/>
                  </a:lnTo>
                  <a:lnTo>
                    <a:pt x="5498" y="327"/>
                  </a:lnTo>
                  <a:lnTo>
                    <a:pt x="5482" y="361"/>
                  </a:lnTo>
                  <a:lnTo>
                    <a:pt x="5473" y="377"/>
                  </a:lnTo>
                  <a:lnTo>
                    <a:pt x="5464" y="391"/>
                  </a:lnTo>
                  <a:lnTo>
                    <a:pt x="5454" y="406"/>
                  </a:lnTo>
                  <a:lnTo>
                    <a:pt x="5442" y="419"/>
                  </a:lnTo>
                  <a:lnTo>
                    <a:pt x="5429" y="431"/>
                  </a:lnTo>
                  <a:lnTo>
                    <a:pt x="5416" y="442"/>
                  </a:lnTo>
                  <a:lnTo>
                    <a:pt x="5400" y="453"/>
                  </a:lnTo>
                  <a:lnTo>
                    <a:pt x="5384" y="461"/>
                  </a:lnTo>
                  <a:lnTo>
                    <a:pt x="5366" y="469"/>
                  </a:lnTo>
                  <a:lnTo>
                    <a:pt x="5346" y="474"/>
                  </a:lnTo>
                  <a:lnTo>
                    <a:pt x="5325" y="479"/>
                  </a:lnTo>
                  <a:lnTo>
                    <a:pt x="5301" y="482"/>
                  </a:lnTo>
                  <a:lnTo>
                    <a:pt x="5266" y="486"/>
                  </a:lnTo>
                  <a:lnTo>
                    <a:pt x="5266" y="486"/>
                  </a:lnTo>
                  <a:lnTo>
                    <a:pt x="5242" y="465"/>
                  </a:lnTo>
                  <a:lnTo>
                    <a:pt x="5218" y="445"/>
                  </a:lnTo>
                  <a:lnTo>
                    <a:pt x="5193" y="425"/>
                  </a:lnTo>
                  <a:lnTo>
                    <a:pt x="5168" y="407"/>
                  </a:lnTo>
                  <a:lnTo>
                    <a:pt x="5143" y="391"/>
                  </a:lnTo>
                  <a:lnTo>
                    <a:pt x="5120" y="375"/>
                  </a:lnTo>
                  <a:lnTo>
                    <a:pt x="5098" y="362"/>
                  </a:lnTo>
                  <a:lnTo>
                    <a:pt x="5077" y="352"/>
                  </a:lnTo>
                  <a:lnTo>
                    <a:pt x="5077" y="352"/>
                  </a:lnTo>
                  <a:lnTo>
                    <a:pt x="5047" y="339"/>
                  </a:lnTo>
                  <a:lnTo>
                    <a:pt x="5019" y="327"/>
                  </a:lnTo>
                  <a:lnTo>
                    <a:pt x="4993" y="319"/>
                  </a:lnTo>
                  <a:lnTo>
                    <a:pt x="4968" y="314"/>
                  </a:lnTo>
                  <a:lnTo>
                    <a:pt x="4947" y="311"/>
                  </a:lnTo>
                  <a:lnTo>
                    <a:pt x="4926" y="311"/>
                  </a:lnTo>
                  <a:lnTo>
                    <a:pt x="4917" y="312"/>
                  </a:lnTo>
                  <a:lnTo>
                    <a:pt x="4908" y="314"/>
                  </a:lnTo>
                  <a:lnTo>
                    <a:pt x="4900" y="316"/>
                  </a:lnTo>
                  <a:lnTo>
                    <a:pt x="4892" y="320"/>
                  </a:lnTo>
                  <a:lnTo>
                    <a:pt x="4884" y="324"/>
                  </a:lnTo>
                  <a:lnTo>
                    <a:pt x="4877" y="329"/>
                  </a:lnTo>
                  <a:lnTo>
                    <a:pt x="4870" y="336"/>
                  </a:lnTo>
                  <a:lnTo>
                    <a:pt x="4865" y="343"/>
                  </a:lnTo>
                  <a:lnTo>
                    <a:pt x="4858" y="349"/>
                  </a:lnTo>
                  <a:lnTo>
                    <a:pt x="4853" y="358"/>
                  </a:lnTo>
                  <a:lnTo>
                    <a:pt x="4844" y="377"/>
                  </a:lnTo>
                  <a:lnTo>
                    <a:pt x="4837" y="400"/>
                  </a:lnTo>
                  <a:lnTo>
                    <a:pt x="4831" y="425"/>
                  </a:lnTo>
                  <a:lnTo>
                    <a:pt x="4827" y="456"/>
                  </a:lnTo>
                  <a:lnTo>
                    <a:pt x="4825" y="488"/>
                  </a:lnTo>
                  <a:lnTo>
                    <a:pt x="4825" y="488"/>
                  </a:lnTo>
                  <a:lnTo>
                    <a:pt x="4823" y="587"/>
                  </a:lnTo>
                  <a:lnTo>
                    <a:pt x="4821" y="68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7C681C7C-0247-3311-BFCA-71AA20C977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8" y="3014"/>
              <a:ext cx="93" cy="80"/>
            </a:xfrm>
            <a:custGeom>
              <a:avLst/>
              <a:gdLst>
                <a:gd name="T0" fmla="*/ 44 w 280"/>
                <a:gd name="T1" fmla="*/ 149 h 240"/>
                <a:gd name="T2" fmla="*/ 44 w 280"/>
                <a:gd name="T3" fmla="*/ 149 h 240"/>
                <a:gd name="T4" fmla="*/ 66 w 280"/>
                <a:gd name="T5" fmla="*/ 166 h 240"/>
                <a:gd name="T6" fmla="*/ 96 w 280"/>
                <a:gd name="T7" fmla="*/ 187 h 240"/>
                <a:gd name="T8" fmla="*/ 115 w 280"/>
                <a:gd name="T9" fmla="*/ 198 h 240"/>
                <a:gd name="T10" fmla="*/ 133 w 280"/>
                <a:gd name="T11" fmla="*/ 208 h 240"/>
                <a:gd name="T12" fmla="*/ 151 w 280"/>
                <a:gd name="T13" fmla="*/ 217 h 240"/>
                <a:gd name="T14" fmla="*/ 171 w 280"/>
                <a:gd name="T15" fmla="*/ 226 h 240"/>
                <a:gd name="T16" fmla="*/ 189 w 280"/>
                <a:gd name="T17" fmla="*/ 233 h 240"/>
                <a:gd name="T18" fmla="*/ 208 w 280"/>
                <a:gd name="T19" fmla="*/ 238 h 240"/>
                <a:gd name="T20" fmla="*/ 225 w 280"/>
                <a:gd name="T21" fmla="*/ 240 h 240"/>
                <a:gd name="T22" fmla="*/ 233 w 280"/>
                <a:gd name="T23" fmla="*/ 240 h 240"/>
                <a:gd name="T24" fmla="*/ 241 w 280"/>
                <a:gd name="T25" fmla="*/ 240 h 240"/>
                <a:gd name="T26" fmla="*/ 247 w 280"/>
                <a:gd name="T27" fmla="*/ 238 h 240"/>
                <a:gd name="T28" fmla="*/ 254 w 280"/>
                <a:gd name="T29" fmla="*/ 236 h 240"/>
                <a:gd name="T30" fmla="*/ 260 w 280"/>
                <a:gd name="T31" fmla="*/ 232 h 240"/>
                <a:gd name="T32" fmla="*/ 265 w 280"/>
                <a:gd name="T33" fmla="*/ 228 h 240"/>
                <a:gd name="T34" fmla="*/ 269 w 280"/>
                <a:gd name="T35" fmla="*/ 222 h 240"/>
                <a:gd name="T36" fmla="*/ 273 w 280"/>
                <a:gd name="T37" fmla="*/ 216 h 240"/>
                <a:gd name="T38" fmla="*/ 276 w 280"/>
                <a:gd name="T39" fmla="*/ 208 h 240"/>
                <a:gd name="T40" fmla="*/ 279 w 280"/>
                <a:gd name="T41" fmla="*/ 200 h 240"/>
                <a:gd name="T42" fmla="*/ 279 w 280"/>
                <a:gd name="T43" fmla="*/ 200 h 240"/>
                <a:gd name="T44" fmla="*/ 280 w 280"/>
                <a:gd name="T45" fmla="*/ 187 h 240"/>
                <a:gd name="T46" fmla="*/ 279 w 280"/>
                <a:gd name="T47" fmla="*/ 173 h 240"/>
                <a:gd name="T48" fmla="*/ 275 w 280"/>
                <a:gd name="T49" fmla="*/ 158 h 240"/>
                <a:gd name="T50" fmla="*/ 269 w 280"/>
                <a:gd name="T51" fmla="*/ 144 h 240"/>
                <a:gd name="T52" fmla="*/ 263 w 280"/>
                <a:gd name="T53" fmla="*/ 129 h 240"/>
                <a:gd name="T54" fmla="*/ 255 w 280"/>
                <a:gd name="T55" fmla="*/ 115 h 240"/>
                <a:gd name="T56" fmla="*/ 244 w 280"/>
                <a:gd name="T57" fmla="*/ 99 h 240"/>
                <a:gd name="T58" fmla="*/ 235 w 280"/>
                <a:gd name="T59" fmla="*/ 86 h 240"/>
                <a:gd name="T60" fmla="*/ 223 w 280"/>
                <a:gd name="T61" fmla="*/ 71 h 240"/>
                <a:gd name="T62" fmla="*/ 213 w 280"/>
                <a:gd name="T63" fmla="*/ 58 h 240"/>
                <a:gd name="T64" fmla="*/ 189 w 280"/>
                <a:gd name="T65" fmla="*/ 35 h 240"/>
                <a:gd name="T66" fmla="*/ 166 w 280"/>
                <a:gd name="T67" fmla="*/ 15 h 240"/>
                <a:gd name="T68" fmla="*/ 155 w 280"/>
                <a:gd name="T69" fmla="*/ 7 h 240"/>
                <a:gd name="T70" fmla="*/ 145 w 280"/>
                <a:gd name="T71" fmla="*/ 0 h 240"/>
                <a:gd name="T72" fmla="*/ 136 w 280"/>
                <a:gd name="T73" fmla="*/ 3 h 240"/>
                <a:gd name="T74" fmla="*/ 136 w 280"/>
                <a:gd name="T75" fmla="*/ 3 h 240"/>
                <a:gd name="T76" fmla="*/ 111 w 280"/>
                <a:gd name="T77" fmla="*/ 8 h 240"/>
                <a:gd name="T78" fmla="*/ 87 w 280"/>
                <a:gd name="T79" fmla="*/ 12 h 240"/>
                <a:gd name="T80" fmla="*/ 63 w 280"/>
                <a:gd name="T81" fmla="*/ 16 h 240"/>
                <a:gd name="T82" fmla="*/ 41 w 280"/>
                <a:gd name="T83" fmla="*/ 18 h 240"/>
                <a:gd name="T84" fmla="*/ 44 w 280"/>
                <a:gd name="T85" fmla="*/ 66 h 240"/>
                <a:gd name="T86" fmla="*/ 44 w 280"/>
                <a:gd name="T87" fmla="*/ 66 h 240"/>
                <a:gd name="T88" fmla="*/ 37 w 280"/>
                <a:gd name="T89" fmla="*/ 79 h 240"/>
                <a:gd name="T90" fmla="*/ 27 w 280"/>
                <a:gd name="T91" fmla="*/ 92 h 240"/>
                <a:gd name="T92" fmla="*/ 15 w 280"/>
                <a:gd name="T93" fmla="*/ 104 h 240"/>
                <a:gd name="T94" fmla="*/ 0 w 280"/>
                <a:gd name="T95" fmla="*/ 115 h 240"/>
                <a:gd name="T96" fmla="*/ 44 w 280"/>
                <a:gd name="T97" fmla="*/ 14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80" h="240">
                  <a:moveTo>
                    <a:pt x="44" y="149"/>
                  </a:moveTo>
                  <a:lnTo>
                    <a:pt x="44" y="149"/>
                  </a:lnTo>
                  <a:lnTo>
                    <a:pt x="66" y="166"/>
                  </a:lnTo>
                  <a:lnTo>
                    <a:pt x="96" y="187"/>
                  </a:lnTo>
                  <a:lnTo>
                    <a:pt x="115" y="198"/>
                  </a:lnTo>
                  <a:lnTo>
                    <a:pt x="133" y="208"/>
                  </a:lnTo>
                  <a:lnTo>
                    <a:pt x="151" y="217"/>
                  </a:lnTo>
                  <a:lnTo>
                    <a:pt x="171" y="226"/>
                  </a:lnTo>
                  <a:lnTo>
                    <a:pt x="189" y="233"/>
                  </a:lnTo>
                  <a:lnTo>
                    <a:pt x="208" y="238"/>
                  </a:lnTo>
                  <a:lnTo>
                    <a:pt x="225" y="240"/>
                  </a:lnTo>
                  <a:lnTo>
                    <a:pt x="233" y="240"/>
                  </a:lnTo>
                  <a:lnTo>
                    <a:pt x="241" y="240"/>
                  </a:lnTo>
                  <a:lnTo>
                    <a:pt x="247" y="238"/>
                  </a:lnTo>
                  <a:lnTo>
                    <a:pt x="254" y="236"/>
                  </a:lnTo>
                  <a:lnTo>
                    <a:pt x="260" y="232"/>
                  </a:lnTo>
                  <a:lnTo>
                    <a:pt x="265" y="228"/>
                  </a:lnTo>
                  <a:lnTo>
                    <a:pt x="269" y="222"/>
                  </a:lnTo>
                  <a:lnTo>
                    <a:pt x="273" y="216"/>
                  </a:lnTo>
                  <a:lnTo>
                    <a:pt x="276" y="208"/>
                  </a:lnTo>
                  <a:lnTo>
                    <a:pt x="279" y="200"/>
                  </a:lnTo>
                  <a:lnTo>
                    <a:pt x="279" y="200"/>
                  </a:lnTo>
                  <a:lnTo>
                    <a:pt x="280" y="187"/>
                  </a:lnTo>
                  <a:lnTo>
                    <a:pt x="279" y="173"/>
                  </a:lnTo>
                  <a:lnTo>
                    <a:pt x="275" y="158"/>
                  </a:lnTo>
                  <a:lnTo>
                    <a:pt x="269" y="144"/>
                  </a:lnTo>
                  <a:lnTo>
                    <a:pt x="263" y="129"/>
                  </a:lnTo>
                  <a:lnTo>
                    <a:pt x="255" y="115"/>
                  </a:lnTo>
                  <a:lnTo>
                    <a:pt x="244" y="99"/>
                  </a:lnTo>
                  <a:lnTo>
                    <a:pt x="235" y="86"/>
                  </a:lnTo>
                  <a:lnTo>
                    <a:pt x="223" y="71"/>
                  </a:lnTo>
                  <a:lnTo>
                    <a:pt x="213" y="58"/>
                  </a:lnTo>
                  <a:lnTo>
                    <a:pt x="189" y="35"/>
                  </a:lnTo>
                  <a:lnTo>
                    <a:pt x="166" y="15"/>
                  </a:lnTo>
                  <a:lnTo>
                    <a:pt x="155" y="7"/>
                  </a:lnTo>
                  <a:lnTo>
                    <a:pt x="145" y="0"/>
                  </a:lnTo>
                  <a:lnTo>
                    <a:pt x="136" y="3"/>
                  </a:lnTo>
                  <a:lnTo>
                    <a:pt x="136" y="3"/>
                  </a:lnTo>
                  <a:lnTo>
                    <a:pt x="111" y="8"/>
                  </a:lnTo>
                  <a:lnTo>
                    <a:pt x="87" y="12"/>
                  </a:lnTo>
                  <a:lnTo>
                    <a:pt x="63" y="16"/>
                  </a:lnTo>
                  <a:lnTo>
                    <a:pt x="41" y="18"/>
                  </a:lnTo>
                  <a:lnTo>
                    <a:pt x="44" y="66"/>
                  </a:lnTo>
                  <a:lnTo>
                    <a:pt x="44" y="66"/>
                  </a:lnTo>
                  <a:lnTo>
                    <a:pt x="37" y="79"/>
                  </a:lnTo>
                  <a:lnTo>
                    <a:pt x="27" y="92"/>
                  </a:lnTo>
                  <a:lnTo>
                    <a:pt x="15" y="104"/>
                  </a:lnTo>
                  <a:lnTo>
                    <a:pt x="0" y="115"/>
                  </a:lnTo>
                  <a:lnTo>
                    <a:pt x="44" y="149"/>
                  </a:lnTo>
                  <a:close/>
                </a:path>
              </a:pathLst>
            </a:custGeom>
            <a:solidFill>
              <a:srgbClr val="E219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EF34DFDC-6DF4-0015-8DB6-982271CA92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8" y="3014"/>
              <a:ext cx="93" cy="80"/>
            </a:xfrm>
            <a:custGeom>
              <a:avLst/>
              <a:gdLst>
                <a:gd name="T0" fmla="*/ 44 w 280"/>
                <a:gd name="T1" fmla="*/ 149 h 240"/>
                <a:gd name="T2" fmla="*/ 44 w 280"/>
                <a:gd name="T3" fmla="*/ 149 h 240"/>
                <a:gd name="T4" fmla="*/ 66 w 280"/>
                <a:gd name="T5" fmla="*/ 166 h 240"/>
                <a:gd name="T6" fmla="*/ 96 w 280"/>
                <a:gd name="T7" fmla="*/ 187 h 240"/>
                <a:gd name="T8" fmla="*/ 115 w 280"/>
                <a:gd name="T9" fmla="*/ 198 h 240"/>
                <a:gd name="T10" fmla="*/ 133 w 280"/>
                <a:gd name="T11" fmla="*/ 208 h 240"/>
                <a:gd name="T12" fmla="*/ 151 w 280"/>
                <a:gd name="T13" fmla="*/ 217 h 240"/>
                <a:gd name="T14" fmla="*/ 171 w 280"/>
                <a:gd name="T15" fmla="*/ 226 h 240"/>
                <a:gd name="T16" fmla="*/ 189 w 280"/>
                <a:gd name="T17" fmla="*/ 233 h 240"/>
                <a:gd name="T18" fmla="*/ 208 w 280"/>
                <a:gd name="T19" fmla="*/ 238 h 240"/>
                <a:gd name="T20" fmla="*/ 225 w 280"/>
                <a:gd name="T21" fmla="*/ 240 h 240"/>
                <a:gd name="T22" fmla="*/ 233 w 280"/>
                <a:gd name="T23" fmla="*/ 240 h 240"/>
                <a:gd name="T24" fmla="*/ 241 w 280"/>
                <a:gd name="T25" fmla="*/ 240 h 240"/>
                <a:gd name="T26" fmla="*/ 247 w 280"/>
                <a:gd name="T27" fmla="*/ 238 h 240"/>
                <a:gd name="T28" fmla="*/ 254 w 280"/>
                <a:gd name="T29" fmla="*/ 236 h 240"/>
                <a:gd name="T30" fmla="*/ 260 w 280"/>
                <a:gd name="T31" fmla="*/ 232 h 240"/>
                <a:gd name="T32" fmla="*/ 265 w 280"/>
                <a:gd name="T33" fmla="*/ 228 h 240"/>
                <a:gd name="T34" fmla="*/ 269 w 280"/>
                <a:gd name="T35" fmla="*/ 222 h 240"/>
                <a:gd name="T36" fmla="*/ 273 w 280"/>
                <a:gd name="T37" fmla="*/ 216 h 240"/>
                <a:gd name="T38" fmla="*/ 276 w 280"/>
                <a:gd name="T39" fmla="*/ 208 h 240"/>
                <a:gd name="T40" fmla="*/ 279 w 280"/>
                <a:gd name="T41" fmla="*/ 200 h 240"/>
                <a:gd name="T42" fmla="*/ 279 w 280"/>
                <a:gd name="T43" fmla="*/ 200 h 240"/>
                <a:gd name="T44" fmla="*/ 280 w 280"/>
                <a:gd name="T45" fmla="*/ 187 h 240"/>
                <a:gd name="T46" fmla="*/ 279 w 280"/>
                <a:gd name="T47" fmla="*/ 173 h 240"/>
                <a:gd name="T48" fmla="*/ 275 w 280"/>
                <a:gd name="T49" fmla="*/ 158 h 240"/>
                <a:gd name="T50" fmla="*/ 269 w 280"/>
                <a:gd name="T51" fmla="*/ 144 h 240"/>
                <a:gd name="T52" fmla="*/ 263 w 280"/>
                <a:gd name="T53" fmla="*/ 129 h 240"/>
                <a:gd name="T54" fmla="*/ 255 w 280"/>
                <a:gd name="T55" fmla="*/ 115 h 240"/>
                <a:gd name="T56" fmla="*/ 244 w 280"/>
                <a:gd name="T57" fmla="*/ 99 h 240"/>
                <a:gd name="T58" fmla="*/ 235 w 280"/>
                <a:gd name="T59" fmla="*/ 86 h 240"/>
                <a:gd name="T60" fmla="*/ 223 w 280"/>
                <a:gd name="T61" fmla="*/ 71 h 240"/>
                <a:gd name="T62" fmla="*/ 213 w 280"/>
                <a:gd name="T63" fmla="*/ 58 h 240"/>
                <a:gd name="T64" fmla="*/ 189 w 280"/>
                <a:gd name="T65" fmla="*/ 35 h 240"/>
                <a:gd name="T66" fmla="*/ 166 w 280"/>
                <a:gd name="T67" fmla="*/ 15 h 240"/>
                <a:gd name="T68" fmla="*/ 155 w 280"/>
                <a:gd name="T69" fmla="*/ 7 h 240"/>
                <a:gd name="T70" fmla="*/ 145 w 280"/>
                <a:gd name="T71" fmla="*/ 0 h 240"/>
                <a:gd name="T72" fmla="*/ 136 w 280"/>
                <a:gd name="T73" fmla="*/ 3 h 240"/>
                <a:gd name="T74" fmla="*/ 136 w 280"/>
                <a:gd name="T75" fmla="*/ 3 h 240"/>
                <a:gd name="T76" fmla="*/ 111 w 280"/>
                <a:gd name="T77" fmla="*/ 8 h 240"/>
                <a:gd name="T78" fmla="*/ 87 w 280"/>
                <a:gd name="T79" fmla="*/ 12 h 240"/>
                <a:gd name="T80" fmla="*/ 63 w 280"/>
                <a:gd name="T81" fmla="*/ 16 h 240"/>
                <a:gd name="T82" fmla="*/ 41 w 280"/>
                <a:gd name="T83" fmla="*/ 18 h 240"/>
                <a:gd name="T84" fmla="*/ 44 w 280"/>
                <a:gd name="T85" fmla="*/ 66 h 240"/>
                <a:gd name="T86" fmla="*/ 44 w 280"/>
                <a:gd name="T87" fmla="*/ 66 h 240"/>
                <a:gd name="T88" fmla="*/ 37 w 280"/>
                <a:gd name="T89" fmla="*/ 79 h 240"/>
                <a:gd name="T90" fmla="*/ 27 w 280"/>
                <a:gd name="T91" fmla="*/ 92 h 240"/>
                <a:gd name="T92" fmla="*/ 15 w 280"/>
                <a:gd name="T93" fmla="*/ 104 h 240"/>
                <a:gd name="T94" fmla="*/ 0 w 280"/>
                <a:gd name="T95" fmla="*/ 115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80" h="240">
                  <a:moveTo>
                    <a:pt x="44" y="149"/>
                  </a:moveTo>
                  <a:lnTo>
                    <a:pt x="44" y="149"/>
                  </a:lnTo>
                  <a:lnTo>
                    <a:pt x="66" y="166"/>
                  </a:lnTo>
                  <a:lnTo>
                    <a:pt x="96" y="187"/>
                  </a:lnTo>
                  <a:lnTo>
                    <a:pt x="115" y="198"/>
                  </a:lnTo>
                  <a:lnTo>
                    <a:pt x="133" y="208"/>
                  </a:lnTo>
                  <a:lnTo>
                    <a:pt x="151" y="217"/>
                  </a:lnTo>
                  <a:lnTo>
                    <a:pt x="171" y="226"/>
                  </a:lnTo>
                  <a:lnTo>
                    <a:pt x="189" y="233"/>
                  </a:lnTo>
                  <a:lnTo>
                    <a:pt x="208" y="238"/>
                  </a:lnTo>
                  <a:lnTo>
                    <a:pt x="225" y="240"/>
                  </a:lnTo>
                  <a:lnTo>
                    <a:pt x="233" y="240"/>
                  </a:lnTo>
                  <a:lnTo>
                    <a:pt x="241" y="240"/>
                  </a:lnTo>
                  <a:lnTo>
                    <a:pt x="247" y="238"/>
                  </a:lnTo>
                  <a:lnTo>
                    <a:pt x="254" y="236"/>
                  </a:lnTo>
                  <a:lnTo>
                    <a:pt x="260" y="232"/>
                  </a:lnTo>
                  <a:lnTo>
                    <a:pt x="265" y="228"/>
                  </a:lnTo>
                  <a:lnTo>
                    <a:pt x="269" y="222"/>
                  </a:lnTo>
                  <a:lnTo>
                    <a:pt x="273" y="216"/>
                  </a:lnTo>
                  <a:lnTo>
                    <a:pt x="276" y="208"/>
                  </a:lnTo>
                  <a:lnTo>
                    <a:pt x="279" y="200"/>
                  </a:lnTo>
                  <a:lnTo>
                    <a:pt x="279" y="200"/>
                  </a:lnTo>
                  <a:lnTo>
                    <a:pt x="280" y="187"/>
                  </a:lnTo>
                  <a:lnTo>
                    <a:pt x="279" y="173"/>
                  </a:lnTo>
                  <a:lnTo>
                    <a:pt x="275" y="158"/>
                  </a:lnTo>
                  <a:lnTo>
                    <a:pt x="269" y="144"/>
                  </a:lnTo>
                  <a:lnTo>
                    <a:pt x="263" y="129"/>
                  </a:lnTo>
                  <a:lnTo>
                    <a:pt x="255" y="115"/>
                  </a:lnTo>
                  <a:lnTo>
                    <a:pt x="244" y="99"/>
                  </a:lnTo>
                  <a:lnTo>
                    <a:pt x="235" y="86"/>
                  </a:lnTo>
                  <a:lnTo>
                    <a:pt x="223" y="71"/>
                  </a:lnTo>
                  <a:lnTo>
                    <a:pt x="213" y="58"/>
                  </a:lnTo>
                  <a:lnTo>
                    <a:pt x="189" y="35"/>
                  </a:lnTo>
                  <a:lnTo>
                    <a:pt x="166" y="15"/>
                  </a:lnTo>
                  <a:lnTo>
                    <a:pt x="155" y="7"/>
                  </a:lnTo>
                  <a:lnTo>
                    <a:pt x="145" y="0"/>
                  </a:lnTo>
                  <a:lnTo>
                    <a:pt x="136" y="3"/>
                  </a:lnTo>
                  <a:lnTo>
                    <a:pt x="136" y="3"/>
                  </a:lnTo>
                  <a:lnTo>
                    <a:pt x="111" y="8"/>
                  </a:lnTo>
                  <a:lnTo>
                    <a:pt x="87" y="12"/>
                  </a:lnTo>
                  <a:lnTo>
                    <a:pt x="63" y="16"/>
                  </a:lnTo>
                  <a:lnTo>
                    <a:pt x="41" y="18"/>
                  </a:lnTo>
                  <a:lnTo>
                    <a:pt x="44" y="66"/>
                  </a:lnTo>
                  <a:lnTo>
                    <a:pt x="44" y="66"/>
                  </a:lnTo>
                  <a:lnTo>
                    <a:pt x="37" y="79"/>
                  </a:lnTo>
                  <a:lnTo>
                    <a:pt x="27" y="92"/>
                  </a:lnTo>
                  <a:lnTo>
                    <a:pt x="15" y="104"/>
                  </a:lnTo>
                  <a:lnTo>
                    <a:pt x="0" y="11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3A56447-8810-AE48-31CA-978DB1241E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0" y="1309"/>
              <a:ext cx="3" cy="22"/>
            </a:xfrm>
            <a:custGeom>
              <a:avLst/>
              <a:gdLst>
                <a:gd name="T0" fmla="*/ 8 w 8"/>
                <a:gd name="T1" fmla="*/ 0 h 66"/>
                <a:gd name="T2" fmla="*/ 8 w 8"/>
                <a:gd name="T3" fmla="*/ 0 h 66"/>
                <a:gd name="T4" fmla="*/ 2 w 8"/>
                <a:gd name="T5" fmla="*/ 9 h 66"/>
                <a:gd name="T6" fmla="*/ 0 w 8"/>
                <a:gd name="T7" fmla="*/ 66 h 66"/>
                <a:gd name="T8" fmla="*/ 8 w 8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66">
                  <a:moveTo>
                    <a:pt x="8" y="0"/>
                  </a:moveTo>
                  <a:lnTo>
                    <a:pt x="8" y="0"/>
                  </a:lnTo>
                  <a:lnTo>
                    <a:pt x="2" y="9"/>
                  </a:lnTo>
                  <a:lnTo>
                    <a:pt x="0" y="6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AAB7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EAD2D7F5-435A-0EB3-ABAD-53ED579CB6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0" y="1309"/>
              <a:ext cx="3" cy="22"/>
            </a:xfrm>
            <a:custGeom>
              <a:avLst/>
              <a:gdLst>
                <a:gd name="T0" fmla="*/ 8 w 8"/>
                <a:gd name="T1" fmla="*/ 0 h 66"/>
                <a:gd name="T2" fmla="*/ 8 w 8"/>
                <a:gd name="T3" fmla="*/ 0 h 66"/>
                <a:gd name="T4" fmla="*/ 2 w 8"/>
                <a:gd name="T5" fmla="*/ 9 h 66"/>
                <a:gd name="T6" fmla="*/ 0 w 8"/>
                <a:gd name="T7" fmla="*/ 66 h 66"/>
                <a:gd name="T8" fmla="*/ 8 w 8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66">
                  <a:moveTo>
                    <a:pt x="8" y="0"/>
                  </a:moveTo>
                  <a:lnTo>
                    <a:pt x="8" y="0"/>
                  </a:lnTo>
                  <a:lnTo>
                    <a:pt x="2" y="9"/>
                  </a:lnTo>
                  <a:lnTo>
                    <a:pt x="0" y="66"/>
                  </a:lnTo>
                  <a:lnTo>
                    <a:pt x="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61DBDBB-AA7D-5A2D-AD0E-81DF1613DA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9" y="1312"/>
              <a:ext cx="312" cy="164"/>
            </a:xfrm>
            <a:custGeom>
              <a:avLst/>
              <a:gdLst>
                <a:gd name="T0" fmla="*/ 936 w 936"/>
                <a:gd name="T1" fmla="*/ 0 h 492"/>
                <a:gd name="T2" fmla="*/ 883 w 936"/>
                <a:gd name="T3" fmla="*/ 66 h 492"/>
                <a:gd name="T4" fmla="*/ 820 w 936"/>
                <a:gd name="T5" fmla="*/ 130 h 492"/>
                <a:gd name="T6" fmla="*/ 751 w 936"/>
                <a:gd name="T7" fmla="*/ 191 h 492"/>
                <a:gd name="T8" fmla="*/ 675 w 936"/>
                <a:gd name="T9" fmla="*/ 246 h 492"/>
                <a:gd name="T10" fmla="*/ 593 w 936"/>
                <a:gd name="T11" fmla="*/ 293 h 492"/>
                <a:gd name="T12" fmla="*/ 511 w 936"/>
                <a:gd name="T13" fmla="*/ 329 h 492"/>
                <a:gd name="T14" fmla="*/ 469 w 936"/>
                <a:gd name="T15" fmla="*/ 343 h 492"/>
                <a:gd name="T16" fmla="*/ 427 w 936"/>
                <a:gd name="T17" fmla="*/ 352 h 492"/>
                <a:gd name="T18" fmla="*/ 385 w 936"/>
                <a:gd name="T19" fmla="*/ 359 h 492"/>
                <a:gd name="T20" fmla="*/ 344 w 936"/>
                <a:gd name="T21" fmla="*/ 362 h 492"/>
                <a:gd name="T22" fmla="*/ 314 w 936"/>
                <a:gd name="T23" fmla="*/ 360 h 492"/>
                <a:gd name="T24" fmla="*/ 293 w 936"/>
                <a:gd name="T25" fmla="*/ 358 h 492"/>
                <a:gd name="T26" fmla="*/ 252 w 936"/>
                <a:gd name="T27" fmla="*/ 351 h 492"/>
                <a:gd name="T28" fmla="*/ 191 w 936"/>
                <a:gd name="T29" fmla="*/ 335 h 492"/>
                <a:gd name="T30" fmla="*/ 112 w 936"/>
                <a:gd name="T31" fmla="*/ 304 h 492"/>
                <a:gd name="T32" fmla="*/ 37 w 936"/>
                <a:gd name="T33" fmla="*/ 262 h 492"/>
                <a:gd name="T34" fmla="*/ 41 w 936"/>
                <a:gd name="T35" fmla="*/ 297 h 492"/>
                <a:gd name="T36" fmla="*/ 58 w 936"/>
                <a:gd name="T37" fmla="*/ 320 h 492"/>
                <a:gd name="T38" fmla="*/ 96 w 936"/>
                <a:gd name="T39" fmla="*/ 360 h 492"/>
                <a:gd name="T40" fmla="*/ 136 w 936"/>
                <a:gd name="T41" fmla="*/ 396 h 492"/>
                <a:gd name="T42" fmla="*/ 179 w 936"/>
                <a:gd name="T43" fmla="*/ 425 h 492"/>
                <a:gd name="T44" fmla="*/ 225 w 936"/>
                <a:gd name="T45" fmla="*/ 448 h 492"/>
                <a:gd name="T46" fmla="*/ 273 w 936"/>
                <a:gd name="T47" fmla="*/ 467 h 492"/>
                <a:gd name="T48" fmla="*/ 326 w 936"/>
                <a:gd name="T49" fmla="*/ 480 h 492"/>
                <a:gd name="T50" fmla="*/ 382 w 936"/>
                <a:gd name="T51" fmla="*/ 488 h 492"/>
                <a:gd name="T52" fmla="*/ 411 w 936"/>
                <a:gd name="T53" fmla="*/ 489 h 492"/>
                <a:gd name="T54" fmla="*/ 483 w 936"/>
                <a:gd name="T55" fmla="*/ 492 h 492"/>
                <a:gd name="T56" fmla="*/ 526 w 936"/>
                <a:gd name="T57" fmla="*/ 490 h 492"/>
                <a:gd name="T58" fmla="*/ 610 w 936"/>
                <a:gd name="T59" fmla="*/ 482 h 492"/>
                <a:gd name="T60" fmla="*/ 693 w 936"/>
                <a:gd name="T61" fmla="*/ 465 h 492"/>
                <a:gd name="T62" fmla="*/ 753 w 936"/>
                <a:gd name="T63" fmla="*/ 444 h 492"/>
                <a:gd name="T64" fmla="*/ 794 w 936"/>
                <a:gd name="T65" fmla="*/ 426 h 492"/>
                <a:gd name="T66" fmla="*/ 846 w 936"/>
                <a:gd name="T67" fmla="*/ 400 h 492"/>
                <a:gd name="T68" fmla="*/ 870 w 936"/>
                <a:gd name="T69" fmla="*/ 312 h 492"/>
                <a:gd name="T70" fmla="*/ 934 w 936"/>
                <a:gd name="T71" fmla="*/ 57 h 492"/>
                <a:gd name="T72" fmla="*/ 936 w 936"/>
                <a:gd name="T73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36" h="492">
                  <a:moveTo>
                    <a:pt x="936" y="0"/>
                  </a:moveTo>
                  <a:lnTo>
                    <a:pt x="936" y="0"/>
                  </a:lnTo>
                  <a:lnTo>
                    <a:pt x="911" y="33"/>
                  </a:lnTo>
                  <a:lnTo>
                    <a:pt x="883" y="66"/>
                  </a:lnTo>
                  <a:lnTo>
                    <a:pt x="853" y="97"/>
                  </a:lnTo>
                  <a:lnTo>
                    <a:pt x="820" y="130"/>
                  </a:lnTo>
                  <a:lnTo>
                    <a:pt x="786" y="161"/>
                  </a:lnTo>
                  <a:lnTo>
                    <a:pt x="751" y="191"/>
                  </a:lnTo>
                  <a:lnTo>
                    <a:pt x="713" y="220"/>
                  </a:lnTo>
                  <a:lnTo>
                    <a:pt x="675" y="246"/>
                  </a:lnTo>
                  <a:lnTo>
                    <a:pt x="634" y="271"/>
                  </a:lnTo>
                  <a:lnTo>
                    <a:pt x="593" y="293"/>
                  </a:lnTo>
                  <a:lnTo>
                    <a:pt x="553" y="313"/>
                  </a:lnTo>
                  <a:lnTo>
                    <a:pt x="511" y="329"/>
                  </a:lnTo>
                  <a:lnTo>
                    <a:pt x="490" y="337"/>
                  </a:lnTo>
                  <a:lnTo>
                    <a:pt x="469" y="343"/>
                  </a:lnTo>
                  <a:lnTo>
                    <a:pt x="448" y="348"/>
                  </a:lnTo>
                  <a:lnTo>
                    <a:pt x="427" y="352"/>
                  </a:lnTo>
                  <a:lnTo>
                    <a:pt x="406" y="356"/>
                  </a:lnTo>
                  <a:lnTo>
                    <a:pt x="385" y="359"/>
                  </a:lnTo>
                  <a:lnTo>
                    <a:pt x="365" y="360"/>
                  </a:lnTo>
                  <a:lnTo>
                    <a:pt x="344" y="362"/>
                  </a:lnTo>
                  <a:lnTo>
                    <a:pt x="344" y="362"/>
                  </a:lnTo>
                  <a:lnTo>
                    <a:pt x="314" y="360"/>
                  </a:lnTo>
                  <a:lnTo>
                    <a:pt x="314" y="360"/>
                  </a:lnTo>
                  <a:lnTo>
                    <a:pt x="293" y="358"/>
                  </a:lnTo>
                  <a:lnTo>
                    <a:pt x="272" y="355"/>
                  </a:lnTo>
                  <a:lnTo>
                    <a:pt x="252" y="351"/>
                  </a:lnTo>
                  <a:lnTo>
                    <a:pt x="231" y="347"/>
                  </a:lnTo>
                  <a:lnTo>
                    <a:pt x="191" y="335"/>
                  </a:lnTo>
                  <a:lnTo>
                    <a:pt x="151" y="321"/>
                  </a:lnTo>
                  <a:lnTo>
                    <a:pt x="112" y="304"/>
                  </a:lnTo>
                  <a:lnTo>
                    <a:pt x="74" y="284"/>
                  </a:lnTo>
                  <a:lnTo>
                    <a:pt x="37" y="262"/>
                  </a:lnTo>
                  <a:lnTo>
                    <a:pt x="0" y="238"/>
                  </a:lnTo>
                  <a:lnTo>
                    <a:pt x="41" y="297"/>
                  </a:lnTo>
                  <a:lnTo>
                    <a:pt x="41" y="297"/>
                  </a:lnTo>
                  <a:lnTo>
                    <a:pt x="58" y="320"/>
                  </a:lnTo>
                  <a:lnTo>
                    <a:pt x="76" y="341"/>
                  </a:lnTo>
                  <a:lnTo>
                    <a:pt x="96" y="360"/>
                  </a:lnTo>
                  <a:lnTo>
                    <a:pt x="116" y="379"/>
                  </a:lnTo>
                  <a:lnTo>
                    <a:pt x="136" y="396"/>
                  </a:lnTo>
                  <a:lnTo>
                    <a:pt x="156" y="411"/>
                  </a:lnTo>
                  <a:lnTo>
                    <a:pt x="179" y="425"/>
                  </a:lnTo>
                  <a:lnTo>
                    <a:pt x="201" y="438"/>
                  </a:lnTo>
                  <a:lnTo>
                    <a:pt x="225" y="448"/>
                  </a:lnTo>
                  <a:lnTo>
                    <a:pt x="248" y="459"/>
                  </a:lnTo>
                  <a:lnTo>
                    <a:pt x="273" y="467"/>
                  </a:lnTo>
                  <a:lnTo>
                    <a:pt x="299" y="475"/>
                  </a:lnTo>
                  <a:lnTo>
                    <a:pt x="326" y="480"/>
                  </a:lnTo>
                  <a:lnTo>
                    <a:pt x="353" y="484"/>
                  </a:lnTo>
                  <a:lnTo>
                    <a:pt x="382" y="488"/>
                  </a:lnTo>
                  <a:lnTo>
                    <a:pt x="411" y="489"/>
                  </a:lnTo>
                  <a:lnTo>
                    <a:pt x="411" y="489"/>
                  </a:lnTo>
                  <a:lnTo>
                    <a:pt x="448" y="490"/>
                  </a:lnTo>
                  <a:lnTo>
                    <a:pt x="483" y="492"/>
                  </a:lnTo>
                  <a:lnTo>
                    <a:pt x="483" y="492"/>
                  </a:lnTo>
                  <a:lnTo>
                    <a:pt x="526" y="490"/>
                  </a:lnTo>
                  <a:lnTo>
                    <a:pt x="570" y="488"/>
                  </a:lnTo>
                  <a:lnTo>
                    <a:pt x="610" y="482"/>
                  </a:lnTo>
                  <a:lnTo>
                    <a:pt x="652" y="476"/>
                  </a:lnTo>
                  <a:lnTo>
                    <a:pt x="693" y="465"/>
                  </a:lnTo>
                  <a:lnTo>
                    <a:pt x="734" y="452"/>
                  </a:lnTo>
                  <a:lnTo>
                    <a:pt x="753" y="444"/>
                  </a:lnTo>
                  <a:lnTo>
                    <a:pt x="773" y="436"/>
                  </a:lnTo>
                  <a:lnTo>
                    <a:pt x="794" y="426"/>
                  </a:lnTo>
                  <a:lnTo>
                    <a:pt x="814" y="415"/>
                  </a:lnTo>
                  <a:lnTo>
                    <a:pt x="846" y="400"/>
                  </a:lnTo>
                  <a:lnTo>
                    <a:pt x="846" y="400"/>
                  </a:lnTo>
                  <a:lnTo>
                    <a:pt x="870" y="312"/>
                  </a:lnTo>
                  <a:lnTo>
                    <a:pt x="892" y="224"/>
                  </a:lnTo>
                  <a:lnTo>
                    <a:pt x="934" y="57"/>
                  </a:lnTo>
                  <a:lnTo>
                    <a:pt x="934" y="57"/>
                  </a:lnTo>
                  <a:lnTo>
                    <a:pt x="936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71E2CE61-F0E7-8C2B-D418-7790CBB84C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9" y="1312"/>
              <a:ext cx="312" cy="164"/>
            </a:xfrm>
            <a:custGeom>
              <a:avLst/>
              <a:gdLst>
                <a:gd name="T0" fmla="*/ 936 w 936"/>
                <a:gd name="T1" fmla="*/ 0 h 492"/>
                <a:gd name="T2" fmla="*/ 883 w 936"/>
                <a:gd name="T3" fmla="*/ 66 h 492"/>
                <a:gd name="T4" fmla="*/ 820 w 936"/>
                <a:gd name="T5" fmla="*/ 130 h 492"/>
                <a:gd name="T6" fmla="*/ 751 w 936"/>
                <a:gd name="T7" fmla="*/ 191 h 492"/>
                <a:gd name="T8" fmla="*/ 675 w 936"/>
                <a:gd name="T9" fmla="*/ 246 h 492"/>
                <a:gd name="T10" fmla="*/ 593 w 936"/>
                <a:gd name="T11" fmla="*/ 293 h 492"/>
                <a:gd name="T12" fmla="*/ 511 w 936"/>
                <a:gd name="T13" fmla="*/ 329 h 492"/>
                <a:gd name="T14" fmla="*/ 469 w 936"/>
                <a:gd name="T15" fmla="*/ 343 h 492"/>
                <a:gd name="T16" fmla="*/ 427 w 936"/>
                <a:gd name="T17" fmla="*/ 352 h 492"/>
                <a:gd name="T18" fmla="*/ 385 w 936"/>
                <a:gd name="T19" fmla="*/ 359 h 492"/>
                <a:gd name="T20" fmla="*/ 344 w 936"/>
                <a:gd name="T21" fmla="*/ 362 h 492"/>
                <a:gd name="T22" fmla="*/ 314 w 936"/>
                <a:gd name="T23" fmla="*/ 360 h 492"/>
                <a:gd name="T24" fmla="*/ 293 w 936"/>
                <a:gd name="T25" fmla="*/ 358 h 492"/>
                <a:gd name="T26" fmla="*/ 252 w 936"/>
                <a:gd name="T27" fmla="*/ 351 h 492"/>
                <a:gd name="T28" fmla="*/ 191 w 936"/>
                <a:gd name="T29" fmla="*/ 335 h 492"/>
                <a:gd name="T30" fmla="*/ 112 w 936"/>
                <a:gd name="T31" fmla="*/ 304 h 492"/>
                <a:gd name="T32" fmla="*/ 37 w 936"/>
                <a:gd name="T33" fmla="*/ 262 h 492"/>
                <a:gd name="T34" fmla="*/ 41 w 936"/>
                <a:gd name="T35" fmla="*/ 297 h 492"/>
                <a:gd name="T36" fmla="*/ 58 w 936"/>
                <a:gd name="T37" fmla="*/ 320 h 492"/>
                <a:gd name="T38" fmla="*/ 96 w 936"/>
                <a:gd name="T39" fmla="*/ 360 h 492"/>
                <a:gd name="T40" fmla="*/ 136 w 936"/>
                <a:gd name="T41" fmla="*/ 396 h 492"/>
                <a:gd name="T42" fmla="*/ 179 w 936"/>
                <a:gd name="T43" fmla="*/ 425 h 492"/>
                <a:gd name="T44" fmla="*/ 225 w 936"/>
                <a:gd name="T45" fmla="*/ 448 h 492"/>
                <a:gd name="T46" fmla="*/ 273 w 936"/>
                <a:gd name="T47" fmla="*/ 467 h 492"/>
                <a:gd name="T48" fmla="*/ 326 w 936"/>
                <a:gd name="T49" fmla="*/ 480 h 492"/>
                <a:gd name="T50" fmla="*/ 382 w 936"/>
                <a:gd name="T51" fmla="*/ 488 h 492"/>
                <a:gd name="T52" fmla="*/ 411 w 936"/>
                <a:gd name="T53" fmla="*/ 489 h 492"/>
                <a:gd name="T54" fmla="*/ 483 w 936"/>
                <a:gd name="T55" fmla="*/ 492 h 492"/>
                <a:gd name="T56" fmla="*/ 526 w 936"/>
                <a:gd name="T57" fmla="*/ 490 h 492"/>
                <a:gd name="T58" fmla="*/ 610 w 936"/>
                <a:gd name="T59" fmla="*/ 482 h 492"/>
                <a:gd name="T60" fmla="*/ 693 w 936"/>
                <a:gd name="T61" fmla="*/ 465 h 492"/>
                <a:gd name="T62" fmla="*/ 753 w 936"/>
                <a:gd name="T63" fmla="*/ 444 h 492"/>
                <a:gd name="T64" fmla="*/ 794 w 936"/>
                <a:gd name="T65" fmla="*/ 426 h 492"/>
                <a:gd name="T66" fmla="*/ 846 w 936"/>
                <a:gd name="T67" fmla="*/ 400 h 492"/>
                <a:gd name="T68" fmla="*/ 870 w 936"/>
                <a:gd name="T69" fmla="*/ 312 h 492"/>
                <a:gd name="T70" fmla="*/ 934 w 936"/>
                <a:gd name="T71" fmla="*/ 57 h 492"/>
                <a:gd name="T72" fmla="*/ 936 w 936"/>
                <a:gd name="T73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36" h="492">
                  <a:moveTo>
                    <a:pt x="936" y="0"/>
                  </a:moveTo>
                  <a:lnTo>
                    <a:pt x="936" y="0"/>
                  </a:lnTo>
                  <a:lnTo>
                    <a:pt x="911" y="33"/>
                  </a:lnTo>
                  <a:lnTo>
                    <a:pt x="883" y="66"/>
                  </a:lnTo>
                  <a:lnTo>
                    <a:pt x="853" y="97"/>
                  </a:lnTo>
                  <a:lnTo>
                    <a:pt x="820" y="130"/>
                  </a:lnTo>
                  <a:lnTo>
                    <a:pt x="786" y="161"/>
                  </a:lnTo>
                  <a:lnTo>
                    <a:pt x="751" y="191"/>
                  </a:lnTo>
                  <a:lnTo>
                    <a:pt x="713" y="220"/>
                  </a:lnTo>
                  <a:lnTo>
                    <a:pt x="675" y="246"/>
                  </a:lnTo>
                  <a:lnTo>
                    <a:pt x="634" y="271"/>
                  </a:lnTo>
                  <a:lnTo>
                    <a:pt x="593" y="293"/>
                  </a:lnTo>
                  <a:lnTo>
                    <a:pt x="553" y="313"/>
                  </a:lnTo>
                  <a:lnTo>
                    <a:pt x="511" y="329"/>
                  </a:lnTo>
                  <a:lnTo>
                    <a:pt x="490" y="337"/>
                  </a:lnTo>
                  <a:lnTo>
                    <a:pt x="469" y="343"/>
                  </a:lnTo>
                  <a:lnTo>
                    <a:pt x="448" y="348"/>
                  </a:lnTo>
                  <a:lnTo>
                    <a:pt x="427" y="352"/>
                  </a:lnTo>
                  <a:lnTo>
                    <a:pt x="406" y="356"/>
                  </a:lnTo>
                  <a:lnTo>
                    <a:pt x="385" y="359"/>
                  </a:lnTo>
                  <a:lnTo>
                    <a:pt x="365" y="360"/>
                  </a:lnTo>
                  <a:lnTo>
                    <a:pt x="344" y="362"/>
                  </a:lnTo>
                  <a:lnTo>
                    <a:pt x="344" y="362"/>
                  </a:lnTo>
                  <a:lnTo>
                    <a:pt x="314" y="360"/>
                  </a:lnTo>
                  <a:lnTo>
                    <a:pt x="314" y="360"/>
                  </a:lnTo>
                  <a:lnTo>
                    <a:pt x="293" y="358"/>
                  </a:lnTo>
                  <a:lnTo>
                    <a:pt x="272" y="355"/>
                  </a:lnTo>
                  <a:lnTo>
                    <a:pt x="252" y="351"/>
                  </a:lnTo>
                  <a:lnTo>
                    <a:pt x="231" y="347"/>
                  </a:lnTo>
                  <a:lnTo>
                    <a:pt x="191" y="335"/>
                  </a:lnTo>
                  <a:lnTo>
                    <a:pt x="151" y="321"/>
                  </a:lnTo>
                  <a:lnTo>
                    <a:pt x="112" y="304"/>
                  </a:lnTo>
                  <a:lnTo>
                    <a:pt x="74" y="284"/>
                  </a:lnTo>
                  <a:lnTo>
                    <a:pt x="37" y="262"/>
                  </a:lnTo>
                  <a:lnTo>
                    <a:pt x="0" y="238"/>
                  </a:lnTo>
                  <a:lnTo>
                    <a:pt x="41" y="297"/>
                  </a:lnTo>
                  <a:lnTo>
                    <a:pt x="41" y="297"/>
                  </a:lnTo>
                  <a:lnTo>
                    <a:pt x="58" y="320"/>
                  </a:lnTo>
                  <a:lnTo>
                    <a:pt x="76" y="341"/>
                  </a:lnTo>
                  <a:lnTo>
                    <a:pt x="96" y="360"/>
                  </a:lnTo>
                  <a:lnTo>
                    <a:pt x="116" y="379"/>
                  </a:lnTo>
                  <a:lnTo>
                    <a:pt x="136" y="396"/>
                  </a:lnTo>
                  <a:lnTo>
                    <a:pt x="156" y="411"/>
                  </a:lnTo>
                  <a:lnTo>
                    <a:pt x="179" y="425"/>
                  </a:lnTo>
                  <a:lnTo>
                    <a:pt x="201" y="438"/>
                  </a:lnTo>
                  <a:lnTo>
                    <a:pt x="225" y="448"/>
                  </a:lnTo>
                  <a:lnTo>
                    <a:pt x="248" y="459"/>
                  </a:lnTo>
                  <a:lnTo>
                    <a:pt x="273" y="467"/>
                  </a:lnTo>
                  <a:lnTo>
                    <a:pt x="299" y="475"/>
                  </a:lnTo>
                  <a:lnTo>
                    <a:pt x="326" y="480"/>
                  </a:lnTo>
                  <a:lnTo>
                    <a:pt x="353" y="484"/>
                  </a:lnTo>
                  <a:lnTo>
                    <a:pt x="382" y="488"/>
                  </a:lnTo>
                  <a:lnTo>
                    <a:pt x="411" y="489"/>
                  </a:lnTo>
                  <a:lnTo>
                    <a:pt x="411" y="489"/>
                  </a:lnTo>
                  <a:lnTo>
                    <a:pt x="448" y="490"/>
                  </a:lnTo>
                  <a:lnTo>
                    <a:pt x="483" y="492"/>
                  </a:lnTo>
                  <a:lnTo>
                    <a:pt x="483" y="492"/>
                  </a:lnTo>
                  <a:lnTo>
                    <a:pt x="526" y="490"/>
                  </a:lnTo>
                  <a:lnTo>
                    <a:pt x="570" y="488"/>
                  </a:lnTo>
                  <a:lnTo>
                    <a:pt x="610" y="482"/>
                  </a:lnTo>
                  <a:lnTo>
                    <a:pt x="652" y="476"/>
                  </a:lnTo>
                  <a:lnTo>
                    <a:pt x="693" y="465"/>
                  </a:lnTo>
                  <a:lnTo>
                    <a:pt x="734" y="452"/>
                  </a:lnTo>
                  <a:lnTo>
                    <a:pt x="753" y="444"/>
                  </a:lnTo>
                  <a:lnTo>
                    <a:pt x="773" y="436"/>
                  </a:lnTo>
                  <a:lnTo>
                    <a:pt x="794" y="426"/>
                  </a:lnTo>
                  <a:lnTo>
                    <a:pt x="814" y="415"/>
                  </a:lnTo>
                  <a:lnTo>
                    <a:pt x="846" y="400"/>
                  </a:lnTo>
                  <a:lnTo>
                    <a:pt x="846" y="400"/>
                  </a:lnTo>
                  <a:lnTo>
                    <a:pt x="870" y="312"/>
                  </a:lnTo>
                  <a:lnTo>
                    <a:pt x="892" y="224"/>
                  </a:lnTo>
                  <a:lnTo>
                    <a:pt x="934" y="57"/>
                  </a:lnTo>
                  <a:lnTo>
                    <a:pt x="934" y="57"/>
                  </a:lnTo>
                  <a:lnTo>
                    <a:pt x="93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E81113D9-7E4D-33F5-62A8-CF99C90EC79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64" y="658"/>
              <a:ext cx="457" cy="286"/>
            </a:xfrm>
            <a:custGeom>
              <a:avLst/>
              <a:gdLst>
                <a:gd name="T0" fmla="*/ 700 w 1371"/>
                <a:gd name="T1" fmla="*/ 102 h 857"/>
                <a:gd name="T2" fmla="*/ 713 w 1371"/>
                <a:gd name="T3" fmla="*/ 120 h 857"/>
                <a:gd name="T4" fmla="*/ 756 w 1371"/>
                <a:gd name="T5" fmla="*/ 172 h 857"/>
                <a:gd name="T6" fmla="*/ 819 w 1371"/>
                <a:gd name="T7" fmla="*/ 235 h 857"/>
                <a:gd name="T8" fmla="*/ 889 w 1371"/>
                <a:gd name="T9" fmla="*/ 291 h 857"/>
                <a:gd name="T10" fmla="*/ 960 w 1371"/>
                <a:gd name="T11" fmla="*/ 344 h 857"/>
                <a:gd name="T12" fmla="*/ 1067 w 1371"/>
                <a:gd name="T13" fmla="*/ 421 h 857"/>
                <a:gd name="T14" fmla="*/ 1137 w 1371"/>
                <a:gd name="T15" fmla="*/ 474 h 857"/>
                <a:gd name="T16" fmla="*/ 1201 w 1371"/>
                <a:gd name="T17" fmla="*/ 530 h 857"/>
                <a:gd name="T18" fmla="*/ 1227 w 1371"/>
                <a:gd name="T19" fmla="*/ 621 h 857"/>
                <a:gd name="T20" fmla="*/ 1222 w 1371"/>
                <a:gd name="T21" fmla="*/ 658 h 857"/>
                <a:gd name="T22" fmla="*/ 1218 w 1371"/>
                <a:gd name="T23" fmla="*/ 693 h 857"/>
                <a:gd name="T24" fmla="*/ 1255 w 1371"/>
                <a:gd name="T25" fmla="*/ 723 h 857"/>
                <a:gd name="T26" fmla="*/ 1291 w 1371"/>
                <a:gd name="T27" fmla="*/ 760 h 857"/>
                <a:gd name="T28" fmla="*/ 1331 w 1371"/>
                <a:gd name="T29" fmla="*/ 805 h 857"/>
                <a:gd name="T30" fmla="*/ 1371 w 1371"/>
                <a:gd name="T31" fmla="*/ 857 h 857"/>
                <a:gd name="T32" fmla="*/ 1362 w 1371"/>
                <a:gd name="T33" fmla="*/ 826 h 857"/>
                <a:gd name="T34" fmla="*/ 1343 w 1371"/>
                <a:gd name="T35" fmla="*/ 769 h 857"/>
                <a:gd name="T36" fmla="*/ 1322 w 1371"/>
                <a:gd name="T37" fmla="*/ 718 h 857"/>
                <a:gd name="T38" fmla="*/ 1284 w 1371"/>
                <a:gd name="T39" fmla="*/ 642 h 857"/>
                <a:gd name="T40" fmla="*/ 1278 w 1371"/>
                <a:gd name="T41" fmla="*/ 612 h 857"/>
                <a:gd name="T42" fmla="*/ 1248 w 1371"/>
                <a:gd name="T43" fmla="*/ 575 h 857"/>
                <a:gd name="T44" fmla="*/ 1214 w 1371"/>
                <a:gd name="T45" fmla="*/ 539 h 857"/>
                <a:gd name="T46" fmla="*/ 1142 w 1371"/>
                <a:gd name="T47" fmla="*/ 474 h 857"/>
                <a:gd name="T48" fmla="*/ 1063 w 1371"/>
                <a:gd name="T49" fmla="*/ 415 h 857"/>
                <a:gd name="T50" fmla="*/ 940 w 1371"/>
                <a:gd name="T51" fmla="*/ 327 h 857"/>
                <a:gd name="T52" fmla="*/ 860 w 1371"/>
                <a:gd name="T53" fmla="*/ 265 h 857"/>
                <a:gd name="T54" fmla="*/ 785 w 1371"/>
                <a:gd name="T55" fmla="*/ 197 h 857"/>
                <a:gd name="T56" fmla="*/ 750 w 1371"/>
                <a:gd name="T57" fmla="*/ 160 h 857"/>
                <a:gd name="T58" fmla="*/ 718 w 1371"/>
                <a:gd name="T59" fmla="*/ 120 h 857"/>
                <a:gd name="T60" fmla="*/ 688 w 1371"/>
                <a:gd name="T61" fmla="*/ 77 h 857"/>
                <a:gd name="T62" fmla="*/ 0 w 1371"/>
                <a:gd name="T63" fmla="*/ 63 h 857"/>
                <a:gd name="T64" fmla="*/ 19 w 1371"/>
                <a:gd name="T65" fmla="*/ 73 h 857"/>
                <a:gd name="T66" fmla="*/ 59 w 1371"/>
                <a:gd name="T67" fmla="*/ 92 h 857"/>
                <a:gd name="T68" fmla="*/ 99 w 1371"/>
                <a:gd name="T69" fmla="*/ 105 h 857"/>
                <a:gd name="T70" fmla="*/ 142 w 1371"/>
                <a:gd name="T71" fmla="*/ 114 h 857"/>
                <a:gd name="T72" fmla="*/ 163 w 1371"/>
                <a:gd name="T73" fmla="*/ 115 h 857"/>
                <a:gd name="T74" fmla="*/ 141 w 1371"/>
                <a:gd name="T75" fmla="*/ 113 h 857"/>
                <a:gd name="T76" fmla="*/ 99 w 1371"/>
                <a:gd name="T77" fmla="*/ 103 h 857"/>
                <a:gd name="T78" fmla="*/ 59 w 1371"/>
                <a:gd name="T79" fmla="*/ 89 h 857"/>
                <a:gd name="T80" fmla="*/ 19 w 1371"/>
                <a:gd name="T81" fmla="*/ 70 h 857"/>
                <a:gd name="T82" fmla="*/ 73 w 1371"/>
                <a:gd name="T83" fmla="*/ 0 h 857"/>
                <a:gd name="T84" fmla="*/ 73 w 1371"/>
                <a:gd name="T85" fmla="*/ 1 h 857"/>
                <a:gd name="T86" fmla="*/ 111 w 1371"/>
                <a:gd name="T87" fmla="*/ 10 h 857"/>
                <a:gd name="T88" fmla="*/ 150 w 1371"/>
                <a:gd name="T89" fmla="*/ 40 h 857"/>
                <a:gd name="T90" fmla="*/ 191 w 1371"/>
                <a:gd name="T91" fmla="*/ 68 h 857"/>
                <a:gd name="T92" fmla="*/ 278 w 1371"/>
                <a:gd name="T93" fmla="*/ 114 h 857"/>
                <a:gd name="T94" fmla="*/ 367 w 1371"/>
                <a:gd name="T95" fmla="*/ 152 h 857"/>
                <a:gd name="T96" fmla="*/ 548 w 1371"/>
                <a:gd name="T97" fmla="*/ 220 h 857"/>
                <a:gd name="T98" fmla="*/ 637 w 1371"/>
                <a:gd name="T99" fmla="*/ 257 h 857"/>
                <a:gd name="T100" fmla="*/ 722 w 1371"/>
                <a:gd name="T101" fmla="*/ 302 h 857"/>
                <a:gd name="T102" fmla="*/ 764 w 1371"/>
                <a:gd name="T103" fmla="*/ 328 h 857"/>
                <a:gd name="T104" fmla="*/ 804 w 1371"/>
                <a:gd name="T105" fmla="*/ 357 h 857"/>
                <a:gd name="T106" fmla="*/ 801 w 1371"/>
                <a:gd name="T107" fmla="*/ 350 h 857"/>
                <a:gd name="T108" fmla="*/ 762 w 1371"/>
                <a:gd name="T109" fmla="*/ 323 h 857"/>
                <a:gd name="T110" fmla="*/ 679 w 1371"/>
                <a:gd name="T111" fmla="*/ 275 h 857"/>
                <a:gd name="T112" fmla="*/ 591 w 1371"/>
                <a:gd name="T113" fmla="*/ 236 h 857"/>
                <a:gd name="T114" fmla="*/ 457 w 1371"/>
                <a:gd name="T115" fmla="*/ 185 h 857"/>
                <a:gd name="T116" fmla="*/ 368 w 1371"/>
                <a:gd name="T117" fmla="*/ 151 h 857"/>
                <a:gd name="T118" fmla="*/ 280 w 1371"/>
                <a:gd name="T119" fmla="*/ 113 h 857"/>
                <a:gd name="T120" fmla="*/ 196 w 1371"/>
                <a:gd name="T121" fmla="*/ 67 h 857"/>
                <a:gd name="T122" fmla="*/ 156 w 1371"/>
                <a:gd name="T123" fmla="*/ 40 h 857"/>
                <a:gd name="T124" fmla="*/ 116 w 1371"/>
                <a:gd name="T125" fmla="*/ 1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71" h="857">
                  <a:moveTo>
                    <a:pt x="688" y="77"/>
                  </a:moveTo>
                  <a:lnTo>
                    <a:pt x="700" y="102"/>
                  </a:lnTo>
                  <a:lnTo>
                    <a:pt x="700" y="102"/>
                  </a:lnTo>
                  <a:lnTo>
                    <a:pt x="713" y="120"/>
                  </a:lnTo>
                  <a:lnTo>
                    <a:pt x="727" y="139"/>
                  </a:lnTo>
                  <a:lnTo>
                    <a:pt x="756" y="172"/>
                  </a:lnTo>
                  <a:lnTo>
                    <a:pt x="788" y="204"/>
                  </a:lnTo>
                  <a:lnTo>
                    <a:pt x="819" y="235"/>
                  </a:lnTo>
                  <a:lnTo>
                    <a:pt x="853" y="264"/>
                  </a:lnTo>
                  <a:lnTo>
                    <a:pt x="889" y="291"/>
                  </a:lnTo>
                  <a:lnTo>
                    <a:pt x="924" y="317"/>
                  </a:lnTo>
                  <a:lnTo>
                    <a:pt x="960" y="344"/>
                  </a:lnTo>
                  <a:lnTo>
                    <a:pt x="1032" y="395"/>
                  </a:lnTo>
                  <a:lnTo>
                    <a:pt x="1067" y="421"/>
                  </a:lnTo>
                  <a:lnTo>
                    <a:pt x="1103" y="448"/>
                  </a:lnTo>
                  <a:lnTo>
                    <a:pt x="1137" y="474"/>
                  </a:lnTo>
                  <a:lnTo>
                    <a:pt x="1169" y="501"/>
                  </a:lnTo>
                  <a:lnTo>
                    <a:pt x="1201" y="530"/>
                  </a:lnTo>
                  <a:lnTo>
                    <a:pt x="1230" y="561"/>
                  </a:lnTo>
                  <a:lnTo>
                    <a:pt x="1227" y="621"/>
                  </a:lnTo>
                  <a:lnTo>
                    <a:pt x="1227" y="621"/>
                  </a:lnTo>
                  <a:lnTo>
                    <a:pt x="1222" y="658"/>
                  </a:lnTo>
                  <a:lnTo>
                    <a:pt x="1218" y="693"/>
                  </a:lnTo>
                  <a:lnTo>
                    <a:pt x="1218" y="693"/>
                  </a:lnTo>
                  <a:lnTo>
                    <a:pt x="1236" y="708"/>
                  </a:lnTo>
                  <a:lnTo>
                    <a:pt x="1255" y="723"/>
                  </a:lnTo>
                  <a:lnTo>
                    <a:pt x="1273" y="740"/>
                  </a:lnTo>
                  <a:lnTo>
                    <a:pt x="1291" y="760"/>
                  </a:lnTo>
                  <a:lnTo>
                    <a:pt x="1311" y="781"/>
                  </a:lnTo>
                  <a:lnTo>
                    <a:pt x="1331" y="805"/>
                  </a:lnTo>
                  <a:lnTo>
                    <a:pt x="1350" y="830"/>
                  </a:lnTo>
                  <a:lnTo>
                    <a:pt x="1371" y="857"/>
                  </a:lnTo>
                  <a:lnTo>
                    <a:pt x="1371" y="857"/>
                  </a:lnTo>
                  <a:lnTo>
                    <a:pt x="1362" y="826"/>
                  </a:lnTo>
                  <a:lnTo>
                    <a:pt x="1353" y="797"/>
                  </a:lnTo>
                  <a:lnTo>
                    <a:pt x="1343" y="769"/>
                  </a:lnTo>
                  <a:lnTo>
                    <a:pt x="1332" y="743"/>
                  </a:lnTo>
                  <a:lnTo>
                    <a:pt x="1322" y="718"/>
                  </a:lnTo>
                  <a:lnTo>
                    <a:pt x="1310" y="693"/>
                  </a:lnTo>
                  <a:lnTo>
                    <a:pt x="1284" y="642"/>
                  </a:lnTo>
                  <a:lnTo>
                    <a:pt x="1278" y="612"/>
                  </a:lnTo>
                  <a:lnTo>
                    <a:pt x="1278" y="612"/>
                  </a:lnTo>
                  <a:lnTo>
                    <a:pt x="1263" y="593"/>
                  </a:lnTo>
                  <a:lnTo>
                    <a:pt x="1248" y="575"/>
                  </a:lnTo>
                  <a:lnTo>
                    <a:pt x="1231" y="557"/>
                  </a:lnTo>
                  <a:lnTo>
                    <a:pt x="1214" y="539"/>
                  </a:lnTo>
                  <a:lnTo>
                    <a:pt x="1179" y="505"/>
                  </a:lnTo>
                  <a:lnTo>
                    <a:pt x="1142" y="474"/>
                  </a:lnTo>
                  <a:lnTo>
                    <a:pt x="1103" y="444"/>
                  </a:lnTo>
                  <a:lnTo>
                    <a:pt x="1063" y="415"/>
                  </a:lnTo>
                  <a:lnTo>
                    <a:pt x="982" y="356"/>
                  </a:lnTo>
                  <a:lnTo>
                    <a:pt x="940" y="327"/>
                  </a:lnTo>
                  <a:lnTo>
                    <a:pt x="899" y="295"/>
                  </a:lnTo>
                  <a:lnTo>
                    <a:pt x="860" y="265"/>
                  </a:lnTo>
                  <a:lnTo>
                    <a:pt x="822" y="231"/>
                  </a:lnTo>
                  <a:lnTo>
                    <a:pt x="785" y="197"/>
                  </a:lnTo>
                  <a:lnTo>
                    <a:pt x="767" y="178"/>
                  </a:lnTo>
                  <a:lnTo>
                    <a:pt x="750" y="160"/>
                  </a:lnTo>
                  <a:lnTo>
                    <a:pt x="734" y="140"/>
                  </a:lnTo>
                  <a:lnTo>
                    <a:pt x="718" y="120"/>
                  </a:lnTo>
                  <a:lnTo>
                    <a:pt x="703" y="99"/>
                  </a:lnTo>
                  <a:lnTo>
                    <a:pt x="688" y="77"/>
                  </a:lnTo>
                  <a:close/>
                  <a:moveTo>
                    <a:pt x="0" y="60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19" y="73"/>
                  </a:lnTo>
                  <a:lnTo>
                    <a:pt x="39" y="82"/>
                  </a:lnTo>
                  <a:lnTo>
                    <a:pt x="59" y="92"/>
                  </a:lnTo>
                  <a:lnTo>
                    <a:pt x="80" y="98"/>
                  </a:lnTo>
                  <a:lnTo>
                    <a:pt x="99" y="105"/>
                  </a:lnTo>
                  <a:lnTo>
                    <a:pt x="120" y="110"/>
                  </a:lnTo>
                  <a:lnTo>
                    <a:pt x="142" y="114"/>
                  </a:lnTo>
                  <a:lnTo>
                    <a:pt x="163" y="115"/>
                  </a:lnTo>
                  <a:lnTo>
                    <a:pt x="163" y="115"/>
                  </a:lnTo>
                  <a:lnTo>
                    <a:pt x="163" y="115"/>
                  </a:lnTo>
                  <a:lnTo>
                    <a:pt x="141" y="113"/>
                  </a:lnTo>
                  <a:lnTo>
                    <a:pt x="120" y="109"/>
                  </a:lnTo>
                  <a:lnTo>
                    <a:pt x="99" y="103"/>
                  </a:lnTo>
                  <a:lnTo>
                    <a:pt x="78" y="97"/>
                  </a:lnTo>
                  <a:lnTo>
                    <a:pt x="59" y="89"/>
                  </a:lnTo>
                  <a:lnTo>
                    <a:pt x="39" y="80"/>
                  </a:lnTo>
                  <a:lnTo>
                    <a:pt x="19" y="70"/>
                  </a:lnTo>
                  <a:lnTo>
                    <a:pt x="0" y="60"/>
                  </a:lnTo>
                  <a:close/>
                  <a:moveTo>
                    <a:pt x="73" y="0"/>
                  </a:moveTo>
                  <a:lnTo>
                    <a:pt x="73" y="0"/>
                  </a:lnTo>
                  <a:lnTo>
                    <a:pt x="73" y="1"/>
                  </a:lnTo>
                  <a:lnTo>
                    <a:pt x="111" y="10"/>
                  </a:lnTo>
                  <a:lnTo>
                    <a:pt x="111" y="10"/>
                  </a:lnTo>
                  <a:lnTo>
                    <a:pt x="131" y="26"/>
                  </a:lnTo>
                  <a:lnTo>
                    <a:pt x="150" y="40"/>
                  </a:lnTo>
                  <a:lnTo>
                    <a:pt x="171" y="55"/>
                  </a:lnTo>
                  <a:lnTo>
                    <a:pt x="191" y="68"/>
                  </a:lnTo>
                  <a:lnTo>
                    <a:pt x="234" y="92"/>
                  </a:lnTo>
                  <a:lnTo>
                    <a:pt x="278" y="114"/>
                  </a:lnTo>
                  <a:lnTo>
                    <a:pt x="321" y="134"/>
                  </a:lnTo>
                  <a:lnTo>
                    <a:pt x="367" y="152"/>
                  </a:lnTo>
                  <a:lnTo>
                    <a:pt x="457" y="186"/>
                  </a:lnTo>
                  <a:lnTo>
                    <a:pt x="548" y="220"/>
                  </a:lnTo>
                  <a:lnTo>
                    <a:pt x="592" y="239"/>
                  </a:lnTo>
                  <a:lnTo>
                    <a:pt x="637" y="257"/>
                  </a:lnTo>
                  <a:lnTo>
                    <a:pt x="680" y="278"/>
                  </a:lnTo>
                  <a:lnTo>
                    <a:pt x="722" y="302"/>
                  </a:lnTo>
                  <a:lnTo>
                    <a:pt x="743" y="315"/>
                  </a:lnTo>
                  <a:lnTo>
                    <a:pt x="764" y="328"/>
                  </a:lnTo>
                  <a:lnTo>
                    <a:pt x="784" y="341"/>
                  </a:lnTo>
                  <a:lnTo>
                    <a:pt x="804" y="357"/>
                  </a:lnTo>
                  <a:lnTo>
                    <a:pt x="801" y="350"/>
                  </a:lnTo>
                  <a:lnTo>
                    <a:pt x="801" y="350"/>
                  </a:lnTo>
                  <a:lnTo>
                    <a:pt x="781" y="336"/>
                  </a:lnTo>
                  <a:lnTo>
                    <a:pt x="762" y="323"/>
                  </a:lnTo>
                  <a:lnTo>
                    <a:pt x="721" y="298"/>
                  </a:lnTo>
                  <a:lnTo>
                    <a:pt x="679" y="275"/>
                  </a:lnTo>
                  <a:lnTo>
                    <a:pt x="636" y="254"/>
                  </a:lnTo>
                  <a:lnTo>
                    <a:pt x="591" y="236"/>
                  </a:lnTo>
                  <a:lnTo>
                    <a:pt x="548" y="218"/>
                  </a:lnTo>
                  <a:lnTo>
                    <a:pt x="457" y="185"/>
                  </a:lnTo>
                  <a:lnTo>
                    <a:pt x="413" y="168"/>
                  </a:lnTo>
                  <a:lnTo>
                    <a:pt x="368" y="151"/>
                  </a:lnTo>
                  <a:lnTo>
                    <a:pt x="323" y="132"/>
                  </a:lnTo>
                  <a:lnTo>
                    <a:pt x="280" y="113"/>
                  </a:lnTo>
                  <a:lnTo>
                    <a:pt x="237" y="92"/>
                  </a:lnTo>
                  <a:lnTo>
                    <a:pt x="196" y="67"/>
                  </a:lnTo>
                  <a:lnTo>
                    <a:pt x="175" y="53"/>
                  </a:lnTo>
                  <a:lnTo>
                    <a:pt x="156" y="40"/>
                  </a:lnTo>
                  <a:lnTo>
                    <a:pt x="136" y="26"/>
                  </a:lnTo>
                  <a:lnTo>
                    <a:pt x="116" y="10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662DAFCA-B756-32C2-24EC-9EE8BB1042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4" y="684"/>
              <a:ext cx="227" cy="260"/>
            </a:xfrm>
            <a:custGeom>
              <a:avLst/>
              <a:gdLst>
                <a:gd name="T0" fmla="*/ 0 w 683"/>
                <a:gd name="T1" fmla="*/ 0 h 780"/>
                <a:gd name="T2" fmla="*/ 12 w 683"/>
                <a:gd name="T3" fmla="*/ 25 h 780"/>
                <a:gd name="T4" fmla="*/ 12 w 683"/>
                <a:gd name="T5" fmla="*/ 25 h 780"/>
                <a:gd name="T6" fmla="*/ 25 w 683"/>
                <a:gd name="T7" fmla="*/ 43 h 780"/>
                <a:gd name="T8" fmla="*/ 39 w 683"/>
                <a:gd name="T9" fmla="*/ 62 h 780"/>
                <a:gd name="T10" fmla="*/ 68 w 683"/>
                <a:gd name="T11" fmla="*/ 95 h 780"/>
                <a:gd name="T12" fmla="*/ 100 w 683"/>
                <a:gd name="T13" fmla="*/ 127 h 780"/>
                <a:gd name="T14" fmla="*/ 131 w 683"/>
                <a:gd name="T15" fmla="*/ 158 h 780"/>
                <a:gd name="T16" fmla="*/ 165 w 683"/>
                <a:gd name="T17" fmla="*/ 187 h 780"/>
                <a:gd name="T18" fmla="*/ 201 w 683"/>
                <a:gd name="T19" fmla="*/ 214 h 780"/>
                <a:gd name="T20" fmla="*/ 236 w 683"/>
                <a:gd name="T21" fmla="*/ 240 h 780"/>
                <a:gd name="T22" fmla="*/ 272 w 683"/>
                <a:gd name="T23" fmla="*/ 267 h 780"/>
                <a:gd name="T24" fmla="*/ 344 w 683"/>
                <a:gd name="T25" fmla="*/ 318 h 780"/>
                <a:gd name="T26" fmla="*/ 379 w 683"/>
                <a:gd name="T27" fmla="*/ 344 h 780"/>
                <a:gd name="T28" fmla="*/ 415 w 683"/>
                <a:gd name="T29" fmla="*/ 371 h 780"/>
                <a:gd name="T30" fmla="*/ 449 w 683"/>
                <a:gd name="T31" fmla="*/ 397 h 780"/>
                <a:gd name="T32" fmla="*/ 481 w 683"/>
                <a:gd name="T33" fmla="*/ 424 h 780"/>
                <a:gd name="T34" fmla="*/ 513 w 683"/>
                <a:gd name="T35" fmla="*/ 453 h 780"/>
                <a:gd name="T36" fmla="*/ 542 w 683"/>
                <a:gd name="T37" fmla="*/ 484 h 780"/>
                <a:gd name="T38" fmla="*/ 539 w 683"/>
                <a:gd name="T39" fmla="*/ 544 h 780"/>
                <a:gd name="T40" fmla="*/ 539 w 683"/>
                <a:gd name="T41" fmla="*/ 544 h 780"/>
                <a:gd name="T42" fmla="*/ 534 w 683"/>
                <a:gd name="T43" fmla="*/ 581 h 780"/>
                <a:gd name="T44" fmla="*/ 530 w 683"/>
                <a:gd name="T45" fmla="*/ 616 h 780"/>
                <a:gd name="T46" fmla="*/ 530 w 683"/>
                <a:gd name="T47" fmla="*/ 616 h 780"/>
                <a:gd name="T48" fmla="*/ 548 w 683"/>
                <a:gd name="T49" fmla="*/ 631 h 780"/>
                <a:gd name="T50" fmla="*/ 567 w 683"/>
                <a:gd name="T51" fmla="*/ 646 h 780"/>
                <a:gd name="T52" fmla="*/ 585 w 683"/>
                <a:gd name="T53" fmla="*/ 663 h 780"/>
                <a:gd name="T54" fmla="*/ 603 w 683"/>
                <a:gd name="T55" fmla="*/ 683 h 780"/>
                <a:gd name="T56" fmla="*/ 623 w 683"/>
                <a:gd name="T57" fmla="*/ 704 h 780"/>
                <a:gd name="T58" fmla="*/ 643 w 683"/>
                <a:gd name="T59" fmla="*/ 728 h 780"/>
                <a:gd name="T60" fmla="*/ 662 w 683"/>
                <a:gd name="T61" fmla="*/ 753 h 780"/>
                <a:gd name="T62" fmla="*/ 683 w 683"/>
                <a:gd name="T63" fmla="*/ 780 h 780"/>
                <a:gd name="T64" fmla="*/ 683 w 683"/>
                <a:gd name="T65" fmla="*/ 780 h 780"/>
                <a:gd name="T66" fmla="*/ 674 w 683"/>
                <a:gd name="T67" fmla="*/ 749 h 780"/>
                <a:gd name="T68" fmla="*/ 665 w 683"/>
                <a:gd name="T69" fmla="*/ 720 h 780"/>
                <a:gd name="T70" fmla="*/ 655 w 683"/>
                <a:gd name="T71" fmla="*/ 692 h 780"/>
                <a:gd name="T72" fmla="*/ 644 w 683"/>
                <a:gd name="T73" fmla="*/ 666 h 780"/>
                <a:gd name="T74" fmla="*/ 634 w 683"/>
                <a:gd name="T75" fmla="*/ 641 h 780"/>
                <a:gd name="T76" fmla="*/ 622 w 683"/>
                <a:gd name="T77" fmla="*/ 616 h 780"/>
                <a:gd name="T78" fmla="*/ 596 w 683"/>
                <a:gd name="T79" fmla="*/ 565 h 780"/>
                <a:gd name="T80" fmla="*/ 590 w 683"/>
                <a:gd name="T81" fmla="*/ 535 h 780"/>
                <a:gd name="T82" fmla="*/ 590 w 683"/>
                <a:gd name="T83" fmla="*/ 535 h 780"/>
                <a:gd name="T84" fmla="*/ 575 w 683"/>
                <a:gd name="T85" fmla="*/ 516 h 780"/>
                <a:gd name="T86" fmla="*/ 560 w 683"/>
                <a:gd name="T87" fmla="*/ 498 h 780"/>
                <a:gd name="T88" fmla="*/ 543 w 683"/>
                <a:gd name="T89" fmla="*/ 480 h 780"/>
                <a:gd name="T90" fmla="*/ 526 w 683"/>
                <a:gd name="T91" fmla="*/ 462 h 780"/>
                <a:gd name="T92" fmla="*/ 491 w 683"/>
                <a:gd name="T93" fmla="*/ 428 h 780"/>
                <a:gd name="T94" fmla="*/ 454 w 683"/>
                <a:gd name="T95" fmla="*/ 397 h 780"/>
                <a:gd name="T96" fmla="*/ 415 w 683"/>
                <a:gd name="T97" fmla="*/ 367 h 780"/>
                <a:gd name="T98" fmla="*/ 375 w 683"/>
                <a:gd name="T99" fmla="*/ 338 h 780"/>
                <a:gd name="T100" fmla="*/ 294 w 683"/>
                <a:gd name="T101" fmla="*/ 279 h 780"/>
                <a:gd name="T102" fmla="*/ 252 w 683"/>
                <a:gd name="T103" fmla="*/ 250 h 780"/>
                <a:gd name="T104" fmla="*/ 211 w 683"/>
                <a:gd name="T105" fmla="*/ 218 h 780"/>
                <a:gd name="T106" fmla="*/ 172 w 683"/>
                <a:gd name="T107" fmla="*/ 188 h 780"/>
                <a:gd name="T108" fmla="*/ 134 w 683"/>
                <a:gd name="T109" fmla="*/ 154 h 780"/>
                <a:gd name="T110" fmla="*/ 97 w 683"/>
                <a:gd name="T111" fmla="*/ 120 h 780"/>
                <a:gd name="T112" fmla="*/ 79 w 683"/>
                <a:gd name="T113" fmla="*/ 101 h 780"/>
                <a:gd name="T114" fmla="*/ 62 w 683"/>
                <a:gd name="T115" fmla="*/ 83 h 780"/>
                <a:gd name="T116" fmla="*/ 46 w 683"/>
                <a:gd name="T117" fmla="*/ 63 h 780"/>
                <a:gd name="T118" fmla="*/ 30 w 683"/>
                <a:gd name="T119" fmla="*/ 43 h 780"/>
                <a:gd name="T120" fmla="*/ 15 w 683"/>
                <a:gd name="T121" fmla="*/ 22 h 780"/>
                <a:gd name="T122" fmla="*/ 0 w 683"/>
                <a:gd name="T123" fmla="*/ 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83" h="780">
                  <a:moveTo>
                    <a:pt x="0" y="0"/>
                  </a:moveTo>
                  <a:lnTo>
                    <a:pt x="12" y="25"/>
                  </a:lnTo>
                  <a:lnTo>
                    <a:pt x="12" y="25"/>
                  </a:lnTo>
                  <a:lnTo>
                    <a:pt x="25" y="43"/>
                  </a:lnTo>
                  <a:lnTo>
                    <a:pt x="39" y="62"/>
                  </a:lnTo>
                  <a:lnTo>
                    <a:pt x="68" y="95"/>
                  </a:lnTo>
                  <a:lnTo>
                    <a:pt x="100" y="127"/>
                  </a:lnTo>
                  <a:lnTo>
                    <a:pt x="131" y="158"/>
                  </a:lnTo>
                  <a:lnTo>
                    <a:pt x="165" y="187"/>
                  </a:lnTo>
                  <a:lnTo>
                    <a:pt x="201" y="214"/>
                  </a:lnTo>
                  <a:lnTo>
                    <a:pt x="236" y="240"/>
                  </a:lnTo>
                  <a:lnTo>
                    <a:pt x="272" y="267"/>
                  </a:lnTo>
                  <a:lnTo>
                    <a:pt x="344" y="318"/>
                  </a:lnTo>
                  <a:lnTo>
                    <a:pt x="379" y="344"/>
                  </a:lnTo>
                  <a:lnTo>
                    <a:pt x="415" y="371"/>
                  </a:lnTo>
                  <a:lnTo>
                    <a:pt x="449" y="397"/>
                  </a:lnTo>
                  <a:lnTo>
                    <a:pt x="481" y="424"/>
                  </a:lnTo>
                  <a:lnTo>
                    <a:pt x="513" y="453"/>
                  </a:lnTo>
                  <a:lnTo>
                    <a:pt x="542" y="484"/>
                  </a:lnTo>
                  <a:lnTo>
                    <a:pt x="539" y="544"/>
                  </a:lnTo>
                  <a:lnTo>
                    <a:pt x="539" y="544"/>
                  </a:lnTo>
                  <a:lnTo>
                    <a:pt x="534" y="581"/>
                  </a:lnTo>
                  <a:lnTo>
                    <a:pt x="530" y="616"/>
                  </a:lnTo>
                  <a:lnTo>
                    <a:pt x="530" y="616"/>
                  </a:lnTo>
                  <a:lnTo>
                    <a:pt x="548" y="631"/>
                  </a:lnTo>
                  <a:lnTo>
                    <a:pt x="567" y="646"/>
                  </a:lnTo>
                  <a:lnTo>
                    <a:pt x="585" y="663"/>
                  </a:lnTo>
                  <a:lnTo>
                    <a:pt x="603" y="683"/>
                  </a:lnTo>
                  <a:lnTo>
                    <a:pt x="623" y="704"/>
                  </a:lnTo>
                  <a:lnTo>
                    <a:pt x="643" y="728"/>
                  </a:lnTo>
                  <a:lnTo>
                    <a:pt x="662" y="753"/>
                  </a:lnTo>
                  <a:lnTo>
                    <a:pt x="683" y="780"/>
                  </a:lnTo>
                  <a:lnTo>
                    <a:pt x="683" y="780"/>
                  </a:lnTo>
                  <a:lnTo>
                    <a:pt x="674" y="749"/>
                  </a:lnTo>
                  <a:lnTo>
                    <a:pt x="665" y="720"/>
                  </a:lnTo>
                  <a:lnTo>
                    <a:pt x="655" y="692"/>
                  </a:lnTo>
                  <a:lnTo>
                    <a:pt x="644" y="666"/>
                  </a:lnTo>
                  <a:lnTo>
                    <a:pt x="634" y="641"/>
                  </a:lnTo>
                  <a:lnTo>
                    <a:pt x="622" y="616"/>
                  </a:lnTo>
                  <a:lnTo>
                    <a:pt x="596" y="565"/>
                  </a:lnTo>
                  <a:lnTo>
                    <a:pt x="590" y="535"/>
                  </a:lnTo>
                  <a:lnTo>
                    <a:pt x="590" y="535"/>
                  </a:lnTo>
                  <a:lnTo>
                    <a:pt x="575" y="516"/>
                  </a:lnTo>
                  <a:lnTo>
                    <a:pt x="560" y="498"/>
                  </a:lnTo>
                  <a:lnTo>
                    <a:pt x="543" y="480"/>
                  </a:lnTo>
                  <a:lnTo>
                    <a:pt x="526" y="462"/>
                  </a:lnTo>
                  <a:lnTo>
                    <a:pt x="491" y="428"/>
                  </a:lnTo>
                  <a:lnTo>
                    <a:pt x="454" y="397"/>
                  </a:lnTo>
                  <a:lnTo>
                    <a:pt x="415" y="367"/>
                  </a:lnTo>
                  <a:lnTo>
                    <a:pt x="375" y="338"/>
                  </a:lnTo>
                  <a:lnTo>
                    <a:pt x="294" y="279"/>
                  </a:lnTo>
                  <a:lnTo>
                    <a:pt x="252" y="250"/>
                  </a:lnTo>
                  <a:lnTo>
                    <a:pt x="211" y="218"/>
                  </a:lnTo>
                  <a:lnTo>
                    <a:pt x="172" y="188"/>
                  </a:lnTo>
                  <a:lnTo>
                    <a:pt x="134" y="154"/>
                  </a:lnTo>
                  <a:lnTo>
                    <a:pt x="97" y="120"/>
                  </a:lnTo>
                  <a:lnTo>
                    <a:pt x="79" y="101"/>
                  </a:lnTo>
                  <a:lnTo>
                    <a:pt x="62" y="83"/>
                  </a:lnTo>
                  <a:lnTo>
                    <a:pt x="46" y="63"/>
                  </a:lnTo>
                  <a:lnTo>
                    <a:pt x="30" y="43"/>
                  </a:lnTo>
                  <a:lnTo>
                    <a:pt x="15" y="2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289FFF03-42AA-3AD0-CC5B-1D1A86ADD3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4" y="678"/>
              <a:ext cx="55" cy="19"/>
            </a:xfrm>
            <a:custGeom>
              <a:avLst/>
              <a:gdLst>
                <a:gd name="T0" fmla="*/ 0 w 163"/>
                <a:gd name="T1" fmla="*/ 0 h 55"/>
                <a:gd name="T2" fmla="*/ 0 w 163"/>
                <a:gd name="T3" fmla="*/ 3 h 55"/>
                <a:gd name="T4" fmla="*/ 0 w 163"/>
                <a:gd name="T5" fmla="*/ 3 h 55"/>
                <a:gd name="T6" fmla="*/ 19 w 163"/>
                <a:gd name="T7" fmla="*/ 13 h 55"/>
                <a:gd name="T8" fmla="*/ 39 w 163"/>
                <a:gd name="T9" fmla="*/ 22 h 55"/>
                <a:gd name="T10" fmla="*/ 59 w 163"/>
                <a:gd name="T11" fmla="*/ 32 h 55"/>
                <a:gd name="T12" fmla="*/ 80 w 163"/>
                <a:gd name="T13" fmla="*/ 38 h 55"/>
                <a:gd name="T14" fmla="*/ 99 w 163"/>
                <a:gd name="T15" fmla="*/ 45 h 55"/>
                <a:gd name="T16" fmla="*/ 120 w 163"/>
                <a:gd name="T17" fmla="*/ 50 h 55"/>
                <a:gd name="T18" fmla="*/ 142 w 163"/>
                <a:gd name="T19" fmla="*/ 54 h 55"/>
                <a:gd name="T20" fmla="*/ 163 w 163"/>
                <a:gd name="T21" fmla="*/ 55 h 55"/>
                <a:gd name="T22" fmla="*/ 163 w 163"/>
                <a:gd name="T23" fmla="*/ 55 h 55"/>
                <a:gd name="T24" fmla="*/ 163 w 163"/>
                <a:gd name="T25" fmla="*/ 55 h 55"/>
                <a:gd name="T26" fmla="*/ 141 w 163"/>
                <a:gd name="T27" fmla="*/ 53 h 55"/>
                <a:gd name="T28" fmla="*/ 120 w 163"/>
                <a:gd name="T29" fmla="*/ 49 h 55"/>
                <a:gd name="T30" fmla="*/ 99 w 163"/>
                <a:gd name="T31" fmla="*/ 43 h 55"/>
                <a:gd name="T32" fmla="*/ 78 w 163"/>
                <a:gd name="T33" fmla="*/ 37 h 55"/>
                <a:gd name="T34" fmla="*/ 59 w 163"/>
                <a:gd name="T35" fmla="*/ 29 h 55"/>
                <a:gd name="T36" fmla="*/ 39 w 163"/>
                <a:gd name="T37" fmla="*/ 20 h 55"/>
                <a:gd name="T38" fmla="*/ 19 w 163"/>
                <a:gd name="T39" fmla="*/ 10 h 55"/>
                <a:gd name="T40" fmla="*/ 0 w 163"/>
                <a:gd name="T41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3" h="55">
                  <a:moveTo>
                    <a:pt x="0" y="0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19" y="13"/>
                  </a:lnTo>
                  <a:lnTo>
                    <a:pt x="39" y="22"/>
                  </a:lnTo>
                  <a:lnTo>
                    <a:pt x="59" y="32"/>
                  </a:lnTo>
                  <a:lnTo>
                    <a:pt x="80" y="38"/>
                  </a:lnTo>
                  <a:lnTo>
                    <a:pt x="99" y="45"/>
                  </a:lnTo>
                  <a:lnTo>
                    <a:pt x="120" y="50"/>
                  </a:lnTo>
                  <a:lnTo>
                    <a:pt x="142" y="54"/>
                  </a:lnTo>
                  <a:lnTo>
                    <a:pt x="163" y="55"/>
                  </a:lnTo>
                  <a:lnTo>
                    <a:pt x="163" y="55"/>
                  </a:lnTo>
                  <a:lnTo>
                    <a:pt x="163" y="55"/>
                  </a:lnTo>
                  <a:lnTo>
                    <a:pt x="141" y="53"/>
                  </a:lnTo>
                  <a:lnTo>
                    <a:pt x="120" y="49"/>
                  </a:lnTo>
                  <a:lnTo>
                    <a:pt x="99" y="43"/>
                  </a:lnTo>
                  <a:lnTo>
                    <a:pt x="78" y="37"/>
                  </a:lnTo>
                  <a:lnTo>
                    <a:pt x="59" y="29"/>
                  </a:lnTo>
                  <a:lnTo>
                    <a:pt x="39" y="20"/>
                  </a:lnTo>
                  <a:lnTo>
                    <a:pt x="19" y="1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A34D156B-338E-8610-CB18-23687F82D1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9" y="658"/>
              <a:ext cx="243" cy="119"/>
            </a:xfrm>
            <a:custGeom>
              <a:avLst/>
              <a:gdLst>
                <a:gd name="T0" fmla="*/ 0 w 731"/>
                <a:gd name="T1" fmla="*/ 0 h 357"/>
                <a:gd name="T2" fmla="*/ 0 w 731"/>
                <a:gd name="T3" fmla="*/ 0 h 357"/>
                <a:gd name="T4" fmla="*/ 0 w 731"/>
                <a:gd name="T5" fmla="*/ 1 h 357"/>
                <a:gd name="T6" fmla="*/ 38 w 731"/>
                <a:gd name="T7" fmla="*/ 10 h 357"/>
                <a:gd name="T8" fmla="*/ 38 w 731"/>
                <a:gd name="T9" fmla="*/ 10 h 357"/>
                <a:gd name="T10" fmla="*/ 58 w 731"/>
                <a:gd name="T11" fmla="*/ 26 h 357"/>
                <a:gd name="T12" fmla="*/ 77 w 731"/>
                <a:gd name="T13" fmla="*/ 40 h 357"/>
                <a:gd name="T14" fmla="*/ 98 w 731"/>
                <a:gd name="T15" fmla="*/ 55 h 357"/>
                <a:gd name="T16" fmla="*/ 118 w 731"/>
                <a:gd name="T17" fmla="*/ 68 h 357"/>
                <a:gd name="T18" fmla="*/ 161 w 731"/>
                <a:gd name="T19" fmla="*/ 92 h 357"/>
                <a:gd name="T20" fmla="*/ 205 w 731"/>
                <a:gd name="T21" fmla="*/ 114 h 357"/>
                <a:gd name="T22" fmla="*/ 248 w 731"/>
                <a:gd name="T23" fmla="*/ 134 h 357"/>
                <a:gd name="T24" fmla="*/ 294 w 731"/>
                <a:gd name="T25" fmla="*/ 152 h 357"/>
                <a:gd name="T26" fmla="*/ 384 w 731"/>
                <a:gd name="T27" fmla="*/ 186 h 357"/>
                <a:gd name="T28" fmla="*/ 475 w 731"/>
                <a:gd name="T29" fmla="*/ 220 h 357"/>
                <a:gd name="T30" fmla="*/ 519 w 731"/>
                <a:gd name="T31" fmla="*/ 239 h 357"/>
                <a:gd name="T32" fmla="*/ 564 w 731"/>
                <a:gd name="T33" fmla="*/ 257 h 357"/>
                <a:gd name="T34" fmla="*/ 607 w 731"/>
                <a:gd name="T35" fmla="*/ 278 h 357"/>
                <a:gd name="T36" fmla="*/ 649 w 731"/>
                <a:gd name="T37" fmla="*/ 302 h 357"/>
                <a:gd name="T38" fmla="*/ 670 w 731"/>
                <a:gd name="T39" fmla="*/ 315 h 357"/>
                <a:gd name="T40" fmla="*/ 691 w 731"/>
                <a:gd name="T41" fmla="*/ 328 h 357"/>
                <a:gd name="T42" fmla="*/ 711 w 731"/>
                <a:gd name="T43" fmla="*/ 341 h 357"/>
                <a:gd name="T44" fmla="*/ 731 w 731"/>
                <a:gd name="T45" fmla="*/ 357 h 357"/>
                <a:gd name="T46" fmla="*/ 728 w 731"/>
                <a:gd name="T47" fmla="*/ 350 h 357"/>
                <a:gd name="T48" fmla="*/ 728 w 731"/>
                <a:gd name="T49" fmla="*/ 350 h 357"/>
                <a:gd name="T50" fmla="*/ 708 w 731"/>
                <a:gd name="T51" fmla="*/ 336 h 357"/>
                <a:gd name="T52" fmla="*/ 689 w 731"/>
                <a:gd name="T53" fmla="*/ 323 h 357"/>
                <a:gd name="T54" fmla="*/ 648 w 731"/>
                <a:gd name="T55" fmla="*/ 298 h 357"/>
                <a:gd name="T56" fmla="*/ 606 w 731"/>
                <a:gd name="T57" fmla="*/ 275 h 357"/>
                <a:gd name="T58" fmla="*/ 563 w 731"/>
                <a:gd name="T59" fmla="*/ 254 h 357"/>
                <a:gd name="T60" fmla="*/ 518 w 731"/>
                <a:gd name="T61" fmla="*/ 236 h 357"/>
                <a:gd name="T62" fmla="*/ 475 w 731"/>
                <a:gd name="T63" fmla="*/ 218 h 357"/>
                <a:gd name="T64" fmla="*/ 384 w 731"/>
                <a:gd name="T65" fmla="*/ 185 h 357"/>
                <a:gd name="T66" fmla="*/ 340 w 731"/>
                <a:gd name="T67" fmla="*/ 168 h 357"/>
                <a:gd name="T68" fmla="*/ 295 w 731"/>
                <a:gd name="T69" fmla="*/ 151 h 357"/>
                <a:gd name="T70" fmla="*/ 250 w 731"/>
                <a:gd name="T71" fmla="*/ 132 h 357"/>
                <a:gd name="T72" fmla="*/ 207 w 731"/>
                <a:gd name="T73" fmla="*/ 113 h 357"/>
                <a:gd name="T74" fmla="*/ 164 w 731"/>
                <a:gd name="T75" fmla="*/ 92 h 357"/>
                <a:gd name="T76" fmla="*/ 123 w 731"/>
                <a:gd name="T77" fmla="*/ 67 h 357"/>
                <a:gd name="T78" fmla="*/ 102 w 731"/>
                <a:gd name="T79" fmla="*/ 53 h 357"/>
                <a:gd name="T80" fmla="*/ 83 w 731"/>
                <a:gd name="T81" fmla="*/ 40 h 357"/>
                <a:gd name="T82" fmla="*/ 63 w 731"/>
                <a:gd name="T83" fmla="*/ 26 h 357"/>
                <a:gd name="T84" fmla="*/ 43 w 731"/>
                <a:gd name="T85" fmla="*/ 10 h 357"/>
                <a:gd name="T86" fmla="*/ 0 w 731"/>
                <a:gd name="T87" fmla="*/ 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31" h="357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38" y="10"/>
                  </a:lnTo>
                  <a:lnTo>
                    <a:pt x="38" y="10"/>
                  </a:lnTo>
                  <a:lnTo>
                    <a:pt x="58" y="26"/>
                  </a:lnTo>
                  <a:lnTo>
                    <a:pt x="77" y="40"/>
                  </a:lnTo>
                  <a:lnTo>
                    <a:pt x="98" y="55"/>
                  </a:lnTo>
                  <a:lnTo>
                    <a:pt x="118" y="68"/>
                  </a:lnTo>
                  <a:lnTo>
                    <a:pt x="161" y="92"/>
                  </a:lnTo>
                  <a:lnTo>
                    <a:pt x="205" y="114"/>
                  </a:lnTo>
                  <a:lnTo>
                    <a:pt x="248" y="134"/>
                  </a:lnTo>
                  <a:lnTo>
                    <a:pt x="294" y="152"/>
                  </a:lnTo>
                  <a:lnTo>
                    <a:pt x="384" y="186"/>
                  </a:lnTo>
                  <a:lnTo>
                    <a:pt x="475" y="220"/>
                  </a:lnTo>
                  <a:lnTo>
                    <a:pt x="519" y="239"/>
                  </a:lnTo>
                  <a:lnTo>
                    <a:pt x="564" y="257"/>
                  </a:lnTo>
                  <a:lnTo>
                    <a:pt x="607" y="278"/>
                  </a:lnTo>
                  <a:lnTo>
                    <a:pt x="649" y="302"/>
                  </a:lnTo>
                  <a:lnTo>
                    <a:pt x="670" y="315"/>
                  </a:lnTo>
                  <a:lnTo>
                    <a:pt x="691" y="328"/>
                  </a:lnTo>
                  <a:lnTo>
                    <a:pt x="711" y="341"/>
                  </a:lnTo>
                  <a:lnTo>
                    <a:pt x="731" y="357"/>
                  </a:lnTo>
                  <a:lnTo>
                    <a:pt x="728" y="350"/>
                  </a:lnTo>
                  <a:lnTo>
                    <a:pt x="728" y="350"/>
                  </a:lnTo>
                  <a:lnTo>
                    <a:pt x="708" y="336"/>
                  </a:lnTo>
                  <a:lnTo>
                    <a:pt x="689" y="323"/>
                  </a:lnTo>
                  <a:lnTo>
                    <a:pt x="648" y="298"/>
                  </a:lnTo>
                  <a:lnTo>
                    <a:pt x="606" y="275"/>
                  </a:lnTo>
                  <a:lnTo>
                    <a:pt x="563" y="254"/>
                  </a:lnTo>
                  <a:lnTo>
                    <a:pt x="518" y="236"/>
                  </a:lnTo>
                  <a:lnTo>
                    <a:pt x="475" y="218"/>
                  </a:lnTo>
                  <a:lnTo>
                    <a:pt x="384" y="185"/>
                  </a:lnTo>
                  <a:lnTo>
                    <a:pt x="340" y="168"/>
                  </a:lnTo>
                  <a:lnTo>
                    <a:pt x="295" y="151"/>
                  </a:lnTo>
                  <a:lnTo>
                    <a:pt x="250" y="132"/>
                  </a:lnTo>
                  <a:lnTo>
                    <a:pt x="207" y="113"/>
                  </a:lnTo>
                  <a:lnTo>
                    <a:pt x="164" y="92"/>
                  </a:lnTo>
                  <a:lnTo>
                    <a:pt x="123" y="67"/>
                  </a:lnTo>
                  <a:lnTo>
                    <a:pt x="102" y="53"/>
                  </a:lnTo>
                  <a:lnTo>
                    <a:pt x="83" y="40"/>
                  </a:lnTo>
                  <a:lnTo>
                    <a:pt x="63" y="26"/>
                  </a:lnTo>
                  <a:lnTo>
                    <a:pt x="43" y="1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2EF26530-DA0D-295C-BCA4-5E3B996C66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4" y="659"/>
              <a:ext cx="410" cy="230"/>
            </a:xfrm>
            <a:custGeom>
              <a:avLst/>
              <a:gdLst>
                <a:gd name="T0" fmla="*/ 77 w 1230"/>
                <a:gd name="T1" fmla="*/ 9 h 692"/>
                <a:gd name="T2" fmla="*/ 112 w 1230"/>
                <a:gd name="T3" fmla="*/ 63 h 692"/>
                <a:gd name="T4" fmla="*/ 169 w 1230"/>
                <a:gd name="T5" fmla="*/ 114 h 692"/>
                <a:gd name="T6" fmla="*/ 163 w 1230"/>
                <a:gd name="T7" fmla="*/ 114 h 692"/>
                <a:gd name="T8" fmla="*/ 120 w 1230"/>
                <a:gd name="T9" fmla="*/ 109 h 692"/>
                <a:gd name="T10" fmla="*/ 59 w 1230"/>
                <a:gd name="T11" fmla="*/ 91 h 692"/>
                <a:gd name="T12" fmla="*/ 0 w 1230"/>
                <a:gd name="T13" fmla="*/ 62 h 692"/>
                <a:gd name="T14" fmla="*/ 35 w 1230"/>
                <a:gd name="T15" fmla="*/ 129 h 692"/>
                <a:gd name="T16" fmla="*/ 98 w 1230"/>
                <a:gd name="T17" fmla="*/ 206 h 692"/>
                <a:gd name="T18" fmla="*/ 141 w 1230"/>
                <a:gd name="T19" fmla="*/ 244 h 692"/>
                <a:gd name="T20" fmla="*/ 183 w 1230"/>
                <a:gd name="T21" fmla="*/ 265 h 692"/>
                <a:gd name="T22" fmla="*/ 204 w 1230"/>
                <a:gd name="T23" fmla="*/ 267 h 692"/>
                <a:gd name="T24" fmla="*/ 222 w 1230"/>
                <a:gd name="T25" fmla="*/ 259 h 692"/>
                <a:gd name="T26" fmla="*/ 241 w 1230"/>
                <a:gd name="T27" fmla="*/ 240 h 692"/>
                <a:gd name="T28" fmla="*/ 268 w 1230"/>
                <a:gd name="T29" fmla="*/ 246 h 692"/>
                <a:gd name="T30" fmla="*/ 335 w 1230"/>
                <a:gd name="T31" fmla="*/ 276 h 692"/>
                <a:gd name="T32" fmla="*/ 418 w 1230"/>
                <a:gd name="T33" fmla="*/ 299 h 692"/>
                <a:gd name="T34" fmla="*/ 502 w 1230"/>
                <a:gd name="T35" fmla="*/ 324 h 692"/>
                <a:gd name="T36" fmla="*/ 567 w 1230"/>
                <a:gd name="T37" fmla="*/ 355 h 692"/>
                <a:gd name="T38" fmla="*/ 619 w 1230"/>
                <a:gd name="T39" fmla="*/ 387 h 692"/>
                <a:gd name="T40" fmla="*/ 826 w 1230"/>
                <a:gd name="T41" fmla="*/ 545 h 692"/>
                <a:gd name="T42" fmla="*/ 916 w 1230"/>
                <a:gd name="T43" fmla="*/ 607 h 692"/>
                <a:gd name="T44" fmla="*/ 941 w 1230"/>
                <a:gd name="T45" fmla="*/ 616 h 692"/>
                <a:gd name="T46" fmla="*/ 946 w 1230"/>
                <a:gd name="T47" fmla="*/ 612 h 692"/>
                <a:gd name="T48" fmla="*/ 937 w 1230"/>
                <a:gd name="T49" fmla="*/ 591 h 692"/>
                <a:gd name="T50" fmla="*/ 906 w 1230"/>
                <a:gd name="T51" fmla="*/ 546 h 692"/>
                <a:gd name="T52" fmla="*/ 979 w 1230"/>
                <a:gd name="T53" fmla="*/ 581 h 692"/>
                <a:gd name="T54" fmla="*/ 1093 w 1230"/>
                <a:gd name="T55" fmla="*/ 621 h 692"/>
                <a:gd name="T56" fmla="*/ 1154 w 1230"/>
                <a:gd name="T57" fmla="*/ 650 h 692"/>
                <a:gd name="T58" fmla="*/ 1218 w 1230"/>
                <a:gd name="T59" fmla="*/ 692 h 692"/>
                <a:gd name="T60" fmla="*/ 1227 w 1230"/>
                <a:gd name="T61" fmla="*/ 620 h 692"/>
                <a:gd name="T62" fmla="*/ 1201 w 1230"/>
                <a:gd name="T63" fmla="*/ 529 h 692"/>
                <a:gd name="T64" fmla="*/ 1103 w 1230"/>
                <a:gd name="T65" fmla="*/ 447 h 692"/>
                <a:gd name="T66" fmla="*/ 960 w 1230"/>
                <a:gd name="T67" fmla="*/ 343 h 692"/>
                <a:gd name="T68" fmla="*/ 853 w 1230"/>
                <a:gd name="T69" fmla="*/ 263 h 692"/>
                <a:gd name="T70" fmla="*/ 756 w 1230"/>
                <a:gd name="T71" fmla="*/ 171 h 692"/>
                <a:gd name="T72" fmla="*/ 700 w 1230"/>
                <a:gd name="T73" fmla="*/ 101 h 692"/>
                <a:gd name="T74" fmla="*/ 750 w 1230"/>
                <a:gd name="T75" fmla="*/ 201 h 692"/>
                <a:gd name="T76" fmla="*/ 767 w 1230"/>
                <a:gd name="T77" fmla="*/ 242 h 692"/>
                <a:gd name="T78" fmla="*/ 785 w 1230"/>
                <a:gd name="T79" fmla="*/ 302 h 692"/>
                <a:gd name="T80" fmla="*/ 801 w 1230"/>
                <a:gd name="T81" fmla="*/ 349 h 692"/>
                <a:gd name="T82" fmla="*/ 784 w 1230"/>
                <a:gd name="T83" fmla="*/ 340 h 692"/>
                <a:gd name="T84" fmla="*/ 722 w 1230"/>
                <a:gd name="T85" fmla="*/ 301 h 692"/>
                <a:gd name="T86" fmla="*/ 592 w 1230"/>
                <a:gd name="T87" fmla="*/ 238 h 692"/>
                <a:gd name="T88" fmla="*/ 367 w 1230"/>
                <a:gd name="T89" fmla="*/ 151 h 692"/>
                <a:gd name="T90" fmla="*/ 234 w 1230"/>
                <a:gd name="T91" fmla="*/ 91 h 692"/>
                <a:gd name="T92" fmla="*/ 150 w 1230"/>
                <a:gd name="T93" fmla="*/ 39 h 692"/>
                <a:gd name="T94" fmla="*/ 73 w 1230"/>
                <a:gd name="T95" fmla="*/ 0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30" h="692">
                  <a:moveTo>
                    <a:pt x="73" y="0"/>
                  </a:moveTo>
                  <a:lnTo>
                    <a:pt x="73" y="0"/>
                  </a:lnTo>
                  <a:lnTo>
                    <a:pt x="77" y="9"/>
                  </a:lnTo>
                  <a:lnTo>
                    <a:pt x="82" y="20"/>
                  </a:lnTo>
                  <a:lnTo>
                    <a:pt x="97" y="42"/>
                  </a:lnTo>
                  <a:lnTo>
                    <a:pt x="112" y="63"/>
                  </a:lnTo>
                  <a:lnTo>
                    <a:pt x="120" y="71"/>
                  </a:lnTo>
                  <a:lnTo>
                    <a:pt x="125" y="76"/>
                  </a:lnTo>
                  <a:lnTo>
                    <a:pt x="169" y="114"/>
                  </a:lnTo>
                  <a:lnTo>
                    <a:pt x="169" y="114"/>
                  </a:lnTo>
                  <a:lnTo>
                    <a:pt x="163" y="114"/>
                  </a:lnTo>
                  <a:lnTo>
                    <a:pt x="163" y="114"/>
                  </a:lnTo>
                  <a:lnTo>
                    <a:pt x="163" y="114"/>
                  </a:lnTo>
                  <a:lnTo>
                    <a:pt x="142" y="113"/>
                  </a:lnTo>
                  <a:lnTo>
                    <a:pt x="120" y="109"/>
                  </a:lnTo>
                  <a:lnTo>
                    <a:pt x="99" y="104"/>
                  </a:lnTo>
                  <a:lnTo>
                    <a:pt x="80" y="97"/>
                  </a:lnTo>
                  <a:lnTo>
                    <a:pt x="59" y="91"/>
                  </a:lnTo>
                  <a:lnTo>
                    <a:pt x="39" y="81"/>
                  </a:lnTo>
                  <a:lnTo>
                    <a:pt x="19" y="72"/>
                  </a:lnTo>
                  <a:lnTo>
                    <a:pt x="0" y="62"/>
                  </a:lnTo>
                  <a:lnTo>
                    <a:pt x="2" y="81"/>
                  </a:lnTo>
                  <a:lnTo>
                    <a:pt x="2" y="81"/>
                  </a:lnTo>
                  <a:lnTo>
                    <a:pt x="35" y="129"/>
                  </a:lnTo>
                  <a:lnTo>
                    <a:pt x="59" y="160"/>
                  </a:lnTo>
                  <a:lnTo>
                    <a:pt x="85" y="190"/>
                  </a:lnTo>
                  <a:lnTo>
                    <a:pt x="98" y="206"/>
                  </a:lnTo>
                  <a:lnTo>
                    <a:pt x="112" y="219"/>
                  </a:lnTo>
                  <a:lnTo>
                    <a:pt x="127" y="232"/>
                  </a:lnTo>
                  <a:lnTo>
                    <a:pt x="141" y="244"/>
                  </a:lnTo>
                  <a:lnTo>
                    <a:pt x="156" y="253"/>
                  </a:lnTo>
                  <a:lnTo>
                    <a:pt x="170" y="261"/>
                  </a:lnTo>
                  <a:lnTo>
                    <a:pt x="183" y="265"/>
                  </a:lnTo>
                  <a:lnTo>
                    <a:pt x="196" y="267"/>
                  </a:lnTo>
                  <a:lnTo>
                    <a:pt x="196" y="267"/>
                  </a:lnTo>
                  <a:lnTo>
                    <a:pt x="204" y="267"/>
                  </a:lnTo>
                  <a:lnTo>
                    <a:pt x="211" y="265"/>
                  </a:lnTo>
                  <a:lnTo>
                    <a:pt x="217" y="263"/>
                  </a:lnTo>
                  <a:lnTo>
                    <a:pt x="222" y="259"/>
                  </a:lnTo>
                  <a:lnTo>
                    <a:pt x="229" y="253"/>
                  </a:lnTo>
                  <a:lnTo>
                    <a:pt x="234" y="248"/>
                  </a:lnTo>
                  <a:lnTo>
                    <a:pt x="241" y="240"/>
                  </a:lnTo>
                  <a:lnTo>
                    <a:pt x="246" y="231"/>
                  </a:lnTo>
                  <a:lnTo>
                    <a:pt x="246" y="231"/>
                  </a:lnTo>
                  <a:lnTo>
                    <a:pt x="268" y="246"/>
                  </a:lnTo>
                  <a:lnTo>
                    <a:pt x="291" y="257"/>
                  </a:lnTo>
                  <a:lnTo>
                    <a:pt x="313" y="267"/>
                  </a:lnTo>
                  <a:lnTo>
                    <a:pt x="335" y="276"/>
                  </a:lnTo>
                  <a:lnTo>
                    <a:pt x="356" y="282"/>
                  </a:lnTo>
                  <a:lnTo>
                    <a:pt x="377" y="289"/>
                  </a:lnTo>
                  <a:lnTo>
                    <a:pt x="418" y="299"/>
                  </a:lnTo>
                  <a:lnTo>
                    <a:pt x="460" y="311"/>
                  </a:lnTo>
                  <a:lnTo>
                    <a:pt x="481" y="316"/>
                  </a:lnTo>
                  <a:lnTo>
                    <a:pt x="502" y="324"/>
                  </a:lnTo>
                  <a:lnTo>
                    <a:pt x="523" y="332"/>
                  </a:lnTo>
                  <a:lnTo>
                    <a:pt x="545" y="343"/>
                  </a:lnTo>
                  <a:lnTo>
                    <a:pt x="567" y="355"/>
                  </a:lnTo>
                  <a:lnTo>
                    <a:pt x="591" y="368"/>
                  </a:lnTo>
                  <a:lnTo>
                    <a:pt x="591" y="368"/>
                  </a:lnTo>
                  <a:lnTo>
                    <a:pt x="619" y="387"/>
                  </a:lnTo>
                  <a:lnTo>
                    <a:pt x="661" y="419"/>
                  </a:lnTo>
                  <a:lnTo>
                    <a:pt x="769" y="503"/>
                  </a:lnTo>
                  <a:lnTo>
                    <a:pt x="826" y="545"/>
                  </a:lnTo>
                  <a:lnTo>
                    <a:pt x="877" y="582"/>
                  </a:lnTo>
                  <a:lnTo>
                    <a:pt x="898" y="596"/>
                  </a:lnTo>
                  <a:lnTo>
                    <a:pt x="916" y="607"/>
                  </a:lnTo>
                  <a:lnTo>
                    <a:pt x="931" y="613"/>
                  </a:lnTo>
                  <a:lnTo>
                    <a:pt x="937" y="616"/>
                  </a:lnTo>
                  <a:lnTo>
                    <a:pt x="941" y="616"/>
                  </a:lnTo>
                  <a:lnTo>
                    <a:pt x="941" y="616"/>
                  </a:lnTo>
                  <a:lnTo>
                    <a:pt x="945" y="616"/>
                  </a:lnTo>
                  <a:lnTo>
                    <a:pt x="946" y="612"/>
                  </a:lnTo>
                  <a:lnTo>
                    <a:pt x="946" y="608"/>
                  </a:lnTo>
                  <a:lnTo>
                    <a:pt x="943" y="600"/>
                  </a:lnTo>
                  <a:lnTo>
                    <a:pt x="937" y="591"/>
                  </a:lnTo>
                  <a:lnTo>
                    <a:pt x="929" y="579"/>
                  </a:lnTo>
                  <a:lnTo>
                    <a:pt x="906" y="546"/>
                  </a:lnTo>
                  <a:lnTo>
                    <a:pt x="906" y="546"/>
                  </a:lnTo>
                  <a:lnTo>
                    <a:pt x="924" y="557"/>
                  </a:lnTo>
                  <a:lnTo>
                    <a:pt x="943" y="566"/>
                  </a:lnTo>
                  <a:lnTo>
                    <a:pt x="979" y="581"/>
                  </a:lnTo>
                  <a:lnTo>
                    <a:pt x="1016" y="594"/>
                  </a:lnTo>
                  <a:lnTo>
                    <a:pt x="1054" y="607"/>
                  </a:lnTo>
                  <a:lnTo>
                    <a:pt x="1093" y="621"/>
                  </a:lnTo>
                  <a:lnTo>
                    <a:pt x="1113" y="630"/>
                  </a:lnTo>
                  <a:lnTo>
                    <a:pt x="1133" y="640"/>
                  </a:lnTo>
                  <a:lnTo>
                    <a:pt x="1154" y="650"/>
                  </a:lnTo>
                  <a:lnTo>
                    <a:pt x="1175" y="662"/>
                  </a:lnTo>
                  <a:lnTo>
                    <a:pt x="1196" y="676"/>
                  </a:lnTo>
                  <a:lnTo>
                    <a:pt x="1218" y="692"/>
                  </a:lnTo>
                  <a:lnTo>
                    <a:pt x="1218" y="692"/>
                  </a:lnTo>
                  <a:lnTo>
                    <a:pt x="1222" y="657"/>
                  </a:lnTo>
                  <a:lnTo>
                    <a:pt x="1227" y="620"/>
                  </a:lnTo>
                  <a:lnTo>
                    <a:pt x="1230" y="560"/>
                  </a:lnTo>
                  <a:lnTo>
                    <a:pt x="1230" y="560"/>
                  </a:lnTo>
                  <a:lnTo>
                    <a:pt x="1201" y="529"/>
                  </a:lnTo>
                  <a:lnTo>
                    <a:pt x="1169" y="500"/>
                  </a:lnTo>
                  <a:lnTo>
                    <a:pt x="1137" y="473"/>
                  </a:lnTo>
                  <a:lnTo>
                    <a:pt x="1103" y="447"/>
                  </a:lnTo>
                  <a:lnTo>
                    <a:pt x="1067" y="420"/>
                  </a:lnTo>
                  <a:lnTo>
                    <a:pt x="1032" y="394"/>
                  </a:lnTo>
                  <a:lnTo>
                    <a:pt x="960" y="343"/>
                  </a:lnTo>
                  <a:lnTo>
                    <a:pt x="924" y="316"/>
                  </a:lnTo>
                  <a:lnTo>
                    <a:pt x="889" y="290"/>
                  </a:lnTo>
                  <a:lnTo>
                    <a:pt x="853" y="263"/>
                  </a:lnTo>
                  <a:lnTo>
                    <a:pt x="819" y="234"/>
                  </a:lnTo>
                  <a:lnTo>
                    <a:pt x="788" y="203"/>
                  </a:lnTo>
                  <a:lnTo>
                    <a:pt x="756" y="171"/>
                  </a:lnTo>
                  <a:lnTo>
                    <a:pt x="727" y="138"/>
                  </a:lnTo>
                  <a:lnTo>
                    <a:pt x="713" y="119"/>
                  </a:lnTo>
                  <a:lnTo>
                    <a:pt x="700" y="101"/>
                  </a:lnTo>
                  <a:lnTo>
                    <a:pt x="739" y="186"/>
                  </a:lnTo>
                  <a:lnTo>
                    <a:pt x="739" y="186"/>
                  </a:lnTo>
                  <a:lnTo>
                    <a:pt x="750" y="201"/>
                  </a:lnTo>
                  <a:lnTo>
                    <a:pt x="758" y="214"/>
                  </a:lnTo>
                  <a:lnTo>
                    <a:pt x="763" y="227"/>
                  </a:lnTo>
                  <a:lnTo>
                    <a:pt x="767" y="242"/>
                  </a:lnTo>
                  <a:lnTo>
                    <a:pt x="775" y="269"/>
                  </a:lnTo>
                  <a:lnTo>
                    <a:pt x="779" y="285"/>
                  </a:lnTo>
                  <a:lnTo>
                    <a:pt x="785" y="302"/>
                  </a:lnTo>
                  <a:lnTo>
                    <a:pt x="809" y="356"/>
                  </a:lnTo>
                  <a:lnTo>
                    <a:pt x="809" y="356"/>
                  </a:lnTo>
                  <a:lnTo>
                    <a:pt x="801" y="349"/>
                  </a:lnTo>
                  <a:lnTo>
                    <a:pt x="804" y="356"/>
                  </a:lnTo>
                  <a:lnTo>
                    <a:pt x="804" y="356"/>
                  </a:lnTo>
                  <a:lnTo>
                    <a:pt x="784" y="340"/>
                  </a:lnTo>
                  <a:lnTo>
                    <a:pt x="764" y="327"/>
                  </a:lnTo>
                  <a:lnTo>
                    <a:pt x="743" y="314"/>
                  </a:lnTo>
                  <a:lnTo>
                    <a:pt x="722" y="301"/>
                  </a:lnTo>
                  <a:lnTo>
                    <a:pt x="680" y="277"/>
                  </a:lnTo>
                  <a:lnTo>
                    <a:pt x="637" y="256"/>
                  </a:lnTo>
                  <a:lnTo>
                    <a:pt x="592" y="238"/>
                  </a:lnTo>
                  <a:lnTo>
                    <a:pt x="548" y="219"/>
                  </a:lnTo>
                  <a:lnTo>
                    <a:pt x="457" y="185"/>
                  </a:lnTo>
                  <a:lnTo>
                    <a:pt x="367" y="151"/>
                  </a:lnTo>
                  <a:lnTo>
                    <a:pt x="321" y="133"/>
                  </a:lnTo>
                  <a:lnTo>
                    <a:pt x="278" y="113"/>
                  </a:lnTo>
                  <a:lnTo>
                    <a:pt x="234" y="91"/>
                  </a:lnTo>
                  <a:lnTo>
                    <a:pt x="191" y="67"/>
                  </a:lnTo>
                  <a:lnTo>
                    <a:pt x="171" y="54"/>
                  </a:lnTo>
                  <a:lnTo>
                    <a:pt x="150" y="39"/>
                  </a:lnTo>
                  <a:lnTo>
                    <a:pt x="131" y="25"/>
                  </a:lnTo>
                  <a:lnTo>
                    <a:pt x="111" y="9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E32C04B5-C5A2-E2C5-63C0-7DFF0B76EC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4" y="659"/>
              <a:ext cx="410" cy="230"/>
            </a:xfrm>
            <a:custGeom>
              <a:avLst/>
              <a:gdLst>
                <a:gd name="T0" fmla="*/ 77 w 1230"/>
                <a:gd name="T1" fmla="*/ 9 h 692"/>
                <a:gd name="T2" fmla="*/ 112 w 1230"/>
                <a:gd name="T3" fmla="*/ 63 h 692"/>
                <a:gd name="T4" fmla="*/ 169 w 1230"/>
                <a:gd name="T5" fmla="*/ 114 h 692"/>
                <a:gd name="T6" fmla="*/ 163 w 1230"/>
                <a:gd name="T7" fmla="*/ 114 h 692"/>
                <a:gd name="T8" fmla="*/ 120 w 1230"/>
                <a:gd name="T9" fmla="*/ 109 h 692"/>
                <a:gd name="T10" fmla="*/ 59 w 1230"/>
                <a:gd name="T11" fmla="*/ 91 h 692"/>
                <a:gd name="T12" fmla="*/ 0 w 1230"/>
                <a:gd name="T13" fmla="*/ 62 h 692"/>
                <a:gd name="T14" fmla="*/ 35 w 1230"/>
                <a:gd name="T15" fmla="*/ 129 h 692"/>
                <a:gd name="T16" fmla="*/ 98 w 1230"/>
                <a:gd name="T17" fmla="*/ 206 h 692"/>
                <a:gd name="T18" fmla="*/ 141 w 1230"/>
                <a:gd name="T19" fmla="*/ 244 h 692"/>
                <a:gd name="T20" fmla="*/ 183 w 1230"/>
                <a:gd name="T21" fmla="*/ 265 h 692"/>
                <a:gd name="T22" fmla="*/ 204 w 1230"/>
                <a:gd name="T23" fmla="*/ 267 h 692"/>
                <a:gd name="T24" fmla="*/ 222 w 1230"/>
                <a:gd name="T25" fmla="*/ 259 h 692"/>
                <a:gd name="T26" fmla="*/ 241 w 1230"/>
                <a:gd name="T27" fmla="*/ 240 h 692"/>
                <a:gd name="T28" fmla="*/ 268 w 1230"/>
                <a:gd name="T29" fmla="*/ 246 h 692"/>
                <a:gd name="T30" fmla="*/ 335 w 1230"/>
                <a:gd name="T31" fmla="*/ 276 h 692"/>
                <a:gd name="T32" fmla="*/ 418 w 1230"/>
                <a:gd name="T33" fmla="*/ 299 h 692"/>
                <a:gd name="T34" fmla="*/ 502 w 1230"/>
                <a:gd name="T35" fmla="*/ 324 h 692"/>
                <a:gd name="T36" fmla="*/ 567 w 1230"/>
                <a:gd name="T37" fmla="*/ 355 h 692"/>
                <a:gd name="T38" fmla="*/ 619 w 1230"/>
                <a:gd name="T39" fmla="*/ 387 h 692"/>
                <a:gd name="T40" fmla="*/ 826 w 1230"/>
                <a:gd name="T41" fmla="*/ 545 h 692"/>
                <a:gd name="T42" fmla="*/ 916 w 1230"/>
                <a:gd name="T43" fmla="*/ 607 h 692"/>
                <a:gd name="T44" fmla="*/ 941 w 1230"/>
                <a:gd name="T45" fmla="*/ 616 h 692"/>
                <a:gd name="T46" fmla="*/ 946 w 1230"/>
                <a:gd name="T47" fmla="*/ 612 h 692"/>
                <a:gd name="T48" fmla="*/ 937 w 1230"/>
                <a:gd name="T49" fmla="*/ 591 h 692"/>
                <a:gd name="T50" fmla="*/ 906 w 1230"/>
                <a:gd name="T51" fmla="*/ 546 h 692"/>
                <a:gd name="T52" fmla="*/ 979 w 1230"/>
                <a:gd name="T53" fmla="*/ 581 h 692"/>
                <a:gd name="T54" fmla="*/ 1093 w 1230"/>
                <a:gd name="T55" fmla="*/ 621 h 692"/>
                <a:gd name="T56" fmla="*/ 1154 w 1230"/>
                <a:gd name="T57" fmla="*/ 650 h 692"/>
                <a:gd name="T58" fmla="*/ 1218 w 1230"/>
                <a:gd name="T59" fmla="*/ 692 h 692"/>
                <a:gd name="T60" fmla="*/ 1227 w 1230"/>
                <a:gd name="T61" fmla="*/ 620 h 692"/>
                <a:gd name="T62" fmla="*/ 1201 w 1230"/>
                <a:gd name="T63" fmla="*/ 529 h 692"/>
                <a:gd name="T64" fmla="*/ 1103 w 1230"/>
                <a:gd name="T65" fmla="*/ 447 h 692"/>
                <a:gd name="T66" fmla="*/ 960 w 1230"/>
                <a:gd name="T67" fmla="*/ 343 h 692"/>
                <a:gd name="T68" fmla="*/ 853 w 1230"/>
                <a:gd name="T69" fmla="*/ 263 h 692"/>
                <a:gd name="T70" fmla="*/ 756 w 1230"/>
                <a:gd name="T71" fmla="*/ 171 h 692"/>
                <a:gd name="T72" fmla="*/ 700 w 1230"/>
                <a:gd name="T73" fmla="*/ 101 h 692"/>
                <a:gd name="T74" fmla="*/ 750 w 1230"/>
                <a:gd name="T75" fmla="*/ 201 h 692"/>
                <a:gd name="T76" fmla="*/ 767 w 1230"/>
                <a:gd name="T77" fmla="*/ 242 h 692"/>
                <a:gd name="T78" fmla="*/ 785 w 1230"/>
                <a:gd name="T79" fmla="*/ 302 h 692"/>
                <a:gd name="T80" fmla="*/ 801 w 1230"/>
                <a:gd name="T81" fmla="*/ 349 h 692"/>
                <a:gd name="T82" fmla="*/ 784 w 1230"/>
                <a:gd name="T83" fmla="*/ 340 h 692"/>
                <a:gd name="T84" fmla="*/ 722 w 1230"/>
                <a:gd name="T85" fmla="*/ 301 h 692"/>
                <a:gd name="T86" fmla="*/ 592 w 1230"/>
                <a:gd name="T87" fmla="*/ 238 h 692"/>
                <a:gd name="T88" fmla="*/ 367 w 1230"/>
                <a:gd name="T89" fmla="*/ 151 h 692"/>
                <a:gd name="T90" fmla="*/ 234 w 1230"/>
                <a:gd name="T91" fmla="*/ 91 h 692"/>
                <a:gd name="T92" fmla="*/ 150 w 1230"/>
                <a:gd name="T93" fmla="*/ 39 h 692"/>
                <a:gd name="T94" fmla="*/ 73 w 1230"/>
                <a:gd name="T95" fmla="*/ 0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30" h="692">
                  <a:moveTo>
                    <a:pt x="73" y="0"/>
                  </a:moveTo>
                  <a:lnTo>
                    <a:pt x="73" y="0"/>
                  </a:lnTo>
                  <a:lnTo>
                    <a:pt x="77" y="9"/>
                  </a:lnTo>
                  <a:lnTo>
                    <a:pt x="82" y="20"/>
                  </a:lnTo>
                  <a:lnTo>
                    <a:pt x="97" y="42"/>
                  </a:lnTo>
                  <a:lnTo>
                    <a:pt x="112" y="63"/>
                  </a:lnTo>
                  <a:lnTo>
                    <a:pt x="120" y="71"/>
                  </a:lnTo>
                  <a:lnTo>
                    <a:pt x="125" y="76"/>
                  </a:lnTo>
                  <a:lnTo>
                    <a:pt x="169" y="114"/>
                  </a:lnTo>
                  <a:lnTo>
                    <a:pt x="169" y="114"/>
                  </a:lnTo>
                  <a:lnTo>
                    <a:pt x="163" y="114"/>
                  </a:lnTo>
                  <a:lnTo>
                    <a:pt x="163" y="114"/>
                  </a:lnTo>
                  <a:lnTo>
                    <a:pt x="163" y="114"/>
                  </a:lnTo>
                  <a:lnTo>
                    <a:pt x="142" y="113"/>
                  </a:lnTo>
                  <a:lnTo>
                    <a:pt x="120" y="109"/>
                  </a:lnTo>
                  <a:lnTo>
                    <a:pt x="99" y="104"/>
                  </a:lnTo>
                  <a:lnTo>
                    <a:pt x="80" y="97"/>
                  </a:lnTo>
                  <a:lnTo>
                    <a:pt x="59" y="91"/>
                  </a:lnTo>
                  <a:lnTo>
                    <a:pt x="39" y="81"/>
                  </a:lnTo>
                  <a:lnTo>
                    <a:pt x="19" y="72"/>
                  </a:lnTo>
                  <a:lnTo>
                    <a:pt x="0" y="62"/>
                  </a:lnTo>
                  <a:lnTo>
                    <a:pt x="2" y="81"/>
                  </a:lnTo>
                  <a:lnTo>
                    <a:pt x="2" y="81"/>
                  </a:lnTo>
                  <a:lnTo>
                    <a:pt x="35" y="129"/>
                  </a:lnTo>
                  <a:lnTo>
                    <a:pt x="59" y="160"/>
                  </a:lnTo>
                  <a:lnTo>
                    <a:pt x="85" y="190"/>
                  </a:lnTo>
                  <a:lnTo>
                    <a:pt x="98" y="206"/>
                  </a:lnTo>
                  <a:lnTo>
                    <a:pt x="112" y="219"/>
                  </a:lnTo>
                  <a:lnTo>
                    <a:pt x="127" y="232"/>
                  </a:lnTo>
                  <a:lnTo>
                    <a:pt x="141" y="244"/>
                  </a:lnTo>
                  <a:lnTo>
                    <a:pt x="156" y="253"/>
                  </a:lnTo>
                  <a:lnTo>
                    <a:pt x="170" y="261"/>
                  </a:lnTo>
                  <a:lnTo>
                    <a:pt x="183" y="265"/>
                  </a:lnTo>
                  <a:lnTo>
                    <a:pt x="196" y="267"/>
                  </a:lnTo>
                  <a:lnTo>
                    <a:pt x="196" y="267"/>
                  </a:lnTo>
                  <a:lnTo>
                    <a:pt x="204" y="267"/>
                  </a:lnTo>
                  <a:lnTo>
                    <a:pt x="211" y="265"/>
                  </a:lnTo>
                  <a:lnTo>
                    <a:pt x="217" y="263"/>
                  </a:lnTo>
                  <a:lnTo>
                    <a:pt x="222" y="259"/>
                  </a:lnTo>
                  <a:lnTo>
                    <a:pt x="229" y="253"/>
                  </a:lnTo>
                  <a:lnTo>
                    <a:pt x="234" y="248"/>
                  </a:lnTo>
                  <a:lnTo>
                    <a:pt x="241" y="240"/>
                  </a:lnTo>
                  <a:lnTo>
                    <a:pt x="246" y="231"/>
                  </a:lnTo>
                  <a:lnTo>
                    <a:pt x="246" y="231"/>
                  </a:lnTo>
                  <a:lnTo>
                    <a:pt x="268" y="246"/>
                  </a:lnTo>
                  <a:lnTo>
                    <a:pt x="291" y="257"/>
                  </a:lnTo>
                  <a:lnTo>
                    <a:pt x="313" y="267"/>
                  </a:lnTo>
                  <a:lnTo>
                    <a:pt x="335" y="276"/>
                  </a:lnTo>
                  <a:lnTo>
                    <a:pt x="356" y="282"/>
                  </a:lnTo>
                  <a:lnTo>
                    <a:pt x="377" y="289"/>
                  </a:lnTo>
                  <a:lnTo>
                    <a:pt x="418" y="299"/>
                  </a:lnTo>
                  <a:lnTo>
                    <a:pt x="460" y="311"/>
                  </a:lnTo>
                  <a:lnTo>
                    <a:pt x="481" y="316"/>
                  </a:lnTo>
                  <a:lnTo>
                    <a:pt x="502" y="324"/>
                  </a:lnTo>
                  <a:lnTo>
                    <a:pt x="523" y="332"/>
                  </a:lnTo>
                  <a:lnTo>
                    <a:pt x="545" y="343"/>
                  </a:lnTo>
                  <a:lnTo>
                    <a:pt x="567" y="355"/>
                  </a:lnTo>
                  <a:lnTo>
                    <a:pt x="591" y="368"/>
                  </a:lnTo>
                  <a:lnTo>
                    <a:pt x="591" y="368"/>
                  </a:lnTo>
                  <a:lnTo>
                    <a:pt x="619" y="387"/>
                  </a:lnTo>
                  <a:lnTo>
                    <a:pt x="661" y="419"/>
                  </a:lnTo>
                  <a:lnTo>
                    <a:pt x="769" y="503"/>
                  </a:lnTo>
                  <a:lnTo>
                    <a:pt x="826" y="545"/>
                  </a:lnTo>
                  <a:lnTo>
                    <a:pt x="877" y="582"/>
                  </a:lnTo>
                  <a:lnTo>
                    <a:pt x="898" y="596"/>
                  </a:lnTo>
                  <a:lnTo>
                    <a:pt x="916" y="607"/>
                  </a:lnTo>
                  <a:lnTo>
                    <a:pt x="931" y="613"/>
                  </a:lnTo>
                  <a:lnTo>
                    <a:pt x="937" y="616"/>
                  </a:lnTo>
                  <a:lnTo>
                    <a:pt x="941" y="616"/>
                  </a:lnTo>
                  <a:lnTo>
                    <a:pt x="941" y="616"/>
                  </a:lnTo>
                  <a:lnTo>
                    <a:pt x="945" y="616"/>
                  </a:lnTo>
                  <a:lnTo>
                    <a:pt x="946" y="612"/>
                  </a:lnTo>
                  <a:lnTo>
                    <a:pt x="946" y="608"/>
                  </a:lnTo>
                  <a:lnTo>
                    <a:pt x="943" y="600"/>
                  </a:lnTo>
                  <a:lnTo>
                    <a:pt x="937" y="591"/>
                  </a:lnTo>
                  <a:lnTo>
                    <a:pt x="929" y="579"/>
                  </a:lnTo>
                  <a:lnTo>
                    <a:pt x="906" y="546"/>
                  </a:lnTo>
                  <a:lnTo>
                    <a:pt x="906" y="546"/>
                  </a:lnTo>
                  <a:lnTo>
                    <a:pt x="924" y="557"/>
                  </a:lnTo>
                  <a:lnTo>
                    <a:pt x="943" y="566"/>
                  </a:lnTo>
                  <a:lnTo>
                    <a:pt x="979" y="581"/>
                  </a:lnTo>
                  <a:lnTo>
                    <a:pt x="1016" y="594"/>
                  </a:lnTo>
                  <a:lnTo>
                    <a:pt x="1054" y="607"/>
                  </a:lnTo>
                  <a:lnTo>
                    <a:pt x="1093" y="621"/>
                  </a:lnTo>
                  <a:lnTo>
                    <a:pt x="1113" y="630"/>
                  </a:lnTo>
                  <a:lnTo>
                    <a:pt x="1133" y="640"/>
                  </a:lnTo>
                  <a:lnTo>
                    <a:pt x="1154" y="650"/>
                  </a:lnTo>
                  <a:lnTo>
                    <a:pt x="1175" y="662"/>
                  </a:lnTo>
                  <a:lnTo>
                    <a:pt x="1196" y="676"/>
                  </a:lnTo>
                  <a:lnTo>
                    <a:pt x="1218" y="692"/>
                  </a:lnTo>
                  <a:lnTo>
                    <a:pt x="1218" y="692"/>
                  </a:lnTo>
                  <a:lnTo>
                    <a:pt x="1222" y="657"/>
                  </a:lnTo>
                  <a:lnTo>
                    <a:pt x="1227" y="620"/>
                  </a:lnTo>
                  <a:lnTo>
                    <a:pt x="1230" y="560"/>
                  </a:lnTo>
                  <a:lnTo>
                    <a:pt x="1230" y="560"/>
                  </a:lnTo>
                  <a:lnTo>
                    <a:pt x="1201" y="529"/>
                  </a:lnTo>
                  <a:lnTo>
                    <a:pt x="1169" y="500"/>
                  </a:lnTo>
                  <a:lnTo>
                    <a:pt x="1137" y="473"/>
                  </a:lnTo>
                  <a:lnTo>
                    <a:pt x="1103" y="447"/>
                  </a:lnTo>
                  <a:lnTo>
                    <a:pt x="1067" y="420"/>
                  </a:lnTo>
                  <a:lnTo>
                    <a:pt x="1032" y="394"/>
                  </a:lnTo>
                  <a:lnTo>
                    <a:pt x="960" y="343"/>
                  </a:lnTo>
                  <a:lnTo>
                    <a:pt x="924" y="316"/>
                  </a:lnTo>
                  <a:lnTo>
                    <a:pt x="889" y="290"/>
                  </a:lnTo>
                  <a:lnTo>
                    <a:pt x="853" y="263"/>
                  </a:lnTo>
                  <a:lnTo>
                    <a:pt x="819" y="234"/>
                  </a:lnTo>
                  <a:lnTo>
                    <a:pt x="788" y="203"/>
                  </a:lnTo>
                  <a:lnTo>
                    <a:pt x="756" y="171"/>
                  </a:lnTo>
                  <a:lnTo>
                    <a:pt x="727" y="138"/>
                  </a:lnTo>
                  <a:lnTo>
                    <a:pt x="713" y="119"/>
                  </a:lnTo>
                  <a:lnTo>
                    <a:pt x="700" y="101"/>
                  </a:lnTo>
                  <a:lnTo>
                    <a:pt x="739" y="186"/>
                  </a:lnTo>
                  <a:lnTo>
                    <a:pt x="739" y="186"/>
                  </a:lnTo>
                  <a:lnTo>
                    <a:pt x="750" y="201"/>
                  </a:lnTo>
                  <a:lnTo>
                    <a:pt x="758" y="214"/>
                  </a:lnTo>
                  <a:lnTo>
                    <a:pt x="763" y="227"/>
                  </a:lnTo>
                  <a:lnTo>
                    <a:pt x="767" y="242"/>
                  </a:lnTo>
                  <a:lnTo>
                    <a:pt x="775" y="269"/>
                  </a:lnTo>
                  <a:lnTo>
                    <a:pt x="779" y="285"/>
                  </a:lnTo>
                  <a:lnTo>
                    <a:pt x="785" y="302"/>
                  </a:lnTo>
                  <a:lnTo>
                    <a:pt x="809" y="356"/>
                  </a:lnTo>
                  <a:lnTo>
                    <a:pt x="809" y="356"/>
                  </a:lnTo>
                  <a:lnTo>
                    <a:pt x="801" y="349"/>
                  </a:lnTo>
                  <a:lnTo>
                    <a:pt x="804" y="356"/>
                  </a:lnTo>
                  <a:lnTo>
                    <a:pt x="804" y="356"/>
                  </a:lnTo>
                  <a:lnTo>
                    <a:pt x="784" y="340"/>
                  </a:lnTo>
                  <a:lnTo>
                    <a:pt x="764" y="327"/>
                  </a:lnTo>
                  <a:lnTo>
                    <a:pt x="743" y="314"/>
                  </a:lnTo>
                  <a:lnTo>
                    <a:pt x="722" y="301"/>
                  </a:lnTo>
                  <a:lnTo>
                    <a:pt x="680" y="277"/>
                  </a:lnTo>
                  <a:lnTo>
                    <a:pt x="637" y="256"/>
                  </a:lnTo>
                  <a:lnTo>
                    <a:pt x="592" y="238"/>
                  </a:lnTo>
                  <a:lnTo>
                    <a:pt x="548" y="219"/>
                  </a:lnTo>
                  <a:lnTo>
                    <a:pt x="457" y="185"/>
                  </a:lnTo>
                  <a:lnTo>
                    <a:pt x="367" y="151"/>
                  </a:lnTo>
                  <a:lnTo>
                    <a:pt x="321" y="133"/>
                  </a:lnTo>
                  <a:lnTo>
                    <a:pt x="278" y="113"/>
                  </a:lnTo>
                  <a:lnTo>
                    <a:pt x="234" y="91"/>
                  </a:lnTo>
                  <a:lnTo>
                    <a:pt x="191" y="67"/>
                  </a:lnTo>
                  <a:lnTo>
                    <a:pt x="171" y="54"/>
                  </a:lnTo>
                  <a:lnTo>
                    <a:pt x="150" y="39"/>
                  </a:lnTo>
                  <a:lnTo>
                    <a:pt x="131" y="25"/>
                  </a:lnTo>
                  <a:lnTo>
                    <a:pt x="111" y="9"/>
                  </a:lnTo>
                  <a:lnTo>
                    <a:pt x="7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BA564641-58ED-E9B9-CDAC-6BDB0BCAFF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7" y="4"/>
              <a:ext cx="1015" cy="942"/>
            </a:xfrm>
            <a:custGeom>
              <a:avLst/>
              <a:gdLst>
                <a:gd name="T0" fmla="*/ 11 w 3046"/>
                <a:gd name="T1" fmla="*/ 1972 h 2826"/>
                <a:gd name="T2" fmla="*/ 2 w 3046"/>
                <a:gd name="T3" fmla="*/ 1646 h 2826"/>
                <a:gd name="T4" fmla="*/ 20 w 3046"/>
                <a:gd name="T5" fmla="*/ 1227 h 2826"/>
                <a:gd name="T6" fmla="*/ 75 w 3046"/>
                <a:gd name="T7" fmla="*/ 923 h 2826"/>
                <a:gd name="T8" fmla="*/ 141 w 3046"/>
                <a:gd name="T9" fmla="*/ 754 h 2826"/>
                <a:gd name="T10" fmla="*/ 222 w 3046"/>
                <a:gd name="T11" fmla="*/ 628 h 2826"/>
                <a:gd name="T12" fmla="*/ 314 w 3046"/>
                <a:gd name="T13" fmla="*/ 563 h 2826"/>
                <a:gd name="T14" fmla="*/ 371 w 3046"/>
                <a:gd name="T15" fmla="*/ 537 h 2826"/>
                <a:gd name="T16" fmla="*/ 406 w 3046"/>
                <a:gd name="T17" fmla="*/ 431 h 2826"/>
                <a:gd name="T18" fmla="*/ 520 w 3046"/>
                <a:gd name="T19" fmla="*/ 285 h 2826"/>
                <a:gd name="T20" fmla="*/ 726 w 3046"/>
                <a:gd name="T21" fmla="*/ 155 h 2826"/>
                <a:gd name="T22" fmla="*/ 970 w 3046"/>
                <a:gd name="T23" fmla="*/ 69 h 2826"/>
                <a:gd name="T24" fmla="*/ 1291 w 3046"/>
                <a:gd name="T25" fmla="*/ 12 h 2826"/>
                <a:gd name="T26" fmla="*/ 1558 w 3046"/>
                <a:gd name="T27" fmla="*/ 1 h 2826"/>
                <a:gd name="T28" fmla="*/ 1844 w 3046"/>
                <a:gd name="T29" fmla="*/ 38 h 2826"/>
                <a:gd name="T30" fmla="*/ 2108 w 3046"/>
                <a:gd name="T31" fmla="*/ 134 h 2826"/>
                <a:gd name="T32" fmla="*/ 2238 w 3046"/>
                <a:gd name="T33" fmla="*/ 227 h 2826"/>
                <a:gd name="T34" fmla="*/ 2319 w 3046"/>
                <a:gd name="T35" fmla="*/ 389 h 2826"/>
                <a:gd name="T36" fmla="*/ 2404 w 3046"/>
                <a:gd name="T37" fmla="*/ 422 h 2826"/>
                <a:gd name="T38" fmla="*/ 2526 w 3046"/>
                <a:gd name="T39" fmla="*/ 536 h 2826"/>
                <a:gd name="T40" fmla="*/ 2711 w 3046"/>
                <a:gd name="T41" fmla="*/ 764 h 2826"/>
                <a:gd name="T42" fmla="*/ 2844 w 3046"/>
                <a:gd name="T43" fmla="*/ 1042 h 2826"/>
                <a:gd name="T44" fmla="*/ 2722 w 3046"/>
                <a:gd name="T45" fmla="*/ 914 h 2826"/>
                <a:gd name="T46" fmla="*/ 2765 w 3046"/>
                <a:gd name="T47" fmla="*/ 1031 h 2826"/>
                <a:gd name="T48" fmla="*/ 2933 w 3046"/>
                <a:gd name="T49" fmla="*/ 1333 h 2826"/>
                <a:gd name="T50" fmla="*/ 3008 w 3046"/>
                <a:gd name="T51" fmla="*/ 1547 h 2826"/>
                <a:gd name="T52" fmla="*/ 3044 w 3046"/>
                <a:gd name="T53" fmla="*/ 1772 h 2826"/>
                <a:gd name="T54" fmla="*/ 2985 w 3046"/>
                <a:gd name="T55" fmla="*/ 1923 h 2826"/>
                <a:gd name="T56" fmla="*/ 2957 w 3046"/>
                <a:gd name="T57" fmla="*/ 1898 h 2826"/>
                <a:gd name="T58" fmla="*/ 2933 w 3046"/>
                <a:gd name="T59" fmla="*/ 2005 h 2826"/>
                <a:gd name="T60" fmla="*/ 2863 w 3046"/>
                <a:gd name="T61" fmla="*/ 2266 h 2826"/>
                <a:gd name="T62" fmla="*/ 2696 w 3046"/>
                <a:gd name="T63" fmla="*/ 2672 h 2826"/>
                <a:gd name="T64" fmla="*/ 2605 w 3046"/>
                <a:gd name="T65" fmla="*/ 2757 h 2826"/>
                <a:gd name="T66" fmla="*/ 2558 w 3046"/>
                <a:gd name="T67" fmla="*/ 2640 h 2826"/>
                <a:gd name="T68" fmla="*/ 2446 w 3046"/>
                <a:gd name="T69" fmla="*/ 2497 h 2826"/>
                <a:gd name="T70" fmla="*/ 2195 w 3046"/>
                <a:gd name="T71" fmla="*/ 2304 h 2826"/>
                <a:gd name="T72" fmla="*/ 1986 w 3046"/>
                <a:gd name="T73" fmla="*/ 2122 h 2826"/>
                <a:gd name="T74" fmla="*/ 1981 w 3046"/>
                <a:gd name="T75" fmla="*/ 2156 h 2826"/>
                <a:gd name="T76" fmla="*/ 2020 w 3046"/>
                <a:gd name="T77" fmla="*/ 2254 h 2826"/>
                <a:gd name="T78" fmla="*/ 1990 w 3046"/>
                <a:gd name="T79" fmla="*/ 2283 h 2826"/>
                <a:gd name="T80" fmla="*/ 1704 w 3046"/>
                <a:gd name="T81" fmla="*/ 2154 h 2826"/>
                <a:gd name="T82" fmla="*/ 1418 w 3046"/>
                <a:gd name="T83" fmla="*/ 2023 h 2826"/>
                <a:gd name="T84" fmla="*/ 1317 w 3046"/>
                <a:gd name="T85" fmla="*/ 1977 h 2826"/>
                <a:gd name="T86" fmla="*/ 1410 w 3046"/>
                <a:gd name="T87" fmla="*/ 2083 h 2826"/>
                <a:gd name="T88" fmla="*/ 1301 w 3046"/>
                <a:gd name="T89" fmla="*/ 2058 h 2826"/>
                <a:gd name="T90" fmla="*/ 1183 w 3046"/>
                <a:gd name="T91" fmla="*/ 1989 h 2826"/>
                <a:gd name="T92" fmla="*/ 1035 w 3046"/>
                <a:gd name="T93" fmla="*/ 1832 h 2826"/>
                <a:gd name="T94" fmla="*/ 900 w 3046"/>
                <a:gd name="T95" fmla="*/ 1588 h 2826"/>
                <a:gd name="T96" fmla="*/ 820 w 3046"/>
                <a:gd name="T97" fmla="*/ 1857 h 2826"/>
                <a:gd name="T98" fmla="*/ 757 w 3046"/>
                <a:gd name="T99" fmla="*/ 2128 h 2826"/>
                <a:gd name="T100" fmla="*/ 694 w 3046"/>
                <a:gd name="T101" fmla="*/ 2254 h 2826"/>
                <a:gd name="T102" fmla="*/ 581 w 3046"/>
                <a:gd name="T103" fmla="*/ 2378 h 2826"/>
                <a:gd name="T104" fmla="*/ 459 w 3046"/>
                <a:gd name="T105" fmla="*/ 2547 h 2826"/>
                <a:gd name="T106" fmla="*/ 413 w 3046"/>
                <a:gd name="T107" fmla="*/ 2694 h 2826"/>
                <a:gd name="T108" fmla="*/ 415 w 3046"/>
                <a:gd name="T109" fmla="*/ 2782 h 2826"/>
                <a:gd name="T110" fmla="*/ 360 w 3046"/>
                <a:gd name="T111" fmla="*/ 2521 h 2826"/>
                <a:gd name="T112" fmla="*/ 297 w 3046"/>
                <a:gd name="T113" fmla="*/ 2338 h 2826"/>
                <a:gd name="T114" fmla="*/ 232 w 3046"/>
                <a:gd name="T115" fmla="*/ 2227 h 2826"/>
                <a:gd name="T116" fmla="*/ 163 w 3046"/>
                <a:gd name="T117" fmla="*/ 2157 h 2826"/>
                <a:gd name="T118" fmla="*/ 53 w 3046"/>
                <a:gd name="T119" fmla="*/ 2095 h 2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046" h="2826">
                  <a:moveTo>
                    <a:pt x="36" y="2057"/>
                  </a:moveTo>
                  <a:lnTo>
                    <a:pt x="36" y="2057"/>
                  </a:lnTo>
                  <a:lnTo>
                    <a:pt x="28" y="2040"/>
                  </a:lnTo>
                  <a:lnTo>
                    <a:pt x="21" y="2020"/>
                  </a:lnTo>
                  <a:lnTo>
                    <a:pt x="15" y="1997"/>
                  </a:lnTo>
                  <a:lnTo>
                    <a:pt x="11" y="1972"/>
                  </a:lnTo>
                  <a:lnTo>
                    <a:pt x="7" y="1944"/>
                  </a:lnTo>
                  <a:lnTo>
                    <a:pt x="4" y="1915"/>
                  </a:lnTo>
                  <a:lnTo>
                    <a:pt x="0" y="1855"/>
                  </a:lnTo>
                  <a:lnTo>
                    <a:pt x="0" y="1794"/>
                  </a:lnTo>
                  <a:lnTo>
                    <a:pt x="0" y="1737"/>
                  </a:lnTo>
                  <a:lnTo>
                    <a:pt x="2" y="1646"/>
                  </a:lnTo>
                  <a:lnTo>
                    <a:pt x="2" y="1646"/>
                  </a:lnTo>
                  <a:lnTo>
                    <a:pt x="3" y="1541"/>
                  </a:lnTo>
                  <a:lnTo>
                    <a:pt x="5" y="1436"/>
                  </a:lnTo>
                  <a:lnTo>
                    <a:pt x="12" y="1331"/>
                  </a:lnTo>
                  <a:lnTo>
                    <a:pt x="16" y="1279"/>
                  </a:lnTo>
                  <a:lnTo>
                    <a:pt x="20" y="1227"/>
                  </a:lnTo>
                  <a:lnTo>
                    <a:pt x="20" y="1227"/>
                  </a:lnTo>
                  <a:lnTo>
                    <a:pt x="38" y="1105"/>
                  </a:lnTo>
                  <a:lnTo>
                    <a:pt x="49" y="1044"/>
                  </a:lnTo>
                  <a:lnTo>
                    <a:pt x="61" y="982"/>
                  </a:lnTo>
                  <a:lnTo>
                    <a:pt x="67" y="954"/>
                  </a:lnTo>
                  <a:lnTo>
                    <a:pt x="75" y="923"/>
                  </a:lnTo>
                  <a:lnTo>
                    <a:pt x="84" y="893"/>
                  </a:lnTo>
                  <a:lnTo>
                    <a:pt x="93" y="864"/>
                  </a:lnTo>
                  <a:lnTo>
                    <a:pt x="103" y="837"/>
                  </a:lnTo>
                  <a:lnTo>
                    <a:pt x="114" y="808"/>
                  </a:lnTo>
                  <a:lnTo>
                    <a:pt x="127" y="780"/>
                  </a:lnTo>
                  <a:lnTo>
                    <a:pt x="141" y="754"/>
                  </a:lnTo>
                  <a:lnTo>
                    <a:pt x="141" y="754"/>
                  </a:lnTo>
                  <a:lnTo>
                    <a:pt x="155" y="726"/>
                  </a:lnTo>
                  <a:lnTo>
                    <a:pt x="175" y="693"/>
                  </a:lnTo>
                  <a:lnTo>
                    <a:pt x="197" y="659"/>
                  </a:lnTo>
                  <a:lnTo>
                    <a:pt x="209" y="644"/>
                  </a:lnTo>
                  <a:lnTo>
                    <a:pt x="222" y="628"/>
                  </a:lnTo>
                  <a:lnTo>
                    <a:pt x="236" y="612"/>
                  </a:lnTo>
                  <a:lnTo>
                    <a:pt x="251" y="599"/>
                  </a:lnTo>
                  <a:lnTo>
                    <a:pt x="266" y="586"/>
                  </a:lnTo>
                  <a:lnTo>
                    <a:pt x="281" y="577"/>
                  </a:lnTo>
                  <a:lnTo>
                    <a:pt x="298" y="569"/>
                  </a:lnTo>
                  <a:lnTo>
                    <a:pt x="314" y="563"/>
                  </a:lnTo>
                  <a:lnTo>
                    <a:pt x="322" y="561"/>
                  </a:lnTo>
                  <a:lnTo>
                    <a:pt x="331" y="561"/>
                  </a:lnTo>
                  <a:lnTo>
                    <a:pt x="339" y="561"/>
                  </a:lnTo>
                  <a:lnTo>
                    <a:pt x="348" y="562"/>
                  </a:lnTo>
                  <a:lnTo>
                    <a:pt x="371" y="537"/>
                  </a:lnTo>
                  <a:lnTo>
                    <a:pt x="371" y="537"/>
                  </a:lnTo>
                  <a:lnTo>
                    <a:pt x="375" y="519"/>
                  </a:lnTo>
                  <a:lnTo>
                    <a:pt x="379" y="500"/>
                  </a:lnTo>
                  <a:lnTo>
                    <a:pt x="385" y="482"/>
                  </a:lnTo>
                  <a:lnTo>
                    <a:pt x="391" y="465"/>
                  </a:lnTo>
                  <a:lnTo>
                    <a:pt x="398" y="448"/>
                  </a:lnTo>
                  <a:lnTo>
                    <a:pt x="406" y="431"/>
                  </a:lnTo>
                  <a:lnTo>
                    <a:pt x="413" y="415"/>
                  </a:lnTo>
                  <a:lnTo>
                    <a:pt x="423" y="399"/>
                  </a:lnTo>
                  <a:lnTo>
                    <a:pt x="444" y="368"/>
                  </a:lnTo>
                  <a:lnTo>
                    <a:pt x="467" y="339"/>
                  </a:lnTo>
                  <a:lnTo>
                    <a:pt x="492" y="311"/>
                  </a:lnTo>
                  <a:lnTo>
                    <a:pt x="520" y="285"/>
                  </a:lnTo>
                  <a:lnTo>
                    <a:pt x="550" y="260"/>
                  </a:lnTo>
                  <a:lnTo>
                    <a:pt x="581" y="236"/>
                  </a:lnTo>
                  <a:lnTo>
                    <a:pt x="615" y="214"/>
                  </a:lnTo>
                  <a:lnTo>
                    <a:pt x="651" y="193"/>
                  </a:lnTo>
                  <a:lnTo>
                    <a:pt x="688" y="173"/>
                  </a:lnTo>
                  <a:lnTo>
                    <a:pt x="726" y="155"/>
                  </a:lnTo>
                  <a:lnTo>
                    <a:pt x="765" y="138"/>
                  </a:lnTo>
                  <a:lnTo>
                    <a:pt x="804" y="122"/>
                  </a:lnTo>
                  <a:lnTo>
                    <a:pt x="845" y="108"/>
                  </a:lnTo>
                  <a:lnTo>
                    <a:pt x="887" y="93"/>
                  </a:lnTo>
                  <a:lnTo>
                    <a:pt x="928" y="81"/>
                  </a:lnTo>
                  <a:lnTo>
                    <a:pt x="970" y="69"/>
                  </a:lnTo>
                  <a:lnTo>
                    <a:pt x="1011" y="59"/>
                  </a:lnTo>
                  <a:lnTo>
                    <a:pt x="1053" y="50"/>
                  </a:lnTo>
                  <a:lnTo>
                    <a:pt x="1095" y="41"/>
                  </a:lnTo>
                  <a:lnTo>
                    <a:pt x="1136" y="34"/>
                  </a:lnTo>
                  <a:lnTo>
                    <a:pt x="1216" y="21"/>
                  </a:lnTo>
                  <a:lnTo>
                    <a:pt x="1291" y="12"/>
                  </a:lnTo>
                  <a:lnTo>
                    <a:pt x="1362" y="6"/>
                  </a:lnTo>
                  <a:lnTo>
                    <a:pt x="1425" y="2"/>
                  </a:lnTo>
                  <a:lnTo>
                    <a:pt x="1425" y="2"/>
                  </a:lnTo>
                  <a:lnTo>
                    <a:pt x="1468" y="1"/>
                  </a:lnTo>
                  <a:lnTo>
                    <a:pt x="1513" y="0"/>
                  </a:lnTo>
                  <a:lnTo>
                    <a:pt x="1558" y="1"/>
                  </a:lnTo>
                  <a:lnTo>
                    <a:pt x="1606" y="4"/>
                  </a:lnTo>
                  <a:lnTo>
                    <a:pt x="1653" y="6"/>
                  </a:lnTo>
                  <a:lnTo>
                    <a:pt x="1700" y="12"/>
                  </a:lnTo>
                  <a:lnTo>
                    <a:pt x="1749" y="20"/>
                  </a:lnTo>
                  <a:lnTo>
                    <a:pt x="1796" y="27"/>
                  </a:lnTo>
                  <a:lnTo>
                    <a:pt x="1844" y="38"/>
                  </a:lnTo>
                  <a:lnTo>
                    <a:pt x="1892" y="50"/>
                  </a:lnTo>
                  <a:lnTo>
                    <a:pt x="1937" y="63"/>
                  </a:lnTo>
                  <a:lnTo>
                    <a:pt x="1982" y="77"/>
                  </a:lnTo>
                  <a:lnTo>
                    <a:pt x="2025" y="94"/>
                  </a:lnTo>
                  <a:lnTo>
                    <a:pt x="2067" y="114"/>
                  </a:lnTo>
                  <a:lnTo>
                    <a:pt x="2108" y="134"/>
                  </a:lnTo>
                  <a:lnTo>
                    <a:pt x="2146" y="157"/>
                  </a:lnTo>
                  <a:lnTo>
                    <a:pt x="2146" y="157"/>
                  </a:lnTo>
                  <a:lnTo>
                    <a:pt x="2163" y="167"/>
                  </a:lnTo>
                  <a:lnTo>
                    <a:pt x="2179" y="178"/>
                  </a:lnTo>
                  <a:lnTo>
                    <a:pt x="2209" y="202"/>
                  </a:lnTo>
                  <a:lnTo>
                    <a:pt x="2238" y="227"/>
                  </a:lnTo>
                  <a:lnTo>
                    <a:pt x="2265" y="255"/>
                  </a:lnTo>
                  <a:lnTo>
                    <a:pt x="2293" y="282"/>
                  </a:lnTo>
                  <a:lnTo>
                    <a:pt x="2322" y="309"/>
                  </a:lnTo>
                  <a:lnTo>
                    <a:pt x="2351" y="335"/>
                  </a:lnTo>
                  <a:lnTo>
                    <a:pt x="2382" y="360"/>
                  </a:lnTo>
                  <a:lnTo>
                    <a:pt x="2319" y="389"/>
                  </a:lnTo>
                  <a:lnTo>
                    <a:pt x="2319" y="389"/>
                  </a:lnTo>
                  <a:lnTo>
                    <a:pt x="2330" y="390"/>
                  </a:lnTo>
                  <a:lnTo>
                    <a:pt x="2340" y="391"/>
                  </a:lnTo>
                  <a:lnTo>
                    <a:pt x="2361" y="399"/>
                  </a:lnTo>
                  <a:lnTo>
                    <a:pt x="2382" y="410"/>
                  </a:lnTo>
                  <a:lnTo>
                    <a:pt x="2404" y="422"/>
                  </a:lnTo>
                  <a:lnTo>
                    <a:pt x="2425" y="437"/>
                  </a:lnTo>
                  <a:lnTo>
                    <a:pt x="2446" y="454"/>
                  </a:lnTo>
                  <a:lnTo>
                    <a:pt x="2467" y="474"/>
                  </a:lnTo>
                  <a:lnTo>
                    <a:pt x="2487" y="494"/>
                  </a:lnTo>
                  <a:lnTo>
                    <a:pt x="2507" y="515"/>
                  </a:lnTo>
                  <a:lnTo>
                    <a:pt x="2526" y="536"/>
                  </a:lnTo>
                  <a:lnTo>
                    <a:pt x="2562" y="578"/>
                  </a:lnTo>
                  <a:lnTo>
                    <a:pt x="2622" y="653"/>
                  </a:lnTo>
                  <a:lnTo>
                    <a:pt x="2622" y="653"/>
                  </a:lnTo>
                  <a:lnTo>
                    <a:pt x="2652" y="690"/>
                  </a:lnTo>
                  <a:lnTo>
                    <a:pt x="2682" y="726"/>
                  </a:lnTo>
                  <a:lnTo>
                    <a:pt x="2711" y="764"/>
                  </a:lnTo>
                  <a:lnTo>
                    <a:pt x="2739" y="803"/>
                  </a:lnTo>
                  <a:lnTo>
                    <a:pt x="2764" y="843"/>
                  </a:lnTo>
                  <a:lnTo>
                    <a:pt x="2789" y="884"/>
                  </a:lnTo>
                  <a:lnTo>
                    <a:pt x="2810" y="927"/>
                  </a:lnTo>
                  <a:lnTo>
                    <a:pt x="2829" y="971"/>
                  </a:lnTo>
                  <a:lnTo>
                    <a:pt x="2844" y="1042"/>
                  </a:lnTo>
                  <a:lnTo>
                    <a:pt x="2844" y="1042"/>
                  </a:lnTo>
                  <a:lnTo>
                    <a:pt x="2831" y="1026"/>
                  </a:lnTo>
                  <a:lnTo>
                    <a:pt x="2815" y="1007"/>
                  </a:lnTo>
                  <a:lnTo>
                    <a:pt x="2776" y="969"/>
                  </a:lnTo>
                  <a:lnTo>
                    <a:pt x="2738" y="931"/>
                  </a:lnTo>
                  <a:lnTo>
                    <a:pt x="2722" y="914"/>
                  </a:lnTo>
                  <a:lnTo>
                    <a:pt x="2709" y="898"/>
                  </a:lnTo>
                  <a:lnTo>
                    <a:pt x="2633" y="846"/>
                  </a:lnTo>
                  <a:lnTo>
                    <a:pt x="2633" y="846"/>
                  </a:lnTo>
                  <a:lnTo>
                    <a:pt x="2677" y="906"/>
                  </a:lnTo>
                  <a:lnTo>
                    <a:pt x="2722" y="968"/>
                  </a:lnTo>
                  <a:lnTo>
                    <a:pt x="2765" y="1031"/>
                  </a:lnTo>
                  <a:lnTo>
                    <a:pt x="2807" y="1097"/>
                  </a:lnTo>
                  <a:lnTo>
                    <a:pt x="2846" y="1162"/>
                  </a:lnTo>
                  <a:lnTo>
                    <a:pt x="2883" y="1229"/>
                  </a:lnTo>
                  <a:lnTo>
                    <a:pt x="2900" y="1264"/>
                  </a:lnTo>
                  <a:lnTo>
                    <a:pt x="2917" y="1299"/>
                  </a:lnTo>
                  <a:lnTo>
                    <a:pt x="2933" y="1333"/>
                  </a:lnTo>
                  <a:lnTo>
                    <a:pt x="2947" y="1369"/>
                  </a:lnTo>
                  <a:lnTo>
                    <a:pt x="2962" y="1404"/>
                  </a:lnTo>
                  <a:lnTo>
                    <a:pt x="2975" y="1440"/>
                  </a:lnTo>
                  <a:lnTo>
                    <a:pt x="2987" y="1475"/>
                  </a:lnTo>
                  <a:lnTo>
                    <a:pt x="2999" y="1512"/>
                  </a:lnTo>
                  <a:lnTo>
                    <a:pt x="3008" y="1547"/>
                  </a:lnTo>
                  <a:lnTo>
                    <a:pt x="3017" y="1584"/>
                  </a:lnTo>
                  <a:lnTo>
                    <a:pt x="3025" y="1621"/>
                  </a:lnTo>
                  <a:lnTo>
                    <a:pt x="3031" y="1659"/>
                  </a:lnTo>
                  <a:lnTo>
                    <a:pt x="3037" y="1696"/>
                  </a:lnTo>
                  <a:lnTo>
                    <a:pt x="3042" y="1734"/>
                  </a:lnTo>
                  <a:lnTo>
                    <a:pt x="3044" y="1772"/>
                  </a:lnTo>
                  <a:lnTo>
                    <a:pt x="3046" y="1809"/>
                  </a:lnTo>
                  <a:lnTo>
                    <a:pt x="3046" y="1848"/>
                  </a:lnTo>
                  <a:lnTo>
                    <a:pt x="3043" y="1886"/>
                  </a:lnTo>
                  <a:lnTo>
                    <a:pt x="3041" y="1924"/>
                  </a:lnTo>
                  <a:lnTo>
                    <a:pt x="3037" y="1964"/>
                  </a:lnTo>
                  <a:lnTo>
                    <a:pt x="2985" y="1923"/>
                  </a:lnTo>
                  <a:lnTo>
                    <a:pt x="2985" y="1923"/>
                  </a:lnTo>
                  <a:lnTo>
                    <a:pt x="2984" y="1919"/>
                  </a:lnTo>
                  <a:lnTo>
                    <a:pt x="2982" y="1915"/>
                  </a:lnTo>
                  <a:lnTo>
                    <a:pt x="2975" y="1910"/>
                  </a:lnTo>
                  <a:lnTo>
                    <a:pt x="2966" y="1905"/>
                  </a:lnTo>
                  <a:lnTo>
                    <a:pt x="2957" y="1898"/>
                  </a:lnTo>
                  <a:lnTo>
                    <a:pt x="2940" y="1896"/>
                  </a:lnTo>
                  <a:lnTo>
                    <a:pt x="2940" y="1896"/>
                  </a:lnTo>
                  <a:lnTo>
                    <a:pt x="2940" y="1923"/>
                  </a:lnTo>
                  <a:lnTo>
                    <a:pt x="2938" y="1951"/>
                  </a:lnTo>
                  <a:lnTo>
                    <a:pt x="2936" y="1978"/>
                  </a:lnTo>
                  <a:lnTo>
                    <a:pt x="2933" y="2005"/>
                  </a:lnTo>
                  <a:lnTo>
                    <a:pt x="2929" y="2031"/>
                  </a:lnTo>
                  <a:lnTo>
                    <a:pt x="2924" y="2058"/>
                  </a:lnTo>
                  <a:lnTo>
                    <a:pt x="2912" y="2111"/>
                  </a:lnTo>
                  <a:lnTo>
                    <a:pt x="2899" y="2162"/>
                  </a:lnTo>
                  <a:lnTo>
                    <a:pt x="2882" y="2215"/>
                  </a:lnTo>
                  <a:lnTo>
                    <a:pt x="2863" y="2266"/>
                  </a:lnTo>
                  <a:lnTo>
                    <a:pt x="2845" y="2317"/>
                  </a:lnTo>
                  <a:lnTo>
                    <a:pt x="2824" y="2367"/>
                  </a:lnTo>
                  <a:lnTo>
                    <a:pt x="2803" y="2418"/>
                  </a:lnTo>
                  <a:lnTo>
                    <a:pt x="2759" y="2520"/>
                  </a:lnTo>
                  <a:lnTo>
                    <a:pt x="2717" y="2621"/>
                  </a:lnTo>
                  <a:lnTo>
                    <a:pt x="2696" y="2672"/>
                  </a:lnTo>
                  <a:lnTo>
                    <a:pt x="2677" y="2723"/>
                  </a:lnTo>
                  <a:lnTo>
                    <a:pt x="2618" y="2826"/>
                  </a:lnTo>
                  <a:lnTo>
                    <a:pt x="2618" y="2826"/>
                  </a:lnTo>
                  <a:lnTo>
                    <a:pt x="2614" y="2802"/>
                  </a:lnTo>
                  <a:lnTo>
                    <a:pt x="2610" y="2780"/>
                  </a:lnTo>
                  <a:lnTo>
                    <a:pt x="2605" y="2757"/>
                  </a:lnTo>
                  <a:lnTo>
                    <a:pt x="2599" y="2736"/>
                  </a:lnTo>
                  <a:lnTo>
                    <a:pt x="2592" y="2717"/>
                  </a:lnTo>
                  <a:lnTo>
                    <a:pt x="2584" y="2697"/>
                  </a:lnTo>
                  <a:lnTo>
                    <a:pt x="2576" y="2677"/>
                  </a:lnTo>
                  <a:lnTo>
                    <a:pt x="2568" y="2659"/>
                  </a:lnTo>
                  <a:lnTo>
                    <a:pt x="2558" y="2640"/>
                  </a:lnTo>
                  <a:lnTo>
                    <a:pt x="2549" y="2623"/>
                  </a:lnTo>
                  <a:lnTo>
                    <a:pt x="2526" y="2591"/>
                  </a:lnTo>
                  <a:lnTo>
                    <a:pt x="2503" y="2559"/>
                  </a:lnTo>
                  <a:lnTo>
                    <a:pt x="2477" y="2529"/>
                  </a:lnTo>
                  <a:lnTo>
                    <a:pt x="2477" y="2529"/>
                  </a:lnTo>
                  <a:lnTo>
                    <a:pt x="2446" y="2497"/>
                  </a:lnTo>
                  <a:lnTo>
                    <a:pt x="2414" y="2467"/>
                  </a:lnTo>
                  <a:lnTo>
                    <a:pt x="2378" y="2438"/>
                  </a:lnTo>
                  <a:lnTo>
                    <a:pt x="2343" y="2411"/>
                  </a:lnTo>
                  <a:lnTo>
                    <a:pt x="2307" y="2384"/>
                  </a:lnTo>
                  <a:lnTo>
                    <a:pt x="2269" y="2357"/>
                  </a:lnTo>
                  <a:lnTo>
                    <a:pt x="2195" y="2304"/>
                  </a:lnTo>
                  <a:lnTo>
                    <a:pt x="2158" y="2277"/>
                  </a:lnTo>
                  <a:lnTo>
                    <a:pt x="2121" y="2248"/>
                  </a:lnTo>
                  <a:lnTo>
                    <a:pt x="2084" y="2219"/>
                  </a:lnTo>
                  <a:lnTo>
                    <a:pt x="2050" y="2189"/>
                  </a:lnTo>
                  <a:lnTo>
                    <a:pt x="2017" y="2156"/>
                  </a:lnTo>
                  <a:lnTo>
                    <a:pt x="1986" y="2122"/>
                  </a:lnTo>
                  <a:lnTo>
                    <a:pt x="1972" y="2103"/>
                  </a:lnTo>
                  <a:lnTo>
                    <a:pt x="1957" y="2085"/>
                  </a:lnTo>
                  <a:lnTo>
                    <a:pt x="1943" y="2065"/>
                  </a:lnTo>
                  <a:lnTo>
                    <a:pt x="1930" y="2045"/>
                  </a:lnTo>
                  <a:lnTo>
                    <a:pt x="1981" y="2156"/>
                  </a:lnTo>
                  <a:lnTo>
                    <a:pt x="1981" y="2156"/>
                  </a:lnTo>
                  <a:lnTo>
                    <a:pt x="1991" y="2170"/>
                  </a:lnTo>
                  <a:lnTo>
                    <a:pt x="1999" y="2183"/>
                  </a:lnTo>
                  <a:lnTo>
                    <a:pt x="2004" y="2196"/>
                  </a:lnTo>
                  <a:lnTo>
                    <a:pt x="2008" y="2211"/>
                  </a:lnTo>
                  <a:lnTo>
                    <a:pt x="2016" y="2238"/>
                  </a:lnTo>
                  <a:lnTo>
                    <a:pt x="2020" y="2254"/>
                  </a:lnTo>
                  <a:lnTo>
                    <a:pt x="2027" y="2271"/>
                  </a:lnTo>
                  <a:lnTo>
                    <a:pt x="2050" y="2325"/>
                  </a:lnTo>
                  <a:lnTo>
                    <a:pt x="2050" y="2325"/>
                  </a:lnTo>
                  <a:lnTo>
                    <a:pt x="2031" y="2309"/>
                  </a:lnTo>
                  <a:lnTo>
                    <a:pt x="2011" y="2296"/>
                  </a:lnTo>
                  <a:lnTo>
                    <a:pt x="1990" y="2283"/>
                  </a:lnTo>
                  <a:lnTo>
                    <a:pt x="1969" y="2270"/>
                  </a:lnTo>
                  <a:lnTo>
                    <a:pt x="1927" y="2246"/>
                  </a:lnTo>
                  <a:lnTo>
                    <a:pt x="1884" y="2225"/>
                  </a:lnTo>
                  <a:lnTo>
                    <a:pt x="1839" y="2207"/>
                  </a:lnTo>
                  <a:lnTo>
                    <a:pt x="1795" y="2189"/>
                  </a:lnTo>
                  <a:lnTo>
                    <a:pt x="1704" y="2154"/>
                  </a:lnTo>
                  <a:lnTo>
                    <a:pt x="1614" y="2120"/>
                  </a:lnTo>
                  <a:lnTo>
                    <a:pt x="1568" y="2102"/>
                  </a:lnTo>
                  <a:lnTo>
                    <a:pt x="1524" y="2082"/>
                  </a:lnTo>
                  <a:lnTo>
                    <a:pt x="1481" y="2060"/>
                  </a:lnTo>
                  <a:lnTo>
                    <a:pt x="1438" y="2036"/>
                  </a:lnTo>
                  <a:lnTo>
                    <a:pt x="1418" y="2023"/>
                  </a:lnTo>
                  <a:lnTo>
                    <a:pt x="1397" y="2009"/>
                  </a:lnTo>
                  <a:lnTo>
                    <a:pt x="1377" y="1994"/>
                  </a:lnTo>
                  <a:lnTo>
                    <a:pt x="1358" y="1978"/>
                  </a:lnTo>
                  <a:lnTo>
                    <a:pt x="1314" y="1968"/>
                  </a:lnTo>
                  <a:lnTo>
                    <a:pt x="1314" y="1968"/>
                  </a:lnTo>
                  <a:lnTo>
                    <a:pt x="1317" y="1977"/>
                  </a:lnTo>
                  <a:lnTo>
                    <a:pt x="1322" y="1988"/>
                  </a:lnTo>
                  <a:lnTo>
                    <a:pt x="1337" y="2010"/>
                  </a:lnTo>
                  <a:lnTo>
                    <a:pt x="1354" y="2032"/>
                  </a:lnTo>
                  <a:lnTo>
                    <a:pt x="1360" y="2040"/>
                  </a:lnTo>
                  <a:lnTo>
                    <a:pt x="1367" y="2045"/>
                  </a:lnTo>
                  <a:lnTo>
                    <a:pt x="1410" y="2083"/>
                  </a:lnTo>
                  <a:lnTo>
                    <a:pt x="1410" y="2083"/>
                  </a:lnTo>
                  <a:lnTo>
                    <a:pt x="1388" y="2081"/>
                  </a:lnTo>
                  <a:lnTo>
                    <a:pt x="1366" y="2077"/>
                  </a:lnTo>
                  <a:lnTo>
                    <a:pt x="1345" y="2072"/>
                  </a:lnTo>
                  <a:lnTo>
                    <a:pt x="1322" y="2066"/>
                  </a:lnTo>
                  <a:lnTo>
                    <a:pt x="1301" y="2058"/>
                  </a:lnTo>
                  <a:lnTo>
                    <a:pt x="1282" y="2049"/>
                  </a:lnTo>
                  <a:lnTo>
                    <a:pt x="1261" y="2039"/>
                  </a:lnTo>
                  <a:lnTo>
                    <a:pt x="1241" y="2028"/>
                  </a:lnTo>
                  <a:lnTo>
                    <a:pt x="1221" y="2016"/>
                  </a:lnTo>
                  <a:lnTo>
                    <a:pt x="1202" y="2003"/>
                  </a:lnTo>
                  <a:lnTo>
                    <a:pt x="1183" y="1989"/>
                  </a:lnTo>
                  <a:lnTo>
                    <a:pt x="1165" y="1974"/>
                  </a:lnTo>
                  <a:lnTo>
                    <a:pt x="1147" y="1959"/>
                  </a:lnTo>
                  <a:lnTo>
                    <a:pt x="1130" y="1943"/>
                  </a:lnTo>
                  <a:lnTo>
                    <a:pt x="1095" y="1907"/>
                  </a:lnTo>
                  <a:lnTo>
                    <a:pt x="1064" y="1872"/>
                  </a:lnTo>
                  <a:lnTo>
                    <a:pt x="1035" y="1832"/>
                  </a:lnTo>
                  <a:lnTo>
                    <a:pt x="1006" y="1793"/>
                  </a:lnTo>
                  <a:lnTo>
                    <a:pt x="981" y="1752"/>
                  </a:lnTo>
                  <a:lnTo>
                    <a:pt x="958" y="1710"/>
                  </a:lnTo>
                  <a:lnTo>
                    <a:pt x="937" y="1670"/>
                  </a:lnTo>
                  <a:lnTo>
                    <a:pt x="917" y="1628"/>
                  </a:lnTo>
                  <a:lnTo>
                    <a:pt x="900" y="1588"/>
                  </a:lnTo>
                  <a:lnTo>
                    <a:pt x="857" y="1574"/>
                  </a:lnTo>
                  <a:lnTo>
                    <a:pt x="857" y="1574"/>
                  </a:lnTo>
                  <a:lnTo>
                    <a:pt x="850" y="1616"/>
                  </a:lnTo>
                  <a:lnTo>
                    <a:pt x="845" y="1662"/>
                  </a:lnTo>
                  <a:lnTo>
                    <a:pt x="833" y="1758"/>
                  </a:lnTo>
                  <a:lnTo>
                    <a:pt x="820" y="1857"/>
                  </a:lnTo>
                  <a:lnTo>
                    <a:pt x="812" y="1909"/>
                  </a:lnTo>
                  <a:lnTo>
                    <a:pt x="803" y="1959"/>
                  </a:lnTo>
                  <a:lnTo>
                    <a:pt x="792" y="2009"/>
                  </a:lnTo>
                  <a:lnTo>
                    <a:pt x="779" y="2058"/>
                  </a:lnTo>
                  <a:lnTo>
                    <a:pt x="765" y="2106"/>
                  </a:lnTo>
                  <a:lnTo>
                    <a:pt x="757" y="2128"/>
                  </a:lnTo>
                  <a:lnTo>
                    <a:pt x="748" y="2152"/>
                  </a:lnTo>
                  <a:lnTo>
                    <a:pt x="739" y="2173"/>
                  </a:lnTo>
                  <a:lnTo>
                    <a:pt x="728" y="2194"/>
                  </a:lnTo>
                  <a:lnTo>
                    <a:pt x="718" y="2215"/>
                  </a:lnTo>
                  <a:lnTo>
                    <a:pt x="706" y="2234"/>
                  </a:lnTo>
                  <a:lnTo>
                    <a:pt x="694" y="2254"/>
                  </a:lnTo>
                  <a:lnTo>
                    <a:pt x="680" y="2271"/>
                  </a:lnTo>
                  <a:lnTo>
                    <a:pt x="665" y="2290"/>
                  </a:lnTo>
                  <a:lnTo>
                    <a:pt x="651" y="2305"/>
                  </a:lnTo>
                  <a:lnTo>
                    <a:pt x="651" y="2305"/>
                  </a:lnTo>
                  <a:lnTo>
                    <a:pt x="605" y="2353"/>
                  </a:lnTo>
                  <a:lnTo>
                    <a:pt x="581" y="2378"/>
                  </a:lnTo>
                  <a:lnTo>
                    <a:pt x="559" y="2404"/>
                  </a:lnTo>
                  <a:lnTo>
                    <a:pt x="537" y="2430"/>
                  </a:lnTo>
                  <a:lnTo>
                    <a:pt x="516" y="2458"/>
                  </a:lnTo>
                  <a:lnTo>
                    <a:pt x="496" y="2487"/>
                  </a:lnTo>
                  <a:lnTo>
                    <a:pt x="476" y="2517"/>
                  </a:lnTo>
                  <a:lnTo>
                    <a:pt x="459" y="2547"/>
                  </a:lnTo>
                  <a:lnTo>
                    <a:pt x="445" y="2579"/>
                  </a:lnTo>
                  <a:lnTo>
                    <a:pt x="433" y="2610"/>
                  </a:lnTo>
                  <a:lnTo>
                    <a:pt x="423" y="2643"/>
                  </a:lnTo>
                  <a:lnTo>
                    <a:pt x="419" y="2660"/>
                  </a:lnTo>
                  <a:lnTo>
                    <a:pt x="416" y="2677"/>
                  </a:lnTo>
                  <a:lnTo>
                    <a:pt x="413" y="2694"/>
                  </a:lnTo>
                  <a:lnTo>
                    <a:pt x="412" y="2711"/>
                  </a:lnTo>
                  <a:lnTo>
                    <a:pt x="411" y="2728"/>
                  </a:lnTo>
                  <a:lnTo>
                    <a:pt x="412" y="2747"/>
                  </a:lnTo>
                  <a:lnTo>
                    <a:pt x="412" y="2764"/>
                  </a:lnTo>
                  <a:lnTo>
                    <a:pt x="415" y="2782"/>
                  </a:lnTo>
                  <a:lnTo>
                    <a:pt x="415" y="2782"/>
                  </a:lnTo>
                  <a:lnTo>
                    <a:pt x="408" y="2746"/>
                  </a:lnTo>
                  <a:lnTo>
                    <a:pt x="402" y="2707"/>
                  </a:lnTo>
                  <a:lnTo>
                    <a:pt x="386" y="2634"/>
                  </a:lnTo>
                  <a:lnTo>
                    <a:pt x="386" y="2634"/>
                  </a:lnTo>
                  <a:lnTo>
                    <a:pt x="369" y="2558"/>
                  </a:lnTo>
                  <a:lnTo>
                    <a:pt x="360" y="2521"/>
                  </a:lnTo>
                  <a:lnTo>
                    <a:pt x="349" y="2483"/>
                  </a:lnTo>
                  <a:lnTo>
                    <a:pt x="349" y="2483"/>
                  </a:lnTo>
                  <a:lnTo>
                    <a:pt x="337" y="2446"/>
                  </a:lnTo>
                  <a:lnTo>
                    <a:pt x="324" y="2411"/>
                  </a:lnTo>
                  <a:lnTo>
                    <a:pt x="311" y="2374"/>
                  </a:lnTo>
                  <a:lnTo>
                    <a:pt x="297" y="2338"/>
                  </a:lnTo>
                  <a:lnTo>
                    <a:pt x="297" y="2338"/>
                  </a:lnTo>
                  <a:lnTo>
                    <a:pt x="277" y="2300"/>
                  </a:lnTo>
                  <a:lnTo>
                    <a:pt x="266" y="2280"/>
                  </a:lnTo>
                  <a:lnTo>
                    <a:pt x="256" y="2262"/>
                  </a:lnTo>
                  <a:lnTo>
                    <a:pt x="244" y="2244"/>
                  </a:lnTo>
                  <a:lnTo>
                    <a:pt x="232" y="2227"/>
                  </a:lnTo>
                  <a:lnTo>
                    <a:pt x="219" y="2210"/>
                  </a:lnTo>
                  <a:lnTo>
                    <a:pt x="205" y="2192"/>
                  </a:lnTo>
                  <a:lnTo>
                    <a:pt x="205" y="2192"/>
                  </a:lnTo>
                  <a:lnTo>
                    <a:pt x="194" y="2183"/>
                  </a:lnTo>
                  <a:lnTo>
                    <a:pt x="180" y="2170"/>
                  </a:lnTo>
                  <a:lnTo>
                    <a:pt x="163" y="2157"/>
                  </a:lnTo>
                  <a:lnTo>
                    <a:pt x="143" y="2143"/>
                  </a:lnTo>
                  <a:lnTo>
                    <a:pt x="122" y="2128"/>
                  </a:lnTo>
                  <a:lnTo>
                    <a:pt x="99" y="2115"/>
                  </a:lnTo>
                  <a:lnTo>
                    <a:pt x="76" y="2104"/>
                  </a:lnTo>
                  <a:lnTo>
                    <a:pt x="53" y="2095"/>
                  </a:lnTo>
                  <a:lnTo>
                    <a:pt x="53" y="2095"/>
                  </a:lnTo>
                  <a:lnTo>
                    <a:pt x="34" y="2091"/>
                  </a:lnTo>
                  <a:lnTo>
                    <a:pt x="36" y="2057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FDE793DA-5241-6359-F51A-64D89855DB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7" y="4"/>
              <a:ext cx="1015" cy="942"/>
            </a:xfrm>
            <a:custGeom>
              <a:avLst/>
              <a:gdLst>
                <a:gd name="T0" fmla="*/ 11 w 3046"/>
                <a:gd name="T1" fmla="*/ 1972 h 2826"/>
                <a:gd name="T2" fmla="*/ 2 w 3046"/>
                <a:gd name="T3" fmla="*/ 1646 h 2826"/>
                <a:gd name="T4" fmla="*/ 20 w 3046"/>
                <a:gd name="T5" fmla="*/ 1227 h 2826"/>
                <a:gd name="T6" fmla="*/ 75 w 3046"/>
                <a:gd name="T7" fmla="*/ 923 h 2826"/>
                <a:gd name="T8" fmla="*/ 141 w 3046"/>
                <a:gd name="T9" fmla="*/ 754 h 2826"/>
                <a:gd name="T10" fmla="*/ 222 w 3046"/>
                <a:gd name="T11" fmla="*/ 628 h 2826"/>
                <a:gd name="T12" fmla="*/ 314 w 3046"/>
                <a:gd name="T13" fmla="*/ 563 h 2826"/>
                <a:gd name="T14" fmla="*/ 371 w 3046"/>
                <a:gd name="T15" fmla="*/ 537 h 2826"/>
                <a:gd name="T16" fmla="*/ 406 w 3046"/>
                <a:gd name="T17" fmla="*/ 431 h 2826"/>
                <a:gd name="T18" fmla="*/ 520 w 3046"/>
                <a:gd name="T19" fmla="*/ 285 h 2826"/>
                <a:gd name="T20" fmla="*/ 726 w 3046"/>
                <a:gd name="T21" fmla="*/ 155 h 2826"/>
                <a:gd name="T22" fmla="*/ 970 w 3046"/>
                <a:gd name="T23" fmla="*/ 69 h 2826"/>
                <a:gd name="T24" fmla="*/ 1291 w 3046"/>
                <a:gd name="T25" fmla="*/ 12 h 2826"/>
                <a:gd name="T26" fmla="*/ 1558 w 3046"/>
                <a:gd name="T27" fmla="*/ 1 h 2826"/>
                <a:gd name="T28" fmla="*/ 1844 w 3046"/>
                <a:gd name="T29" fmla="*/ 38 h 2826"/>
                <a:gd name="T30" fmla="*/ 2108 w 3046"/>
                <a:gd name="T31" fmla="*/ 134 h 2826"/>
                <a:gd name="T32" fmla="*/ 2238 w 3046"/>
                <a:gd name="T33" fmla="*/ 227 h 2826"/>
                <a:gd name="T34" fmla="*/ 2319 w 3046"/>
                <a:gd name="T35" fmla="*/ 389 h 2826"/>
                <a:gd name="T36" fmla="*/ 2404 w 3046"/>
                <a:gd name="T37" fmla="*/ 422 h 2826"/>
                <a:gd name="T38" fmla="*/ 2526 w 3046"/>
                <a:gd name="T39" fmla="*/ 536 h 2826"/>
                <a:gd name="T40" fmla="*/ 2711 w 3046"/>
                <a:gd name="T41" fmla="*/ 764 h 2826"/>
                <a:gd name="T42" fmla="*/ 2844 w 3046"/>
                <a:gd name="T43" fmla="*/ 1042 h 2826"/>
                <a:gd name="T44" fmla="*/ 2722 w 3046"/>
                <a:gd name="T45" fmla="*/ 914 h 2826"/>
                <a:gd name="T46" fmla="*/ 2765 w 3046"/>
                <a:gd name="T47" fmla="*/ 1031 h 2826"/>
                <a:gd name="T48" fmla="*/ 2933 w 3046"/>
                <a:gd name="T49" fmla="*/ 1333 h 2826"/>
                <a:gd name="T50" fmla="*/ 3008 w 3046"/>
                <a:gd name="T51" fmla="*/ 1547 h 2826"/>
                <a:gd name="T52" fmla="*/ 3044 w 3046"/>
                <a:gd name="T53" fmla="*/ 1772 h 2826"/>
                <a:gd name="T54" fmla="*/ 2985 w 3046"/>
                <a:gd name="T55" fmla="*/ 1923 h 2826"/>
                <a:gd name="T56" fmla="*/ 2957 w 3046"/>
                <a:gd name="T57" fmla="*/ 1898 h 2826"/>
                <a:gd name="T58" fmla="*/ 2933 w 3046"/>
                <a:gd name="T59" fmla="*/ 2005 h 2826"/>
                <a:gd name="T60" fmla="*/ 2863 w 3046"/>
                <a:gd name="T61" fmla="*/ 2266 h 2826"/>
                <a:gd name="T62" fmla="*/ 2696 w 3046"/>
                <a:gd name="T63" fmla="*/ 2672 h 2826"/>
                <a:gd name="T64" fmla="*/ 2605 w 3046"/>
                <a:gd name="T65" fmla="*/ 2757 h 2826"/>
                <a:gd name="T66" fmla="*/ 2558 w 3046"/>
                <a:gd name="T67" fmla="*/ 2640 h 2826"/>
                <a:gd name="T68" fmla="*/ 2446 w 3046"/>
                <a:gd name="T69" fmla="*/ 2497 h 2826"/>
                <a:gd name="T70" fmla="*/ 2195 w 3046"/>
                <a:gd name="T71" fmla="*/ 2304 h 2826"/>
                <a:gd name="T72" fmla="*/ 1986 w 3046"/>
                <a:gd name="T73" fmla="*/ 2122 h 2826"/>
                <a:gd name="T74" fmla="*/ 1981 w 3046"/>
                <a:gd name="T75" fmla="*/ 2156 h 2826"/>
                <a:gd name="T76" fmla="*/ 2020 w 3046"/>
                <a:gd name="T77" fmla="*/ 2254 h 2826"/>
                <a:gd name="T78" fmla="*/ 1990 w 3046"/>
                <a:gd name="T79" fmla="*/ 2283 h 2826"/>
                <a:gd name="T80" fmla="*/ 1704 w 3046"/>
                <a:gd name="T81" fmla="*/ 2154 h 2826"/>
                <a:gd name="T82" fmla="*/ 1418 w 3046"/>
                <a:gd name="T83" fmla="*/ 2023 h 2826"/>
                <a:gd name="T84" fmla="*/ 1317 w 3046"/>
                <a:gd name="T85" fmla="*/ 1977 h 2826"/>
                <a:gd name="T86" fmla="*/ 1410 w 3046"/>
                <a:gd name="T87" fmla="*/ 2083 h 2826"/>
                <a:gd name="T88" fmla="*/ 1301 w 3046"/>
                <a:gd name="T89" fmla="*/ 2058 h 2826"/>
                <a:gd name="T90" fmla="*/ 1183 w 3046"/>
                <a:gd name="T91" fmla="*/ 1989 h 2826"/>
                <a:gd name="T92" fmla="*/ 1035 w 3046"/>
                <a:gd name="T93" fmla="*/ 1832 h 2826"/>
                <a:gd name="T94" fmla="*/ 900 w 3046"/>
                <a:gd name="T95" fmla="*/ 1588 h 2826"/>
                <a:gd name="T96" fmla="*/ 820 w 3046"/>
                <a:gd name="T97" fmla="*/ 1857 h 2826"/>
                <a:gd name="T98" fmla="*/ 757 w 3046"/>
                <a:gd name="T99" fmla="*/ 2128 h 2826"/>
                <a:gd name="T100" fmla="*/ 694 w 3046"/>
                <a:gd name="T101" fmla="*/ 2254 h 2826"/>
                <a:gd name="T102" fmla="*/ 581 w 3046"/>
                <a:gd name="T103" fmla="*/ 2378 h 2826"/>
                <a:gd name="T104" fmla="*/ 459 w 3046"/>
                <a:gd name="T105" fmla="*/ 2547 h 2826"/>
                <a:gd name="T106" fmla="*/ 413 w 3046"/>
                <a:gd name="T107" fmla="*/ 2694 h 2826"/>
                <a:gd name="T108" fmla="*/ 415 w 3046"/>
                <a:gd name="T109" fmla="*/ 2782 h 2826"/>
                <a:gd name="T110" fmla="*/ 360 w 3046"/>
                <a:gd name="T111" fmla="*/ 2521 h 2826"/>
                <a:gd name="T112" fmla="*/ 297 w 3046"/>
                <a:gd name="T113" fmla="*/ 2338 h 2826"/>
                <a:gd name="T114" fmla="*/ 232 w 3046"/>
                <a:gd name="T115" fmla="*/ 2227 h 2826"/>
                <a:gd name="T116" fmla="*/ 163 w 3046"/>
                <a:gd name="T117" fmla="*/ 2157 h 2826"/>
                <a:gd name="T118" fmla="*/ 53 w 3046"/>
                <a:gd name="T119" fmla="*/ 2095 h 2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046" h="2826">
                  <a:moveTo>
                    <a:pt x="36" y="2057"/>
                  </a:moveTo>
                  <a:lnTo>
                    <a:pt x="36" y="2057"/>
                  </a:lnTo>
                  <a:lnTo>
                    <a:pt x="28" y="2040"/>
                  </a:lnTo>
                  <a:lnTo>
                    <a:pt x="21" y="2020"/>
                  </a:lnTo>
                  <a:lnTo>
                    <a:pt x="15" y="1997"/>
                  </a:lnTo>
                  <a:lnTo>
                    <a:pt x="11" y="1972"/>
                  </a:lnTo>
                  <a:lnTo>
                    <a:pt x="7" y="1944"/>
                  </a:lnTo>
                  <a:lnTo>
                    <a:pt x="4" y="1915"/>
                  </a:lnTo>
                  <a:lnTo>
                    <a:pt x="0" y="1855"/>
                  </a:lnTo>
                  <a:lnTo>
                    <a:pt x="0" y="1794"/>
                  </a:lnTo>
                  <a:lnTo>
                    <a:pt x="0" y="1737"/>
                  </a:lnTo>
                  <a:lnTo>
                    <a:pt x="2" y="1646"/>
                  </a:lnTo>
                  <a:lnTo>
                    <a:pt x="2" y="1646"/>
                  </a:lnTo>
                  <a:lnTo>
                    <a:pt x="3" y="1541"/>
                  </a:lnTo>
                  <a:lnTo>
                    <a:pt x="5" y="1436"/>
                  </a:lnTo>
                  <a:lnTo>
                    <a:pt x="12" y="1331"/>
                  </a:lnTo>
                  <a:lnTo>
                    <a:pt x="16" y="1279"/>
                  </a:lnTo>
                  <a:lnTo>
                    <a:pt x="20" y="1227"/>
                  </a:lnTo>
                  <a:lnTo>
                    <a:pt x="20" y="1227"/>
                  </a:lnTo>
                  <a:lnTo>
                    <a:pt x="38" y="1105"/>
                  </a:lnTo>
                  <a:lnTo>
                    <a:pt x="49" y="1044"/>
                  </a:lnTo>
                  <a:lnTo>
                    <a:pt x="61" y="982"/>
                  </a:lnTo>
                  <a:lnTo>
                    <a:pt x="67" y="954"/>
                  </a:lnTo>
                  <a:lnTo>
                    <a:pt x="75" y="923"/>
                  </a:lnTo>
                  <a:lnTo>
                    <a:pt x="84" y="893"/>
                  </a:lnTo>
                  <a:lnTo>
                    <a:pt x="93" y="864"/>
                  </a:lnTo>
                  <a:lnTo>
                    <a:pt x="103" y="837"/>
                  </a:lnTo>
                  <a:lnTo>
                    <a:pt x="114" y="808"/>
                  </a:lnTo>
                  <a:lnTo>
                    <a:pt x="127" y="780"/>
                  </a:lnTo>
                  <a:lnTo>
                    <a:pt x="141" y="754"/>
                  </a:lnTo>
                  <a:lnTo>
                    <a:pt x="141" y="754"/>
                  </a:lnTo>
                  <a:lnTo>
                    <a:pt x="155" y="726"/>
                  </a:lnTo>
                  <a:lnTo>
                    <a:pt x="175" y="693"/>
                  </a:lnTo>
                  <a:lnTo>
                    <a:pt x="197" y="659"/>
                  </a:lnTo>
                  <a:lnTo>
                    <a:pt x="209" y="644"/>
                  </a:lnTo>
                  <a:lnTo>
                    <a:pt x="222" y="628"/>
                  </a:lnTo>
                  <a:lnTo>
                    <a:pt x="236" y="612"/>
                  </a:lnTo>
                  <a:lnTo>
                    <a:pt x="251" y="599"/>
                  </a:lnTo>
                  <a:lnTo>
                    <a:pt x="266" y="586"/>
                  </a:lnTo>
                  <a:lnTo>
                    <a:pt x="281" y="577"/>
                  </a:lnTo>
                  <a:lnTo>
                    <a:pt x="298" y="569"/>
                  </a:lnTo>
                  <a:lnTo>
                    <a:pt x="314" y="563"/>
                  </a:lnTo>
                  <a:lnTo>
                    <a:pt x="322" y="561"/>
                  </a:lnTo>
                  <a:lnTo>
                    <a:pt x="331" y="561"/>
                  </a:lnTo>
                  <a:lnTo>
                    <a:pt x="339" y="561"/>
                  </a:lnTo>
                  <a:lnTo>
                    <a:pt x="348" y="562"/>
                  </a:lnTo>
                  <a:lnTo>
                    <a:pt x="371" y="537"/>
                  </a:lnTo>
                  <a:lnTo>
                    <a:pt x="371" y="537"/>
                  </a:lnTo>
                  <a:lnTo>
                    <a:pt x="375" y="519"/>
                  </a:lnTo>
                  <a:lnTo>
                    <a:pt x="379" y="500"/>
                  </a:lnTo>
                  <a:lnTo>
                    <a:pt x="385" y="482"/>
                  </a:lnTo>
                  <a:lnTo>
                    <a:pt x="391" y="465"/>
                  </a:lnTo>
                  <a:lnTo>
                    <a:pt x="398" y="448"/>
                  </a:lnTo>
                  <a:lnTo>
                    <a:pt x="406" y="431"/>
                  </a:lnTo>
                  <a:lnTo>
                    <a:pt x="413" y="415"/>
                  </a:lnTo>
                  <a:lnTo>
                    <a:pt x="423" y="399"/>
                  </a:lnTo>
                  <a:lnTo>
                    <a:pt x="444" y="368"/>
                  </a:lnTo>
                  <a:lnTo>
                    <a:pt x="467" y="339"/>
                  </a:lnTo>
                  <a:lnTo>
                    <a:pt x="492" y="311"/>
                  </a:lnTo>
                  <a:lnTo>
                    <a:pt x="520" y="285"/>
                  </a:lnTo>
                  <a:lnTo>
                    <a:pt x="550" y="260"/>
                  </a:lnTo>
                  <a:lnTo>
                    <a:pt x="581" y="236"/>
                  </a:lnTo>
                  <a:lnTo>
                    <a:pt x="615" y="214"/>
                  </a:lnTo>
                  <a:lnTo>
                    <a:pt x="651" y="193"/>
                  </a:lnTo>
                  <a:lnTo>
                    <a:pt x="688" y="173"/>
                  </a:lnTo>
                  <a:lnTo>
                    <a:pt x="726" y="155"/>
                  </a:lnTo>
                  <a:lnTo>
                    <a:pt x="765" y="138"/>
                  </a:lnTo>
                  <a:lnTo>
                    <a:pt x="804" y="122"/>
                  </a:lnTo>
                  <a:lnTo>
                    <a:pt x="845" y="108"/>
                  </a:lnTo>
                  <a:lnTo>
                    <a:pt x="887" y="93"/>
                  </a:lnTo>
                  <a:lnTo>
                    <a:pt x="928" y="81"/>
                  </a:lnTo>
                  <a:lnTo>
                    <a:pt x="970" y="69"/>
                  </a:lnTo>
                  <a:lnTo>
                    <a:pt x="1011" y="59"/>
                  </a:lnTo>
                  <a:lnTo>
                    <a:pt x="1053" y="50"/>
                  </a:lnTo>
                  <a:lnTo>
                    <a:pt x="1095" y="41"/>
                  </a:lnTo>
                  <a:lnTo>
                    <a:pt x="1136" y="34"/>
                  </a:lnTo>
                  <a:lnTo>
                    <a:pt x="1216" y="21"/>
                  </a:lnTo>
                  <a:lnTo>
                    <a:pt x="1291" y="12"/>
                  </a:lnTo>
                  <a:lnTo>
                    <a:pt x="1362" y="6"/>
                  </a:lnTo>
                  <a:lnTo>
                    <a:pt x="1425" y="2"/>
                  </a:lnTo>
                  <a:lnTo>
                    <a:pt x="1425" y="2"/>
                  </a:lnTo>
                  <a:lnTo>
                    <a:pt x="1468" y="1"/>
                  </a:lnTo>
                  <a:lnTo>
                    <a:pt x="1513" y="0"/>
                  </a:lnTo>
                  <a:lnTo>
                    <a:pt x="1558" y="1"/>
                  </a:lnTo>
                  <a:lnTo>
                    <a:pt x="1606" y="4"/>
                  </a:lnTo>
                  <a:lnTo>
                    <a:pt x="1653" y="6"/>
                  </a:lnTo>
                  <a:lnTo>
                    <a:pt x="1700" y="12"/>
                  </a:lnTo>
                  <a:lnTo>
                    <a:pt x="1749" y="20"/>
                  </a:lnTo>
                  <a:lnTo>
                    <a:pt x="1796" y="27"/>
                  </a:lnTo>
                  <a:lnTo>
                    <a:pt x="1844" y="38"/>
                  </a:lnTo>
                  <a:lnTo>
                    <a:pt x="1892" y="50"/>
                  </a:lnTo>
                  <a:lnTo>
                    <a:pt x="1937" y="63"/>
                  </a:lnTo>
                  <a:lnTo>
                    <a:pt x="1982" y="77"/>
                  </a:lnTo>
                  <a:lnTo>
                    <a:pt x="2025" y="94"/>
                  </a:lnTo>
                  <a:lnTo>
                    <a:pt x="2067" y="114"/>
                  </a:lnTo>
                  <a:lnTo>
                    <a:pt x="2108" y="134"/>
                  </a:lnTo>
                  <a:lnTo>
                    <a:pt x="2146" y="157"/>
                  </a:lnTo>
                  <a:lnTo>
                    <a:pt x="2146" y="157"/>
                  </a:lnTo>
                  <a:lnTo>
                    <a:pt x="2163" y="167"/>
                  </a:lnTo>
                  <a:lnTo>
                    <a:pt x="2179" y="178"/>
                  </a:lnTo>
                  <a:lnTo>
                    <a:pt x="2209" y="202"/>
                  </a:lnTo>
                  <a:lnTo>
                    <a:pt x="2238" y="227"/>
                  </a:lnTo>
                  <a:lnTo>
                    <a:pt x="2265" y="255"/>
                  </a:lnTo>
                  <a:lnTo>
                    <a:pt x="2293" y="282"/>
                  </a:lnTo>
                  <a:lnTo>
                    <a:pt x="2322" y="309"/>
                  </a:lnTo>
                  <a:lnTo>
                    <a:pt x="2351" y="335"/>
                  </a:lnTo>
                  <a:lnTo>
                    <a:pt x="2382" y="360"/>
                  </a:lnTo>
                  <a:lnTo>
                    <a:pt x="2319" y="389"/>
                  </a:lnTo>
                  <a:lnTo>
                    <a:pt x="2319" y="389"/>
                  </a:lnTo>
                  <a:lnTo>
                    <a:pt x="2330" y="390"/>
                  </a:lnTo>
                  <a:lnTo>
                    <a:pt x="2340" y="391"/>
                  </a:lnTo>
                  <a:lnTo>
                    <a:pt x="2361" y="399"/>
                  </a:lnTo>
                  <a:lnTo>
                    <a:pt x="2382" y="410"/>
                  </a:lnTo>
                  <a:lnTo>
                    <a:pt x="2404" y="422"/>
                  </a:lnTo>
                  <a:lnTo>
                    <a:pt x="2425" y="437"/>
                  </a:lnTo>
                  <a:lnTo>
                    <a:pt x="2446" y="454"/>
                  </a:lnTo>
                  <a:lnTo>
                    <a:pt x="2467" y="474"/>
                  </a:lnTo>
                  <a:lnTo>
                    <a:pt x="2487" y="494"/>
                  </a:lnTo>
                  <a:lnTo>
                    <a:pt x="2507" y="515"/>
                  </a:lnTo>
                  <a:lnTo>
                    <a:pt x="2526" y="536"/>
                  </a:lnTo>
                  <a:lnTo>
                    <a:pt x="2562" y="578"/>
                  </a:lnTo>
                  <a:lnTo>
                    <a:pt x="2622" y="653"/>
                  </a:lnTo>
                  <a:lnTo>
                    <a:pt x="2622" y="653"/>
                  </a:lnTo>
                  <a:lnTo>
                    <a:pt x="2652" y="690"/>
                  </a:lnTo>
                  <a:lnTo>
                    <a:pt x="2682" y="726"/>
                  </a:lnTo>
                  <a:lnTo>
                    <a:pt x="2711" y="764"/>
                  </a:lnTo>
                  <a:lnTo>
                    <a:pt x="2739" y="803"/>
                  </a:lnTo>
                  <a:lnTo>
                    <a:pt x="2764" y="843"/>
                  </a:lnTo>
                  <a:lnTo>
                    <a:pt x="2789" y="884"/>
                  </a:lnTo>
                  <a:lnTo>
                    <a:pt x="2810" y="927"/>
                  </a:lnTo>
                  <a:lnTo>
                    <a:pt x="2829" y="971"/>
                  </a:lnTo>
                  <a:lnTo>
                    <a:pt x="2844" y="1042"/>
                  </a:lnTo>
                  <a:lnTo>
                    <a:pt x="2844" y="1042"/>
                  </a:lnTo>
                  <a:lnTo>
                    <a:pt x="2831" y="1026"/>
                  </a:lnTo>
                  <a:lnTo>
                    <a:pt x="2815" y="1007"/>
                  </a:lnTo>
                  <a:lnTo>
                    <a:pt x="2776" y="969"/>
                  </a:lnTo>
                  <a:lnTo>
                    <a:pt x="2738" y="931"/>
                  </a:lnTo>
                  <a:lnTo>
                    <a:pt x="2722" y="914"/>
                  </a:lnTo>
                  <a:lnTo>
                    <a:pt x="2709" y="898"/>
                  </a:lnTo>
                  <a:lnTo>
                    <a:pt x="2633" y="846"/>
                  </a:lnTo>
                  <a:lnTo>
                    <a:pt x="2633" y="846"/>
                  </a:lnTo>
                  <a:lnTo>
                    <a:pt x="2677" y="906"/>
                  </a:lnTo>
                  <a:lnTo>
                    <a:pt x="2722" y="968"/>
                  </a:lnTo>
                  <a:lnTo>
                    <a:pt x="2765" y="1031"/>
                  </a:lnTo>
                  <a:lnTo>
                    <a:pt x="2807" y="1097"/>
                  </a:lnTo>
                  <a:lnTo>
                    <a:pt x="2846" y="1162"/>
                  </a:lnTo>
                  <a:lnTo>
                    <a:pt x="2883" y="1229"/>
                  </a:lnTo>
                  <a:lnTo>
                    <a:pt x="2900" y="1264"/>
                  </a:lnTo>
                  <a:lnTo>
                    <a:pt x="2917" y="1299"/>
                  </a:lnTo>
                  <a:lnTo>
                    <a:pt x="2933" y="1333"/>
                  </a:lnTo>
                  <a:lnTo>
                    <a:pt x="2947" y="1369"/>
                  </a:lnTo>
                  <a:lnTo>
                    <a:pt x="2962" y="1404"/>
                  </a:lnTo>
                  <a:lnTo>
                    <a:pt x="2975" y="1440"/>
                  </a:lnTo>
                  <a:lnTo>
                    <a:pt x="2987" y="1475"/>
                  </a:lnTo>
                  <a:lnTo>
                    <a:pt x="2999" y="1512"/>
                  </a:lnTo>
                  <a:lnTo>
                    <a:pt x="3008" y="1547"/>
                  </a:lnTo>
                  <a:lnTo>
                    <a:pt x="3017" y="1584"/>
                  </a:lnTo>
                  <a:lnTo>
                    <a:pt x="3025" y="1621"/>
                  </a:lnTo>
                  <a:lnTo>
                    <a:pt x="3031" y="1659"/>
                  </a:lnTo>
                  <a:lnTo>
                    <a:pt x="3037" y="1696"/>
                  </a:lnTo>
                  <a:lnTo>
                    <a:pt x="3042" y="1734"/>
                  </a:lnTo>
                  <a:lnTo>
                    <a:pt x="3044" y="1772"/>
                  </a:lnTo>
                  <a:lnTo>
                    <a:pt x="3046" y="1809"/>
                  </a:lnTo>
                  <a:lnTo>
                    <a:pt x="3046" y="1848"/>
                  </a:lnTo>
                  <a:lnTo>
                    <a:pt x="3043" y="1886"/>
                  </a:lnTo>
                  <a:lnTo>
                    <a:pt x="3041" y="1924"/>
                  </a:lnTo>
                  <a:lnTo>
                    <a:pt x="3037" y="1964"/>
                  </a:lnTo>
                  <a:lnTo>
                    <a:pt x="2985" y="1923"/>
                  </a:lnTo>
                  <a:lnTo>
                    <a:pt x="2985" y="1923"/>
                  </a:lnTo>
                  <a:lnTo>
                    <a:pt x="2984" y="1919"/>
                  </a:lnTo>
                  <a:lnTo>
                    <a:pt x="2982" y="1915"/>
                  </a:lnTo>
                  <a:lnTo>
                    <a:pt x="2975" y="1910"/>
                  </a:lnTo>
                  <a:lnTo>
                    <a:pt x="2966" y="1905"/>
                  </a:lnTo>
                  <a:lnTo>
                    <a:pt x="2957" y="1898"/>
                  </a:lnTo>
                  <a:lnTo>
                    <a:pt x="2940" y="1896"/>
                  </a:lnTo>
                  <a:lnTo>
                    <a:pt x="2940" y="1896"/>
                  </a:lnTo>
                  <a:lnTo>
                    <a:pt x="2940" y="1923"/>
                  </a:lnTo>
                  <a:lnTo>
                    <a:pt x="2938" y="1951"/>
                  </a:lnTo>
                  <a:lnTo>
                    <a:pt x="2936" y="1978"/>
                  </a:lnTo>
                  <a:lnTo>
                    <a:pt x="2933" y="2005"/>
                  </a:lnTo>
                  <a:lnTo>
                    <a:pt x="2929" y="2031"/>
                  </a:lnTo>
                  <a:lnTo>
                    <a:pt x="2924" y="2058"/>
                  </a:lnTo>
                  <a:lnTo>
                    <a:pt x="2912" y="2111"/>
                  </a:lnTo>
                  <a:lnTo>
                    <a:pt x="2899" y="2162"/>
                  </a:lnTo>
                  <a:lnTo>
                    <a:pt x="2882" y="2215"/>
                  </a:lnTo>
                  <a:lnTo>
                    <a:pt x="2863" y="2266"/>
                  </a:lnTo>
                  <a:lnTo>
                    <a:pt x="2845" y="2317"/>
                  </a:lnTo>
                  <a:lnTo>
                    <a:pt x="2824" y="2367"/>
                  </a:lnTo>
                  <a:lnTo>
                    <a:pt x="2803" y="2418"/>
                  </a:lnTo>
                  <a:lnTo>
                    <a:pt x="2759" y="2520"/>
                  </a:lnTo>
                  <a:lnTo>
                    <a:pt x="2717" y="2621"/>
                  </a:lnTo>
                  <a:lnTo>
                    <a:pt x="2696" y="2672"/>
                  </a:lnTo>
                  <a:lnTo>
                    <a:pt x="2677" y="2723"/>
                  </a:lnTo>
                  <a:lnTo>
                    <a:pt x="2618" y="2826"/>
                  </a:lnTo>
                  <a:lnTo>
                    <a:pt x="2618" y="2826"/>
                  </a:lnTo>
                  <a:lnTo>
                    <a:pt x="2614" y="2802"/>
                  </a:lnTo>
                  <a:lnTo>
                    <a:pt x="2610" y="2780"/>
                  </a:lnTo>
                  <a:lnTo>
                    <a:pt x="2605" y="2757"/>
                  </a:lnTo>
                  <a:lnTo>
                    <a:pt x="2599" y="2736"/>
                  </a:lnTo>
                  <a:lnTo>
                    <a:pt x="2592" y="2717"/>
                  </a:lnTo>
                  <a:lnTo>
                    <a:pt x="2584" y="2697"/>
                  </a:lnTo>
                  <a:lnTo>
                    <a:pt x="2576" y="2677"/>
                  </a:lnTo>
                  <a:lnTo>
                    <a:pt x="2568" y="2659"/>
                  </a:lnTo>
                  <a:lnTo>
                    <a:pt x="2558" y="2640"/>
                  </a:lnTo>
                  <a:lnTo>
                    <a:pt x="2549" y="2623"/>
                  </a:lnTo>
                  <a:lnTo>
                    <a:pt x="2526" y="2591"/>
                  </a:lnTo>
                  <a:lnTo>
                    <a:pt x="2503" y="2559"/>
                  </a:lnTo>
                  <a:lnTo>
                    <a:pt x="2477" y="2529"/>
                  </a:lnTo>
                  <a:lnTo>
                    <a:pt x="2477" y="2529"/>
                  </a:lnTo>
                  <a:lnTo>
                    <a:pt x="2446" y="2497"/>
                  </a:lnTo>
                  <a:lnTo>
                    <a:pt x="2414" y="2467"/>
                  </a:lnTo>
                  <a:lnTo>
                    <a:pt x="2378" y="2438"/>
                  </a:lnTo>
                  <a:lnTo>
                    <a:pt x="2343" y="2411"/>
                  </a:lnTo>
                  <a:lnTo>
                    <a:pt x="2307" y="2384"/>
                  </a:lnTo>
                  <a:lnTo>
                    <a:pt x="2269" y="2357"/>
                  </a:lnTo>
                  <a:lnTo>
                    <a:pt x="2195" y="2304"/>
                  </a:lnTo>
                  <a:lnTo>
                    <a:pt x="2158" y="2277"/>
                  </a:lnTo>
                  <a:lnTo>
                    <a:pt x="2121" y="2248"/>
                  </a:lnTo>
                  <a:lnTo>
                    <a:pt x="2084" y="2219"/>
                  </a:lnTo>
                  <a:lnTo>
                    <a:pt x="2050" y="2189"/>
                  </a:lnTo>
                  <a:lnTo>
                    <a:pt x="2017" y="2156"/>
                  </a:lnTo>
                  <a:lnTo>
                    <a:pt x="1986" y="2122"/>
                  </a:lnTo>
                  <a:lnTo>
                    <a:pt x="1972" y="2103"/>
                  </a:lnTo>
                  <a:lnTo>
                    <a:pt x="1957" y="2085"/>
                  </a:lnTo>
                  <a:lnTo>
                    <a:pt x="1943" y="2065"/>
                  </a:lnTo>
                  <a:lnTo>
                    <a:pt x="1930" y="2045"/>
                  </a:lnTo>
                  <a:lnTo>
                    <a:pt x="1981" y="2156"/>
                  </a:lnTo>
                  <a:lnTo>
                    <a:pt x="1981" y="2156"/>
                  </a:lnTo>
                  <a:lnTo>
                    <a:pt x="1991" y="2170"/>
                  </a:lnTo>
                  <a:lnTo>
                    <a:pt x="1999" y="2183"/>
                  </a:lnTo>
                  <a:lnTo>
                    <a:pt x="2004" y="2196"/>
                  </a:lnTo>
                  <a:lnTo>
                    <a:pt x="2008" y="2211"/>
                  </a:lnTo>
                  <a:lnTo>
                    <a:pt x="2016" y="2238"/>
                  </a:lnTo>
                  <a:lnTo>
                    <a:pt x="2020" y="2254"/>
                  </a:lnTo>
                  <a:lnTo>
                    <a:pt x="2027" y="2271"/>
                  </a:lnTo>
                  <a:lnTo>
                    <a:pt x="2050" y="2325"/>
                  </a:lnTo>
                  <a:lnTo>
                    <a:pt x="2050" y="2325"/>
                  </a:lnTo>
                  <a:lnTo>
                    <a:pt x="2031" y="2309"/>
                  </a:lnTo>
                  <a:lnTo>
                    <a:pt x="2011" y="2296"/>
                  </a:lnTo>
                  <a:lnTo>
                    <a:pt x="1990" y="2283"/>
                  </a:lnTo>
                  <a:lnTo>
                    <a:pt x="1969" y="2270"/>
                  </a:lnTo>
                  <a:lnTo>
                    <a:pt x="1927" y="2246"/>
                  </a:lnTo>
                  <a:lnTo>
                    <a:pt x="1884" y="2225"/>
                  </a:lnTo>
                  <a:lnTo>
                    <a:pt x="1839" y="2207"/>
                  </a:lnTo>
                  <a:lnTo>
                    <a:pt x="1795" y="2189"/>
                  </a:lnTo>
                  <a:lnTo>
                    <a:pt x="1704" y="2154"/>
                  </a:lnTo>
                  <a:lnTo>
                    <a:pt x="1614" y="2120"/>
                  </a:lnTo>
                  <a:lnTo>
                    <a:pt x="1568" y="2102"/>
                  </a:lnTo>
                  <a:lnTo>
                    <a:pt x="1524" y="2082"/>
                  </a:lnTo>
                  <a:lnTo>
                    <a:pt x="1481" y="2060"/>
                  </a:lnTo>
                  <a:lnTo>
                    <a:pt x="1438" y="2036"/>
                  </a:lnTo>
                  <a:lnTo>
                    <a:pt x="1418" y="2023"/>
                  </a:lnTo>
                  <a:lnTo>
                    <a:pt x="1397" y="2009"/>
                  </a:lnTo>
                  <a:lnTo>
                    <a:pt x="1377" y="1994"/>
                  </a:lnTo>
                  <a:lnTo>
                    <a:pt x="1358" y="1978"/>
                  </a:lnTo>
                  <a:lnTo>
                    <a:pt x="1314" y="1968"/>
                  </a:lnTo>
                  <a:lnTo>
                    <a:pt x="1314" y="1968"/>
                  </a:lnTo>
                  <a:lnTo>
                    <a:pt x="1317" y="1977"/>
                  </a:lnTo>
                  <a:lnTo>
                    <a:pt x="1322" y="1988"/>
                  </a:lnTo>
                  <a:lnTo>
                    <a:pt x="1337" y="2010"/>
                  </a:lnTo>
                  <a:lnTo>
                    <a:pt x="1354" y="2032"/>
                  </a:lnTo>
                  <a:lnTo>
                    <a:pt x="1360" y="2040"/>
                  </a:lnTo>
                  <a:lnTo>
                    <a:pt x="1367" y="2045"/>
                  </a:lnTo>
                  <a:lnTo>
                    <a:pt x="1410" y="2083"/>
                  </a:lnTo>
                  <a:lnTo>
                    <a:pt x="1410" y="2083"/>
                  </a:lnTo>
                  <a:lnTo>
                    <a:pt x="1388" y="2081"/>
                  </a:lnTo>
                  <a:lnTo>
                    <a:pt x="1366" y="2077"/>
                  </a:lnTo>
                  <a:lnTo>
                    <a:pt x="1345" y="2072"/>
                  </a:lnTo>
                  <a:lnTo>
                    <a:pt x="1322" y="2066"/>
                  </a:lnTo>
                  <a:lnTo>
                    <a:pt x="1301" y="2058"/>
                  </a:lnTo>
                  <a:lnTo>
                    <a:pt x="1282" y="2049"/>
                  </a:lnTo>
                  <a:lnTo>
                    <a:pt x="1261" y="2039"/>
                  </a:lnTo>
                  <a:lnTo>
                    <a:pt x="1241" y="2028"/>
                  </a:lnTo>
                  <a:lnTo>
                    <a:pt x="1221" y="2016"/>
                  </a:lnTo>
                  <a:lnTo>
                    <a:pt x="1202" y="2003"/>
                  </a:lnTo>
                  <a:lnTo>
                    <a:pt x="1183" y="1989"/>
                  </a:lnTo>
                  <a:lnTo>
                    <a:pt x="1165" y="1974"/>
                  </a:lnTo>
                  <a:lnTo>
                    <a:pt x="1147" y="1959"/>
                  </a:lnTo>
                  <a:lnTo>
                    <a:pt x="1130" y="1943"/>
                  </a:lnTo>
                  <a:lnTo>
                    <a:pt x="1095" y="1907"/>
                  </a:lnTo>
                  <a:lnTo>
                    <a:pt x="1064" y="1872"/>
                  </a:lnTo>
                  <a:lnTo>
                    <a:pt x="1035" y="1832"/>
                  </a:lnTo>
                  <a:lnTo>
                    <a:pt x="1006" y="1793"/>
                  </a:lnTo>
                  <a:lnTo>
                    <a:pt x="981" y="1752"/>
                  </a:lnTo>
                  <a:lnTo>
                    <a:pt x="958" y="1710"/>
                  </a:lnTo>
                  <a:lnTo>
                    <a:pt x="937" y="1670"/>
                  </a:lnTo>
                  <a:lnTo>
                    <a:pt x="917" y="1628"/>
                  </a:lnTo>
                  <a:lnTo>
                    <a:pt x="900" y="1588"/>
                  </a:lnTo>
                  <a:lnTo>
                    <a:pt x="857" y="1574"/>
                  </a:lnTo>
                  <a:lnTo>
                    <a:pt x="857" y="1574"/>
                  </a:lnTo>
                  <a:lnTo>
                    <a:pt x="850" y="1616"/>
                  </a:lnTo>
                  <a:lnTo>
                    <a:pt x="845" y="1662"/>
                  </a:lnTo>
                  <a:lnTo>
                    <a:pt x="833" y="1758"/>
                  </a:lnTo>
                  <a:lnTo>
                    <a:pt x="820" y="1857"/>
                  </a:lnTo>
                  <a:lnTo>
                    <a:pt x="812" y="1909"/>
                  </a:lnTo>
                  <a:lnTo>
                    <a:pt x="803" y="1959"/>
                  </a:lnTo>
                  <a:lnTo>
                    <a:pt x="792" y="2009"/>
                  </a:lnTo>
                  <a:lnTo>
                    <a:pt x="779" y="2058"/>
                  </a:lnTo>
                  <a:lnTo>
                    <a:pt x="765" y="2106"/>
                  </a:lnTo>
                  <a:lnTo>
                    <a:pt x="757" y="2128"/>
                  </a:lnTo>
                  <a:lnTo>
                    <a:pt x="748" y="2152"/>
                  </a:lnTo>
                  <a:lnTo>
                    <a:pt x="739" y="2173"/>
                  </a:lnTo>
                  <a:lnTo>
                    <a:pt x="728" y="2194"/>
                  </a:lnTo>
                  <a:lnTo>
                    <a:pt x="718" y="2215"/>
                  </a:lnTo>
                  <a:lnTo>
                    <a:pt x="706" y="2234"/>
                  </a:lnTo>
                  <a:lnTo>
                    <a:pt x="694" y="2254"/>
                  </a:lnTo>
                  <a:lnTo>
                    <a:pt x="680" y="2271"/>
                  </a:lnTo>
                  <a:lnTo>
                    <a:pt x="665" y="2290"/>
                  </a:lnTo>
                  <a:lnTo>
                    <a:pt x="651" y="2305"/>
                  </a:lnTo>
                  <a:lnTo>
                    <a:pt x="651" y="2305"/>
                  </a:lnTo>
                  <a:lnTo>
                    <a:pt x="605" y="2353"/>
                  </a:lnTo>
                  <a:lnTo>
                    <a:pt x="581" y="2378"/>
                  </a:lnTo>
                  <a:lnTo>
                    <a:pt x="559" y="2404"/>
                  </a:lnTo>
                  <a:lnTo>
                    <a:pt x="537" y="2430"/>
                  </a:lnTo>
                  <a:lnTo>
                    <a:pt x="516" y="2458"/>
                  </a:lnTo>
                  <a:lnTo>
                    <a:pt x="496" y="2487"/>
                  </a:lnTo>
                  <a:lnTo>
                    <a:pt x="476" y="2517"/>
                  </a:lnTo>
                  <a:lnTo>
                    <a:pt x="459" y="2547"/>
                  </a:lnTo>
                  <a:lnTo>
                    <a:pt x="445" y="2579"/>
                  </a:lnTo>
                  <a:lnTo>
                    <a:pt x="433" y="2610"/>
                  </a:lnTo>
                  <a:lnTo>
                    <a:pt x="423" y="2643"/>
                  </a:lnTo>
                  <a:lnTo>
                    <a:pt x="419" y="2660"/>
                  </a:lnTo>
                  <a:lnTo>
                    <a:pt x="416" y="2677"/>
                  </a:lnTo>
                  <a:lnTo>
                    <a:pt x="413" y="2694"/>
                  </a:lnTo>
                  <a:lnTo>
                    <a:pt x="412" y="2711"/>
                  </a:lnTo>
                  <a:lnTo>
                    <a:pt x="411" y="2728"/>
                  </a:lnTo>
                  <a:lnTo>
                    <a:pt x="412" y="2747"/>
                  </a:lnTo>
                  <a:lnTo>
                    <a:pt x="412" y="2764"/>
                  </a:lnTo>
                  <a:lnTo>
                    <a:pt x="415" y="2782"/>
                  </a:lnTo>
                  <a:lnTo>
                    <a:pt x="415" y="2782"/>
                  </a:lnTo>
                  <a:lnTo>
                    <a:pt x="408" y="2746"/>
                  </a:lnTo>
                  <a:lnTo>
                    <a:pt x="402" y="2707"/>
                  </a:lnTo>
                  <a:lnTo>
                    <a:pt x="386" y="2634"/>
                  </a:lnTo>
                  <a:lnTo>
                    <a:pt x="386" y="2634"/>
                  </a:lnTo>
                  <a:lnTo>
                    <a:pt x="369" y="2558"/>
                  </a:lnTo>
                  <a:lnTo>
                    <a:pt x="360" y="2521"/>
                  </a:lnTo>
                  <a:lnTo>
                    <a:pt x="349" y="2483"/>
                  </a:lnTo>
                  <a:lnTo>
                    <a:pt x="349" y="2483"/>
                  </a:lnTo>
                  <a:lnTo>
                    <a:pt x="337" y="2446"/>
                  </a:lnTo>
                  <a:lnTo>
                    <a:pt x="324" y="2411"/>
                  </a:lnTo>
                  <a:lnTo>
                    <a:pt x="311" y="2374"/>
                  </a:lnTo>
                  <a:lnTo>
                    <a:pt x="297" y="2338"/>
                  </a:lnTo>
                  <a:lnTo>
                    <a:pt x="297" y="2338"/>
                  </a:lnTo>
                  <a:lnTo>
                    <a:pt x="277" y="2300"/>
                  </a:lnTo>
                  <a:lnTo>
                    <a:pt x="266" y="2280"/>
                  </a:lnTo>
                  <a:lnTo>
                    <a:pt x="256" y="2262"/>
                  </a:lnTo>
                  <a:lnTo>
                    <a:pt x="244" y="2244"/>
                  </a:lnTo>
                  <a:lnTo>
                    <a:pt x="232" y="2227"/>
                  </a:lnTo>
                  <a:lnTo>
                    <a:pt x="219" y="2210"/>
                  </a:lnTo>
                  <a:lnTo>
                    <a:pt x="205" y="2192"/>
                  </a:lnTo>
                  <a:lnTo>
                    <a:pt x="205" y="2192"/>
                  </a:lnTo>
                  <a:lnTo>
                    <a:pt x="194" y="2183"/>
                  </a:lnTo>
                  <a:lnTo>
                    <a:pt x="180" y="2170"/>
                  </a:lnTo>
                  <a:lnTo>
                    <a:pt x="163" y="2157"/>
                  </a:lnTo>
                  <a:lnTo>
                    <a:pt x="143" y="2143"/>
                  </a:lnTo>
                  <a:lnTo>
                    <a:pt x="122" y="2128"/>
                  </a:lnTo>
                  <a:lnTo>
                    <a:pt x="99" y="2115"/>
                  </a:lnTo>
                  <a:lnTo>
                    <a:pt x="76" y="2104"/>
                  </a:lnTo>
                  <a:lnTo>
                    <a:pt x="53" y="2095"/>
                  </a:lnTo>
                  <a:lnTo>
                    <a:pt x="53" y="2095"/>
                  </a:lnTo>
                  <a:lnTo>
                    <a:pt x="34" y="209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602EC4C-9175-CBCE-7F65-0DB70F175C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9" y="2222"/>
              <a:ext cx="646" cy="803"/>
            </a:xfrm>
            <a:custGeom>
              <a:avLst/>
              <a:gdLst>
                <a:gd name="T0" fmla="*/ 82 w 1938"/>
                <a:gd name="T1" fmla="*/ 482 h 2407"/>
                <a:gd name="T2" fmla="*/ 160 w 1938"/>
                <a:gd name="T3" fmla="*/ 427 h 2407"/>
                <a:gd name="T4" fmla="*/ 220 w 1938"/>
                <a:gd name="T5" fmla="*/ 319 h 2407"/>
                <a:gd name="T6" fmla="*/ 287 w 1938"/>
                <a:gd name="T7" fmla="*/ 157 h 2407"/>
                <a:gd name="T8" fmla="*/ 358 w 1938"/>
                <a:gd name="T9" fmla="*/ 65 h 2407"/>
                <a:gd name="T10" fmla="*/ 435 w 1938"/>
                <a:gd name="T11" fmla="*/ 21 h 2407"/>
                <a:gd name="T12" fmla="*/ 520 w 1938"/>
                <a:gd name="T13" fmla="*/ 28 h 2407"/>
                <a:gd name="T14" fmla="*/ 619 w 1938"/>
                <a:gd name="T15" fmla="*/ 107 h 2407"/>
                <a:gd name="T16" fmla="*/ 733 w 1938"/>
                <a:gd name="T17" fmla="*/ 287 h 2407"/>
                <a:gd name="T18" fmla="*/ 798 w 1938"/>
                <a:gd name="T19" fmla="*/ 471 h 2407"/>
                <a:gd name="T20" fmla="*/ 810 w 1938"/>
                <a:gd name="T21" fmla="*/ 488 h 2407"/>
                <a:gd name="T22" fmla="*/ 995 w 1938"/>
                <a:gd name="T23" fmla="*/ 601 h 2407"/>
                <a:gd name="T24" fmla="*/ 1109 w 1938"/>
                <a:gd name="T25" fmla="*/ 698 h 2407"/>
                <a:gd name="T26" fmla="*/ 1229 w 1938"/>
                <a:gd name="T27" fmla="*/ 842 h 2407"/>
                <a:gd name="T28" fmla="*/ 1320 w 1938"/>
                <a:gd name="T29" fmla="*/ 1005 h 2407"/>
                <a:gd name="T30" fmla="*/ 1370 w 1938"/>
                <a:gd name="T31" fmla="*/ 1155 h 2407"/>
                <a:gd name="T32" fmla="*/ 1407 w 1938"/>
                <a:gd name="T33" fmla="*/ 1339 h 2407"/>
                <a:gd name="T34" fmla="*/ 1459 w 1938"/>
                <a:gd name="T35" fmla="*/ 1452 h 2407"/>
                <a:gd name="T36" fmla="*/ 1617 w 1938"/>
                <a:gd name="T37" fmla="*/ 1611 h 2407"/>
                <a:gd name="T38" fmla="*/ 1786 w 1938"/>
                <a:gd name="T39" fmla="*/ 1770 h 2407"/>
                <a:gd name="T40" fmla="*/ 1878 w 1938"/>
                <a:gd name="T41" fmla="*/ 1881 h 2407"/>
                <a:gd name="T42" fmla="*/ 1921 w 1938"/>
                <a:gd name="T43" fmla="*/ 2001 h 2407"/>
                <a:gd name="T44" fmla="*/ 1913 w 1938"/>
                <a:gd name="T45" fmla="*/ 2089 h 2407"/>
                <a:gd name="T46" fmla="*/ 1865 w 1938"/>
                <a:gd name="T47" fmla="*/ 2181 h 2407"/>
                <a:gd name="T48" fmla="*/ 1768 w 1938"/>
                <a:gd name="T49" fmla="*/ 2265 h 2407"/>
                <a:gd name="T50" fmla="*/ 1605 w 1938"/>
                <a:gd name="T51" fmla="*/ 2345 h 2407"/>
                <a:gd name="T52" fmla="*/ 1475 w 1938"/>
                <a:gd name="T53" fmla="*/ 2382 h 2407"/>
                <a:gd name="T54" fmla="*/ 1382 w 1938"/>
                <a:gd name="T55" fmla="*/ 2393 h 2407"/>
                <a:gd name="T56" fmla="*/ 1382 w 1938"/>
                <a:gd name="T57" fmla="*/ 2407 h 2407"/>
                <a:gd name="T58" fmla="*/ 1484 w 1938"/>
                <a:gd name="T59" fmla="*/ 2396 h 2407"/>
                <a:gd name="T60" fmla="*/ 1657 w 1938"/>
                <a:gd name="T61" fmla="*/ 2341 h 2407"/>
                <a:gd name="T62" fmla="*/ 1778 w 1938"/>
                <a:gd name="T63" fmla="*/ 2277 h 2407"/>
                <a:gd name="T64" fmla="*/ 1894 w 1938"/>
                <a:gd name="T65" fmla="*/ 2167 h 2407"/>
                <a:gd name="T66" fmla="*/ 1932 w 1938"/>
                <a:gd name="T67" fmla="*/ 2079 h 2407"/>
                <a:gd name="T68" fmla="*/ 1921 w 1938"/>
                <a:gd name="T69" fmla="*/ 1934 h 2407"/>
                <a:gd name="T70" fmla="*/ 1846 w 1938"/>
                <a:gd name="T71" fmla="*/ 1811 h 2407"/>
                <a:gd name="T72" fmla="*/ 1713 w 1938"/>
                <a:gd name="T73" fmla="*/ 1678 h 2407"/>
                <a:gd name="T74" fmla="*/ 1536 w 1938"/>
                <a:gd name="T75" fmla="*/ 1515 h 2407"/>
                <a:gd name="T76" fmla="*/ 1436 w 1938"/>
                <a:gd name="T77" fmla="*/ 1378 h 2407"/>
                <a:gd name="T78" fmla="*/ 1394 w 1938"/>
                <a:gd name="T79" fmla="*/ 1188 h 2407"/>
                <a:gd name="T80" fmla="*/ 1352 w 1938"/>
                <a:gd name="T81" fmla="*/ 1042 h 2407"/>
                <a:gd name="T82" fmla="*/ 1267 w 1938"/>
                <a:gd name="T83" fmla="*/ 871 h 2407"/>
                <a:gd name="T84" fmla="*/ 1150 w 1938"/>
                <a:gd name="T85" fmla="*/ 719 h 2407"/>
                <a:gd name="T86" fmla="*/ 1040 w 1938"/>
                <a:gd name="T87" fmla="*/ 615 h 2407"/>
                <a:gd name="T88" fmla="*/ 898 w 1938"/>
                <a:gd name="T89" fmla="*/ 519 h 2407"/>
                <a:gd name="T90" fmla="*/ 814 w 1938"/>
                <a:gd name="T91" fmla="*/ 472 h 2407"/>
                <a:gd name="T92" fmla="*/ 815 w 1938"/>
                <a:gd name="T93" fmla="*/ 473 h 2407"/>
                <a:gd name="T94" fmla="*/ 780 w 1938"/>
                <a:gd name="T95" fmla="*/ 359 h 2407"/>
                <a:gd name="T96" fmla="*/ 683 w 1938"/>
                <a:gd name="T97" fmla="*/ 166 h 2407"/>
                <a:gd name="T98" fmla="*/ 600 w 1938"/>
                <a:gd name="T99" fmla="*/ 63 h 2407"/>
                <a:gd name="T100" fmla="*/ 505 w 1938"/>
                <a:gd name="T101" fmla="*/ 5 h 2407"/>
                <a:gd name="T102" fmla="*/ 413 w 1938"/>
                <a:gd name="T103" fmla="*/ 11 h 2407"/>
                <a:gd name="T104" fmla="*/ 321 w 1938"/>
                <a:gd name="T105" fmla="*/ 79 h 2407"/>
                <a:gd name="T106" fmla="*/ 258 w 1938"/>
                <a:gd name="T107" fmla="*/ 179 h 2407"/>
                <a:gd name="T108" fmla="*/ 179 w 1938"/>
                <a:gd name="T109" fmla="*/ 372 h 2407"/>
                <a:gd name="T110" fmla="*/ 106 w 1938"/>
                <a:gd name="T111" fmla="*/ 453 h 2407"/>
                <a:gd name="T112" fmla="*/ 7 w 1938"/>
                <a:gd name="T113" fmla="*/ 484 h 2407"/>
                <a:gd name="T114" fmla="*/ 0 w 1938"/>
                <a:gd name="T115" fmla="*/ 495 h 2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938" h="2407">
                  <a:moveTo>
                    <a:pt x="7" y="499"/>
                  </a:moveTo>
                  <a:lnTo>
                    <a:pt x="7" y="499"/>
                  </a:lnTo>
                  <a:lnTo>
                    <a:pt x="27" y="497"/>
                  </a:lnTo>
                  <a:lnTo>
                    <a:pt x="46" y="493"/>
                  </a:lnTo>
                  <a:lnTo>
                    <a:pt x="64" y="489"/>
                  </a:lnTo>
                  <a:lnTo>
                    <a:pt x="82" y="482"/>
                  </a:lnTo>
                  <a:lnTo>
                    <a:pt x="101" y="474"/>
                  </a:lnTo>
                  <a:lnTo>
                    <a:pt x="116" y="464"/>
                  </a:lnTo>
                  <a:lnTo>
                    <a:pt x="132" y="453"/>
                  </a:lnTo>
                  <a:lnTo>
                    <a:pt x="148" y="440"/>
                  </a:lnTo>
                  <a:lnTo>
                    <a:pt x="148" y="440"/>
                  </a:lnTo>
                  <a:lnTo>
                    <a:pt x="160" y="427"/>
                  </a:lnTo>
                  <a:lnTo>
                    <a:pt x="170" y="414"/>
                  </a:lnTo>
                  <a:lnTo>
                    <a:pt x="181" y="398"/>
                  </a:lnTo>
                  <a:lnTo>
                    <a:pt x="190" y="384"/>
                  </a:lnTo>
                  <a:lnTo>
                    <a:pt x="199" y="368"/>
                  </a:lnTo>
                  <a:lnTo>
                    <a:pt x="207" y="352"/>
                  </a:lnTo>
                  <a:lnTo>
                    <a:pt x="220" y="319"/>
                  </a:lnTo>
                  <a:lnTo>
                    <a:pt x="220" y="319"/>
                  </a:lnTo>
                  <a:lnTo>
                    <a:pt x="234" y="283"/>
                  </a:lnTo>
                  <a:lnTo>
                    <a:pt x="249" y="246"/>
                  </a:lnTo>
                  <a:lnTo>
                    <a:pt x="262" y="209"/>
                  </a:lnTo>
                  <a:lnTo>
                    <a:pt x="278" y="174"/>
                  </a:lnTo>
                  <a:lnTo>
                    <a:pt x="287" y="157"/>
                  </a:lnTo>
                  <a:lnTo>
                    <a:pt x="296" y="139"/>
                  </a:lnTo>
                  <a:lnTo>
                    <a:pt x="307" y="122"/>
                  </a:lnTo>
                  <a:lnTo>
                    <a:pt x="317" y="107"/>
                  </a:lnTo>
                  <a:lnTo>
                    <a:pt x="330" y="92"/>
                  </a:lnTo>
                  <a:lnTo>
                    <a:pt x="343" y="78"/>
                  </a:lnTo>
                  <a:lnTo>
                    <a:pt x="358" y="65"/>
                  </a:lnTo>
                  <a:lnTo>
                    <a:pt x="373" y="51"/>
                  </a:lnTo>
                  <a:lnTo>
                    <a:pt x="373" y="51"/>
                  </a:lnTo>
                  <a:lnTo>
                    <a:pt x="388" y="42"/>
                  </a:lnTo>
                  <a:lnTo>
                    <a:pt x="404" y="33"/>
                  </a:lnTo>
                  <a:lnTo>
                    <a:pt x="418" y="26"/>
                  </a:lnTo>
                  <a:lnTo>
                    <a:pt x="435" y="21"/>
                  </a:lnTo>
                  <a:lnTo>
                    <a:pt x="451" y="19"/>
                  </a:lnTo>
                  <a:lnTo>
                    <a:pt x="468" y="17"/>
                  </a:lnTo>
                  <a:lnTo>
                    <a:pt x="485" y="19"/>
                  </a:lnTo>
                  <a:lnTo>
                    <a:pt x="502" y="23"/>
                  </a:lnTo>
                  <a:lnTo>
                    <a:pt x="502" y="23"/>
                  </a:lnTo>
                  <a:lnTo>
                    <a:pt x="520" y="28"/>
                  </a:lnTo>
                  <a:lnTo>
                    <a:pt x="536" y="36"/>
                  </a:lnTo>
                  <a:lnTo>
                    <a:pt x="552" y="46"/>
                  </a:lnTo>
                  <a:lnTo>
                    <a:pt x="566" y="57"/>
                  </a:lnTo>
                  <a:lnTo>
                    <a:pt x="581" y="69"/>
                  </a:lnTo>
                  <a:lnTo>
                    <a:pt x="594" y="80"/>
                  </a:lnTo>
                  <a:lnTo>
                    <a:pt x="619" y="107"/>
                  </a:lnTo>
                  <a:lnTo>
                    <a:pt x="619" y="107"/>
                  </a:lnTo>
                  <a:lnTo>
                    <a:pt x="646" y="139"/>
                  </a:lnTo>
                  <a:lnTo>
                    <a:pt x="670" y="175"/>
                  </a:lnTo>
                  <a:lnTo>
                    <a:pt x="693" y="210"/>
                  </a:lnTo>
                  <a:lnTo>
                    <a:pt x="713" y="249"/>
                  </a:lnTo>
                  <a:lnTo>
                    <a:pt x="733" y="287"/>
                  </a:lnTo>
                  <a:lnTo>
                    <a:pt x="750" y="326"/>
                  </a:lnTo>
                  <a:lnTo>
                    <a:pt x="766" y="365"/>
                  </a:lnTo>
                  <a:lnTo>
                    <a:pt x="780" y="406"/>
                  </a:lnTo>
                  <a:lnTo>
                    <a:pt x="780" y="406"/>
                  </a:lnTo>
                  <a:lnTo>
                    <a:pt x="789" y="438"/>
                  </a:lnTo>
                  <a:lnTo>
                    <a:pt x="798" y="471"/>
                  </a:lnTo>
                  <a:lnTo>
                    <a:pt x="798" y="471"/>
                  </a:lnTo>
                  <a:lnTo>
                    <a:pt x="800" y="476"/>
                  </a:lnTo>
                  <a:lnTo>
                    <a:pt x="802" y="481"/>
                  </a:lnTo>
                  <a:lnTo>
                    <a:pt x="805" y="484"/>
                  </a:lnTo>
                  <a:lnTo>
                    <a:pt x="810" y="488"/>
                  </a:lnTo>
                  <a:lnTo>
                    <a:pt x="810" y="488"/>
                  </a:lnTo>
                  <a:lnTo>
                    <a:pt x="839" y="505"/>
                  </a:lnTo>
                  <a:lnTo>
                    <a:pt x="839" y="505"/>
                  </a:lnTo>
                  <a:lnTo>
                    <a:pt x="885" y="530"/>
                  </a:lnTo>
                  <a:lnTo>
                    <a:pt x="930" y="557"/>
                  </a:lnTo>
                  <a:lnTo>
                    <a:pt x="973" y="585"/>
                  </a:lnTo>
                  <a:lnTo>
                    <a:pt x="995" y="601"/>
                  </a:lnTo>
                  <a:lnTo>
                    <a:pt x="1016" y="616"/>
                  </a:lnTo>
                  <a:lnTo>
                    <a:pt x="1016" y="616"/>
                  </a:lnTo>
                  <a:lnTo>
                    <a:pt x="1040" y="635"/>
                  </a:lnTo>
                  <a:lnTo>
                    <a:pt x="1063" y="656"/>
                  </a:lnTo>
                  <a:lnTo>
                    <a:pt x="1087" y="677"/>
                  </a:lnTo>
                  <a:lnTo>
                    <a:pt x="1109" y="698"/>
                  </a:lnTo>
                  <a:lnTo>
                    <a:pt x="1132" y="720"/>
                  </a:lnTo>
                  <a:lnTo>
                    <a:pt x="1153" y="744"/>
                  </a:lnTo>
                  <a:lnTo>
                    <a:pt x="1172" y="767"/>
                  </a:lnTo>
                  <a:lnTo>
                    <a:pt x="1192" y="791"/>
                  </a:lnTo>
                  <a:lnTo>
                    <a:pt x="1212" y="816"/>
                  </a:lnTo>
                  <a:lnTo>
                    <a:pt x="1229" y="842"/>
                  </a:lnTo>
                  <a:lnTo>
                    <a:pt x="1247" y="867"/>
                  </a:lnTo>
                  <a:lnTo>
                    <a:pt x="1263" y="895"/>
                  </a:lnTo>
                  <a:lnTo>
                    <a:pt x="1278" y="921"/>
                  </a:lnTo>
                  <a:lnTo>
                    <a:pt x="1293" y="949"/>
                  </a:lnTo>
                  <a:lnTo>
                    <a:pt x="1307" y="976"/>
                  </a:lnTo>
                  <a:lnTo>
                    <a:pt x="1320" y="1005"/>
                  </a:lnTo>
                  <a:lnTo>
                    <a:pt x="1320" y="1005"/>
                  </a:lnTo>
                  <a:lnTo>
                    <a:pt x="1332" y="1034"/>
                  </a:lnTo>
                  <a:lnTo>
                    <a:pt x="1343" y="1064"/>
                  </a:lnTo>
                  <a:lnTo>
                    <a:pt x="1353" y="1095"/>
                  </a:lnTo>
                  <a:lnTo>
                    <a:pt x="1361" y="1125"/>
                  </a:lnTo>
                  <a:lnTo>
                    <a:pt x="1370" y="1155"/>
                  </a:lnTo>
                  <a:lnTo>
                    <a:pt x="1377" y="1185"/>
                  </a:lnTo>
                  <a:lnTo>
                    <a:pt x="1389" y="1247"/>
                  </a:lnTo>
                  <a:lnTo>
                    <a:pt x="1389" y="1247"/>
                  </a:lnTo>
                  <a:lnTo>
                    <a:pt x="1398" y="1294"/>
                  </a:lnTo>
                  <a:lnTo>
                    <a:pt x="1402" y="1317"/>
                  </a:lnTo>
                  <a:lnTo>
                    <a:pt x="1407" y="1339"/>
                  </a:lnTo>
                  <a:lnTo>
                    <a:pt x="1414" y="1361"/>
                  </a:lnTo>
                  <a:lnTo>
                    <a:pt x="1421" y="1384"/>
                  </a:lnTo>
                  <a:lnTo>
                    <a:pt x="1432" y="1405"/>
                  </a:lnTo>
                  <a:lnTo>
                    <a:pt x="1442" y="1426"/>
                  </a:lnTo>
                  <a:lnTo>
                    <a:pt x="1442" y="1426"/>
                  </a:lnTo>
                  <a:lnTo>
                    <a:pt x="1459" y="1452"/>
                  </a:lnTo>
                  <a:lnTo>
                    <a:pt x="1479" y="1477"/>
                  </a:lnTo>
                  <a:lnTo>
                    <a:pt x="1500" y="1502"/>
                  </a:lnTo>
                  <a:lnTo>
                    <a:pt x="1522" y="1524"/>
                  </a:lnTo>
                  <a:lnTo>
                    <a:pt x="1546" y="1546"/>
                  </a:lnTo>
                  <a:lnTo>
                    <a:pt x="1570" y="1569"/>
                  </a:lnTo>
                  <a:lnTo>
                    <a:pt x="1617" y="1611"/>
                  </a:lnTo>
                  <a:lnTo>
                    <a:pt x="1617" y="1611"/>
                  </a:lnTo>
                  <a:lnTo>
                    <a:pt x="1668" y="1658"/>
                  </a:lnTo>
                  <a:lnTo>
                    <a:pt x="1719" y="1704"/>
                  </a:lnTo>
                  <a:lnTo>
                    <a:pt x="1719" y="1704"/>
                  </a:lnTo>
                  <a:lnTo>
                    <a:pt x="1764" y="1747"/>
                  </a:lnTo>
                  <a:lnTo>
                    <a:pt x="1786" y="1770"/>
                  </a:lnTo>
                  <a:lnTo>
                    <a:pt x="1808" y="1792"/>
                  </a:lnTo>
                  <a:lnTo>
                    <a:pt x="1808" y="1792"/>
                  </a:lnTo>
                  <a:lnTo>
                    <a:pt x="1827" y="1813"/>
                  </a:lnTo>
                  <a:lnTo>
                    <a:pt x="1845" y="1835"/>
                  </a:lnTo>
                  <a:lnTo>
                    <a:pt x="1862" y="1858"/>
                  </a:lnTo>
                  <a:lnTo>
                    <a:pt x="1878" y="1881"/>
                  </a:lnTo>
                  <a:lnTo>
                    <a:pt x="1892" y="1906"/>
                  </a:lnTo>
                  <a:lnTo>
                    <a:pt x="1904" y="1931"/>
                  </a:lnTo>
                  <a:lnTo>
                    <a:pt x="1913" y="1959"/>
                  </a:lnTo>
                  <a:lnTo>
                    <a:pt x="1920" y="1987"/>
                  </a:lnTo>
                  <a:lnTo>
                    <a:pt x="1920" y="1987"/>
                  </a:lnTo>
                  <a:lnTo>
                    <a:pt x="1921" y="2001"/>
                  </a:lnTo>
                  <a:lnTo>
                    <a:pt x="1922" y="2015"/>
                  </a:lnTo>
                  <a:lnTo>
                    <a:pt x="1922" y="2031"/>
                  </a:lnTo>
                  <a:lnTo>
                    <a:pt x="1921" y="2046"/>
                  </a:lnTo>
                  <a:lnTo>
                    <a:pt x="1920" y="2060"/>
                  </a:lnTo>
                  <a:lnTo>
                    <a:pt x="1917" y="2075"/>
                  </a:lnTo>
                  <a:lnTo>
                    <a:pt x="1913" y="2089"/>
                  </a:lnTo>
                  <a:lnTo>
                    <a:pt x="1908" y="2103"/>
                  </a:lnTo>
                  <a:lnTo>
                    <a:pt x="1903" y="2117"/>
                  </a:lnTo>
                  <a:lnTo>
                    <a:pt x="1896" y="2130"/>
                  </a:lnTo>
                  <a:lnTo>
                    <a:pt x="1890" y="2143"/>
                  </a:lnTo>
                  <a:lnTo>
                    <a:pt x="1882" y="2156"/>
                  </a:lnTo>
                  <a:lnTo>
                    <a:pt x="1865" y="2181"/>
                  </a:lnTo>
                  <a:lnTo>
                    <a:pt x="1845" y="2203"/>
                  </a:lnTo>
                  <a:lnTo>
                    <a:pt x="1845" y="2203"/>
                  </a:lnTo>
                  <a:lnTo>
                    <a:pt x="1827" y="2220"/>
                  </a:lnTo>
                  <a:lnTo>
                    <a:pt x="1808" y="2236"/>
                  </a:lnTo>
                  <a:lnTo>
                    <a:pt x="1787" y="2252"/>
                  </a:lnTo>
                  <a:lnTo>
                    <a:pt x="1768" y="2265"/>
                  </a:lnTo>
                  <a:lnTo>
                    <a:pt x="1745" y="2278"/>
                  </a:lnTo>
                  <a:lnTo>
                    <a:pt x="1724" y="2291"/>
                  </a:lnTo>
                  <a:lnTo>
                    <a:pt x="1680" y="2314"/>
                  </a:lnTo>
                  <a:lnTo>
                    <a:pt x="1680" y="2314"/>
                  </a:lnTo>
                  <a:lnTo>
                    <a:pt x="1630" y="2335"/>
                  </a:lnTo>
                  <a:lnTo>
                    <a:pt x="1605" y="2345"/>
                  </a:lnTo>
                  <a:lnTo>
                    <a:pt x="1579" y="2354"/>
                  </a:lnTo>
                  <a:lnTo>
                    <a:pt x="1553" y="2362"/>
                  </a:lnTo>
                  <a:lnTo>
                    <a:pt x="1528" y="2370"/>
                  </a:lnTo>
                  <a:lnTo>
                    <a:pt x="1501" y="2377"/>
                  </a:lnTo>
                  <a:lnTo>
                    <a:pt x="1475" y="2382"/>
                  </a:lnTo>
                  <a:lnTo>
                    <a:pt x="1475" y="2382"/>
                  </a:lnTo>
                  <a:lnTo>
                    <a:pt x="1453" y="2386"/>
                  </a:lnTo>
                  <a:lnTo>
                    <a:pt x="1431" y="2389"/>
                  </a:lnTo>
                  <a:lnTo>
                    <a:pt x="1407" y="2391"/>
                  </a:lnTo>
                  <a:lnTo>
                    <a:pt x="1385" y="2391"/>
                  </a:lnTo>
                  <a:lnTo>
                    <a:pt x="1385" y="2391"/>
                  </a:lnTo>
                  <a:lnTo>
                    <a:pt x="1382" y="2393"/>
                  </a:lnTo>
                  <a:lnTo>
                    <a:pt x="1379" y="2394"/>
                  </a:lnTo>
                  <a:lnTo>
                    <a:pt x="1378" y="2396"/>
                  </a:lnTo>
                  <a:lnTo>
                    <a:pt x="1377" y="2399"/>
                  </a:lnTo>
                  <a:lnTo>
                    <a:pt x="1378" y="2402"/>
                  </a:lnTo>
                  <a:lnTo>
                    <a:pt x="1379" y="2404"/>
                  </a:lnTo>
                  <a:lnTo>
                    <a:pt x="1382" y="2407"/>
                  </a:lnTo>
                  <a:lnTo>
                    <a:pt x="1385" y="2407"/>
                  </a:lnTo>
                  <a:lnTo>
                    <a:pt x="1385" y="2407"/>
                  </a:lnTo>
                  <a:lnTo>
                    <a:pt x="1410" y="2406"/>
                  </a:lnTo>
                  <a:lnTo>
                    <a:pt x="1435" y="2404"/>
                  </a:lnTo>
                  <a:lnTo>
                    <a:pt x="1459" y="2400"/>
                  </a:lnTo>
                  <a:lnTo>
                    <a:pt x="1484" y="2396"/>
                  </a:lnTo>
                  <a:lnTo>
                    <a:pt x="1509" y="2391"/>
                  </a:lnTo>
                  <a:lnTo>
                    <a:pt x="1533" y="2385"/>
                  </a:lnTo>
                  <a:lnTo>
                    <a:pt x="1581" y="2370"/>
                  </a:lnTo>
                  <a:lnTo>
                    <a:pt x="1581" y="2370"/>
                  </a:lnTo>
                  <a:lnTo>
                    <a:pt x="1633" y="2352"/>
                  </a:lnTo>
                  <a:lnTo>
                    <a:pt x="1657" y="2341"/>
                  </a:lnTo>
                  <a:lnTo>
                    <a:pt x="1682" y="2329"/>
                  </a:lnTo>
                  <a:lnTo>
                    <a:pt x="1707" y="2318"/>
                  </a:lnTo>
                  <a:lnTo>
                    <a:pt x="1731" y="2304"/>
                  </a:lnTo>
                  <a:lnTo>
                    <a:pt x="1755" y="2291"/>
                  </a:lnTo>
                  <a:lnTo>
                    <a:pt x="1778" y="2277"/>
                  </a:lnTo>
                  <a:lnTo>
                    <a:pt x="1778" y="2277"/>
                  </a:lnTo>
                  <a:lnTo>
                    <a:pt x="1800" y="2261"/>
                  </a:lnTo>
                  <a:lnTo>
                    <a:pt x="1821" y="2245"/>
                  </a:lnTo>
                  <a:lnTo>
                    <a:pt x="1841" y="2227"/>
                  </a:lnTo>
                  <a:lnTo>
                    <a:pt x="1861" y="2209"/>
                  </a:lnTo>
                  <a:lnTo>
                    <a:pt x="1878" y="2188"/>
                  </a:lnTo>
                  <a:lnTo>
                    <a:pt x="1894" y="2167"/>
                  </a:lnTo>
                  <a:lnTo>
                    <a:pt x="1908" y="2143"/>
                  </a:lnTo>
                  <a:lnTo>
                    <a:pt x="1920" y="2118"/>
                  </a:lnTo>
                  <a:lnTo>
                    <a:pt x="1920" y="2118"/>
                  </a:lnTo>
                  <a:lnTo>
                    <a:pt x="1925" y="2105"/>
                  </a:lnTo>
                  <a:lnTo>
                    <a:pt x="1929" y="2092"/>
                  </a:lnTo>
                  <a:lnTo>
                    <a:pt x="1932" y="2079"/>
                  </a:lnTo>
                  <a:lnTo>
                    <a:pt x="1934" y="2065"/>
                  </a:lnTo>
                  <a:lnTo>
                    <a:pt x="1938" y="2039"/>
                  </a:lnTo>
                  <a:lnTo>
                    <a:pt x="1938" y="2012"/>
                  </a:lnTo>
                  <a:lnTo>
                    <a:pt x="1934" y="1985"/>
                  </a:lnTo>
                  <a:lnTo>
                    <a:pt x="1929" y="1959"/>
                  </a:lnTo>
                  <a:lnTo>
                    <a:pt x="1921" y="1934"/>
                  </a:lnTo>
                  <a:lnTo>
                    <a:pt x="1911" y="1908"/>
                  </a:lnTo>
                  <a:lnTo>
                    <a:pt x="1911" y="1908"/>
                  </a:lnTo>
                  <a:lnTo>
                    <a:pt x="1896" y="1883"/>
                  </a:lnTo>
                  <a:lnTo>
                    <a:pt x="1882" y="1858"/>
                  </a:lnTo>
                  <a:lnTo>
                    <a:pt x="1865" y="1833"/>
                  </a:lnTo>
                  <a:lnTo>
                    <a:pt x="1846" y="1811"/>
                  </a:lnTo>
                  <a:lnTo>
                    <a:pt x="1827" y="1788"/>
                  </a:lnTo>
                  <a:lnTo>
                    <a:pt x="1806" y="1767"/>
                  </a:lnTo>
                  <a:lnTo>
                    <a:pt x="1785" y="1746"/>
                  </a:lnTo>
                  <a:lnTo>
                    <a:pt x="1764" y="1726"/>
                  </a:lnTo>
                  <a:lnTo>
                    <a:pt x="1764" y="1726"/>
                  </a:lnTo>
                  <a:lnTo>
                    <a:pt x="1713" y="1678"/>
                  </a:lnTo>
                  <a:lnTo>
                    <a:pt x="1660" y="1629"/>
                  </a:lnTo>
                  <a:lnTo>
                    <a:pt x="1660" y="1629"/>
                  </a:lnTo>
                  <a:lnTo>
                    <a:pt x="1608" y="1582"/>
                  </a:lnTo>
                  <a:lnTo>
                    <a:pt x="1557" y="1535"/>
                  </a:lnTo>
                  <a:lnTo>
                    <a:pt x="1557" y="1535"/>
                  </a:lnTo>
                  <a:lnTo>
                    <a:pt x="1536" y="1515"/>
                  </a:lnTo>
                  <a:lnTo>
                    <a:pt x="1516" y="1494"/>
                  </a:lnTo>
                  <a:lnTo>
                    <a:pt x="1497" y="1473"/>
                  </a:lnTo>
                  <a:lnTo>
                    <a:pt x="1479" y="1451"/>
                  </a:lnTo>
                  <a:lnTo>
                    <a:pt x="1463" y="1428"/>
                  </a:lnTo>
                  <a:lnTo>
                    <a:pt x="1449" y="1403"/>
                  </a:lnTo>
                  <a:lnTo>
                    <a:pt x="1436" y="1378"/>
                  </a:lnTo>
                  <a:lnTo>
                    <a:pt x="1427" y="1351"/>
                  </a:lnTo>
                  <a:lnTo>
                    <a:pt x="1427" y="1351"/>
                  </a:lnTo>
                  <a:lnTo>
                    <a:pt x="1419" y="1324"/>
                  </a:lnTo>
                  <a:lnTo>
                    <a:pt x="1414" y="1297"/>
                  </a:lnTo>
                  <a:lnTo>
                    <a:pt x="1403" y="1243"/>
                  </a:lnTo>
                  <a:lnTo>
                    <a:pt x="1394" y="1188"/>
                  </a:lnTo>
                  <a:lnTo>
                    <a:pt x="1387" y="1160"/>
                  </a:lnTo>
                  <a:lnTo>
                    <a:pt x="1382" y="1134"/>
                  </a:lnTo>
                  <a:lnTo>
                    <a:pt x="1382" y="1134"/>
                  </a:lnTo>
                  <a:lnTo>
                    <a:pt x="1373" y="1102"/>
                  </a:lnTo>
                  <a:lnTo>
                    <a:pt x="1362" y="1072"/>
                  </a:lnTo>
                  <a:lnTo>
                    <a:pt x="1352" y="1042"/>
                  </a:lnTo>
                  <a:lnTo>
                    <a:pt x="1340" y="1012"/>
                  </a:lnTo>
                  <a:lnTo>
                    <a:pt x="1327" y="983"/>
                  </a:lnTo>
                  <a:lnTo>
                    <a:pt x="1314" y="954"/>
                  </a:lnTo>
                  <a:lnTo>
                    <a:pt x="1298" y="926"/>
                  </a:lnTo>
                  <a:lnTo>
                    <a:pt x="1282" y="899"/>
                  </a:lnTo>
                  <a:lnTo>
                    <a:pt x="1267" y="871"/>
                  </a:lnTo>
                  <a:lnTo>
                    <a:pt x="1250" y="845"/>
                  </a:lnTo>
                  <a:lnTo>
                    <a:pt x="1231" y="819"/>
                  </a:lnTo>
                  <a:lnTo>
                    <a:pt x="1212" y="792"/>
                  </a:lnTo>
                  <a:lnTo>
                    <a:pt x="1192" y="767"/>
                  </a:lnTo>
                  <a:lnTo>
                    <a:pt x="1171" y="742"/>
                  </a:lnTo>
                  <a:lnTo>
                    <a:pt x="1150" y="719"/>
                  </a:lnTo>
                  <a:lnTo>
                    <a:pt x="1128" y="695"/>
                  </a:lnTo>
                  <a:lnTo>
                    <a:pt x="1128" y="695"/>
                  </a:lnTo>
                  <a:lnTo>
                    <a:pt x="1107" y="674"/>
                  </a:lnTo>
                  <a:lnTo>
                    <a:pt x="1084" y="653"/>
                  </a:lnTo>
                  <a:lnTo>
                    <a:pt x="1062" y="633"/>
                  </a:lnTo>
                  <a:lnTo>
                    <a:pt x="1040" y="615"/>
                  </a:lnTo>
                  <a:lnTo>
                    <a:pt x="1016" y="597"/>
                  </a:lnTo>
                  <a:lnTo>
                    <a:pt x="991" y="578"/>
                  </a:lnTo>
                  <a:lnTo>
                    <a:pt x="966" y="561"/>
                  </a:lnTo>
                  <a:lnTo>
                    <a:pt x="941" y="544"/>
                  </a:lnTo>
                  <a:lnTo>
                    <a:pt x="941" y="544"/>
                  </a:lnTo>
                  <a:lnTo>
                    <a:pt x="898" y="519"/>
                  </a:lnTo>
                  <a:lnTo>
                    <a:pt x="855" y="495"/>
                  </a:lnTo>
                  <a:lnTo>
                    <a:pt x="855" y="495"/>
                  </a:lnTo>
                  <a:lnTo>
                    <a:pt x="825" y="477"/>
                  </a:lnTo>
                  <a:lnTo>
                    <a:pt x="825" y="477"/>
                  </a:lnTo>
                  <a:lnTo>
                    <a:pt x="819" y="474"/>
                  </a:lnTo>
                  <a:lnTo>
                    <a:pt x="814" y="472"/>
                  </a:lnTo>
                  <a:lnTo>
                    <a:pt x="814" y="472"/>
                  </a:lnTo>
                  <a:lnTo>
                    <a:pt x="813" y="471"/>
                  </a:lnTo>
                  <a:lnTo>
                    <a:pt x="813" y="471"/>
                  </a:lnTo>
                  <a:lnTo>
                    <a:pt x="815" y="472"/>
                  </a:lnTo>
                  <a:lnTo>
                    <a:pt x="815" y="473"/>
                  </a:lnTo>
                  <a:lnTo>
                    <a:pt x="815" y="473"/>
                  </a:lnTo>
                  <a:lnTo>
                    <a:pt x="814" y="469"/>
                  </a:lnTo>
                  <a:lnTo>
                    <a:pt x="813" y="467"/>
                  </a:lnTo>
                  <a:lnTo>
                    <a:pt x="813" y="467"/>
                  </a:lnTo>
                  <a:lnTo>
                    <a:pt x="804" y="430"/>
                  </a:lnTo>
                  <a:lnTo>
                    <a:pt x="792" y="394"/>
                  </a:lnTo>
                  <a:lnTo>
                    <a:pt x="780" y="359"/>
                  </a:lnTo>
                  <a:lnTo>
                    <a:pt x="766" y="325"/>
                  </a:lnTo>
                  <a:lnTo>
                    <a:pt x="766" y="325"/>
                  </a:lnTo>
                  <a:lnTo>
                    <a:pt x="747" y="284"/>
                  </a:lnTo>
                  <a:lnTo>
                    <a:pt x="728" y="243"/>
                  </a:lnTo>
                  <a:lnTo>
                    <a:pt x="707" y="204"/>
                  </a:lnTo>
                  <a:lnTo>
                    <a:pt x="683" y="166"/>
                  </a:lnTo>
                  <a:lnTo>
                    <a:pt x="683" y="166"/>
                  </a:lnTo>
                  <a:lnTo>
                    <a:pt x="662" y="137"/>
                  </a:lnTo>
                  <a:lnTo>
                    <a:pt x="640" y="107"/>
                  </a:lnTo>
                  <a:lnTo>
                    <a:pt x="627" y="91"/>
                  </a:lnTo>
                  <a:lnTo>
                    <a:pt x="613" y="78"/>
                  </a:lnTo>
                  <a:lnTo>
                    <a:pt x="600" y="63"/>
                  </a:lnTo>
                  <a:lnTo>
                    <a:pt x="586" y="50"/>
                  </a:lnTo>
                  <a:lnTo>
                    <a:pt x="570" y="38"/>
                  </a:lnTo>
                  <a:lnTo>
                    <a:pt x="554" y="28"/>
                  </a:lnTo>
                  <a:lnTo>
                    <a:pt x="539" y="19"/>
                  </a:lnTo>
                  <a:lnTo>
                    <a:pt x="522" y="12"/>
                  </a:lnTo>
                  <a:lnTo>
                    <a:pt x="505" y="5"/>
                  </a:lnTo>
                  <a:lnTo>
                    <a:pt x="486" y="3"/>
                  </a:lnTo>
                  <a:lnTo>
                    <a:pt x="468" y="0"/>
                  </a:lnTo>
                  <a:lnTo>
                    <a:pt x="449" y="2"/>
                  </a:lnTo>
                  <a:lnTo>
                    <a:pt x="449" y="2"/>
                  </a:lnTo>
                  <a:lnTo>
                    <a:pt x="430" y="5"/>
                  </a:lnTo>
                  <a:lnTo>
                    <a:pt x="413" y="11"/>
                  </a:lnTo>
                  <a:lnTo>
                    <a:pt x="394" y="19"/>
                  </a:lnTo>
                  <a:lnTo>
                    <a:pt x="379" y="29"/>
                  </a:lnTo>
                  <a:lnTo>
                    <a:pt x="363" y="40"/>
                  </a:lnTo>
                  <a:lnTo>
                    <a:pt x="347" y="51"/>
                  </a:lnTo>
                  <a:lnTo>
                    <a:pt x="333" y="65"/>
                  </a:lnTo>
                  <a:lnTo>
                    <a:pt x="321" y="79"/>
                  </a:lnTo>
                  <a:lnTo>
                    <a:pt x="321" y="79"/>
                  </a:lnTo>
                  <a:lnTo>
                    <a:pt x="308" y="93"/>
                  </a:lnTo>
                  <a:lnTo>
                    <a:pt x="296" y="109"/>
                  </a:lnTo>
                  <a:lnTo>
                    <a:pt x="286" y="126"/>
                  </a:lnTo>
                  <a:lnTo>
                    <a:pt x="276" y="143"/>
                  </a:lnTo>
                  <a:lnTo>
                    <a:pt x="258" y="179"/>
                  </a:lnTo>
                  <a:lnTo>
                    <a:pt x="244" y="216"/>
                  </a:lnTo>
                  <a:lnTo>
                    <a:pt x="244" y="216"/>
                  </a:lnTo>
                  <a:lnTo>
                    <a:pt x="217" y="285"/>
                  </a:lnTo>
                  <a:lnTo>
                    <a:pt x="203" y="321"/>
                  </a:lnTo>
                  <a:lnTo>
                    <a:pt x="187" y="355"/>
                  </a:lnTo>
                  <a:lnTo>
                    <a:pt x="179" y="372"/>
                  </a:lnTo>
                  <a:lnTo>
                    <a:pt x="169" y="388"/>
                  </a:lnTo>
                  <a:lnTo>
                    <a:pt x="158" y="404"/>
                  </a:lnTo>
                  <a:lnTo>
                    <a:pt x="148" y="417"/>
                  </a:lnTo>
                  <a:lnTo>
                    <a:pt x="135" y="431"/>
                  </a:lnTo>
                  <a:lnTo>
                    <a:pt x="120" y="443"/>
                  </a:lnTo>
                  <a:lnTo>
                    <a:pt x="106" y="453"/>
                  </a:lnTo>
                  <a:lnTo>
                    <a:pt x="89" y="463"/>
                  </a:lnTo>
                  <a:lnTo>
                    <a:pt x="89" y="463"/>
                  </a:lnTo>
                  <a:lnTo>
                    <a:pt x="69" y="471"/>
                  </a:lnTo>
                  <a:lnTo>
                    <a:pt x="48" y="477"/>
                  </a:lnTo>
                  <a:lnTo>
                    <a:pt x="28" y="481"/>
                  </a:lnTo>
                  <a:lnTo>
                    <a:pt x="7" y="484"/>
                  </a:lnTo>
                  <a:lnTo>
                    <a:pt x="7" y="484"/>
                  </a:lnTo>
                  <a:lnTo>
                    <a:pt x="4" y="485"/>
                  </a:lnTo>
                  <a:lnTo>
                    <a:pt x="1" y="486"/>
                  </a:lnTo>
                  <a:lnTo>
                    <a:pt x="0" y="489"/>
                  </a:lnTo>
                  <a:lnTo>
                    <a:pt x="0" y="492"/>
                  </a:lnTo>
                  <a:lnTo>
                    <a:pt x="0" y="495"/>
                  </a:lnTo>
                  <a:lnTo>
                    <a:pt x="1" y="497"/>
                  </a:lnTo>
                  <a:lnTo>
                    <a:pt x="4" y="499"/>
                  </a:lnTo>
                  <a:lnTo>
                    <a:pt x="7" y="499"/>
                  </a:lnTo>
                  <a:lnTo>
                    <a:pt x="7" y="4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56136914-9645-947A-8339-BAA2C21D7F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6" y="2326"/>
              <a:ext cx="209" cy="262"/>
            </a:xfrm>
            <a:custGeom>
              <a:avLst/>
              <a:gdLst>
                <a:gd name="T0" fmla="*/ 623 w 628"/>
                <a:gd name="T1" fmla="*/ 329 h 786"/>
                <a:gd name="T2" fmla="*/ 601 w 628"/>
                <a:gd name="T3" fmla="*/ 290 h 786"/>
                <a:gd name="T4" fmla="*/ 563 w 628"/>
                <a:gd name="T5" fmla="*/ 243 h 786"/>
                <a:gd name="T6" fmla="*/ 484 w 628"/>
                <a:gd name="T7" fmla="*/ 165 h 786"/>
                <a:gd name="T8" fmla="*/ 429 w 628"/>
                <a:gd name="T9" fmla="*/ 122 h 786"/>
                <a:gd name="T10" fmla="*/ 348 w 628"/>
                <a:gd name="T11" fmla="*/ 65 h 786"/>
                <a:gd name="T12" fmla="*/ 259 w 628"/>
                <a:gd name="T13" fmla="*/ 21 h 786"/>
                <a:gd name="T14" fmla="*/ 203 w 628"/>
                <a:gd name="T15" fmla="*/ 5 h 786"/>
                <a:gd name="T16" fmla="*/ 154 w 628"/>
                <a:gd name="T17" fmla="*/ 1 h 786"/>
                <a:gd name="T18" fmla="*/ 130 w 628"/>
                <a:gd name="T19" fmla="*/ 5 h 786"/>
                <a:gd name="T20" fmla="*/ 101 w 628"/>
                <a:gd name="T21" fmla="*/ 19 h 786"/>
                <a:gd name="T22" fmla="*/ 80 w 628"/>
                <a:gd name="T23" fmla="*/ 40 h 786"/>
                <a:gd name="T24" fmla="*/ 68 w 628"/>
                <a:gd name="T25" fmla="*/ 59 h 786"/>
                <a:gd name="T26" fmla="*/ 53 w 628"/>
                <a:gd name="T27" fmla="*/ 102 h 786"/>
                <a:gd name="T28" fmla="*/ 43 w 628"/>
                <a:gd name="T29" fmla="*/ 177 h 786"/>
                <a:gd name="T30" fmla="*/ 41 w 628"/>
                <a:gd name="T31" fmla="*/ 268 h 786"/>
                <a:gd name="T32" fmla="*/ 38 w 628"/>
                <a:gd name="T33" fmla="*/ 453 h 786"/>
                <a:gd name="T34" fmla="*/ 32 w 628"/>
                <a:gd name="T35" fmla="*/ 593 h 786"/>
                <a:gd name="T36" fmla="*/ 11 w 628"/>
                <a:gd name="T37" fmla="*/ 733 h 786"/>
                <a:gd name="T38" fmla="*/ 0 w 628"/>
                <a:gd name="T39" fmla="*/ 777 h 786"/>
                <a:gd name="T40" fmla="*/ 3 w 628"/>
                <a:gd name="T41" fmla="*/ 785 h 786"/>
                <a:gd name="T42" fmla="*/ 12 w 628"/>
                <a:gd name="T43" fmla="*/ 786 h 786"/>
                <a:gd name="T44" fmla="*/ 15 w 628"/>
                <a:gd name="T45" fmla="*/ 781 h 786"/>
                <a:gd name="T46" fmla="*/ 41 w 628"/>
                <a:gd name="T47" fmla="*/ 646 h 786"/>
                <a:gd name="T48" fmla="*/ 53 w 628"/>
                <a:gd name="T49" fmla="*/ 509 h 786"/>
                <a:gd name="T50" fmla="*/ 58 w 628"/>
                <a:gd name="T51" fmla="*/ 237 h 786"/>
                <a:gd name="T52" fmla="*/ 59 w 628"/>
                <a:gd name="T53" fmla="*/ 166 h 786"/>
                <a:gd name="T54" fmla="*/ 71 w 628"/>
                <a:gd name="T55" fmla="*/ 97 h 786"/>
                <a:gd name="T56" fmla="*/ 82 w 628"/>
                <a:gd name="T57" fmla="*/ 67 h 786"/>
                <a:gd name="T58" fmla="*/ 100 w 628"/>
                <a:gd name="T59" fmla="*/ 40 h 786"/>
                <a:gd name="T60" fmla="*/ 116 w 628"/>
                <a:gd name="T61" fmla="*/ 27 h 786"/>
                <a:gd name="T62" fmla="*/ 144 w 628"/>
                <a:gd name="T63" fmla="*/ 18 h 786"/>
                <a:gd name="T64" fmla="*/ 176 w 628"/>
                <a:gd name="T65" fmla="*/ 17 h 786"/>
                <a:gd name="T66" fmla="*/ 226 w 628"/>
                <a:gd name="T67" fmla="*/ 26 h 786"/>
                <a:gd name="T68" fmla="*/ 311 w 628"/>
                <a:gd name="T69" fmla="*/ 63 h 786"/>
                <a:gd name="T70" fmla="*/ 365 w 628"/>
                <a:gd name="T71" fmla="*/ 94 h 786"/>
                <a:gd name="T72" fmla="*/ 417 w 628"/>
                <a:gd name="T73" fmla="*/ 131 h 786"/>
                <a:gd name="T74" fmla="*/ 500 w 628"/>
                <a:gd name="T75" fmla="*/ 202 h 786"/>
                <a:gd name="T76" fmla="*/ 547 w 628"/>
                <a:gd name="T77" fmla="*/ 249 h 786"/>
                <a:gd name="T78" fmla="*/ 596 w 628"/>
                <a:gd name="T79" fmla="*/ 312 h 786"/>
                <a:gd name="T80" fmla="*/ 609 w 628"/>
                <a:gd name="T81" fmla="*/ 337 h 786"/>
                <a:gd name="T82" fmla="*/ 615 w 628"/>
                <a:gd name="T83" fmla="*/ 350 h 786"/>
                <a:gd name="T84" fmla="*/ 623 w 628"/>
                <a:gd name="T85" fmla="*/ 353 h 786"/>
                <a:gd name="T86" fmla="*/ 628 w 628"/>
                <a:gd name="T87" fmla="*/ 346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28" h="786">
                  <a:moveTo>
                    <a:pt x="628" y="344"/>
                  </a:moveTo>
                  <a:lnTo>
                    <a:pt x="628" y="344"/>
                  </a:lnTo>
                  <a:lnTo>
                    <a:pt x="623" y="329"/>
                  </a:lnTo>
                  <a:lnTo>
                    <a:pt x="617" y="316"/>
                  </a:lnTo>
                  <a:lnTo>
                    <a:pt x="609" y="303"/>
                  </a:lnTo>
                  <a:lnTo>
                    <a:pt x="601" y="290"/>
                  </a:lnTo>
                  <a:lnTo>
                    <a:pt x="583" y="266"/>
                  </a:lnTo>
                  <a:lnTo>
                    <a:pt x="563" y="243"/>
                  </a:lnTo>
                  <a:lnTo>
                    <a:pt x="563" y="243"/>
                  </a:lnTo>
                  <a:lnTo>
                    <a:pt x="538" y="216"/>
                  </a:lnTo>
                  <a:lnTo>
                    <a:pt x="512" y="190"/>
                  </a:lnTo>
                  <a:lnTo>
                    <a:pt x="484" y="165"/>
                  </a:lnTo>
                  <a:lnTo>
                    <a:pt x="455" y="141"/>
                  </a:lnTo>
                  <a:lnTo>
                    <a:pt x="455" y="141"/>
                  </a:lnTo>
                  <a:lnTo>
                    <a:pt x="429" y="122"/>
                  </a:lnTo>
                  <a:lnTo>
                    <a:pt x="403" y="102"/>
                  </a:lnTo>
                  <a:lnTo>
                    <a:pt x="375" y="82"/>
                  </a:lnTo>
                  <a:lnTo>
                    <a:pt x="348" y="65"/>
                  </a:lnTo>
                  <a:lnTo>
                    <a:pt x="319" y="48"/>
                  </a:lnTo>
                  <a:lnTo>
                    <a:pt x="289" y="34"/>
                  </a:lnTo>
                  <a:lnTo>
                    <a:pt x="259" y="21"/>
                  </a:lnTo>
                  <a:lnTo>
                    <a:pt x="227" y="10"/>
                  </a:lnTo>
                  <a:lnTo>
                    <a:pt x="227" y="10"/>
                  </a:lnTo>
                  <a:lnTo>
                    <a:pt x="203" y="5"/>
                  </a:lnTo>
                  <a:lnTo>
                    <a:pt x="179" y="1"/>
                  </a:lnTo>
                  <a:lnTo>
                    <a:pt x="165" y="0"/>
                  </a:lnTo>
                  <a:lnTo>
                    <a:pt x="154" y="1"/>
                  </a:lnTo>
                  <a:lnTo>
                    <a:pt x="142" y="2"/>
                  </a:lnTo>
                  <a:lnTo>
                    <a:pt x="130" y="5"/>
                  </a:lnTo>
                  <a:lnTo>
                    <a:pt x="130" y="5"/>
                  </a:lnTo>
                  <a:lnTo>
                    <a:pt x="120" y="9"/>
                  </a:lnTo>
                  <a:lnTo>
                    <a:pt x="110" y="13"/>
                  </a:lnTo>
                  <a:lnTo>
                    <a:pt x="101" y="19"/>
                  </a:lnTo>
                  <a:lnTo>
                    <a:pt x="93" y="26"/>
                  </a:lnTo>
                  <a:lnTo>
                    <a:pt x="87" y="32"/>
                  </a:lnTo>
                  <a:lnTo>
                    <a:pt x="80" y="40"/>
                  </a:lnTo>
                  <a:lnTo>
                    <a:pt x="74" y="49"/>
                  </a:lnTo>
                  <a:lnTo>
                    <a:pt x="68" y="59"/>
                  </a:lnTo>
                  <a:lnTo>
                    <a:pt x="68" y="59"/>
                  </a:lnTo>
                  <a:lnTo>
                    <a:pt x="62" y="73"/>
                  </a:lnTo>
                  <a:lnTo>
                    <a:pt x="58" y="88"/>
                  </a:lnTo>
                  <a:lnTo>
                    <a:pt x="53" y="102"/>
                  </a:lnTo>
                  <a:lnTo>
                    <a:pt x="50" y="116"/>
                  </a:lnTo>
                  <a:lnTo>
                    <a:pt x="46" y="147"/>
                  </a:lnTo>
                  <a:lnTo>
                    <a:pt x="43" y="177"/>
                  </a:lnTo>
                  <a:lnTo>
                    <a:pt x="43" y="177"/>
                  </a:lnTo>
                  <a:lnTo>
                    <a:pt x="42" y="223"/>
                  </a:lnTo>
                  <a:lnTo>
                    <a:pt x="41" y="268"/>
                  </a:lnTo>
                  <a:lnTo>
                    <a:pt x="40" y="358"/>
                  </a:lnTo>
                  <a:lnTo>
                    <a:pt x="40" y="358"/>
                  </a:lnTo>
                  <a:lnTo>
                    <a:pt x="38" y="453"/>
                  </a:lnTo>
                  <a:lnTo>
                    <a:pt x="37" y="499"/>
                  </a:lnTo>
                  <a:lnTo>
                    <a:pt x="34" y="546"/>
                  </a:lnTo>
                  <a:lnTo>
                    <a:pt x="32" y="593"/>
                  </a:lnTo>
                  <a:lnTo>
                    <a:pt x="26" y="639"/>
                  </a:lnTo>
                  <a:lnTo>
                    <a:pt x="20" y="687"/>
                  </a:lnTo>
                  <a:lnTo>
                    <a:pt x="11" y="733"/>
                  </a:lnTo>
                  <a:lnTo>
                    <a:pt x="11" y="733"/>
                  </a:lnTo>
                  <a:lnTo>
                    <a:pt x="0" y="777"/>
                  </a:lnTo>
                  <a:lnTo>
                    <a:pt x="0" y="777"/>
                  </a:lnTo>
                  <a:lnTo>
                    <a:pt x="0" y="781"/>
                  </a:lnTo>
                  <a:lnTo>
                    <a:pt x="2" y="784"/>
                  </a:lnTo>
                  <a:lnTo>
                    <a:pt x="3" y="785"/>
                  </a:lnTo>
                  <a:lnTo>
                    <a:pt x="5" y="786"/>
                  </a:lnTo>
                  <a:lnTo>
                    <a:pt x="8" y="786"/>
                  </a:lnTo>
                  <a:lnTo>
                    <a:pt x="12" y="786"/>
                  </a:lnTo>
                  <a:lnTo>
                    <a:pt x="13" y="784"/>
                  </a:lnTo>
                  <a:lnTo>
                    <a:pt x="15" y="781"/>
                  </a:lnTo>
                  <a:lnTo>
                    <a:pt x="15" y="781"/>
                  </a:lnTo>
                  <a:lnTo>
                    <a:pt x="26" y="737"/>
                  </a:lnTo>
                  <a:lnTo>
                    <a:pt x="34" y="692"/>
                  </a:lnTo>
                  <a:lnTo>
                    <a:pt x="41" y="646"/>
                  </a:lnTo>
                  <a:lnTo>
                    <a:pt x="46" y="601"/>
                  </a:lnTo>
                  <a:lnTo>
                    <a:pt x="50" y="555"/>
                  </a:lnTo>
                  <a:lnTo>
                    <a:pt x="53" y="509"/>
                  </a:lnTo>
                  <a:lnTo>
                    <a:pt x="55" y="417"/>
                  </a:lnTo>
                  <a:lnTo>
                    <a:pt x="55" y="417"/>
                  </a:lnTo>
                  <a:lnTo>
                    <a:pt x="58" y="237"/>
                  </a:lnTo>
                  <a:lnTo>
                    <a:pt x="58" y="237"/>
                  </a:lnTo>
                  <a:lnTo>
                    <a:pt x="58" y="202"/>
                  </a:lnTo>
                  <a:lnTo>
                    <a:pt x="59" y="166"/>
                  </a:lnTo>
                  <a:lnTo>
                    <a:pt x="63" y="131"/>
                  </a:lnTo>
                  <a:lnTo>
                    <a:pt x="67" y="114"/>
                  </a:lnTo>
                  <a:lnTo>
                    <a:pt x="71" y="97"/>
                  </a:lnTo>
                  <a:lnTo>
                    <a:pt x="71" y="97"/>
                  </a:lnTo>
                  <a:lnTo>
                    <a:pt x="78" y="77"/>
                  </a:lnTo>
                  <a:lnTo>
                    <a:pt x="82" y="67"/>
                  </a:lnTo>
                  <a:lnTo>
                    <a:pt x="87" y="57"/>
                  </a:lnTo>
                  <a:lnTo>
                    <a:pt x="93" y="49"/>
                  </a:lnTo>
                  <a:lnTo>
                    <a:pt x="100" y="40"/>
                  </a:lnTo>
                  <a:lnTo>
                    <a:pt x="108" y="34"/>
                  </a:lnTo>
                  <a:lnTo>
                    <a:pt x="116" y="27"/>
                  </a:lnTo>
                  <a:lnTo>
                    <a:pt x="116" y="27"/>
                  </a:lnTo>
                  <a:lnTo>
                    <a:pt x="125" y="23"/>
                  </a:lnTo>
                  <a:lnTo>
                    <a:pt x="135" y="19"/>
                  </a:lnTo>
                  <a:lnTo>
                    <a:pt x="144" y="18"/>
                  </a:lnTo>
                  <a:lnTo>
                    <a:pt x="155" y="17"/>
                  </a:lnTo>
                  <a:lnTo>
                    <a:pt x="165" y="15"/>
                  </a:lnTo>
                  <a:lnTo>
                    <a:pt x="176" y="17"/>
                  </a:lnTo>
                  <a:lnTo>
                    <a:pt x="197" y="19"/>
                  </a:lnTo>
                  <a:lnTo>
                    <a:pt x="197" y="19"/>
                  </a:lnTo>
                  <a:lnTo>
                    <a:pt x="226" y="26"/>
                  </a:lnTo>
                  <a:lnTo>
                    <a:pt x="255" y="36"/>
                  </a:lnTo>
                  <a:lnTo>
                    <a:pt x="284" y="48"/>
                  </a:lnTo>
                  <a:lnTo>
                    <a:pt x="311" y="63"/>
                  </a:lnTo>
                  <a:lnTo>
                    <a:pt x="311" y="63"/>
                  </a:lnTo>
                  <a:lnTo>
                    <a:pt x="339" y="78"/>
                  </a:lnTo>
                  <a:lnTo>
                    <a:pt x="365" y="94"/>
                  </a:lnTo>
                  <a:lnTo>
                    <a:pt x="391" y="113"/>
                  </a:lnTo>
                  <a:lnTo>
                    <a:pt x="417" y="131"/>
                  </a:lnTo>
                  <a:lnTo>
                    <a:pt x="417" y="131"/>
                  </a:lnTo>
                  <a:lnTo>
                    <a:pt x="445" y="155"/>
                  </a:lnTo>
                  <a:lnTo>
                    <a:pt x="474" y="177"/>
                  </a:lnTo>
                  <a:lnTo>
                    <a:pt x="500" y="202"/>
                  </a:lnTo>
                  <a:lnTo>
                    <a:pt x="526" y="227"/>
                  </a:lnTo>
                  <a:lnTo>
                    <a:pt x="526" y="227"/>
                  </a:lnTo>
                  <a:lnTo>
                    <a:pt x="547" y="249"/>
                  </a:lnTo>
                  <a:lnTo>
                    <a:pt x="568" y="274"/>
                  </a:lnTo>
                  <a:lnTo>
                    <a:pt x="588" y="299"/>
                  </a:lnTo>
                  <a:lnTo>
                    <a:pt x="596" y="312"/>
                  </a:lnTo>
                  <a:lnTo>
                    <a:pt x="604" y="327"/>
                  </a:lnTo>
                  <a:lnTo>
                    <a:pt x="604" y="327"/>
                  </a:lnTo>
                  <a:lnTo>
                    <a:pt x="609" y="337"/>
                  </a:lnTo>
                  <a:lnTo>
                    <a:pt x="613" y="348"/>
                  </a:lnTo>
                  <a:lnTo>
                    <a:pt x="613" y="348"/>
                  </a:lnTo>
                  <a:lnTo>
                    <a:pt x="615" y="350"/>
                  </a:lnTo>
                  <a:lnTo>
                    <a:pt x="618" y="353"/>
                  </a:lnTo>
                  <a:lnTo>
                    <a:pt x="621" y="353"/>
                  </a:lnTo>
                  <a:lnTo>
                    <a:pt x="623" y="353"/>
                  </a:lnTo>
                  <a:lnTo>
                    <a:pt x="626" y="352"/>
                  </a:lnTo>
                  <a:lnTo>
                    <a:pt x="628" y="349"/>
                  </a:lnTo>
                  <a:lnTo>
                    <a:pt x="628" y="346"/>
                  </a:lnTo>
                  <a:lnTo>
                    <a:pt x="628" y="344"/>
                  </a:lnTo>
                  <a:lnTo>
                    <a:pt x="628" y="3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C049DA6A-9DB2-80FA-9283-83EC56B1F2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2" y="2472"/>
              <a:ext cx="1587" cy="1755"/>
            </a:xfrm>
            <a:custGeom>
              <a:avLst/>
              <a:gdLst>
                <a:gd name="T0" fmla="*/ 845 w 4761"/>
                <a:gd name="T1" fmla="*/ 5182 h 5263"/>
                <a:gd name="T2" fmla="*/ 299 w 4761"/>
                <a:gd name="T3" fmla="*/ 5212 h 5263"/>
                <a:gd name="T4" fmla="*/ 134 w 4761"/>
                <a:gd name="T5" fmla="*/ 5130 h 5263"/>
                <a:gd name="T6" fmla="*/ 150 w 4761"/>
                <a:gd name="T7" fmla="*/ 4885 h 5263"/>
                <a:gd name="T8" fmla="*/ 374 w 4761"/>
                <a:gd name="T9" fmla="*/ 4168 h 5263"/>
                <a:gd name="T10" fmla="*/ 430 w 4761"/>
                <a:gd name="T11" fmla="*/ 3545 h 5263"/>
                <a:gd name="T12" fmla="*/ 400 w 4761"/>
                <a:gd name="T13" fmla="*/ 3390 h 5263"/>
                <a:gd name="T14" fmla="*/ 163 w 4761"/>
                <a:gd name="T15" fmla="*/ 2958 h 5263"/>
                <a:gd name="T16" fmla="*/ 21 w 4761"/>
                <a:gd name="T17" fmla="*/ 2373 h 5263"/>
                <a:gd name="T18" fmla="*/ 79 w 4761"/>
                <a:gd name="T19" fmla="*/ 1771 h 5263"/>
                <a:gd name="T20" fmla="*/ 355 w 4761"/>
                <a:gd name="T21" fmla="*/ 1221 h 5263"/>
                <a:gd name="T22" fmla="*/ 753 w 4761"/>
                <a:gd name="T23" fmla="*/ 891 h 5263"/>
                <a:gd name="T24" fmla="*/ 1081 w 4761"/>
                <a:gd name="T25" fmla="*/ 811 h 5263"/>
                <a:gd name="T26" fmla="*/ 1355 w 4761"/>
                <a:gd name="T27" fmla="*/ 881 h 5263"/>
                <a:gd name="T28" fmla="*/ 1714 w 4761"/>
                <a:gd name="T29" fmla="*/ 1267 h 5263"/>
                <a:gd name="T30" fmla="*/ 1923 w 4761"/>
                <a:gd name="T31" fmla="*/ 1728 h 5263"/>
                <a:gd name="T32" fmla="*/ 1838 w 4761"/>
                <a:gd name="T33" fmla="*/ 1767 h 5263"/>
                <a:gd name="T34" fmla="*/ 1384 w 4761"/>
                <a:gd name="T35" fmla="*/ 1661 h 5263"/>
                <a:gd name="T36" fmla="*/ 999 w 4761"/>
                <a:gd name="T37" fmla="*/ 1750 h 5263"/>
                <a:gd name="T38" fmla="*/ 817 w 4761"/>
                <a:gd name="T39" fmla="*/ 2052 h 5263"/>
                <a:gd name="T40" fmla="*/ 860 w 4761"/>
                <a:gd name="T41" fmla="*/ 2393 h 5263"/>
                <a:gd name="T42" fmla="*/ 1007 w 4761"/>
                <a:gd name="T43" fmla="*/ 2498 h 5263"/>
                <a:gd name="T44" fmla="*/ 1460 w 4761"/>
                <a:gd name="T45" fmla="*/ 2365 h 5263"/>
                <a:gd name="T46" fmla="*/ 2433 w 4761"/>
                <a:gd name="T47" fmla="*/ 1840 h 5263"/>
                <a:gd name="T48" fmla="*/ 2977 w 4761"/>
                <a:gd name="T49" fmla="*/ 1654 h 5263"/>
                <a:gd name="T50" fmla="*/ 3569 w 4761"/>
                <a:gd name="T51" fmla="*/ 1547 h 5263"/>
                <a:gd name="T52" fmla="*/ 3745 w 4761"/>
                <a:gd name="T53" fmla="*/ 1397 h 5263"/>
                <a:gd name="T54" fmla="*/ 3998 w 4761"/>
                <a:gd name="T55" fmla="*/ 1143 h 5263"/>
                <a:gd name="T56" fmla="*/ 4335 w 4761"/>
                <a:gd name="T57" fmla="*/ 800 h 5263"/>
                <a:gd name="T58" fmla="*/ 4658 w 4761"/>
                <a:gd name="T59" fmla="*/ 150 h 5263"/>
                <a:gd name="T60" fmla="*/ 4751 w 4761"/>
                <a:gd name="T61" fmla="*/ 2 h 5263"/>
                <a:gd name="T62" fmla="*/ 4435 w 4761"/>
                <a:gd name="T63" fmla="*/ 569 h 5263"/>
                <a:gd name="T64" fmla="*/ 4129 w 4761"/>
                <a:gd name="T65" fmla="*/ 1030 h 5263"/>
                <a:gd name="T66" fmla="*/ 3826 w 4761"/>
                <a:gd name="T67" fmla="*/ 1250 h 5263"/>
                <a:gd name="T68" fmla="*/ 3627 w 4761"/>
                <a:gd name="T69" fmla="*/ 1495 h 5263"/>
                <a:gd name="T70" fmla="*/ 3262 w 4761"/>
                <a:gd name="T71" fmla="*/ 1600 h 5263"/>
                <a:gd name="T72" fmla="*/ 2710 w 4761"/>
                <a:gd name="T73" fmla="*/ 1712 h 5263"/>
                <a:gd name="T74" fmla="*/ 1764 w 4761"/>
                <a:gd name="T75" fmla="*/ 2161 h 5263"/>
                <a:gd name="T76" fmla="*/ 1190 w 4761"/>
                <a:gd name="T77" fmla="*/ 2465 h 5263"/>
                <a:gd name="T78" fmla="*/ 968 w 4761"/>
                <a:gd name="T79" fmla="*/ 2471 h 5263"/>
                <a:gd name="T80" fmla="*/ 847 w 4761"/>
                <a:gd name="T81" fmla="*/ 2319 h 5263"/>
                <a:gd name="T82" fmla="*/ 854 w 4761"/>
                <a:gd name="T83" fmla="*/ 1966 h 5263"/>
                <a:gd name="T84" fmla="*/ 1104 w 4761"/>
                <a:gd name="T85" fmla="*/ 1716 h 5263"/>
                <a:gd name="T86" fmla="*/ 1477 w 4761"/>
                <a:gd name="T87" fmla="*/ 1683 h 5263"/>
                <a:gd name="T88" fmla="*/ 1889 w 4761"/>
                <a:gd name="T89" fmla="*/ 1808 h 5263"/>
                <a:gd name="T90" fmla="*/ 1939 w 4761"/>
                <a:gd name="T91" fmla="*/ 1727 h 5263"/>
                <a:gd name="T92" fmla="*/ 1717 w 4761"/>
                <a:gd name="T93" fmla="*/ 1243 h 5263"/>
                <a:gd name="T94" fmla="*/ 1372 w 4761"/>
                <a:gd name="T95" fmla="*/ 870 h 5263"/>
                <a:gd name="T96" fmla="*/ 1108 w 4761"/>
                <a:gd name="T97" fmla="*/ 795 h 5263"/>
                <a:gd name="T98" fmla="*/ 770 w 4761"/>
                <a:gd name="T99" fmla="*/ 865 h 5263"/>
                <a:gd name="T100" fmla="*/ 295 w 4761"/>
                <a:gd name="T101" fmla="*/ 1279 h 5263"/>
                <a:gd name="T102" fmla="*/ 41 w 4761"/>
                <a:gd name="T103" fmla="*/ 1854 h 5263"/>
                <a:gd name="T104" fmla="*/ 21 w 4761"/>
                <a:gd name="T105" fmla="*/ 2506 h 5263"/>
                <a:gd name="T106" fmla="*/ 182 w 4761"/>
                <a:gd name="T107" fmla="*/ 3044 h 5263"/>
                <a:gd name="T108" fmla="*/ 388 w 4761"/>
                <a:gd name="T109" fmla="*/ 3404 h 5263"/>
                <a:gd name="T110" fmla="*/ 414 w 4761"/>
                <a:gd name="T111" fmla="*/ 3549 h 5263"/>
                <a:gd name="T112" fmla="*/ 324 w 4761"/>
                <a:gd name="T113" fmla="*/ 4317 h 5263"/>
                <a:gd name="T114" fmla="*/ 108 w 4761"/>
                <a:gd name="T115" fmla="*/ 4972 h 5263"/>
                <a:gd name="T116" fmla="*/ 144 w 4761"/>
                <a:gd name="T117" fmla="*/ 5173 h 5263"/>
                <a:gd name="T118" fmla="*/ 424 w 4761"/>
                <a:gd name="T119" fmla="*/ 5222 h 5263"/>
                <a:gd name="T120" fmla="*/ 874 w 4761"/>
                <a:gd name="T121" fmla="*/ 5197 h 5263"/>
                <a:gd name="T122" fmla="*/ 2213 w 4761"/>
                <a:gd name="T123" fmla="*/ 5261 h 5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61" h="5263">
                  <a:moveTo>
                    <a:pt x="2206" y="5247"/>
                  </a:moveTo>
                  <a:lnTo>
                    <a:pt x="2206" y="5247"/>
                  </a:lnTo>
                  <a:lnTo>
                    <a:pt x="2139" y="5246"/>
                  </a:lnTo>
                  <a:lnTo>
                    <a:pt x="2071" y="5245"/>
                  </a:lnTo>
                  <a:lnTo>
                    <a:pt x="1935" y="5241"/>
                  </a:lnTo>
                  <a:lnTo>
                    <a:pt x="1798" y="5234"/>
                  </a:lnTo>
                  <a:lnTo>
                    <a:pt x="1662" y="5226"/>
                  </a:lnTo>
                  <a:lnTo>
                    <a:pt x="1390" y="5208"/>
                  </a:lnTo>
                  <a:lnTo>
                    <a:pt x="1254" y="5199"/>
                  </a:lnTo>
                  <a:lnTo>
                    <a:pt x="1118" y="5191"/>
                  </a:lnTo>
                  <a:lnTo>
                    <a:pt x="1118" y="5191"/>
                  </a:lnTo>
                  <a:lnTo>
                    <a:pt x="981" y="5184"/>
                  </a:lnTo>
                  <a:lnTo>
                    <a:pt x="845" y="5182"/>
                  </a:lnTo>
                  <a:lnTo>
                    <a:pt x="845" y="5182"/>
                  </a:lnTo>
                  <a:lnTo>
                    <a:pt x="723" y="5180"/>
                  </a:lnTo>
                  <a:lnTo>
                    <a:pt x="661" y="5180"/>
                  </a:lnTo>
                  <a:lnTo>
                    <a:pt x="601" y="5184"/>
                  </a:lnTo>
                  <a:lnTo>
                    <a:pt x="601" y="5184"/>
                  </a:lnTo>
                  <a:lnTo>
                    <a:pt x="563" y="5187"/>
                  </a:lnTo>
                  <a:lnTo>
                    <a:pt x="525" y="5192"/>
                  </a:lnTo>
                  <a:lnTo>
                    <a:pt x="450" y="5203"/>
                  </a:lnTo>
                  <a:lnTo>
                    <a:pt x="412" y="5208"/>
                  </a:lnTo>
                  <a:lnTo>
                    <a:pt x="374" y="5211"/>
                  </a:lnTo>
                  <a:lnTo>
                    <a:pt x="337" y="5213"/>
                  </a:lnTo>
                  <a:lnTo>
                    <a:pt x="299" y="5212"/>
                  </a:lnTo>
                  <a:lnTo>
                    <a:pt x="299" y="5212"/>
                  </a:lnTo>
                  <a:lnTo>
                    <a:pt x="281" y="5212"/>
                  </a:lnTo>
                  <a:lnTo>
                    <a:pt x="262" y="5209"/>
                  </a:lnTo>
                  <a:lnTo>
                    <a:pt x="244" y="5207"/>
                  </a:lnTo>
                  <a:lnTo>
                    <a:pt x="226" y="5201"/>
                  </a:lnTo>
                  <a:lnTo>
                    <a:pt x="209" y="5196"/>
                  </a:lnTo>
                  <a:lnTo>
                    <a:pt x="191" y="5188"/>
                  </a:lnTo>
                  <a:lnTo>
                    <a:pt x="177" y="5179"/>
                  </a:lnTo>
                  <a:lnTo>
                    <a:pt x="163" y="5169"/>
                  </a:lnTo>
                  <a:lnTo>
                    <a:pt x="163" y="5169"/>
                  </a:lnTo>
                  <a:lnTo>
                    <a:pt x="153" y="5159"/>
                  </a:lnTo>
                  <a:lnTo>
                    <a:pt x="146" y="5150"/>
                  </a:lnTo>
                  <a:lnTo>
                    <a:pt x="139" y="5140"/>
                  </a:lnTo>
                  <a:lnTo>
                    <a:pt x="134" y="5130"/>
                  </a:lnTo>
                  <a:lnTo>
                    <a:pt x="129" y="5119"/>
                  </a:lnTo>
                  <a:lnTo>
                    <a:pt x="125" y="5108"/>
                  </a:lnTo>
                  <a:lnTo>
                    <a:pt x="122" y="5096"/>
                  </a:lnTo>
                  <a:lnTo>
                    <a:pt x="119" y="5085"/>
                  </a:lnTo>
                  <a:lnTo>
                    <a:pt x="117" y="5060"/>
                  </a:lnTo>
                  <a:lnTo>
                    <a:pt x="117" y="5035"/>
                  </a:lnTo>
                  <a:lnTo>
                    <a:pt x="118" y="5011"/>
                  </a:lnTo>
                  <a:lnTo>
                    <a:pt x="122" y="4987"/>
                  </a:lnTo>
                  <a:lnTo>
                    <a:pt x="122" y="4987"/>
                  </a:lnTo>
                  <a:lnTo>
                    <a:pt x="127" y="4961"/>
                  </a:lnTo>
                  <a:lnTo>
                    <a:pt x="134" y="4936"/>
                  </a:lnTo>
                  <a:lnTo>
                    <a:pt x="142" y="4910"/>
                  </a:lnTo>
                  <a:lnTo>
                    <a:pt x="150" y="4885"/>
                  </a:lnTo>
                  <a:lnTo>
                    <a:pt x="168" y="4835"/>
                  </a:lnTo>
                  <a:lnTo>
                    <a:pt x="188" y="4786"/>
                  </a:lnTo>
                  <a:lnTo>
                    <a:pt x="188" y="4786"/>
                  </a:lnTo>
                  <a:lnTo>
                    <a:pt x="210" y="4726"/>
                  </a:lnTo>
                  <a:lnTo>
                    <a:pt x="231" y="4665"/>
                  </a:lnTo>
                  <a:lnTo>
                    <a:pt x="273" y="4545"/>
                  </a:lnTo>
                  <a:lnTo>
                    <a:pt x="273" y="4545"/>
                  </a:lnTo>
                  <a:lnTo>
                    <a:pt x="292" y="4483"/>
                  </a:lnTo>
                  <a:lnTo>
                    <a:pt x="311" y="4420"/>
                  </a:lnTo>
                  <a:lnTo>
                    <a:pt x="329" y="4358"/>
                  </a:lnTo>
                  <a:lnTo>
                    <a:pt x="345" y="4295"/>
                  </a:lnTo>
                  <a:lnTo>
                    <a:pt x="361" y="4232"/>
                  </a:lnTo>
                  <a:lnTo>
                    <a:pt x="374" y="4168"/>
                  </a:lnTo>
                  <a:lnTo>
                    <a:pt x="387" y="4104"/>
                  </a:lnTo>
                  <a:lnTo>
                    <a:pt x="397" y="4040"/>
                  </a:lnTo>
                  <a:lnTo>
                    <a:pt x="397" y="4040"/>
                  </a:lnTo>
                  <a:lnTo>
                    <a:pt x="405" y="3981"/>
                  </a:lnTo>
                  <a:lnTo>
                    <a:pt x="412" y="3922"/>
                  </a:lnTo>
                  <a:lnTo>
                    <a:pt x="418" y="3863"/>
                  </a:lnTo>
                  <a:lnTo>
                    <a:pt x="422" y="3805"/>
                  </a:lnTo>
                  <a:lnTo>
                    <a:pt x="426" y="3746"/>
                  </a:lnTo>
                  <a:lnTo>
                    <a:pt x="429" y="3687"/>
                  </a:lnTo>
                  <a:lnTo>
                    <a:pt x="430" y="3626"/>
                  </a:lnTo>
                  <a:lnTo>
                    <a:pt x="432" y="3567"/>
                  </a:lnTo>
                  <a:lnTo>
                    <a:pt x="432" y="3567"/>
                  </a:lnTo>
                  <a:lnTo>
                    <a:pt x="430" y="3545"/>
                  </a:lnTo>
                  <a:lnTo>
                    <a:pt x="430" y="3522"/>
                  </a:lnTo>
                  <a:lnTo>
                    <a:pt x="428" y="3499"/>
                  </a:lnTo>
                  <a:lnTo>
                    <a:pt x="424" y="3476"/>
                  </a:lnTo>
                  <a:lnTo>
                    <a:pt x="424" y="3476"/>
                  </a:lnTo>
                  <a:lnTo>
                    <a:pt x="418" y="3463"/>
                  </a:lnTo>
                  <a:lnTo>
                    <a:pt x="414" y="3449"/>
                  </a:lnTo>
                  <a:lnTo>
                    <a:pt x="409" y="3436"/>
                  </a:lnTo>
                  <a:lnTo>
                    <a:pt x="407" y="3423"/>
                  </a:lnTo>
                  <a:lnTo>
                    <a:pt x="407" y="3423"/>
                  </a:lnTo>
                  <a:lnTo>
                    <a:pt x="405" y="3409"/>
                  </a:lnTo>
                  <a:lnTo>
                    <a:pt x="404" y="3398"/>
                  </a:lnTo>
                  <a:lnTo>
                    <a:pt x="404" y="3398"/>
                  </a:lnTo>
                  <a:lnTo>
                    <a:pt x="400" y="3390"/>
                  </a:lnTo>
                  <a:lnTo>
                    <a:pt x="396" y="3383"/>
                  </a:lnTo>
                  <a:lnTo>
                    <a:pt x="384" y="3367"/>
                  </a:lnTo>
                  <a:lnTo>
                    <a:pt x="384" y="3367"/>
                  </a:lnTo>
                  <a:lnTo>
                    <a:pt x="355" y="3324"/>
                  </a:lnTo>
                  <a:lnTo>
                    <a:pt x="327" y="3279"/>
                  </a:lnTo>
                  <a:lnTo>
                    <a:pt x="327" y="3279"/>
                  </a:lnTo>
                  <a:lnTo>
                    <a:pt x="300" y="3235"/>
                  </a:lnTo>
                  <a:lnTo>
                    <a:pt x="274" y="3190"/>
                  </a:lnTo>
                  <a:lnTo>
                    <a:pt x="249" y="3145"/>
                  </a:lnTo>
                  <a:lnTo>
                    <a:pt x="226" y="3099"/>
                  </a:lnTo>
                  <a:lnTo>
                    <a:pt x="203" y="3052"/>
                  </a:lnTo>
                  <a:lnTo>
                    <a:pt x="182" y="3005"/>
                  </a:lnTo>
                  <a:lnTo>
                    <a:pt x="163" y="2958"/>
                  </a:lnTo>
                  <a:lnTo>
                    <a:pt x="143" y="2910"/>
                  </a:lnTo>
                  <a:lnTo>
                    <a:pt x="143" y="2910"/>
                  </a:lnTo>
                  <a:lnTo>
                    <a:pt x="126" y="2863"/>
                  </a:lnTo>
                  <a:lnTo>
                    <a:pt x="110" y="2816"/>
                  </a:lnTo>
                  <a:lnTo>
                    <a:pt x="94" y="2767"/>
                  </a:lnTo>
                  <a:lnTo>
                    <a:pt x="81" y="2718"/>
                  </a:lnTo>
                  <a:lnTo>
                    <a:pt x="70" y="2670"/>
                  </a:lnTo>
                  <a:lnTo>
                    <a:pt x="58" y="2621"/>
                  </a:lnTo>
                  <a:lnTo>
                    <a:pt x="47" y="2573"/>
                  </a:lnTo>
                  <a:lnTo>
                    <a:pt x="39" y="2523"/>
                  </a:lnTo>
                  <a:lnTo>
                    <a:pt x="31" y="2473"/>
                  </a:lnTo>
                  <a:lnTo>
                    <a:pt x="26" y="2423"/>
                  </a:lnTo>
                  <a:lnTo>
                    <a:pt x="21" y="2373"/>
                  </a:lnTo>
                  <a:lnTo>
                    <a:pt x="17" y="2323"/>
                  </a:lnTo>
                  <a:lnTo>
                    <a:pt x="16" y="2273"/>
                  </a:lnTo>
                  <a:lnTo>
                    <a:pt x="16" y="2223"/>
                  </a:lnTo>
                  <a:lnTo>
                    <a:pt x="16" y="2173"/>
                  </a:lnTo>
                  <a:lnTo>
                    <a:pt x="18" y="2122"/>
                  </a:lnTo>
                  <a:lnTo>
                    <a:pt x="18" y="2122"/>
                  </a:lnTo>
                  <a:lnTo>
                    <a:pt x="22" y="2072"/>
                  </a:lnTo>
                  <a:lnTo>
                    <a:pt x="28" y="2021"/>
                  </a:lnTo>
                  <a:lnTo>
                    <a:pt x="35" y="1971"/>
                  </a:lnTo>
                  <a:lnTo>
                    <a:pt x="43" y="1920"/>
                  </a:lnTo>
                  <a:lnTo>
                    <a:pt x="54" y="1870"/>
                  </a:lnTo>
                  <a:lnTo>
                    <a:pt x="66" y="1821"/>
                  </a:lnTo>
                  <a:lnTo>
                    <a:pt x="79" y="1771"/>
                  </a:lnTo>
                  <a:lnTo>
                    <a:pt x="93" y="1723"/>
                  </a:lnTo>
                  <a:lnTo>
                    <a:pt x="110" y="1674"/>
                  </a:lnTo>
                  <a:lnTo>
                    <a:pt x="127" y="1627"/>
                  </a:lnTo>
                  <a:lnTo>
                    <a:pt x="147" y="1579"/>
                  </a:lnTo>
                  <a:lnTo>
                    <a:pt x="168" y="1533"/>
                  </a:lnTo>
                  <a:lnTo>
                    <a:pt x="189" y="1487"/>
                  </a:lnTo>
                  <a:lnTo>
                    <a:pt x="212" y="1442"/>
                  </a:lnTo>
                  <a:lnTo>
                    <a:pt x="237" y="1397"/>
                  </a:lnTo>
                  <a:lnTo>
                    <a:pt x="265" y="1353"/>
                  </a:lnTo>
                  <a:lnTo>
                    <a:pt x="265" y="1353"/>
                  </a:lnTo>
                  <a:lnTo>
                    <a:pt x="294" y="1309"/>
                  </a:lnTo>
                  <a:lnTo>
                    <a:pt x="324" y="1264"/>
                  </a:lnTo>
                  <a:lnTo>
                    <a:pt x="355" y="1221"/>
                  </a:lnTo>
                  <a:lnTo>
                    <a:pt x="390" y="1177"/>
                  </a:lnTo>
                  <a:lnTo>
                    <a:pt x="424" y="1137"/>
                  </a:lnTo>
                  <a:lnTo>
                    <a:pt x="462" y="1096"/>
                  </a:lnTo>
                  <a:lnTo>
                    <a:pt x="500" y="1059"/>
                  </a:lnTo>
                  <a:lnTo>
                    <a:pt x="519" y="1041"/>
                  </a:lnTo>
                  <a:lnTo>
                    <a:pt x="540" y="1024"/>
                  </a:lnTo>
                  <a:lnTo>
                    <a:pt x="540" y="1024"/>
                  </a:lnTo>
                  <a:lnTo>
                    <a:pt x="584" y="990"/>
                  </a:lnTo>
                  <a:lnTo>
                    <a:pt x="630" y="958"/>
                  </a:lnTo>
                  <a:lnTo>
                    <a:pt x="678" y="929"/>
                  </a:lnTo>
                  <a:lnTo>
                    <a:pt x="702" y="916"/>
                  </a:lnTo>
                  <a:lnTo>
                    <a:pt x="727" y="903"/>
                  </a:lnTo>
                  <a:lnTo>
                    <a:pt x="753" y="891"/>
                  </a:lnTo>
                  <a:lnTo>
                    <a:pt x="778" y="881"/>
                  </a:lnTo>
                  <a:lnTo>
                    <a:pt x="804" y="870"/>
                  </a:lnTo>
                  <a:lnTo>
                    <a:pt x="830" y="860"/>
                  </a:lnTo>
                  <a:lnTo>
                    <a:pt x="856" y="850"/>
                  </a:lnTo>
                  <a:lnTo>
                    <a:pt x="883" y="842"/>
                  </a:lnTo>
                  <a:lnTo>
                    <a:pt x="909" y="836"/>
                  </a:lnTo>
                  <a:lnTo>
                    <a:pt x="937" y="829"/>
                  </a:lnTo>
                  <a:lnTo>
                    <a:pt x="937" y="829"/>
                  </a:lnTo>
                  <a:lnTo>
                    <a:pt x="984" y="820"/>
                  </a:lnTo>
                  <a:lnTo>
                    <a:pt x="1009" y="816"/>
                  </a:lnTo>
                  <a:lnTo>
                    <a:pt x="1032" y="814"/>
                  </a:lnTo>
                  <a:lnTo>
                    <a:pt x="1057" y="812"/>
                  </a:lnTo>
                  <a:lnTo>
                    <a:pt x="1081" y="811"/>
                  </a:lnTo>
                  <a:lnTo>
                    <a:pt x="1106" y="811"/>
                  </a:lnTo>
                  <a:lnTo>
                    <a:pt x="1129" y="812"/>
                  </a:lnTo>
                  <a:lnTo>
                    <a:pt x="1154" y="814"/>
                  </a:lnTo>
                  <a:lnTo>
                    <a:pt x="1178" y="816"/>
                  </a:lnTo>
                  <a:lnTo>
                    <a:pt x="1201" y="821"/>
                  </a:lnTo>
                  <a:lnTo>
                    <a:pt x="1225" y="827"/>
                  </a:lnTo>
                  <a:lnTo>
                    <a:pt x="1249" y="832"/>
                  </a:lnTo>
                  <a:lnTo>
                    <a:pt x="1271" y="840"/>
                  </a:lnTo>
                  <a:lnTo>
                    <a:pt x="1295" y="849"/>
                  </a:lnTo>
                  <a:lnTo>
                    <a:pt x="1317" y="860"/>
                  </a:lnTo>
                  <a:lnTo>
                    <a:pt x="1317" y="860"/>
                  </a:lnTo>
                  <a:lnTo>
                    <a:pt x="1337" y="870"/>
                  </a:lnTo>
                  <a:lnTo>
                    <a:pt x="1355" y="881"/>
                  </a:lnTo>
                  <a:lnTo>
                    <a:pt x="1393" y="904"/>
                  </a:lnTo>
                  <a:lnTo>
                    <a:pt x="1428" y="930"/>
                  </a:lnTo>
                  <a:lnTo>
                    <a:pt x="1462" y="958"/>
                  </a:lnTo>
                  <a:lnTo>
                    <a:pt x="1495" y="988"/>
                  </a:lnTo>
                  <a:lnTo>
                    <a:pt x="1525" y="1020"/>
                  </a:lnTo>
                  <a:lnTo>
                    <a:pt x="1556" y="1051"/>
                  </a:lnTo>
                  <a:lnTo>
                    <a:pt x="1584" y="1085"/>
                  </a:lnTo>
                  <a:lnTo>
                    <a:pt x="1584" y="1085"/>
                  </a:lnTo>
                  <a:lnTo>
                    <a:pt x="1612" y="1120"/>
                  </a:lnTo>
                  <a:lnTo>
                    <a:pt x="1640" y="1155"/>
                  </a:lnTo>
                  <a:lnTo>
                    <a:pt x="1666" y="1192"/>
                  </a:lnTo>
                  <a:lnTo>
                    <a:pt x="1691" y="1229"/>
                  </a:lnTo>
                  <a:lnTo>
                    <a:pt x="1714" y="1267"/>
                  </a:lnTo>
                  <a:lnTo>
                    <a:pt x="1738" y="1306"/>
                  </a:lnTo>
                  <a:lnTo>
                    <a:pt x="1760" y="1346"/>
                  </a:lnTo>
                  <a:lnTo>
                    <a:pt x="1783" y="1385"/>
                  </a:lnTo>
                  <a:lnTo>
                    <a:pt x="1802" y="1426"/>
                  </a:lnTo>
                  <a:lnTo>
                    <a:pt x="1822" y="1466"/>
                  </a:lnTo>
                  <a:lnTo>
                    <a:pt x="1840" y="1507"/>
                  </a:lnTo>
                  <a:lnTo>
                    <a:pt x="1859" y="1549"/>
                  </a:lnTo>
                  <a:lnTo>
                    <a:pt x="1874" y="1590"/>
                  </a:lnTo>
                  <a:lnTo>
                    <a:pt x="1890" y="1633"/>
                  </a:lnTo>
                  <a:lnTo>
                    <a:pt x="1904" y="1675"/>
                  </a:lnTo>
                  <a:lnTo>
                    <a:pt x="1919" y="1717"/>
                  </a:lnTo>
                  <a:lnTo>
                    <a:pt x="1919" y="1717"/>
                  </a:lnTo>
                  <a:lnTo>
                    <a:pt x="1923" y="1728"/>
                  </a:lnTo>
                  <a:lnTo>
                    <a:pt x="1924" y="1732"/>
                  </a:lnTo>
                  <a:lnTo>
                    <a:pt x="1923" y="1736"/>
                  </a:lnTo>
                  <a:lnTo>
                    <a:pt x="1923" y="1736"/>
                  </a:lnTo>
                  <a:lnTo>
                    <a:pt x="1920" y="1742"/>
                  </a:lnTo>
                  <a:lnTo>
                    <a:pt x="1916" y="1748"/>
                  </a:lnTo>
                  <a:lnTo>
                    <a:pt x="1908" y="1758"/>
                  </a:lnTo>
                  <a:lnTo>
                    <a:pt x="1908" y="1758"/>
                  </a:lnTo>
                  <a:lnTo>
                    <a:pt x="1882" y="1798"/>
                  </a:lnTo>
                  <a:lnTo>
                    <a:pt x="1882" y="1798"/>
                  </a:lnTo>
                  <a:lnTo>
                    <a:pt x="1894" y="1794"/>
                  </a:lnTo>
                  <a:lnTo>
                    <a:pt x="1894" y="1794"/>
                  </a:lnTo>
                  <a:lnTo>
                    <a:pt x="1865" y="1780"/>
                  </a:lnTo>
                  <a:lnTo>
                    <a:pt x="1838" y="1767"/>
                  </a:lnTo>
                  <a:lnTo>
                    <a:pt x="1809" y="1754"/>
                  </a:lnTo>
                  <a:lnTo>
                    <a:pt x="1780" y="1742"/>
                  </a:lnTo>
                  <a:lnTo>
                    <a:pt x="1751" y="1732"/>
                  </a:lnTo>
                  <a:lnTo>
                    <a:pt x="1721" y="1721"/>
                  </a:lnTo>
                  <a:lnTo>
                    <a:pt x="1691" y="1712"/>
                  </a:lnTo>
                  <a:lnTo>
                    <a:pt x="1661" y="1703"/>
                  </a:lnTo>
                  <a:lnTo>
                    <a:pt x="1630" y="1695"/>
                  </a:lnTo>
                  <a:lnTo>
                    <a:pt x="1600" y="1689"/>
                  </a:lnTo>
                  <a:lnTo>
                    <a:pt x="1539" y="1677"/>
                  </a:lnTo>
                  <a:lnTo>
                    <a:pt x="1477" y="1667"/>
                  </a:lnTo>
                  <a:lnTo>
                    <a:pt x="1414" y="1662"/>
                  </a:lnTo>
                  <a:lnTo>
                    <a:pt x="1414" y="1662"/>
                  </a:lnTo>
                  <a:lnTo>
                    <a:pt x="1384" y="1661"/>
                  </a:lnTo>
                  <a:lnTo>
                    <a:pt x="1354" y="1660"/>
                  </a:lnTo>
                  <a:lnTo>
                    <a:pt x="1322" y="1660"/>
                  </a:lnTo>
                  <a:lnTo>
                    <a:pt x="1292" y="1661"/>
                  </a:lnTo>
                  <a:lnTo>
                    <a:pt x="1260" y="1664"/>
                  </a:lnTo>
                  <a:lnTo>
                    <a:pt x="1229" y="1667"/>
                  </a:lnTo>
                  <a:lnTo>
                    <a:pt x="1199" y="1673"/>
                  </a:lnTo>
                  <a:lnTo>
                    <a:pt x="1169" y="1679"/>
                  </a:lnTo>
                  <a:lnTo>
                    <a:pt x="1138" y="1687"/>
                  </a:lnTo>
                  <a:lnTo>
                    <a:pt x="1110" y="1696"/>
                  </a:lnTo>
                  <a:lnTo>
                    <a:pt x="1081" y="1707"/>
                  </a:lnTo>
                  <a:lnTo>
                    <a:pt x="1052" y="1720"/>
                  </a:lnTo>
                  <a:lnTo>
                    <a:pt x="1026" y="1734"/>
                  </a:lnTo>
                  <a:lnTo>
                    <a:pt x="999" y="1750"/>
                  </a:lnTo>
                  <a:lnTo>
                    <a:pt x="975" y="1769"/>
                  </a:lnTo>
                  <a:lnTo>
                    <a:pt x="951" y="1788"/>
                  </a:lnTo>
                  <a:lnTo>
                    <a:pt x="951" y="1788"/>
                  </a:lnTo>
                  <a:lnTo>
                    <a:pt x="929" y="1809"/>
                  </a:lnTo>
                  <a:lnTo>
                    <a:pt x="909" y="1833"/>
                  </a:lnTo>
                  <a:lnTo>
                    <a:pt x="892" y="1857"/>
                  </a:lnTo>
                  <a:lnTo>
                    <a:pt x="875" y="1883"/>
                  </a:lnTo>
                  <a:lnTo>
                    <a:pt x="862" y="1909"/>
                  </a:lnTo>
                  <a:lnTo>
                    <a:pt x="849" y="1937"/>
                  </a:lnTo>
                  <a:lnTo>
                    <a:pt x="838" y="1964"/>
                  </a:lnTo>
                  <a:lnTo>
                    <a:pt x="830" y="1993"/>
                  </a:lnTo>
                  <a:lnTo>
                    <a:pt x="822" y="2024"/>
                  </a:lnTo>
                  <a:lnTo>
                    <a:pt x="817" y="2052"/>
                  </a:lnTo>
                  <a:lnTo>
                    <a:pt x="813" y="2083"/>
                  </a:lnTo>
                  <a:lnTo>
                    <a:pt x="811" y="2113"/>
                  </a:lnTo>
                  <a:lnTo>
                    <a:pt x="809" y="2143"/>
                  </a:lnTo>
                  <a:lnTo>
                    <a:pt x="809" y="2173"/>
                  </a:lnTo>
                  <a:lnTo>
                    <a:pt x="811" y="2203"/>
                  </a:lnTo>
                  <a:lnTo>
                    <a:pt x="815" y="2234"/>
                  </a:lnTo>
                  <a:lnTo>
                    <a:pt x="815" y="2234"/>
                  </a:lnTo>
                  <a:lnTo>
                    <a:pt x="818" y="2261"/>
                  </a:lnTo>
                  <a:lnTo>
                    <a:pt x="822" y="2288"/>
                  </a:lnTo>
                  <a:lnTo>
                    <a:pt x="830" y="2315"/>
                  </a:lnTo>
                  <a:lnTo>
                    <a:pt x="838" y="2341"/>
                  </a:lnTo>
                  <a:lnTo>
                    <a:pt x="849" y="2368"/>
                  </a:lnTo>
                  <a:lnTo>
                    <a:pt x="860" y="2393"/>
                  </a:lnTo>
                  <a:lnTo>
                    <a:pt x="876" y="2415"/>
                  </a:lnTo>
                  <a:lnTo>
                    <a:pt x="884" y="2427"/>
                  </a:lnTo>
                  <a:lnTo>
                    <a:pt x="893" y="2437"/>
                  </a:lnTo>
                  <a:lnTo>
                    <a:pt x="893" y="2437"/>
                  </a:lnTo>
                  <a:lnTo>
                    <a:pt x="904" y="2448"/>
                  </a:lnTo>
                  <a:lnTo>
                    <a:pt x="916" y="2458"/>
                  </a:lnTo>
                  <a:lnTo>
                    <a:pt x="927" y="2468"/>
                  </a:lnTo>
                  <a:lnTo>
                    <a:pt x="940" y="2475"/>
                  </a:lnTo>
                  <a:lnTo>
                    <a:pt x="952" y="2482"/>
                  </a:lnTo>
                  <a:lnTo>
                    <a:pt x="965" y="2487"/>
                  </a:lnTo>
                  <a:lnTo>
                    <a:pt x="980" y="2491"/>
                  </a:lnTo>
                  <a:lnTo>
                    <a:pt x="993" y="2495"/>
                  </a:lnTo>
                  <a:lnTo>
                    <a:pt x="1007" y="2498"/>
                  </a:lnTo>
                  <a:lnTo>
                    <a:pt x="1022" y="2500"/>
                  </a:lnTo>
                  <a:lnTo>
                    <a:pt x="1051" y="2502"/>
                  </a:lnTo>
                  <a:lnTo>
                    <a:pt x="1081" y="2500"/>
                  </a:lnTo>
                  <a:lnTo>
                    <a:pt x="1111" y="2496"/>
                  </a:lnTo>
                  <a:lnTo>
                    <a:pt x="1111" y="2496"/>
                  </a:lnTo>
                  <a:lnTo>
                    <a:pt x="1157" y="2489"/>
                  </a:lnTo>
                  <a:lnTo>
                    <a:pt x="1203" y="2477"/>
                  </a:lnTo>
                  <a:lnTo>
                    <a:pt x="1247" y="2464"/>
                  </a:lnTo>
                  <a:lnTo>
                    <a:pt x="1291" y="2447"/>
                  </a:lnTo>
                  <a:lnTo>
                    <a:pt x="1334" y="2429"/>
                  </a:lnTo>
                  <a:lnTo>
                    <a:pt x="1376" y="2410"/>
                  </a:lnTo>
                  <a:lnTo>
                    <a:pt x="1418" y="2387"/>
                  </a:lnTo>
                  <a:lnTo>
                    <a:pt x="1460" y="2365"/>
                  </a:lnTo>
                  <a:lnTo>
                    <a:pt x="1501" y="2341"/>
                  </a:lnTo>
                  <a:lnTo>
                    <a:pt x="1541" y="2318"/>
                  </a:lnTo>
                  <a:lnTo>
                    <a:pt x="1621" y="2268"/>
                  </a:lnTo>
                  <a:lnTo>
                    <a:pt x="1701" y="2218"/>
                  </a:lnTo>
                  <a:lnTo>
                    <a:pt x="1781" y="2171"/>
                  </a:lnTo>
                  <a:lnTo>
                    <a:pt x="1781" y="2171"/>
                  </a:lnTo>
                  <a:lnTo>
                    <a:pt x="1868" y="2122"/>
                  </a:lnTo>
                  <a:lnTo>
                    <a:pt x="1957" y="2076"/>
                  </a:lnTo>
                  <a:lnTo>
                    <a:pt x="2135" y="1984"/>
                  </a:lnTo>
                  <a:lnTo>
                    <a:pt x="2135" y="1984"/>
                  </a:lnTo>
                  <a:lnTo>
                    <a:pt x="2234" y="1934"/>
                  </a:lnTo>
                  <a:lnTo>
                    <a:pt x="2333" y="1887"/>
                  </a:lnTo>
                  <a:lnTo>
                    <a:pt x="2433" y="1840"/>
                  </a:lnTo>
                  <a:lnTo>
                    <a:pt x="2484" y="1817"/>
                  </a:lnTo>
                  <a:lnTo>
                    <a:pt x="2534" y="1796"/>
                  </a:lnTo>
                  <a:lnTo>
                    <a:pt x="2534" y="1796"/>
                  </a:lnTo>
                  <a:lnTo>
                    <a:pt x="2583" y="1777"/>
                  </a:lnTo>
                  <a:lnTo>
                    <a:pt x="2631" y="1757"/>
                  </a:lnTo>
                  <a:lnTo>
                    <a:pt x="2680" y="1740"/>
                  </a:lnTo>
                  <a:lnTo>
                    <a:pt x="2729" y="1723"/>
                  </a:lnTo>
                  <a:lnTo>
                    <a:pt x="2779" y="1706"/>
                  </a:lnTo>
                  <a:lnTo>
                    <a:pt x="2829" y="1691"/>
                  </a:lnTo>
                  <a:lnTo>
                    <a:pt x="2879" y="1677"/>
                  </a:lnTo>
                  <a:lnTo>
                    <a:pt x="2929" y="1665"/>
                  </a:lnTo>
                  <a:lnTo>
                    <a:pt x="2929" y="1665"/>
                  </a:lnTo>
                  <a:lnTo>
                    <a:pt x="2977" y="1654"/>
                  </a:lnTo>
                  <a:lnTo>
                    <a:pt x="3025" y="1645"/>
                  </a:lnTo>
                  <a:lnTo>
                    <a:pt x="3073" y="1639"/>
                  </a:lnTo>
                  <a:lnTo>
                    <a:pt x="3122" y="1632"/>
                  </a:lnTo>
                  <a:lnTo>
                    <a:pt x="3217" y="1621"/>
                  </a:lnTo>
                  <a:lnTo>
                    <a:pt x="3314" y="1611"/>
                  </a:lnTo>
                  <a:lnTo>
                    <a:pt x="3314" y="1611"/>
                  </a:lnTo>
                  <a:lnTo>
                    <a:pt x="3355" y="1606"/>
                  </a:lnTo>
                  <a:lnTo>
                    <a:pt x="3394" y="1599"/>
                  </a:lnTo>
                  <a:lnTo>
                    <a:pt x="3435" y="1591"/>
                  </a:lnTo>
                  <a:lnTo>
                    <a:pt x="3475" y="1582"/>
                  </a:lnTo>
                  <a:lnTo>
                    <a:pt x="3513" y="1570"/>
                  </a:lnTo>
                  <a:lnTo>
                    <a:pt x="3551" y="1556"/>
                  </a:lnTo>
                  <a:lnTo>
                    <a:pt x="3569" y="1547"/>
                  </a:lnTo>
                  <a:lnTo>
                    <a:pt x="3587" y="1537"/>
                  </a:lnTo>
                  <a:lnTo>
                    <a:pt x="3604" y="1528"/>
                  </a:lnTo>
                  <a:lnTo>
                    <a:pt x="3621" y="1518"/>
                  </a:lnTo>
                  <a:lnTo>
                    <a:pt x="3621" y="1518"/>
                  </a:lnTo>
                  <a:lnTo>
                    <a:pt x="3640" y="1505"/>
                  </a:lnTo>
                  <a:lnTo>
                    <a:pt x="3657" y="1491"/>
                  </a:lnTo>
                  <a:lnTo>
                    <a:pt x="3674" y="1478"/>
                  </a:lnTo>
                  <a:lnTo>
                    <a:pt x="3688" y="1463"/>
                  </a:lnTo>
                  <a:lnTo>
                    <a:pt x="3704" y="1448"/>
                  </a:lnTo>
                  <a:lnTo>
                    <a:pt x="3718" y="1431"/>
                  </a:lnTo>
                  <a:lnTo>
                    <a:pt x="3732" y="1414"/>
                  </a:lnTo>
                  <a:lnTo>
                    <a:pt x="3745" y="1397"/>
                  </a:lnTo>
                  <a:lnTo>
                    <a:pt x="3745" y="1397"/>
                  </a:lnTo>
                  <a:lnTo>
                    <a:pt x="3768" y="1361"/>
                  </a:lnTo>
                  <a:lnTo>
                    <a:pt x="3791" y="1326"/>
                  </a:lnTo>
                  <a:lnTo>
                    <a:pt x="3816" y="1290"/>
                  </a:lnTo>
                  <a:lnTo>
                    <a:pt x="3827" y="1273"/>
                  </a:lnTo>
                  <a:lnTo>
                    <a:pt x="3842" y="1256"/>
                  </a:lnTo>
                  <a:lnTo>
                    <a:pt x="3842" y="1256"/>
                  </a:lnTo>
                  <a:lnTo>
                    <a:pt x="3857" y="1239"/>
                  </a:lnTo>
                  <a:lnTo>
                    <a:pt x="3876" y="1223"/>
                  </a:lnTo>
                  <a:lnTo>
                    <a:pt x="3896" y="1208"/>
                  </a:lnTo>
                  <a:lnTo>
                    <a:pt x="3915" y="1195"/>
                  </a:lnTo>
                  <a:lnTo>
                    <a:pt x="3956" y="1168"/>
                  </a:lnTo>
                  <a:lnTo>
                    <a:pt x="3998" y="1143"/>
                  </a:lnTo>
                  <a:lnTo>
                    <a:pt x="3998" y="1143"/>
                  </a:lnTo>
                  <a:lnTo>
                    <a:pt x="4039" y="1118"/>
                  </a:lnTo>
                  <a:lnTo>
                    <a:pt x="4079" y="1091"/>
                  </a:lnTo>
                  <a:lnTo>
                    <a:pt x="4119" y="1062"/>
                  </a:lnTo>
                  <a:lnTo>
                    <a:pt x="4138" y="1047"/>
                  </a:lnTo>
                  <a:lnTo>
                    <a:pt x="4157" y="1030"/>
                  </a:lnTo>
                  <a:lnTo>
                    <a:pt x="4157" y="1030"/>
                  </a:lnTo>
                  <a:lnTo>
                    <a:pt x="4185" y="1001"/>
                  </a:lnTo>
                  <a:lnTo>
                    <a:pt x="4214" y="971"/>
                  </a:lnTo>
                  <a:lnTo>
                    <a:pt x="4240" y="938"/>
                  </a:lnTo>
                  <a:lnTo>
                    <a:pt x="4267" y="906"/>
                  </a:lnTo>
                  <a:lnTo>
                    <a:pt x="4290" y="871"/>
                  </a:lnTo>
                  <a:lnTo>
                    <a:pt x="4314" y="836"/>
                  </a:lnTo>
                  <a:lnTo>
                    <a:pt x="4335" y="800"/>
                  </a:lnTo>
                  <a:lnTo>
                    <a:pt x="4356" y="764"/>
                  </a:lnTo>
                  <a:lnTo>
                    <a:pt x="4356" y="764"/>
                  </a:lnTo>
                  <a:lnTo>
                    <a:pt x="4377" y="727"/>
                  </a:lnTo>
                  <a:lnTo>
                    <a:pt x="4397" y="689"/>
                  </a:lnTo>
                  <a:lnTo>
                    <a:pt x="4433" y="611"/>
                  </a:lnTo>
                  <a:lnTo>
                    <a:pt x="4469" y="534"/>
                  </a:lnTo>
                  <a:lnTo>
                    <a:pt x="4503" y="455"/>
                  </a:lnTo>
                  <a:lnTo>
                    <a:pt x="4538" y="377"/>
                  </a:lnTo>
                  <a:lnTo>
                    <a:pt x="4575" y="300"/>
                  </a:lnTo>
                  <a:lnTo>
                    <a:pt x="4595" y="262"/>
                  </a:lnTo>
                  <a:lnTo>
                    <a:pt x="4614" y="224"/>
                  </a:lnTo>
                  <a:lnTo>
                    <a:pt x="4635" y="187"/>
                  </a:lnTo>
                  <a:lnTo>
                    <a:pt x="4658" y="150"/>
                  </a:lnTo>
                  <a:lnTo>
                    <a:pt x="4658" y="150"/>
                  </a:lnTo>
                  <a:lnTo>
                    <a:pt x="4681" y="115"/>
                  </a:lnTo>
                  <a:lnTo>
                    <a:pt x="4706" y="80"/>
                  </a:lnTo>
                  <a:lnTo>
                    <a:pt x="4731" y="46"/>
                  </a:lnTo>
                  <a:lnTo>
                    <a:pt x="4759" y="15"/>
                  </a:lnTo>
                  <a:lnTo>
                    <a:pt x="4759" y="15"/>
                  </a:lnTo>
                  <a:lnTo>
                    <a:pt x="4761" y="11"/>
                  </a:lnTo>
                  <a:lnTo>
                    <a:pt x="4761" y="8"/>
                  </a:lnTo>
                  <a:lnTo>
                    <a:pt x="4760" y="6"/>
                  </a:lnTo>
                  <a:lnTo>
                    <a:pt x="4759" y="3"/>
                  </a:lnTo>
                  <a:lnTo>
                    <a:pt x="4756" y="2"/>
                  </a:lnTo>
                  <a:lnTo>
                    <a:pt x="4753" y="0"/>
                  </a:lnTo>
                  <a:lnTo>
                    <a:pt x="4751" y="2"/>
                  </a:lnTo>
                  <a:lnTo>
                    <a:pt x="4748" y="3"/>
                  </a:lnTo>
                  <a:lnTo>
                    <a:pt x="4748" y="3"/>
                  </a:lnTo>
                  <a:lnTo>
                    <a:pt x="4722" y="35"/>
                  </a:lnTo>
                  <a:lnTo>
                    <a:pt x="4697" y="66"/>
                  </a:lnTo>
                  <a:lnTo>
                    <a:pt x="4673" y="99"/>
                  </a:lnTo>
                  <a:lnTo>
                    <a:pt x="4650" y="133"/>
                  </a:lnTo>
                  <a:lnTo>
                    <a:pt x="4629" y="167"/>
                  </a:lnTo>
                  <a:lnTo>
                    <a:pt x="4609" y="203"/>
                  </a:lnTo>
                  <a:lnTo>
                    <a:pt x="4589" y="238"/>
                  </a:lnTo>
                  <a:lnTo>
                    <a:pt x="4571" y="274"/>
                  </a:lnTo>
                  <a:lnTo>
                    <a:pt x="4534" y="347"/>
                  </a:lnTo>
                  <a:lnTo>
                    <a:pt x="4502" y="421"/>
                  </a:lnTo>
                  <a:lnTo>
                    <a:pt x="4435" y="569"/>
                  </a:lnTo>
                  <a:lnTo>
                    <a:pt x="4435" y="569"/>
                  </a:lnTo>
                  <a:lnTo>
                    <a:pt x="4401" y="644"/>
                  </a:lnTo>
                  <a:lnTo>
                    <a:pt x="4362" y="718"/>
                  </a:lnTo>
                  <a:lnTo>
                    <a:pt x="4344" y="754"/>
                  </a:lnTo>
                  <a:lnTo>
                    <a:pt x="4323" y="790"/>
                  </a:lnTo>
                  <a:lnTo>
                    <a:pt x="4302" y="825"/>
                  </a:lnTo>
                  <a:lnTo>
                    <a:pt x="4279" y="861"/>
                  </a:lnTo>
                  <a:lnTo>
                    <a:pt x="4279" y="861"/>
                  </a:lnTo>
                  <a:lnTo>
                    <a:pt x="4252" y="898"/>
                  </a:lnTo>
                  <a:lnTo>
                    <a:pt x="4223" y="934"/>
                  </a:lnTo>
                  <a:lnTo>
                    <a:pt x="4195" y="967"/>
                  </a:lnTo>
                  <a:lnTo>
                    <a:pt x="4163" y="1000"/>
                  </a:lnTo>
                  <a:lnTo>
                    <a:pt x="4129" y="1030"/>
                  </a:lnTo>
                  <a:lnTo>
                    <a:pt x="4095" y="1059"/>
                  </a:lnTo>
                  <a:lnTo>
                    <a:pt x="4058" y="1087"/>
                  </a:lnTo>
                  <a:lnTo>
                    <a:pt x="4020" y="1112"/>
                  </a:lnTo>
                  <a:lnTo>
                    <a:pt x="4020" y="1112"/>
                  </a:lnTo>
                  <a:lnTo>
                    <a:pt x="3981" y="1134"/>
                  </a:lnTo>
                  <a:lnTo>
                    <a:pt x="3943" y="1158"/>
                  </a:lnTo>
                  <a:lnTo>
                    <a:pt x="3905" y="1181"/>
                  </a:lnTo>
                  <a:lnTo>
                    <a:pt x="3886" y="1195"/>
                  </a:lnTo>
                  <a:lnTo>
                    <a:pt x="3869" y="1208"/>
                  </a:lnTo>
                  <a:lnTo>
                    <a:pt x="3869" y="1208"/>
                  </a:lnTo>
                  <a:lnTo>
                    <a:pt x="3854" y="1221"/>
                  </a:lnTo>
                  <a:lnTo>
                    <a:pt x="3839" y="1235"/>
                  </a:lnTo>
                  <a:lnTo>
                    <a:pt x="3826" y="1250"/>
                  </a:lnTo>
                  <a:lnTo>
                    <a:pt x="3814" y="1265"/>
                  </a:lnTo>
                  <a:lnTo>
                    <a:pt x="3791" y="1298"/>
                  </a:lnTo>
                  <a:lnTo>
                    <a:pt x="3770" y="1331"/>
                  </a:lnTo>
                  <a:lnTo>
                    <a:pt x="3770" y="1331"/>
                  </a:lnTo>
                  <a:lnTo>
                    <a:pt x="3745" y="1368"/>
                  </a:lnTo>
                  <a:lnTo>
                    <a:pt x="3720" y="1403"/>
                  </a:lnTo>
                  <a:lnTo>
                    <a:pt x="3707" y="1420"/>
                  </a:lnTo>
                  <a:lnTo>
                    <a:pt x="3692" y="1436"/>
                  </a:lnTo>
                  <a:lnTo>
                    <a:pt x="3678" y="1452"/>
                  </a:lnTo>
                  <a:lnTo>
                    <a:pt x="3662" y="1468"/>
                  </a:lnTo>
                  <a:lnTo>
                    <a:pt x="3662" y="1468"/>
                  </a:lnTo>
                  <a:lnTo>
                    <a:pt x="3645" y="1482"/>
                  </a:lnTo>
                  <a:lnTo>
                    <a:pt x="3627" y="1495"/>
                  </a:lnTo>
                  <a:lnTo>
                    <a:pt x="3608" y="1507"/>
                  </a:lnTo>
                  <a:lnTo>
                    <a:pt x="3589" y="1519"/>
                  </a:lnTo>
                  <a:lnTo>
                    <a:pt x="3569" y="1530"/>
                  </a:lnTo>
                  <a:lnTo>
                    <a:pt x="3549" y="1539"/>
                  </a:lnTo>
                  <a:lnTo>
                    <a:pt x="3528" y="1548"/>
                  </a:lnTo>
                  <a:lnTo>
                    <a:pt x="3507" y="1554"/>
                  </a:lnTo>
                  <a:lnTo>
                    <a:pt x="3507" y="1554"/>
                  </a:lnTo>
                  <a:lnTo>
                    <a:pt x="3468" y="1568"/>
                  </a:lnTo>
                  <a:lnTo>
                    <a:pt x="3427" y="1577"/>
                  </a:lnTo>
                  <a:lnTo>
                    <a:pt x="3387" y="1585"/>
                  </a:lnTo>
                  <a:lnTo>
                    <a:pt x="3345" y="1591"/>
                  </a:lnTo>
                  <a:lnTo>
                    <a:pt x="3304" y="1597"/>
                  </a:lnTo>
                  <a:lnTo>
                    <a:pt x="3262" y="1600"/>
                  </a:lnTo>
                  <a:lnTo>
                    <a:pt x="3179" y="1608"/>
                  </a:lnTo>
                  <a:lnTo>
                    <a:pt x="3179" y="1608"/>
                  </a:lnTo>
                  <a:lnTo>
                    <a:pt x="3132" y="1614"/>
                  </a:lnTo>
                  <a:lnTo>
                    <a:pt x="3085" y="1620"/>
                  </a:lnTo>
                  <a:lnTo>
                    <a:pt x="3038" y="1628"/>
                  </a:lnTo>
                  <a:lnTo>
                    <a:pt x="2992" y="1636"/>
                  </a:lnTo>
                  <a:lnTo>
                    <a:pt x="2946" y="1645"/>
                  </a:lnTo>
                  <a:lnTo>
                    <a:pt x="2900" y="1656"/>
                  </a:lnTo>
                  <a:lnTo>
                    <a:pt x="2854" y="1667"/>
                  </a:lnTo>
                  <a:lnTo>
                    <a:pt x="2808" y="1681"/>
                  </a:lnTo>
                  <a:lnTo>
                    <a:pt x="2808" y="1681"/>
                  </a:lnTo>
                  <a:lnTo>
                    <a:pt x="2758" y="1695"/>
                  </a:lnTo>
                  <a:lnTo>
                    <a:pt x="2710" y="1712"/>
                  </a:lnTo>
                  <a:lnTo>
                    <a:pt x="2663" y="1729"/>
                  </a:lnTo>
                  <a:lnTo>
                    <a:pt x="2614" y="1746"/>
                  </a:lnTo>
                  <a:lnTo>
                    <a:pt x="2567" y="1765"/>
                  </a:lnTo>
                  <a:lnTo>
                    <a:pt x="2520" y="1784"/>
                  </a:lnTo>
                  <a:lnTo>
                    <a:pt x="2425" y="1825"/>
                  </a:lnTo>
                  <a:lnTo>
                    <a:pt x="2333" y="1868"/>
                  </a:lnTo>
                  <a:lnTo>
                    <a:pt x="2242" y="1913"/>
                  </a:lnTo>
                  <a:lnTo>
                    <a:pt x="2150" y="1959"/>
                  </a:lnTo>
                  <a:lnTo>
                    <a:pt x="2059" y="2006"/>
                  </a:lnTo>
                  <a:lnTo>
                    <a:pt x="2059" y="2006"/>
                  </a:lnTo>
                  <a:lnTo>
                    <a:pt x="1890" y="2093"/>
                  </a:lnTo>
                  <a:lnTo>
                    <a:pt x="1806" y="2139"/>
                  </a:lnTo>
                  <a:lnTo>
                    <a:pt x="1764" y="2161"/>
                  </a:lnTo>
                  <a:lnTo>
                    <a:pt x="1723" y="2186"/>
                  </a:lnTo>
                  <a:lnTo>
                    <a:pt x="1723" y="2186"/>
                  </a:lnTo>
                  <a:lnTo>
                    <a:pt x="1645" y="2235"/>
                  </a:lnTo>
                  <a:lnTo>
                    <a:pt x="1565" y="2284"/>
                  </a:lnTo>
                  <a:lnTo>
                    <a:pt x="1486" y="2331"/>
                  </a:lnTo>
                  <a:lnTo>
                    <a:pt x="1445" y="2353"/>
                  </a:lnTo>
                  <a:lnTo>
                    <a:pt x="1403" y="2376"/>
                  </a:lnTo>
                  <a:lnTo>
                    <a:pt x="1403" y="2376"/>
                  </a:lnTo>
                  <a:lnTo>
                    <a:pt x="1363" y="2397"/>
                  </a:lnTo>
                  <a:lnTo>
                    <a:pt x="1321" y="2416"/>
                  </a:lnTo>
                  <a:lnTo>
                    <a:pt x="1278" y="2435"/>
                  </a:lnTo>
                  <a:lnTo>
                    <a:pt x="1234" y="2450"/>
                  </a:lnTo>
                  <a:lnTo>
                    <a:pt x="1190" y="2465"/>
                  </a:lnTo>
                  <a:lnTo>
                    <a:pt x="1167" y="2470"/>
                  </a:lnTo>
                  <a:lnTo>
                    <a:pt x="1144" y="2475"/>
                  </a:lnTo>
                  <a:lnTo>
                    <a:pt x="1121" y="2479"/>
                  </a:lnTo>
                  <a:lnTo>
                    <a:pt x="1099" y="2483"/>
                  </a:lnTo>
                  <a:lnTo>
                    <a:pt x="1076" y="2486"/>
                  </a:lnTo>
                  <a:lnTo>
                    <a:pt x="1052" y="2487"/>
                  </a:lnTo>
                  <a:lnTo>
                    <a:pt x="1052" y="2487"/>
                  </a:lnTo>
                  <a:lnTo>
                    <a:pt x="1037" y="2487"/>
                  </a:lnTo>
                  <a:lnTo>
                    <a:pt x="1023" y="2486"/>
                  </a:lnTo>
                  <a:lnTo>
                    <a:pt x="1009" y="2483"/>
                  </a:lnTo>
                  <a:lnTo>
                    <a:pt x="994" y="2481"/>
                  </a:lnTo>
                  <a:lnTo>
                    <a:pt x="981" y="2477"/>
                  </a:lnTo>
                  <a:lnTo>
                    <a:pt x="968" y="2471"/>
                  </a:lnTo>
                  <a:lnTo>
                    <a:pt x="956" y="2465"/>
                  </a:lnTo>
                  <a:lnTo>
                    <a:pt x="944" y="2458"/>
                  </a:lnTo>
                  <a:lnTo>
                    <a:pt x="933" y="2450"/>
                  </a:lnTo>
                  <a:lnTo>
                    <a:pt x="922" y="2443"/>
                  </a:lnTo>
                  <a:lnTo>
                    <a:pt x="912" y="2432"/>
                  </a:lnTo>
                  <a:lnTo>
                    <a:pt x="902" y="2423"/>
                  </a:lnTo>
                  <a:lnTo>
                    <a:pt x="893" y="2411"/>
                  </a:lnTo>
                  <a:lnTo>
                    <a:pt x="884" y="2401"/>
                  </a:lnTo>
                  <a:lnTo>
                    <a:pt x="876" y="2387"/>
                  </a:lnTo>
                  <a:lnTo>
                    <a:pt x="870" y="2374"/>
                  </a:lnTo>
                  <a:lnTo>
                    <a:pt x="870" y="2374"/>
                  </a:lnTo>
                  <a:lnTo>
                    <a:pt x="856" y="2347"/>
                  </a:lnTo>
                  <a:lnTo>
                    <a:pt x="847" y="2319"/>
                  </a:lnTo>
                  <a:lnTo>
                    <a:pt x="839" y="2290"/>
                  </a:lnTo>
                  <a:lnTo>
                    <a:pt x="833" y="2260"/>
                  </a:lnTo>
                  <a:lnTo>
                    <a:pt x="829" y="2230"/>
                  </a:lnTo>
                  <a:lnTo>
                    <a:pt x="826" y="2200"/>
                  </a:lnTo>
                  <a:lnTo>
                    <a:pt x="825" y="2169"/>
                  </a:lnTo>
                  <a:lnTo>
                    <a:pt x="826" y="2140"/>
                  </a:lnTo>
                  <a:lnTo>
                    <a:pt x="826" y="2140"/>
                  </a:lnTo>
                  <a:lnTo>
                    <a:pt x="828" y="2110"/>
                  </a:lnTo>
                  <a:lnTo>
                    <a:pt x="830" y="2081"/>
                  </a:lnTo>
                  <a:lnTo>
                    <a:pt x="834" y="2052"/>
                  </a:lnTo>
                  <a:lnTo>
                    <a:pt x="839" y="2024"/>
                  </a:lnTo>
                  <a:lnTo>
                    <a:pt x="846" y="1995"/>
                  </a:lnTo>
                  <a:lnTo>
                    <a:pt x="854" y="1966"/>
                  </a:lnTo>
                  <a:lnTo>
                    <a:pt x="864" y="1938"/>
                  </a:lnTo>
                  <a:lnTo>
                    <a:pt x="876" y="1912"/>
                  </a:lnTo>
                  <a:lnTo>
                    <a:pt x="876" y="1912"/>
                  </a:lnTo>
                  <a:lnTo>
                    <a:pt x="892" y="1884"/>
                  </a:lnTo>
                  <a:lnTo>
                    <a:pt x="910" y="1858"/>
                  </a:lnTo>
                  <a:lnTo>
                    <a:pt x="930" y="1833"/>
                  </a:lnTo>
                  <a:lnTo>
                    <a:pt x="951" y="1812"/>
                  </a:lnTo>
                  <a:lnTo>
                    <a:pt x="973" y="1791"/>
                  </a:lnTo>
                  <a:lnTo>
                    <a:pt x="997" y="1773"/>
                  </a:lnTo>
                  <a:lnTo>
                    <a:pt x="1022" y="1756"/>
                  </a:lnTo>
                  <a:lnTo>
                    <a:pt x="1049" y="1741"/>
                  </a:lnTo>
                  <a:lnTo>
                    <a:pt x="1076" y="1728"/>
                  </a:lnTo>
                  <a:lnTo>
                    <a:pt x="1104" y="1716"/>
                  </a:lnTo>
                  <a:lnTo>
                    <a:pt x="1133" y="1706"/>
                  </a:lnTo>
                  <a:lnTo>
                    <a:pt x="1163" y="1698"/>
                  </a:lnTo>
                  <a:lnTo>
                    <a:pt x="1194" y="1690"/>
                  </a:lnTo>
                  <a:lnTo>
                    <a:pt x="1224" y="1685"/>
                  </a:lnTo>
                  <a:lnTo>
                    <a:pt x="1255" y="1681"/>
                  </a:lnTo>
                  <a:lnTo>
                    <a:pt x="1285" y="1678"/>
                  </a:lnTo>
                  <a:lnTo>
                    <a:pt x="1285" y="1678"/>
                  </a:lnTo>
                  <a:lnTo>
                    <a:pt x="1318" y="1677"/>
                  </a:lnTo>
                  <a:lnTo>
                    <a:pt x="1350" y="1675"/>
                  </a:lnTo>
                  <a:lnTo>
                    <a:pt x="1381" y="1675"/>
                  </a:lnTo>
                  <a:lnTo>
                    <a:pt x="1414" y="1678"/>
                  </a:lnTo>
                  <a:lnTo>
                    <a:pt x="1445" y="1679"/>
                  </a:lnTo>
                  <a:lnTo>
                    <a:pt x="1477" y="1683"/>
                  </a:lnTo>
                  <a:lnTo>
                    <a:pt x="1508" y="1687"/>
                  </a:lnTo>
                  <a:lnTo>
                    <a:pt x="1540" y="1692"/>
                  </a:lnTo>
                  <a:lnTo>
                    <a:pt x="1571" y="1699"/>
                  </a:lnTo>
                  <a:lnTo>
                    <a:pt x="1603" y="1706"/>
                  </a:lnTo>
                  <a:lnTo>
                    <a:pt x="1634" y="1713"/>
                  </a:lnTo>
                  <a:lnTo>
                    <a:pt x="1666" y="1721"/>
                  </a:lnTo>
                  <a:lnTo>
                    <a:pt x="1726" y="1741"/>
                  </a:lnTo>
                  <a:lnTo>
                    <a:pt x="1785" y="1762"/>
                  </a:lnTo>
                  <a:lnTo>
                    <a:pt x="1785" y="1762"/>
                  </a:lnTo>
                  <a:lnTo>
                    <a:pt x="1836" y="1784"/>
                  </a:lnTo>
                  <a:lnTo>
                    <a:pt x="1885" y="1808"/>
                  </a:lnTo>
                  <a:lnTo>
                    <a:pt x="1885" y="1808"/>
                  </a:lnTo>
                  <a:lnTo>
                    <a:pt x="1889" y="1808"/>
                  </a:lnTo>
                  <a:lnTo>
                    <a:pt x="1891" y="1808"/>
                  </a:lnTo>
                  <a:lnTo>
                    <a:pt x="1894" y="1807"/>
                  </a:lnTo>
                  <a:lnTo>
                    <a:pt x="1897" y="1805"/>
                  </a:lnTo>
                  <a:lnTo>
                    <a:pt x="1897" y="1805"/>
                  </a:lnTo>
                  <a:lnTo>
                    <a:pt x="1923" y="1763"/>
                  </a:lnTo>
                  <a:lnTo>
                    <a:pt x="1923" y="1763"/>
                  </a:lnTo>
                  <a:lnTo>
                    <a:pt x="1931" y="1754"/>
                  </a:lnTo>
                  <a:lnTo>
                    <a:pt x="1936" y="1746"/>
                  </a:lnTo>
                  <a:lnTo>
                    <a:pt x="1937" y="1741"/>
                  </a:lnTo>
                  <a:lnTo>
                    <a:pt x="1939" y="1737"/>
                  </a:lnTo>
                  <a:lnTo>
                    <a:pt x="1939" y="1732"/>
                  </a:lnTo>
                  <a:lnTo>
                    <a:pt x="1939" y="1727"/>
                  </a:lnTo>
                  <a:lnTo>
                    <a:pt x="1939" y="1727"/>
                  </a:lnTo>
                  <a:lnTo>
                    <a:pt x="1927" y="1687"/>
                  </a:lnTo>
                  <a:lnTo>
                    <a:pt x="1914" y="1650"/>
                  </a:lnTo>
                  <a:lnTo>
                    <a:pt x="1899" y="1612"/>
                  </a:lnTo>
                  <a:lnTo>
                    <a:pt x="1885" y="1576"/>
                  </a:lnTo>
                  <a:lnTo>
                    <a:pt x="1885" y="1576"/>
                  </a:lnTo>
                  <a:lnTo>
                    <a:pt x="1866" y="1532"/>
                  </a:lnTo>
                  <a:lnTo>
                    <a:pt x="1848" y="1490"/>
                  </a:lnTo>
                  <a:lnTo>
                    <a:pt x="1828" y="1448"/>
                  </a:lnTo>
                  <a:lnTo>
                    <a:pt x="1809" y="1406"/>
                  </a:lnTo>
                  <a:lnTo>
                    <a:pt x="1786" y="1364"/>
                  </a:lnTo>
                  <a:lnTo>
                    <a:pt x="1764" y="1323"/>
                  </a:lnTo>
                  <a:lnTo>
                    <a:pt x="1741" y="1284"/>
                  </a:lnTo>
                  <a:lnTo>
                    <a:pt x="1717" y="1243"/>
                  </a:lnTo>
                  <a:lnTo>
                    <a:pt x="1717" y="1243"/>
                  </a:lnTo>
                  <a:lnTo>
                    <a:pt x="1695" y="1208"/>
                  </a:lnTo>
                  <a:lnTo>
                    <a:pt x="1670" y="1171"/>
                  </a:lnTo>
                  <a:lnTo>
                    <a:pt x="1645" y="1135"/>
                  </a:lnTo>
                  <a:lnTo>
                    <a:pt x="1617" y="1100"/>
                  </a:lnTo>
                  <a:lnTo>
                    <a:pt x="1590" y="1064"/>
                  </a:lnTo>
                  <a:lnTo>
                    <a:pt x="1560" y="1029"/>
                  </a:lnTo>
                  <a:lnTo>
                    <a:pt x="1528" y="996"/>
                  </a:lnTo>
                  <a:lnTo>
                    <a:pt x="1497" y="965"/>
                  </a:lnTo>
                  <a:lnTo>
                    <a:pt x="1462" y="934"/>
                  </a:lnTo>
                  <a:lnTo>
                    <a:pt x="1427" y="907"/>
                  </a:lnTo>
                  <a:lnTo>
                    <a:pt x="1390" y="882"/>
                  </a:lnTo>
                  <a:lnTo>
                    <a:pt x="1372" y="870"/>
                  </a:lnTo>
                  <a:lnTo>
                    <a:pt x="1354" y="860"/>
                  </a:lnTo>
                  <a:lnTo>
                    <a:pt x="1334" y="849"/>
                  </a:lnTo>
                  <a:lnTo>
                    <a:pt x="1314" y="840"/>
                  </a:lnTo>
                  <a:lnTo>
                    <a:pt x="1293" y="831"/>
                  </a:lnTo>
                  <a:lnTo>
                    <a:pt x="1274" y="823"/>
                  </a:lnTo>
                  <a:lnTo>
                    <a:pt x="1253" y="816"/>
                  </a:lnTo>
                  <a:lnTo>
                    <a:pt x="1232" y="811"/>
                  </a:lnTo>
                  <a:lnTo>
                    <a:pt x="1209" y="806"/>
                  </a:lnTo>
                  <a:lnTo>
                    <a:pt x="1187" y="802"/>
                  </a:lnTo>
                  <a:lnTo>
                    <a:pt x="1187" y="802"/>
                  </a:lnTo>
                  <a:lnTo>
                    <a:pt x="1161" y="798"/>
                  </a:lnTo>
                  <a:lnTo>
                    <a:pt x="1135" y="796"/>
                  </a:lnTo>
                  <a:lnTo>
                    <a:pt x="1108" y="795"/>
                  </a:lnTo>
                  <a:lnTo>
                    <a:pt x="1082" y="794"/>
                  </a:lnTo>
                  <a:lnTo>
                    <a:pt x="1056" y="795"/>
                  </a:lnTo>
                  <a:lnTo>
                    <a:pt x="1028" y="796"/>
                  </a:lnTo>
                  <a:lnTo>
                    <a:pt x="1002" y="799"/>
                  </a:lnTo>
                  <a:lnTo>
                    <a:pt x="976" y="803"/>
                  </a:lnTo>
                  <a:lnTo>
                    <a:pt x="950" y="808"/>
                  </a:lnTo>
                  <a:lnTo>
                    <a:pt x="923" y="814"/>
                  </a:lnTo>
                  <a:lnTo>
                    <a:pt x="897" y="820"/>
                  </a:lnTo>
                  <a:lnTo>
                    <a:pt x="872" y="827"/>
                  </a:lnTo>
                  <a:lnTo>
                    <a:pt x="846" y="836"/>
                  </a:lnTo>
                  <a:lnTo>
                    <a:pt x="821" y="844"/>
                  </a:lnTo>
                  <a:lnTo>
                    <a:pt x="795" y="854"/>
                  </a:lnTo>
                  <a:lnTo>
                    <a:pt x="770" y="865"/>
                  </a:lnTo>
                  <a:lnTo>
                    <a:pt x="721" y="887"/>
                  </a:lnTo>
                  <a:lnTo>
                    <a:pt x="673" y="913"/>
                  </a:lnTo>
                  <a:lnTo>
                    <a:pt x="627" y="941"/>
                  </a:lnTo>
                  <a:lnTo>
                    <a:pt x="582" y="971"/>
                  </a:lnTo>
                  <a:lnTo>
                    <a:pt x="540" y="1004"/>
                  </a:lnTo>
                  <a:lnTo>
                    <a:pt x="500" y="1038"/>
                  </a:lnTo>
                  <a:lnTo>
                    <a:pt x="462" y="1075"/>
                  </a:lnTo>
                  <a:lnTo>
                    <a:pt x="425" y="1113"/>
                  </a:lnTo>
                  <a:lnTo>
                    <a:pt x="425" y="1113"/>
                  </a:lnTo>
                  <a:lnTo>
                    <a:pt x="391" y="1152"/>
                  </a:lnTo>
                  <a:lnTo>
                    <a:pt x="358" y="1195"/>
                  </a:lnTo>
                  <a:lnTo>
                    <a:pt x="325" y="1237"/>
                  </a:lnTo>
                  <a:lnTo>
                    <a:pt x="295" y="1279"/>
                  </a:lnTo>
                  <a:lnTo>
                    <a:pt x="266" y="1323"/>
                  </a:lnTo>
                  <a:lnTo>
                    <a:pt x="239" y="1368"/>
                  </a:lnTo>
                  <a:lnTo>
                    <a:pt x="211" y="1413"/>
                  </a:lnTo>
                  <a:lnTo>
                    <a:pt x="186" y="1459"/>
                  </a:lnTo>
                  <a:lnTo>
                    <a:pt x="163" y="1506"/>
                  </a:lnTo>
                  <a:lnTo>
                    <a:pt x="140" y="1553"/>
                  </a:lnTo>
                  <a:lnTo>
                    <a:pt x="121" y="1602"/>
                  </a:lnTo>
                  <a:lnTo>
                    <a:pt x="101" y="1652"/>
                  </a:lnTo>
                  <a:lnTo>
                    <a:pt x="84" y="1702"/>
                  </a:lnTo>
                  <a:lnTo>
                    <a:pt x="68" y="1752"/>
                  </a:lnTo>
                  <a:lnTo>
                    <a:pt x="54" y="1801"/>
                  </a:lnTo>
                  <a:lnTo>
                    <a:pt x="41" y="1854"/>
                  </a:lnTo>
                  <a:lnTo>
                    <a:pt x="41" y="1854"/>
                  </a:lnTo>
                  <a:lnTo>
                    <a:pt x="30" y="1903"/>
                  </a:lnTo>
                  <a:lnTo>
                    <a:pt x="22" y="1953"/>
                  </a:lnTo>
                  <a:lnTo>
                    <a:pt x="14" y="2002"/>
                  </a:lnTo>
                  <a:lnTo>
                    <a:pt x="9" y="2052"/>
                  </a:lnTo>
                  <a:lnTo>
                    <a:pt x="4" y="2104"/>
                  </a:lnTo>
                  <a:lnTo>
                    <a:pt x="1" y="2154"/>
                  </a:lnTo>
                  <a:lnTo>
                    <a:pt x="0" y="2203"/>
                  </a:lnTo>
                  <a:lnTo>
                    <a:pt x="0" y="2255"/>
                  </a:lnTo>
                  <a:lnTo>
                    <a:pt x="1" y="2305"/>
                  </a:lnTo>
                  <a:lnTo>
                    <a:pt x="4" y="2356"/>
                  </a:lnTo>
                  <a:lnTo>
                    <a:pt x="8" y="2406"/>
                  </a:lnTo>
                  <a:lnTo>
                    <a:pt x="13" y="2456"/>
                  </a:lnTo>
                  <a:lnTo>
                    <a:pt x="21" y="2506"/>
                  </a:lnTo>
                  <a:lnTo>
                    <a:pt x="29" y="2556"/>
                  </a:lnTo>
                  <a:lnTo>
                    <a:pt x="38" y="2605"/>
                  </a:lnTo>
                  <a:lnTo>
                    <a:pt x="49" y="2655"/>
                  </a:lnTo>
                  <a:lnTo>
                    <a:pt x="49" y="2655"/>
                  </a:lnTo>
                  <a:lnTo>
                    <a:pt x="62" y="2705"/>
                  </a:lnTo>
                  <a:lnTo>
                    <a:pt x="75" y="2755"/>
                  </a:lnTo>
                  <a:lnTo>
                    <a:pt x="89" y="2804"/>
                  </a:lnTo>
                  <a:lnTo>
                    <a:pt x="106" y="2852"/>
                  </a:lnTo>
                  <a:lnTo>
                    <a:pt x="123" y="2901"/>
                  </a:lnTo>
                  <a:lnTo>
                    <a:pt x="142" y="2950"/>
                  </a:lnTo>
                  <a:lnTo>
                    <a:pt x="161" y="2997"/>
                  </a:lnTo>
                  <a:lnTo>
                    <a:pt x="182" y="3044"/>
                  </a:lnTo>
                  <a:lnTo>
                    <a:pt x="182" y="3044"/>
                  </a:lnTo>
                  <a:lnTo>
                    <a:pt x="205" y="3093"/>
                  </a:lnTo>
                  <a:lnTo>
                    <a:pt x="230" y="3140"/>
                  </a:lnTo>
                  <a:lnTo>
                    <a:pt x="254" y="3187"/>
                  </a:lnTo>
                  <a:lnTo>
                    <a:pt x="281" y="3233"/>
                  </a:lnTo>
                  <a:lnTo>
                    <a:pt x="281" y="3233"/>
                  </a:lnTo>
                  <a:lnTo>
                    <a:pt x="308" y="3279"/>
                  </a:lnTo>
                  <a:lnTo>
                    <a:pt x="336" y="3324"/>
                  </a:lnTo>
                  <a:lnTo>
                    <a:pt x="336" y="3324"/>
                  </a:lnTo>
                  <a:lnTo>
                    <a:pt x="365" y="3366"/>
                  </a:lnTo>
                  <a:lnTo>
                    <a:pt x="365" y="3366"/>
                  </a:lnTo>
                  <a:lnTo>
                    <a:pt x="378" y="3385"/>
                  </a:lnTo>
                  <a:lnTo>
                    <a:pt x="384" y="3394"/>
                  </a:lnTo>
                  <a:lnTo>
                    <a:pt x="388" y="3404"/>
                  </a:lnTo>
                  <a:lnTo>
                    <a:pt x="388" y="3404"/>
                  </a:lnTo>
                  <a:lnTo>
                    <a:pt x="391" y="3416"/>
                  </a:lnTo>
                  <a:lnTo>
                    <a:pt x="392" y="3428"/>
                  </a:lnTo>
                  <a:lnTo>
                    <a:pt x="393" y="3440"/>
                  </a:lnTo>
                  <a:lnTo>
                    <a:pt x="397" y="3453"/>
                  </a:lnTo>
                  <a:lnTo>
                    <a:pt x="397" y="3453"/>
                  </a:lnTo>
                  <a:lnTo>
                    <a:pt x="403" y="3463"/>
                  </a:lnTo>
                  <a:lnTo>
                    <a:pt x="407" y="3475"/>
                  </a:lnTo>
                  <a:lnTo>
                    <a:pt x="409" y="3487"/>
                  </a:lnTo>
                  <a:lnTo>
                    <a:pt x="412" y="3500"/>
                  </a:lnTo>
                  <a:lnTo>
                    <a:pt x="414" y="3524"/>
                  </a:lnTo>
                  <a:lnTo>
                    <a:pt x="414" y="3549"/>
                  </a:lnTo>
                  <a:lnTo>
                    <a:pt x="414" y="3549"/>
                  </a:lnTo>
                  <a:lnTo>
                    <a:pt x="416" y="3604"/>
                  </a:lnTo>
                  <a:lnTo>
                    <a:pt x="414" y="3659"/>
                  </a:lnTo>
                  <a:lnTo>
                    <a:pt x="411" y="3768"/>
                  </a:lnTo>
                  <a:lnTo>
                    <a:pt x="411" y="3768"/>
                  </a:lnTo>
                  <a:lnTo>
                    <a:pt x="405" y="3838"/>
                  </a:lnTo>
                  <a:lnTo>
                    <a:pt x="399" y="3907"/>
                  </a:lnTo>
                  <a:lnTo>
                    <a:pt x="391" y="3976"/>
                  </a:lnTo>
                  <a:lnTo>
                    <a:pt x="380" y="4045"/>
                  </a:lnTo>
                  <a:lnTo>
                    <a:pt x="369" y="4114"/>
                  </a:lnTo>
                  <a:lnTo>
                    <a:pt x="355" y="4182"/>
                  </a:lnTo>
                  <a:lnTo>
                    <a:pt x="340" y="4250"/>
                  </a:lnTo>
                  <a:lnTo>
                    <a:pt x="324" y="4317"/>
                  </a:lnTo>
                  <a:lnTo>
                    <a:pt x="324" y="4317"/>
                  </a:lnTo>
                  <a:lnTo>
                    <a:pt x="307" y="4380"/>
                  </a:lnTo>
                  <a:lnTo>
                    <a:pt x="289" y="4443"/>
                  </a:lnTo>
                  <a:lnTo>
                    <a:pt x="269" y="4505"/>
                  </a:lnTo>
                  <a:lnTo>
                    <a:pt x="249" y="4567"/>
                  </a:lnTo>
                  <a:lnTo>
                    <a:pt x="228" y="4629"/>
                  </a:lnTo>
                  <a:lnTo>
                    <a:pt x="206" y="4690"/>
                  </a:lnTo>
                  <a:lnTo>
                    <a:pt x="160" y="4813"/>
                  </a:lnTo>
                  <a:lnTo>
                    <a:pt x="160" y="4813"/>
                  </a:lnTo>
                  <a:lnTo>
                    <a:pt x="144" y="4853"/>
                  </a:lnTo>
                  <a:lnTo>
                    <a:pt x="127" y="4899"/>
                  </a:lnTo>
                  <a:lnTo>
                    <a:pt x="121" y="4923"/>
                  </a:lnTo>
                  <a:lnTo>
                    <a:pt x="113" y="4947"/>
                  </a:lnTo>
                  <a:lnTo>
                    <a:pt x="108" y="4972"/>
                  </a:lnTo>
                  <a:lnTo>
                    <a:pt x="104" y="4995"/>
                  </a:lnTo>
                  <a:lnTo>
                    <a:pt x="100" y="5020"/>
                  </a:lnTo>
                  <a:lnTo>
                    <a:pt x="98" y="5044"/>
                  </a:lnTo>
                  <a:lnTo>
                    <a:pt x="100" y="5067"/>
                  </a:lnTo>
                  <a:lnTo>
                    <a:pt x="102" y="5091"/>
                  </a:lnTo>
                  <a:lnTo>
                    <a:pt x="109" y="5113"/>
                  </a:lnTo>
                  <a:lnTo>
                    <a:pt x="113" y="5124"/>
                  </a:lnTo>
                  <a:lnTo>
                    <a:pt x="117" y="5134"/>
                  </a:lnTo>
                  <a:lnTo>
                    <a:pt x="122" y="5145"/>
                  </a:lnTo>
                  <a:lnTo>
                    <a:pt x="129" y="5154"/>
                  </a:lnTo>
                  <a:lnTo>
                    <a:pt x="136" y="5163"/>
                  </a:lnTo>
                  <a:lnTo>
                    <a:pt x="144" y="5173"/>
                  </a:lnTo>
                  <a:lnTo>
                    <a:pt x="144" y="5173"/>
                  </a:lnTo>
                  <a:lnTo>
                    <a:pt x="157" y="5186"/>
                  </a:lnTo>
                  <a:lnTo>
                    <a:pt x="172" y="5196"/>
                  </a:lnTo>
                  <a:lnTo>
                    <a:pt x="188" y="5205"/>
                  </a:lnTo>
                  <a:lnTo>
                    <a:pt x="203" y="5212"/>
                  </a:lnTo>
                  <a:lnTo>
                    <a:pt x="222" y="5219"/>
                  </a:lnTo>
                  <a:lnTo>
                    <a:pt x="239" y="5222"/>
                  </a:lnTo>
                  <a:lnTo>
                    <a:pt x="257" y="5226"/>
                  </a:lnTo>
                  <a:lnTo>
                    <a:pt x="275" y="5228"/>
                  </a:lnTo>
                  <a:lnTo>
                    <a:pt x="295" y="5229"/>
                  </a:lnTo>
                  <a:lnTo>
                    <a:pt x="313" y="5230"/>
                  </a:lnTo>
                  <a:lnTo>
                    <a:pt x="352" y="5229"/>
                  </a:lnTo>
                  <a:lnTo>
                    <a:pt x="388" y="5226"/>
                  </a:lnTo>
                  <a:lnTo>
                    <a:pt x="424" y="5222"/>
                  </a:lnTo>
                  <a:lnTo>
                    <a:pt x="424" y="5222"/>
                  </a:lnTo>
                  <a:lnTo>
                    <a:pt x="462" y="5217"/>
                  </a:lnTo>
                  <a:lnTo>
                    <a:pt x="500" y="5212"/>
                  </a:lnTo>
                  <a:lnTo>
                    <a:pt x="539" y="5207"/>
                  </a:lnTo>
                  <a:lnTo>
                    <a:pt x="577" y="5201"/>
                  </a:lnTo>
                  <a:lnTo>
                    <a:pt x="577" y="5201"/>
                  </a:lnTo>
                  <a:lnTo>
                    <a:pt x="606" y="5199"/>
                  </a:lnTo>
                  <a:lnTo>
                    <a:pt x="634" y="5197"/>
                  </a:lnTo>
                  <a:lnTo>
                    <a:pt x="690" y="5196"/>
                  </a:lnTo>
                  <a:lnTo>
                    <a:pt x="746" y="5196"/>
                  </a:lnTo>
                  <a:lnTo>
                    <a:pt x="803" y="5196"/>
                  </a:lnTo>
                  <a:lnTo>
                    <a:pt x="803" y="5196"/>
                  </a:lnTo>
                  <a:lnTo>
                    <a:pt x="874" y="5197"/>
                  </a:lnTo>
                  <a:lnTo>
                    <a:pt x="944" y="5200"/>
                  </a:lnTo>
                  <a:lnTo>
                    <a:pt x="1086" y="5205"/>
                  </a:lnTo>
                  <a:lnTo>
                    <a:pt x="1226" y="5213"/>
                  </a:lnTo>
                  <a:lnTo>
                    <a:pt x="1368" y="5221"/>
                  </a:lnTo>
                  <a:lnTo>
                    <a:pt x="1650" y="5241"/>
                  </a:lnTo>
                  <a:lnTo>
                    <a:pt x="1792" y="5250"/>
                  </a:lnTo>
                  <a:lnTo>
                    <a:pt x="1933" y="5257"/>
                  </a:lnTo>
                  <a:lnTo>
                    <a:pt x="1933" y="5257"/>
                  </a:lnTo>
                  <a:lnTo>
                    <a:pt x="2070" y="5261"/>
                  </a:lnTo>
                  <a:lnTo>
                    <a:pt x="2206" y="5263"/>
                  </a:lnTo>
                  <a:lnTo>
                    <a:pt x="2206" y="5263"/>
                  </a:lnTo>
                  <a:lnTo>
                    <a:pt x="2210" y="5262"/>
                  </a:lnTo>
                  <a:lnTo>
                    <a:pt x="2213" y="5261"/>
                  </a:lnTo>
                  <a:lnTo>
                    <a:pt x="2214" y="5258"/>
                  </a:lnTo>
                  <a:lnTo>
                    <a:pt x="2214" y="5255"/>
                  </a:lnTo>
                  <a:lnTo>
                    <a:pt x="2214" y="5253"/>
                  </a:lnTo>
                  <a:lnTo>
                    <a:pt x="2213" y="5250"/>
                  </a:lnTo>
                  <a:lnTo>
                    <a:pt x="2210" y="5247"/>
                  </a:lnTo>
                  <a:lnTo>
                    <a:pt x="2206" y="5247"/>
                  </a:lnTo>
                  <a:lnTo>
                    <a:pt x="2206" y="52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A1EEE091-6778-019B-0E54-DD5F1B9AB8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" y="3999"/>
              <a:ext cx="1634" cy="321"/>
            </a:xfrm>
            <a:custGeom>
              <a:avLst/>
              <a:gdLst>
                <a:gd name="T0" fmla="*/ 4872 w 4902"/>
                <a:gd name="T1" fmla="*/ 765 h 962"/>
                <a:gd name="T2" fmla="*/ 4885 w 4902"/>
                <a:gd name="T3" fmla="*/ 845 h 962"/>
                <a:gd name="T4" fmla="*/ 4849 w 4902"/>
                <a:gd name="T5" fmla="*/ 902 h 962"/>
                <a:gd name="T6" fmla="*/ 4767 w 4902"/>
                <a:gd name="T7" fmla="*/ 938 h 962"/>
                <a:gd name="T8" fmla="*/ 4627 w 4902"/>
                <a:gd name="T9" fmla="*/ 944 h 962"/>
                <a:gd name="T10" fmla="*/ 4358 w 4902"/>
                <a:gd name="T11" fmla="*/ 883 h 962"/>
                <a:gd name="T12" fmla="*/ 4037 w 4902"/>
                <a:gd name="T13" fmla="*/ 777 h 962"/>
                <a:gd name="T14" fmla="*/ 3582 w 4902"/>
                <a:gd name="T15" fmla="*/ 586 h 962"/>
                <a:gd name="T16" fmla="*/ 3231 w 4902"/>
                <a:gd name="T17" fmla="*/ 402 h 962"/>
                <a:gd name="T18" fmla="*/ 2976 w 4902"/>
                <a:gd name="T19" fmla="*/ 220 h 962"/>
                <a:gd name="T20" fmla="*/ 2766 w 4902"/>
                <a:gd name="T21" fmla="*/ 78 h 962"/>
                <a:gd name="T22" fmla="*/ 2640 w 4902"/>
                <a:gd name="T23" fmla="*/ 20 h 962"/>
                <a:gd name="T24" fmla="*/ 2522 w 4902"/>
                <a:gd name="T25" fmla="*/ 0 h 962"/>
                <a:gd name="T26" fmla="*/ 2422 w 4902"/>
                <a:gd name="T27" fmla="*/ 23 h 962"/>
                <a:gd name="T28" fmla="*/ 2382 w 4902"/>
                <a:gd name="T29" fmla="*/ 54 h 962"/>
                <a:gd name="T30" fmla="*/ 2239 w 4902"/>
                <a:gd name="T31" fmla="*/ 140 h 962"/>
                <a:gd name="T32" fmla="*/ 1942 w 4902"/>
                <a:gd name="T33" fmla="*/ 264 h 962"/>
                <a:gd name="T34" fmla="*/ 1673 w 4902"/>
                <a:gd name="T35" fmla="*/ 362 h 962"/>
                <a:gd name="T36" fmla="*/ 1480 w 4902"/>
                <a:gd name="T37" fmla="*/ 383 h 962"/>
                <a:gd name="T38" fmla="*/ 1027 w 4902"/>
                <a:gd name="T39" fmla="*/ 381 h 962"/>
                <a:gd name="T40" fmla="*/ 737 w 4902"/>
                <a:gd name="T41" fmla="*/ 358 h 962"/>
                <a:gd name="T42" fmla="*/ 577 w 4902"/>
                <a:gd name="T43" fmla="*/ 322 h 962"/>
                <a:gd name="T44" fmla="*/ 456 w 4902"/>
                <a:gd name="T45" fmla="*/ 321 h 962"/>
                <a:gd name="T46" fmla="*/ 397 w 4902"/>
                <a:gd name="T47" fmla="*/ 352 h 962"/>
                <a:gd name="T48" fmla="*/ 312 w 4902"/>
                <a:gd name="T49" fmla="*/ 472 h 962"/>
                <a:gd name="T50" fmla="*/ 245 w 4902"/>
                <a:gd name="T51" fmla="*/ 556 h 962"/>
                <a:gd name="T52" fmla="*/ 127 w 4902"/>
                <a:gd name="T53" fmla="*/ 624 h 962"/>
                <a:gd name="T54" fmla="*/ 6 w 4902"/>
                <a:gd name="T55" fmla="*/ 666 h 962"/>
                <a:gd name="T56" fmla="*/ 0 w 4902"/>
                <a:gd name="T57" fmla="*/ 678 h 962"/>
                <a:gd name="T58" fmla="*/ 36 w 4902"/>
                <a:gd name="T59" fmla="*/ 677 h 962"/>
                <a:gd name="T60" fmla="*/ 228 w 4902"/>
                <a:gd name="T61" fmla="*/ 586 h 962"/>
                <a:gd name="T62" fmla="*/ 291 w 4902"/>
                <a:gd name="T63" fmla="*/ 528 h 962"/>
                <a:gd name="T64" fmla="*/ 368 w 4902"/>
                <a:gd name="T65" fmla="*/ 409 h 962"/>
                <a:gd name="T66" fmla="*/ 436 w 4902"/>
                <a:gd name="T67" fmla="*/ 345 h 962"/>
                <a:gd name="T68" fmla="*/ 519 w 4902"/>
                <a:gd name="T69" fmla="*/ 331 h 962"/>
                <a:gd name="T70" fmla="*/ 679 w 4902"/>
                <a:gd name="T71" fmla="*/ 362 h 962"/>
                <a:gd name="T72" fmla="*/ 986 w 4902"/>
                <a:gd name="T73" fmla="*/ 396 h 962"/>
                <a:gd name="T74" fmla="*/ 1407 w 4902"/>
                <a:gd name="T75" fmla="*/ 400 h 962"/>
                <a:gd name="T76" fmla="*/ 1642 w 4902"/>
                <a:gd name="T77" fmla="*/ 383 h 962"/>
                <a:gd name="T78" fmla="*/ 1857 w 4902"/>
                <a:gd name="T79" fmla="*/ 317 h 962"/>
                <a:gd name="T80" fmla="*/ 2119 w 4902"/>
                <a:gd name="T81" fmla="*/ 211 h 962"/>
                <a:gd name="T82" fmla="*/ 2366 w 4902"/>
                <a:gd name="T83" fmla="*/ 84 h 962"/>
                <a:gd name="T84" fmla="*/ 2430 w 4902"/>
                <a:gd name="T85" fmla="*/ 38 h 962"/>
                <a:gd name="T86" fmla="*/ 2509 w 4902"/>
                <a:gd name="T87" fmla="*/ 16 h 962"/>
                <a:gd name="T88" fmla="*/ 2623 w 4902"/>
                <a:gd name="T89" fmla="*/ 29 h 962"/>
                <a:gd name="T90" fmla="*/ 2758 w 4902"/>
                <a:gd name="T91" fmla="*/ 91 h 962"/>
                <a:gd name="T92" fmla="*/ 2948 w 4902"/>
                <a:gd name="T93" fmla="*/ 218 h 962"/>
                <a:gd name="T94" fmla="*/ 3210 w 4902"/>
                <a:gd name="T95" fmla="*/ 408 h 962"/>
                <a:gd name="T96" fmla="*/ 3559 w 4902"/>
                <a:gd name="T97" fmla="*/ 593 h 962"/>
                <a:gd name="T98" fmla="*/ 4014 w 4902"/>
                <a:gd name="T99" fmla="*/ 785 h 962"/>
                <a:gd name="T100" fmla="*/ 4345 w 4902"/>
                <a:gd name="T101" fmla="*/ 896 h 962"/>
                <a:gd name="T102" fmla="*/ 4614 w 4902"/>
                <a:gd name="T103" fmla="*/ 958 h 962"/>
                <a:gd name="T104" fmla="*/ 4741 w 4902"/>
                <a:gd name="T105" fmla="*/ 957 h 962"/>
                <a:gd name="T106" fmla="*/ 4864 w 4902"/>
                <a:gd name="T107" fmla="*/ 908 h 962"/>
                <a:gd name="T108" fmla="*/ 4899 w 4902"/>
                <a:gd name="T109" fmla="*/ 858 h 962"/>
                <a:gd name="T110" fmla="*/ 4897 w 4902"/>
                <a:gd name="T111" fmla="*/ 787 h 962"/>
                <a:gd name="T112" fmla="*/ 4857 w 4902"/>
                <a:gd name="T113" fmla="*/ 707 h 962"/>
                <a:gd name="T114" fmla="*/ 4829 w 4902"/>
                <a:gd name="T115" fmla="*/ 682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902" h="962">
                  <a:moveTo>
                    <a:pt x="4828" y="694"/>
                  </a:moveTo>
                  <a:lnTo>
                    <a:pt x="4828" y="694"/>
                  </a:lnTo>
                  <a:lnTo>
                    <a:pt x="4843" y="716"/>
                  </a:lnTo>
                  <a:lnTo>
                    <a:pt x="4859" y="740"/>
                  </a:lnTo>
                  <a:lnTo>
                    <a:pt x="4866" y="752"/>
                  </a:lnTo>
                  <a:lnTo>
                    <a:pt x="4872" y="765"/>
                  </a:lnTo>
                  <a:lnTo>
                    <a:pt x="4878" y="778"/>
                  </a:lnTo>
                  <a:lnTo>
                    <a:pt x="4881" y="791"/>
                  </a:lnTo>
                  <a:lnTo>
                    <a:pt x="4884" y="806"/>
                  </a:lnTo>
                  <a:lnTo>
                    <a:pt x="4887" y="819"/>
                  </a:lnTo>
                  <a:lnTo>
                    <a:pt x="4887" y="832"/>
                  </a:lnTo>
                  <a:lnTo>
                    <a:pt x="4885" y="845"/>
                  </a:lnTo>
                  <a:lnTo>
                    <a:pt x="4881" y="858"/>
                  </a:lnTo>
                  <a:lnTo>
                    <a:pt x="4876" y="870"/>
                  </a:lnTo>
                  <a:lnTo>
                    <a:pt x="4868" y="882"/>
                  </a:lnTo>
                  <a:lnTo>
                    <a:pt x="4858" y="894"/>
                  </a:lnTo>
                  <a:lnTo>
                    <a:pt x="4858" y="894"/>
                  </a:lnTo>
                  <a:lnTo>
                    <a:pt x="4849" y="902"/>
                  </a:lnTo>
                  <a:lnTo>
                    <a:pt x="4840" y="909"/>
                  </a:lnTo>
                  <a:lnTo>
                    <a:pt x="4828" y="916"/>
                  </a:lnTo>
                  <a:lnTo>
                    <a:pt x="4817" y="923"/>
                  </a:lnTo>
                  <a:lnTo>
                    <a:pt x="4805" y="928"/>
                  </a:lnTo>
                  <a:lnTo>
                    <a:pt x="4794" y="932"/>
                  </a:lnTo>
                  <a:lnTo>
                    <a:pt x="4767" y="938"/>
                  </a:lnTo>
                  <a:lnTo>
                    <a:pt x="4742" y="944"/>
                  </a:lnTo>
                  <a:lnTo>
                    <a:pt x="4716" y="946"/>
                  </a:lnTo>
                  <a:lnTo>
                    <a:pt x="4690" y="946"/>
                  </a:lnTo>
                  <a:lnTo>
                    <a:pt x="4665" y="946"/>
                  </a:lnTo>
                  <a:lnTo>
                    <a:pt x="4665" y="946"/>
                  </a:lnTo>
                  <a:lnTo>
                    <a:pt x="4627" y="944"/>
                  </a:lnTo>
                  <a:lnTo>
                    <a:pt x="4588" y="938"/>
                  </a:lnTo>
                  <a:lnTo>
                    <a:pt x="4550" y="932"/>
                  </a:lnTo>
                  <a:lnTo>
                    <a:pt x="4510" y="924"/>
                  </a:lnTo>
                  <a:lnTo>
                    <a:pt x="4472" y="915"/>
                  </a:lnTo>
                  <a:lnTo>
                    <a:pt x="4434" y="904"/>
                  </a:lnTo>
                  <a:lnTo>
                    <a:pt x="4358" y="883"/>
                  </a:lnTo>
                  <a:lnTo>
                    <a:pt x="4358" y="883"/>
                  </a:lnTo>
                  <a:lnTo>
                    <a:pt x="4277" y="860"/>
                  </a:lnTo>
                  <a:lnTo>
                    <a:pt x="4197" y="833"/>
                  </a:lnTo>
                  <a:lnTo>
                    <a:pt x="4117" y="806"/>
                  </a:lnTo>
                  <a:lnTo>
                    <a:pt x="4037" y="777"/>
                  </a:lnTo>
                  <a:lnTo>
                    <a:pt x="4037" y="777"/>
                  </a:lnTo>
                  <a:lnTo>
                    <a:pt x="3959" y="748"/>
                  </a:lnTo>
                  <a:lnTo>
                    <a:pt x="3883" y="718"/>
                  </a:lnTo>
                  <a:lnTo>
                    <a:pt x="3807" y="686"/>
                  </a:lnTo>
                  <a:lnTo>
                    <a:pt x="3731" y="655"/>
                  </a:lnTo>
                  <a:lnTo>
                    <a:pt x="3656" y="620"/>
                  </a:lnTo>
                  <a:lnTo>
                    <a:pt x="3582" y="586"/>
                  </a:lnTo>
                  <a:lnTo>
                    <a:pt x="3508" y="549"/>
                  </a:lnTo>
                  <a:lnTo>
                    <a:pt x="3435" y="513"/>
                  </a:lnTo>
                  <a:lnTo>
                    <a:pt x="3435" y="513"/>
                  </a:lnTo>
                  <a:lnTo>
                    <a:pt x="3367" y="477"/>
                  </a:lnTo>
                  <a:lnTo>
                    <a:pt x="3298" y="440"/>
                  </a:lnTo>
                  <a:lnTo>
                    <a:pt x="3231" y="402"/>
                  </a:lnTo>
                  <a:lnTo>
                    <a:pt x="3199" y="383"/>
                  </a:lnTo>
                  <a:lnTo>
                    <a:pt x="3167" y="362"/>
                  </a:lnTo>
                  <a:lnTo>
                    <a:pt x="3167" y="362"/>
                  </a:lnTo>
                  <a:lnTo>
                    <a:pt x="3117" y="327"/>
                  </a:lnTo>
                  <a:lnTo>
                    <a:pt x="3070" y="292"/>
                  </a:lnTo>
                  <a:lnTo>
                    <a:pt x="2976" y="220"/>
                  </a:lnTo>
                  <a:lnTo>
                    <a:pt x="2976" y="220"/>
                  </a:lnTo>
                  <a:lnTo>
                    <a:pt x="2925" y="183"/>
                  </a:lnTo>
                  <a:lnTo>
                    <a:pt x="2873" y="145"/>
                  </a:lnTo>
                  <a:lnTo>
                    <a:pt x="2821" y="111"/>
                  </a:lnTo>
                  <a:lnTo>
                    <a:pt x="2793" y="94"/>
                  </a:lnTo>
                  <a:lnTo>
                    <a:pt x="2766" y="78"/>
                  </a:lnTo>
                  <a:lnTo>
                    <a:pt x="2766" y="78"/>
                  </a:lnTo>
                  <a:lnTo>
                    <a:pt x="2742" y="65"/>
                  </a:lnTo>
                  <a:lnTo>
                    <a:pt x="2717" y="52"/>
                  </a:lnTo>
                  <a:lnTo>
                    <a:pt x="2692" y="40"/>
                  </a:lnTo>
                  <a:lnTo>
                    <a:pt x="2666" y="29"/>
                  </a:lnTo>
                  <a:lnTo>
                    <a:pt x="2640" y="20"/>
                  </a:lnTo>
                  <a:lnTo>
                    <a:pt x="2614" y="12"/>
                  </a:lnTo>
                  <a:lnTo>
                    <a:pt x="2586" y="6"/>
                  </a:lnTo>
                  <a:lnTo>
                    <a:pt x="2559" y="2"/>
                  </a:lnTo>
                  <a:lnTo>
                    <a:pt x="2559" y="2"/>
                  </a:lnTo>
                  <a:lnTo>
                    <a:pt x="2540" y="0"/>
                  </a:lnTo>
                  <a:lnTo>
                    <a:pt x="2522" y="0"/>
                  </a:lnTo>
                  <a:lnTo>
                    <a:pt x="2505" y="2"/>
                  </a:lnTo>
                  <a:lnTo>
                    <a:pt x="2486" y="6"/>
                  </a:lnTo>
                  <a:lnTo>
                    <a:pt x="2486" y="6"/>
                  </a:lnTo>
                  <a:lnTo>
                    <a:pt x="2454" y="13"/>
                  </a:lnTo>
                  <a:lnTo>
                    <a:pt x="2438" y="17"/>
                  </a:lnTo>
                  <a:lnTo>
                    <a:pt x="2422" y="23"/>
                  </a:lnTo>
                  <a:lnTo>
                    <a:pt x="2422" y="23"/>
                  </a:lnTo>
                  <a:lnTo>
                    <a:pt x="2412" y="29"/>
                  </a:lnTo>
                  <a:lnTo>
                    <a:pt x="2401" y="38"/>
                  </a:lnTo>
                  <a:lnTo>
                    <a:pt x="2391" y="46"/>
                  </a:lnTo>
                  <a:lnTo>
                    <a:pt x="2382" y="54"/>
                  </a:lnTo>
                  <a:lnTo>
                    <a:pt x="2382" y="54"/>
                  </a:lnTo>
                  <a:lnTo>
                    <a:pt x="2355" y="73"/>
                  </a:lnTo>
                  <a:lnTo>
                    <a:pt x="2328" y="91"/>
                  </a:lnTo>
                  <a:lnTo>
                    <a:pt x="2328" y="91"/>
                  </a:lnTo>
                  <a:lnTo>
                    <a:pt x="2299" y="108"/>
                  </a:lnTo>
                  <a:lnTo>
                    <a:pt x="2269" y="124"/>
                  </a:lnTo>
                  <a:lnTo>
                    <a:pt x="2239" y="140"/>
                  </a:lnTo>
                  <a:lnTo>
                    <a:pt x="2208" y="154"/>
                  </a:lnTo>
                  <a:lnTo>
                    <a:pt x="2208" y="154"/>
                  </a:lnTo>
                  <a:lnTo>
                    <a:pt x="2143" y="183"/>
                  </a:lnTo>
                  <a:lnTo>
                    <a:pt x="2076" y="212"/>
                  </a:lnTo>
                  <a:lnTo>
                    <a:pt x="1942" y="264"/>
                  </a:lnTo>
                  <a:lnTo>
                    <a:pt x="1942" y="264"/>
                  </a:lnTo>
                  <a:lnTo>
                    <a:pt x="1877" y="292"/>
                  </a:lnTo>
                  <a:lnTo>
                    <a:pt x="1810" y="318"/>
                  </a:lnTo>
                  <a:lnTo>
                    <a:pt x="1777" y="331"/>
                  </a:lnTo>
                  <a:lnTo>
                    <a:pt x="1743" y="343"/>
                  </a:lnTo>
                  <a:lnTo>
                    <a:pt x="1707" y="352"/>
                  </a:lnTo>
                  <a:lnTo>
                    <a:pt x="1673" y="362"/>
                  </a:lnTo>
                  <a:lnTo>
                    <a:pt x="1673" y="362"/>
                  </a:lnTo>
                  <a:lnTo>
                    <a:pt x="1635" y="368"/>
                  </a:lnTo>
                  <a:lnTo>
                    <a:pt x="1596" y="373"/>
                  </a:lnTo>
                  <a:lnTo>
                    <a:pt x="1558" y="377"/>
                  </a:lnTo>
                  <a:lnTo>
                    <a:pt x="1520" y="380"/>
                  </a:lnTo>
                  <a:lnTo>
                    <a:pt x="1480" y="383"/>
                  </a:lnTo>
                  <a:lnTo>
                    <a:pt x="1442" y="384"/>
                  </a:lnTo>
                  <a:lnTo>
                    <a:pt x="1365" y="384"/>
                  </a:lnTo>
                  <a:lnTo>
                    <a:pt x="1365" y="384"/>
                  </a:lnTo>
                  <a:lnTo>
                    <a:pt x="1196" y="384"/>
                  </a:lnTo>
                  <a:lnTo>
                    <a:pt x="1112" y="384"/>
                  </a:lnTo>
                  <a:lnTo>
                    <a:pt x="1027" y="381"/>
                  </a:lnTo>
                  <a:lnTo>
                    <a:pt x="1027" y="381"/>
                  </a:lnTo>
                  <a:lnTo>
                    <a:pt x="944" y="379"/>
                  </a:lnTo>
                  <a:lnTo>
                    <a:pt x="860" y="372"/>
                  </a:lnTo>
                  <a:lnTo>
                    <a:pt x="819" y="368"/>
                  </a:lnTo>
                  <a:lnTo>
                    <a:pt x="777" y="363"/>
                  </a:lnTo>
                  <a:lnTo>
                    <a:pt x="737" y="358"/>
                  </a:lnTo>
                  <a:lnTo>
                    <a:pt x="696" y="350"/>
                  </a:lnTo>
                  <a:lnTo>
                    <a:pt x="696" y="350"/>
                  </a:lnTo>
                  <a:lnTo>
                    <a:pt x="667" y="343"/>
                  </a:lnTo>
                  <a:lnTo>
                    <a:pt x="637" y="337"/>
                  </a:lnTo>
                  <a:lnTo>
                    <a:pt x="607" y="329"/>
                  </a:lnTo>
                  <a:lnTo>
                    <a:pt x="577" y="322"/>
                  </a:lnTo>
                  <a:lnTo>
                    <a:pt x="547" y="317"/>
                  </a:lnTo>
                  <a:lnTo>
                    <a:pt x="516" y="314"/>
                  </a:lnTo>
                  <a:lnTo>
                    <a:pt x="501" y="314"/>
                  </a:lnTo>
                  <a:lnTo>
                    <a:pt x="486" y="316"/>
                  </a:lnTo>
                  <a:lnTo>
                    <a:pt x="470" y="317"/>
                  </a:lnTo>
                  <a:lnTo>
                    <a:pt x="456" y="321"/>
                  </a:lnTo>
                  <a:lnTo>
                    <a:pt x="456" y="321"/>
                  </a:lnTo>
                  <a:lnTo>
                    <a:pt x="443" y="325"/>
                  </a:lnTo>
                  <a:lnTo>
                    <a:pt x="430" y="330"/>
                  </a:lnTo>
                  <a:lnTo>
                    <a:pt x="418" y="337"/>
                  </a:lnTo>
                  <a:lnTo>
                    <a:pt x="408" y="345"/>
                  </a:lnTo>
                  <a:lnTo>
                    <a:pt x="397" y="352"/>
                  </a:lnTo>
                  <a:lnTo>
                    <a:pt x="388" y="362"/>
                  </a:lnTo>
                  <a:lnTo>
                    <a:pt x="379" y="371"/>
                  </a:lnTo>
                  <a:lnTo>
                    <a:pt x="369" y="381"/>
                  </a:lnTo>
                  <a:lnTo>
                    <a:pt x="354" y="404"/>
                  </a:lnTo>
                  <a:lnTo>
                    <a:pt x="339" y="426"/>
                  </a:lnTo>
                  <a:lnTo>
                    <a:pt x="312" y="472"/>
                  </a:lnTo>
                  <a:lnTo>
                    <a:pt x="312" y="472"/>
                  </a:lnTo>
                  <a:lnTo>
                    <a:pt x="295" y="498"/>
                  </a:lnTo>
                  <a:lnTo>
                    <a:pt x="278" y="523"/>
                  </a:lnTo>
                  <a:lnTo>
                    <a:pt x="267" y="535"/>
                  </a:lnTo>
                  <a:lnTo>
                    <a:pt x="257" y="546"/>
                  </a:lnTo>
                  <a:lnTo>
                    <a:pt x="245" y="556"/>
                  </a:lnTo>
                  <a:lnTo>
                    <a:pt x="232" y="564"/>
                  </a:lnTo>
                  <a:lnTo>
                    <a:pt x="232" y="564"/>
                  </a:lnTo>
                  <a:lnTo>
                    <a:pt x="181" y="595"/>
                  </a:lnTo>
                  <a:lnTo>
                    <a:pt x="154" y="610"/>
                  </a:lnTo>
                  <a:lnTo>
                    <a:pt x="127" y="624"/>
                  </a:lnTo>
                  <a:lnTo>
                    <a:pt x="127" y="624"/>
                  </a:lnTo>
                  <a:lnTo>
                    <a:pt x="98" y="638"/>
                  </a:lnTo>
                  <a:lnTo>
                    <a:pt x="69" y="651"/>
                  </a:lnTo>
                  <a:lnTo>
                    <a:pt x="53" y="656"/>
                  </a:lnTo>
                  <a:lnTo>
                    <a:pt x="38" y="660"/>
                  </a:lnTo>
                  <a:lnTo>
                    <a:pt x="23" y="664"/>
                  </a:lnTo>
                  <a:lnTo>
                    <a:pt x="6" y="666"/>
                  </a:lnTo>
                  <a:lnTo>
                    <a:pt x="6" y="666"/>
                  </a:lnTo>
                  <a:lnTo>
                    <a:pt x="4" y="668"/>
                  </a:lnTo>
                  <a:lnTo>
                    <a:pt x="1" y="669"/>
                  </a:lnTo>
                  <a:lnTo>
                    <a:pt x="0" y="672"/>
                  </a:lnTo>
                  <a:lnTo>
                    <a:pt x="0" y="674"/>
                  </a:lnTo>
                  <a:lnTo>
                    <a:pt x="0" y="678"/>
                  </a:lnTo>
                  <a:lnTo>
                    <a:pt x="1" y="680"/>
                  </a:lnTo>
                  <a:lnTo>
                    <a:pt x="4" y="682"/>
                  </a:lnTo>
                  <a:lnTo>
                    <a:pt x="6" y="682"/>
                  </a:lnTo>
                  <a:lnTo>
                    <a:pt x="6" y="682"/>
                  </a:lnTo>
                  <a:lnTo>
                    <a:pt x="22" y="680"/>
                  </a:lnTo>
                  <a:lnTo>
                    <a:pt x="36" y="677"/>
                  </a:lnTo>
                  <a:lnTo>
                    <a:pt x="65" y="669"/>
                  </a:lnTo>
                  <a:lnTo>
                    <a:pt x="94" y="659"/>
                  </a:lnTo>
                  <a:lnTo>
                    <a:pt x="122" y="645"/>
                  </a:lnTo>
                  <a:lnTo>
                    <a:pt x="149" y="631"/>
                  </a:lnTo>
                  <a:lnTo>
                    <a:pt x="177" y="616"/>
                  </a:lnTo>
                  <a:lnTo>
                    <a:pt x="228" y="586"/>
                  </a:lnTo>
                  <a:lnTo>
                    <a:pt x="228" y="586"/>
                  </a:lnTo>
                  <a:lnTo>
                    <a:pt x="240" y="577"/>
                  </a:lnTo>
                  <a:lnTo>
                    <a:pt x="251" y="568"/>
                  </a:lnTo>
                  <a:lnTo>
                    <a:pt x="263" y="559"/>
                  </a:lnTo>
                  <a:lnTo>
                    <a:pt x="272" y="549"/>
                  </a:lnTo>
                  <a:lnTo>
                    <a:pt x="291" y="528"/>
                  </a:lnTo>
                  <a:lnTo>
                    <a:pt x="308" y="505"/>
                  </a:lnTo>
                  <a:lnTo>
                    <a:pt x="324" y="481"/>
                  </a:lnTo>
                  <a:lnTo>
                    <a:pt x="338" y="458"/>
                  </a:lnTo>
                  <a:lnTo>
                    <a:pt x="352" y="433"/>
                  </a:lnTo>
                  <a:lnTo>
                    <a:pt x="368" y="409"/>
                  </a:lnTo>
                  <a:lnTo>
                    <a:pt x="368" y="409"/>
                  </a:lnTo>
                  <a:lnTo>
                    <a:pt x="379" y="396"/>
                  </a:lnTo>
                  <a:lnTo>
                    <a:pt x="388" y="383"/>
                  </a:lnTo>
                  <a:lnTo>
                    <a:pt x="398" y="372"/>
                  </a:lnTo>
                  <a:lnTo>
                    <a:pt x="410" y="362"/>
                  </a:lnTo>
                  <a:lnTo>
                    <a:pt x="423" y="352"/>
                  </a:lnTo>
                  <a:lnTo>
                    <a:pt x="436" y="345"/>
                  </a:lnTo>
                  <a:lnTo>
                    <a:pt x="451" y="338"/>
                  </a:lnTo>
                  <a:lnTo>
                    <a:pt x="467" y="334"/>
                  </a:lnTo>
                  <a:lnTo>
                    <a:pt x="467" y="334"/>
                  </a:lnTo>
                  <a:lnTo>
                    <a:pt x="484" y="331"/>
                  </a:lnTo>
                  <a:lnTo>
                    <a:pt x="502" y="330"/>
                  </a:lnTo>
                  <a:lnTo>
                    <a:pt x="519" y="331"/>
                  </a:lnTo>
                  <a:lnTo>
                    <a:pt x="537" y="333"/>
                  </a:lnTo>
                  <a:lnTo>
                    <a:pt x="554" y="335"/>
                  </a:lnTo>
                  <a:lnTo>
                    <a:pt x="573" y="338"/>
                  </a:lnTo>
                  <a:lnTo>
                    <a:pt x="607" y="346"/>
                  </a:lnTo>
                  <a:lnTo>
                    <a:pt x="607" y="346"/>
                  </a:lnTo>
                  <a:lnTo>
                    <a:pt x="679" y="362"/>
                  </a:lnTo>
                  <a:lnTo>
                    <a:pt x="752" y="375"/>
                  </a:lnTo>
                  <a:lnTo>
                    <a:pt x="825" y="384"/>
                  </a:lnTo>
                  <a:lnTo>
                    <a:pt x="861" y="388"/>
                  </a:lnTo>
                  <a:lnTo>
                    <a:pt x="899" y="392"/>
                  </a:lnTo>
                  <a:lnTo>
                    <a:pt x="899" y="392"/>
                  </a:lnTo>
                  <a:lnTo>
                    <a:pt x="986" y="396"/>
                  </a:lnTo>
                  <a:lnTo>
                    <a:pt x="1073" y="398"/>
                  </a:lnTo>
                  <a:lnTo>
                    <a:pt x="1159" y="400"/>
                  </a:lnTo>
                  <a:lnTo>
                    <a:pt x="1246" y="400"/>
                  </a:lnTo>
                  <a:lnTo>
                    <a:pt x="1246" y="400"/>
                  </a:lnTo>
                  <a:lnTo>
                    <a:pt x="1326" y="401"/>
                  </a:lnTo>
                  <a:lnTo>
                    <a:pt x="1407" y="400"/>
                  </a:lnTo>
                  <a:lnTo>
                    <a:pt x="1487" y="398"/>
                  </a:lnTo>
                  <a:lnTo>
                    <a:pt x="1528" y="396"/>
                  </a:lnTo>
                  <a:lnTo>
                    <a:pt x="1567" y="392"/>
                  </a:lnTo>
                  <a:lnTo>
                    <a:pt x="1567" y="392"/>
                  </a:lnTo>
                  <a:lnTo>
                    <a:pt x="1605" y="388"/>
                  </a:lnTo>
                  <a:lnTo>
                    <a:pt x="1642" y="383"/>
                  </a:lnTo>
                  <a:lnTo>
                    <a:pt x="1678" y="375"/>
                  </a:lnTo>
                  <a:lnTo>
                    <a:pt x="1715" y="366"/>
                  </a:lnTo>
                  <a:lnTo>
                    <a:pt x="1751" y="356"/>
                  </a:lnTo>
                  <a:lnTo>
                    <a:pt x="1786" y="345"/>
                  </a:lnTo>
                  <a:lnTo>
                    <a:pt x="1821" y="331"/>
                  </a:lnTo>
                  <a:lnTo>
                    <a:pt x="1857" y="317"/>
                  </a:lnTo>
                  <a:lnTo>
                    <a:pt x="1857" y="317"/>
                  </a:lnTo>
                  <a:lnTo>
                    <a:pt x="1922" y="289"/>
                  </a:lnTo>
                  <a:lnTo>
                    <a:pt x="1988" y="263"/>
                  </a:lnTo>
                  <a:lnTo>
                    <a:pt x="2054" y="237"/>
                  </a:lnTo>
                  <a:lnTo>
                    <a:pt x="2119" y="211"/>
                  </a:lnTo>
                  <a:lnTo>
                    <a:pt x="2119" y="211"/>
                  </a:lnTo>
                  <a:lnTo>
                    <a:pt x="2183" y="183"/>
                  </a:lnTo>
                  <a:lnTo>
                    <a:pt x="2246" y="154"/>
                  </a:lnTo>
                  <a:lnTo>
                    <a:pt x="2277" y="138"/>
                  </a:lnTo>
                  <a:lnTo>
                    <a:pt x="2307" y="121"/>
                  </a:lnTo>
                  <a:lnTo>
                    <a:pt x="2337" y="103"/>
                  </a:lnTo>
                  <a:lnTo>
                    <a:pt x="2366" y="84"/>
                  </a:lnTo>
                  <a:lnTo>
                    <a:pt x="2366" y="84"/>
                  </a:lnTo>
                  <a:lnTo>
                    <a:pt x="2384" y="71"/>
                  </a:lnTo>
                  <a:lnTo>
                    <a:pt x="2401" y="57"/>
                  </a:lnTo>
                  <a:lnTo>
                    <a:pt x="2410" y="49"/>
                  </a:lnTo>
                  <a:lnTo>
                    <a:pt x="2420" y="44"/>
                  </a:lnTo>
                  <a:lnTo>
                    <a:pt x="2430" y="38"/>
                  </a:lnTo>
                  <a:lnTo>
                    <a:pt x="2441" y="35"/>
                  </a:lnTo>
                  <a:lnTo>
                    <a:pt x="2441" y="35"/>
                  </a:lnTo>
                  <a:lnTo>
                    <a:pt x="2473" y="24"/>
                  </a:lnTo>
                  <a:lnTo>
                    <a:pt x="2492" y="20"/>
                  </a:lnTo>
                  <a:lnTo>
                    <a:pt x="2509" y="16"/>
                  </a:lnTo>
                  <a:lnTo>
                    <a:pt x="2509" y="16"/>
                  </a:lnTo>
                  <a:lnTo>
                    <a:pt x="2523" y="15"/>
                  </a:lnTo>
                  <a:lnTo>
                    <a:pt x="2536" y="15"/>
                  </a:lnTo>
                  <a:lnTo>
                    <a:pt x="2551" y="16"/>
                  </a:lnTo>
                  <a:lnTo>
                    <a:pt x="2565" y="17"/>
                  </a:lnTo>
                  <a:lnTo>
                    <a:pt x="2594" y="21"/>
                  </a:lnTo>
                  <a:lnTo>
                    <a:pt x="2623" y="29"/>
                  </a:lnTo>
                  <a:lnTo>
                    <a:pt x="2650" y="40"/>
                  </a:lnTo>
                  <a:lnTo>
                    <a:pt x="2678" y="50"/>
                  </a:lnTo>
                  <a:lnTo>
                    <a:pt x="2704" y="62"/>
                  </a:lnTo>
                  <a:lnTo>
                    <a:pt x="2729" y="75"/>
                  </a:lnTo>
                  <a:lnTo>
                    <a:pt x="2729" y="75"/>
                  </a:lnTo>
                  <a:lnTo>
                    <a:pt x="2758" y="91"/>
                  </a:lnTo>
                  <a:lnTo>
                    <a:pt x="2785" y="107"/>
                  </a:lnTo>
                  <a:lnTo>
                    <a:pt x="2813" y="125"/>
                  </a:lnTo>
                  <a:lnTo>
                    <a:pt x="2841" y="142"/>
                  </a:lnTo>
                  <a:lnTo>
                    <a:pt x="2894" y="180"/>
                  </a:lnTo>
                  <a:lnTo>
                    <a:pt x="2948" y="218"/>
                  </a:lnTo>
                  <a:lnTo>
                    <a:pt x="2948" y="218"/>
                  </a:lnTo>
                  <a:lnTo>
                    <a:pt x="3047" y="295"/>
                  </a:lnTo>
                  <a:lnTo>
                    <a:pt x="3096" y="331"/>
                  </a:lnTo>
                  <a:lnTo>
                    <a:pt x="3146" y="367"/>
                  </a:lnTo>
                  <a:lnTo>
                    <a:pt x="3146" y="367"/>
                  </a:lnTo>
                  <a:lnTo>
                    <a:pt x="3179" y="388"/>
                  </a:lnTo>
                  <a:lnTo>
                    <a:pt x="3210" y="408"/>
                  </a:lnTo>
                  <a:lnTo>
                    <a:pt x="3277" y="447"/>
                  </a:lnTo>
                  <a:lnTo>
                    <a:pt x="3344" y="482"/>
                  </a:lnTo>
                  <a:lnTo>
                    <a:pt x="3411" y="518"/>
                  </a:lnTo>
                  <a:lnTo>
                    <a:pt x="3411" y="518"/>
                  </a:lnTo>
                  <a:lnTo>
                    <a:pt x="3485" y="556"/>
                  </a:lnTo>
                  <a:lnTo>
                    <a:pt x="3559" y="593"/>
                  </a:lnTo>
                  <a:lnTo>
                    <a:pt x="3634" y="627"/>
                  </a:lnTo>
                  <a:lnTo>
                    <a:pt x="3709" y="661"/>
                  </a:lnTo>
                  <a:lnTo>
                    <a:pt x="3785" y="694"/>
                  </a:lnTo>
                  <a:lnTo>
                    <a:pt x="3861" y="726"/>
                  </a:lnTo>
                  <a:lnTo>
                    <a:pt x="3938" y="756"/>
                  </a:lnTo>
                  <a:lnTo>
                    <a:pt x="4014" y="785"/>
                  </a:lnTo>
                  <a:lnTo>
                    <a:pt x="4014" y="785"/>
                  </a:lnTo>
                  <a:lnTo>
                    <a:pt x="4097" y="815"/>
                  </a:lnTo>
                  <a:lnTo>
                    <a:pt x="4180" y="844"/>
                  </a:lnTo>
                  <a:lnTo>
                    <a:pt x="4262" y="871"/>
                  </a:lnTo>
                  <a:lnTo>
                    <a:pt x="4345" y="896"/>
                  </a:lnTo>
                  <a:lnTo>
                    <a:pt x="4345" y="896"/>
                  </a:lnTo>
                  <a:lnTo>
                    <a:pt x="4421" y="917"/>
                  </a:lnTo>
                  <a:lnTo>
                    <a:pt x="4459" y="928"/>
                  </a:lnTo>
                  <a:lnTo>
                    <a:pt x="4497" y="937"/>
                  </a:lnTo>
                  <a:lnTo>
                    <a:pt x="4537" y="945"/>
                  </a:lnTo>
                  <a:lnTo>
                    <a:pt x="4576" y="953"/>
                  </a:lnTo>
                  <a:lnTo>
                    <a:pt x="4614" y="958"/>
                  </a:lnTo>
                  <a:lnTo>
                    <a:pt x="4653" y="961"/>
                  </a:lnTo>
                  <a:lnTo>
                    <a:pt x="4653" y="961"/>
                  </a:lnTo>
                  <a:lnTo>
                    <a:pt x="4673" y="962"/>
                  </a:lnTo>
                  <a:lnTo>
                    <a:pt x="4695" y="962"/>
                  </a:lnTo>
                  <a:lnTo>
                    <a:pt x="4718" y="961"/>
                  </a:lnTo>
                  <a:lnTo>
                    <a:pt x="4741" y="957"/>
                  </a:lnTo>
                  <a:lnTo>
                    <a:pt x="4763" y="953"/>
                  </a:lnTo>
                  <a:lnTo>
                    <a:pt x="4787" y="948"/>
                  </a:lnTo>
                  <a:lnTo>
                    <a:pt x="4808" y="940"/>
                  </a:lnTo>
                  <a:lnTo>
                    <a:pt x="4829" y="930"/>
                  </a:lnTo>
                  <a:lnTo>
                    <a:pt x="4847" y="920"/>
                  </a:lnTo>
                  <a:lnTo>
                    <a:pt x="4864" y="908"/>
                  </a:lnTo>
                  <a:lnTo>
                    <a:pt x="4872" y="900"/>
                  </a:lnTo>
                  <a:lnTo>
                    <a:pt x="4879" y="894"/>
                  </a:lnTo>
                  <a:lnTo>
                    <a:pt x="4885" y="884"/>
                  </a:lnTo>
                  <a:lnTo>
                    <a:pt x="4891" y="877"/>
                  </a:lnTo>
                  <a:lnTo>
                    <a:pt x="4895" y="867"/>
                  </a:lnTo>
                  <a:lnTo>
                    <a:pt x="4899" y="858"/>
                  </a:lnTo>
                  <a:lnTo>
                    <a:pt x="4901" y="848"/>
                  </a:lnTo>
                  <a:lnTo>
                    <a:pt x="4902" y="837"/>
                  </a:lnTo>
                  <a:lnTo>
                    <a:pt x="4902" y="825"/>
                  </a:lnTo>
                  <a:lnTo>
                    <a:pt x="4902" y="814"/>
                  </a:lnTo>
                  <a:lnTo>
                    <a:pt x="4900" y="800"/>
                  </a:lnTo>
                  <a:lnTo>
                    <a:pt x="4897" y="787"/>
                  </a:lnTo>
                  <a:lnTo>
                    <a:pt x="4897" y="787"/>
                  </a:lnTo>
                  <a:lnTo>
                    <a:pt x="4892" y="773"/>
                  </a:lnTo>
                  <a:lnTo>
                    <a:pt x="4887" y="760"/>
                  </a:lnTo>
                  <a:lnTo>
                    <a:pt x="4880" y="745"/>
                  </a:lnTo>
                  <a:lnTo>
                    <a:pt x="4874" y="732"/>
                  </a:lnTo>
                  <a:lnTo>
                    <a:pt x="4857" y="707"/>
                  </a:lnTo>
                  <a:lnTo>
                    <a:pt x="4840" y="683"/>
                  </a:lnTo>
                  <a:lnTo>
                    <a:pt x="4840" y="683"/>
                  </a:lnTo>
                  <a:lnTo>
                    <a:pt x="4837" y="681"/>
                  </a:lnTo>
                  <a:lnTo>
                    <a:pt x="4834" y="680"/>
                  </a:lnTo>
                  <a:lnTo>
                    <a:pt x="4832" y="681"/>
                  </a:lnTo>
                  <a:lnTo>
                    <a:pt x="4829" y="682"/>
                  </a:lnTo>
                  <a:lnTo>
                    <a:pt x="4826" y="685"/>
                  </a:lnTo>
                  <a:lnTo>
                    <a:pt x="4826" y="687"/>
                  </a:lnTo>
                  <a:lnTo>
                    <a:pt x="4826" y="691"/>
                  </a:lnTo>
                  <a:lnTo>
                    <a:pt x="4828" y="694"/>
                  </a:lnTo>
                  <a:lnTo>
                    <a:pt x="4828" y="6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6EDA92AE-7194-3FF6-E0FB-6317E5420C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7" y="4188"/>
              <a:ext cx="103" cy="119"/>
            </a:xfrm>
            <a:custGeom>
              <a:avLst/>
              <a:gdLst>
                <a:gd name="T0" fmla="*/ 6 w 307"/>
                <a:gd name="T1" fmla="*/ 351 h 358"/>
                <a:gd name="T2" fmla="*/ 96 w 307"/>
                <a:gd name="T3" fmla="*/ 354 h 358"/>
                <a:gd name="T4" fmla="*/ 184 w 307"/>
                <a:gd name="T5" fmla="*/ 358 h 358"/>
                <a:gd name="T6" fmla="*/ 208 w 307"/>
                <a:gd name="T7" fmla="*/ 358 h 358"/>
                <a:gd name="T8" fmla="*/ 233 w 307"/>
                <a:gd name="T9" fmla="*/ 356 h 358"/>
                <a:gd name="T10" fmla="*/ 258 w 307"/>
                <a:gd name="T11" fmla="*/ 350 h 358"/>
                <a:gd name="T12" fmla="*/ 279 w 307"/>
                <a:gd name="T13" fmla="*/ 338 h 358"/>
                <a:gd name="T14" fmla="*/ 285 w 307"/>
                <a:gd name="T15" fmla="*/ 333 h 358"/>
                <a:gd name="T16" fmla="*/ 296 w 307"/>
                <a:gd name="T17" fmla="*/ 316 h 358"/>
                <a:gd name="T18" fmla="*/ 306 w 307"/>
                <a:gd name="T19" fmla="*/ 288 h 358"/>
                <a:gd name="T20" fmla="*/ 306 w 307"/>
                <a:gd name="T21" fmla="*/ 258 h 358"/>
                <a:gd name="T22" fmla="*/ 303 w 307"/>
                <a:gd name="T23" fmla="*/ 230 h 358"/>
                <a:gd name="T24" fmla="*/ 300 w 307"/>
                <a:gd name="T25" fmla="*/ 213 h 358"/>
                <a:gd name="T26" fmla="*/ 288 w 307"/>
                <a:gd name="T27" fmla="*/ 182 h 358"/>
                <a:gd name="T28" fmla="*/ 274 w 307"/>
                <a:gd name="T29" fmla="*/ 153 h 358"/>
                <a:gd name="T30" fmla="*/ 256 w 307"/>
                <a:gd name="T31" fmla="*/ 124 h 358"/>
                <a:gd name="T32" fmla="*/ 245 w 307"/>
                <a:gd name="T33" fmla="*/ 111 h 358"/>
                <a:gd name="T34" fmla="*/ 220 w 307"/>
                <a:gd name="T35" fmla="*/ 82 h 358"/>
                <a:gd name="T36" fmla="*/ 164 w 307"/>
                <a:gd name="T37" fmla="*/ 28 h 358"/>
                <a:gd name="T38" fmla="*/ 135 w 307"/>
                <a:gd name="T39" fmla="*/ 3 h 358"/>
                <a:gd name="T40" fmla="*/ 130 w 307"/>
                <a:gd name="T41" fmla="*/ 0 h 358"/>
                <a:gd name="T42" fmla="*/ 125 w 307"/>
                <a:gd name="T43" fmla="*/ 3 h 358"/>
                <a:gd name="T44" fmla="*/ 122 w 307"/>
                <a:gd name="T45" fmla="*/ 8 h 358"/>
                <a:gd name="T46" fmla="*/ 125 w 307"/>
                <a:gd name="T47" fmla="*/ 13 h 358"/>
                <a:gd name="T48" fmla="*/ 172 w 307"/>
                <a:gd name="T49" fmla="*/ 57 h 358"/>
                <a:gd name="T50" fmla="*/ 218 w 307"/>
                <a:gd name="T51" fmla="*/ 103 h 358"/>
                <a:gd name="T52" fmla="*/ 248 w 307"/>
                <a:gd name="T53" fmla="*/ 141 h 358"/>
                <a:gd name="T54" fmla="*/ 265 w 307"/>
                <a:gd name="T55" fmla="*/ 167 h 358"/>
                <a:gd name="T56" fmla="*/ 278 w 307"/>
                <a:gd name="T57" fmla="*/ 196 h 358"/>
                <a:gd name="T58" fmla="*/ 283 w 307"/>
                <a:gd name="T59" fmla="*/ 212 h 358"/>
                <a:gd name="T60" fmla="*/ 290 w 307"/>
                <a:gd name="T61" fmla="*/ 245 h 358"/>
                <a:gd name="T62" fmla="*/ 290 w 307"/>
                <a:gd name="T63" fmla="*/ 276 h 358"/>
                <a:gd name="T64" fmla="*/ 288 w 307"/>
                <a:gd name="T65" fmla="*/ 288 h 358"/>
                <a:gd name="T66" fmla="*/ 281 w 307"/>
                <a:gd name="T67" fmla="*/ 312 h 358"/>
                <a:gd name="T68" fmla="*/ 274 w 307"/>
                <a:gd name="T69" fmla="*/ 321 h 358"/>
                <a:gd name="T70" fmla="*/ 257 w 307"/>
                <a:gd name="T71" fmla="*/ 334 h 358"/>
                <a:gd name="T72" fmla="*/ 236 w 307"/>
                <a:gd name="T73" fmla="*/ 339 h 358"/>
                <a:gd name="T74" fmla="*/ 214 w 307"/>
                <a:gd name="T75" fmla="*/ 342 h 358"/>
                <a:gd name="T76" fmla="*/ 191 w 307"/>
                <a:gd name="T77" fmla="*/ 342 h 358"/>
                <a:gd name="T78" fmla="*/ 100 w 307"/>
                <a:gd name="T79" fmla="*/ 339 h 358"/>
                <a:gd name="T80" fmla="*/ 6 w 307"/>
                <a:gd name="T81" fmla="*/ 335 h 358"/>
                <a:gd name="T82" fmla="*/ 4 w 307"/>
                <a:gd name="T83" fmla="*/ 335 h 358"/>
                <a:gd name="T84" fmla="*/ 0 w 307"/>
                <a:gd name="T85" fmla="*/ 339 h 358"/>
                <a:gd name="T86" fmla="*/ 0 w 307"/>
                <a:gd name="T87" fmla="*/ 346 h 358"/>
                <a:gd name="T88" fmla="*/ 4 w 307"/>
                <a:gd name="T89" fmla="*/ 350 h 358"/>
                <a:gd name="T90" fmla="*/ 6 w 307"/>
                <a:gd name="T91" fmla="*/ 351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07" h="358">
                  <a:moveTo>
                    <a:pt x="6" y="351"/>
                  </a:moveTo>
                  <a:lnTo>
                    <a:pt x="6" y="351"/>
                  </a:lnTo>
                  <a:lnTo>
                    <a:pt x="51" y="352"/>
                  </a:lnTo>
                  <a:lnTo>
                    <a:pt x="96" y="354"/>
                  </a:lnTo>
                  <a:lnTo>
                    <a:pt x="139" y="356"/>
                  </a:lnTo>
                  <a:lnTo>
                    <a:pt x="184" y="358"/>
                  </a:lnTo>
                  <a:lnTo>
                    <a:pt x="184" y="358"/>
                  </a:lnTo>
                  <a:lnTo>
                    <a:pt x="208" y="358"/>
                  </a:lnTo>
                  <a:lnTo>
                    <a:pt x="222" y="358"/>
                  </a:lnTo>
                  <a:lnTo>
                    <a:pt x="233" y="356"/>
                  </a:lnTo>
                  <a:lnTo>
                    <a:pt x="246" y="354"/>
                  </a:lnTo>
                  <a:lnTo>
                    <a:pt x="258" y="350"/>
                  </a:lnTo>
                  <a:lnTo>
                    <a:pt x="270" y="344"/>
                  </a:lnTo>
                  <a:lnTo>
                    <a:pt x="279" y="338"/>
                  </a:lnTo>
                  <a:lnTo>
                    <a:pt x="279" y="338"/>
                  </a:lnTo>
                  <a:lnTo>
                    <a:pt x="285" y="333"/>
                  </a:lnTo>
                  <a:lnTo>
                    <a:pt x="290" y="327"/>
                  </a:lnTo>
                  <a:lnTo>
                    <a:pt x="296" y="316"/>
                  </a:lnTo>
                  <a:lnTo>
                    <a:pt x="302" y="301"/>
                  </a:lnTo>
                  <a:lnTo>
                    <a:pt x="306" y="288"/>
                  </a:lnTo>
                  <a:lnTo>
                    <a:pt x="307" y="272"/>
                  </a:lnTo>
                  <a:lnTo>
                    <a:pt x="306" y="258"/>
                  </a:lnTo>
                  <a:lnTo>
                    <a:pt x="306" y="243"/>
                  </a:lnTo>
                  <a:lnTo>
                    <a:pt x="303" y="230"/>
                  </a:lnTo>
                  <a:lnTo>
                    <a:pt x="303" y="230"/>
                  </a:lnTo>
                  <a:lnTo>
                    <a:pt x="300" y="213"/>
                  </a:lnTo>
                  <a:lnTo>
                    <a:pt x="295" y="197"/>
                  </a:lnTo>
                  <a:lnTo>
                    <a:pt x="288" y="182"/>
                  </a:lnTo>
                  <a:lnTo>
                    <a:pt x="282" y="167"/>
                  </a:lnTo>
                  <a:lnTo>
                    <a:pt x="274" y="153"/>
                  </a:lnTo>
                  <a:lnTo>
                    <a:pt x="265" y="138"/>
                  </a:lnTo>
                  <a:lnTo>
                    <a:pt x="256" y="124"/>
                  </a:lnTo>
                  <a:lnTo>
                    <a:pt x="245" y="111"/>
                  </a:lnTo>
                  <a:lnTo>
                    <a:pt x="245" y="111"/>
                  </a:lnTo>
                  <a:lnTo>
                    <a:pt x="232" y="96"/>
                  </a:lnTo>
                  <a:lnTo>
                    <a:pt x="220" y="82"/>
                  </a:lnTo>
                  <a:lnTo>
                    <a:pt x="193" y="54"/>
                  </a:lnTo>
                  <a:lnTo>
                    <a:pt x="164" y="28"/>
                  </a:lnTo>
                  <a:lnTo>
                    <a:pt x="135" y="3"/>
                  </a:lnTo>
                  <a:lnTo>
                    <a:pt x="135" y="3"/>
                  </a:lnTo>
                  <a:lnTo>
                    <a:pt x="132" y="0"/>
                  </a:lnTo>
                  <a:lnTo>
                    <a:pt x="130" y="0"/>
                  </a:lnTo>
                  <a:lnTo>
                    <a:pt x="127" y="2"/>
                  </a:lnTo>
                  <a:lnTo>
                    <a:pt x="125" y="3"/>
                  </a:lnTo>
                  <a:lnTo>
                    <a:pt x="122" y="6"/>
                  </a:lnTo>
                  <a:lnTo>
                    <a:pt x="122" y="8"/>
                  </a:lnTo>
                  <a:lnTo>
                    <a:pt x="122" y="11"/>
                  </a:lnTo>
                  <a:lnTo>
                    <a:pt x="125" y="13"/>
                  </a:lnTo>
                  <a:lnTo>
                    <a:pt x="125" y="13"/>
                  </a:lnTo>
                  <a:lnTo>
                    <a:pt x="172" y="57"/>
                  </a:lnTo>
                  <a:lnTo>
                    <a:pt x="195" y="79"/>
                  </a:lnTo>
                  <a:lnTo>
                    <a:pt x="218" y="103"/>
                  </a:lnTo>
                  <a:lnTo>
                    <a:pt x="239" y="128"/>
                  </a:lnTo>
                  <a:lnTo>
                    <a:pt x="248" y="141"/>
                  </a:lnTo>
                  <a:lnTo>
                    <a:pt x="257" y="154"/>
                  </a:lnTo>
                  <a:lnTo>
                    <a:pt x="265" y="167"/>
                  </a:lnTo>
                  <a:lnTo>
                    <a:pt x="271" y="182"/>
                  </a:lnTo>
                  <a:lnTo>
                    <a:pt x="278" y="196"/>
                  </a:lnTo>
                  <a:lnTo>
                    <a:pt x="283" y="212"/>
                  </a:lnTo>
                  <a:lnTo>
                    <a:pt x="283" y="212"/>
                  </a:lnTo>
                  <a:lnTo>
                    <a:pt x="287" y="228"/>
                  </a:lnTo>
                  <a:lnTo>
                    <a:pt x="290" y="245"/>
                  </a:lnTo>
                  <a:lnTo>
                    <a:pt x="290" y="260"/>
                  </a:lnTo>
                  <a:lnTo>
                    <a:pt x="290" y="276"/>
                  </a:lnTo>
                  <a:lnTo>
                    <a:pt x="290" y="276"/>
                  </a:lnTo>
                  <a:lnTo>
                    <a:pt x="288" y="288"/>
                  </a:lnTo>
                  <a:lnTo>
                    <a:pt x="286" y="300"/>
                  </a:lnTo>
                  <a:lnTo>
                    <a:pt x="281" y="312"/>
                  </a:lnTo>
                  <a:lnTo>
                    <a:pt x="274" y="321"/>
                  </a:lnTo>
                  <a:lnTo>
                    <a:pt x="274" y="321"/>
                  </a:lnTo>
                  <a:lnTo>
                    <a:pt x="266" y="329"/>
                  </a:lnTo>
                  <a:lnTo>
                    <a:pt x="257" y="334"/>
                  </a:lnTo>
                  <a:lnTo>
                    <a:pt x="246" y="338"/>
                  </a:lnTo>
                  <a:lnTo>
                    <a:pt x="236" y="339"/>
                  </a:lnTo>
                  <a:lnTo>
                    <a:pt x="224" y="341"/>
                  </a:lnTo>
                  <a:lnTo>
                    <a:pt x="214" y="342"/>
                  </a:lnTo>
                  <a:lnTo>
                    <a:pt x="191" y="342"/>
                  </a:lnTo>
                  <a:lnTo>
                    <a:pt x="191" y="342"/>
                  </a:lnTo>
                  <a:lnTo>
                    <a:pt x="145" y="341"/>
                  </a:lnTo>
                  <a:lnTo>
                    <a:pt x="100" y="339"/>
                  </a:lnTo>
                  <a:lnTo>
                    <a:pt x="54" y="337"/>
                  </a:lnTo>
                  <a:lnTo>
                    <a:pt x="6" y="335"/>
                  </a:lnTo>
                  <a:lnTo>
                    <a:pt x="6" y="335"/>
                  </a:lnTo>
                  <a:lnTo>
                    <a:pt x="4" y="335"/>
                  </a:lnTo>
                  <a:lnTo>
                    <a:pt x="1" y="338"/>
                  </a:lnTo>
                  <a:lnTo>
                    <a:pt x="0" y="339"/>
                  </a:lnTo>
                  <a:lnTo>
                    <a:pt x="0" y="343"/>
                  </a:lnTo>
                  <a:lnTo>
                    <a:pt x="0" y="346"/>
                  </a:lnTo>
                  <a:lnTo>
                    <a:pt x="1" y="348"/>
                  </a:lnTo>
                  <a:lnTo>
                    <a:pt x="4" y="350"/>
                  </a:lnTo>
                  <a:lnTo>
                    <a:pt x="6" y="351"/>
                  </a:lnTo>
                  <a:lnTo>
                    <a:pt x="6" y="3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F35C4AA7-30F8-30D2-34EB-122096B946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6" y="4071"/>
              <a:ext cx="36" cy="67"/>
            </a:xfrm>
            <a:custGeom>
              <a:avLst/>
              <a:gdLst>
                <a:gd name="T0" fmla="*/ 2 w 109"/>
                <a:gd name="T1" fmla="*/ 13 h 201"/>
                <a:gd name="T2" fmla="*/ 2 w 109"/>
                <a:gd name="T3" fmla="*/ 13 h 201"/>
                <a:gd name="T4" fmla="*/ 17 w 109"/>
                <a:gd name="T5" fmla="*/ 27 h 201"/>
                <a:gd name="T6" fmla="*/ 30 w 109"/>
                <a:gd name="T7" fmla="*/ 43 h 201"/>
                <a:gd name="T8" fmla="*/ 43 w 109"/>
                <a:gd name="T9" fmla="*/ 59 h 201"/>
                <a:gd name="T10" fmla="*/ 55 w 109"/>
                <a:gd name="T11" fmla="*/ 75 h 201"/>
                <a:gd name="T12" fmla="*/ 55 w 109"/>
                <a:gd name="T13" fmla="*/ 75 h 201"/>
                <a:gd name="T14" fmla="*/ 68 w 109"/>
                <a:gd name="T15" fmla="*/ 97 h 201"/>
                <a:gd name="T16" fmla="*/ 81 w 109"/>
                <a:gd name="T17" fmla="*/ 119 h 201"/>
                <a:gd name="T18" fmla="*/ 81 w 109"/>
                <a:gd name="T19" fmla="*/ 119 h 201"/>
                <a:gd name="T20" fmla="*/ 85 w 109"/>
                <a:gd name="T21" fmla="*/ 129 h 201"/>
                <a:gd name="T22" fmla="*/ 89 w 109"/>
                <a:gd name="T23" fmla="*/ 139 h 201"/>
                <a:gd name="T24" fmla="*/ 92 w 109"/>
                <a:gd name="T25" fmla="*/ 148 h 201"/>
                <a:gd name="T26" fmla="*/ 93 w 109"/>
                <a:gd name="T27" fmla="*/ 159 h 201"/>
                <a:gd name="T28" fmla="*/ 93 w 109"/>
                <a:gd name="T29" fmla="*/ 159 h 201"/>
                <a:gd name="T30" fmla="*/ 92 w 109"/>
                <a:gd name="T31" fmla="*/ 168 h 201"/>
                <a:gd name="T32" fmla="*/ 89 w 109"/>
                <a:gd name="T33" fmla="*/ 176 h 201"/>
                <a:gd name="T34" fmla="*/ 84 w 109"/>
                <a:gd name="T35" fmla="*/ 181 h 201"/>
                <a:gd name="T36" fmla="*/ 77 w 109"/>
                <a:gd name="T37" fmla="*/ 186 h 201"/>
                <a:gd name="T38" fmla="*/ 77 w 109"/>
                <a:gd name="T39" fmla="*/ 186 h 201"/>
                <a:gd name="T40" fmla="*/ 75 w 109"/>
                <a:gd name="T41" fmla="*/ 188 h 201"/>
                <a:gd name="T42" fmla="*/ 73 w 109"/>
                <a:gd name="T43" fmla="*/ 190 h 201"/>
                <a:gd name="T44" fmla="*/ 73 w 109"/>
                <a:gd name="T45" fmla="*/ 193 h 201"/>
                <a:gd name="T46" fmla="*/ 73 w 109"/>
                <a:gd name="T47" fmla="*/ 197 h 201"/>
                <a:gd name="T48" fmla="*/ 76 w 109"/>
                <a:gd name="T49" fmla="*/ 198 h 201"/>
                <a:gd name="T50" fmla="*/ 79 w 109"/>
                <a:gd name="T51" fmla="*/ 199 h 201"/>
                <a:gd name="T52" fmla="*/ 81 w 109"/>
                <a:gd name="T53" fmla="*/ 201 h 201"/>
                <a:gd name="T54" fmla="*/ 85 w 109"/>
                <a:gd name="T55" fmla="*/ 199 h 201"/>
                <a:gd name="T56" fmla="*/ 85 w 109"/>
                <a:gd name="T57" fmla="*/ 199 h 201"/>
                <a:gd name="T58" fmla="*/ 90 w 109"/>
                <a:gd name="T59" fmla="*/ 197 h 201"/>
                <a:gd name="T60" fmla="*/ 94 w 109"/>
                <a:gd name="T61" fmla="*/ 194 h 201"/>
                <a:gd name="T62" fmla="*/ 101 w 109"/>
                <a:gd name="T63" fmla="*/ 186 h 201"/>
                <a:gd name="T64" fmla="*/ 106 w 109"/>
                <a:gd name="T65" fmla="*/ 177 h 201"/>
                <a:gd name="T66" fmla="*/ 107 w 109"/>
                <a:gd name="T67" fmla="*/ 167 h 201"/>
                <a:gd name="T68" fmla="*/ 109 w 109"/>
                <a:gd name="T69" fmla="*/ 156 h 201"/>
                <a:gd name="T70" fmla="*/ 106 w 109"/>
                <a:gd name="T71" fmla="*/ 146 h 201"/>
                <a:gd name="T72" fmla="*/ 105 w 109"/>
                <a:gd name="T73" fmla="*/ 135 h 201"/>
                <a:gd name="T74" fmla="*/ 101 w 109"/>
                <a:gd name="T75" fmla="*/ 125 h 201"/>
                <a:gd name="T76" fmla="*/ 101 w 109"/>
                <a:gd name="T77" fmla="*/ 125 h 201"/>
                <a:gd name="T78" fmla="*/ 96 w 109"/>
                <a:gd name="T79" fmla="*/ 113 h 201"/>
                <a:gd name="T80" fmla="*/ 89 w 109"/>
                <a:gd name="T81" fmla="*/ 100 h 201"/>
                <a:gd name="T82" fmla="*/ 75 w 109"/>
                <a:gd name="T83" fmla="*/ 77 h 201"/>
                <a:gd name="T84" fmla="*/ 59 w 109"/>
                <a:gd name="T85" fmla="*/ 54 h 201"/>
                <a:gd name="T86" fmla="*/ 42 w 109"/>
                <a:gd name="T87" fmla="*/ 33 h 201"/>
                <a:gd name="T88" fmla="*/ 42 w 109"/>
                <a:gd name="T89" fmla="*/ 33 h 201"/>
                <a:gd name="T90" fmla="*/ 29 w 109"/>
                <a:gd name="T91" fmla="*/ 17 h 201"/>
                <a:gd name="T92" fmla="*/ 14 w 109"/>
                <a:gd name="T93" fmla="*/ 2 h 201"/>
                <a:gd name="T94" fmla="*/ 14 w 109"/>
                <a:gd name="T95" fmla="*/ 2 h 201"/>
                <a:gd name="T96" fmla="*/ 12 w 109"/>
                <a:gd name="T97" fmla="*/ 0 h 201"/>
                <a:gd name="T98" fmla="*/ 8 w 109"/>
                <a:gd name="T99" fmla="*/ 0 h 201"/>
                <a:gd name="T100" fmla="*/ 5 w 109"/>
                <a:gd name="T101" fmla="*/ 1 h 201"/>
                <a:gd name="T102" fmla="*/ 2 w 109"/>
                <a:gd name="T103" fmla="*/ 2 h 201"/>
                <a:gd name="T104" fmla="*/ 1 w 109"/>
                <a:gd name="T105" fmla="*/ 5 h 201"/>
                <a:gd name="T106" fmla="*/ 0 w 109"/>
                <a:gd name="T107" fmla="*/ 8 h 201"/>
                <a:gd name="T108" fmla="*/ 1 w 109"/>
                <a:gd name="T109" fmla="*/ 10 h 201"/>
                <a:gd name="T110" fmla="*/ 2 w 109"/>
                <a:gd name="T111" fmla="*/ 13 h 201"/>
                <a:gd name="T112" fmla="*/ 2 w 109"/>
                <a:gd name="T113" fmla="*/ 13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9" h="201">
                  <a:moveTo>
                    <a:pt x="2" y="13"/>
                  </a:moveTo>
                  <a:lnTo>
                    <a:pt x="2" y="13"/>
                  </a:lnTo>
                  <a:lnTo>
                    <a:pt x="17" y="27"/>
                  </a:lnTo>
                  <a:lnTo>
                    <a:pt x="30" y="43"/>
                  </a:lnTo>
                  <a:lnTo>
                    <a:pt x="43" y="59"/>
                  </a:lnTo>
                  <a:lnTo>
                    <a:pt x="55" y="75"/>
                  </a:lnTo>
                  <a:lnTo>
                    <a:pt x="55" y="75"/>
                  </a:lnTo>
                  <a:lnTo>
                    <a:pt x="68" y="97"/>
                  </a:lnTo>
                  <a:lnTo>
                    <a:pt x="81" y="119"/>
                  </a:lnTo>
                  <a:lnTo>
                    <a:pt x="81" y="119"/>
                  </a:lnTo>
                  <a:lnTo>
                    <a:pt x="85" y="129"/>
                  </a:lnTo>
                  <a:lnTo>
                    <a:pt x="89" y="139"/>
                  </a:lnTo>
                  <a:lnTo>
                    <a:pt x="92" y="148"/>
                  </a:lnTo>
                  <a:lnTo>
                    <a:pt x="93" y="159"/>
                  </a:lnTo>
                  <a:lnTo>
                    <a:pt x="93" y="159"/>
                  </a:lnTo>
                  <a:lnTo>
                    <a:pt x="92" y="168"/>
                  </a:lnTo>
                  <a:lnTo>
                    <a:pt x="89" y="176"/>
                  </a:lnTo>
                  <a:lnTo>
                    <a:pt x="84" y="181"/>
                  </a:lnTo>
                  <a:lnTo>
                    <a:pt x="77" y="186"/>
                  </a:lnTo>
                  <a:lnTo>
                    <a:pt x="77" y="186"/>
                  </a:lnTo>
                  <a:lnTo>
                    <a:pt x="75" y="188"/>
                  </a:lnTo>
                  <a:lnTo>
                    <a:pt x="73" y="190"/>
                  </a:lnTo>
                  <a:lnTo>
                    <a:pt x="73" y="193"/>
                  </a:lnTo>
                  <a:lnTo>
                    <a:pt x="73" y="197"/>
                  </a:lnTo>
                  <a:lnTo>
                    <a:pt x="76" y="198"/>
                  </a:lnTo>
                  <a:lnTo>
                    <a:pt x="79" y="199"/>
                  </a:lnTo>
                  <a:lnTo>
                    <a:pt x="81" y="201"/>
                  </a:lnTo>
                  <a:lnTo>
                    <a:pt x="85" y="199"/>
                  </a:lnTo>
                  <a:lnTo>
                    <a:pt x="85" y="199"/>
                  </a:lnTo>
                  <a:lnTo>
                    <a:pt x="90" y="197"/>
                  </a:lnTo>
                  <a:lnTo>
                    <a:pt x="94" y="194"/>
                  </a:lnTo>
                  <a:lnTo>
                    <a:pt x="101" y="186"/>
                  </a:lnTo>
                  <a:lnTo>
                    <a:pt x="106" y="177"/>
                  </a:lnTo>
                  <a:lnTo>
                    <a:pt x="107" y="167"/>
                  </a:lnTo>
                  <a:lnTo>
                    <a:pt x="109" y="156"/>
                  </a:lnTo>
                  <a:lnTo>
                    <a:pt x="106" y="146"/>
                  </a:lnTo>
                  <a:lnTo>
                    <a:pt x="105" y="135"/>
                  </a:lnTo>
                  <a:lnTo>
                    <a:pt x="101" y="125"/>
                  </a:lnTo>
                  <a:lnTo>
                    <a:pt x="101" y="125"/>
                  </a:lnTo>
                  <a:lnTo>
                    <a:pt x="96" y="113"/>
                  </a:lnTo>
                  <a:lnTo>
                    <a:pt x="89" y="100"/>
                  </a:lnTo>
                  <a:lnTo>
                    <a:pt x="75" y="77"/>
                  </a:lnTo>
                  <a:lnTo>
                    <a:pt x="59" y="54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29" y="17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8"/>
                  </a:lnTo>
                  <a:lnTo>
                    <a:pt x="1" y="10"/>
                  </a:lnTo>
                  <a:lnTo>
                    <a:pt x="2" y="13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61B7FDDB-64D1-7578-43C8-497CDC83E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2" y="3056"/>
              <a:ext cx="609" cy="1223"/>
            </a:xfrm>
            <a:custGeom>
              <a:avLst/>
              <a:gdLst>
                <a:gd name="T0" fmla="*/ 1796 w 1827"/>
                <a:gd name="T1" fmla="*/ 3650 h 3670"/>
                <a:gd name="T2" fmla="*/ 1823 w 1827"/>
                <a:gd name="T3" fmla="*/ 3610 h 3670"/>
                <a:gd name="T4" fmla="*/ 1821 w 1827"/>
                <a:gd name="T5" fmla="*/ 3530 h 3670"/>
                <a:gd name="T6" fmla="*/ 1749 w 1827"/>
                <a:gd name="T7" fmla="*/ 3399 h 3670"/>
                <a:gd name="T8" fmla="*/ 1641 w 1827"/>
                <a:gd name="T9" fmla="*/ 3307 h 3670"/>
                <a:gd name="T10" fmla="*/ 1524 w 1827"/>
                <a:gd name="T11" fmla="*/ 3243 h 3670"/>
                <a:gd name="T12" fmla="*/ 1418 w 1827"/>
                <a:gd name="T13" fmla="*/ 3194 h 3670"/>
                <a:gd name="T14" fmla="*/ 1300 w 1827"/>
                <a:gd name="T15" fmla="*/ 3181 h 3670"/>
                <a:gd name="T16" fmla="*/ 1166 w 1827"/>
                <a:gd name="T17" fmla="*/ 3157 h 3670"/>
                <a:gd name="T18" fmla="*/ 1042 w 1827"/>
                <a:gd name="T19" fmla="*/ 3084 h 3670"/>
                <a:gd name="T20" fmla="*/ 920 w 1827"/>
                <a:gd name="T21" fmla="*/ 2992 h 3670"/>
                <a:gd name="T22" fmla="*/ 809 w 1827"/>
                <a:gd name="T23" fmla="*/ 2913 h 3670"/>
                <a:gd name="T24" fmla="*/ 652 w 1827"/>
                <a:gd name="T25" fmla="*/ 2756 h 3670"/>
                <a:gd name="T26" fmla="*/ 378 w 1827"/>
                <a:gd name="T27" fmla="*/ 2508 h 3670"/>
                <a:gd name="T28" fmla="*/ 127 w 1827"/>
                <a:gd name="T29" fmla="*/ 2277 h 3670"/>
                <a:gd name="T30" fmla="*/ 38 w 1827"/>
                <a:gd name="T31" fmla="*/ 2226 h 3670"/>
                <a:gd name="T32" fmla="*/ 17 w 1827"/>
                <a:gd name="T33" fmla="*/ 2114 h 3670"/>
                <a:gd name="T34" fmla="*/ 33 w 1827"/>
                <a:gd name="T35" fmla="*/ 1967 h 3670"/>
                <a:gd name="T36" fmla="*/ 121 w 1827"/>
                <a:gd name="T37" fmla="*/ 1780 h 3670"/>
                <a:gd name="T38" fmla="*/ 316 w 1827"/>
                <a:gd name="T39" fmla="*/ 1436 h 3670"/>
                <a:gd name="T40" fmla="*/ 430 w 1827"/>
                <a:gd name="T41" fmla="*/ 1175 h 3670"/>
                <a:gd name="T42" fmla="*/ 501 w 1827"/>
                <a:gd name="T43" fmla="*/ 901 h 3670"/>
                <a:gd name="T44" fmla="*/ 504 w 1827"/>
                <a:gd name="T45" fmla="*/ 581 h 3670"/>
                <a:gd name="T46" fmla="*/ 432 w 1827"/>
                <a:gd name="T47" fmla="*/ 204 h 3670"/>
                <a:gd name="T48" fmla="*/ 412 w 1827"/>
                <a:gd name="T49" fmla="*/ 8 h 3670"/>
                <a:gd name="T50" fmla="*/ 399 w 1827"/>
                <a:gd name="T51" fmla="*/ 2 h 3670"/>
                <a:gd name="T52" fmla="*/ 402 w 1827"/>
                <a:gd name="T53" fmla="*/ 100 h 3670"/>
                <a:gd name="T54" fmla="*/ 463 w 1827"/>
                <a:gd name="T55" fmla="*/ 434 h 3670"/>
                <a:gd name="T56" fmla="*/ 497 w 1827"/>
                <a:gd name="T57" fmla="*/ 731 h 3670"/>
                <a:gd name="T58" fmla="*/ 479 w 1827"/>
                <a:gd name="T59" fmla="*/ 938 h 3670"/>
                <a:gd name="T60" fmla="*/ 402 w 1827"/>
                <a:gd name="T61" fmla="*/ 1206 h 3670"/>
                <a:gd name="T62" fmla="*/ 272 w 1827"/>
                <a:gd name="T63" fmla="*/ 1486 h 3670"/>
                <a:gd name="T64" fmla="*/ 61 w 1827"/>
                <a:gd name="T65" fmla="*/ 1857 h 3670"/>
                <a:gd name="T66" fmla="*/ 4 w 1827"/>
                <a:gd name="T67" fmla="*/ 2022 h 3670"/>
                <a:gd name="T68" fmla="*/ 8 w 1827"/>
                <a:gd name="T69" fmla="*/ 2168 h 3670"/>
                <a:gd name="T70" fmla="*/ 33 w 1827"/>
                <a:gd name="T71" fmla="*/ 2240 h 3670"/>
                <a:gd name="T72" fmla="*/ 64 w 1827"/>
                <a:gd name="T73" fmla="*/ 2252 h 3670"/>
                <a:gd name="T74" fmla="*/ 125 w 1827"/>
                <a:gd name="T75" fmla="*/ 2295 h 3670"/>
                <a:gd name="T76" fmla="*/ 400 w 1827"/>
                <a:gd name="T77" fmla="*/ 2549 h 3670"/>
                <a:gd name="T78" fmla="*/ 689 w 1827"/>
                <a:gd name="T79" fmla="*/ 2814 h 3670"/>
                <a:gd name="T80" fmla="*/ 806 w 1827"/>
                <a:gd name="T81" fmla="*/ 2931 h 3670"/>
                <a:gd name="T82" fmla="*/ 899 w 1827"/>
                <a:gd name="T83" fmla="*/ 2994 h 3670"/>
                <a:gd name="T84" fmla="*/ 990 w 1827"/>
                <a:gd name="T85" fmla="*/ 3069 h 3670"/>
                <a:gd name="T86" fmla="*/ 1148 w 1827"/>
                <a:gd name="T87" fmla="*/ 3166 h 3670"/>
                <a:gd name="T88" fmla="*/ 1255 w 1827"/>
                <a:gd name="T89" fmla="*/ 3193 h 3670"/>
                <a:gd name="T90" fmla="*/ 1404 w 1827"/>
                <a:gd name="T91" fmla="*/ 3207 h 3670"/>
                <a:gd name="T92" fmla="*/ 1533 w 1827"/>
                <a:gd name="T93" fmla="*/ 3265 h 3670"/>
                <a:gd name="T94" fmla="*/ 1662 w 1827"/>
                <a:gd name="T95" fmla="*/ 3344 h 3670"/>
                <a:gd name="T96" fmla="*/ 1762 w 1827"/>
                <a:gd name="T97" fmla="*/ 3438 h 3670"/>
                <a:gd name="T98" fmla="*/ 1804 w 1827"/>
                <a:gd name="T99" fmla="*/ 3528 h 3670"/>
                <a:gd name="T100" fmla="*/ 1808 w 1827"/>
                <a:gd name="T101" fmla="*/ 3605 h 3670"/>
                <a:gd name="T102" fmla="*/ 1776 w 1827"/>
                <a:gd name="T103" fmla="*/ 3643 h 3670"/>
                <a:gd name="T104" fmla="*/ 1741 w 1827"/>
                <a:gd name="T105" fmla="*/ 3658 h 3670"/>
                <a:gd name="T106" fmla="*/ 1750 w 1827"/>
                <a:gd name="T107" fmla="*/ 3670 h 3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827" h="3670">
                  <a:moveTo>
                    <a:pt x="1750" y="3670"/>
                  </a:moveTo>
                  <a:lnTo>
                    <a:pt x="1750" y="3670"/>
                  </a:lnTo>
                  <a:lnTo>
                    <a:pt x="1770" y="3664"/>
                  </a:lnTo>
                  <a:lnTo>
                    <a:pt x="1779" y="3660"/>
                  </a:lnTo>
                  <a:lnTo>
                    <a:pt x="1788" y="3655"/>
                  </a:lnTo>
                  <a:lnTo>
                    <a:pt x="1796" y="3650"/>
                  </a:lnTo>
                  <a:lnTo>
                    <a:pt x="1804" y="3643"/>
                  </a:lnTo>
                  <a:lnTo>
                    <a:pt x="1810" y="3635"/>
                  </a:lnTo>
                  <a:lnTo>
                    <a:pt x="1815" y="3627"/>
                  </a:lnTo>
                  <a:lnTo>
                    <a:pt x="1815" y="3627"/>
                  </a:lnTo>
                  <a:lnTo>
                    <a:pt x="1819" y="3620"/>
                  </a:lnTo>
                  <a:lnTo>
                    <a:pt x="1823" y="3610"/>
                  </a:lnTo>
                  <a:lnTo>
                    <a:pt x="1825" y="3601"/>
                  </a:lnTo>
                  <a:lnTo>
                    <a:pt x="1826" y="3592"/>
                  </a:lnTo>
                  <a:lnTo>
                    <a:pt x="1827" y="3574"/>
                  </a:lnTo>
                  <a:lnTo>
                    <a:pt x="1825" y="3555"/>
                  </a:lnTo>
                  <a:lnTo>
                    <a:pt x="1825" y="3555"/>
                  </a:lnTo>
                  <a:lnTo>
                    <a:pt x="1821" y="3530"/>
                  </a:lnTo>
                  <a:lnTo>
                    <a:pt x="1814" y="3505"/>
                  </a:lnTo>
                  <a:lnTo>
                    <a:pt x="1805" y="3482"/>
                  </a:lnTo>
                  <a:lnTo>
                    <a:pt x="1793" y="3459"/>
                  </a:lnTo>
                  <a:lnTo>
                    <a:pt x="1780" y="3438"/>
                  </a:lnTo>
                  <a:lnTo>
                    <a:pt x="1764" y="3417"/>
                  </a:lnTo>
                  <a:lnTo>
                    <a:pt x="1749" y="3399"/>
                  </a:lnTo>
                  <a:lnTo>
                    <a:pt x="1730" y="3380"/>
                  </a:lnTo>
                  <a:lnTo>
                    <a:pt x="1730" y="3380"/>
                  </a:lnTo>
                  <a:lnTo>
                    <a:pt x="1709" y="3361"/>
                  </a:lnTo>
                  <a:lnTo>
                    <a:pt x="1687" y="3342"/>
                  </a:lnTo>
                  <a:lnTo>
                    <a:pt x="1663" y="3324"/>
                  </a:lnTo>
                  <a:lnTo>
                    <a:pt x="1641" y="3307"/>
                  </a:lnTo>
                  <a:lnTo>
                    <a:pt x="1641" y="3307"/>
                  </a:lnTo>
                  <a:lnTo>
                    <a:pt x="1627" y="3296"/>
                  </a:lnTo>
                  <a:lnTo>
                    <a:pt x="1613" y="3289"/>
                  </a:lnTo>
                  <a:lnTo>
                    <a:pt x="1585" y="3271"/>
                  </a:lnTo>
                  <a:lnTo>
                    <a:pt x="1554" y="3257"/>
                  </a:lnTo>
                  <a:lnTo>
                    <a:pt x="1524" y="3243"/>
                  </a:lnTo>
                  <a:lnTo>
                    <a:pt x="1524" y="3243"/>
                  </a:lnTo>
                  <a:lnTo>
                    <a:pt x="1472" y="3216"/>
                  </a:lnTo>
                  <a:lnTo>
                    <a:pt x="1446" y="3203"/>
                  </a:lnTo>
                  <a:lnTo>
                    <a:pt x="1431" y="3198"/>
                  </a:lnTo>
                  <a:lnTo>
                    <a:pt x="1418" y="3194"/>
                  </a:lnTo>
                  <a:lnTo>
                    <a:pt x="1418" y="3194"/>
                  </a:lnTo>
                  <a:lnTo>
                    <a:pt x="1404" y="3190"/>
                  </a:lnTo>
                  <a:lnTo>
                    <a:pt x="1389" y="3187"/>
                  </a:lnTo>
                  <a:lnTo>
                    <a:pt x="1359" y="3183"/>
                  </a:lnTo>
                  <a:lnTo>
                    <a:pt x="1330" y="3182"/>
                  </a:lnTo>
                  <a:lnTo>
                    <a:pt x="1300" y="3181"/>
                  </a:lnTo>
                  <a:lnTo>
                    <a:pt x="1300" y="3181"/>
                  </a:lnTo>
                  <a:lnTo>
                    <a:pt x="1266" y="3178"/>
                  </a:lnTo>
                  <a:lnTo>
                    <a:pt x="1232" y="3174"/>
                  </a:lnTo>
                  <a:lnTo>
                    <a:pt x="1215" y="3170"/>
                  </a:lnTo>
                  <a:lnTo>
                    <a:pt x="1199" y="3166"/>
                  </a:lnTo>
                  <a:lnTo>
                    <a:pt x="1182" y="3162"/>
                  </a:lnTo>
                  <a:lnTo>
                    <a:pt x="1166" y="3157"/>
                  </a:lnTo>
                  <a:lnTo>
                    <a:pt x="1166" y="3157"/>
                  </a:lnTo>
                  <a:lnTo>
                    <a:pt x="1149" y="3149"/>
                  </a:lnTo>
                  <a:lnTo>
                    <a:pt x="1133" y="3141"/>
                  </a:lnTo>
                  <a:lnTo>
                    <a:pt x="1102" y="3123"/>
                  </a:lnTo>
                  <a:lnTo>
                    <a:pt x="1042" y="3084"/>
                  </a:lnTo>
                  <a:lnTo>
                    <a:pt x="1042" y="3084"/>
                  </a:lnTo>
                  <a:lnTo>
                    <a:pt x="1013" y="3065"/>
                  </a:lnTo>
                  <a:lnTo>
                    <a:pt x="985" y="3045"/>
                  </a:lnTo>
                  <a:lnTo>
                    <a:pt x="958" y="3024"/>
                  </a:lnTo>
                  <a:lnTo>
                    <a:pt x="931" y="3002"/>
                  </a:lnTo>
                  <a:lnTo>
                    <a:pt x="931" y="3002"/>
                  </a:lnTo>
                  <a:lnTo>
                    <a:pt x="920" y="2992"/>
                  </a:lnTo>
                  <a:lnTo>
                    <a:pt x="908" y="2982"/>
                  </a:lnTo>
                  <a:lnTo>
                    <a:pt x="883" y="2967"/>
                  </a:lnTo>
                  <a:lnTo>
                    <a:pt x="858" y="2951"/>
                  </a:lnTo>
                  <a:lnTo>
                    <a:pt x="833" y="2933"/>
                  </a:lnTo>
                  <a:lnTo>
                    <a:pt x="833" y="2933"/>
                  </a:lnTo>
                  <a:lnTo>
                    <a:pt x="809" y="2913"/>
                  </a:lnTo>
                  <a:lnTo>
                    <a:pt x="786" y="2892"/>
                  </a:lnTo>
                  <a:lnTo>
                    <a:pt x="765" y="2869"/>
                  </a:lnTo>
                  <a:lnTo>
                    <a:pt x="743" y="2847"/>
                  </a:lnTo>
                  <a:lnTo>
                    <a:pt x="743" y="2847"/>
                  </a:lnTo>
                  <a:lnTo>
                    <a:pt x="698" y="2801"/>
                  </a:lnTo>
                  <a:lnTo>
                    <a:pt x="652" y="2756"/>
                  </a:lnTo>
                  <a:lnTo>
                    <a:pt x="652" y="2756"/>
                  </a:lnTo>
                  <a:lnTo>
                    <a:pt x="598" y="2707"/>
                  </a:lnTo>
                  <a:lnTo>
                    <a:pt x="544" y="2657"/>
                  </a:lnTo>
                  <a:lnTo>
                    <a:pt x="436" y="2559"/>
                  </a:lnTo>
                  <a:lnTo>
                    <a:pt x="436" y="2559"/>
                  </a:lnTo>
                  <a:lnTo>
                    <a:pt x="378" y="2508"/>
                  </a:lnTo>
                  <a:lnTo>
                    <a:pt x="322" y="2454"/>
                  </a:lnTo>
                  <a:lnTo>
                    <a:pt x="265" y="2402"/>
                  </a:lnTo>
                  <a:lnTo>
                    <a:pt x="209" y="2348"/>
                  </a:lnTo>
                  <a:lnTo>
                    <a:pt x="209" y="2348"/>
                  </a:lnTo>
                  <a:lnTo>
                    <a:pt x="155" y="2301"/>
                  </a:lnTo>
                  <a:lnTo>
                    <a:pt x="127" y="2277"/>
                  </a:lnTo>
                  <a:lnTo>
                    <a:pt x="99" y="2255"/>
                  </a:lnTo>
                  <a:lnTo>
                    <a:pt x="99" y="2255"/>
                  </a:lnTo>
                  <a:lnTo>
                    <a:pt x="84" y="2245"/>
                  </a:lnTo>
                  <a:lnTo>
                    <a:pt x="70" y="2238"/>
                  </a:lnTo>
                  <a:lnTo>
                    <a:pt x="38" y="2226"/>
                  </a:lnTo>
                  <a:lnTo>
                    <a:pt x="38" y="2226"/>
                  </a:lnTo>
                  <a:lnTo>
                    <a:pt x="43" y="2231"/>
                  </a:lnTo>
                  <a:lnTo>
                    <a:pt x="43" y="2231"/>
                  </a:lnTo>
                  <a:lnTo>
                    <a:pt x="33" y="2202"/>
                  </a:lnTo>
                  <a:lnTo>
                    <a:pt x="26" y="2173"/>
                  </a:lnTo>
                  <a:lnTo>
                    <a:pt x="20" y="2144"/>
                  </a:lnTo>
                  <a:lnTo>
                    <a:pt x="17" y="2114"/>
                  </a:lnTo>
                  <a:lnTo>
                    <a:pt x="16" y="2085"/>
                  </a:lnTo>
                  <a:lnTo>
                    <a:pt x="17" y="2055"/>
                  </a:lnTo>
                  <a:lnTo>
                    <a:pt x="20" y="2025"/>
                  </a:lnTo>
                  <a:lnTo>
                    <a:pt x="25" y="1996"/>
                  </a:lnTo>
                  <a:lnTo>
                    <a:pt x="25" y="1996"/>
                  </a:lnTo>
                  <a:lnTo>
                    <a:pt x="33" y="1967"/>
                  </a:lnTo>
                  <a:lnTo>
                    <a:pt x="42" y="1938"/>
                  </a:lnTo>
                  <a:lnTo>
                    <a:pt x="54" y="1912"/>
                  </a:lnTo>
                  <a:lnTo>
                    <a:pt x="66" y="1884"/>
                  </a:lnTo>
                  <a:lnTo>
                    <a:pt x="79" y="1858"/>
                  </a:lnTo>
                  <a:lnTo>
                    <a:pt x="92" y="1832"/>
                  </a:lnTo>
                  <a:lnTo>
                    <a:pt x="121" y="1780"/>
                  </a:lnTo>
                  <a:lnTo>
                    <a:pt x="121" y="1780"/>
                  </a:lnTo>
                  <a:lnTo>
                    <a:pt x="179" y="1683"/>
                  </a:lnTo>
                  <a:lnTo>
                    <a:pt x="235" y="1585"/>
                  </a:lnTo>
                  <a:lnTo>
                    <a:pt x="262" y="1536"/>
                  </a:lnTo>
                  <a:lnTo>
                    <a:pt x="290" y="1486"/>
                  </a:lnTo>
                  <a:lnTo>
                    <a:pt x="316" y="1436"/>
                  </a:lnTo>
                  <a:lnTo>
                    <a:pt x="343" y="1386"/>
                  </a:lnTo>
                  <a:lnTo>
                    <a:pt x="343" y="1386"/>
                  </a:lnTo>
                  <a:lnTo>
                    <a:pt x="366" y="1334"/>
                  </a:lnTo>
                  <a:lnTo>
                    <a:pt x="388" y="1282"/>
                  </a:lnTo>
                  <a:lnTo>
                    <a:pt x="411" y="1229"/>
                  </a:lnTo>
                  <a:lnTo>
                    <a:pt x="430" y="1175"/>
                  </a:lnTo>
                  <a:lnTo>
                    <a:pt x="449" y="1121"/>
                  </a:lnTo>
                  <a:lnTo>
                    <a:pt x="464" y="1066"/>
                  </a:lnTo>
                  <a:lnTo>
                    <a:pt x="479" y="1011"/>
                  </a:lnTo>
                  <a:lnTo>
                    <a:pt x="492" y="954"/>
                  </a:lnTo>
                  <a:lnTo>
                    <a:pt x="492" y="954"/>
                  </a:lnTo>
                  <a:lnTo>
                    <a:pt x="501" y="901"/>
                  </a:lnTo>
                  <a:lnTo>
                    <a:pt x="508" y="848"/>
                  </a:lnTo>
                  <a:lnTo>
                    <a:pt x="512" y="795"/>
                  </a:lnTo>
                  <a:lnTo>
                    <a:pt x="513" y="741"/>
                  </a:lnTo>
                  <a:lnTo>
                    <a:pt x="513" y="689"/>
                  </a:lnTo>
                  <a:lnTo>
                    <a:pt x="509" y="635"/>
                  </a:lnTo>
                  <a:lnTo>
                    <a:pt x="504" y="581"/>
                  </a:lnTo>
                  <a:lnTo>
                    <a:pt x="496" y="528"/>
                  </a:lnTo>
                  <a:lnTo>
                    <a:pt x="496" y="528"/>
                  </a:lnTo>
                  <a:lnTo>
                    <a:pt x="484" y="463"/>
                  </a:lnTo>
                  <a:lnTo>
                    <a:pt x="471" y="398"/>
                  </a:lnTo>
                  <a:lnTo>
                    <a:pt x="443" y="270"/>
                  </a:lnTo>
                  <a:lnTo>
                    <a:pt x="432" y="204"/>
                  </a:lnTo>
                  <a:lnTo>
                    <a:pt x="421" y="140"/>
                  </a:lnTo>
                  <a:lnTo>
                    <a:pt x="417" y="107"/>
                  </a:lnTo>
                  <a:lnTo>
                    <a:pt x="415" y="74"/>
                  </a:lnTo>
                  <a:lnTo>
                    <a:pt x="412" y="41"/>
                  </a:lnTo>
                  <a:lnTo>
                    <a:pt x="412" y="8"/>
                  </a:lnTo>
                  <a:lnTo>
                    <a:pt x="412" y="8"/>
                  </a:lnTo>
                  <a:lnTo>
                    <a:pt x="411" y="4"/>
                  </a:lnTo>
                  <a:lnTo>
                    <a:pt x="409" y="2"/>
                  </a:lnTo>
                  <a:lnTo>
                    <a:pt x="407" y="0"/>
                  </a:lnTo>
                  <a:lnTo>
                    <a:pt x="404" y="0"/>
                  </a:lnTo>
                  <a:lnTo>
                    <a:pt x="400" y="0"/>
                  </a:lnTo>
                  <a:lnTo>
                    <a:pt x="399" y="2"/>
                  </a:lnTo>
                  <a:lnTo>
                    <a:pt x="396" y="4"/>
                  </a:lnTo>
                  <a:lnTo>
                    <a:pt x="396" y="8"/>
                  </a:lnTo>
                  <a:lnTo>
                    <a:pt x="396" y="8"/>
                  </a:lnTo>
                  <a:lnTo>
                    <a:pt x="396" y="38"/>
                  </a:lnTo>
                  <a:lnTo>
                    <a:pt x="399" y="70"/>
                  </a:lnTo>
                  <a:lnTo>
                    <a:pt x="402" y="100"/>
                  </a:lnTo>
                  <a:lnTo>
                    <a:pt x="404" y="130"/>
                  </a:lnTo>
                  <a:lnTo>
                    <a:pt x="413" y="192"/>
                  </a:lnTo>
                  <a:lnTo>
                    <a:pt x="424" y="252"/>
                  </a:lnTo>
                  <a:lnTo>
                    <a:pt x="437" y="313"/>
                  </a:lnTo>
                  <a:lnTo>
                    <a:pt x="450" y="373"/>
                  </a:lnTo>
                  <a:lnTo>
                    <a:pt x="463" y="434"/>
                  </a:lnTo>
                  <a:lnTo>
                    <a:pt x="475" y="494"/>
                  </a:lnTo>
                  <a:lnTo>
                    <a:pt x="475" y="494"/>
                  </a:lnTo>
                  <a:lnTo>
                    <a:pt x="484" y="553"/>
                  </a:lnTo>
                  <a:lnTo>
                    <a:pt x="491" y="612"/>
                  </a:lnTo>
                  <a:lnTo>
                    <a:pt x="496" y="672"/>
                  </a:lnTo>
                  <a:lnTo>
                    <a:pt x="497" y="731"/>
                  </a:lnTo>
                  <a:lnTo>
                    <a:pt x="496" y="790"/>
                  </a:lnTo>
                  <a:lnTo>
                    <a:pt x="495" y="820"/>
                  </a:lnTo>
                  <a:lnTo>
                    <a:pt x="492" y="849"/>
                  </a:lnTo>
                  <a:lnTo>
                    <a:pt x="488" y="879"/>
                  </a:lnTo>
                  <a:lnTo>
                    <a:pt x="484" y="908"/>
                  </a:lnTo>
                  <a:lnTo>
                    <a:pt x="479" y="938"/>
                  </a:lnTo>
                  <a:lnTo>
                    <a:pt x="474" y="967"/>
                  </a:lnTo>
                  <a:lnTo>
                    <a:pt x="474" y="967"/>
                  </a:lnTo>
                  <a:lnTo>
                    <a:pt x="458" y="1028"/>
                  </a:lnTo>
                  <a:lnTo>
                    <a:pt x="442" y="1088"/>
                  </a:lnTo>
                  <a:lnTo>
                    <a:pt x="423" y="1147"/>
                  </a:lnTo>
                  <a:lnTo>
                    <a:pt x="402" y="1206"/>
                  </a:lnTo>
                  <a:lnTo>
                    <a:pt x="379" y="1264"/>
                  </a:lnTo>
                  <a:lnTo>
                    <a:pt x="354" y="1321"/>
                  </a:lnTo>
                  <a:lnTo>
                    <a:pt x="328" y="1377"/>
                  </a:lnTo>
                  <a:lnTo>
                    <a:pt x="301" y="1432"/>
                  </a:lnTo>
                  <a:lnTo>
                    <a:pt x="301" y="1432"/>
                  </a:lnTo>
                  <a:lnTo>
                    <a:pt x="272" y="1486"/>
                  </a:lnTo>
                  <a:lnTo>
                    <a:pt x="242" y="1540"/>
                  </a:lnTo>
                  <a:lnTo>
                    <a:pt x="180" y="1645"/>
                  </a:lnTo>
                  <a:lnTo>
                    <a:pt x="120" y="1750"/>
                  </a:lnTo>
                  <a:lnTo>
                    <a:pt x="89" y="1803"/>
                  </a:lnTo>
                  <a:lnTo>
                    <a:pt x="61" y="1857"/>
                  </a:lnTo>
                  <a:lnTo>
                    <a:pt x="61" y="1857"/>
                  </a:lnTo>
                  <a:lnTo>
                    <a:pt x="47" y="1883"/>
                  </a:lnTo>
                  <a:lnTo>
                    <a:pt x="37" y="1910"/>
                  </a:lnTo>
                  <a:lnTo>
                    <a:pt x="26" y="1938"/>
                  </a:lnTo>
                  <a:lnTo>
                    <a:pt x="17" y="1966"/>
                  </a:lnTo>
                  <a:lnTo>
                    <a:pt x="11" y="1993"/>
                  </a:lnTo>
                  <a:lnTo>
                    <a:pt x="4" y="2022"/>
                  </a:lnTo>
                  <a:lnTo>
                    <a:pt x="1" y="2051"/>
                  </a:lnTo>
                  <a:lnTo>
                    <a:pt x="0" y="2081"/>
                  </a:lnTo>
                  <a:lnTo>
                    <a:pt x="0" y="2081"/>
                  </a:lnTo>
                  <a:lnTo>
                    <a:pt x="0" y="2110"/>
                  </a:lnTo>
                  <a:lnTo>
                    <a:pt x="3" y="2139"/>
                  </a:lnTo>
                  <a:lnTo>
                    <a:pt x="8" y="2168"/>
                  </a:lnTo>
                  <a:lnTo>
                    <a:pt x="15" y="2197"/>
                  </a:lnTo>
                  <a:lnTo>
                    <a:pt x="15" y="2197"/>
                  </a:lnTo>
                  <a:lnTo>
                    <a:pt x="21" y="2220"/>
                  </a:lnTo>
                  <a:lnTo>
                    <a:pt x="26" y="2232"/>
                  </a:lnTo>
                  <a:lnTo>
                    <a:pt x="29" y="2236"/>
                  </a:lnTo>
                  <a:lnTo>
                    <a:pt x="33" y="2240"/>
                  </a:lnTo>
                  <a:lnTo>
                    <a:pt x="33" y="2240"/>
                  </a:lnTo>
                  <a:lnTo>
                    <a:pt x="37" y="2243"/>
                  </a:lnTo>
                  <a:lnTo>
                    <a:pt x="42" y="2244"/>
                  </a:lnTo>
                  <a:lnTo>
                    <a:pt x="53" y="2248"/>
                  </a:lnTo>
                  <a:lnTo>
                    <a:pt x="53" y="2248"/>
                  </a:lnTo>
                  <a:lnTo>
                    <a:pt x="64" y="2252"/>
                  </a:lnTo>
                  <a:lnTo>
                    <a:pt x="76" y="2257"/>
                  </a:lnTo>
                  <a:lnTo>
                    <a:pt x="76" y="2257"/>
                  </a:lnTo>
                  <a:lnTo>
                    <a:pt x="89" y="2265"/>
                  </a:lnTo>
                  <a:lnTo>
                    <a:pt x="101" y="2276"/>
                  </a:lnTo>
                  <a:lnTo>
                    <a:pt x="125" y="2295"/>
                  </a:lnTo>
                  <a:lnTo>
                    <a:pt x="125" y="2295"/>
                  </a:lnTo>
                  <a:lnTo>
                    <a:pt x="171" y="2336"/>
                  </a:lnTo>
                  <a:lnTo>
                    <a:pt x="218" y="2378"/>
                  </a:lnTo>
                  <a:lnTo>
                    <a:pt x="218" y="2378"/>
                  </a:lnTo>
                  <a:lnTo>
                    <a:pt x="308" y="2463"/>
                  </a:lnTo>
                  <a:lnTo>
                    <a:pt x="354" y="2507"/>
                  </a:lnTo>
                  <a:lnTo>
                    <a:pt x="400" y="2549"/>
                  </a:lnTo>
                  <a:lnTo>
                    <a:pt x="400" y="2549"/>
                  </a:lnTo>
                  <a:lnTo>
                    <a:pt x="497" y="2637"/>
                  </a:lnTo>
                  <a:lnTo>
                    <a:pt x="594" y="2725"/>
                  </a:lnTo>
                  <a:lnTo>
                    <a:pt x="594" y="2725"/>
                  </a:lnTo>
                  <a:lnTo>
                    <a:pt x="643" y="2768"/>
                  </a:lnTo>
                  <a:lnTo>
                    <a:pt x="689" y="2814"/>
                  </a:lnTo>
                  <a:lnTo>
                    <a:pt x="689" y="2814"/>
                  </a:lnTo>
                  <a:lnTo>
                    <a:pt x="728" y="2854"/>
                  </a:lnTo>
                  <a:lnTo>
                    <a:pt x="766" y="2894"/>
                  </a:lnTo>
                  <a:lnTo>
                    <a:pt x="766" y="2894"/>
                  </a:lnTo>
                  <a:lnTo>
                    <a:pt x="786" y="2913"/>
                  </a:lnTo>
                  <a:lnTo>
                    <a:pt x="806" y="2931"/>
                  </a:lnTo>
                  <a:lnTo>
                    <a:pt x="826" y="2948"/>
                  </a:lnTo>
                  <a:lnTo>
                    <a:pt x="849" y="2963"/>
                  </a:lnTo>
                  <a:lnTo>
                    <a:pt x="849" y="2963"/>
                  </a:lnTo>
                  <a:lnTo>
                    <a:pt x="874" y="2978"/>
                  </a:lnTo>
                  <a:lnTo>
                    <a:pt x="887" y="2986"/>
                  </a:lnTo>
                  <a:lnTo>
                    <a:pt x="899" y="2994"/>
                  </a:lnTo>
                  <a:lnTo>
                    <a:pt x="899" y="2994"/>
                  </a:lnTo>
                  <a:lnTo>
                    <a:pt x="921" y="3013"/>
                  </a:lnTo>
                  <a:lnTo>
                    <a:pt x="943" y="3032"/>
                  </a:lnTo>
                  <a:lnTo>
                    <a:pt x="943" y="3032"/>
                  </a:lnTo>
                  <a:lnTo>
                    <a:pt x="966" y="3052"/>
                  </a:lnTo>
                  <a:lnTo>
                    <a:pt x="990" y="3069"/>
                  </a:lnTo>
                  <a:lnTo>
                    <a:pt x="1039" y="3101"/>
                  </a:lnTo>
                  <a:lnTo>
                    <a:pt x="1039" y="3101"/>
                  </a:lnTo>
                  <a:lnTo>
                    <a:pt x="1093" y="3136"/>
                  </a:lnTo>
                  <a:lnTo>
                    <a:pt x="1120" y="3152"/>
                  </a:lnTo>
                  <a:lnTo>
                    <a:pt x="1133" y="3160"/>
                  </a:lnTo>
                  <a:lnTo>
                    <a:pt x="1148" y="3166"/>
                  </a:lnTo>
                  <a:lnTo>
                    <a:pt x="1148" y="3166"/>
                  </a:lnTo>
                  <a:lnTo>
                    <a:pt x="1174" y="3176"/>
                  </a:lnTo>
                  <a:lnTo>
                    <a:pt x="1202" y="3183"/>
                  </a:lnTo>
                  <a:lnTo>
                    <a:pt x="1228" y="3189"/>
                  </a:lnTo>
                  <a:lnTo>
                    <a:pt x="1255" y="3193"/>
                  </a:lnTo>
                  <a:lnTo>
                    <a:pt x="1255" y="3193"/>
                  </a:lnTo>
                  <a:lnTo>
                    <a:pt x="1286" y="3195"/>
                  </a:lnTo>
                  <a:lnTo>
                    <a:pt x="1317" y="3197"/>
                  </a:lnTo>
                  <a:lnTo>
                    <a:pt x="1347" y="3198"/>
                  </a:lnTo>
                  <a:lnTo>
                    <a:pt x="1377" y="3202"/>
                  </a:lnTo>
                  <a:lnTo>
                    <a:pt x="1377" y="3202"/>
                  </a:lnTo>
                  <a:lnTo>
                    <a:pt x="1404" y="3207"/>
                  </a:lnTo>
                  <a:lnTo>
                    <a:pt x="1430" y="3215"/>
                  </a:lnTo>
                  <a:lnTo>
                    <a:pt x="1455" y="3225"/>
                  </a:lnTo>
                  <a:lnTo>
                    <a:pt x="1480" y="3237"/>
                  </a:lnTo>
                  <a:lnTo>
                    <a:pt x="1480" y="3237"/>
                  </a:lnTo>
                  <a:lnTo>
                    <a:pt x="1507" y="3250"/>
                  </a:lnTo>
                  <a:lnTo>
                    <a:pt x="1533" y="3265"/>
                  </a:lnTo>
                  <a:lnTo>
                    <a:pt x="1561" y="3278"/>
                  </a:lnTo>
                  <a:lnTo>
                    <a:pt x="1589" y="3291"/>
                  </a:lnTo>
                  <a:lnTo>
                    <a:pt x="1589" y="3291"/>
                  </a:lnTo>
                  <a:lnTo>
                    <a:pt x="1613" y="3307"/>
                  </a:lnTo>
                  <a:lnTo>
                    <a:pt x="1638" y="3325"/>
                  </a:lnTo>
                  <a:lnTo>
                    <a:pt x="1662" y="3344"/>
                  </a:lnTo>
                  <a:lnTo>
                    <a:pt x="1686" y="3362"/>
                  </a:lnTo>
                  <a:lnTo>
                    <a:pt x="1686" y="3362"/>
                  </a:lnTo>
                  <a:lnTo>
                    <a:pt x="1707" y="3379"/>
                  </a:lnTo>
                  <a:lnTo>
                    <a:pt x="1726" y="3398"/>
                  </a:lnTo>
                  <a:lnTo>
                    <a:pt x="1745" y="3417"/>
                  </a:lnTo>
                  <a:lnTo>
                    <a:pt x="1762" y="3438"/>
                  </a:lnTo>
                  <a:lnTo>
                    <a:pt x="1762" y="3438"/>
                  </a:lnTo>
                  <a:lnTo>
                    <a:pt x="1775" y="3458"/>
                  </a:lnTo>
                  <a:lnTo>
                    <a:pt x="1787" y="3480"/>
                  </a:lnTo>
                  <a:lnTo>
                    <a:pt x="1796" y="3503"/>
                  </a:lnTo>
                  <a:lnTo>
                    <a:pt x="1804" y="3528"/>
                  </a:lnTo>
                  <a:lnTo>
                    <a:pt x="1804" y="3528"/>
                  </a:lnTo>
                  <a:lnTo>
                    <a:pt x="1808" y="3546"/>
                  </a:lnTo>
                  <a:lnTo>
                    <a:pt x="1812" y="3566"/>
                  </a:lnTo>
                  <a:lnTo>
                    <a:pt x="1812" y="3576"/>
                  </a:lnTo>
                  <a:lnTo>
                    <a:pt x="1812" y="3585"/>
                  </a:lnTo>
                  <a:lnTo>
                    <a:pt x="1810" y="3595"/>
                  </a:lnTo>
                  <a:lnTo>
                    <a:pt x="1808" y="3605"/>
                  </a:lnTo>
                  <a:lnTo>
                    <a:pt x="1808" y="3605"/>
                  </a:lnTo>
                  <a:lnTo>
                    <a:pt x="1804" y="3616"/>
                  </a:lnTo>
                  <a:lnTo>
                    <a:pt x="1798" y="3625"/>
                  </a:lnTo>
                  <a:lnTo>
                    <a:pt x="1792" y="3631"/>
                  </a:lnTo>
                  <a:lnTo>
                    <a:pt x="1784" y="3638"/>
                  </a:lnTo>
                  <a:lnTo>
                    <a:pt x="1776" y="3643"/>
                  </a:lnTo>
                  <a:lnTo>
                    <a:pt x="1767" y="3648"/>
                  </a:lnTo>
                  <a:lnTo>
                    <a:pt x="1756" y="3651"/>
                  </a:lnTo>
                  <a:lnTo>
                    <a:pt x="1746" y="3654"/>
                  </a:lnTo>
                  <a:lnTo>
                    <a:pt x="1746" y="3654"/>
                  </a:lnTo>
                  <a:lnTo>
                    <a:pt x="1743" y="3655"/>
                  </a:lnTo>
                  <a:lnTo>
                    <a:pt x="1741" y="3658"/>
                  </a:lnTo>
                  <a:lnTo>
                    <a:pt x="1741" y="3660"/>
                  </a:lnTo>
                  <a:lnTo>
                    <a:pt x="1741" y="3663"/>
                  </a:lnTo>
                  <a:lnTo>
                    <a:pt x="1742" y="3666"/>
                  </a:lnTo>
                  <a:lnTo>
                    <a:pt x="1743" y="3668"/>
                  </a:lnTo>
                  <a:lnTo>
                    <a:pt x="1747" y="3670"/>
                  </a:lnTo>
                  <a:lnTo>
                    <a:pt x="1750" y="3670"/>
                  </a:lnTo>
                  <a:lnTo>
                    <a:pt x="1750" y="36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740B6605-1FD8-40DB-0AFE-AE94A4942F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5" y="3630"/>
              <a:ext cx="515" cy="522"/>
            </a:xfrm>
            <a:custGeom>
              <a:avLst/>
              <a:gdLst>
                <a:gd name="T0" fmla="*/ 14 w 1545"/>
                <a:gd name="T1" fmla="*/ 70 h 1567"/>
                <a:gd name="T2" fmla="*/ 66 w 1545"/>
                <a:gd name="T3" fmla="*/ 185 h 1567"/>
                <a:gd name="T4" fmla="*/ 136 w 1545"/>
                <a:gd name="T5" fmla="*/ 287 h 1567"/>
                <a:gd name="T6" fmla="*/ 250 w 1545"/>
                <a:gd name="T7" fmla="*/ 430 h 1567"/>
                <a:gd name="T8" fmla="*/ 423 w 1545"/>
                <a:gd name="T9" fmla="*/ 634 h 1567"/>
                <a:gd name="T10" fmla="*/ 541 w 1545"/>
                <a:gd name="T11" fmla="*/ 748 h 1567"/>
                <a:gd name="T12" fmla="*/ 590 w 1545"/>
                <a:gd name="T13" fmla="*/ 789 h 1567"/>
                <a:gd name="T14" fmla="*/ 619 w 1545"/>
                <a:gd name="T15" fmla="*/ 813 h 1567"/>
                <a:gd name="T16" fmla="*/ 646 w 1545"/>
                <a:gd name="T17" fmla="*/ 843 h 1567"/>
                <a:gd name="T18" fmla="*/ 648 w 1545"/>
                <a:gd name="T19" fmla="*/ 844 h 1567"/>
                <a:gd name="T20" fmla="*/ 655 w 1545"/>
                <a:gd name="T21" fmla="*/ 855 h 1567"/>
                <a:gd name="T22" fmla="*/ 713 w 1545"/>
                <a:gd name="T23" fmla="*/ 917 h 1567"/>
                <a:gd name="T24" fmla="*/ 813 w 1545"/>
                <a:gd name="T25" fmla="*/ 1022 h 1567"/>
                <a:gd name="T26" fmla="*/ 885 w 1545"/>
                <a:gd name="T27" fmla="*/ 1069 h 1567"/>
                <a:gd name="T28" fmla="*/ 948 w 1545"/>
                <a:gd name="T29" fmla="*/ 1090 h 1567"/>
                <a:gd name="T30" fmla="*/ 1044 w 1545"/>
                <a:gd name="T31" fmla="*/ 1115 h 1567"/>
                <a:gd name="T32" fmla="*/ 1146 w 1545"/>
                <a:gd name="T33" fmla="*/ 1146 h 1567"/>
                <a:gd name="T34" fmla="*/ 1281 w 1545"/>
                <a:gd name="T35" fmla="*/ 1185 h 1567"/>
                <a:gd name="T36" fmla="*/ 1373 w 1545"/>
                <a:gd name="T37" fmla="*/ 1219 h 1567"/>
                <a:gd name="T38" fmla="*/ 1448 w 1545"/>
                <a:gd name="T39" fmla="*/ 1267 h 1567"/>
                <a:gd name="T40" fmla="*/ 1494 w 1545"/>
                <a:gd name="T41" fmla="*/ 1326 h 1567"/>
                <a:gd name="T42" fmla="*/ 1521 w 1545"/>
                <a:gd name="T43" fmla="*/ 1392 h 1567"/>
                <a:gd name="T44" fmla="*/ 1529 w 1545"/>
                <a:gd name="T45" fmla="*/ 1462 h 1567"/>
                <a:gd name="T46" fmla="*/ 1516 w 1545"/>
                <a:gd name="T47" fmla="*/ 1505 h 1567"/>
                <a:gd name="T48" fmla="*/ 1494 w 1545"/>
                <a:gd name="T49" fmla="*/ 1533 h 1567"/>
                <a:gd name="T50" fmla="*/ 1463 w 1545"/>
                <a:gd name="T51" fmla="*/ 1550 h 1567"/>
                <a:gd name="T52" fmla="*/ 1458 w 1545"/>
                <a:gd name="T53" fmla="*/ 1560 h 1567"/>
                <a:gd name="T54" fmla="*/ 1467 w 1545"/>
                <a:gd name="T55" fmla="*/ 1566 h 1567"/>
                <a:gd name="T56" fmla="*/ 1499 w 1545"/>
                <a:gd name="T57" fmla="*/ 1548 h 1567"/>
                <a:gd name="T58" fmla="*/ 1529 w 1545"/>
                <a:gd name="T59" fmla="*/ 1512 h 1567"/>
                <a:gd name="T60" fmla="*/ 1542 w 1545"/>
                <a:gd name="T61" fmla="*/ 1479 h 1567"/>
                <a:gd name="T62" fmla="*/ 1542 w 1545"/>
                <a:gd name="T63" fmla="*/ 1409 h 1567"/>
                <a:gd name="T64" fmla="*/ 1517 w 1545"/>
                <a:gd name="T65" fmla="*/ 1337 h 1567"/>
                <a:gd name="T66" fmla="*/ 1476 w 1545"/>
                <a:gd name="T67" fmla="*/ 1275 h 1567"/>
                <a:gd name="T68" fmla="*/ 1421 w 1545"/>
                <a:gd name="T69" fmla="*/ 1228 h 1567"/>
                <a:gd name="T70" fmla="*/ 1333 w 1545"/>
                <a:gd name="T71" fmla="*/ 1186 h 1567"/>
                <a:gd name="T72" fmla="*/ 1229 w 1545"/>
                <a:gd name="T73" fmla="*/ 1153 h 1567"/>
                <a:gd name="T74" fmla="*/ 1088 w 1545"/>
                <a:gd name="T75" fmla="*/ 1114 h 1567"/>
                <a:gd name="T76" fmla="*/ 986 w 1545"/>
                <a:gd name="T77" fmla="*/ 1083 h 1567"/>
                <a:gd name="T78" fmla="*/ 895 w 1545"/>
                <a:gd name="T79" fmla="*/ 1057 h 1567"/>
                <a:gd name="T80" fmla="*/ 843 w 1545"/>
                <a:gd name="T81" fmla="*/ 1026 h 1567"/>
                <a:gd name="T82" fmla="*/ 780 w 1545"/>
                <a:gd name="T83" fmla="*/ 966 h 1567"/>
                <a:gd name="T84" fmla="*/ 680 w 1545"/>
                <a:gd name="T85" fmla="*/ 857 h 1567"/>
                <a:gd name="T86" fmla="*/ 662 w 1545"/>
                <a:gd name="T87" fmla="*/ 839 h 1567"/>
                <a:gd name="T88" fmla="*/ 658 w 1545"/>
                <a:gd name="T89" fmla="*/ 832 h 1567"/>
                <a:gd name="T90" fmla="*/ 648 w 1545"/>
                <a:gd name="T91" fmla="*/ 821 h 1567"/>
                <a:gd name="T92" fmla="*/ 617 w 1545"/>
                <a:gd name="T93" fmla="*/ 789 h 1567"/>
                <a:gd name="T94" fmla="*/ 567 w 1545"/>
                <a:gd name="T95" fmla="*/ 750 h 1567"/>
                <a:gd name="T96" fmla="*/ 494 w 1545"/>
                <a:gd name="T97" fmla="*/ 684 h 1567"/>
                <a:gd name="T98" fmla="*/ 312 w 1545"/>
                <a:gd name="T99" fmla="*/ 482 h 1567"/>
                <a:gd name="T100" fmla="*/ 154 w 1545"/>
                <a:gd name="T101" fmla="*/ 287 h 1567"/>
                <a:gd name="T102" fmla="*/ 82 w 1545"/>
                <a:gd name="T103" fmla="*/ 180 h 1567"/>
                <a:gd name="T104" fmla="*/ 28 w 1545"/>
                <a:gd name="T105" fmla="*/ 61 h 1567"/>
                <a:gd name="T106" fmla="*/ 15 w 1545"/>
                <a:gd name="T107" fmla="*/ 5 h 1567"/>
                <a:gd name="T108" fmla="*/ 6 w 1545"/>
                <a:gd name="T109" fmla="*/ 0 h 1567"/>
                <a:gd name="T110" fmla="*/ 0 w 1545"/>
                <a:gd name="T111" fmla="*/ 9 h 1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45" h="1567">
                  <a:moveTo>
                    <a:pt x="0" y="9"/>
                  </a:moveTo>
                  <a:lnTo>
                    <a:pt x="0" y="9"/>
                  </a:lnTo>
                  <a:lnTo>
                    <a:pt x="6" y="40"/>
                  </a:lnTo>
                  <a:lnTo>
                    <a:pt x="14" y="70"/>
                  </a:lnTo>
                  <a:lnTo>
                    <a:pt x="24" y="99"/>
                  </a:lnTo>
                  <a:lnTo>
                    <a:pt x="38" y="128"/>
                  </a:lnTo>
                  <a:lnTo>
                    <a:pt x="51" y="157"/>
                  </a:lnTo>
                  <a:lnTo>
                    <a:pt x="66" y="185"/>
                  </a:lnTo>
                  <a:lnTo>
                    <a:pt x="84" y="211"/>
                  </a:lnTo>
                  <a:lnTo>
                    <a:pt x="101" y="237"/>
                  </a:lnTo>
                  <a:lnTo>
                    <a:pt x="101" y="237"/>
                  </a:lnTo>
                  <a:lnTo>
                    <a:pt x="136" y="287"/>
                  </a:lnTo>
                  <a:lnTo>
                    <a:pt x="173" y="336"/>
                  </a:lnTo>
                  <a:lnTo>
                    <a:pt x="211" y="383"/>
                  </a:lnTo>
                  <a:lnTo>
                    <a:pt x="250" y="430"/>
                  </a:lnTo>
                  <a:lnTo>
                    <a:pt x="250" y="430"/>
                  </a:lnTo>
                  <a:lnTo>
                    <a:pt x="335" y="534"/>
                  </a:lnTo>
                  <a:lnTo>
                    <a:pt x="379" y="584"/>
                  </a:lnTo>
                  <a:lnTo>
                    <a:pt x="423" y="634"/>
                  </a:lnTo>
                  <a:lnTo>
                    <a:pt x="423" y="634"/>
                  </a:lnTo>
                  <a:lnTo>
                    <a:pt x="470" y="681"/>
                  </a:lnTo>
                  <a:lnTo>
                    <a:pt x="518" y="727"/>
                  </a:lnTo>
                  <a:lnTo>
                    <a:pt x="518" y="727"/>
                  </a:lnTo>
                  <a:lnTo>
                    <a:pt x="541" y="748"/>
                  </a:lnTo>
                  <a:lnTo>
                    <a:pt x="566" y="769"/>
                  </a:lnTo>
                  <a:lnTo>
                    <a:pt x="566" y="769"/>
                  </a:lnTo>
                  <a:lnTo>
                    <a:pt x="590" y="789"/>
                  </a:lnTo>
                  <a:lnTo>
                    <a:pt x="590" y="789"/>
                  </a:lnTo>
                  <a:lnTo>
                    <a:pt x="599" y="796"/>
                  </a:lnTo>
                  <a:lnTo>
                    <a:pt x="608" y="804"/>
                  </a:lnTo>
                  <a:lnTo>
                    <a:pt x="608" y="804"/>
                  </a:lnTo>
                  <a:lnTo>
                    <a:pt x="619" y="813"/>
                  </a:lnTo>
                  <a:lnTo>
                    <a:pt x="628" y="823"/>
                  </a:lnTo>
                  <a:lnTo>
                    <a:pt x="628" y="823"/>
                  </a:lnTo>
                  <a:lnTo>
                    <a:pt x="637" y="834"/>
                  </a:lnTo>
                  <a:lnTo>
                    <a:pt x="646" y="843"/>
                  </a:lnTo>
                  <a:lnTo>
                    <a:pt x="646" y="843"/>
                  </a:lnTo>
                  <a:lnTo>
                    <a:pt x="645" y="842"/>
                  </a:lnTo>
                  <a:lnTo>
                    <a:pt x="646" y="843"/>
                  </a:lnTo>
                  <a:lnTo>
                    <a:pt x="648" y="844"/>
                  </a:lnTo>
                  <a:lnTo>
                    <a:pt x="648" y="844"/>
                  </a:lnTo>
                  <a:lnTo>
                    <a:pt x="651" y="850"/>
                  </a:lnTo>
                  <a:lnTo>
                    <a:pt x="655" y="855"/>
                  </a:lnTo>
                  <a:lnTo>
                    <a:pt x="655" y="855"/>
                  </a:lnTo>
                  <a:lnTo>
                    <a:pt x="676" y="875"/>
                  </a:lnTo>
                  <a:lnTo>
                    <a:pt x="676" y="875"/>
                  </a:lnTo>
                  <a:lnTo>
                    <a:pt x="713" y="917"/>
                  </a:lnTo>
                  <a:lnTo>
                    <a:pt x="713" y="917"/>
                  </a:lnTo>
                  <a:lnTo>
                    <a:pt x="751" y="960"/>
                  </a:lnTo>
                  <a:lnTo>
                    <a:pt x="771" y="981"/>
                  </a:lnTo>
                  <a:lnTo>
                    <a:pt x="792" y="1002"/>
                  </a:lnTo>
                  <a:lnTo>
                    <a:pt x="813" y="1022"/>
                  </a:lnTo>
                  <a:lnTo>
                    <a:pt x="835" y="1040"/>
                  </a:lnTo>
                  <a:lnTo>
                    <a:pt x="859" y="1056"/>
                  </a:lnTo>
                  <a:lnTo>
                    <a:pt x="872" y="1062"/>
                  </a:lnTo>
                  <a:lnTo>
                    <a:pt x="885" y="1069"/>
                  </a:lnTo>
                  <a:lnTo>
                    <a:pt x="885" y="1069"/>
                  </a:lnTo>
                  <a:lnTo>
                    <a:pt x="901" y="1076"/>
                  </a:lnTo>
                  <a:lnTo>
                    <a:pt x="915" y="1081"/>
                  </a:lnTo>
                  <a:lnTo>
                    <a:pt x="948" y="1090"/>
                  </a:lnTo>
                  <a:lnTo>
                    <a:pt x="979" y="1097"/>
                  </a:lnTo>
                  <a:lnTo>
                    <a:pt x="1011" y="1106"/>
                  </a:lnTo>
                  <a:lnTo>
                    <a:pt x="1011" y="1106"/>
                  </a:lnTo>
                  <a:lnTo>
                    <a:pt x="1044" y="1115"/>
                  </a:lnTo>
                  <a:lnTo>
                    <a:pt x="1075" y="1127"/>
                  </a:lnTo>
                  <a:lnTo>
                    <a:pt x="1075" y="1127"/>
                  </a:lnTo>
                  <a:lnTo>
                    <a:pt x="1111" y="1137"/>
                  </a:lnTo>
                  <a:lnTo>
                    <a:pt x="1146" y="1146"/>
                  </a:lnTo>
                  <a:lnTo>
                    <a:pt x="1146" y="1146"/>
                  </a:lnTo>
                  <a:lnTo>
                    <a:pt x="1213" y="1165"/>
                  </a:lnTo>
                  <a:lnTo>
                    <a:pt x="1281" y="1185"/>
                  </a:lnTo>
                  <a:lnTo>
                    <a:pt x="1281" y="1185"/>
                  </a:lnTo>
                  <a:lnTo>
                    <a:pt x="1327" y="1200"/>
                  </a:lnTo>
                  <a:lnTo>
                    <a:pt x="1351" y="1210"/>
                  </a:lnTo>
                  <a:lnTo>
                    <a:pt x="1373" y="1219"/>
                  </a:lnTo>
                  <a:lnTo>
                    <a:pt x="1373" y="1219"/>
                  </a:lnTo>
                  <a:lnTo>
                    <a:pt x="1393" y="1229"/>
                  </a:lnTo>
                  <a:lnTo>
                    <a:pt x="1412" y="1240"/>
                  </a:lnTo>
                  <a:lnTo>
                    <a:pt x="1431" y="1253"/>
                  </a:lnTo>
                  <a:lnTo>
                    <a:pt x="1448" y="1267"/>
                  </a:lnTo>
                  <a:lnTo>
                    <a:pt x="1448" y="1267"/>
                  </a:lnTo>
                  <a:lnTo>
                    <a:pt x="1465" y="1286"/>
                  </a:lnTo>
                  <a:lnTo>
                    <a:pt x="1480" y="1305"/>
                  </a:lnTo>
                  <a:lnTo>
                    <a:pt x="1494" y="1326"/>
                  </a:lnTo>
                  <a:lnTo>
                    <a:pt x="1505" y="1349"/>
                  </a:lnTo>
                  <a:lnTo>
                    <a:pt x="1505" y="1349"/>
                  </a:lnTo>
                  <a:lnTo>
                    <a:pt x="1514" y="1370"/>
                  </a:lnTo>
                  <a:lnTo>
                    <a:pt x="1521" y="1392"/>
                  </a:lnTo>
                  <a:lnTo>
                    <a:pt x="1526" y="1414"/>
                  </a:lnTo>
                  <a:lnTo>
                    <a:pt x="1529" y="1438"/>
                  </a:lnTo>
                  <a:lnTo>
                    <a:pt x="1529" y="1450"/>
                  </a:lnTo>
                  <a:lnTo>
                    <a:pt x="1529" y="1462"/>
                  </a:lnTo>
                  <a:lnTo>
                    <a:pt x="1528" y="1472"/>
                  </a:lnTo>
                  <a:lnTo>
                    <a:pt x="1525" y="1484"/>
                  </a:lnTo>
                  <a:lnTo>
                    <a:pt x="1521" y="1495"/>
                  </a:lnTo>
                  <a:lnTo>
                    <a:pt x="1516" y="1505"/>
                  </a:lnTo>
                  <a:lnTo>
                    <a:pt x="1509" y="1514"/>
                  </a:lnTo>
                  <a:lnTo>
                    <a:pt x="1503" y="1523"/>
                  </a:lnTo>
                  <a:lnTo>
                    <a:pt x="1503" y="1523"/>
                  </a:lnTo>
                  <a:lnTo>
                    <a:pt x="1494" y="1533"/>
                  </a:lnTo>
                  <a:lnTo>
                    <a:pt x="1484" y="1539"/>
                  </a:lnTo>
                  <a:lnTo>
                    <a:pt x="1474" y="1546"/>
                  </a:lnTo>
                  <a:lnTo>
                    <a:pt x="1463" y="1550"/>
                  </a:lnTo>
                  <a:lnTo>
                    <a:pt x="1463" y="1550"/>
                  </a:lnTo>
                  <a:lnTo>
                    <a:pt x="1461" y="1552"/>
                  </a:lnTo>
                  <a:lnTo>
                    <a:pt x="1458" y="1555"/>
                  </a:lnTo>
                  <a:lnTo>
                    <a:pt x="1458" y="1558"/>
                  </a:lnTo>
                  <a:lnTo>
                    <a:pt x="1458" y="1560"/>
                  </a:lnTo>
                  <a:lnTo>
                    <a:pt x="1459" y="1563"/>
                  </a:lnTo>
                  <a:lnTo>
                    <a:pt x="1461" y="1566"/>
                  </a:lnTo>
                  <a:lnTo>
                    <a:pt x="1463" y="1567"/>
                  </a:lnTo>
                  <a:lnTo>
                    <a:pt x="1467" y="1566"/>
                  </a:lnTo>
                  <a:lnTo>
                    <a:pt x="1467" y="1566"/>
                  </a:lnTo>
                  <a:lnTo>
                    <a:pt x="1478" y="1560"/>
                  </a:lnTo>
                  <a:lnTo>
                    <a:pt x="1488" y="1555"/>
                  </a:lnTo>
                  <a:lnTo>
                    <a:pt x="1499" y="1548"/>
                  </a:lnTo>
                  <a:lnTo>
                    <a:pt x="1508" y="1541"/>
                  </a:lnTo>
                  <a:lnTo>
                    <a:pt x="1516" y="1531"/>
                  </a:lnTo>
                  <a:lnTo>
                    <a:pt x="1522" y="1522"/>
                  </a:lnTo>
                  <a:lnTo>
                    <a:pt x="1529" y="1512"/>
                  </a:lnTo>
                  <a:lnTo>
                    <a:pt x="1534" y="1501"/>
                  </a:lnTo>
                  <a:lnTo>
                    <a:pt x="1534" y="1501"/>
                  </a:lnTo>
                  <a:lnTo>
                    <a:pt x="1538" y="1491"/>
                  </a:lnTo>
                  <a:lnTo>
                    <a:pt x="1542" y="1479"/>
                  </a:lnTo>
                  <a:lnTo>
                    <a:pt x="1543" y="1467"/>
                  </a:lnTo>
                  <a:lnTo>
                    <a:pt x="1545" y="1456"/>
                  </a:lnTo>
                  <a:lnTo>
                    <a:pt x="1545" y="1433"/>
                  </a:lnTo>
                  <a:lnTo>
                    <a:pt x="1542" y="1409"/>
                  </a:lnTo>
                  <a:lnTo>
                    <a:pt x="1542" y="1409"/>
                  </a:lnTo>
                  <a:lnTo>
                    <a:pt x="1535" y="1384"/>
                  </a:lnTo>
                  <a:lnTo>
                    <a:pt x="1528" y="1361"/>
                  </a:lnTo>
                  <a:lnTo>
                    <a:pt x="1517" y="1337"/>
                  </a:lnTo>
                  <a:lnTo>
                    <a:pt x="1504" y="1315"/>
                  </a:lnTo>
                  <a:lnTo>
                    <a:pt x="1504" y="1315"/>
                  </a:lnTo>
                  <a:lnTo>
                    <a:pt x="1491" y="1294"/>
                  </a:lnTo>
                  <a:lnTo>
                    <a:pt x="1476" y="1275"/>
                  </a:lnTo>
                  <a:lnTo>
                    <a:pt x="1459" y="1258"/>
                  </a:lnTo>
                  <a:lnTo>
                    <a:pt x="1442" y="1242"/>
                  </a:lnTo>
                  <a:lnTo>
                    <a:pt x="1442" y="1242"/>
                  </a:lnTo>
                  <a:lnTo>
                    <a:pt x="1421" y="1228"/>
                  </a:lnTo>
                  <a:lnTo>
                    <a:pt x="1400" y="1215"/>
                  </a:lnTo>
                  <a:lnTo>
                    <a:pt x="1379" y="1204"/>
                  </a:lnTo>
                  <a:lnTo>
                    <a:pt x="1357" y="1195"/>
                  </a:lnTo>
                  <a:lnTo>
                    <a:pt x="1333" y="1186"/>
                  </a:lnTo>
                  <a:lnTo>
                    <a:pt x="1311" y="1178"/>
                  </a:lnTo>
                  <a:lnTo>
                    <a:pt x="1264" y="1164"/>
                  </a:lnTo>
                  <a:lnTo>
                    <a:pt x="1264" y="1164"/>
                  </a:lnTo>
                  <a:lnTo>
                    <a:pt x="1229" y="1153"/>
                  </a:lnTo>
                  <a:lnTo>
                    <a:pt x="1193" y="1143"/>
                  </a:lnTo>
                  <a:lnTo>
                    <a:pt x="1121" y="1124"/>
                  </a:lnTo>
                  <a:lnTo>
                    <a:pt x="1121" y="1124"/>
                  </a:lnTo>
                  <a:lnTo>
                    <a:pt x="1088" y="1114"/>
                  </a:lnTo>
                  <a:lnTo>
                    <a:pt x="1054" y="1102"/>
                  </a:lnTo>
                  <a:lnTo>
                    <a:pt x="1021" y="1091"/>
                  </a:lnTo>
                  <a:lnTo>
                    <a:pt x="986" y="1083"/>
                  </a:lnTo>
                  <a:lnTo>
                    <a:pt x="986" y="1083"/>
                  </a:lnTo>
                  <a:lnTo>
                    <a:pt x="956" y="1076"/>
                  </a:lnTo>
                  <a:lnTo>
                    <a:pt x="926" y="1068"/>
                  </a:lnTo>
                  <a:lnTo>
                    <a:pt x="910" y="1062"/>
                  </a:lnTo>
                  <a:lnTo>
                    <a:pt x="895" y="1057"/>
                  </a:lnTo>
                  <a:lnTo>
                    <a:pt x="881" y="1051"/>
                  </a:lnTo>
                  <a:lnTo>
                    <a:pt x="868" y="1043"/>
                  </a:lnTo>
                  <a:lnTo>
                    <a:pt x="868" y="1043"/>
                  </a:lnTo>
                  <a:lnTo>
                    <a:pt x="843" y="1026"/>
                  </a:lnTo>
                  <a:lnTo>
                    <a:pt x="821" y="1007"/>
                  </a:lnTo>
                  <a:lnTo>
                    <a:pt x="800" y="987"/>
                  </a:lnTo>
                  <a:lnTo>
                    <a:pt x="780" y="966"/>
                  </a:lnTo>
                  <a:lnTo>
                    <a:pt x="780" y="966"/>
                  </a:lnTo>
                  <a:lnTo>
                    <a:pt x="739" y="922"/>
                  </a:lnTo>
                  <a:lnTo>
                    <a:pt x="700" y="877"/>
                  </a:lnTo>
                  <a:lnTo>
                    <a:pt x="700" y="877"/>
                  </a:lnTo>
                  <a:lnTo>
                    <a:pt x="680" y="857"/>
                  </a:lnTo>
                  <a:lnTo>
                    <a:pt x="680" y="857"/>
                  </a:lnTo>
                  <a:lnTo>
                    <a:pt x="671" y="848"/>
                  </a:lnTo>
                  <a:lnTo>
                    <a:pt x="671" y="848"/>
                  </a:lnTo>
                  <a:lnTo>
                    <a:pt x="662" y="839"/>
                  </a:lnTo>
                  <a:lnTo>
                    <a:pt x="662" y="839"/>
                  </a:lnTo>
                  <a:lnTo>
                    <a:pt x="659" y="835"/>
                  </a:lnTo>
                  <a:lnTo>
                    <a:pt x="659" y="835"/>
                  </a:lnTo>
                  <a:lnTo>
                    <a:pt x="658" y="832"/>
                  </a:lnTo>
                  <a:lnTo>
                    <a:pt x="658" y="832"/>
                  </a:lnTo>
                  <a:lnTo>
                    <a:pt x="657" y="831"/>
                  </a:lnTo>
                  <a:lnTo>
                    <a:pt x="657" y="831"/>
                  </a:lnTo>
                  <a:lnTo>
                    <a:pt x="648" y="821"/>
                  </a:lnTo>
                  <a:lnTo>
                    <a:pt x="648" y="821"/>
                  </a:lnTo>
                  <a:lnTo>
                    <a:pt x="624" y="796"/>
                  </a:lnTo>
                  <a:lnTo>
                    <a:pt x="624" y="796"/>
                  </a:lnTo>
                  <a:lnTo>
                    <a:pt x="617" y="789"/>
                  </a:lnTo>
                  <a:lnTo>
                    <a:pt x="609" y="783"/>
                  </a:lnTo>
                  <a:lnTo>
                    <a:pt x="592" y="771"/>
                  </a:lnTo>
                  <a:lnTo>
                    <a:pt x="592" y="771"/>
                  </a:lnTo>
                  <a:lnTo>
                    <a:pt x="567" y="750"/>
                  </a:lnTo>
                  <a:lnTo>
                    <a:pt x="543" y="729"/>
                  </a:lnTo>
                  <a:lnTo>
                    <a:pt x="518" y="706"/>
                  </a:lnTo>
                  <a:lnTo>
                    <a:pt x="494" y="684"/>
                  </a:lnTo>
                  <a:lnTo>
                    <a:pt x="494" y="684"/>
                  </a:lnTo>
                  <a:lnTo>
                    <a:pt x="447" y="635"/>
                  </a:lnTo>
                  <a:lnTo>
                    <a:pt x="401" y="585"/>
                  </a:lnTo>
                  <a:lnTo>
                    <a:pt x="356" y="533"/>
                  </a:lnTo>
                  <a:lnTo>
                    <a:pt x="312" y="482"/>
                  </a:lnTo>
                  <a:lnTo>
                    <a:pt x="312" y="482"/>
                  </a:lnTo>
                  <a:lnTo>
                    <a:pt x="232" y="384"/>
                  </a:lnTo>
                  <a:lnTo>
                    <a:pt x="192" y="336"/>
                  </a:lnTo>
                  <a:lnTo>
                    <a:pt x="154" y="287"/>
                  </a:lnTo>
                  <a:lnTo>
                    <a:pt x="154" y="287"/>
                  </a:lnTo>
                  <a:lnTo>
                    <a:pt x="116" y="235"/>
                  </a:lnTo>
                  <a:lnTo>
                    <a:pt x="99" y="207"/>
                  </a:lnTo>
                  <a:lnTo>
                    <a:pt x="82" y="180"/>
                  </a:lnTo>
                  <a:lnTo>
                    <a:pt x="66" y="151"/>
                  </a:lnTo>
                  <a:lnTo>
                    <a:pt x="52" y="122"/>
                  </a:lnTo>
                  <a:lnTo>
                    <a:pt x="39" y="93"/>
                  </a:lnTo>
                  <a:lnTo>
                    <a:pt x="28" y="61"/>
                  </a:lnTo>
                  <a:lnTo>
                    <a:pt x="28" y="61"/>
                  </a:lnTo>
                  <a:lnTo>
                    <a:pt x="21" y="34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4" y="2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D04124E7-196C-9F4E-E7D7-586A77226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3" y="2851"/>
              <a:ext cx="73" cy="113"/>
            </a:xfrm>
            <a:custGeom>
              <a:avLst/>
              <a:gdLst>
                <a:gd name="T0" fmla="*/ 213 w 218"/>
                <a:gd name="T1" fmla="*/ 6 h 339"/>
                <a:gd name="T2" fmla="*/ 189 w 218"/>
                <a:gd name="T3" fmla="*/ 2 h 339"/>
                <a:gd name="T4" fmla="*/ 164 w 218"/>
                <a:gd name="T5" fmla="*/ 0 h 339"/>
                <a:gd name="T6" fmla="*/ 116 w 218"/>
                <a:gd name="T7" fmla="*/ 10 h 339"/>
                <a:gd name="T8" fmla="*/ 91 w 218"/>
                <a:gd name="T9" fmla="*/ 17 h 339"/>
                <a:gd name="T10" fmla="*/ 67 w 218"/>
                <a:gd name="T11" fmla="*/ 29 h 339"/>
                <a:gd name="T12" fmla="*/ 46 w 218"/>
                <a:gd name="T13" fmla="*/ 44 h 339"/>
                <a:gd name="T14" fmla="*/ 28 w 218"/>
                <a:gd name="T15" fmla="*/ 61 h 339"/>
                <a:gd name="T16" fmla="*/ 20 w 218"/>
                <a:gd name="T17" fmla="*/ 71 h 339"/>
                <a:gd name="T18" fmla="*/ 8 w 218"/>
                <a:gd name="T19" fmla="*/ 92 h 339"/>
                <a:gd name="T20" fmla="*/ 2 w 218"/>
                <a:gd name="T21" fmla="*/ 116 h 339"/>
                <a:gd name="T22" fmla="*/ 2 w 218"/>
                <a:gd name="T23" fmla="*/ 141 h 339"/>
                <a:gd name="T24" fmla="*/ 3 w 218"/>
                <a:gd name="T25" fmla="*/ 154 h 339"/>
                <a:gd name="T26" fmla="*/ 12 w 218"/>
                <a:gd name="T27" fmla="*/ 182 h 339"/>
                <a:gd name="T28" fmla="*/ 25 w 218"/>
                <a:gd name="T29" fmla="*/ 208 h 339"/>
                <a:gd name="T30" fmla="*/ 41 w 218"/>
                <a:gd name="T31" fmla="*/ 233 h 339"/>
                <a:gd name="T32" fmla="*/ 59 w 218"/>
                <a:gd name="T33" fmla="*/ 255 h 339"/>
                <a:gd name="T34" fmla="*/ 104 w 218"/>
                <a:gd name="T35" fmla="*/ 300 h 339"/>
                <a:gd name="T36" fmla="*/ 154 w 218"/>
                <a:gd name="T37" fmla="*/ 338 h 339"/>
                <a:gd name="T38" fmla="*/ 158 w 218"/>
                <a:gd name="T39" fmla="*/ 339 h 339"/>
                <a:gd name="T40" fmla="*/ 163 w 218"/>
                <a:gd name="T41" fmla="*/ 338 h 339"/>
                <a:gd name="T42" fmla="*/ 166 w 218"/>
                <a:gd name="T43" fmla="*/ 333 h 339"/>
                <a:gd name="T44" fmla="*/ 164 w 218"/>
                <a:gd name="T45" fmla="*/ 326 h 339"/>
                <a:gd name="T46" fmla="*/ 162 w 218"/>
                <a:gd name="T47" fmla="*/ 325 h 339"/>
                <a:gd name="T48" fmla="*/ 121 w 218"/>
                <a:gd name="T49" fmla="*/ 293 h 339"/>
                <a:gd name="T50" fmla="*/ 84 w 218"/>
                <a:gd name="T51" fmla="*/ 258 h 339"/>
                <a:gd name="T52" fmla="*/ 66 w 218"/>
                <a:gd name="T53" fmla="*/ 238 h 339"/>
                <a:gd name="T54" fmla="*/ 41 w 218"/>
                <a:gd name="T55" fmla="*/ 204 h 339"/>
                <a:gd name="T56" fmla="*/ 28 w 218"/>
                <a:gd name="T57" fmla="*/ 179 h 339"/>
                <a:gd name="T58" fmla="*/ 23 w 218"/>
                <a:gd name="T59" fmla="*/ 166 h 339"/>
                <a:gd name="T60" fmla="*/ 17 w 218"/>
                <a:gd name="T61" fmla="*/ 144 h 339"/>
                <a:gd name="T62" fmla="*/ 17 w 218"/>
                <a:gd name="T63" fmla="*/ 121 h 339"/>
                <a:gd name="T64" fmla="*/ 23 w 218"/>
                <a:gd name="T65" fmla="*/ 100 h 339"/>
                <a:gd name="T66" fmla="*/ 33 w 218"/>
                <a:gd name="T67" fmla="*/ 81 h 339"/>
                <a:gd name="T68" fmla="*/ 40 w 218"/>
                <a:gd name="T69" fmla="*/ 71 h 339"/>
                <a:gd name="T70" fmla="*/ 57 w 218"/>
                <a:gd name="T71" fmla="*/ 56 h 339"/>
                <a:gd name="T72" fmla="*/ 76 w 218"/>
                <a:gd name="T73" fmla="*/ 42 h 339"/>
                <a:gd name="T74" fmla="*/ 108 w 218"/>
                <a:gd name="T75" fmla="*/ 28 h 339"/>
                <a:gd name="T76" fmla="*/ 133 w 218"/>
                <a:gd name="T77" fmla="*/ 21 h 339"/>
                <a:gd name="T78" fmla="*/ 158 w 218"/>
                <a:gd name="T79" fmla="*/ 17 h 339"/>
                <a:gd name="T80" fmla="*/ 184 w 218"/>
                <a:gd name="T81" fmla="*/ 16 h 339"/>
                <a:gd name="T82" fmla="*/ 209 w 218"/>
                <a:gd name="T83" fmla="*/ 21 h 339"/>
                <a:gd name="T84" fmla="*/ 213 w 218"/>
                <a:gd name="T85" fmla="*/ 21 h 339"/>
                <a:gd name="T86" fmla="*/ 217 w 218"/>
                <a:gd name="T87" fmla="*/ 17 h 339"/>
                <a:gd name="T88" fmla="*/ 218 w 218"/>
                <a:gd name="T89" fmla="*/ 12 h 339"/>
                <a:gd name="T90" fmla="*/ 217 w 218"/>
                <a:gd name="T91" fmla="*/ 7 h 339"/>
                <a:gd name="T92" fmla="*/ 213 w 218"/>
                <a:gd name="T93" fmla="*/ 6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8" h="339">
                  <a:moveTo>
                    <a:pt x="213" y="6"/>
                  </a:moveTo>
                  <a:lnTo>
                    <a:pt x="213" y="6"/>
                  </a:lnTo>
                  <a:lnTo>
                    <a:pt x="201" y="3"/>
                  </a:lnTo>
                  <a:lnTo>
                    <a:pt x="189" y="2"/>
                  </a:lnTo>
                  <a:lnTo>
                    <a:pt x="176" y="0"/>
                  </a:lnTo>
                  <a:lnTo>
                    <a:pt x="164" y="0"/>
                  </a:lnTo>
                  <a:lnTo>
                    <a:pt x="139" y="4"/>
                  </a:lnTo>
                  <a:lnTo>
                    <a:pt x="116" y="10"/>
                  </a:lnTo>
                  <a:lnTo>
                    <a:pt x="116" y="10"/>
                  </a:lnTo>
                  <a:lnTo>
                    <a:pt x="91" y="17"/>
                  </a:lnTo>
                  <a:lnTo>
                    <a:pt x="79" y="23"/>
                  </a:lnTo>
                  <a:lnTo>
                    <a:pt x="67" y="29"/>
                  </a:lnTo>
                  <a:lnTo>
                    <a:pt x="57" y="36"/>
                  </a:lnTo>
                  <a:lnTo>
                    <a:pt x="46" y="44"/>
                  </a:lnTo>
                  <a:lnTo>
                    <a:pt x="37" y="52"/>
                  </a:lnTo>
                  <a:lnTo>
                    <a:pt x="28" y="61"/>
                  </a:lnTo>
                  <a:lnTo>
                    <a:pt x="28" y="61"/>
                  </a:lnTo>
                  <a:lnTo>
                    <a:pt x="20" y="71"/>
                  </a:lnTo>
                  <a:lnTo>
                    <a:pt x="13" y="82"/>
                  </a:lnTo>
                  <a:lnTo>
                    <a:pt x="8" y="92"/>
                  </a:lnTo>
                  <a:lnTo>
                    <a:pt x="4" y="104"/>
                  </a:lnTo>
                  <a:lnTo>
                    <a:pt x="2" y="116"/>
                  </a:lnTo>
                  <a:lnTo>
                    <a:pt x="0" y="129"/>
                  </a:lnTo>
                  <a:lnTo>
                    <a:pt x="2" y="141"/>
                  </a:lnTo>
                  <a:lnTo>
                    <a:pt x="3" y="154"/>
                  </a:lnTo>
                  <a:lnTo>
                    <a:pt x="3" y="154"/>
                  </a:lnTo>
                  <a:lnTo>
                    <a:pt x="7" y="169"/>
                  </a:lnTo>
                  <a:lnTo>
                    <a:pt x="12" y="182"/>
                  </a:lnTo>
                  <a:lnTo>
                    <a:pt x="17" y="195"/>
                  </a:lnTo>
                  <a:lnTo>
                    <a:pt x="25" y="208"/>
                  </a:lnTo>
                  <a:lnTo>
                    <a:pt x="33" y="220"/>
                  </a:lnTo>
                  <a:lnTo>
                    <a:pt x="41" y="233"/>
                  </a:lnTo>
                  <a:lnTo>
                    <a:pt x="59" y="255"/>
                  </a:lnTo>
                  <a:lnTo>
                    <a:pt x="59" y="255"/>
                  </a:lnTo>
                  <a:lnTo>
                    <a:pt x="80" y="278"/>
                  </a:lnTo>
                  <a:lnTo>
                    <a:pt x="104" y="300"/>
                  </a:lnTo>
                  <a:lnTo>
                    <a:pt x="129" y="320"/>
                  </a:lnTo>
                  <a:lnTo>
                    <a:pt x="154" y="338"/>
                  </a:lnTo>
                  <a:lnTo>
                    <a:pt x="154" y="338"/>
                  </a:lnTo>
                  <a:lnTo>
                    <a:pt x="158" y="339"/>
                  </a:lnTo>
                  <a:lnTo>
                    <a:pt x="160" y="339"/>
                  </a:lnTo>
                  <a:lnTo>
                    <a:pt x="163" y="338"/>
                  </a:lnTo>
                  <a:lnTo>
                    <a:pt x="164" y="335"/>
                  </a:lnTo>
                  <a:lnTo>
                    <a:pt x="166" y="333"/>
                  </a:lnTo>
                  <a:lnTo>
                    <a:pt x="166" y="330"/>
                  </a:lnTo>
                  <a:lnTo>
                    <a:pt x="164" y="326"/>
                  </a:lnTo>
                  <a:lnTo>
                    <a:pt x="162" y="325"/>
                  </a:lnTo>
                  <a:lnTo>
                    <a:pt x="162" y="325"/>
                  </a:lnTo>
                  <a:lnTo>
                    <a:pt x="141" y="309"/>
                  </a:lnTo>
                  <a:lnTo>
                    <a:pt x="121" y="293"/>
                  </a:lnTo>
                  <a:lnTo>
                    <a:pt x="103" y="276"/>
                  </a:lnTo>
                  <a:lnTo>
                    <a:pt x="84" y="258"/>
                  </a:lnTo>
                  <a:lnTo>
                    <a:pt x="84" y="258"/>
                  </a:lnTo>
                  <a:lnTo>
                    <a:pt x="66" y="238"/>
                  </a:lnTo>
                  <a:lnTo>
                    <a:pt x="49" y="216"/>
                  </a:lnTo>
                  <a:lnTo>
                    <a:pt x="41" y="204"/>
                  </a:lnTo>
                  <a:lnTo>
                    <a:pt x="34" y="192"/>
                  </a:lnTo>
                  <a:lnTo>
                    <a:pt x="28" y="179"/>
                  </a:lnTo>
                  <a:lnTo>
                    <a:pt x="23" y="166"/>
                  </a:lnTo>
                  <a:lnTo>
                    <a:pt x="23" y="166"/>
                  </a:lnTo>
                  <a:lnTo>
                    <a:pt x="20" y="155"/>
                  </a:lnTo>
                  <a:lnTo>
                    <a:pt x="17" y="144"/>
                  </a:lnTo>
                  <a:lnTo>
                    <a:pt x="16" y="133"/>
                  </a:lnTo>
                  <a:lnTo>
                    <a:pt x="17" y="121"/>
                  </a:lnTo>
                  <a:lnTo>
                    <a:pt x="19" y="111"/>
                  </a:lnTo>
                  <a:lnTo>
                    <a:pt x="23" y="100"/>
                  </a:lnTo>
                  <a:lnTo>
                    <a:pt x="26" y="90"/>
                  </a:lnTo>
                  <a:lnTo>
                    <a:pt x="33" y="81"/>
                  </a:lnTo>
                  <a:lnTo>
                    <a:pt x="33" y="81"/>
                  </a:lnTo>
                  <a:lnTo>
                    <a:pt x="40" y="71"/>
                  </a:lnTo>
                  <a:lnTo>
                    <a:pt x="47" y="62"/>
                  </a:lnTo>
                  <a:lnTo>
                    <a:pt x="57" y="56"/>
                  </a:lnTo>
                  <a:lnTo>
                    <a:pt x="66" y="48"/>
                  </a:lnTo>
                  <a:lnTo>
                    <a:pt x="76" y="42"/>
                  </a:lnTo>
                  <a:lnTo>
                    <a:pt x="87" y="37"/>
                  </a:lnTo>
                  <a:lnTo>
                    <a:pt x="108" y="28"/>
                  </a:lnTo>
                  <a:lnTo>
                    <a:pt x="108" y="28"/>
                  </a:lnTo>
                  <a:lnTo>
                    <a:pt x="133" y="21"/>
                  </a:lnTo>
                  <a:lnTo>
                    <a:pt x="145" y="19"/>
                  </a:lnTo>
                  <a:lnTo>
                    <a:pt x="158" y="17"/>
                  </a:lnTo>
                  <a:lnTo>
                    <a:pt x="171" y="16"/>
                  </a:lnTo>
                  <a:lnTo>
                    <a:pt x="184" y="16"/>
                  </a:lnTo>
                  <a:lnTo>
                    <a:pt x="196" y="19"/>
                  </a:lnTo>
                  <a:lnTo>
                    <a:pt x="209" y="21"/>
                  </a:lnTo>
                  <a:lnTo>
                    <a:pt x="209" y="21"/>
                  </a:lnTo>
                  <a:lnTo>
                    <a:pt x="213" y="21"/>
                  </a:lnTo>
                  <a:lnTo>
                    <a:pt x="215" y="20"/>
                  </a:lnTo>
                  <a:lnTo>
                    <a:pt x="217" y="17"/>
                  </a:lnTo>
                  <a:lnTo>
                    <a:pt x="218" y="15"/>
                  </a:lnTo>
                  <a:lnTo>
                    <a:pt x="218" y="12"/>
                  </a:lnTo>
                  <a:lnTo>
                    <a:pt x="218" y="10"/>
                  </a:lnTo>
                  <a:lnTo>
                    <a:pt x="217" y="7"/>
                  </a:lnTo>
                  <a:lnTo>
                    <a:pt x="213" y="6"/>
                  </a:lnTo>
                  <a:lnTo>
                    <a:pt x="21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5C69FDF1-4919-721D-00E6-ED159DEB19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9" y="2417"/>
              <a:ext cx="55" cy="51"/>
            </a:xfrm>
            <a:custGeom>
              <a:avLst/>
              <a:gdLst>
                <a:gd name="T0" fmla="*/ 8 w 165"/>
                <a:gd name="T1" fmla="*/ 17 h 152"/>
                <a:gd name="T2" fmla="*/ 8 w 165"/>
                <a:gd name="T3" fmla="*/ 17 h 152"/>
                <a:gd name="T4" fmla="*/ 30 w 165"/>
                <a:gd name="T5" fmla="*/ 15 h 152"/>
                <a:gd name="T6" fmla="*/ 41 w 165"/>
                <a:gd name="T7" fmla="*/ 17 h 152"/>
                <a:gd name="T8" fmla="*/ 53 w 165"/>
                <a:gd name="T9" fmla="*/ 18 h 152"/>
                <a:gd name="T10" fmla="*/ 63 w 165"/>
                <a:gd name="T11" fmla="*/ 21 h 152"/>
                <a:gd name="T12" fmla="*/ 74 w 165"/>
                <a:gd name="T13" fmla="*/ 23 h 152"/>
                <a:gd name="T14" fmla="*/ 83 w 165"/>
                <a:gd name="T15" fmla="*/ 28 h 152"/>
                <a:gd name="T16" fmla="*/ 92 w 165"/>
                <a:gd name="T17" fmla="*/ 34 h 152"/>
                <a:gd name="T18" fmla="*/ 92 w 165"/>
                <a:gd name="T19" fmla="*/ 34 h 152"/>
                <a:gd name="T20" fmla="*/ 100 w 165"/>
                <a:gd name="T21" fmla="*/ 40 h 152"/>
                <a:gd name="T22" fmla="*/ 108 w 165"/>
                <a:gd name="T23" fmla="*/ 47 h 152"/>
                <a:gd name="T24" fmla="*/ 114 w 165"/>
                <a:gd name="T25" fmla="*/ 53 h 152"/>
                <a:gd name="T26" fmla="*/ 120 w 165"/>
                <a:gd name="T27" fmla="*/ 61 h 152"/>
                <a:gd name="T28" fmla="*/ 129 w 165"/>
                <a:gd name="T29" fmla="*/ 78 h 152"/>
                <a:gd name="T30" fmla="*/ 137 w 165"/>
                <a:gd name="T31" fmla="*/ 97 h 152"/>
                <a:gd name="T32" fmla="*/ 137 w 165"/>
                <a:gd name="T33" fmla="*/ 97 h 152"/>
                <a:gd name="T34" fmla="*/ 144 w 165"/>
                <a:gd name="T35" fmla="*/ 120 h 152"/>
                <a:gd name="T36" fmla="*/ 150 w 165"/>
                <a:gd name="T37" fmla="*/ 145 h 152"/>
                <a:gd name="T38" fmla="*/ 150 w 165"/>
                <a:gd name="T39" fmla="*/ 145 h 152"/>
                <a:gd name="T40" fmla="*/ 151 w 165"/>
                <a:gd name="T41" fmla="*/ 149 h 152"/>
                <a:gd name="T42" fmla="*/ 154 w 165"/>
                <a:gd name="T43" fmla="*/ 151 h 152"/>
                <a:gd name="T44" fmla="*/ 156 w 165"/>
                <a:gd name="T45" fmla="*/ 152 h 152"/>
                <a:gd name="T46" fmla="*/ 159 w 165"/>
                <a:gd name="T47" fmla="*/ 151 h 152"/>
                <a:gd name="T48" fmla="*/ 161 w 165"/>
                <a:gd name="T49" fmla="*/ 149 h 152"/>
                <a:gd name="T50" fmla="*/ 164 w 165"/>
                <a:gd name="T51" fmla="*/ 148 h 152"/>
                <a:gd name="T52" fmla="*/ 165 w 165"/>
                <a:gd name="T53" fmla="*/ 145 h 152"/>
                <a:gd name="T54" fmla="*/ 165 w 165"/>
                <a:gd name="T55" fmla="*/ 141 h 152"/>
                <a:gd name="T56" fmla="*/ 165 w 165"/>
                <a:gd name="T57" fmla="*/ 141 h 152"/>
                <a:gd name="T58" fmla="*/ 160 w 165"/>
                <a:gd name="T59" fmla="*/ 119 h 152"/>
                <a:gd name="T60" fmla="*/ 154 w 165"/>
                <a:gd name="T61" fmla="*/ 98 h 152"/>
                <a:gd name="T62" fmla="*/ 146 w 165"/>
                <a:gd name="T63" fmla="*/ 77 h 152"/>
                <a:gd name="T64" fmla="*/ 135 w 165"/>
                <a:gd name="T65" fmla="*/ 57 h 152"/>
                <a:gd name="T66" fmla="*/ 129 w 165"/>
                <a:gd name="T67" fmla="*/ 48 h 152"/>
                <a:gd name="T68" fmla="*/ 122 w 165"/>
                <a:gd name="T69" fmla="*/ 40 h 152"/>
                <a:gd name="T70" fmla="*/ 114 w 165"/>
                <a:gd name="T71" fmla="*/ 32 h 152"/>
                <a:gd name="T72" fmla="*/ 106 w 165"/>
                <a:gd name="T73" fmla="*/ 24 h 152"/>
                <a:gd name="T74" fmla="*/ 97 w 165"/>
                <a:gd name="T75" fmla="*/ 19 h 152"/>
                <a:gd name="T76" fmla="*/ 88 w 165"/>
                <a:gd name="T77" fmla="*/ 13 h 152"/>
                <a:gd name="T78" fmla="*/ 78 w 165"/>
                <a:gd name="T79" fmla="*/ 9 h 152"/>
                <a:gd name="T80" fmla="*/ 66 w 165"/>
                <a:gd name="T81" fmla="*/ 5 h 152"/>
                <a:gd name="T82" fmla="*/ 66 w 165"/>
                <a:gd name="T83" fmla="*/ 5 h 152"/>
                <a:gd name="T84" fmla="*/ 51 w 165"/>
                <a:gd name="T85" fmla="*/ 2 h 152"/>
                <a:gd name="T86" fmla="*/ 37 w 165"/>
                <a:gd name="T87" fmla="*/ 0 h 152"/>
                <a:gd name="T88" fmla="*/ 22 w 165"/>
                <a:gd name="T89" fmla="*/ 0 h 152"/>
                <a:gd name="T90" fmla="*/ 8 w 165"/>
                <a:gd name="T91" fmla="*/ 1 h 152"/>
                <a:gd name="T92" fmla="*/ 8 w 165"/>
                <a:gd name="T93" fmla="*/ 1 h 152"/>
                <a:gd name="T94" fmla="*/ 5 w 165"/>
                <a:gd name="T95" fmla="*/ 2 h 152"/>
                <a:gd name="T96" fmla="*/ 3 w 165"/>
                <a:gd name="T97" fmla="*/ 3 h 152"/>
                <a:gd name="T98" fmla="*/ 1 w 165"/>
                <a:gd name="T99" fmla="*/ 6 h 152"/>
                <a:gd name="T100" fmla="*/ 0 w 165"/>
                <a:gd name="T101" fmla="*/ 10 h 152"/>
                <a:gd name="T102" fmla="*/ 1 w 165"/>
                <a:gd name="T103" fmla="*/ 13 h 152"/>
                <a:gd name="T104" fmla="*/ 3 w 165"/>
                <a:gd name="T105" fmla="*/ 15 h 152"/>
                <a:gd name="T106" fmla="*/ 5 w 165"/>
                <a:gd name="T107" fmla="*/ 17 h 152"/>
                <a:gd name="T108" fmla="*/ 8 w 165"/>
                <a:gd name="T109" fmla="*/ 17 h 152"/>
                <a:gd name="T110" fmla="*/ 8 w 165"/>
                <a:gd name="T111" fmla="*/ 17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65" h="152">
                  <a:moveTo>
                    <a:pt x="8" y="17"/>
                  </a:moveTo>
                  <a:lnTo>
                    <a:pt x="8" y="17"/>
                  </a:lnTo>
                  <a:lnTo>
                    <a:pt x="30" y="15"/>
                  </a:lnTo>
                  <a:lnTo>
                    <a:pt x="41" y="17"/>
                  </a:lnTo>
                  <a:lnTo>
                    <a:pt x="53" y="18"/>
                  </a:lnTo>
                  <a:lnTo>
                    <a:pt x="63" y="21"/>
                  </a:lnTo>
                  <a:lnTo>
                    <a:pt x="74" y="23"/>
                  </a:lnTo>
                  <a:lnTo>
                    <a:pt x="83" y="28"/>
                  </a:lnTo>
                  <a:lnTo>
                    <a:pt x="92" y="34"/>
                  </a:lnTo>
                  <a:lnTo>
                    <a:pt x="92" y="34"/>
                  </a:lnTo>
                  <a:lnTo>
                    <a:pt x="100" y="40"/>
                  </a:lnTo>
                  <a:lnTo>
                    <a:pt x="108" y="47"/>
                  </a:lnTo>
                  <a:lnTo>
                    <a:pt x="114" y="53"/>
                  </a:lnTo>
                  <a:lnTo>
                    <a:pt x="120" y="61"/>
                  </a:lnTo>
                  <a:lnTo>
                    <a:pt x="129" y="78"/>
                  </a:lnTo>
                  <a:lnTo>
                    <a:pt x="137" y="97"/>
                  </a:lnTo>
                  <a:lnTo>
                    <a:pt x="137" y="97"/>
                  </a:lnTo>
                  <a:lnTo>
                    <a:pt x="144" y="120"/>
                  </a:lnTo>
                  <a:lnTo>
                    <a:pt x="150" y="145"/>
                  </a:lnTo>
                  <a:lnTo>
                    <a:pt x="150" y="145"/>
                  </a:lnTo>
                  <a:lnTo>
                    <a:pt x="151" y="149"/>
                  </a:lnTo>
                  <a:lnTo>
                    <a:pt x="154" y="151"/>
                  </a:lnTo>
                  <a:lnTo>
                    <a:pt x="156" y="152"/>
                  </a:lnTo>
                  <a:lnTo>
                    <a:pt x="159" y="151"/>
                  </a:lnTo>
                  <a:lnTo>
                    <a:pt x="161" y="149"/>
                  </a:lnTo>
                  <a:lnTo>
                    <a:pt x="164" y="148"/>
                  </a:lnTo>
                  <a:lnTo>
                    <a:pt x="165" y="145"/>
                  </a:lnTo>
                  <a:lnTo>
                    <a:pt x="165" y="141"/>
                  </a:lnTo>
                  <a:lnTo>
                    <a:pt x="165" y="141"/>
                  </a:lnTo>
                  <a:lnTo>
                    <a:pt x="160" y="119"/>
                  </a:lnTo>
                  <a:lnTo>
                    <a:pt x="154" y="98"/>
                  </a:lnTo>
                  <a:lnTo>
                    <a:pt x="146" y="77"/>
                  </a:lnTo>
                  <a:lnTo>
                    <a:pt x="135" y="57"/>
                  </a:lnTo>
                  <a:lnTo>
                    <a:pt x="129" y="48"/>
                  </a:lnTo>
                  <a:lnTo>
                    <a:pt x="122" y="40"/>
                  </a:lnTo>
                  <a:lnTo>
                    <a:pt x="114" y="32"/>
                  </a:lnTo>
                  <a:lnTo>
                    <a:pt x="106" y="24"/>
                  </a:lnTo>
                  <a:lnTo>
                    <a:pt x="97" y="19"/>
                  </a:lnTo>
                  <a:lnTo>
                    <a:pt x="88" y="13"/>
                  </a:lnTo>
                  <a:lnTo>
                    <a:pt x="78" y="9"/>
                  </a:lnTo>
                  <a:lnTo>
                    <a:pt x="66" y="5"/>
                  </a:lnTo>
                  <a:lnTo>
                    <a:pt x="66" y="5"/>
                  </a:lnTo>
                  <a:lnTo>
                    <a:pt x="51" y="2"/>
                  </a:lnTo>
                  <a:lnTo>
                    <a:pt x="37" y="0"/>
                  </a:lnTo>
                  <a:lnTo>
                    <a:pt x="22" y="0"/>
                  </a:lnTo>
                  <a:lnTo>
                    <a:pt x="8" y="1"/>
                  </a:lnTo>
                  <a:lnTo>
                    <a:pt x="8" y="1"/>
                  </a:lnTo>
                  <a:lnTo>
                    <a:pt x="5" y="2"/>
                  </a:lnTo>
                  <a:lnTo>
                    <a:pt x="3" y="3"/>
                  </a:lnTo>
                  <a:lnTo>
                    <a:pt x="1" y="6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3" y="15"/>
                  </a:lnTo>
                  <a:lnTo>
                    <a:pt x="5" y="17"/>
                  </a:lnTo>
                  <a:lnTo>
                    <a:pt x="8" y="17"/>
                  </a:lnTo>
                  <a:lnTo>
                    <a:pt x="8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E1D7D2DC-59CC-1449-76D7-6D3784FDC9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" y="2470"/>
              <a:ext cx="125" cy="118"/>
            </a:xfrm>
            <a:custGeom>
              <a:avLst/>
              <a:gdLst>
                <a:gd name="T0" fmla="*/ 4 w 376"/>
                <a:gd name="T1" fmla="*/ 14 h 353"/>
                <a:gd name="T2" fmla="*/ 4 w 376"/>
                <a:gd name="T3" fmla="*/ 14 h 353"/>
                <a:gd name="T4" fmla="*/ 47 w 376"/>
                <a:gd name="T5" fmla="*/ 37 h 353"/>
                <a:gd name="T6" fmla="*/ 88 w 376"/>
                <a:gd name="T7" fmla="*/ 62 h 353"/>
                <a:gd name="T8" fmla="*/ 127 w 376"/>
                <a:gd name="T9" fmla="*/ 89 h 353"/>
                <a:gd name="T10" fmla="*/ 165 w 376"/>
                <a:gd name="T11" fmla="*/ 118 h 353"/>
                <a:gd name="T12" fmla="*/ 165 w 376"/>
                <a:gd name="T13" fmla="*/ 118 h 353"/>
                <a:gd name="T14" fmla="*/ 204 w 376"/>
                <a:gd name="T15" fmla="*/ 150 h 353"/>
                <a:gd name="T16" fmla="*/ 241 w 376"/>
                <a:gd name="T17" fmla="*/ 184 h 353"/>
                <a:gd name="T18" fmla="*/ 259 w 376"/>
                <a:gd name="T19" fmla="*/ 202 h 353"/>
                <a:gd name="T20" fmla="*/ 276 w 376"/>
                <a:gd name="T21" fmla="*/ 220 h 353"/>
                <a:gd name="T22" fmla="*/ 293 w 376"/>
                <a:gd name="T23" fmla="*/ 240 h 353"/>
                <a:gd name="T24" fmla="*/ 309 w 376"/>
                <a:gd name="T25" fmla="*/ 260 h 353"/>
                <a:gd name="T26" fmla="*/ 309 w 376"/>
                <a:gd name="T27" fmla="*/ 260 h 353"/>
                <a:gd name="T28" fmla="*/ 324 w 376"/>
                <a:gd name="T29" fmla="*/ 281 h 353"/>
                <a:gd name="T30" fmla="*/ 338 w 376"/>
                <a:gd name="T31" fmla="*/ 303 h 353"/>
                <a:gd name="T32" fmla="*/ 351 w 376"/>
                <a:gd name="T33" fmla="*/ 326 h 353"/>
                <a:gd name="T34" fmla="*/ 362 w 376"/>
                <a:gd name="T35" fmla="*/ 349 h 353"/>
                <a:gd name="T36" fmla="*/ 362 w 376"/>
                <a:gd name="T37" fmla="*/ 349 h 353"/>
                <a:gd name="T38" fmla="*/ 364 w 376"/>
                <a:gd name="T39" fmla="*/ 352 h 353"/>
                <a:gd name="T40" fmla="*/ 366 w 376"/>
                <a:gd name="T41" fmla="*/ 353 h 353"/>
                <a:gd name="T42" fmla="*/ 368 w 376"/>
                <a:gd name="T43" fmla="*/ 353 h 353"/>
                <a:gd name="T44" fmla="*/ 372 w 376"/>
                <a:gd name="T45" fmla="*/ 352 h 353"/>
                <a:gd name="T46" fmla="*/ 374 w 376"/>
                <a:gd name="T47" fmla="*/ 351 h 353"/>
                <a:gd name="T48" fmla="*/ 376 w 376"/>
                <a:gd name="T49" fmla="*/ 348 h 353"/>
                <a:gd name="T50" fmla="*/ 376 w 376"/>
                <a:gd name="T51" fmla="*/ 344 h 353"/>
                <a:gd name="T52" fmla="*/ 375 w 376"/>
                <a:gd name="T53" fmla="*/ 341 h 353"/>
                <a:gd name="T54" fmla="*/ 375 w 376"/>
                <a:gd name="T55" fmla="*/ 341 h 353"/>
                <a:gd name="T56" fmla="*/ 366 w 376"/>
                <a:gd name="T57" fmla="*/ 319 h 353"/>
                <a:gd name="T58" fmla="*/ 354 w 376"/>
                <a:gd name="T59" fmla="*/ 298 h 353"/>
                <a:gd name="T60" fmla="*/ 341 w 376"/>
                <a:gd name="T61" fmla="*/ 277 h 353"/>
                <a:gd name="T62" fmla="*/ 326 w 376"/>
                <a:gd name="T63" fmla="*/ 257 h 353"/>
                <a:gd name="T64" fmla="*/ 312 w 376"/>
                <a:gd name="T65" fmla="*/ 239 h 353"/>
                <a:gd name="T66" fmla="*/ 296 w 376"/>
                <a:gd name="T67" fmla="*/ 220 h 353"/>
                <a:gd name="T68" fmla="*/ 265 w 376"/>
                <a:gd name="T69" fmla="*/ 185 h 353"/>
                <a:gd name="T70" fmla="*/ 265 w 376"/>
                <a:gd name="T71" fmla="*/ 185 h 353"/>
                <a:gd name="T72" fmla="*/ 227 w 376"/>
                <a:gd name="T73" fmla="*/ 148 h 353"/>
                <a:gd name="T74" fmla="*/ 187 w 376"/>
                <a:gd name="T75" fmla="*/ 114 h 353"/>
                <a:gd name="T76" fmla="*/ 145 w 376"/>
                <a:gd name="T77" fmla="*/ 83 h 353"/>
                <a:gd name="T78" fmla="*/ 103 w 376"/>
                <a:gd name="T79" fmla="*/ 52 h 353"/>
                <a:gd name="T80" fmla="*/ 103 w 376"/>
                <a:gd name="T81" fmla="*/ 52 h 353"/>
                <a:gd name="T82" fmla="*/ 81 w 376"/>
                <a:gd name="T83" fmla="*/ 39 h 353"/>
                <a:gd name="T84" fmla="*/ 59 w 376"/>
                <a:gd name="T85" fmla="*/ 26 h 353"/>
                <a:gd name="T86" fmla="*/ 35 w 376"/>
                <a:gd name="T87" fmla="*/ 13 h 353"/>
                <a:gd name="T88" fmla="*/ 11 w 376"/>
                <a:gd name="T89" fmla="*/ 1 h 353"/>
                <a:gd name="T90" fmla="*/ 11 w 376"/>
                <a:gd name="T91" fmla="*/ 1 h 353"/>
                <a:gd name="T92" fmla="*/ 9 w 376"/>
                <a:gd name="T93" fmla="*/ 0 h 353"/>
                <a:gd name="T94" fmla="*/ 5 w 376"/>
                <a:gd name="T95" fmla="*/ 1 h 353"/>
                <a:gd name="T96" fmla="*/ 2 w 376"/>
                <a:gd name="T97" fmla="*/ 2 h 353"/>
                <a:gd name="T98" fmla="*/ 1 w 376"/>
                <a:gd name="T99" fmla="*/ 4 h 353"/>
                <a:gd name="T100" fmla="*/ 0 w 376"/>
                <a:gd name="T101" fmla="*/ 8 h 353"/>
                <a:gd name="T102" fmla="*/ 0 w 376"/>
                <a:gd name="T103" fmla="*/ 10 h 353"/>
                <a:gd name="T104" fmla="*/ 1 w 376"/>
                <a:gd name="T105" fmla="*/ 13 h 353"/>
                <a:gd name="T106" fmla="*/ 4 w 376"/>
                <a:gd name="T107" fmla="*/ 14 h 353"/>
                <a:gd name="T108" fmla="*/ 4 w 376"/>
                <a:gd name="T109" fmla="*/ 14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76" h="353">
                  <a:moveTo>
                    <a:pt x="4" y="14"/>
                  </a:moveTo>
                  <a:lnTo>
                    <a:pt x="4" y="14"/>
                  </a:lnTo>
                  <a:lnTo>
                    <a:pt x="47" y="37"/>
                  </a:lnTo>
                  <a:lnTo>
                    <a:pt x="88" y="62"/>
                  </a:lnTo>
                  <a:lnTo>
                    <a:pt x="127" y="89"/>
                  </a:lnTo>
                  <a:lnTo>
                    <a:pt x="165" y="118"/>
                  </a:lnTo>
                  <a:lnTo>
                    <a:pt x="165" y="118"/>
                  </a:lnTo>
                  <a:lnTo>
                    <a:pt x="204" y="150"/>
                  </a:lnTo>
                  <a:lnTo>
                    <a:pt x="241" y="184"/>
                  </a:lnTo>
                  <a:lnTo>
                    <a:pt x="259" y="202"/>
                  </a:lnTo>
                  <a:lnTo>
                    <a:pt x="276" y="220"/>
                  </a:lnTo>
                  <a:lnTo>
                    <a:pt x="293" y="240"/>
                  </a:lnTo>
                  <a:lnTo>
                    <a:pt x="309" y="260"/>
                  </a:lnTo>
                  <a:lnTo>
                    <a:pt x="309" y="260"/>
                  </a:lnTo>
                  <a:lnTo>
                    <a:pt x="324" y="281"/>
                  </a:lnTo>
                  <a:lnTo>
                    <a:pt x="338" y="303"/>
                  </a:lnTo>
                  <a:lnTo>
                    <a:pt x="351" y="326"/>
                  </a:lnTo>
                  <a:lnTo>
                    <a:pt x="362" y="349"/>
                  </a:lnTo>
                  <a:lnTo>
                    <a:pt x="362" y="349"/>
                  </a:lnTo>
                  <a:lnTo>
                    <a:pt x="364" y="352"/>
                  </a:lnTo>
                  <a:lnTo>
                    <a:pt x="366" y="353"/>
                  </a:lnTo>
                  <a:lnTo>
                    <a:pt x="368" y="353"/>
                  </a:lnTo>
                  <a:lnTo>
                    <a:pt x="372" y="352"/>
                  </a:lnTo>
                  <a:lnTo>
                    <a:pt x="374" y="351"/>
                  </a:lnTo>
                  <a:lnTo>
                    <a:pt x="376" y="348"/>
                  </a:lnTo>
                  <a:lnTo>
                    <a:pt x="376" y="344"/>
                  </a:lnTo>
                  <a:lnTo>
                    <a:pt x="375" y="341"/>
                  </a:lnTo>
                  <a:lnTo>
                    <a:pt x="375" y="341"/>
                  </a:lnTo>
                  <a:lnTo>
                    <a:pt x="366" y="319"/>
                  </a:lnTo>
                  <a:lnTo>
                    <a:pt x="354" y="298"/>
                  </a:lnTo>
                  <a:lnTo>
                    <a:pt x="341" y="277"/>
                  </a:lnTo>
                  <a:lnTo>
                    <a:pt x="326" y="257"/>
                  </a:lnTo>
                  <a:lnTo>
                    <a:pt x="312" y="239"/>
                  </a:lnTo>
                  <a:lnTo>
                    <a:pt x="296" y="220"/>
                  </a:lnTo>
                  <a:lnTo>
                    <a:pt x="265" y="185"/>
                  </a:lnTo>
                  <a:lnTo>
                    <a:pt x="265" y="185"/>
                  </a:lnTo>
                  <a:lnTo>
                    <a:pt x="227" y="148"/>
                  </a:lnTo>
                  <a:lnTo>
                    <a:pt x="187" y="114"/>
                  </a:lnTo>
                  <a:lnTo>
                    <a:pt x="145" y="83"/>
                  </a:lnTo>
                  <a:lnTo>
                    <a:pt x="103" y="52"/>
                  </a:lnTo>
                  <a:lnTo>
                    <a:pt x="103" y="52"/>
                  </a:lnTo>
                  <a:lnTo>
                    <a:pt x="81" y="39"/>
                  </a:lnTo>
                  <a:lnTo>
                    <a:pt x="59" y="26"/>
                  </a:lnTo>
                  <a:lnTo>
                    <a:pt x="35" y="13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9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AC892093-C655-1E8B-4BB9-63D3403DCD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4" y="2388"/>
              <a:ext cx="144" cy="242"/>
            </a:xfrm>
            <a:custGeom>
              <a:avLst/>
              <a:gdLst>
                <a:gd name="T0" fmla="*/ 425 w 433"/>
                <a:gd name="T1" fmla="*/ 572 h 724"/>
                <a:gd name="T2" fmla="*/ 392 w 433"/>
                <a:gd name="T3" fmla="*/ 466 h 724"/>
                <a:gd name="T4" fmla="*/ 347 w 433"/>
                <a:gd name="T5" fmla="*/ 365 h 724"/>
                <a:gd name="T6" fmla="*/ 311 w 433"/>
                <a:gd name="T7" fmla="*/ 301 h 724"/>
                <a:gd name="T8" fmla="*/ 248 w 433"/>
                <a:gd name="T9" fmla="*/ 208 h 724"/>
                <a:gd name="T10" fmla="*/ 173 w 433"/>
                <a:gd name="T11" fmla="*/ 124 h 724"/>
                <a:gd name="T12" fmla="*/ 114 w 433"/>
                <a:gd name="T13" fmla="*/ 71 h 724"/>
                <a:gd name="T14" fmla="*/ 11 w 433"/>
                <a:gd name="T15" fmla="*/ 1 h 724"/>
                <a:gd name="T16" fmla="*/ 6 w 433"/>
                <a:gd name="T17" fmla="*/ 0 h 724"/>
                <a:gd name="T18" fmla="*/ 0 w 433"/>
                <a:gd name="T19" fmla="*/ 9 h 724"/>
                <a:gd name="T20" fmla="*/ 8 w 433"/>
                <a:gd name="T21" fmla="*/ 28 h 724"/>
                <a:gd name="T22" fmla="*/ 25 w 433"/>
                <a:gd name="T23" fmla="*/ 76 h 724"/>
                <a:gd name="T24" fmla="*/ 39 w 433"/>
                <a:gd name="T25" fmla="*/ 143 h 724"/>
                <a:gd name="T26" fmla="*/ 64 w 433"/>
                <a:gd name="T27" fmla="*/ 321 h 724"/>
                <a:gd name="T28" fmla="*/ 77 w 433"/>
                <a:gd name="T29" fmla="*/ 411 h 724"/>
                <a:gd name="T30" fmla="*/ 97 w 433"/>
                <a:gd name="T31" fmla="*/ 502 h 724"/>
                <a:gd name="T32" fmla="*/ 123 w 433"/>
                <a:gd name="T33" fmla="*/ 578 h 724"/>
                <a:gd name="T34" fmla="*/ 151 w 433"/>
                <a:gd name="T35" fmla="*/ 632 h 724"/>
                <a:gd name="T36" fmla="*/ 173 w 433"/>
                <a:gd name="T37" fmla="*/ 662 h 724"/>
                <a:gd name="T38" fmla="*/ 213 w 433"/>
                <a:gd name="T39" fmla="*/ 696 h 724"/>
                <a:gd name="T40" fmla="*/ 262 w 433"/>
                <a:gd name="T41" fmla="*/ 719 h 724"/>
                <a:gd name="T42" fmla="*/ 300 w 433"/>
                <a:gd name="T43" fmla="*/ 724 h 724"/>
                <a:gd name="T44" fmla="*/ 307 w 433"/>
                <a:gd name="T45" fmla="*/ 721 h 724"/>
                <a:gd name="T46" fmla="*/ 308 w 433"/>
                <a:gd name="T47" fmla="*/ 713 h 724"/>
                <a:gd name="T48" fmla="*/ 300 w 433"/>
                <a:gd name="T49" fmla="*/ 708 h 724"/>
                <a:gd name="T50" fmla="*/ 266 w 433"/>
                <a:gd name="T51" fmla="*/ 703 h 724"/>
                <a:gd name="T52" fmla="*/ 220 w 433"/>
                <a:gd name="T53" fmla="*/ 682 h 724"/>
                <a:gd name="T54" fmla="*/ 181 w 433"/>
                <a:gd name="T55" fmla="*/ 648 h 724"/>
                <a:gd name="T56" fmla="*/ 158 w 433"/>
                <a:gd name="T57" fmla="*/ 616 h 724"/>
                <a:gd name="T58" fmla="*/ 133 w 433"/>
                <a:gd name="T59" fmla="*/ 565 h 724"/>
                <a:gd name="T60" fmla="*/ 115 w 433"/>
                <a:gd name="T61" fmla="*/ 510 h 724"/>
                <a:gd name="T62" fmla="*/ 88 w 433"/>
                <a:gd name="T63" fmla="*/ 377 h 724"/>
                <a:gd name="T64" fmla="*/ 69 w 433"/>
                <a:gd name="T65" fmla="*/ 243 h 724"/>
                <a:gd name="T66" fmla="*/ 56 w 433"/>
                <a:gd name="T67" fmla="*/ 155 h 724"/>
                <a:gd name="T68" fmla="*/ 38 w 433"/>
                <a:gd name="T69" fmla="*/ 67 h 724"/>
                <a:gd name="T70" fmla="*/ 19 w 433"/>
                <a:gd name="T71" fmla="*/ 16 h 724"/>
                <a:gd name="T72" fmla="*/ 14 w 433"/>
                <a:gd name="T73" fmla="*/ 4 h 724"/>
                <a:gd name="T74" fmla="*/ 34 w 433"/>
                <a:gd name="T75" fmla="*/ 33 h 724"/>
                <a:gd name="T76" fmla="*/ 122 w 433"/>
                <a:gd name="T77" fmla="*/ 99 h 724"/>
                <a:gd name="T78" fmla="*/ 199 w 433"/>
                <a:gd name="T79" fmla="*/ 175 h 724"/>
                <a:gd name="T80" fmla="*/ 246 w 433"/>
                <a:gd name="T81" fmla="*/ 233 h 724"/>
                <a:gd name="T82" fmla="*/ 307 w 433"/>
                <a:gd name="T83" fmla="*/ 325 h 724"/>
                <a:gd name="T84" fmla="*/ 358 w 433"/>
                <a:gd name="T85" fmla="*/ 423 h 724"/>
                <a:gd name="T86" fmla="*/ 385 w 433"/>
                <a:gd name="T87" fmla="*/ 495 h 724"/>
                <a:gd name="T88" fmla="*/ 418 w 433"/>
                <a:gd name="T89" fmla="*/ 612 h 724"/>
                <a:gd name="T90" fmla="*/ 421 w 433"/>
                <a:gd name="T91" fmla="*/ 618 h 724"/>
                <a:gd name="T92" fmla="*/ 430 w 433"/>
                <a:gd name="T93" fmla="*/ 616 h 724"/>
                <a:gd name="T94" fmla="*/ 433 w 433"/>
                <a:gd name="T95" fmla="*/ 608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33" h="724">
                  <a:moveTo>
                    <a:pt x="433" y="608"/>
                  </a:moveTo>
                  <a:lnTo>
                    <a:pt x="433" y="608"/>
                  </a:lnTo>
                  <a:lnTo>
                    <a:pt x="425" y="572"/>
                  </a:lnTo>
                  <a:lnTo>
                    <a:pt x="415" y="536"/>
                  </a:lnTo>
                  <a:lnTo>
                    <a:pt x="404" y="502"/>
                  </a:lnTo>
                  <a:lnTo>
                    <a:pt x="392" y="466"/>
                  </a:lnTo>
                  <a:lnTo>
                    <a:pt x="379" y="432"/>
                  </a:lnTo>
                  <a:lnTo>
                    <a:pt x="363" y="398"/>
                  </a:lnTo>
                  <a:lnTo>
                    <a:pt x="347" y="365"/>
                  </a:lnTo>
                  <a:lnTo>
                    <a:pt x="330" y="332"/>
                  </a:lnTo>
                  <a:lnTo>
                    <a:pt x="330" y="332"/>
                  </a:lnTo>
                  <a:lnTo>
                    <a:pt x="311" y="301"/>
                  </a:lnTo>
                  <a:lnTo>
                    <a:pt x="291" y="269"/>
                  </a:lnTo>
                  <a:lnTo>
                    <a:pt x="270" y="238"/>
                  </a:lnTo>
                  <a:lnTo>
                    <a:pt x="248" y="208"/>
                  </a:lnTo>
                  <a:lnTo>
                    <a:pt x="224" y="179"/>
                  </a:lnTo>
                  <a:lnTo>
                    <a:pt x="199" y="151"/>
                  </a:lnTo>
                  <a:lnTo>
                    <a:pt x="173" y="124"/>
                  </a:lnTo>
                  <a:lnTo>
                    <a:pt x="145" y="97"/>
                  </a:lnTo>
                  <a:lnTo>
                    <a:pt x="145" y="97"/>
                  </a:lnTo>
                  <a:lnTo>
                    <a:pt x="114" y="71"/>
                  </a:lnTo>
                  <a:lnTo>
                    <a:pt x="81" y="46"/>
                  </a:lnTo>
                  <a:lnTo>
                    <a:pt x="47" y="22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1" y="3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8" y="28"/>
                  </a:lnTo>
                  <a:lnTo>
                    <a:pt x="14" y="43"/>
                  </a:lnTo>
                  <a:lnTo>
                    <a:pt x="19" y="59"/>
                  </a:lnTo>
                  <a:lnTo>
                    <a:pt x="25" y="76"/>
                  </a:lnTo>
                  <a:lnTo>
                    <a:pt x="32" y="109"/>
                  </a:lnTo>
                  <a:lnTo>
                    <a:pt x="39" y="143"/>
                  </a:lnTo>
                  <a:lnTo>
                    <a:pt x="39" y="143"/>
                  </a:lnTo>
                  <a:lnTo>
                    <a:pt x="46" y="188"/>
                  </a:lnTo>
                  <a:lnTo>
                    <a:pt x="52" y="233"/>
                  </a:lnTo>
                  <a:lnTo>
                    <a:pt x="64" y="321"/>
                  </a:lnTo>
                  <a:lnTo>
                    <a:pt x="64" y="321"/>
                  </a:lnTo>
                  <a:lnTo>
                    <a:pt x="70" y="367"/>
                  </a:lnTo>
                  <a:lnTo>
                    <a:pt x="77" y="411"/>
                  </a:lnTo>
                  <a:lnTo>
                    <a:pt x="86" y="457"/>
                  </a:lnTo>
                  <a:lnTo>
                    <a:pt x="97" y="502"/>
                  </a:lnTo>
                  <a:lnTo>
                    <a:pt x="97" y="502"/>
                  </a:lnTo>
                  <a:lnTo>
                    <a:pt x="109" y="540"/>
                  </a:lnTo>
                  <a:lnTo>
                    <a:pt x="115" y="560"/>
                  </a:lnTo>
                  <a:lnTo>
                    <a:pt x="123" y="578"/>
                  </a:lnTo>
                  <a:lnTo>
                    <a:pt x="131" y="597"/>
                  </a:lnTo>
                  <a:lnTo>
                    <a:pt x="140" y="615"/>
                  </a:lnTo>
                  <a:lnTo>
                    <a:pt x="151" y="632"/>
                  </a:lnTo>
                  <a:lnTo>
                    <a:pt x="161" y="648"/>
                  </a:lnTo>
                  <a:lnTo>
                    <a:pt x="161" y="648"/>
                  </a:lnTo>
                  <a:lnTo>
                    <a:pt x="173" y="662"/>
                  </a:lnTo>
                  <a:lnTo>
                    <a:pt x="186" y="675"/>
                  </a:lnTo>
                  <a:lnTo>
                    <a:pt x="199" y="687"/>
                  </a:lnTo>
                  <a:lnTo>
                    <a:pt x="213" y="696"/>
                  </a:lnTo>
                  <a:lnTo>
                    <a:pt x="229" y="706"/>
                  </a:lnTo>
                  <a:lnTo>
                    <a:pt x="245" y="713"/>
                  </a:lnTo>
                  <a:lnTo>
                    <a:pt x="262" y="719"/>
                  </a:lnTo>
                  <a:lnTo>
                    <a:pt x="280" y="721"/>
                  </a:lnTo>
                  <a:lnTo>
                    <a:pt x="280" y="721"/>
                  </a:lnTo>
                  <a:lnTo>
                    <a:pt x="300" y="724"/>
                  </a:lnTo>
                  <a:lnTo>
                    <a:pt x="300" y="724"/>
                  </a:lnTo>
                  <a:lnTo>
                    <a:pt x="304" y="724"/>
                  </a:lnTo>
                  <a:lnTo>
                    <a:pt x="307" y="721"/>
                  </a:lnTo>
                  <a:lnTo>
                    <a:pt x="308" y="720"/>
                  </a:lnTo>
                  <a:lnTo>
                    <a:pt x="308" y="716"/>
                  </a:lnTo>
                  <a:lnTo>
                    <a:pt x="308" y="713"/>
                  </a:lnTo>
                  <a:lnTo>
                    <a:pt x="307" y="711"/>
                  </a:lnTo>
                  <a:lnTo>
                    <a:pt x="304" y="710"/>
                  </a:lnTo>
                  <a:lnTo>
                    <a:pt x="300" y="708"/>
                  </a:lnTo>
                  <a:lnTo>
                    <a:pt x="300" y="708"/>
                  </a:lnTo>
                  <a:lnTo>
                    <a:pt x="283" y="707"/>
                  </a:lnTo>
                  <a:lnTo>
                    <a:pt x="266" y="703"/>
                  </a:lnTo>
                  <a:lnTo>
                    <a:pt x="250" y="698"/>
                  </a:lnTo>
                  <a:lnTo>
                    <a:pt x="234" y="691"/>
                  </a:lnTo>
                  <a:lnTo>
                    <a:pt x="220" y="682"/>
                  </a:lnTo>
                  <a:lnTo>
                    <a:pt x="206" y="671"/>
                  </a:lnTo>
                  <a:lnTo>
                    <a:pt x="192" y="661"/>
                  </a:lnTo>
                  <a:lnTo>
                    <a:pt x="181" y="648"/>
                  </a:lnTo>
                  <a:lnTo>
                    <a:pt x="181" y="648"/>
                  </a:lnTo>
                  <a:lnTo>
                    <a:pt x="169" y="632"/>
                  </a:lnTo>
                  <a:lnTo>
                    <a:pt x="158" y="616"/>
                  </a:lnTo>
                  <a:lnTo>
                    <a:pt x="149" y="599"/>
                  </a:lnTo>
                  <a:lnTo>
                    <a:pt x="141" y="582"/>
                  </a:lnTo>
                  <a:lnTo>
                    <a:pt x="133" y="565"/>
                  </a:lnTo>
                  <a:lnTo>
                    <a:pt x="127" y="547"/>
                  </a:lnTo>
                  <a:lnTo>
                    <a:pt x="115" y="510"/>
                  </a:lnTo>
                  <a:lnTo>
                    <a:pt x="115" y="510"/>
                  </a:lnTo>
                  <a:lnTo>
                    <a:pt x="105" y="465"/>
                  </a:lnTo>
                  <a:lnTo>
                    <a:pt x="95" y="422"/>
                  </a:lnTo>
                  <a:lnTo>
                    <a:pt x="88" y="377"/>
                  </a:lnTo>
                  <a:lnTo>
                    <a:pt x="81" y="332"/>
                  </a:lnTo>
                  <a:lnTo>
                    <a:pt x="81" y="332"/>
                  </a:lnTo>
                  <a:lnTo>
                    <a:pt x="69" y="243"/>
                  </a:lnTo>
                  <a:lnTo>
                    <a:pt x="63" y="198"/>
                  </a:lnTo>
                  <a:lnTo>
                    <a:pt x="56" y="155"/>
                  </a:lnTo>
                  <a:lnTo>
                    <a:pt x="56" y="155"/>
                  </a:lnTo>
                  <a:lnTo>
                    <a:pt x="51" y="120"/>
                  </a:lnTo>
                  <a:lnTo>
                    <a:pt x="43" y="84"/>
                  </a:lnTo>
                  <a:lnTo>
                    <a:pt x="38" y="67"/>
                  </a:lnTo>
                  <a:lnTo>
                    <a:pt x="32" y="50"/>
                  </a:lnTo>
                  <a:lnTo>
                    <a:pt x="27" y="33"/>
                  </a:lnTo>
                  <a:lnTo>
                    <a:pt x="19" y="16"/>
                  </a:lnTo>
                  <a:lnTo>
                    <a:pt x="19" y="16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2" y="15"/>
                  </a:lnTo>
                  <a:lnTo>
                    <a:pt x="2" y="15"/>
                  </a:lnTo>
                  <a:lnTo>
                    <a:pt x="34" y="33"/>
                  </a:lnTo>
                  <a:lnTo>
                    <a:pt x="64" y="54"/>
                  </a:lnTo>
                  <a:lnTo>
                    <a:pt x="94" y="75"/>
                  </a:lnTo>
                  <a:lnTo>
                    <a:pt x="122" y="99"/>
                  </a:lnTo>
                  <a:lnTo>
                    <a:pt x="149" y="124"/>
                  </a:lnTo>
                  <a:lnTo>
                    <a:pt x="174" y="149"/>
                  </a:lnTo>
                  <a:lnTo>
                    <a:pt x="199" y="175"/>
                  </a:lnTo>
                  <a:lnTo>
                    <a:pt x="223" y="204"/>
                  </a:lnTo>
                  <a:lnTo>
                    <a:pt x="223" y="204"/>
                  </a:lnTo>
                  <a:lnTo>
                    <a:pt x="246" y="233"/>
                  </a:lnTo>
                  <a:lnTo>
                    <a:pt x="267" y="262"/>
                  </a:lnTo>
                  <a:lnTo>
                    <a:pt x="288" y="293"/>
                  </a:lnTo>
                  <a:lnTo>
                    <a:pt x="307" y="325"/>
                  </a:lnTo>
                  <a:lnTo>
                    <a:pt x="325" y="357"/>
                  </a:lnTo>
                  <a:lnTo>
                    <a:pt x="342" y="390"/>
                  </a:lnTo>
                  <a:lnTo>
                    <a:pt x="358" y="423"/>
                  </a:lnTo>
                  <a:lnTo>
                    <a:pt x="371" y="457"/>
                  </a:lnTo>
                  <a:lnTo>
                    <a:pt x="371" y="457"/>
                  </a:lnTo>
                  <a:lnTo>
                    <a:pt x="385" y="495"/>
                  </a:lnTo>
                  <a:lnTo>
                    <a:pt x="398" y="533"/>
                  </a:lnTo>
                  <a:lnTo>
                    <a:pt x="409" y="573"/>
                  </a:lnTo>
                  <a:lnTo>
                    <a:pt x="418" y="612"/>
                  </a:lnTo>
                  <a:lnTo>
                    <a:pt x="418" y="612"/>
                  </a:lnTo>
                  <a:lnTo>
                    <a:pt x="419" y="615"/>
                  </a:lnTo>
                  <a:lnTo>
                    <a:pt x="421" y="618"/>
                  </a:lnTo>
                  <a:lnTo>
                    <a:pt x="423" y="618"/>
                  </a:lnTo>
                  <a:lnTo>
                    <a:pt x="427" y="618"/>
                  </a:lnTo>
                  <a:lnTo>
                    <a:pt x="430" y="616"/>
                  </a:lnTo>
                  <a:lnTo>
                    <a:pt x="431" y="614"/>
                  </a:lnTo>
                  <a:lnTo>
                    <a:pt x="433" y="611"/>
                  </a:lnTo>
                  <a:lnTo>
                    <a:pt x="433" y="608"/>
                  </a:lnTo>
                  <a:lnTo>
                    <a:pt x="433" y="6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D0D11FA4-609A-8499-AC6D-2EC4542826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7" y="2356"/>
              <a:ext cx="148" cy="36"/>
            </a:xfrm>
            <a:custGeom>
              <a:avLst/>
              <a:gdLst>
                <a:gd name="T0" fmla="*/ 441 w 444"/>
                <a:gd name="T1" fmla="*/ 92 h 107"/>
                <a:gd name="T2" fmla="*/ 441 w 444"/>
                <a:gd name="T3" fmla="*/ 92 h 107"/>
                <a:gd name="T4" fmla="*/ 421 w 444"/>
                <a:gd name="T5" fmla="*/ 82 h 107"/>
                <a:gd name="T6" fmla="*/ 402 w 444"/>
                <a:gd name="T7" fmla="*/ 72 h 107"/>
                <a:gd name="T8" fmla="*/ 382 w 444"/>
                <a:gd name="T9" fmla="*/ 63 h 107"/>
                <a:gd name="T10" fmla="*/ 361 w 444"/>
                <a:gd name="T11" fmla="*/ 55 h 107"/>
                <a:gd name="T12" fmla="*/ 320 w 444"/>
                <a:gd name="T13" fmla="*/ 41 h 107"/>
                <a:gd name="T14" fmla="*/ 278 w 444"/>
                <a:gd name="T15" fmla="*/ 29 h 107"/>
                <a:gd name="T16" fmla="*/ 235 w 444"/>
                <a:gd name="T17" fmla="*/ 20 h 107"/>
                <a:gd name="T18" fmla="*/ 192 w 444"/>
                <a:gd name="T19" fmla="*/ 12 h 107"/>
                <a:gd name="T20" fmla="*/ 149 w 444"/>
                <a:gd name="T21" fmla="*/ 7 h 107"/>
                <a:gd name="T22" fmla="*/ 105 w 444"/>
                <a:gd name="T23" fmla="*/ 3 h 107"/>
                <a:gd name="T24" fmla="*/ 105 w 444"/>
                <a:gd name="T25" fmla="*/ 3 h 107"/>
                <a:gd name="T26" fmla="*/ 57 w 444"/>
                <a:gd name="T27" fmla="*/ 0 h 107"/>
                <a:gd name="T28" fmla="*/ 8 w 444"/>
                <a:gd name="T29" fmla="*/ 0 h 107"/>
                <a:gd name="T30" fmla="*/ 8 w 444"/>
                <a:gd name="T31" fmla="*/ 0 h 107"/>
                <a:gd name="T32" fmla="*/ 6 w 444"/>
                <a:gd name="T33" fmla="*/ 0 h 107"/>
                <a:gd name="T34" fmla="*/ 3 w 444"/>
                <a:gd name="T35" fmla="*/ 3 h 107"/>
                <a:gd name="T36" fmla="*/ 2 w 444"/>
                <a:gd name="T37" fmla="*/ 4 h 107"/>
                <a:gd name="T38" fmla="*/ 0 w 444"/>
                <a:gd name="T39" fmla="*/ 8 h 107"/>
                <a:gd name="T40" fmla="*/ 2 w 444"/>
                <a:gd name="T41" fmla="*/ 11 h 107"/>
                <a:gd name="T42" fmla="*/ 3 w 444"/>
                <a:gd name="T43" fmla="*/ 13 h 107"/>
                <a:gd name="T44" fmla="*/ 6 w 444"/>
                <a:gd name="T45" fmla="*/ 15 h 107"/>
                <a:gd name="T46" fmla="*/ 8 w 444"/>
                <a:gd name="T47" fmla="*/ 16 h 107"/>
                <a:gd name="T48" fmla="*/ 8 w 444"/>
                <a:gd name="T49" fmla="*/ 16 h 107"/>
                <a:gd name="T50" fmla="*/ 52 w 444"/>
                <a:gd name="T51" fmla="*/ 16 h 107"/>
                <a:gd name="T52" fmla="*/ 94 w 444"/>
                <a:gd name="T53" fmla="*/ 17 h 107"/>
                <a:gd name="T54" fmla="*/ 137 w 444"/>
                <a:gd name="T55" fmla="*/ 21 h 107"/>
                <a:gd name="T56" fmla="*/ 179 w 444"/>
                <a:gd name="T57" fmla="*/ 26 h 107"/>
                <a:gd name="T58" fmla="*/ 222 w 444"/>
                <a:gd name="T59" fmla="*/ 33 h 107"/>
                <a:gd name="T60" fmla="*/ 263 w 444"/>
                <a:gd name="T61" fmla="*/ 41 h 107"/>
                <a:gd name="T62" fmla="*/ 305 w 444"/>
                <a:gd name="T63" fmla="*/ 53 h 107"/>
                <a:gd name="T64" fmla="*/ 345 w 444"/>
                <a:gd name="T65" fmla="*/ 66 h 107"/>
                <a:gd name="T66" fmla="*/ 345 w 444"/>
                <a:gd name="T67" fmla="*/ 66 h 107"/>
                <a:gd name="T68" fmla="*/ 368 w 444"/>
                <a:gd name="T69" fmla="*/ 74 h 107"/>
                <a:gd name="T70" fmla="*/ 390 w 444"/>
                <a:gd name="T71" fmla="*/ 84 h 107"/>
                <a:gd name="T72" fmla="*/ 411 w 444"/>
                <a:gd name="T73" fmla="*/ 95 h 107"/>
                <a:gd name="T74" fmla="*/ 433 w 444"/>
                <a:gd name="T75" fmla="*/ 105 h 107"/>
                <a:gd name="T76" fmla="*/ 433 w 444"/>
                <a:gd name="T77" fmla="*/ 105 h 107"/>
                <a:gd name="T78" fmla="*/ 436 w 444"/>
                <a:gd name="T79" fmla="*/ 107 h 107"/>
                <a:gd name="T80" fmla="*/ 439 w 444"/>
                <a:gd name="T81" fmla="*/ 107 h 107"/>
                <a:gd name="T82" fmla="*/ 441 w 444"/>
                <a:gd name="T83" fmla="*/ 105 h 107"/>
                <a:gd name="T84" fmla="*/ 444 w 444"/>
                <a:gd name="T85" fmla="*/ 103 h 107"/>
                <a:gd name="T86" fmla="*/ 444 w 444"/>
                <a:gd name="T87" fmla="*/ 100 h 107"/>
                <a:gd name="T88" fmla="*/ 444 w 444"/>
                <a:gd name="T89" fmla="*/ 97 h 107"/>
                <a:gd name="T90" fmla="*/ 444 w 444"/>
                <a:gd name="T91" fmla="*/ 95 h 107"/>
                <a:gd name="T92" fmla="*/ 441 w 444"/>
                <a:gd name="T93" fmla="*/ 92 h 107"/>
                <a:gd name="T94" fmla="*/ 441 w 444"/>
                <a:gd name="T95" fmla="*/ 92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44" h="107">
                  <a:moveTo>
                    <a:pt x="441" y="92"/>
                  </a:moveTo>
                  <a:lnTo>
                    <a:pt x="441" y="92"/>
                  </a:lnTo>
                  <a:lnTo>
                    <a:pt x="421" y="82"/>
                  </a:lnTo>
                  <a:lnTo>
                    <a:pt x="402" y="72"/>
                  </a:lnTo>
                  <a:lnTo>
                    <a:pt x="382" y="63"/>
                  </a:lnTo>
                  <a:lnTo>
                    <a:pt x="361" y="55"/>
                  </a:lnTo>
                  <a:lnTo>
                    <a:pt x="320" y="41"/>
                  </a:lnTo>
                  <a:lnTo>
                    <a:pt x="278" y="29"/>
                  </a:lnTo>
                  <a:lnTo>
                    <a:pt x="235" y="20"/>
                  </a:lnTo>
                  <a:lnTo>
                    <a:pt x="192" y="12"/>
                  </a:lnTo>
                  <a:lnTo>
                    <a:pt x="149" y="7"/>
                  </a:lnTo>
                  <a:lnTo>
                    <a:pt x="105" y="3"/>
                  </a:lnTo>
                  <a:lnTo>
                    <a:pt x="105" y="3"/>
                  </a:lnTo>
                  <a:lnTo>
                    <a:pt x="57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3"/>
                  </a:lnTo>
                  <a:lnTo>
                    <a:pt x="2" y="4"/>
                  </a:lnTo>
                  <a:lnTo>
                    <a:pt x="0" y="8"/>
                  </a:lnTo>
                  <a:lnTo>
                    <a:pt x="2" y="11"/>
                  </a:lnTo>
                  <a:lnTo>
                    <a:pt x="3" y="13"/>
                  </a:lnTo>
                  <a:lnTo>
                    <a:pt x="6" y="15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52" y="16"/>
                  </a:lnTo>
                  <a:lnTo>
                    <a:pt x="94" y="17"/>
                  </a:lnTo>
                  <a:lnTo>
                    <a:pt x="137" y="21"/>
                  </a:lnTo>
                  <a:lnTo>
                    <a:pt x="179" y="26"/>
                  </a:lnTo>
                  <a:lnTo>
                    <a:pt x="222" y="33"/>
                  </a:lnTo>
                  <a:lnTo>
                    <a:pt x="263" y="41"/>
                  </a:lnTo>
                  <a:lnTo>
                    <a:pt x="305" y="53"/>
                  </a:lnTo>
                  <a:lnTo>
                    <a:pt x="345" y="66"/>
                  </a:lnTo>
                  <a:lnTo>
                    <a:pt x="345" y="66"/>
                  </a:lnTo>
                  <a:lnTo>
                    <a:pt x="368" y="74"/>
                  </a:lnTo>
                  <a:lnTo>
                    <a:pt x="390" y="84"/>
                  </a:lnTo>
                  <a:lnTo>
                    <a:pt x="411" y="95"/>
                  </a:lnTo>
                  <a:lnTo>
                    <a:pt x="433" y="105"/>
                  </a:lnTo>
                  <a:lnTo>
                    <a:pt x="433" y="105"/>
                  </a:lnTo>
                  <a:lnTo>
                    <a:pt x="436" y="107"/>
                  </a:lnTo>
                  <a:lnTo>
                    <a:pt x="439" y="107"/>
                  </a:lnTo>
                  <a:lnTo>
                    <a:pt x="441" y="105"/>
                  </a:lnTo>
                  <a:lnTo>
                    <a:pt x="444" y="103"/>
                  </a:lnTo>
                  <a:lnTo>
                    <a:pt x="444" y="100"/>
                  </a:lnTo>
                  <a:lnTo>
                    <a:pt x="444" y="97"/>
                  </a:lnTo>
                  <a:lnTo>
                    <a:pt x="444" y="95"/>
                  </a:lnTo>
                  <a:lnTo>
                    <a:pt x="441" y="92"/>
                  </a:lnTo>
                  <a:lnTo>
                    <a:pt x="441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2829F4E4-B6FD-1512-CFDC-4B995EF880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4" y="2660"/>
              <a:ext cx="231" cy="418"/>
            </a:xfrm>
            <a:custGeom>
              <a:avLst/>
              <a:gdLst>
                <a:gd name="T0" fmla="*/ 5 w 694"/>
                <a:gd name="T1" fmla="*/ 105 h 1253"/>
                <a:gd name="T2" fmla="*/ 0 w 694"/>
                <a:gd name="T3" fmla="*/ 223 h 1253"/>
                <a:gd name="T4" fmla="*/ 8 w 694"/>
                <a:gd name="T5" fmla="*/ 286 h 1253"/>
                <a:gd name="T6" fmla="*/ 32 w 694"/>
                <a:gd name="T7" fmla="*/ 367 h 1253"/>
                <a:gd name="T8" fmla="*/ 38 w 694"/>
                <a:gd name="T9" fmla="*/ 482 h 1253"/>
                <a:gd name="T10" fmla="*/ 43 w 694"/>
                <a:gd name="T11" fmla="*/ 572 h 1253"/>
                <a:gd name="T12" fmla="*/ 55 w 694"/>
                <a:gd name="T13" fmla="*/ 632 h 1253"/>
                <a:gd name="T14" fmla="*/ 72 w 694"/>
                <a:gd name="T15" fmla="*/ 679 h 1253"/>
                <a:gd name="T16" fmla="*/ 109 w 694"/>
                <a:gd name="T17" fmla="*/ 733 h 1253"/>
                <a:gd name="T18" fmla="*/ 122 w 694"/>
                <a:gd name="T19" fmla="*/ 751 h 1253"/>
                <a:gd name="T20" fmla="*/ 119 w 694"/>
                <a:gd name="T21" fmla="*/ 773 h 1253"/>
                <a:gd name="T22" fmla="*/ 133 w 694"/>
                <a:gd name="T23" fmla="*/ 793 h 1253"/>
                <a:gd name="T24" fmla="*/ 159 w 694"/>
                <a:gd name="T25" fmla="*/ 797 h 1253"/>
                <a:gd name="T26" fmla="*/ 160 w 694"/>
                <a:gd name="T27" fmla="*/ 797 h 1253"/>
                <a:gd name="T28" fmla="*/ 175 w 694"/>
                <a:gd name="T29" fmla="*/ 817 h 1253"/>
                <a:gd name="T30" fmla="*/ 210 w 694"/>
                <a:gd name="T31" fmla="*/ 879 h 1253"/>
                <a:gd name="T32" fmla="*/ 240 w 694"/>
                <a:gd name="T33" fmla="*/ 986 h 1253"/>
                <a:gd name="T34" fmla="*/ 256 w 694"/>
                <a:gd name="T35" fmla="*/ 1039 h 1253"/>
                <a:gd name="T36" fmla="*/ 297 w 694"/>
                <a:gd name="T37" fmla="*/ 1102 h 1253"/>
                <a:gd name="T38" fmla="*/ 341 w 694"/>
                <a:gd name="T39" fmla="*/ 1135 h 1253"/>
                <a:gd name="T40" fmla="*/ 451 w 694"/>
                <a:gd name="T41" fmla="*/ 1164 h 1253"/>
                <a:gd name="T42" fmla="*/ 508 w 694"/>
                <a:gd name="T43" fmla="*/ 1181 h 1253"/>
                <a:gd name="T44" fmla="*/ 565 w 694"/>
                <a:gd name="T45" fmla="*/ 1211 h 1253"/>
                <a:gd name="T46" fmla="*/ 609 w 694"/>
                <a:gd name="T47" fmla="*/ 1227 h 1253"/>
                <a:gd name="T48" fmla="*/ 663 w 694"/>
                <a:gd name="T49" fmla="*/ 1246 h 1253"/>
                <a:gd name="T50" fmla="*/ 678 w 694"/>
                <a:gd name="T51" fmla="*/ 1253 h 1253"/>
                <a:gd name="T52" fmla="*/ 691 w 694"/>
                <a:gd name="T53" fmla="*/ 1250 h 1253"/>
                <a:gd name="T54" fmla="*/ 691 w 694"/>
                <a:gd name="T55" fmla="*/ 1240 h 1253"/>
                <a:gd name="T56" fmla="*/ 678 w 694"/>
                <a:gd name="T57" fmla="*/ 1237 h 1253"/>
                <a:gd name="T58" fmla="*/ 652 w 694"/>
                <a:gd name="T59" fmla="*/ 1227 h 1253"/>
                <a:gd name="T60" fmla="*/ 585 w 694"/>
                <a:gd name="T61" fmla="*/ 1202 h 1253"/>
                <a:gd name="T62" fmla="*/ 546 w 694"/>
                <a:gd name="T63" fmla="*/ 1183 h 1253"/>
                <a:gd name="T64" fmla="*/ 492 w 694"/>
                <a:gd name="T65" fmla="*/ 1157 h 1253"/>
                <a:gd name="T66" fmla="*/ 398 w 694"/>
                <a:gd name="T67" fmla="*/ 1136 h 1253"/>
                <a:gd name="T68" fmla="*/ 345 w 694"/>
                <a:gd name="T69" fmla="*/ 1119 h 1253"/>
                <a:gd name="T70" fmla="*/ 302 w 694"/>
                <a:gd name="T71" fmla="*/ 1086 h 1253"/>
                <a:gd name="T72" fmla="*/ 273 w 694"/>
                <a:gd name="T73" fmla="*/ 1040 h 1253"/>
                <a:gd name="T74" fmla="*/ 243 w 694"/>
                <a:gd name="T75" fmla="*/ 932 h 1253"/>
                <a:gd name="T76" fmla="*/ 220 w 694"/>
                <a:gd name="T77" fmla="*/ 865 h 1253"/>
                <a:gd name="T78" fmla="*/ 185 w 694"/>
                <a:gd name="T79" fmla="*/ 805 h 1253"/>
                <a:gd name="T80" fmla="*/ 165 w 694"/>
                <a:gd name="T81" fmla="*/ 783 h 1253"/>
                <a:gd name="T82" fmla="*/ 148 w 694"/>
                <a:gd name="T83" fmla="*/ 781 h 1253"/>
                <a:gd name="T84" fmla="*/ 137 w 694"/>
                <a:gd name="T85" fmla="*/ 776 h 1253"/>
                <a:gd name="T86" fmla="*/ 137 w 694"/>
                <a:gd name="T87" fmla="*/ 754 h 1253"/>
                <a:gd name="T88" fmla="*/ 131 w 694"/>
                <a:gd name="T89" fmla="*/ 737 h 1253"/>
                <a:gd name="T90" fmla="*/ 109 w 694"/>
                <a:gd name="T91" fmla="*/ 708 h 1253"/>
                <a:gd name="T92" fmla="*/ 83 w 694"/>
                <a:gd name="T93" fmla="*/ 663 h 1253"/>
                <a:gd name="T94" fmla="*/ 62 w 694"/>
                <a:gd name="T95" fmla="*/ 596 h 1253"/>
                <a:gd name="T96" fmla="*/ 54 w 694"/>
                <a:gd name="T97" fmla="*/ 515 h 1253"/>
                <a:gd name="T98" fmla="*/ 49 w 694"/>
                <a:gd name="T99" fmla="*/ 374 h 1253"/>
                <a:gd name="T100" fmla="*/ 32 w 694"/>
                <a:gd name="T101" fmla="*/ 310 h 1253"/>
                <a:gd name="T102" fmla="*/ 17 w 694"/>
                <a:gd name="T103" fmla="*/ 244 h 1253"/>
                <a:gd name="T104" fmla="*/ 20 w 694"/>
                <a:gd name="T105" fmla="*/ 151 h 1253"/>
                <a:gd name="T106" fmla="*/ 20 w 694"/>
                <a:gd name="T107" fmla="*/ 8 h 1253"/>
                <a:gd name="T108" fmla="*/ 15 w 694"/>
                <a:gd name="T109" fmla="*/ 0 h 1253"/>
                <a:gd name="T110" fmla="*/ 5 w 694"/>
                <a:gd name="T111" fmla="*/ 4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1253">
                  <a:moveTo>
                    <a:pt x="4" y="8"/>
                  </a:moveTo>
                  <a:lnTo>
                    <a:pt x="4" y="8"/>
                  </a:lnTo>
                  <a:lnTo>
                    <a:pt x="7" y="56"/>
                  </a:lnTo>
                  <a:lnTo>
                    <a:pt x="5" y="105"/>
                  </a:lnTo>
                  <a:lnTo>
                    <a:pt x="4" y="153"/>
                  </a:lnTo>
                  <a:lnTo>
                    <a:pt x="1" y="202"/>
                  </a:lnTo>
                  <a:lnTo>
                    <a:pt x="1" y="202"/>
                  </a:lnTo>
                  <a:lnTo>
                    <a:pt x="0" y="223"/>
                  </a:lnTo>
                  <a:lnTo>
                    <a:pt x="1" y="244"/>
                  </a:lnTo>
                  <a:lnTo>
                    <a:pt x="3" y="265"/>
                  </a:lnTo>
                  <a:lnTo>
                    <a:pt x="8" y="286"/>
                  </a:lnTo>
                  <a:lnTo>
                    <a:pt x="8" y="286"/>
                  </a:lnTo>
                  <a:lnTo>
                    <a:pt x="17" y="316"/>
                  </a:lnTo>
                  <a:lnTo>
                    <a:pt x="26" y="345"/>
                  </a:lnTo>
                  <a:lnTo>
                    <a:pt x="26" y="345"/>
                  </a:lnTo>
                  <a:lnTo>
                    <a:pt x="32" y="367"/>
                  </a:lnTo>
                  <a:lnTo>
                    <a:pt x="36" y="390"/>
                  </a:lnTo>
                  <a:lnTo>
                    <a:pt x="37" y="413"/>
                  </a:lnTo>
                  <a:lnTo>
                    <a:pt x="38" y="436"/>
                  </a:lnTo>
                  <a:lnTo>
                    <a:pt x="38" y="482"/>
                  </a:lnTo>
                  <a:lnTo>
                    <a:pt x="39" y="526"/>
                  </a:lnTo>
                  <a:lnTo>
                    <a:pt x="39" y="526"/>
                  </a:lnTo>
                  <a:lnTo>
                    <a:pt x="41" y="550"/>
                  </a:lnTo>
                  <a:lnTo>
                    <a:pt x="43" y="572"/>
                  </a:lnTo>
                  <a:lnTo>
                    <a:pt x="46" y="593"/>
                  </a:lnTo>
                  <a:lnTo>
                    <a:pt x="51" y="616"/>
                  </a:lnTo>
                  <a:lnTo>
                    <a:pt x="51" y="616"/>
                  </a:lnTo>
                  <a:lnTo>
                    <a:pt x="55" y="632"/>
                  </a:lnTo>
                  <a:lnTo>
                    <a:pt x="60" y="647"/>
                  </a:lnTo>
                  <a:lnTo>
                    <a:pt x="66" y="663"/>
                  </a:lnTo>
                  <a:lnTo>
                    <a:pt x="72" y="679"/>
                  </a:lnTo>
                  <a:lnTo>
                    <a:pt x="72" y="679"/>
                  </a:lnTo>
                  <a:lnTo>
                    <a:pt x="80" y="693"/>
                  </a:lnTo>
                  <a:lnTo>
                    <a:pt x="89" y="706"/>
                  </a:lnTo>
                  <a:lnTo>
                    <a:pt x="109" y="733"/>
                  </a:lnTo>
                  <a:lnTo>
                    <a:pt x="109" y="733"/>
                  </a:lnTo>
                  <a:lnTo>
                    <a:pt x="116" y="741"/>
                  </a:lnTo>
                  <a:lnTo>
                    <a:pt x="121" y="748"/>
                  </a:lnTo>
                  <a:lnTo>
                    <a:pt x="121" y="748"/>
                  </a:lnTo>
                  <a:lnTo>
                    <a:pt x="122" y="751"/>
                  </a:lnTo>
                  <a:lnTo>
                    <a:pt x="121" y="756"/>
                  </a:lnTo>
                  <a:lnTo>
                    <a:pt x="119" y="764"/>
                  </a:lnTo>
                  <a:lnTo>
                    <a:pt x="119" y="764"/>
                  </a:lnTo>
                  <a:lnTo>
                    <a:pt x="119" y="773"/>
                  </a:lnTo>
                  <a:lnTo>
                    <a:pt x="121" y="781"/>
                  </a:lnTo>
                  <a:lnTo>
                    <a:pt x="125" y="788"/>
                  </a:lnTo>
                  <a:lnTo>
                    <a:pt x="129" y="790"/>
                  </a:lnTo>
                  <a:lnTo>
                    <a:pt x="133" y="793"/>
                  </a:lnTo>
                  <a:lnTo>
                    <a:pt x="133" y="793"/>
                  </a:lnTo>
                  <a:lnTo>
                    <a:pt x="139" y="796"/>
                  </a:lnTo>
                  <a:lnTo>
                    <a:pt x="146" y="796"/>
                  </a:lnTo>
                  <a:lnTo>
                    <a:pt x="159" y="797"/>
                  </a:lnTo>
                  <a:lnTo>
                    <a:pt x="159" y="797"/>
                  </a:lnTo>
                  <a:lnTo>
                    <a:pt x="160" y="797"/>
                  </a:lnTo>
                  <a:lnTo>
                    <a:pt x="160" y="797"/>
                  </a:lnTo>
                  <a:lnTo>
                    <a:pt x="160" y="797"/>
                  </a:lnTo>
                  <a:lnTo>
                    <a:pt x="163" y="801"/>
                  </a:lnTo>
                  <a:lnTo>
                    <a:pt x="163" y="801"/>
                  </a:lnTo>
                  <a:lnTo>
                    <a:pt x="175" y="817"/>
                  </a:lnTo>
                  <a:lnTo>
                    <a:pt x="175" y="817"/>
                  </a:lnTo>
                  <a:lnTo>
                    <a:pt x="193" y="847"/>
                  </a:lnTo>
                  <a:lnTo>
                    <a:pt x="202" y="863"/>
                  </a:lnTo>
                  <a:lnTo>
                    <a:pt x="210" y="879"/>
                  </a:lnTo>
                  <a:lnTo>
                    <a:pt x="210" y="879"/>
                  </a:lnTo>
                  <a:lnTo>
                    <a:pt x="217" y="896"/>
                  </a:lnTo>
                  <a:lnTo>
                    <a:pt x="222" y="914"/>
                  </a:lnTo>
                  <a:lnTo>
                    <a:pt x="231" y="949"/>
                  </a:lnTo>
                  <a:lnTo>
                    <a:pt x="240" y="986"/>
                  </a:lnTo>
                  <a:lnTo>
                    <a:pt x="244" y="1003"/>
                  </a:lnTo>
                  <a:lnTo>
                    <a:pt x="249" y="1022"/>
                  </a:lnTo>
                  <a:lnTo>
                    <a:pt x="249" y="1022"/>
                  </a:lnTo>
                  <a:lnTo>
                    <a:pt x="256" y="1039"/>
                  </a:lnTo>
                  <a:lnTo>
                    <a:pt x="264" y="1056"/>
                  </a:lnTo>
                  <a:lnTo>
                    <a:pt x="273" y="1073"/>
                  </a:lnTo>
                  <a:lnTo>
                    <a:pt x="283" y="1087"/>
                  </a:lnTo>
                  <a:lnTo>
                    <a:pt x="297" y="1102"/>
                  </a:lnTo>
                  <a:lnTo>
                    <a:pt x="310" y="1114"/>
                  </a:lnTo>
                  <a:lnTo>
                    <a:pt x="324" y="1126"/>
                  </a:lnTo>
                  <a:lnTo>
                    <a:pt x="341" y="1135"/>
                  </a:lnTo>
                  <a:lnTo>
                    <a:pt x="341" y="1135"/>
                  </a:lnTo>
                  <a:lnTo>
                    <a:pt x="360" y="1141"/>
                  </a:lnTo>
                  <a:lnTo>
                    <a:pt x="378" y="1147"/>
                  </a:lnTo>
                  <a:lnTo>
                    <a:pt x="415" y="1156"/>
                  </a:lnTo>
                  <a:lnTo>
                    <a:pt x="451" y="1164"/>
                  </a:lnTo>
                  <a:lnTo>
                    <a:pt x="470" y="1168"/>
                  </a:lnTo>
                  <a:lnTo>
                    <a:pt x="488" y="1173"/>
                  </a:lnTo>
                  <a:lnTo>
                    <a:pt x="488" y="1173"/>
                  </a:lnTo>
                  <a:lnTo>
                    <a:pt x="508" y="1181"/>
                  </a:lnTo>
                  <a:lnTo>
                    <a:pt x="527" y="1191"/>
                  </a:lnTo>
                  <a:lnTo>
                    <a:pt x="527" y="1191"/>
                  </a:lnTo>
                  <a:lnTo>
                    <a:pt x="546" y="1202"/>
                  </a:lnTo>
                  <a:lnTo>
                    <a:pt x="565" y="1211"/>
                  </a:lnTo>
                  <a:lnTo>
                    <a:pt x="565" y="1211"/>
                  </a:lnTo>
                  <a:lnTo>
                    <a:pt x="586" y="1219"/>
                  </a:lnTo>
                  <a:lnTo>
                    <a:pt x="609" y="1227"/>
                  </a:lnTo>
                  <a:lnTo>
                    <a:pt x="609" y="1227"/>
                  </a:lnTo>
                  <a:lnTo>
                    <a:pt x="655" y="1244"/>
                  </a:lnTo>
                  <a:lnTo>
                    <a:pt x="655" y="1244"/>
                  </a:lnTo>
                  <a:lnTo>
                    <a:pt x="663" y="1246"/>
                  </a:lnTo>
                  <a:lnTo>
                    <a:pt x="663" y="1246"/>
                  </a:lnTo>
                  <a:lnTo>
                    <a:pt x="666" y="1249"/>
                  </a:lnTo>
                  <a:lnTo>
                    <a:pt x="670" y="1252"/>
                  </a:lnTo>
                  <a:lnTo>
                    <a:pt x="670" y="1252"/>
                  </a:lnTo>
                  <a:lnTo>
                    <a:pt x="678" y="1253"/>
                  </a:lnTo>
                  <a:lnTo>
                    <a:pt x="686" y="1253"/>
                  </a:lnTo>
                  <a:lnTo>
                    <a:pt x="686" y="1253"/>
                  </a:lnTo>
                  <a:lnTo>
                    <a:pt x="689" y="1253"/>
                  </a:lnTo>
                  <a:lnTo>
                    <a:pt x="691" y="1250"/>
                  </a:lnTo>
                  <a:lnTo>
                    <a:pt x="693" y="1248"/>
                  </a:lnTo>
                  <a:lnTo>
                    <a:pt x="694" y="1245"/>
                  </a:lnTo>
                  <a:lnTo>
                    <a:pt x="693" y="1242"/>
                  </a:lnTo>
                  <a:lnTo>
                    <a:pt x="691" y="1240"/>
                  </a:lnTo>
                  <a:lnTo>
                    <a:pt x="689" y="1238"/>
                  </a:lnTo>
                  <a:lnTo>
                    <a:pt x="686" y="1237"/>
                  </a:lnTo>
                  <a:lnTo>
                    <a:pt x="686" y="1237"/>
                  </a:lnTo>
                  <a:lnTo>
                    <a:pt x="678" y="1237"/>
                  </a:lnTo>
                  <a:lnTo>
                    <a:pt x="672" y="1235"/>
                  </a:lnTo>
                  <a:lnTo>
                    <a:pt x="672" y="1235"/>
                  </a:lnTo>
                  <a:lnTo>
                    <a:pt x="663" y="1231"/>
                  </a:lnTo>
                  <a:lnTo>
                    <a:pt x="652" y="1227"/>
                  </a:lnTo>
                  <a:lnTo>
                    <a:pt x="652" y="1227"/>
                  </a:lnTo>
                  <a:lnTo>
                    <a:pt x="607" y="1210"/>
                  </a:lnTo>
                  <a:lnTo>
                    <a:pt x="607" y="1210"/>
                  </a:lnTo>
                  <a:lnTo>
                    <a:pt x="585" y="1202"/>
                  </a:lnTo>
                  <a:lnTo>
                    <a:pt x="575" y="1198"/>
                  </a:lnTo>
                  <a:lnTo>
                    <a:pt x="564" y="1194"/>
                  </a:lnTo>
                  <a:lnTo>
                    <a:pt x="564" y="1194"/>
                  </a:lnTo>
                  <a:lnTo>
                    <a:pt x="546" y="1183"/>
                  </a:lnTo>
                  <a:lnTo>
                    <a:pt x="527" y="1173"/>
                  </a:lnTo>
                  <a:lnTo>
                    <a:pt x="527" y="1173"/>
                  </a:lnTo>
                  <a:lnTo>
                    <a:pt x="510" y="1164"/>
                  </a:lnTo>
                  <a:lnTo>
                    <a:pt x="492" y="1157"/>
                  </a:lnTo>
                  <a:lnTo>
                    <a:pt x="474" y="1152"/>
                  </a:lnTo>
                  <a:lnTo>
                    <a:pt x="454" y="1148"/>
                  </a:lnTo>
                  <a:lnTo>
                    <a:pt x="416" y="1140"/>
                  </a:lnTo>
                  <a:lnTo>
                    <a:pt x="398" y="1136"/>
                  </a:lnTo>
                  <a:lnTo>
                    <a:pt x="379" y="1131"/>
                  </a:lnTo>
                  <a:lnTo>
                    <a:pt x="379" y="1131"/>
                  </a:lnTo>
                  <a:lnTo>
                    <a:pt x="362" y="1126"/>
                  </a:lnTo>
                  <a:lnTo>
                    <a:pt x="345" y="1119"/>
                  </a:lnTo>
                  <a:lnTo>
                    <a:pt x="329" y="1110"/>
                  </a:lnTo>
                  <a:lnTo>
                    <a:pt x="315" y="1099"/>
                  </a:lnTo>
                  <a:lnTo>
                    <a:pt x="315" y="1099"/>
                  </a:lnTo>
                  <a:lnTo>
                    <a:pt x="302" y="1086"/>
                  </a:lnTo>
                  <a:lnTo>
                    <a:pt x="291" y="1072"/>
                  </a:lnTo>
                  <a:lnTo>
                    <a:pt x="281" y="1056"/>
                  </a:lnTo>
                  <a:lnTo>
                    <a:pt x="273" y="1040"/>
                  </a:lnTo>
                  <a:lnTo>
                    <a:pt x="273" y="1040"/>
                  </a:lnTo>
                  <a:lnTo>
                    <a:pt x="266" y="1023"/>
                  </a:lnTo>
                  <a:lnTo>
                    <a:pt x="261" y="1005"/>
                  </a:lnTo>
                  <a:lnTo>
                    <a:pt x="251" y="969"/>
                  </a:lnTo>
                  <a:lnTo>
                    <a:pt x="243" y="932"/>
                  </a:lnTo>
                  <a:lnTo>
                    <a:pt x="234" y="897"/>
                  </a:lnTo>
                  <a:lnTo>
                    <a:pt x="234" y="897"/>
                  </a:lnTo>
                  <a:lnTo>
                    <a:pt x="227" y="881"/>
                  </a:lnTo>
                  <a:lnTo>
                    <a:pt x="220" y="865"/>
                  </a:lnTo>
                  <a:lnTo>
                    <a:pt x="214" y="851"/>
                  </a:lnTo>
                  <a:lnTo>
                    <a:pt x="205" y="836"/>
                  </a:lnTo>
                  <a:lnTo>
                    <a:pt x="205" y="836"/>
                  </a:lnTo>
                  <a:lnTo>
                    <a:pt x="185" y="805"/>
                  </a:lnTo>
                  <a:lnTo>
                    <a:pt x="185" y="805"/>
                  </a:lnTo>
                  <a:lnTo>
                    <a:pt x="176" y="792"/>
                  </a:lnTo>
                  <a:lnTo>
                    <a:pt x="172" y="785"/>
                  </a:lnTo>
                  <a:lnTo>
                    <a:pt x="165" y="783"/>
                  </a:lnTo>
                  <a:lnTo>
                    <a:pt x="165" y="783"/>
                  </a:lnTo>
                  <a:lnTo>
                    <a:pt x="160" y="781"/>
                  </a:lnTo>
                  <a:lnTo>
                    <a:pt x="154" y="781"/>
                  </a:lnTo>
                  <a:lnTo>
                    <a:pt x="148" y="781"/>
                  </a:lnTo>
                  <a:lnTo>
                    <a:pt x="142" y="780"/>
                  </a:lnTo>
                  <a:lnTo>
                    <a:pt x="142" y="780"/>
                  </a:lnTo>
                  <a:lnTo>
                    <a:pt x="138" y="779"/>
                  </a:lnTo>
                  <a:lnTo>
                    <a:pt x="137" y="776"/>
                  </a:lnTo>
                  <a:lnTo>
                    <a:pt x="135" y="772"/>
                  </a:lnTo>
                  <a:lnTo>
                    <a:pt x="135" y="769"/>
                  </a:lnTo>
                  <a:lnTo>
                    <a:pt x="135" y="762"/>
                  </a:lnTo>
                  <a:lnTo>
                    <a:pt x="137" y="754"/>
                  </a:lnTo>
                  <a:lnTo>
                    <a:pt x="137" y="754"/>
                  </a:lnTo>
                  <a:lnTo>
                    <a:pt x="137" y="748"/>
                  </a:lnTo>
                  <a:lnTo>
                    <a:pt x="137" y="745"/>
                  </a:lnTo>
                  <a:lnTo>
                    <a:pt x="131" y="737"/>
                  </a:lnTo>
                  <a:lnTo>
                    <a:pt x="126" y="729"/>
                  </a:lnTo>
                  <a:lnTo>
                    <a:pt x="119" y="721"/>
                  </a:lnTo>
                  <a:lnTo>
                    <a:pt x="119" y="721"/>
                  </a:lnTo>
                  <a:lnTo>
                    <a:pt x="109" y="708"/>
                  </a:lnTo>
                  <a:lnTo>
                    <a:pt x="100" y="695"/>
                  </a:lnTo>
                  <a:lnTo>
                    <a:pt x="100" y="695"/>
                  </a:lnTo>
                  <a:lnTo>
                    <a:pt x="91" y="679"/>
                  </a:lnTo>
                  <a:lnTo>
                    <a:pt x="83" y="663"/>
                  </a:lnTo>
                  <a:lnTo>
                    <a:pt x="76" y="647"/>
                  </a:lnTo>
                  <a:lnTo>
                    <a:pt x="71" y="630"/>
                  </a:lnTo>
                  <a:lnTo>
                    <a:pt x="66" y="613"/>
                  </a:lnTo>
                  <a:lnTo>
                    <a:pt x="62" y="596"/>
                  </a:lnTo>
                  <a:lnTo>
                    <a:pt x="57" y="562"/>
                  </a:lnTo>
                  <a:lnTo>
                    <a:pt x="57" y="562"/>
                  </a:lnTo>
                  <a:lnTo>
                    <a:pt x="55" y="538"/>
                  </a:lnTo>
                  <a:lnTo>
                    <a:pt x="54" y="515"/>
                  </a:lnTo>
                  <a:lnTo>
                    <a:pt x="54" y="467"/>
                  </a:lnTo>
                  <a:lnTo>
                    <a:pt x="54" y="421"/>
                  </a:lnTo>
                  <a:lnTo>
                    <a:pt x="51" y="398"/>
                  </a:lnTo>
                  <a:lnTo>
                    <a:pt x="49" y="374"/>
                  </a:lnTo>
                  <a:lnTo>
                    <a:pt x="49" y="374"/>
                  </a:lnTo>
                  <a:lnTo>
                    <a:pt x="46" y="357"/>
                  </a:lnTo>
                  <a:lnTo>
                    <a:pt x="41" y="341"/>
                  </a:lnTo>
                  <a:lnTo>
                    <a:pt x="32" y="310"/>
                  </a:lnTo>
                  <a:lnTo>
                    <a:pt x="22" y="277"/>
                  </a:lnTo>
                  <a:lnTo>
                    <a:pt x="19" y="261"/>
                  </a:lnTo>
                  <a:lnTo>
                    <a:pt x="17" y="244"/>
                  </a:lnTo>
                  <a:lnTo>
                    <a:pt x="17" y="244"/>
                  </a:lnTo>
                  <a:lnTo>
                    <a:pt x="16" y="220"/>
                  </a:lnTo>
                  <a:lnTo>
                    <a:pt x="17" y="198"/>
                  </a:lnTo>
                  <a:lnTo>
                    <a:pt x="20" y="151"/>
                  </a:lnTo>
                  <a:lnTo>
                    <a:pt x="20" y="151"/>
                  </a:lnTo>
                  <a:lnTo>
                    <a:pt x="22" y="103"/>
                  </a:lnTo>
                  <a:lnTo>
                    <a:pt x="22" y="57"/>
                  </a:lnTo>
                  <a:lnTo>
                    <a:pt x="22" y="57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0" y="4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7" y="1"/>
                  </a:lnTo>
                  <a:lnTo>
                    <a:pt x="5" y="4"/>
                  </a:lnTo>
                  <a:lnTo>
                    <a:pt x="4" y="8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386C6D99-8FE1-37DE-8E92-481F35EA22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3" y="3035"/>
              <a:ext cx="270" cy="38"/>
            </a:xfrm>
            <a:custGeom>
              <a:avLst/>
              <a:gdLst>
                <a:gd name="T0" fmla="*/ 9 w 811"/>
                <a:gd name="T1" fmla="*/ 88 h 112"/>
                <a:gd name="T2" fmla="*/ 68 w 811"/>
                <a:gd name="T3" fmla="*/ 76 h 112"/>
                <a:gd name="T4" fmla="*/ 125 w 811"/>
                <a:gd name="T5" fmla="*/ 72 h 112"/>
                <a:gd name="T6" fmla="*/ 186 w 811"/>
                <a:gd name="T7" fmla="*/ 74 h 112"/>
                <a:gd name="T8" fmla="*/ 245 w 811"/>
                <a:gd name="T9" fmla="*/ 80 h 112"/>
                <a:gd name="T10" fmla="*/ 293 w 811"/>
                <a:gd name="T11" fmla="*/ 86 h 112"/>
                <a:gd name="T12" fmla="*/ 392 w 811"/>
                <a:gd name="T13" fmla="*/ 102 h 112"/>
                <a:gd name="T14" fmla="*/ 440 w 811"/>
                <a:gd name="T15" fmla="*/ 109 h 112"/>
                <a:gd name="T16" fmla="*/ 504 w 811"/>
                <a:gd name="T17" fmla="*/ 112 h 112"/>
                <a:gd name="T18" fmla="*/ 569 w 811"/>
                <a:gd name="T19" fmla="*/ 111 h 112"/>
                <a:gd name="T20" fmla="*/ 604 w 811"/>
                <a:gd name="T21" fmla="*/ 109 h 112"/>
                <a:gd name="T22" fmla="*/ 675 w 811"/>
                <a:gd name="T23" fmla="*/ 97 h 112"/>
                <a:gd name="T24" fmla="*/ 710 w 811"/>
                <a:gd name="T25" fmla="*/ 88 h 112"/>
                <a:gd name="T26" fmla="*/ 725 w 811"/>
                <a:gd name="T27" fmla="*/ 81 h 112"/>
                <a:gd name="T28" fmla="*/ 755 w 811"/>
                <a:gd name="T29" fmla="*/ 68 h 112"/>
                <a:gd name="T30" fmla="*/ 783 w 811"/>
                <a:gd name="T31" fmla="*/ 48 h 112"/>
                <a:gd name="T32" fmla="*/ 804 w 811"/>
                <a:gd name="T33" fmla="*/ 24 h 112"/>
                <a:gd name="T34" fmla="*/ 811 w 811"/>
                <a:gd name="T35" fmla="*/ 9 h 112"/>
                <a:gd name="T36" fmla="*/ 810 w 811"/>
                <a:gd name="T37" fmla="*/ 3 h 112"/>
                <a:gd name="T38" fmla="*/ 806 w 811"/>
                <a:gd name="T39" fmla="*/ 0 h 112"/>
                <a:gd name="T40" fmla="*/ 802 w 811"/>
                <a:gd name="T41" fmla="*/ 0 h 112"/>
                <a:gd name="T42" fmla="*/ 798 w 811"/>
                <a:gd name="T43" fmla="*/ 2 h 112"/>
                <a:gd name="T44" fmla="*/ 796 w 811"/>
                <a:gd name="T45" fmla="*/ 5 h 112"/>
                <a:gd name="T46" fmla="*/ 781 w 811"/>
                <a:gd name="T47" fmla="*/ 28 h 112"/>
                <a:gd name="T48" fmla="*/ 762 w 811"/>
                <a:gd name="T49" fmla="*/ 45 h 112"/>
                <a:gd name="T50" fmla="*/ 737 w 811"/>
                <a:gd name="T51" fmla="*/ 60 h 112"/>
                <a:gd name="T52" fmla="*/ 712 w 811"/>
                <a:gd name="T53" fmla="*/ 69 h 112"/>
                <a:gd name="T54" fmla="*/ 679 w 811"/>
                <a:gd name="T55" fmla="*/ 80 h 112"/>
                <a:gd name="T56" fmla="*/ 611 w 811"/>
                <a:gd name="T57" fmla="*/ 91 h 112"/>
                <a:gd name="T58" fmla="*/ 575 w 811"/>
                <a:gd name="T59" fmla="*/ 94 h 112"/>
                <a:gd name="T60" fmla="*/ 511 w 811"/>
                <a:gd name="T61" fmla="*/ 97 h 112"/>
                <a:gd name="T62" fmla="*/ 447 w 811"/>
                <a:gd name="T63" fmla="*/ 93 h 112"/>
                <a:gd name="T64" fmla="*/ 401 w 811"/>
                <a:gd name="T65" fmla="*/ 88 h 112"/>
                <a:gd name="T66" fmla="*/ 308 w 811"/>
                <a:gd name="T67" fmla="*/ 73 h 112"/>
                <a:gd name="T68" fmla="*/ 261 w 811"/>
                <a:gd name="T69" fmla="*/ 67 h 112"/>
                <a:gd name="T70" fmla="*/ 196 w 811"/>
                <a:gd name="T71" fmla="*/ 59 h 112"/>
                <a:gd name="T72" fmla="*/ 132 w 811"/>
                <a:gd name="T73" fmla="*/ 56 h 112"/>
                <a:gd name="T74" fmla="*/ 68 w 811"/>
                <a:gd name="T75" fmla="*/ 60 h 112"/>
                <a:gd name="T76" fmla="*/ 5 w 811"/>
                <a:gd name="T77" fmla="*/ 72 h 112"/>
                <a:gd name="T78" fmla="*/ 2 w 811"/>
                <a:gd name="T79" fmla="*/ 73 h 112"/>
                <a:gd name="T80" fmla="*/ 0 w 811"/>
                <a:gd name="T81" fmla="*/ 78 h 112"/>
                <a:gd name="T82" fmla="*/ 1 w 811"/>
                <a:gd name="T83" fmla="*/ 84 h 112"/>
                <a:gd name="T84" fmla="*/ 5 w 811"/>
                <a:gd name="T85" fmla="*/ 88 h 112"/>
                <a:gd name="T86" fmla="*/ 9 w 811"/>
                <a:gd name="T87" fmla="*/ 8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11" h="112">
                  <a:moveTo>
                    <a:pt x="9" y="88"/>
                  </a:moveTo>
                  <a:lnTo>
                    <a:pt x="9" y="88"/>
                  </a:lnTo>
                  <a:lnTo>
                    <a:pt x="38" y="81"/>
                  </a:lnTo>
                  <a:lnTo>
                    <a:pt x="68" y="76"/>
                  </a:lnTo>
                  <a:lnTo>
                    <a:pt x="97" y="73"/>
                  </a:lnTo>
                  <a:lnTo>
                    <a:pt x="125" y="72"/>
                  </a:lnTo>
                  <a:lnTo>
                    <a:pt x="156" y="72"/>
                  </a:lnTo>
                  <a:lnTo>
                    <a:pt x="186" y="74"/>
                  </a:lnTo>
                  <a:lnTo>
                    <a:pt x="215" y="76"/>
                  </a:lnTo>
                  <a:lnTo>
                    <a:pt x="245" y="80"/>
                  </a:lnTo>
                  <a:lnTo>
                    <a:pt x="245" y="80"/>
                  </a:lnTo>
                  <a:lnTo>
                    <a:pt x="293" y="86"/>
                  </a:lnTo>
                  <a:lnTo>
                    <a:pt x="342" y="94"/>
                  </a:lnTo>
                  <a:lnTo>
                    <a:pt x="392" y="102"/>
                  </a:lnTo>
                  <a:lnTo>
                    <a:pt x="440" y="109"/>
                  </a:lnTo>
                  <a:lnTo>
                    <a:pt x="440" y="109"/>
                  </a:lnTo>
                  <a:lnTo>
                    <a:pt x="472" y="111"/>
                  </a:lnTo>
                  <a:lnTo>
                    <a:pt x="504" y="112"/>
                  </a:lnTo>
                  <a:lnTo>
                    <a:pt x="536" y="112"/>
                  </a:lnTo>
                  <a:lnTo>
                    <a:pt x="569" y="111"/>
                  </a:lnTo>
                  <a:lnTo>
                    <a:pt x="569" y="111"/>
                  </a:lnTo>
                  <a:lnTo>
                    <a:pt x="604" y="109"/>
                  </a:lnTo>
                  <a:lnTo>
                    <a:pt x="640" y="103"/>
                  </a:lnTo>
                  <a:lnTo>
                    <a:pt x="675" y="97"/>
                  </a:lnTo>
                  <a:lnTo>
                    <a:pt x="692" y="93"/>
                  </a:lnTo>
                  <a:lnTo>
                    <a:pt x="710" y="88"/>
                  </a:lnTo>
                  <a:lnTo>
                    <a:pt x="710" y="88"/>
                  </a:lnTo>
                  <a:lnTo>
                    <a:pt x="725" y="81"/>
                  </a:lnTo>
                  <a:lnTo>
                    <a:pt x="741" y="74"/>
                  </a:lnTo>
                  <a:lnTo>
                    <a:pt x="755" y="68"/>
                  </a:lnTo>
                  <a:lnTo>
                    <a:pt x="769" y="59"/>
                  </a:lnTo>
                  <a:lnTo>
                    <a:pt x="783" y="48"/>
                  </a:lnTo>
                  <a:lnTo>
                    <a:pt x="794" y="38"/>
                  </a:lnTo>
                  <a:lnTo>
                    <a:pt x="804" y="24"/>
                  </a:lnTo>
                  <a:lnTo>
                    <a:pt x="811" y="9"/>
                  </a:lnTo>
                  <a:lnTo>
                    <a:pt x="811" y="9"/>
                  </a:lnTo>
                  <a:lnTo>
                    <a:pt x="811" y="6"/>
                  </a:lnTo>
                  <a:lnTo>
                    <a:pt x="810" y="3"/>
                  </a:lnTo>
                  <a:lnTo>
                    <a:pt x="809" y="1"/>
                  </a:lnTo>
                  <a:lnTo>
                    <a:pt x="806" y="0"/>
                  </a:lnTo>
                  <a:lnTo>
                    <a:pt x="806" y="0"/>
                  </a:lnTo>
                  <a:lnTo>
                    <a:pt x="802" y="0"/>
                  </a:lnTo>
                  <a:lnTo>
                    <a:pt x="800" y="1"/>
                  </a:lnTo>
                  <a:lnTo>
                    <a:pt x="798" y="2"/>
                  </a:lnTo>
                  <a:lnTo>
                    <a:pt x="796" y="5"/>
                  </a:lnTo>
                  <a:lnTo>
                    <a:pt x="796" y="5"/>
                  </a:lnTo>
                  <a:lnTo>
                    <a:pt x="790" y="17"/>
                  </a:lnTo>
                  <a:lnTo>
                    <a:pt x="781" y="28"/>
                  </a:lnTo>
                  <a:lnTo>
                    <a:pt x="772" y="38"/>
                  </a:lnTo>
                  <a:lnTo>
                    <a:pt x="762" y="45"/>
                  </a:lnTo>
                  <a:lnTo>
                    <a:pt x="750" y="53"/>
                  </a:lnTo>
                  <a:lnTo>
                    <a:pt x="737" y="60"/>
                  </a:lnTo>
                  <a:lnTo>
                    <a:pt x="712" y="69"/>
                  </a:lnTo>
                  <a:lnTo>
                    <a:pt x="712" y="69"/>
                  </a:lnTo>
                  <a:lnTo>
                    <a:pt x="696" y="74"/>
                  </a:lnTo>
                  <a:lnTo>
                    <a:pt x="679" y="80"/>
                  </a:lnTo>
                  <a:lnTo>
                    <a:pt x="645" y="86"/>
                  </a:lnTo>
                  <a:lnTo>
                    <a:pt x="611" y="91"/>
                  </a:lnTo>
                  <a:lnTo>
                    <a:pt x="575" y="94"/>
                  </a:lnTo>
                  <a:lnTo>
                    <a:pt x="575" y="94"/>
                  </a:lnTo>
                  <a:lnTo>
                    <a:pt x="544" y="97"/>
                  </a:lnTo>
                  <a:lnTo>
                    <a:pt x="511" y="97"/>
                  </a:lnTo>
                  <a:lnTo>
                    <a:pt x="480" y="95"/>
                  </a:lnTo>
                  <a:lnTo>
                    <a:pt x="447" y="93"/>
                  </a:lnTo>
                  <a:lnTo>
                    <a:pt x="447" y="93"/>
                  </a:lnTo>
                  <a:lnTo>
                    <a:pt x="401" y="88"/>
                  </a:lnTo>
                  <a:lnTo>
                    <a:pt x="354" y="81"/>
                  </a:lnTo>
                  <a:lnTo>
                    <a:pt x="308" y="73"/>
                  </a:lnTo>
                  <a:lnTo>
                    <a:pt x="261" y="67"/>
                  </a:lnTo>
                  <a:lnTo>
                    <a:pt x="261" y="67"/>
                  </a:lnTo>
                  <a:lnTo>
                    <a:pt x="229" y="63"/>
                  </a:lnTo>
                  <a:lnTo>
                    <a:pt x="196" y="59"/>
                  </a:lnTo>
                  <a:lnTo>
                    <a:pt x="165" y="57"/>
                  </a:lnTo>
                  <a:lnTo>
                    <a:pt x="132" y="56"/>
                  </a:lnTo>
                  <a:lnTo>
                    <a:pt x="101" y="57"/>
                  </a:lnTo>
                  <a:lnTo>
                    <a:pt x="68" y="60"/>
                  </a:lnTo>
                  <a:lnTo>
                    <a:pt x="36" y="65"/>
                  </a:lnTo>
                  <a:lnTo>
                    <a:pt x="5" y="72"/>
                  </a:lnTo>
                  <a:lnTo>
                    <a:pt x="5" y="72"/>
                  </a:lnTo>
                  <a:lnTo>
                    <a:pt x="2" y="73"/>
                  </a:lnTo>
                  <a:lnTo>
                    <a:pt x="0" y="76"/>
                  </a:lnTo>
                  <a:lnTo>
                    <a:pt x="0" y="78"/>
                  </a:lnTo>
                  <a:lnTo>
                    <a:pt x="0" y="81"/>
                  </a:lnTo>
                  <a:lnTo>
                    <a:pt x="1" y="84"/>
                  </a:lnTo>
                  <a:lnTo>
                    <a:pt x="2" y="86"/>
                  </a:lnTo>
                  <a:lnTo>
                    <a:pt x="5" y="88"/>
                  </a:lnTo>
                  <a:lnTo>
                    <a:pt x="9" y="88"/>
                  </a:lnTo>
                  <a:lnTo>
                    <a:pt x="9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41C56B0E-FB3C-B3B9-A43A-47F463D390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4" y="2639"/>
              <a:ext cx="131" cy="45"/>
            </a:xfrm>
            <a:custGeom>
              <a:avLst/>
              <a:gdLst>
                <a:gd name="T0" fmla="*/ 392 w 393"/>
                <a:gd name="T1" fmla="*/ 75 h 134"/>
                <a:gd name="T2" fmla="*/ 362 w 393"/>
                <a:gd name="T3" fmla="*/ 42 h 134"/>
                <a:gd name="T4" fmla="*/ 324 w 393"/>
                <a:gd name="T5" fmla="*/ 17 h 134"/>
                <a:gd name="T6" fmla="*/ 304 w 393"/>
                <a:gd name="T7" fmla="*/ 9 h 134"/>
                <a:gd name="T8" fmla="*/ 262 w 393"/>
                <a:gd name="T9" fmla="*/ 1 h 134"/>
                <a:gd name="T10" fmla="*/ 241 w 393"/>
                <a:gd name="T11" fmla="*/ 0 h 134"/>
                <a:gd name="T12" fmla="*/ 197 w 393"/>
                <a:gd name="T13" fmla="*/ 4 h 134"/>
                <a:gd name="T14" fmla="*/ 152 w 393"/>
                <a:gd name="T15" fmla="*/ 14 h 134"/>
                <a:gd name="T16" fmla="*/ 111 w 393"/>
                <a:gd name="T17" fmla="*/ 33 h 134"/>
                <a:gd name="T18" fmla="*/ 72 w 393"/>
                <a:gd name="T19" fmla="*/ 55 h 134"/>
                <a:gd name="T20" fmla="*/ 52 w 393"/>
                <a:gd name="T21" fmla="*/ 70 h 134"/>
                <a:gd name="T22" fmla="*/ 17 w 393"/>
                <a:gd name="T23" fmla="*/ 104 h 134"/>
                <a:gd name="T24" fmla="*/ 1 w 393"/>
                <a:gd name="T25" fmla="*/ 123 h 134"/>
                <a:gd name="T26" fmla="*/ 0 w 393"/>
                <a:gd name="T27" fmla="*/ 129 h 134"/>
                <a:gd name="T28" fmla="*/ 3 w 393"/>
                <a:gd name="T29" fmla="*/ 133 h 134"/>
                <a:gd name="T30" fmla="*/ 9 w 393"/>
                <a:gd name="T31" fmla="*/ 134 h 134"/>
                <a:gd name="T32" fmla="*/ 14 w 393"/>
                <a:gd name="T33" fmla="*/ 131 h 134"/>
                <a:gd name="T34" fmla="*/ 27 w 393"/>
                <a:gd name="T35" fmla="*/ 115 h 134"/>
                <a:gd name="T36" fmla="*/ 58 w 393"/>
                <a:gd name="T37" fmla="*/ 87 h 134"/>
                <a:gd name="T38" fmla="*/ 90 w 393"/>
                <a:gd name="T39" fmla="*/ 62 h 134"/>
                <a:gd name="T40" fmla="*/ 127 w 393"/>
                <a:gd name="T41" fmla="*/ 42 h 134"/>
                <a:gd name="T42" fmla="*/ 147 w 393"/>
                <a:gd name="T43" fmla="*/ 34 h 134"/>
                <a:gd name="T44" fmla="*/ 185 w 393"/>
                <a:gd name="T45" fmla="*/ 22 h 134"/>
                <a:gd name="T46" fmla="*/ 226 w 393"/>
                <a:gd name="T47" fmla="*/ 16 h 134"/>
                <a:gd name="T48" fmla="*/ 266 w 393"/>
                <a:gd name="T49" fmla="*/ 17 h 134"/>
                <a:gd name="T50" fmla="*/ 306 w 393"/>
                <a:gd name="T51" fmla="*/ 27 h 134"/>
                <a:gd name="T52" fmla="*/ 316 w 393"/>
                <a:gd name="T53" fmla="*/ 31 h 134"/>
                <a:gd name="T54" fmla="*/ 337 w 393"/>
                <a:gd name="T55" fmla="*/ 43 h 134"/>
                <a:gd name="T56" fmla="*/ 355 w 393"/>
                <a:gd name="T57" fmla="*/ 56 h 134"/>
                <a:gd name="T58" fmla="*/ 379 w 393"/>
                <a:gd name="T59" fmla="*/ 83 h 134"/>
                <a:gd name="T60" fmla="*/ 382 w 393"/>
                <a:gd name="T61" fmla="*/ 85 h 134"/>
                <a:gd name="T62" fmla="*/ 387 w 393"/>
                <a:gd name="T63" fmla="*/ 85 h 134"/>
                <a:gd name="T64" fmla="*/ 392 w 393"/>
                <a:gd name="T65" fmla="*/ 83 h 134"/>
                <a:gd name="T66" fmla="*/ 393 w 393"/>
                <a:gd name="T67" fmla="*/ 77 h 134"/>
                <a:gd name="T68" fmla="*/ 392 w 393"/>
                <a:gd name="T69" fmla="*/ 75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93" h="134">
                  <a:moveTo>
                    <a:pt x="392" y="75"/>
                  </a:moveTo>
                  <a:lnTo>
                    <a:pt x="392" y="75"/>
                  </a:lnTo>
                  <a:lnTo>
                    <a:pt x="378" y="58"/>
                  </a:lnTo>
                  <a:lnTo>
                    <a:pt x="362" y="42"/>
                  </a:lnTo>
                  <a:lnTo>
                    <a:pt x="344" y="29"/>
                  </a:lnTo>
                  <a:lnTo>
                    <a:pt x="324" y="17"/>
                  </a:lnTo>
                  <a:lnTo>
                    <a:pt x="324" y="17"/>
                  </a:lnTo>
                  <a:lnTo>
                    <a:pt x="304" y="9"/>
                  </a:lnTo>
                  <a:lnTo>
                    <a:pt x="283" y="4"/>
                  </a:lnTo>
                  <a:lnTo>
                    <a:pt x="262" y="1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19" y="1"/>
                  </a:lnTo>
                  <a:lnTo>
                    <a:pt x="197" y="4"/>
                  </a:lnTo>
                  <a:lnTo>
                    <a:pt x="174" y="8"/>
                  </a:lnTo>
                  <a:lnTo>
                    <a:pt x="152" y="14"/>
                  </a:lnTo>
                  <a:lnTo>
                    <a:pt x="131" y="22"/>
                  </a:lnTo>
                  <a:lnTo>
                    <a:pt x="111" y="33"/>
                  </a:lnTo>
                  <a:lnTo>
                    <a:pt x="92" y="43"/>
                  </a:lnTo>
                  <a:lnTo>
                    <a:pt x="72" y="55"/>
                  </a:lnTo>
                  <a:lnTo>
                    <a:pt x="72" y="55"/>
                  </a:lnTo>
                  <a:lnTo>
                    <a:pt x="52" y="70"/>
                  </a:lnTo>
                  <a:lnTo>
                    <a:pt x="34" y="87"/>
                  </a:lnTo>
                  <a:lnTo>
                    <a:pt x="17" y="104"/>
                  </a:lnTo>
                  <a:lnTo>
                    <a:pt x="1" y="123"/>
                  </a:lnTo>
                  <a:lnTo>
                    <a:pt x="1" y="123"/>
                  </a:lnTo>
                  <a:lnTo>
                    <a:pt x="0" y="126"/>
                  </a:lnTo>
                  <a:lnTo>
                    <a:pt x="0" y="129"/>
                  </a:lnTo>
                  <a:lnTo>
                    <a:pt x="1" y="131"/>
                  </a:lnTo>
                  <a:lnTo>
                    <a:pt x="3" y="133"/>
                  </a:lnTo>
                  <a:lnTo>
                    <a:pt x="7" y="134"/>
                  </a:lnTo>
                  <a:lnTo>
                    <a:pt x="9" y="134"/>
                  </a:lnTo>
                  <a:lnTo>
                    <a:pt x="12" y="133"/>
                  </a:lnTo>
                  <a:lnTo>
                    <a:pt x="14" y="131"/>
                  </a:lnTo>
                  <a:lnTo>
                    <a:pt x="14" y="131"/>
                  </a:lnTo>
                  <a:lnTo>
                    <a:pt x="27" y="115"/>
                  </a:lnTo>
                  <a:lnTo>
                    <a:pt x="42" y="100"/>
                  </a:lnTo>
                  <a:lnTo>
                    <a:pt x="58" y="87"/>
                  </a:lnTo>
                  <a:lnTo>
                    <a:pt x="73" y="73"/>
                  </a:lnTo>
                  <a:lnTo>
                    <a:pt x="90" y="62"/>
                  </a:lnTo>
                  <a:lnTo>
                    <a:pt x="109" y="51"/>
                  </a:lnTo>
                  <a:lnTo>
                    <a:pt x="127" y="42"/>
                  </a:lnTo>
                  <a:lnTo>
                    <a:pt x="147" y="34"/>
                  </a:lnTo>
                  <a:lnTo>
                    <a:pt x="147" y="34"/>
                  </a:lnTo>
                  <a:lnTo>
                    <a:pt x="165" y="27"/>
                  </a:lnTo>
                  <a:lnTo>
                    <a:pt x="185" y="22"/>
                  </a:lnTo>
                  <a:lnTo>
                    <a:pt x="206" y="18"/>
                  </a:lnTo>
                  <a:lnTo>
                    <a:pt x="226" y="16"/>
                  </a:lnTo>
                  <a:lnTo>
                    <a:pt x="247" y="16"/>
                  </a:lnTo>
                  <a:lnTo>
                    <a:pt x="266" y="17"/>
                  </a:lnTo>
                  <a:lnTo>
                    <a:pt x="286" y="21"/>
                  </a:lnTo>
                  <a:lnTo>
                    <a:pt x="306" y="27"/>
                  </a:lnTo>
                  <a:lnTo>
                    <a:pt x="306" y="27"/>
                  </a:lnTo>
                  <a:lnTo>
                    <a:pt x="316" y="31"/>
                  </a:lnTo>
                  <a:lnTo>
                    <a:pt x="327" y="37"/>
                  </a:lnTo>
                  <a:lnTo>
                    <a:pt x="337" y="43"/>
                  </a:lnTo>
                  <a:lnTo>
                    <a:pt x="346" y="50"/>
                  </a:lnTo>
                  <a:lnTo>
                    <a:pt x="355" y="56"/>
                  </a:lnTo>
                  <a:lnTo>
                    <a:pt x="363" y="66"/>
                  </a:lnTo>
                  <a:lnTo>
                    <a:pt x="379" y="83"/>
                  </a:lnTo>
                  <a:lnTo>
                    <a:pt x="379" y="83"/>
                  </a:lnTo>
                  <a:lnTo>
                    <a:pt x="382" y="85"/>
                  </a:lnTo>
                  <a:lnTo>
                    <a:pt x="384" y="87"/>
                  </a:lnTo>
                  <a:lnTo>
                    <a:pt x="387" y="85"/>
                  </a:lnTo>
                  <a:lnTo>
                    <a:pt x="389" y="85"/>
                  </a:lnTo>
                  <a:lnTo>
                    <a:pt x="392" y="83"/>
                  </a:lnTo>
                  <a:lnTo>
                    <a:pt x="393" y="80"/>
                  </a:lnTo>
                  <a:lnTo>
                    <a:pt x="393" y="77"/>
                  </a:lnTo>
                  <a:lnTo>
                    <a:pt x="392" y="75"/>
                  </a:lnTo>
                  <a:lnTo>
                    <a:pt x="392" y="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5C4AC27E-C2B8-7EA8-51D6-CA772F0C95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0" y="3710"/>
              <a:ext cx="164" cy="283"/>
            </a:xfrm>
            <a:custGeom>
              <a:avLst/>
              <a:gdLst>
                <a:gd name="T0" fmla="*/ 0 w 492"/>
                <a:gd name="T1" fmla="*/ 10 h 850"/>
                <a:gd name="T2" fmla="*/ 24 w 492"/>
                <a:gd name="T3" fmla="*/ 103 h 850"/>
                <a:gd name="T4" fmla="*/ 51 w 492"/>
                <a:gd name="T5" fmla="*/ 197 h 850"/>
                <a:gd name="T6" fmla="*/ 84 w 492"/>
                <a:gd name="T7" fmla="*/ 289 h 850"/>
                <a:gd name="T8" fmla="*/ 122 w 492"/>
                <a:gd name="T9" fmla="*/ 377 h 850"/>
                <a:gd name="T10" fmla="*/ 143 w 492"/>
                <a:gd name="T11" fmla="*/ 419 h 850"/>
                <a:gd name="T12" fmla="*/ 188 w 492"/>
                <a:gd name="T13" fmla="*/ 501 h 850"/>
                <a:gd name="T14" fmla="*/ 239 w 492"/>
                <a:gd name="T15" fmla="*/ 580 h 850"/>
                <a:gd name="T16" fmla="*/ 294 w 492"/>
                <a:gd name="T17" fmla="*/ 655 h 850"/>
                <a:gd name="T18" fmla="*/ 323 w 492"/>
                <a:gd name="T19" fmla="*/ 691 h 850"/>
                <a:gd name="T20" fmla="*/ 398 w 492"/>
                <a:gd name="T21" fmla="*/ 772 h 850"/>
                <a:gd name="T22" fmla="*/ 478 w 492"/>
                <a:gd name="T23" fmla="*/ 848 h 850"/>
                <a:gd name="T24" fmla="*/ 481 w 492"/>
                <a:gd name="T25" fmla="*/ 850 h 850"/>
                <a:gd name="T26" fmla="*/ 487 w 492"/>
                <a:gd name="T27" fmla="*/ 850 h 850"/>
                <a:gd name="T28" fmla="*/ 491 w 492"/>
                <a:gd name="T29" fmla="*/ 846 h 850"/>
                <a:gd name="T30" fmla="*/ 491 w 492"/>
                <a:gd name="T31" fmla="*/ 839 h 850"/>
                <a:gd name="T32" fmla="*/ 489 w 492"/>
                <a:gd name="T33" fmla="*/ 837 h 850"/>
                <a:gd name="T34" fmla="*/ 420 w 492"/>
                <a:gd name="T35" fmla="*/ 772 h 850"/>
                <a:gd name="T36" fmla="*/ 354 w 492"/>
                <a:gd name="T37" fmla="*/ 703 h 850"/>
                <a:gd name="T38" fmla="*/ 293 w 492"/>
                <a:gd name="T39" fmla="*/ 628 h 850"/>
                <a:gd name="T40" fmla="*/ 237 w 492"/>
                <a:gd name="T41" fmla="*/ 550 h 850"/>
                <a:gd name="T42" fmla="*/ 213 w 492"/>
                <a:gd name="T43" fmla="*/ 511 h 850"/>
                <a:gd name="T44" fmla="*/ 167 w 492"/>
                <a:gd name="T45" fmla="*/ 431 h 850"/>
                <a:gd name="T46" fmla="*/ 126 w 492"/>
                <a:gd name="T47" fmla="*/ 346 h 850"/>
                <a:gd name="T48" fmla="*/ 91 w 492"/>
                <a:gd name="T49" fmla="*/ 260 h 850"/>
                <a:gd name="T50" fmla="*/ 75 w 492"/>
                <a:gd name="T51" fmla="*/ 216 h 850"/>
                <a:gd name="T52" fmla="*/ 42 w 492"/>
                <a:gd name="T53" fmla="*/ 111 h 850"/>
                <a:gd name="T54" fmla="*/ 15 w 492"/>
                <a:gd name="T55" fmla="*/ 6 h 850"/>
                <a:gd name="T56" fmla="*/ 13 w 492"/>
                <a:gd name="T57" fmla="*/ 2 h 850"/>
                <a:gd name="T58" fmla="*/ 9 w 492"/>
                <a:gd name="T59" fmla="*/ 0 h 850"/>
                <a:gd name="T60" fmla="*/ 3 w 492"/>
                <a:gd name="T61" fmla="*/ 2 h 850"/>
                <a:gd name="T62" fmla="*/ 0 w 492"/>
                <a:gd name="T63" fmla="*/ 6 h 850"/>
                <a:gd name="T64" fmla="*/ 0 w 492"/>
                <a:gd name="T65" fmla="*/ 10 h 8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2" h="850">
                  <a:moveTo>
                    <a:pt x="0" y="10"/>
                  </a:moveTo>
                  <a:lnTo>
                    <a:pt x="0" y="10"/>
                  </a:lnTo>
                  <a:lnTo>
                    <a:pt x="11" y="57"/>
                  </a:lnTo>
                  <a:lnTo>
                    <a:pt x="24" y="103"/>
                  </a:lnTo>
                  <a:lnTo>
                    <a:pt x="37" y="151"/>
                  </a:lnTo>
                  <a:lnTo>
                    <a:pt x="51" y="197"/>
                  </a:lnTo>
                  <a:lnTo>
                    <a:pt x="67" y="243"/>
                  </a:lnTo>
                  <a:lnTo>
                    <a:pt x="84" y="289"/>
                  </a:lnTo>
                  <a:lnTo>
                    <a:pt x="102" y="333"/>
                  </a:lnTo>
                  <a:lnTo>
                    <a:pt x="122" y="377"/>
                  </a:lnTo>
                  <a:lnTo>
                    <a:pt x="122" y="377"/>
                  </a:lnTo>
                  <a:lnTo>
                    <a:pt x="143" y="419"/>
                  </a:lnTo>
                  <a:lnTo>
                    <a:pt x="165" y="461"/>
                  </a:lnTo>
                  <a:lnTo>
                    <a:pt x="188" y="501"/>
                  </a:lnTo>
                  <a:lnTo>
                    <a:pt x="213" y="541"/>
                  </a:lnTo>
                  <a:lnTo>
                    <a:pt x="239" y="580"/>
                  </a:lnTo>
                  <a:lnTo>
                    <a:pt x="265" y="618"/>
                  </a:lnTo>
                  <a:lnTo>
                    <a:pt x="294" y="655"/>
                  </a:lnTo>
                  <a:lnTo>
                    <a:pt x="323" y="691"/>
                  </a:lnTo>
                  <a:lnTo>
                    <a:pt x="323" y="691"/>
                  </a:lnTo>
                  <a:lnTo>
                    <a:pt x="359" y="733"/>
                  </a:lnTo>
                  <a:lnTo>
                    <a:pt x="398" y="772"/>
                  </a:lnTo>
                  <a:lnTo>
                    <a:pt x="437" y="812"/>
                  </a:lnTo>
                  <a:lnTo>
                    <a:pt x="478" y="848"/>
                  </a:lnTo>
                  <a:lnTo>
                    <a:pt x="478" y="848"/>
                  </a:lnTo>
                  <a:lnTo>
                    <a:pt x="481" y="850"/>
                  </a:lnTo>
                  <a:lnTo>
                    <a:pt x="484" y="850"/>
                  </a:lnTo>
                  <a:lnTo>
                    <a:pt x="487" y="850"/>
                  </a:lnTo>
                  <a:lnTo>
                    <a:pt x="489" y="847"/>
                  </a:lnTo>
                  <a:lnTo>
                    <a:pt x="491" y="846"/>
                  </a:lnTo>
                  <a:lnTo>
                    <a:pt x="492" y="842"/>
                  </a:lnTo>
                  <a:lnTo>
                    <a:pt x="491" y="839"/>
                  </a:lnTo>
                  <a:lnTo>
                    <a:pt x="489" y="837"/>
                  </a:lnTo>
                  <a:lnTo>
                    <a:pt x="489" y="837"/>
                  </a:lnTo>
                  <a:lnTo>
                    <a:pt x="454" y="805"/>
                  </a:lnTo>
                  <a:lnTo>
                    <a:pt x="420" y="772"/>
                  </a:lnTo>
                  <a:lnTo>
                    <a:pt x="386" y="737"/>
                  </a:lnTo>
                  <a:lnTo>
                    <a:pt x="354" y="703"/>
                  </a:lnTo>
                  <a:lnTo>
                    <a:pt x="323" y="666"/>
                  </a:lnTo>
                  <a:lnTo>
                    <a:pt x="293" y="628"/>
                  </a:lnTo>
                  <a:lnTo>
                    <a:pt x="264" y="590"/>
                  </a:lnTo>
                  <a:lnTo>
                    <a:pt x="237" y="550"/>
                  </a:lnTo>
                  <a:lnTo>
                    <a:pt x="237" y="550"/>
                  </a:lnTo>
                  <a:lnTo>
                    <a:pt x="213" y="511"/>
                  </a:lnTo>
                  <a:lnTo>
                    <a:pt x="189" y="471"/>
                  </a:lnTo>
                  <a:lnTo>
                    <a:pt x="167" y="431"/>
                  </a:lnTo>
                  <a:lnTo>
                    <a:pt x="146" y="389"/>
                  </a:lnTo>
                  <a:lnTo>
                    <a:pt x="126" y="346"/>
                  </a:lnTo>
                  <a:lnTo>
                    <a:pt x="108" y="303"/>
                  </a:lnTo>
                  <a:lnTo>
                    <a:pt x="91" y="260"/>
                  </a:lnTo>
                  <a:lnTo>
                    <a:pt x="75" y="216"/>
                  </a:lnTo>
                  <a:lnTo>
                    <a:pt x="75" y="216"/>
                  </a:lnTo>
                  <a:lnTo>
                    <a:pt x="58" y="164"/>
                  </a:lnTo>
                  <a:lnTo>
                    <a:pt x="42" y="111"/>
                  </a:lnTo>
                  <a:lnTo>
                    <a:pt x="28" y="59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3" y="2"/>
                  </a:lnTo>
                  <a:lnTo>
                    <a:pt x="12" y="1"/>
                  </a:lnTo>
                  <a:lnTo>
                    <a:pt x="9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7BDA3D51-E982-3953-40E5-7128CF3C9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9" y="3811"/>
              <a:ext cx="136" cy="128"/>
            </a:xfrm>
            <a:custGeom>
              <a:avLst/>
              <a:gdLst>
                <a:gd name="T0" fmla="*/ 7 w 406"/>
                <a:gd name="T1" fmla="*/ 16 h 385"/>
                <a:gd name="T2" fmla="*/ 58 w 406"/>
                <a:gd name="T3" fmla="*/ 33 h 385"/>
                <a:gd name="T4" fmla="*/ 105 w 406"/>
                <a:gd name="T5" fmla="*/ 59 h 385"/>
                <a:gd name="T6" fmla="*/ 126 w 406"/>
                <a:gd name="T7" fmla="*/ 74 h 385"/>
                <a:gd name="T8" fmla="*/ 164 w 406"/>
                <a:gd name="T9" fmla="*/ 109 h 385"/>
                <a:gd name="T10" fmla="*/ 181 w 406"/>
                <a:gd name="T11" fmla="*/ 129 h 385"/>
                <a:gd name="T12" fmla="*/ 215 w 406"/>
                <a:gd name="T13" fmla="*/ 170 h 385"/>
                <a:gd name="T14" fmla="*/ 278 w 406"/>
                <a:gd name="T15" fmla="*/ 256 h 385"/>
                <a:gd name="T16" fmla="*/ 310 w 406"/>
                <a:gd name="T17" fmla="*/ 298 h 385"/>
                <a:gd name="T18" fmla="*/ 349 w 406"/>
                <a:gd name="T19" fmla="*/ 343 h 385"/>
                <a:gd name="T20" fmla="*/ 393 w 406"/>
                <a:gd name="T21" fmla="*/ 382 h 385"/>
                <a:gd name="T22" fmla="*/ 395 w 406"/>
                <a:gd name="T23" fmla="*/ 384 h 385"/>
                <a:gd name="T24" fmla="*/ 402 w 406"/>
                <a:gd name="T25" fmla="*/ 384 h 385"/>
                <a:gd name="T26" fmla="*/ 404 w 406"/>
                <a:gd name="T27" fmla="*/ 382 h 385"/>
                <a:gd name="T28" fmla="*/ 406 w 406"/>
                <a:gd name="T29" fmla="*/ 377 h 385"/>
                <a:gd name="T30" fmla="*/ 404 w 406"/>
                <a:gd name="T31" fmla="*/ 371 h 385"/>
                <a:gd name="T32" fmla="*/ 383 w 406"/>
                <a:gd name="T33" fmla="*/ 354 h 385"/>
                <a:gd name="T34" fmla="*/ 345 w 406"/>
                <a:gd name="T35" fmla="*/ 317 h 385"/>
                <a:gd name="T36" fmla="*/ 295 w 406"/>
                <a:gd name="T37" fmla="*/ 254 h 385"/>
                <a:gd name="T38" fmla="*/ 264 w 406"/>
                <a:gd name="T39" fmla="*/ 210 h 385"/>
                <a:gd name="T40" fmla="*/ 217 w 406"/>
                <a:gd name="T41" fmla="*/ 146 h 385"/>
                <a:gd name="T42" fmla="*/ 181 w 406"/>
                <a:gd name="T43" fmla="*/ 105 h 385"/>
                <a:gd name="T44" fmla="*/ 143 w 406"/>
                <a:gd name="T45" fmla="*/ 68 h 385"/>
                <a:gd name="T46" fmla="*/ 122 w 406"/>
                <a:gd name="T47" fmla="*/ 51 h 385"/>
                <a:gd name="T48" fmla="*/ 69 w 406"/>
                <a:gd name="T49" fmla="*/ 20 h 385"/>
                <a:gd name="T50" fmla="*/ 41 w 406"/>
                <a:gd name="T51" fmla="*/ 9 h 385"/>
                <a:gd name="T52" fmla="*/ 11 w 406"/>
                <a:gd name="T53" fmla="*/ 0 h 385"/>
                <a:gd name="T54" fmla="*/ 7 w 406"/>
                <a:gd name="T55" fmla="*/ 0 h 385"/>
                <a:gd name="T56" fmla="*/ 3 w 406"/>
                <a:gd name="T57" fmla="*/ 4 h 385"/>
                <a:gd name="T58" fmla="*/ 0 w 406"/>
                <a:gd name="T59" fmla="*/ 9 h 385"/>
                <a:gd name="T60" fmla="*/ 3 w 406"/>
                <a:gd name="T61" fmla="*/ 15 h 385"/>
                <a:gd name="T62" fmla="*/ 7 w 406"/>
                <a:gd name="T63" fmla="*/ 1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6" h="385">
                  <a:moveTo>
                    <a:pt x="7" y="16"/>
                  </a:moveTo>
                  <a:lnTo>
                    <a:pt x="7" y="16"/>
                  </a:lnTo>
                  <a:lnTo>
                    <a:pt x="33" y="22"/>
                  </a:lnTo>
                  <a:lnTo>
                    <a:pt x="58" y="33"/>
                  </a:lnTo>
                  <a:lnTo>
                    <a:pt x="82" y="45"/>
                  </a:lnTo>
                  <a:lnTo>
                    <a:pt x="105" y="59"/>
                  </a:lnTo>
                  <a:lnTo>
                    <a:pt x="105" y="59"/>
                  </a:lnTo>
                  <a:lnTo>
                    <a:pt x="126" y="74"/>
                  </a:lnTo>
                  <a:lnTo>
                    <a:pt x="146" y="91"/>
                  </a:lnTo>
                  <a:lnTo>
                    <a:pt x="164" y="109"/>
                  </a:lnTo>
                  <a:lnTo>
                    <a:pt x="181" y="129"/>
                  </a:lnTo>
                  <a:lnTo>
                    <a:pt x="181" y="129"/>
                  </a:lnTo>
                  <a:lnTo>
                    <a:pt x="198" y="149"/>
                  </a:lnTo>
                  <a:lnTo>
                    <a:pt x="215" y="170"/>
                  </a:lnTo>
                  <a:lnTo>
                    <a:pt x="247" y="213"/>
                  </a:lnTo>
                  <a:lnTo>
                    <a:pt x="278" y="256"/>
                  </a:lnTo>
                  <a:lnTo>
                    <a:pt x="310" y="298"/>
                  </a:lnTo>
                  <a:lnTo>
                    <a:pt x="310" y="298"/>
                  </a:lnTo>
                  <a:lnTo>
                    <a:pt x="330" y="321"/>
                  </a:lnTo>
                  <a:lnTo>
                    <a:pt x="349" y="343"/>
                  </a:lnTo>
                  <a:lnTo>
                    <a:pt x="370" y="364"/>
                  </a:lnTo>
                  <a:lnTo>
                    <a:pt x="393" y="382"/>
                  </a:lnTo>
                  <a:lnTo>
                    <a:pt x="393" y="382"/>
                  </a:lnTo>
                  <a:lnTo>
                    <a:pt x="395" y="384"/>
                  </a:lnTo>
                  <a:lnTo>
                    <a:pt x="398" y="385"/>
                  </a:lnTo>
                  <a:lnTo>
                    <a:pt x="402" y="384"/>
                  </a:lnTo>
                  <a:lnTo>
                    <a:pt x="404" y="382"/>
                  </a:lnTo>
                  <a:lnTo>
                    <a:pt x="404" y="382"/>
                  </a:lnTo>
                  <a:lnTo>
                    <a:pt x="406" y="380"/>
                  </a:lnTo>
                  <a:lnTo>
                    <a:pt x="406" y="377"/>
                  </a:lnTo>
                  <a:lnTo>
                    <a:pt x="406" y="373"/>
                  </a:lnTo>
                  <a:lnTo>
                    <a:pt x="404" y="371"/>
                  </a:lnTo>
                  <a:lnTo>
                    <a:pt x="404" y="371"/>
                  </a:lnTo>
                  <a:lnTo>
                    <a:pt x="383" y="354"/>
                  </a:lnTo>
                  <a:lnTo>
                    <a:pt x="364" y="335"/>
                  </a:lnTo>
                  <a:lnTo>
                    <a:pt x="345" y="317"/>
                  </a:lnTo>
                  <a:lnTo>
                    <a:pt x="328" y="296"/>
                  </a:lnTo>
                  <a:lnTo>
                    <a:pt x="295" y="254"/>
                  </a:lnTo>
                  <a:lnTo>
                    <a:pt x="264" y="210"/>
                  </a:lnTo>
                  <a:lnTo>
                    <a:pt x="264" y="210"/>
                  </a:lnTo>
                  <a:lnTo>
                    <a:pt x="233" y="167"/>
                  </a:lnTo>
                  <a:lnTo>
                    <a:pt x="217" y="146"/>
                  </a:lnTo>
                  <a:lnTo>
                    <a:pt x="200" y="125"/>
                  </a:lnTo>
                  <a:lnTo>
                    <a:pt x="181" y="105"/>
                  </a:lnTo>
                  <a:lnTo>
                    <a:pt x="163" y="86"/>
                  </a:lnTo>
                  <a:lnTo>
                    <a:pt x="143" y="68"/>
                  </a:lnTo>
                  <a:lnTo>
                    <a:pt x="122" y="51"/>
                  </a:lnTo>
                  <a:lnTo>
                    <a:pt x="122" y="51"/>
                  </a:lnTo>
                  <a:lnTo>
                    <a:pt x="96" y="34"/>
                  </a:lnTo>
                  <a:lnTo>
                    <a:pt x="69" y="20"/>
                  </a:lnTo>
                  <a:lnTo>
                    <a:pt x="55" y="15"/>
                  </a:lnTo>
                  <a:lnTo>
                    <a:pt x="41" y="9"/>
                  </a:lnTo>
                  <a:lnTo>
                    <a:pt x="25" y="4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2" y="7"/>
                  </a:lnTo>
                  <a:lnTo>
                    <a:pt x="0" y="9"/>
                  </a:lnTo>
                  <a:lnTo>
                    <a:pt x="2" y="12"/>
                  </a:lnTo>
                  <a:lnTo>
                    <a:pt x="3" y="15"/>
                  </a:lnTo>
                  <a:lnTo>
                    <a:pt x="7" y="16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16112CB1-6F58-EF09-2B8D-70DBCB7E38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8" y="3886"/>
              <a:ext cx="127" cy="150"/>
            </a:xfrm>
            <a:custGeom>
              <a:avLst/>
              <a:gdLst>
                <a:gd name="T0" fmla="*/ 4 w 383"/>
                <a:gd name="T1" fmla="*/ 16 h 450"/>
                <a:gd name="T2" fmla="*/ 4 w 383"/>
                <a:gd name="T3" fmla="*/ 16 h 450"/>
                <a:gd name="T4" fmla="*/ 27 w 383"/>
                <a:gd name="T5" fmla="*/ 32 h 450"/>
                <a:gd name="T6" fmla="*/ 49 w 383"/>
                <a:gd name="T7" fmla="*/ 49 h 450"/>
                <a:gd name="T8" fmla="*/ 71 w 383"/>
                <a:gd name="T9" fmla="*/ 66 h 450"/>
                <a:gd name="T10" fmla="*/ 92 w 383"/>
                <a:gd name="T11" fmla="*/ 84 h 450"/>
                <a:gd name="T12" fmla="*/ 112 w 383"/>
                <a:gd name="T13" fmla="*/ 103 h 450"/>
                <a:gd name="T14" fmla="*/ 133 w 383"/>
                <a:gd name="T15" fmla="*/ 123 h 450"/>
                <a:gd name="T16" fmla="*/ 171 w 383"/>
                <a:gd name="T17" fmla="*/ 163 h 450"/>
                <a:gd name="T18" fmla="*/ 171 w 383"/>
                <a:gd name="T19" fmla="*/ 163 h 450"/>
                <a:gd name="T20" fmla="*/ 206 w 383"/>
                <a:gd name="T21" fmla="*/ 205 h 450"/>
                <a:gd name="T22" fmla="*/ 240 w 383"/>
                <a:gd name="T23" fmla="*/ 250 h 450"/>
                <a:gd name="T24" fmla="*/ 272 w 383"/>
                <a:gd name="T25" fmla="*/ 295 h 450"/>
                <a:gd name="T26" fmla="*/ 303 w 383"/>
                <a:gd name="T27" fmla="*/ 341 h 450"/>
                <a:gd name="T28" fmla="*/ 303 w 383"/>
                <a:gd name="T29" fmla="*/ 341 h 450"/>
                <a:gd name="T30" fmla="*/ 336 w 383"/>
                <a:gd name="T31" fmla="*/ 393 h 450"/>
                <a:gd name="T32" fmla="*/ 369 w 383"/>
                <a:gd name="T33" fmla="*/ 447 h 450"/>
                <a:gd name="T34" fmla="*/ 369 w 383"/>
                <a:gd name="T35" fmla="*/ 447 h 450"/>
                <a:gd name="T36" fmla="*/ 372 w 383"/>
                <a:gd name="T37" fmla="*/ 448 h 450"/>
                <a:gd name="T38" fmla="*/ 374 w 383"/>
                <a:gd name="T39" fmla="*/ 450 h 450"/>
                <a:gd name="T40" fmla="*/ 377 w 383"/>
                <a:gd name="T41" fmla="*/ 450 h 450"/>
                <a:gd name="T42" fmla="*/ 380 w 383"/>
                <a:gd name="T43" fmla="*/ 448 h 450"/>
                <a:gd name="T44" fmla="*/ 382 w 383"/>
                <a:gd name="T45" fmla="*/ 447 h 450"/>
                <a:gd name="T46" fmla="*/ 383 w 383"/>
                <a:gd name="T47" fmla="*/ 444 h 450"/>
                <a:gd name="T48" fmla="*/ 383 w 383"/>
                <a:gd name="T49" fmla="*/ 442 h 450"/>
                <a:gd name="T50" fmla="*/ 382 w 383"/>
                <a:gd name="T51" fmla="*/ 438 h 450"/>
                <a:gd name="T52" fmla="*/ 382 w 383"/>
                <a:gd name="T53" fmla="*/ 438 h 450"/>
                <a:gd name="T54" fmla="*/ 353 w 383"/>
                <a:gd name="T55" fmla="*/ 391 h 450"/>
                <a:gd name="T56" fmla="*/ 323 w 383"/>
                <a:gd name="T57" fmla="*/ 343 h 450"/>
                <a:gd name="T58" fmla="*/ 292 w 383"/>
                <a:gd name="T59" fmla="*/ 296 h 450"/>
                <a:gd name="T60" fmla="*/ 260 w 383"/>
                <a:gd name="T61" fmla="*/ 250 h 450"/>
                <a:gd name="T62" fmla="*/ 260 w 383"/>
                <a:gd name="T63" fmla="*/ 250 h 450"/>
                <a:gd name="T64" fmla="*/ 226 w 383"/>
                <a:gd name="T65" fmla="*/ 205 h 450"/>
                <a:gd name="T66" fmla="*/ 191 w 383"/>
                <a:gd name="T67" fmla="*/ 162 h 450"/>
                <a:gd name="T68" fmla="*/ 153 w 383"/>
                <a:gd name="T69" fmla="*/ 121 h 450"/>
                <a:gd name="T70" fmla="*/ 133 w 383"/>
                <a:gd name="T71" fmla="*/ 102 h 450"/>
                <a:gd name="T72" fmla="*/ 112 w 383"/>
                <a:gd name="T73" fmla="*/ 82 h 450"/>
                <a:gd name="T74" fmla="*/ 112 w 383"/>
                <a:gd name="T75" fmla="*/ 82 h 450"/>
                <a:gd name="T76" fmla="*/ 88 w 383"/>
                <a:gd name="T77" fmla="*/ 61 h 450"/>
                <a:gd name="T78" fmla="*/ 63 w 383"/>
                <a:gd name="T79" fmla="*/ 40 h 450"/>
                <a:gd name="T80" fmla="*/ 39 w 383"/>
                <a:gd name="T81" fmla="*/ 20 h 450"/>
                <a:gd name="T82" fmla="*/ 12 w 383"/>
                <a:gd name="T83" fmla="*/ 2 h 450"/>
                <a:gd name="T84" fmla="*/ 12 w 383"/>
                <a:gd name="T85" fmla="*/ 2 h 450"/>
                <a:gd name="T86" fmla="*/ 8 w 383"/>
                <a:gd name="T87" fmla="*/ 0 h 450"/>
                <a:gd name="T88" fmla="*/ 6 w 383"/>
                <a:gd name="T89" fmla="*/ 2 h 450"/>
                <a:gd name="T90" fmla="*/ 3 w 383"/>
                <a:gd name="T91" fmla="*/ 3 h 450"/>
                <a:gd name="T92" fmla="*/ 2 w 383"/>
                <a:gd name="T93" fmla="*/ 4 h 450"/>
                <a:gd name="T94" fmla="*/ 0 w 383"/>
                <a:gd name="T95" fmla="*/ 7 h 450"/>
                <a:gd name="T96" fmla="*/ 0 w 383"/>
                <a:gd name="T97" fmla="*/ 11 h 450"/>
                <a:gd name="T98" fmla="*/ 2 w 383"/>
                <a:gd name="T99" fmla="*/ 14 h 450"/>
                <a:gd name="T100" fmla="*/ 4 w 383"/>
                <a:gd name="T101" fmla="*/ 16 h 450"/>
                <a:gd name="T102" fmla="*/ 4 w 383"/>
                <a:gd name="T103" fmla="*/ 16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83" h="450">
                  <a:moveTo>
                    <a:pt x="4" y="16"/>
                  </a:moveTo>
                  <a:lnTo>
                    <a:pt x="4" y="16"/>
                  </a:lnTo>
                  <a:lnTo>
                    <a:pt x="27" y="32"/>
                  </a:lnTo>
                  <a:lnTo>
                    <a:pt x="49" y="49"/>
                  </a:lnTo>
                  <a:lnTo>
                    <a:pt x="71" y="66"/>
                  </a:lnTo>
                  <a:lnTo>
                    <a:pt x="92" y="84"/>
                  </a:lnTo>
                  <a:lnTo>
                    <a:pt x="112" y="103"/>
                  </a:lnTo>
                  <a:lnTo>
                    <a:pt x="133" y="123"/>
                  </a:lnTo>
                  <a:lnTo>
                    <a:pt x="171" y="163"/>
                  </a:lnTo>
                  <a:lnTo>
                    <a:pt x="171" y="163"/>
                  </a:lnTo>
                  <a:lnTo>
                    <a:pt x="206" y="205"/>
                  </a:lnTo>
                  <a:lnTo>
                    <a:pt x="240" y="250"/>
                  </a:lnTo>
                  <a:lnTo>
                    <a:pt x="272" y="295"/>
                  </a:lnTo>
                  <a:lnTo>
                    <a:pt x="303" y="341"/>
                  </a:lnTo>
                  <a:lnTo>
                    <a:pt x="303" y="341"/>
                  </a:lnTo>
                  <a:lnTo>
                    <a:pt x="336" y="393"/>
                  </a:lnTo>
                  <a:lnTo>
                    <a:pt x="369" y="447"/>
                  </a:lnTo>
                  <a:lnTo>
                    <a:pt x="369" y="447"/>
                  </a:lnTo>
                  <a:lnTo>
                    <a:pt x="372" y="448"/>
                  </a:lnTo>
                  <a:lnTo>
                    <a:pt x="374" y="450"/>
                  </a:lnTo>
                  <a:lnTo>
                    <a:pt x="377" y="450"/>
                  </a:lnTo>
                  <a:lnTo>
                    <a:pt x="380" y="448"/>
                  </a:lnTo>
                  <a:lnTo>
                    <a:pt x="382" y="447"/>
                  </a:lnTo>
                  <a:lnTo>
                    <a:pt x="383" y="444"/>
                  </a:lnTo>
                  <a:lnTo>
                    <a:pt x="383" y="442"/>
                  </a:lnTo>
                  <a:lnTo>
                    <a:pt x="382" y="438"/>
                  </a:lnTo>
                  <a:lnTo>
                    <a:pt x="382" y="438"/>
                  </a:lnTo>
                  <a:lnTo>
                    <a:pt x="353" y="391"/>
                  </a:lnTo>
                  <a:lnTo>
                    <a:pt x="323" y="343"/>
                  </a:lnTo>
                  <a:lnTo>
                    <a:pt x="292" y="296"/>
                  </a:lnTo>
                  <a:lnTo>
                    <a:pt x="260" y="250"/>
                  </a:lnTo>
                  <a:lnTo>
                    <a:pt x="260" y="250"/>
                  </a:lnTo>
                  <a:lnTo>
                    <a:pt x="226" y="205"/>
                  </a:lnTo>
                  <a:lnTo>
                    <a:pt x="191" y="162"/>
                  </a:lnTo>
                  <a:lnTo>
                    <a:pt x="153" y="121"/>
                  </a:lnTo>
                  <a:lnTo>
                    <a:pt x="133" y="102"/>
                  </a:lnTo>
                  <a:lnTo>
                    <a:pt x="112" y="82"/>
                  </a:lnTo>
                  <a:lnTo>
                    <a:pt x="112" y="82"/>
                  </a:lnTo>
                  <a:lnTo>
                    <a:pt x="88" y="61"/>
                  </a:lnTo>
                  <a:lnTo>
                    <a:pt x="63" y="40"/>
                  </a:lnTo>
                  <a:lnTo>
                    <a:pt x="39" y="2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4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E355ADCE-7571-3577-8621-6A13B5A2DE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3" y="4013"/>
              <a:ext cx="42" cy="63"/>
            </a:xfrm>
            <a:custGeom>
              <a:avLst/>
              <a:gdLst>
                <a:gd name="T0" fmla="*/ 3 w 124"/>
                <a:gd name="T1" fmla="*/ 13 h 189"/>
                <a:gd name="T2" fmla="*/ 3 w 124"/>
                <a:gd name="T3" fmla="*/ 13 h 189"/>
                <a:gd name="T4" fmla="*/ 17 w 124"/>
                <a:gd name="T5" fmla="*/ 34 h 189"/>
                <a:gd name="T6" fmla="*/ 33 w 124"/>
                <a:gd name="T7" fmla="*/ 54 h 189"/>
                <a:gd name="T8" fmla="*/ 61 w 124"/>
                <a:gd name="T9" fmla="*/ 97 h 189"/>
                <a:gd name="T10" fmla="*/ 86 w 124"/>
                <a:gd name="T11" fmla="*/ 141 h 189"/>
                <a:gd name="T12" fmla="*/ 109 w 124"/>
                <a:gd name="T13" fmla="*/ 185 h 189"/>
                <a:gd name="T14" fmla="*/ 109 w 124"/>
                <a:gd name="T15" fmla="*/ 185 h 189"/>
                <a:gd name="T16" fmla="*/ 112 w 124"/>
                <a:gd name="T17" fmla="*/ 188 h 189"/>
                <a:gd name="T18" fmla="*/ 114 w 124"/>
                <a:gd name="T19" fmla="*/ 189 h 189"/>
                <a:gd name="T20" fmla="*/ 117 w 124"/>
                <a:gd name="T21" fmla="*/ 189 h 189"/>
                <a:gd name="T22" fmla="*/ 120 w 124"/>
                <a:gd name="T23" fmla="*/ 188 h 189"/>
                <a:gd name="T24" fmla="*/ 122 w 124"/>
                <a:gd name="T25" fmla="*/ 187 h 189"/>
                <a:gd name="T26" fmla="*/ 124 w 124"/>
                <a:gd name="T27" fmla="*/ 184 h 189"/>
                <a:gd name="T28" fmla="*/ 124 w 124"/>
                <a:gd name="T29" fmla="*/ 181 h 189"/>
                <a:gd name="T30" fmla="*/ 124 w 124"/>
                <a:gd name="T31" fmla="*/ 177 h 189"/>
                <a:gd name="T32" fmla="*/ 124 w 124"/>
                <a:gd name="T33" fmla="*/ 177 h 189"/>
                <a:gd name="T34" fmla="*/ 99 w 124"/>
                <a:gd name="T35" fmla="*/ 131 h 189"/>
                <a:gd name="T36" fmla="*/ 73 w 124"/>
                <a:gd name="T37" fmla="*/ 87 h 189"/>
                <a:gd name="T38" fmla="*/ 45 w 124"/>
                <a:gd name="T39" fmla="*/ 45 h 189"/>
                <a:gd name="T40" fmla="*/ 29 w 124"/>
                <a:gd name="T41" fmla="*/ 24 h 189"/>
                <a:gd name="T42" fmla="*/ 13 w 124"/>
                <a:gd name="T43" fmla="*/ 3 h 189"/>
                <a:gd name="T44" fmla="*/ 13 w 124"/>
                <a:gd name="T45" fmla="*/ 3 h 189"/>
                <a:gd name="T46" fmla="*/ 11 w 124"/>
                <a:gd name="T47" fmla="*/ 0 h 189"/>
                <a:gd name="T48" fmla="*/ 8 w 124"/>
                <a:gd name="T49" fmla="*/ 0 h 189"/>
                <a:gd name="T50" fmla="*/ 6 w 124"/>
                <a:gd name="T51" fmla="*/ 0 h 189"/>
                <a:gd name="T52" fmla="*/ 3 w 124"/>
                <a:gd name="T53" fmla="*/ 3 h 189"/>
                <a:gd name="T54" fmla="*/ 2 w 124"/>
                <a:gd name="T55" fmla="*/ 5 h 189"/>
                <a:gd name="T56" fmla="*/ 0 w 124"/>
                <a:gd name="T57" fmla="*/ 8 h 189"/>
                <a:gd name="T58" fmla="*/ 0 w 124"/>
                <a:gd name="T59" fmla="*/ 11 h 189"/>
                <a:gd name="T60" fmla="*/ 3 w 124"/>
                <a:gd name="T61" fmla="*/ 13 h 189"/>
                <a:gd name="T62" fmla="*/ 3 w 124"/>
                <a:gd name="T63" fmla="*/ 13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4" h="189">
                  <a:moveTo>
                    <a:pt x="3" y="13"/>
                  </a:moveTo>
                  <a:lnTo>
                    <a:pt x="3" y="13"/>
                  </a:lnTo>
                  <a:lnTo>
                    <a:pt x="17" y="34"/>
                  </a:lnTo>
                  <a:lnTo>
                    <a:pt x="33" y="54"/>
                  </a:lnTo>
                  <a:lnTo>
                    <a:pt x="61" y="97"/>
                  </a:lnTo>
                  <a:lnTo>
                    <a:pt x="86" y="141"/>
                  </a:lnTo>
                  <a:lnTo>
                    <a:pt x="109" y="185"/>
                  </a:lnTo>
                  <a:lnTo>
                    <a:pt x="109" y="185"/>
                  </a:lnTo>
                  <a:lnTo>
                    <a:pt x="112" y="188"/>
                  </a:lnTo>
                  <a:lnTo>
                    <a:pt x="114" y="189"/>
                  </a:lnTo>
                  <a:lnTo>
                    <a:pt x="117" y="189"/>
                  </a:lnTo>
                  <a:lnTo>
                    <a:pt x="120" y="188"/>
                  </a:lnTo>
                  <a:lnTo>
                    <a:pt x="122" y="187"/>
                  </a:lnTo>
                  <a:lnTo>
                    <a:pt x="124" y="184"/>
                  </a:lnTo>
                  <a:lnTo>
                    <a:pt x="124" y="181"/>
                  </a:lnTo>
                  <a:lnTo>
                    <a:pt x="124" y="177"/>
                  </a:lnTo>
                  <a:lnTo>
                    <a:pt x="124" y="177"/>
                  </a:lnTo>
                  <a:lnTo>
                    <a:pt x="99" y="131"/>
                  </a:lnTo>
                  <a:lnTo>
                    <a:pt x="73" y="87"/>
                  </a:lnTo>
                  <a:lnTo>
                    <a:pt x="45" y="45"/>
                  </a:lnTo>
                  <a:lnTo>
                    <a:pt x="29" y="24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1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3" y="13"/>
                  </a:lnTo>
                  <a:lnTo>
                    <a:pt x="3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0E3A1AC4-DA37-2897-44EA-4084D2DE21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9" y="3132"/>
              <a:ext cx="33" cy="193"/>
            </a:xfrm>
            <a:custGeom>
              <a:avLst/>
              <a:gdLst>
                <a:gd name="T0" fmla="*/ 82 w 97"/>
                <a:gd name="T1" fmla="*/ 7 h 579"/>
                <a:gd name="T2" fmla="*/ 82 w 97"/>
                <a:gd name="T3" fmla="*/ 7 h 579"/>
                <a:gd name="T4" fmla="*/ 82 w 97"/>
                <a:gd name="T5" fmla="*/ 36 h 579"/>
                <a:gd name="T6" fmla="*/ 79 w 97"/>
                <a:gd name="T7" fmla="*/ 64 h 579"/>
                <a:gd name="T8" fmla="*/ 74 w 97"/>
                <a:gd name="T9" fmla="*/ 91 h 579"/>
                <a:gd name="T10" fmla="*/ 69 w 97"/>
                <a:gd name="T11" fmla="*/ 119 h 579"/>
                <a:gd name="T12" fmla="*/ 62 w 97"/>
                <a:gd name="T13" fmla="*/ 147 h 579"/>
                <a:gd name="T14" fmla="*/ 55 w 97"/>
                <a:gd name="T15" fmla="*/ 174 h 579"/>
                <a:gd name="T16" fmla="*/ 40 w 97"/>
                <a:gd name="T17" fmla="*/ 228 h 579"/>
                <a:gd name="T18" fmla="*/ 40 w 97"/>
                <a:gd name="T19" fmla="*/ 228 h 579"/>
                <a:gd name="T20" fmla="*/ 24 w 97"/>
                <a:gd name="T21" fmla="*/ 279 h 579"/>
                <a:gd name="T22" fmla="*/ 17 w 97"/>
                <a:gd name="T23" fmla="*/ 306 h 579"/>
                <a:gd name="T24" fmla="*/ 11 w 97"/>
                <a:gd name="T25" fmla="*/ 332 h 579"/>
                <a:gd name="T26" fmla="*/ 6 w 97"/>
                <a:gd name="T27" fmla="*/ 358 h 579"/>
                <a:gd name="T28" fmla="*/ 3 w 97"/>
                <a:gd name="T29" fmla="*/ 384 h 579"/>
                <a:gd name="T30" fmla="*/ 0 w 97"/>
                <a:gd name="T31" fmla="*/ 412 h 579"/>
                <a:gd name="T32" fmla="*/ 0 w 97"/>
                <a:gd name="T33" fmla="*/ 438 h 579"/>
                <a:gd name="T34" fmla="*/ 0 w 97"/>
                <a:gd name="T35" fmla="*/ 438 h 579"/>
                <a:gd name="T36" fmla="*/ 0 w 97"/>
                <a:gd name="T37" fmla="*/ 457 h 579"/>
                <a:gd name="T38" fmla="*/ 3 w 97"/>
                <a:gd name="T39" fmla="*/ 474 h 579"/>
                <a:gd name="T40" fmla="*/ 8 w 97"/>
                <a:gd name="T41" fmla="*/ 508 h 579"/>
                <a:gd name="T42" fmla="*/ 17 w 97"/>
                <a:gd name="T43" fmla="*/ 541 h 579"/>
                <a:gd name="T44" fmla="*/ 28 w 97"/>
                <a:gd name="T45" fmla="*/ 574 h 579"/>
                <a:gd name="T46" fmla="*/ 28 w 97"/>
                <a:gd name="T47" fmla="*/ 574 h 579"/>
                <a:gd name="T48" fmla="*/ 31 w 97"/>
                <a:gd name="T49" fmla="*/ 576 h 579"/>
                <a:gd name="T50" fmla="*/ 33 w 97"/>
                <a:gd name="T51" fmla="*/ 578 h 579"/>
                <a:gd name="T52" fmla="*/ 36 w 97"/>
                <a:gd name="T53" fmla="*/ 579 h 579"/>
                <a:gd name="T54" fmla="*/ 38 w 97"/>
                <a:gd name="T55" fmla="*/ 579 h 579"/>
                <a:gd name="T56" fmla="*/ 41 w 97"/>
                <a:gd name="T57" fmla="*/ 578 h 579"/>
                <a:gd name="T58" fmla="*/ 44 w 97"/>
                <a:gd name="T59" fmla="*/ 575 h 579"/>
                <a:gd name="T60" fmla="*/ 44 w 97"/>
                <a:gd name="T61" fmla="*/ 572 h 579"/>
                <a:gd name="T62" fmla="*/ 44 w 97"/>
                <a:gd name="T63" fmla="*/ 570 h 579"/>
                <a:gd name="T64" fmla="*/ 44 w 97"/>
                <a:gd name="T65" fmla="*/ 570 h 579"/>
                <a:gd name="T66" fmla="*/ 33 w 97"/>
                <a:gd name="T67" fmla="*/ 541 h 579"/>
                <a:gd name="T68" fmla="*/ 25 w 97"/>
                <a:gd name="T69" fmla="*/ 511 h 579"/>
                <a:gd name="T70" fmla="*/ 20 w 97"/>
                <a:gd name="T71" fmla="*/ 480 h 579"/>
                <a:gd name="T72" fmla="*/ 16 w 97"/>
                <a:gd name="T73" fmla="*/ 450 h 579"/>
                <a:gd name="T74" fmla="*/ 16 w 97"/>
                <a:gd name="T75" fmla="*/ 450 h 579"/>
                <a:gd name="T76" fmla="*/ 16 w 97"/>
                <a:gd name="T77" fmla="*/ 424 h 579"/>
                <a:gd name="T78" fmla="*/ 17 w 97"/>
                <a:gd name="T79" fmla="*/ 396 h 579"/>
                <a:gd name="T80" fmla="*/ 20 w 97"/>
                <a:gd name="T81" fmla="*/ 370 h 579"/>
                <a:gd name="T82" fmla="*/ 25 w 97"/>
                <a:gd name="T83" fmla="*/ 344 h 579"/>
                <a:gd name="T84" fmla="*/ 25 w 97"/>
                <a:gd name="T85" fmla="*/ 344 h 579"/>
                <a:gd name="T86" fmla="*/ 31 w 97"/>
                <a:gd name="T87" fmla="*/ 317 h 579"/>
                <a:gd name="T88" fmla="*/ 37 w 97"/>
                <a:gd name="T89" fmla="*/ 291 h 579"/>
                <a:gd name="T90" fmla="*/ 53 w 97"/>
                <a:gd name="T91" fmla="*/ 239 h 579"/>
                <a:gd name="T92" fmla="*/ 67 w 97"/>
                <a:gd name="T93" fmla="*/ 187 h 579"/>
                <a:gd name="T94" fmla="*/ 82 w 97"/>
                <a:gd name="T95" fmla="*/ 136 h 579"/>
                <a:gd name="T96" fmla="*/ 82 w 97"/>
                <a:gd name="T97" fmla="*/ 136 h 579"/>
                <a:gd name="T98" fmla="*/ 88 w 97"/>
                <a:gd name="T99" fmla="*/ 105 h 579"/>
                <a:gd name="T100" fmla="*/ 94 w 97"/>
                <a:gd name="T101" fmla="*/ 72 h 579"/>
                <a:gd name="T102" fmla="*/ 96 w 97"/>
                <a:gd name="T103" fmla="*/ 40 h 579"/>
                <a:gd name="T104" fmla="*/ 97 w 97"/>
                <a:gd name="T105" fmla="*/ 7 h 579"/>
                <a:gd name="T106" fmla="*/ 97 w 97"/>
                <a:gd name="T107" fmla="*/ 7 h 579"/>
                <a:gd name="T108" fmla="*/ 97 w 97"/>
                <a:gd name="T109" fmla="*/ 5 h 579"/>
                <a:gd name="T110" fmla="*/ 96 w 97"/>
                <a:gd name="T111" fmla="*/ 2 h 579"/>
                <a:gd name="T112" fmla="*/ 94 w 97"/>
                <a:gd name="T113" fmla="*/ 1 h 579"/>
                <a:gd name="T114" fmla="*/ 90 w 97"/>
                <a:gd name="T115" fmla="*/ 0 h 579"/>
                <a:gd name="T116" fmla="*/ 87 w 97"/>
                <a:gd name="T117" fmla="*/ 1 h 579"/>
                <a:gd name="T118" fmla="*/ 84 w 97"/>
                <a:gd name="T119" fmla="*/ 2 h 579"/>
                <a:gd name="T120" fmla="*/ 83 w 97"/>
                <a:gd name="T121" fmla="*/ 5 h 579"/>
                <a:gd name="T122" fmla="*/ 82 w 97"/>
                <a:gd name="T123" fmla="*/ 7 h 579"/>
                <a:gd name="T124" fmla="*/ 82 w 97"/>
                <a:gd name="T125" fmla="*/ 7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7" h="579">
                  <a:moveTo>
                    <a:pt x="82" y="7"/>
                  </a:moveTo>
                  <a:lnTo>
                    <a:pt x="82" y="7"/>
                  </a:lnTo>
                  <a:lnTo>
                    <a:pt x="82" y="36"/>
                  </a:lnTo>
                  <a:lnTo>
                    <a:pt x="79" y="64"/>
                  </a:lnTo>
                  <a:lnTo>
                    <a:pt x="74" y="91"/>
                  </a:lnTo>
                  <a:lnTo>
                    <a:pt x="69" y="119"/>
                  </a:lnTo>
                  <a:lnTo>
                    <a:pt x="62" y="147"/>
                  </a:lnTo>
                  <a:lnTo>
                    <a:pt x="55" y="174"/>
                  </a:lnTo>
                  <a:lnTo>
                    <a:pt x="40" y="228"/>
                  </a:lnTo>
                  <a:lnTo>
                    <a:pt x="40" y="228"/>
                  </a:lnTo>
                  <a:lnTo>
                    <a:pt x="24" y="279"/>
                  </a:lnTo>
                  <a:lnTo>
                    <a:pt x="17" y="306"/>
                  </a:lnTo>
                  <a:lnTo>
                    <a:pt x="11" y="332"/>
                  </a:lnTo>
                  <a:lnTo>
                    <a:pt x="6" y="358"/>
                  </a:lnTo>
                  <a:lnTo>
                    <a:pt x="3" y="384"/>
                  </a:lnTo>
                  <a:lnTo>
                    <a:pt x="0" y="412"/>
                  </a:lnTo>
                  <a:lnTo>
                    <a:pt x="0" y="438"/>
                  </a:lnTo>
                  <a:lnTo>
                    <a:pt x="0" y="438"/>
                  </a:lnTo>
                  <a:lnTo>
                    <a:pt x="0" y="457"/>
                  </a:lnTo>
                  <a:lnTo>
                    <a:pt x="3" y="474"/>
                  </a:lnTo>
                  <a:lnTo>
                    <a:pt x="8" y="508"/>
                  </a:lnTo>
                  <a:lnTo>
                    <a:pt x="17" y="541"/>
                  </a:lnTo>
                  <a:lnTo>
                    <a:pt x="28" y="574"/>
                  </a:lnTo>
                  <a:lnTo>
                    <a:pt x="28" y="574"/>
                  </a:lnTo>
                  <a:lnTo>
                    <a:pt x="31" y="576"/>
                  </a:lnTo>
                  <a:lnTo>
                    <a:pt x="33" y="578"/>
                  </a:lnTo>
                  <a:lnTo>
                    <a:pt x="36" y="579"/>
                  </a:lnTo>
                  <a:lnTo>
                    <a:pt x="38" y="579"/>
                  </a:lnTo>
                  <a:lnTo>
                    <a:pt x="41" y="578"/>
                  </a:lnTo>
                  <a:lnTo>
                    <a:pt x="44" y="575"/>
                  </a:lnTo>
                  <a:lnTo>
                    <a:pt x="44" y="572"/>
                  </a:lnTo>
                  <a:lnTo>
                    <a:pt x="44" y="570"/>
                  </a:lnTo>
                  <a:lnTo>
                    <a:pt x="44" y="570"/>
                  </a:lnTo>
                  <a:lnTo>
                    <a:pt x="33" y="541"/>
                  </a:lnTo>
                  <a:lnTo>
                    <a:pt x="25" y="511"/>
                  </a:lnTo>
                  <a:lnTo>
                    <a:pt x="20" y="480"/>
                  </a:lnTo>
                  <a:lnTo>
                    <a:pt x="16" y="450"/>
                  </a:lnTo>
                  <a:lnTo>
                    <a:pt x="16" y="450"/>
                  </a:lnTo>
                  <a:lnTo>
                    <a:pt x="16" y="424"/>
                  </a:lnTo>
                  <a:lnTo>
                    <a:pt x="17" y="396"/>
                  </a:lnTo>
                  <a:lnTo>
                    <a:pt x="20" y="370"/>
                  </a:lnTo>
                  <a:lnTo>
                    <a:pt x="25" y="344"/>
                  </a:lnTo>
                  <a:lnTo>
                    <a:pt x="25" y="344"/>
                  </a:lnTo>
                  <a:lnTo>
                    <a:pt x="31" y="317"/>
                  </a:lnTo>
                  <a:lnTo>
                    <a:pt x="37" y="291"/>
                  </a:lnTo>
                  <a:lnTo>
                    <a:pt x="53" y="239"/>
                  </a:lnTo>
                  <a:lnTo>
                    <a:pt x="67" y="187"/>
                  </a:lnTo>
                  <a:lnTo>
                    <a:pt x="82" y="136"/>
                  </a:lnTo>
                  <a:lnTo>
                    <a:pt x="82" y="136"/>
                  </a:lnTo>
                  <a:lnTo>
                    <a:pt x="88" y="105"/>
                  </a:lnTo>
                  <a:lnTo>
                    <a:pt x="94" y="72"/>
                  </a:lnTo>
                  <a:lnTo>
                    <a:pt x="96" y="40"/>
                  </a:lnTo>
                  <a:lnTo>
                    <a:pt x="97" y="7"/>
                  </a:lnTo>
                  <a:lnTo>
                    <a:pt x="97" y="7"/>
                  </a:lnTo>
                  <a:lnTo>
                    <a:pt x="97" y="5"/>
                  </a:lnTo>
                  <a:lnTo>
                    <a:pt x="96" y="2"/>
                  </a:lnTo>
                  <a:lnTo>
                    <a:pt x="94" y="1"/>
                  </a:lnTo>
                  <a:lnTo>
                    <a:pt x="90" y="0"/>
                  </a:lnTo>
                  <a:lnTo>
                    <a:pt x="87" y="1"/>
                  </a:lnTo>
                  <a:lnTo>
                    <a:pt x="84" y="2"/>
                  </a:lnTo>
                  <a:lnTo>
                    <a:pt x="83" y="5"/>
                  </a:lnTo>
                  <a:lnTo>
                    <a:pt x="82" y="7"/>
                  </a:lnTo>
                  <a:lnTo>
                    <a:pt x="82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F7DBC92D-E793-4207-E197-D62E18E7F4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4" y="3226"/>
              <a:ext cx="19" cy="207"/>
            </a:xfrm>
            <a:custGeom>
              <a:avLst/>
              <a:gdLst>
                <a:gd name="T0" fmla="*/ 19 w 57"/>
                <a:gd name="T1" fmla="*/ 8 h 621"/>
                <a:gd name="T2" fmla="*/ 19 w 57"/>
                <a:gd name="T3" fmla="*/ 8 h 621"/>
                <a:gd name="T4" fmla="*/ 17 w 57"/>
                <a:gd name="T5" fmla="*/ 67 h 621"/>
                <a:gd name="T6" fmla="*/ 15 w 57"/>
                <a:gd name="T7" fmla="*/ 127 h 621"/>
                <a:gd name="T8" fmla="*/ 5 w 57"/>
                <a:gd name="T9" fmla="*/ 247 h 621"/>
                <a:gd name="T10" fmla="*/ 2 w 57"/>
                <a:gd name="T11" fmla="*/ 307 h 621"/>
                <a:gd name="T12" fmla="*/ 0 w 57"/>
                <a:gd name="T13" fmla="*/ 367 h 621"/>
                <a:gd name="T14" fmla="*/ 0 w 57"/>
                <a:gd name="T15" fmla="*/ 397 h 621"/>
                <a:gd name="T16" fmla="*/ 2 w 57"/>
                <a:gd name="T17" fmla="*/ 427 h 621"/>
                <a:gd name="T18" fmla="*/ 4 w 57"/>
                <a:gd name="T19" fmla="*/ 457 h 621"/>
                <a:gd name="T20" fmla="*/ 8 w 57"/>
                <a:gd name="T21" fmla="*/ 487 h 621"/>
                <a:gd name="T22" fmla="*/ 8 w 57"/>
                <a:gd name="T23" fmla="*/ 487 h 621"/>
                <a:gd name="T24" fmla="*/ 13 w 57"/>
                <a:gd name="T25" fmla="*/ 520 h 621"/>
                <a:gd name="T26" fmla="*/ 21 w 57"/>
                <a:gd name="T27" fmla="*/ 553 h 621"/>
                <a:gd name="T28" fmla="*/ 30 w 57"/>
                <a:gd name="T29" fmla="*/ 585 h 621"/>
                <a:gd name="T30" fmla="*/ 41 w 57"/>
                <a:gd name="T31" fmla="*/ 616 h 621"/>
                <a:gd name="T32" fmla="*/ 41 w 57"/>
                <a:gd name="T33" fmla="*/ 616 h 621"/>
                <a:gd name="T34" fmla="*/ 42 w 57"/>
                <a:gd name="T35" fmla="*/ 620 h 621"/>
                <a:gd name="T36" fmla="*/ 45 w 57"/>
                <a:gd name="T37" fmla="*/ 621 h 621"/>
                <a:gd name="T38" fmla="*/ 49 w 57"/>
                <a:gd name="T39" fmla="*/ 621 h 621"/>
                <a:gd name="T40" fmla="*/ 51 w 57"/>
                <a:gd name="T41" fmla="*/ 621 h 621"/>
                <a:gd name="T42" fmla="*/ 54 w 57"/>
                <a:gd name="T43" fmla="*/ 620 h 621"/>
                <a:gd name="T44" fmla="*/ 55 w 57"/>
                <a:gd name="T45" fmla="*/ 619 h 621"/>
                <a:gd name="T46" fmla="*/ 57 w 57"/>
                <a:gd name="T47" fmla="*/ 616 h 621"/>
                <a:gd name="T48" fmla="*/ 57 w 57"/>
                <a:gd name="T49" fmla="*/ 612 h 621"/>
                <a:gd name="T50" fmla="*/ 57 w 57"/>
                <a:gd name="T51" fmla="*/ 612 h 621"/>
                <a:gd name="T52" fmla="*/ 46 w 57"/>
                <a:gd name="T53" fmla="*/ 585 h 621"/>
                <a:gd name="T54" fmla="*/ 38 w 57"/>
                <a:gd name="T55" fmla="*/ 556 h 621"/>
                <a:gd name="T56" fmla="*/ 32 w 57"/>
                <a:gd name="T57" fmla="*/ 527 h 621"/>
                <a:gd name="T58" fmla="*/ 26 w 57"/>
                <a:gd name="T59" fmla="*/ 498 h 621"/>
                <a:gd name="T60" fmla="*/ 21 w 57"/>
                <a:gd name="T61" fmla="*/ 468 h 621"/>
                <a:gd name="T62" fmla="*/ 19 w 57"/>
                <a:gd name="T63" fmla="*/ 439 h 621"/>
                <a:gd name="T64" fmla="*/ 17 w 57"/>
                <a:gd name="T65" fmla="*/ 410 h 621"/>
                <a:gd name="T66" fmla="*/ 16 w 57"/>
                <a:gd name="T67" fmla="*/ 380 h 621"/>
                <a:gd name="T68" fmla="*/ 17 w 57"/>
                <a:gd name="T69" fmla="*/ 321 h 621"/>
                <a:gd name="T70" fmla="*/ 20 w 57"/>
                <a:gd name="T71" fmla="*/ 261 h 621"/>
                <a:gd name="T72" fmla="*/ 29 w 57"/>
                <a:gd name="T73" fmla="*/ 143 h 621"/>
                <a:gd name="T74" fmla="*/ 29 w 57"/>
                <a:gd name="T75" fmla="*/ 143 h 621"/>
                <a:gd name="T76" fmla="*/ 33 w 57"/>
                <a:gd name="T77" fmla="*/ 75 h 621"/>
                <a:gd name="T78" fmla="*/ 34 w 57"/>
                <a:gd name="T79" fmla="*/ 41 h 621"/>
                <a:gd name="T80" fmla="*/ 34 w 57"/>
                <a:gd name="T81" fmla="*/ 8 h 621"/>
                <a:gd name="T82" fmla="*/ 34 w 57"/>
                <a:gd name="T83" fmla="*/ 8 h 621"/>
                <a:gd name="T84" fmla="*/ 34 w 57"/>
                <a:gd name="T85" fmla="*/ 4 h 621"/>
                <a:gd name="T86" fmla="*/ 33 w 57"/>
                <a:gd name="T87" fmla="*/ 1 h 621"/>
                <a:gd name="T88" fmla="*/ 30 w 57"/>
                <a:gd name="T89" fmla="*/ 0 h 621"/>
                <a:gd name="T90" fmla="*/ 26 w 57"/>
                <a:gd name="T91" fmla="*/ 0 h 621"/>
                <a:gd name="T92" fmla="*/ 24 w 57"/>
                <a:gd name="T93" fmla="*/ 0 h 621"/>
                <a:gd name="T94" fmla="*/ 21 w 57"/>
                <a:gd name="T95" fmla="*/ 1 h 621"/>
                <a:gd name="T96" fmla="*/ 20 w 57"/>
                <a:gd name="T97" fmla="*/ 4 h 621"/>
                <a:gd name="T98" fmla="*/ 19 w 57"/>
                <a:gd name="T99" fmla="*/ 8 h 621"/>
                <a:gd name="T100" fmla="*/ 19 w 57"/>
                <a:gd name="T101" fmla="*/ 8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7" h="621">
                  <a:moveTo>
                    <a:pt x="19" y="8"/>
                  </a:moveTo>
                  <a:lnTo>
                    <a:pt x="19" y="8"/>
                  </a:lnTo>
                  <a:lnTo>
                    <a:pt x="17" y="67"/>
                  </a:lnTo>
                  <a:lnTo>
                    <a:pt x="15" y="127"/>
                  </a:lnTo>
                  <a:lnTo>
                    <a:pt x="5" y="247"/>
                  </a:lnTo>
                  <a:lnTo>
                    <a:pt x="2" y="307"/>
                  </a:lnTo>
                  <a:lnTo>
                    <a:pt x="0" y="367"/>
                  </a:lnTo>
                  <a:lnTo>
                    <a:pt x="0" y="397"/>
                  </a:lnTo>
                  <a:lnTo>
                    <a:pt x="2" y="427"/>
                  </a:lnTo>
                  <a:lnTo>
                    <a:pt x="4" y="457"/>
                  </a:lnTo>
                  <a:lnTo>
                    <a:pt x="8" y="487"/>
                  </a:lnTo>
                  <a:lnTo>
                    <a:pt x="8" y="487"/>
                  </a:lnTo>
                  <a:lnTo>
                    <a:pt x="13" y="520"/>
                  </a:lnTo>
                  <a:lnTo>
                    <a:pt x="21" y="553"/>
                  </a:lnTo>
                  <a:lnTo>
                    <a:pt x="30" y="585"/>
                  </a:lnTo>
                  <a:lnTo>
                    <a:pt x="41" y="616"/>
                  </a:lnTo>
                  <a:lnTo>
                    <a:pt x="41" y="616"/>
                  </a:lnTo>
                  <a:lnTo>
                    <a:pt x="42" y="620"/>
                  </a:lnTo>
                  <a:lnTo>
                    <a:pt x="45" y="621"/>
                  </a:lnTo>
                  <a:lnTo>
                    <a:pt x="49" y="621"/>
                  </a:lnTo>
                  <a:lnTo>
                    <a:pt x="51" y="621"/>
                  </a:lnTo>
                  <a:lnTo>
                    <a:pt x="54" y="620"/>
                  </a:lnTo>
                  <a:lnTo>
                    <a:pt x="55" y="619"/>
                  </a:lnTo>
                  <a:lnTo>
                    <a:pt x="57" y="616"/>
                  </a:lnTo>
                  <a:lnTo>
                    <a:pt x="57" y="612"/>
                  </a:lnTo>
                  <a:lnTo>
                    <a:pt x="57" y="612"/>
                  </a:lnTo>
                  <a:lnTo>
                    <a:pt x="46" y="585"/>
                  </a:lnTo>
                  <a:lnTo>
                    <a:pt x="38" y="556"/>
                  </a:lnTo>
                  <a:lnTo>
                    <a:pt x="32" y="527"/>
                  </a:lnTo>
                  <a:lnTo>
                    <a:pt x="26" y="498"/>
                  </a:lnTo>
                  <a:lnTo>
                    <a:pt x="21" y="468"/>
                  </a:lnTo>
                  <a:lnTo>
                    <a:pt x="19" y="439"/>
                  </a:lnTo>
                  <a:lnTo>
                    <a:pt x="17" y="410"/>
                  </a:lnTo>
                  <a:lnTo>
                    <a:pt x="16" y="380"/>
                  </a:lnTo>
                  <a:lnTo>
                    <a:pt x="17" y="321"/>
                  </a:lnTo>
                  <a:lnTo>
                    <a:pt x="20" y="261"/>
                  </a:lnTo>
                  <a:lnTo>
                    <a:pt x="29" y="143"/>
                  </a:lnTo>
                  <a:lnTo>
                    <a:pt x="29" y="143"/>
                  </a:lnTo>
                  <a:lnTo>
                    <a:pt x="33" y="75"/>
                  </a:lnTo>
                  <a:lnTo>
                    <a:pt x="34" y="41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34" y="4"/>
                  </a:lnTo>
                  <a:lnTo>
                    <a:pt x="33" y="1"/>
                  </a:lnTo>
                  <a:lnTo>
                    <a:pt x="30" y="0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21" y="1"/>
                  </a:lnTo>
                  <a:lnTo>
                    <a:pt x="20" y="4"/>
                  </a:lnTo>
                  <a:lnTo>
                    <a:pt x="19" y="8"/>
                  </a:lnTo>
                  <a:lnTo>
                    <a:pt x="19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C932E428-B871-984D-501A-516590E4F1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5" y="3341"/>
              <a:ext cx="19" cy="182"/>
            </a:xfrm>
            <a:custGeom>
              <a:avLst/>
              <a:gdLst>
                <a:gd name="T0" fmla="*/ 8 w 56"/>
                <a:gd name="T1" fmla="*/ 8 h 546"/>
                <a:gd name="T2" fmla="*/ 8 w 56"/>
                <a:gd name="T3" fmla="*/ 8 h 546"/>
                <a:gd name="T4" fmla="*/ 8 w 56"/>
                <a:gd name="T5" fmla="*/ 60 h 546"/>
                <a:gd name="T6" fmla="*/ 5 w 56"/>
                <a:gd name="T7" fmla="*/ 113 h 546"/>
                <a:gd name="T8" fmla="*/ 1 w 56"/>
                <a:gd name="T9" fmla="*/ 218 h 546"/>
                <a:gd name="T10" fmla="*/ 0 w 56"/>
                <a:gd name="T11" fmla="*/ 270 h 546"/>
                <a:gd name="T12" fmla="*/ 1 w 56"/>
                <a:gd name="T13" fmla="*/ 323 h 546"/>
                <a:gd name="T14" fmla="*/ 4 w 56"/>
                <a:gd name="T15" fmla="*/ 376 h 546"/>
                <a:gd name="T16" fmla="*/ 6 w 56"/>
                <a:gd name="T17" fmla="*/ 402 h 546"/>
                <a:gd name="T18" fmla="*/ 10 w 56"/>
                <a:gd name="T19" fmla="*/ 428 h 546"/>
                <a:gd name="T20" fmla="*/ 10 w 56"/>
                <a:gd name="T21" fmla="*/ 428 h 546"/>
                <a:gd name="T22" fmla="*/ 16 w 56"/>
                <a:gd name="T23" fmla="*/ 457 h 546"/>
                <a:gd name="T24" fmla="*/ 23 w 56"/>
                <a:gd name="T25" fmla="*/ 486 h 546"/>
                <a:gd name="T26" fmla="*/ 31 w 56"/>
                <a:gd name="T27" fmla="*/ 513 h 546"/>
                <a:gd name="T28" fmla="*/ 41 w 56"/>
                <a:gd name="T29" fmla="*/ 541 h 546"/>
                <a:gd name="T30" fmla="*/ 41 w 56"/>
                <a:gd name="T31" fmla="*/ 541 h 546"/>
                <a:gd name="T32" fmla="*/ 43 w 56"/>
                <a:gd name="T33" fmla="*/ 544 h 546"/>
                <a:gd name="T34" fmla="*/ 46 w 56"/>
                <a:gd name="T35" fmla="*/ 545 h 546"/>
                <a:gd name="T36" fmla="*/ 48 w 56"/>
                <a:gd name="T37" fmla="*/ 546 h 546"/>
                <a:gd name="T38" fmla="*/ 51 w 56"/>
                <a:gd name="T39" fmla="*/ 545 h 546"/>
                <a:gd name="T40" fmla="*/ 54 w 56"/>
                <a:gd name="T41" fmla="*/ 544 h 546"/>
                <a:gd name="T42" fmla="*/ 56 w 56"/>
                <a:gd name="T43" fmla="*/ 542 h 546"/>
                <a:gd name="T44" fmla="*/ 56 w 56"/>
                <a:gd name="T45" fmla="*/ 540 h 546"/>
                <a:gd name="T46" fmla="*/ 56 w 56"/>
                <a:gd name="T47" fmla="*/ 536 h 546"/>
                <a:gd name="T48" fmla="*/ 56 w 56"/>
                <a:gd name="T49" fmla="*/ 536 h 546"/>
                <a:gd name="T50" fmla="*/ 47 w 56"/>
                <a:gd name="T51" fmla="*/ 512 h 546"/>
                <a:gd name="T52" fmla="*/ 39 w 56"/>
                <a:gd name="T53" fmla="*/ 487 h 546"/>
                <a:gd name="T54" fmla="*/ 33 w 56"/>
                <a:gd name="T55" fmla="*/ 461 h 546"/>
                <a:gd name="T56" fmla="*/ 27 w 56"/>
                <a:gd name="T57" fmla="*/ 436 h 546"/>
                <a:gd name="T58" fmla="*/ 23 w 56"/>
                <a:gd name="T59" fmla="*/ 411 h 546"/>
                <a:gd name="T60" fmla="*/ 21 w 56"/>
                <a:gd name="T61" fmla="*/ 385 h 546"/>
                <a:gd name="T62" fmla="*/ 18 w 56"/>
                <a:gd name="T63" fmla="*/ 358 h 546"/>
                <a:gd name="T64" fmla="*/ 17 w 56"/>
                <a:gd name="T65" fmla="*/ 332 h 546"/>
                <a:gd name="T66" fmla="*/ 16 w 56"/>
                <a:gd name="T67" fmla="*/ 280 h 546"/>
                <a:gd name="T68" fmla="*/ 17 w 56"/>
                <a:gd name="T69" fmla="*/ 228 h 546"/>
                <a:gd name="T70" fmla="*/ 21 w 56"/>
                <a:gd name="T71" fmla="*/ 123 h 546"/>
                <a:gd name="T72" fmla="*/ 21 w 56"/>
                <a:gd name="T73" fmla="*/ 123 h 546"/>
                <a:gd name="T74" fmla="*/ 23 w 56"/>
                <a:gd name="T75" fmla="*/ 65 h 546"/>
                <a:gd name="T76" fmla="*/ 23 w 56"/>
                <a:gd name="T77" fmla="*/ 8 h 546"/>
                <a:gd name="T78" fmla="*/ 23 w 56"/>
                <a:gd name="T79" fmla="*/ 8 h 546"/>
                <a:gd name="T80" fmla="*/ 23 w 56"/>
                <a:gd name="T81" fmla="*/ 4 h 546"/>
                <a:gd name="T82" fmla="*/ 22 w 56"/>
                <a:gd name="T83" fmla="*/ 1 h 546"/>
                <a:gd name="T84" fmla="*/ 20 w 56"/>
                <a:gd name="T85" fmla="*/ 0 h 546"/>
                <a:gd name="T86" fmla="*/ 16 w 56"/>
                <a:gd name="T87" fmla="*/ 0 h 546"/>
                <a:gd name="T88" fmla="*/ 13 w 56"/>
                <a:gd name="T89" fmla="*/ 0 h 546"/>
                <a:gd name="T90" fmla="*/ 10 w 56"/>
                <a:gd name="T91" fmla="*/ 1 h 546"/>
                <a:gd name="T92" fmla="*/ 9 w 56"/>
                <a:gd name="T93" fmla="*/ 4 h 546"/>
                <a:gd name="T94" fmla="*/ 8 w 56"/>
                <a:gd name="T95" fmla="*/ 8 h 546"/>
                <a:gd name="T96" fmla="*/ 8 w 56"/>
                <a:gd name="T97" fmla="*/ 8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6" h="546">
                  <a:moveTo>
                    <a:pt x="8" y="8"/>
                  </a:moveTo>
                  <a:lnTo>
                    <a:pt x="8" y="8"/>
                  </a:lnTo>
                  <a:lnTo>
                    <a:pt x="8" y="60"/>
                  </a:lnTo>
                  <a:lnTo>
                    <a:pt x="5" y="113"/>
                  </a:lnTo>
                  <a:lnTo>
                    <a:pt x="1" y="218"/>
                  </a:lnTo>
                  <a:lnTo>
                    <a:pt x="0" y="270"/>
                  </a:lnTo>
                  <a:lnTo>
                    <a:pt x="1" y="323"/>
                  </a:lnTo>
                  <a:lnTo>
                    <a:pt x="4" y="376"/>
                  </a:lnTo>
                  <a:lnTo>
                    <a:pt x="6" y="402"/>
                  </a:lnTo>
                  <a:lnTo>
                    <a:pt x="10" y="428"/>
                  </a:lnTo>
                  <a:lnTo>
                    <a:pt x="10" y="428"/>
                  </a:lnTo>
                  <a:lnTo>
                    <a:pt x="16" y="457"/>
                  </a:lnTo>
                  <a:lnTo>
                    <a:pt x="23" y="486"/>
                  </a:lnTo>
                  <a:lnTo>
                    <a:pt x="31" y="513"/>
                  </a:lnTo>
                  <a:lnTo>
                    <a:pt x="41" y="541"/>
                  </a:lnTo>
                  <a:lnTo>
                    <a:pt x="41" y="541"/>
                  </a:lnTo>
                  <a:lnTo>
                    <a:pt x="43" y="544"/>
                  </a:lnTo>
                  <a:lnTo>
                    <a:pt x="46" y="545"/>
                  </a:lnTo>
                  <a:lnTo>
                    <a:pt x="48" y="546"/>
                  </a:lnTo>
                  <a:lnTo>
                    <a:pt x="51" y="545"/>
                  </a:lnTo>
                  <a:lnTo>
                    <a:pt x="54" y="544"/>
                  </a:lnTo>
                  <a:lnTo>
                    <a:pt x="56" y="542"/>
                  </a:lnTo>
                  <a:lnTo>
                    <a:pt x="56" y="540"/>
                  </a:lnTo>
                  <a:lnTo>
                    <a:pt x="56" y="536"/>
                  </a:lnTo>
                  <a:lnTo>
                    <a:pt x="56" y="536"/>
                  </a:lnTo>
                  <a:lnTo>
                    <a:pt x="47" y="512"/>
                  </a:lnTo>
                  <a:lnTo>
                    <a:pt x="39" y="487"/>
                  </a:lnTo>
                  <a:lnTo>
                    <a:pt x="33" y="461"/>
                  </a:lnTo>
                  <a:lnTo>
                    <a:pt x="27" y="436"/>
                  </a:lnTo>
                  <a:lnTo>
                    <a:pt x="23" y="411"/>
                  </a:lnTo>
                  <a:lnTo>
                    <a:pt x="21" y="385"/>
                  </a:lnTo>
                  <a:lnTo>
                    <a:pt x="18" y="358"/>
                  </a:lnTo>
                  <a:lnTo>
                    <a:pt x="17" y="332"/>
                  </a:lnTo>
                  <a:lnTo>
                    <a:pt x="16" y="280"/>
                  </a:lnTo>
                  <a:lnTo>
                    <a:pt x="17" y="228"/>
                  </a:lnTo>
                  <a:lnTo>
                    <a:pt x="21" y="123"/>
                  </a:lnTo>
                  <a:lnTo>
                    <a:pt x="21" y="123"/>
                  </a:lnTo>
                  <a:lnTo>
                    <a:pt x="23" y="65"/>
                  </a:lnTo>
                  <a:lnTo>
                    <a:pt x="23" y="8"/>
                  </a:lnTo>
                  <a:lnTo>
                    <a:pt x="23" y="8"/>
                  </a:lnTo>
                  <a:lnTo>
                    <a:pt x="23" y="4"/>
                  </a:lnTo>
                  <a:lnTo>
                    <a:pt x="22" y="1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1"/>
                  </a:lnTo>
                  <a:lnTo>
                    <a:pt x="9" y="4"/>
                  </a:lnTo>
                  <a:lnTo>
                    <a:pt x="8" y="8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133DABF1-65EB-B9E3-944B-EF229A1A2C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4" y="3464"/>
              <a:ext cx="8" cy="85"/>
            </a:xfrm>
            <a:custGeom>
              <a:avLst/>
              <a:gdLst>
                <a:gd name="T0" fmla="*/ 0 w 26"/>
                <a:gd name="T1" fmla="*/ 10 h 255"/>
                <a:gd name="T2" fmla="*/ 0 w 26"/>
                <a:gd name="T3" fmla="*/ 10 h 255"/>
                <a:gd name="T4" fmla="*/ 4 w 26"/>
                <a:gd name="T5" fmla="*/ 39 h 255"/>
                <a:gd name="T6" fmla="*/ 6 w 26"/>
                <a:gd name="T7" fmla="*/ 69 h 255"/>
                <a:gd name="T8" fmla="*/ 9 w 26"/>
                <a:gd name="T9" fmla="*/ 128 h 255"/>
                <a:gd name="T10" fmla="*/ 10 w 26"/>
                <a:gd name="T11" fmla="*/ 188 h 255"/>
                <a:gd name="T12" fmla="*/ 10 w 26"/>
                <a:gd name="T13" fmla="*/ 247 h 255"/>
                <a:gd name="T14" fmla="*/ 10 w 26"/>
                <a:gd name="T15" fmla="*/ 247 h 255"/>
                <a:gd name="T16" fmla="*/ 10 w 26"/>
                <a:gd name="T17" fmla="*/ 249 h 255"/>
                <a:gd name="T18" fmla="*/ 13 w 26"/>
                <a:gd name="T19" fmla="*/ 252 h 255"/>
                <a:gd name="T20" fmla="*/ 16 w 26"/>
                <a:gd name="T21" fmla="*/ 253 h 255"/>
                <a:gd name="T22" fmla="*/ 18 w 26"/>
                <a:gd name="T23" fmla="*/ 255 h 255"/>
                <a:gd name="T24" fmla="*/ 21 w 26"/>
                <a:gd name="T25" fmla="*/ 253 h 255"/>
                <a:gd name="T26" fmla="*/ 24 w 26"/>
                <a:gd name="T27" fmla="*/ 252 h 255"/>
                <a:gd name="T28" fmla="*/ 25 w 26"/>
                <a:gd name="T29" fmla="*/ 249 h 255"/>
                <a:gd name="T30" fmla="*/ 26 w 26"/>
                <a:gd name="T31" fmla="*/ 247 h 255"/>
                <a:gd name="T32" fmla="*/ 26 w 26"/>
                <a:gd name="T33" fmla="*/ 247 h 255"/>
                <a:gd name="T34" fmla="*/ 26 w 26"/>
                <a:gd name="T35" fmla="*/ 186 h 255"/>
                <a:gd name="T36" fmla="*/ 25 w 26"/>
                <a:gd name="T37" fmla="*/ 126 h 255"/>
                <a:gd name="T38" fmla="*/ 21 w 26"/>
                <a:gd name="T39" fmla="*/ 65 h 255"/>
                <a:gd name="T40" fmla="*/ 18 w 26"/>
                <a:gd name="T41" fmla="*/ 35 h 255"/>
                <a:gd name="T42" fmla="*/ 14 w 26"/>
                <a:gd name="T43" fmla="*/ 6 h 255"/>
                <a:gd name="T44" fmla="*/ 14 w 26"/>
                <a:gd name="T45" fmla="*/ 6 h 255"/>
                <a:gd name="T46" fmla="*/ 14 w 26"/>
                <a:gd name="T47" fmla="*/ 2 h 255"/>
                <a:gd name="T48" fmla="*/ 12 w 26"/>
                <a:gd name="T49" fmla="*/ 1 h 255"/>
                <a:gd name="T50" fmla="*/ 9 w 26"/>
                <a:gd name="T51" fmla="*/ 0 h 255"/>
                <a:gd name="T52" fmla="*/ 6 w 26"/>
                <a:gd name="T53" fmla="*/ 1 h 255"/>
                <a:gd name="T54" fmla="*/ 4 w 26"/>
                <a:gd name="T55" fmla="*/ 1 h 255"/>
                <a:gd name="T56" fmla="*/ 1 w 26"/>
                <a:gd name="T57" fmla="*/ 4 h 255"/>
                <a:gd name="T58" fmla="*/ 0 w 26"/>
                <a:gd name="T59" fmla="*/ 6 h 255"/>
                <a:gd name="T60" fmla="*/ 0 w 26"/>
                <a:gd name="T61" fmla="*/ 10 h 255"/>
                <a:gd name="T62" fmla="*/ 0 w 26"/>
                <a:gd name="T63" fmla="*/ 1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" h="255">
                  <a:moveTo>
                    <a:pt x="0" y="10"/>
                  </a:moveTo>
                  <a:lnTo>
                    <a:pt x="0" y="10"/>
                  </a:lnTo>
                  <a:lnTo>
                    <a:pt x="4" y="39"/>
                  </a:lnTo>
                  <a:lnTo>
                    <a:pt x="6" y="69"/>
                  </a:lnTo>
                  <a:lnTo>
                    <a:pt x="9" y="128"/>
                  </a:lnTo>
                  <a:lnTo>
                    <a:pt x="10" y="188"/>
                  </a:lnTo>
                  <a:lnTo>
                    <a:pt x="10" y="247"/>
                  </a:lnTo>
                  <a:lnTo>
                    <a:pt x="10" y="247"/>
                  </a:lnTo>
                  <a:lnTo>
                    <a:pt x="10" y="249"/>
                  </a:lnTo>
                  <a:lnTo>
                    <a:pt x="13" y="252"/>
                  </a:lnTo>
                  <a:lnTo>
                    <a:pt x="16" y="253"/>
                  </a:lnTo>
                  <a:lnTo>
                    <a:pt x="18" y="255"/>
                  </a:lnTo>
                  <a:lnTo>
                    <a:pt x="21" y="253"/>
                  </a:lnTo>
                  <a:lnTo>
                    <a:pt x="24" y="252"/>
                  </a:lnTo>
                  <a:lnTo>
                    <a:pt x="25" y="249"/>
                  </a:lnTo>
                  <a:lnTo>
                    <a:pt x="26" y="247"/>
                  </a:lnTo>
                  <a:lnTo>
                    <a:pt x="26" y="247"/>
                  </a:lnTo>
                  <a:lnTo>
                    <a:pt x="26" y="186"/>
                  </a:lnTo>
                  <a:lnTo>
                    <a:pt x="25" y="126"/>
                  </a:lnTo>
                  <a:lnTo>
                    <a:pt x="21" y="65"/>
                  </a:lnTo>
                  <a:lnTo>
                    <a:pt x="18" y="35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4" y="2"/>
                  </a:lnTo>
                  <a:lnTo>
                    <a:pt x="12" y="1"/>
                  </a:lnTo>
                  <a:lnTo>
                    <a:pt x="9" y="0"/>
                  </a:lnTo>
                  <a:lnTo>
                    <a:pt x="6" y="1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517902C9-6FA1-D8B4-1415-78E129B094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0" y="2868"/>
              <a:ext cx="24" cy="113"/>
            </a:xfrm>
            <a:custGeom>
              <a:avLst/>
              <a:gdLst>
                <a:gd name="T0" fmla="*/ 54 w 70"/>
                <a:gd name="T1" fmla="*/ 8 h 340"/>
                <a:gd name="T2" fmla="*/ 54 w 70"/>
                <a:gd name="T3" fmla="*/ 8 h 340"/>
                <a:gd name="T4" fmla="*/ 50 w 70"/>
                <a:gd name="T5" fmla="*/ 39 h 340"/>
                <a:gd name="T6" fmla="*/ 46 w 70"/>
                <a:gd name="T7" fmla="*/ 71 h 340"/>
                <a:gd name="T8" fmla="*/ 35 w 70"/>
                <a:gd name="T9" fmla="*/ 134 h 340"/>
                <a:gd name="T10" fmla="*/ 23 w 70"/>
                <a:gd name="T11" fmla="*/ 197 h 340"/>
                <a:gd name="T12" fmla="*/ 11 w 70"/>
                <a:gd name="T13" fmla="*/ 261 h 340"/>
                <a:gd name="T14" fmla="*/ 11 w 70"/>
                <a:gd name="T15" fmla="*/ 261 h 340"/>
                <a:gd name="T16" fmla="*/ 4 w 70"/>
                <a:gd name="T17" fmla="*/ 297 h 340"/>
                <a:gd name="T18" fmla="*/ 0 w 70"/>
                <a:gd name="T19" fmla="*/ 332 h 340"/>
                <a:gd name="T20" fmla="*/ 0 w 70"/>
                <a:gd name="T21" fmla="*/ 332 h 340"/>
                <a:gd name="T22" fmla="*/ 0 w 70"/>
                <a:gd name="T23" fmla="*/ 336 h 340"/>
                <a:gd name="T24" fmla="*/ 3 w 70"/>
                <a:gd name="T25" fmla="*/ 339 h 340"/>
                <a:gd name="T26" fmla="*/ 4 w 70"/>
                <a:gd name="T27" fmla="*/ 340 h 340"/>
                <a:gd name="T28" fmla="*/ 8 w 70"/>
                <a:gd name="T29" fmla="*/ 340 h 340"/>
                <a:gd name="T30" fmla="*/ 11 w 70"/>
                <a:gd name="T31" fmla="*/ 340 h 340"/>
                <a:gd name="T32" fmla="*/ 14 w 70"/>
                <a:gd name="T33" fmla="*/ 339 h 340"/>
                <a:gd name="T34" fmla="*/ 15 w 70"/>
                <a:gd name="T35" fmla="*/ 336 h 340"/>
                <a:gd name="T36" fmla="*/ 16 w 70"/>
                <a:gd name="T37" fmla="*/ 332 h 340"/>
                <a:gd name="T38" fmla="*/ 16 w 70"/>
                <a:gd name="T39" fmla="*/ 332 h 340"/>
                <a:gd name="T40" fmla="*/ 20 w 70"/>
                <a:gd name="T41" fmla="*/ 300 h 340"/>
                <a:gd name="T42" fmla="*/ 25 w 70"/>
                <a:gd name="T43" fmla="*/ 269 h 340"/>
                <a:gd name="T44" fmla="*/ 36 w 70"/>
                <a:gd name="T45" fmla="*/ 206 h 340"/>
                <a:gd name="T46" fmla="*/ 49 w 70"/>
                <a:gd name="T47" fmla="*/ 143 h 340"/>
                <a:gd name="T48" fmla="*/ 61 w 70"/>
                <a:gd name="T49" fmla="*/ 80 h 340"/>
                <a:gd name="T50" fmla="*/ 61 w 70"/>
                <a:gd name="T51" fmla="*/ 80 h 340"/>
                <a:gd name="T52" fmla="*/ 66 w 70"/>
                <a:gd name="T53" fmla="*/ 43 h 340"/>
                <a:gd name="T54" fmla="*/ 70 w 70"/>
                <a:gd name="T55" fmla="*/ 8 h 340"/>
                <a:gd name="T56" fmla="*/ 70 w 70"/>
                <a:gd name="T57" fmla="*/ 8 h 340"/>
                <a:gd name="T58" fmla="*/ 70 w 70"/>
                <a:gd name="T59" fmla="*/ 4 h 340"/>
                <a:gd name="T60" fmla="*/ 69 w 70"/>
                <a:gd name="T61" fmla="*/ 2 h 340"/>
                <a:gd name="T62" fmla="*/ 66 w 70"/>
                <a:gd name="T63" fmla="*/ 1 h 340"/>
                <a:gd name="T64" fmla="*/ 63 w 70"/>
                <a:gd name="T65" fmla="*/ 0 h 340"/>
                <a:gd name="T66" fmla="*/ 61 w 70"/>
                <a:gd name="T67" fmla="*/ 1 h 340"/>
                <a:gd name="T68" fmla="*/ 58 w 70"/>
                <a:gd name="T69" fmla="*/ 2 h 340"/>
                <a:gd name="T70" fmla="*/ 56 w 70"/>
                <a:gd name="T71" fmla="*/ 4 h 340"/>
                <a:gd name="T72" fmla="*/ 54 w 70"/>
                <a:gd name="T73" fmla="*/ 8 h 340"/>
                <a:gd name="T74" fmla="*/ 54 w 70"/>
                <a:gd name="T75" fmla="*/ 8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0" h="340">
                  <a:moveTo>
                    <a:pt x="54" y="8"/>
                  </a:moveTo>
                  <a:lnTo>
                    <a:pt x="54" y="8"/>
                  </a:lnTo>
                  <a:lnTo>
                    <a:pt x="50" y="39"/>
                  </a:lnTo>
                  <a:lnTo>
                    <a:pt x="46" y="71"/>
                  </a:lnTo>
                  <a:lnTo>
                    <a:pt x="35" y="134"/>
                  </a:lnTo>
                  <a:lnTo>
                    <a:pt x="23" y="197"/>
                  </a:lnTo>
                  <a:lnTo>
                    <a:pt x="11" y="261"/>
                  </a:lnTo>
                  <a:lnTo>
                    <a:pt x="11" y="261"/>
                  </a:lnTo>
                  <a:lnTo>
                    <a:pt x="4" y="297"/>
                  </a:lnTo>
                  <a:lnTo>
                    <a:pt x="0" y="332"/>
                  </a:lnTo>
                  <a:lnTo>
                    <a:pt x="0" y="332"/>
                  </a:lnTo>
                  <a:lnTo>
                    <a:pt x="0" y="336"/>
                  </a:lnTo>
                  <a:lnTo>
                    <a:pt x="3" y="339"/>
                  </a:lnTo>
                  <a:lnTo>
                    <a:pt x="4" y="340"/>
                  </a:lnTo>
                  <a:lnTo>
                    <a:pt x="8" y="340"/>
                  </a:lnTo>
                  <a:lnTo>
                    <a:pt x="11" y="340"/>
                  </a:lnTo>
                  <a:lnTo>
                    <a:pt x="14" y="339"/>
                  </a:lnTo>
                  <a:lnTo>
                    <a:pt x="15" y="336"/>
                  </a:lnTo>
                  <a:lnTo>
                    <a:pt x="16" y="332"/>
                  </a:lnTo>
                  <a:lnTo>
                    <a:pt x="16" y="332"/>
                  </a:lnTo>
                  <a:lnTo>
                    <a:pt x="20" y="300"/>
                  </a:lnTo>
                  <a:lnTo>
                    <a:pt x="25" y="269"/>
                  </a:lnTo>
                  <a:lnTo>
                    <a:pt x="36" y="206"/>
                  </a:lnTo>
                  <a:lnTo>
                    <a:pt x="49" y="143"/>
                  </a:lnTo>
                  <a:lnTo>
                    <a:pt x="61" y="80"/>
                  </a:lnTo>
                  <a:lnTo>
                    <a:pt x="61" y="80"/>
                  </a:lnTo>
                  <a:lnTo>
                    <a:pt x="66" y="43"/>
                  </a:lnTo>
                  <a:lnTo>
                    <a:pt x="70" y="8"/>
                  </a:lnTo>
                  <a:lnTo>
                    <a:pt x="70" y="8"/>
                  </a:lnTo>
                  <a:lnTo>
                    <a:pt x="70" y="4"/>
                  </a:lnTo>
                  <a:lnTo>
                    <a:pt x="69" y="2"/>
                  </a:lnTo>
                  <a:lnTo>
                    <a:pt x="66" y="1"/>
                  </a:lnTo>
                  <a:lnTo>
                    <a:pt x="63" y="0"/>
                  </a:lnTo>
                  <a:lnTo>
                    <a:pt x="61" y="1"/>
                  </a:lnTo>
                  <a:lnTo>
                    <a:pt x="58" y="2"/>
                  </a:lnTo>
                  <a:lnTo>
                    <a:pt x="56" y="4"/>
                  </a:lnTo>
                  <a:lnTo>
                    <a:pt x="54" y="8"/>
                  </a:lnTo>
                  <a:lnTo>
                    <a:pt x="54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2291FF2A-29EA-FDA5-4CBF-C1E4C5ACA7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7" y="2922"/>
              <a:ext cx="5" cy="114"/>
            </a:xfrm>
            <a:custGeom>
              <a:avLst/>
              <a:gdLst>
                <a:gd name="T0" fmla="*/ 0 w 16"/>
                <a:gd name="T1" fmla="*/ 7 h 340"/>
                <a:gd name="T2" fmla="*/ 0 w 16"/>
                <a:gd name="T3" fmla="*/ 7 h 340"/>
                <a:gd name="T4" fmla="*/ 0 w 16"/>
                <a:gd name="T5" fmla="*/ 332 h 340"/>
                <a:gd name="T6" fmla="*/ 0 w 16"/>
                <a:gd name="T7" fmla="*/ 332 h 340"/>
                <a:gd name="T8" fmla="*/ 0 w 16"/>
                <a:gd name="T9" fmla="*/ 336 h 340"/>
                <a:gd name="T10" fmla="*/ 3 w 16"/>
                <a:gd name="T11" fmla="*/ 339 h 340"/>
                <a:gd name="T12" fmla="*/ 4 w 16"/>
                <a:gd name="T13" fmla="*/ 340 h 340"/>
                <a:gd name="T14" fmla="*/ 8 w 16"/>
                <a:gd name="T15" fmla="*/ 340 h 340"/>
                <a:gd name="T16" fmla="*/ 11 w 16"/>
                <a:gd name="T17" fmla="*/ 340 h 340"/>
                <a:gd name="T18" fmla="*/ 13 w 16"/>
                <a:gd name="T19" fmla="*/ 339 h 340"/>
                <a:gd name="T20" fmla="*/ 15 w 16"/>
                <a:gd name="T21" fmla="*/ 336 h 340"/>
                <a:gd name="T22" fmla="*/ 16 w 16"/>
                <a:gd name="T23" fmla="*/ 332 h 340"/>
                <a:gd name="T24" fmla="*/ 16 w 16"/>
                <a:gd name="T25" fmla="*/ 332 h 340"/>
                <a:gd name="T26" fmla="*/ 16 w 16"/>
                <a:gd name="T27" fmla="*/ 7 h 340"/>
                <a:gd name="T28" fmla="*/ 16 w 16"/>
                <a:gd name="T29" fmla="*/ 7 h 340"/>
                <a:gd name="T30" fmla="*/ 15 w 16"/>
                <a:gd name="T31" fmla="*/ 3 h 340"/>
                <a:gd name="T32" fmla="*/ 13 w 16"/>
                <a:gd name="T33" fmla="*/ 1 h 340"/>
                <a:gd name="T34" fmla="*/ 11 w 16"/>
                <a:gd name="T35" fmla="*/ 0 h 340"/>
                <a:gd name="T36" fmla="*/ 8 w 16"/>
                <a:gd name="T37" fmla="*/ 0 h 340"/>
                <a:gd name="T38" fmla="*/ 4 w 16"/>
                <a:gd name="T39" fmla="*/ 0 h 340"/>
                <a:gd name="T40" fmla="*/ 3 w 16"/>
                <a:gd name="T41" fmla="*/ 1 h 340"/>
                <a:gd name="T42" fmla="*/ 0 w 16"/>
                <a:gd name="T43" fmla="*/ 3 h 340"/>
                <a:gd name="T44" fmla="*/ 0 w 16"/>
                <a:gd name="T45" fmla="*/ 7 h 340"/>
                <a:gd name="T46" fmla="*/ 0 w 16"/>
                <a:gd name="T47" fmla="*/ 7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6" h="340">
                  <a:moveTo>
                    <a:pt x="0" y="7"/>
                  </a:moveTo>
                  <a:lnTo>
                    <a:pt x="0" y="7"/>
                  </a:lnTo>
                  <a:lnTo>
                    <a:pt x="0" y="332"/>
                  </a:lnTo>
                  <a:lnTo>
                    <a:pt x="0" y="332"/>
                  </a:lnTo>
                  <a:lnTo>
                    <a:pt x="0" y="336"/>
                  </a:lnTo>
                  <a:lnTo>
                    <a:pt x="3" y="339"/>
                  </a:lnTo>
                  <a:lnTo>
                    <a:pt x="4" y="340"/>
                  </a:lnTo>
                  <a:lnTo>
                    <a:pt x="8" y="340"/>
                  </a:lnTo>
                  <a:lnTo>
                    <a:pt x="11" y="340"/>
                  </a:lnTo>
                  <a:lnTo>
                    <a:pt x="13" y="339"/>
                  </a:lnTo>
                  <a:lnTo>
                    <a:pt x="15" y="336"/>
                  </a:lnTo>
                  <a:lnTo>
                    <a:pt x="16" y="332"/>
                  </a:lnTo>
                  <a:lnTo>
                    <a:pt x="16" y="332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5" y="3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21087016-DC0E-9CF1-B978-54B294F33B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9" y="2987"/>
              <a:ext cx="9" cy="70"/>
            </a:xfrm>
            <a:custGeom>
              <a:avLst/>
              <a:gdLst>
                <a:gd name="T0" fmla="*/ 0 w 27"/>
                <a:gd name="T1" fmla="*/ 10 h 210"/>
                <a:gd name="T2" fmla="*/ 0 w 27"/>
                <a:gd name="T3" fmla="*/ 10 h 210"/>
                <a:gd name="T4" fmla="*/ 4 w 27"/>
                <a:gd name="T5" fmla="*/ 34 h 210"/>
                <a:gd name="T6" fmla="*/ 7 w 27"/>
                <a:gd name="T7" fmla="*/ 58 h 210"/>
                <a:gd name="T8" fmla="*/ 10 w 27"/>
                <a:gd name="T9" fmla="*/ 106 h 210"/>
                <a:gd name="T10" fmla="*/ 11 w 27"/>
                <a:gd name="T11" fmla="*/ 155 h 210"/>
                <a:gd name="T12" fmla="*/ 11 w 27"/>
                <a:gd name="T13" fmla="*/ 204 h 210"/>
                <a:gd name="T14" fmla="*/ 11 w 27"/>
                <a:gd name="T15" fmla="*/ 204 h 210"/>
                <a:gd name="T16" fmla="*/ 12 w 27"/>
                <a:gd name="T17" fmla="*/ 206 h 210"/>
                <a:gd name="T18" fmla="*/ 14 w 27"/>
                <a:gd name="T19" fmla="*/ 209 h 210"/>
                <a:gd name="T20" fmla="*/ 16 w 27"/>
                <a:gd name="T21" fmla="*/ 210 h 210"/>
                <a:gd name="T22" fmla="*/ 19 w 27"/>
                <a:gd name="T23" fmla="*/ 210 h 210"/>
                <a:gd name="T24" fmla="*/ 21 w 27"/>
                <a:gd name="T25" fmla="*/ 210 h 210"/>
                <a:gd name="T26" fmla="*/ 24 w 27"/>
                <a:gd name="T27" fmla="*/ 209 h 210"/>
                <a:gd name="T28" fmla="*/ 27 w 27"/>
                <a:gd name="T29" fmla="*/ 206 h 210"/>
                <a:gd name="T30" fmla="*/ 27 w 27"/>
                <a:gd name="T31" fmla="*/ 204 h 210"/>
                <a:gd name="T32" fmla="*/ 27 w 27"/>
                <a:gd name="T33" fmla="*/ 204 h 210"/>
                <a:gd name="T34" fmla="*/ 27 w 27"/>
                <a:gd name="T35" fmla="*/ 154 h 210"/>
                <a:gd name="T36" fmla="*/ 25 w 27"/>
                <a:gd name="T37" fmla="*/ 104 h 210"/>
                <a:gd name="T38" fmla="*/ 21 w 27"/>
                <a:gd name="T39" fmla="*/ 55 h 210"/>
                <a:gd name="T40" fmla="*/ 19 w 27"/>
                <a:gd name="T41" fmla="*/ 30 h 210"/>
                <a:gd name="T42" fmla="*/ 16 w 27"/>
                <a:gd name="T43" fmla="*/ 7 h 210"/>
                <a:gd name="T44" fmla="*/ 16 w 27"/>
                <a:gd name="T45" fmla="*/ 7 h 210"/>
                <a:gd name="T46" fmla="*/ 15 w 27"/>
                <a:gd name="T47" fmla="*/ 3 h 210"/>
                <a:gd name="T48" fmla="*/ 12 w 27"/>
                <a:gd name="T49" fmla="*/ 1 h 210"/>
                <a:gd name="T50" fmla="*/ 10 w 27"/>
                <a:gd name="T51" fmla="*/ 0 h 210"/>
                <a:gd name="T52" fmla="*/ 7 w 27"/>
                <a:gd name="T53" fmla="*/ 0 h 210"/>
                <a:gd name="T54" fmla="*/ 4 w 27"/>
                <a:gd name="T55" fmla="*/ 1 h 210"/>
                <a:gd name="T56" fmla="*/ 2 w 27"/>
                <a:gd name="T57" fmla="*/ 4 h 210"/>
                <a:gd name="T58" fmla="*/ 0 w 27"/>
                <a:gd name="T59" fmla="*/ 7 h 210"/>
                <a:gd name="T60" fmla="*/ 0 w 27"/>
                <a:gd name="T61" fmla="*/ 10 h 210"/>
                <a:gd name="T62" fmla="*/ 0 w 27"/>
                <a:gd name="T63" fmla="*/ 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7" h="210">
                  <a:moveTo>
                    <a:pt x="0" y="10"/>
                  </a:moveTo>
                  <a:lnTo>
                    <a:pt x="0" y="10"/>
                  </a:lnTo>
                  <a:lnTo>
                    <a:pt x="4" y="34"/>
                  </a:lnTo>
                  <a:lnTo>
                    <a:pt x="7" y="58"/>
                  </a:lnTo>
                  <a:lnTo>
                    <a:pt x="10" y="106"/>
                  </a:lnTo>
                  <a:lnTo>
                    <a:pt x="11" y="155"/>
                  </a:lnTo>
                  <a:lnTo>
                    <a:pt x="11" y="204"/>
                  </a:lnTo>
                  <a:lnTo>
                    <a:pt x="11" y="204"/>
                  </a:lnTo>
                  <a:lnTo>
                    <a:pt x="12" y="206"/>
                  </a:lnTo>
                  <a:lnTo>
                    <a:pt x="14" y="209"/>
                  </a:lnTo>
                  <a:lnTo>
                    <a:pt x="16" y="210"/>
                  </a:lnTo>
                  <a:lnTo>
                    <a:pt x="19" y="210"/>
                  </a:lnTo>
                  <a:lnTo>
                    <a:pt x="21" y="210"/>
                  </a:lnTo>
                  <a:lnTo>
                    <a:pt x="24" y="209"/>
                  </a:lnTo>
                  <a:lnTo>
                    <a:pt x="27" y="206"/>
                  </a:lnTo>
                  <a:lnTo>
                    <a:pt x="27" y="204"/>
                  </a:lnTo>
                  <a:lnTo>
                    <a:pt x="27" y="204"/>
                  </a:lnTo>
                  <a:lnTo>
                    <a:pt x="27" y="154"/>
                  </a:lnTo>
                  <a:lnTo>
                    <a:pt x="25" y="104"/>
                  </a:lnTo>
                  <a:lnTo>
                    <a:pt x="21" y="55"/>
                  </a:lnTo>
                  <a:lnTo>
                    <a:pt x="19" y="30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5" y="3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678D2F66-AA4B-7673-CCAD-775BFD80D7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5" y="3030"/>
              <a:ext cx="13" cy="38"/>
            </a:xfrm>
            <a:custGeom>
              <a:avLst/>
              <a:gdLst>
                <a:gd name="T0" fmla="*/ 1 w 38"/>
                <a:gd name="T1" fmla="*/ 11 h 113"/>
                <a:gd name="T2" fmla="*/ 1 w 38"/>
                <a:gd name="T3" fmla="*/ 11 h 113"/>
                <a:gd name="T4" fmla="*/ 7 w 38"/>
                <a:gd name="T5" fmla="*/ 34 h 113"/>
                <a:gd name="T6" fmla="*/ 12 w 38"/>
                <a:gd name="T7" fmla="*/ 59 h 113"/>
                <a:gd name="T8" fmla="*/ 16 w 38"/>
                <a:gd name="T9" fmla="*/ 84 h 113"/>
                <a:gd name="T10" fmla="*/ 22 w 38"/>
                <a:gd name="T11" fmla="*/ 108 h 113"/>
                <a:gd name="T12" fmla="*/ 22 w 38"/>
                <a:gd name="T13" fmla="*/ 108 h 113"/>
                <a:gd name="T14" fmla="*/ 24 w 38"/>
                <a:gd name="T15" fmla="*/ 110 h 113"/>
                <a:gd name="T16" fmla="*/ 26 w 38"/>
                <a:gd name="T17" fmla="*/ 113 h 113"/>
                <a:gd name="T18" fmla="*/ 29 w 38"/>
                <a:gd name="T19" fmla="*/ 113 h 113"/>
                <a:gd name="T20" fmla="*/ 33 w 38"/>
                <a:gd name="T21" fmla="*/ 113 h 113"/>
                <a:gd name="T22" fmla="*/ 35 w 38"/>
                <a:gd name="T23" fmla="*/ 112 h 113"/>
                <a:gd name="T24" fmla="*/ 37 w 38"/>
                <a:gd name="T25" fmla="*/ 109 h 113"/>
                <a:gd name="T26" fmla="*/ 38 w 38"/>
                <a:gd name="T27" fmla="*/ 106 h 113"/>
                <a:gd name="T28" fmla="*/ 38 w 38"/>
                <a:gd name="T29" fmla="*/ 104 h 113"/>
                <a:gd name="T30" fmla="*/ 38 w 38"/>
                <a:gd name="T31" fmla="*/ 104 h 113"/>
                <a:gd name="T32" fmla="*/ 31 w 38"/>
                <a:gd name="T33" fmla="*/ 79 h 113"/>
                <a:gd name="T34" fmla="*/ 26 w 38"/>
                <a:gd name="T35" fmla="*/ 55 h 113"/>
                <a:gd name="T36" fmla="*/ 22 w 38"/>
                <a:gd name="T37" fmla="*/ 30 h 113"/>
                <a:gd name="T38" fmla="*/ 16 w 38"/>
                <a:gd name="T39" fmla="*/ 7 h 113"/>
                <a:gd name="T40" fmla="*/ 16 w 38"/>
                <a:gd name="T41" fmla="*/ 7 h 113"/>
                <a:gd name="T42" fmla="*/ 14 w 38"/>
                <a:gd name="T43" fmla="*/ 3 h 113"/>
                <a:gd name="T44" fmla="*/ 12 w 38"/>
                <a:gd name="T45" fmla="*/ 1 h 113"/>
                <a:gd name="T46" fmla="*/ 9 w 38"/>
                <a:gd name="T47" fmla="*/ 0 h 113"/>
                <a:gd name="T48" fmla="*/ 7 w 38"/>
                <a:gd name="T49" fmla="*/ 1 h 113"/>
                <a:gd name="T50" fmla="*/ 4 w 38"/>
                <a:gd name="T51" fmla="*/ 3 h 113"/>
                <a:gd name="T52" fmla="*/ 1 w 38"/>
                <a:gd name="T53" fmla="*/ 4 h 113"/>
                <a:gd name="T54" fmla="*/ 0 w 38"/>
                <a:gd name="T55" fmla="*/ 7 h 113"/>
                <a:gd name="T56" fmla="*/ 1 w 38"/>
                <a:gd name="T57" fmla="*/ 11 h 113"/>
                <a:gd name="T58" fmla="*/ 1 w 38"/>
                <a:gd name="T59" fmla="*/ 11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8" h="113">
                  <a:moveTo>
                    <a:pt x="1" y="11"/>
                  </a:moveTo>
                  <a:lnTo>
                    <a:pt x="1" y="11"/>
                  </a:lnTo>
                  <a:lnTo>
                    <a:pt x="7" y="34"/>
                  </a:lnTo>
                  <a:lnTo>
                    <a:pt x="12" y="59"/>
                  </a:lnTo>
                  <a:lnTo>
                    <a:pt x="16" y="84"/>
                  </a:lnTo>
                  <a:lnTo>
                    <a:pt x="22" y="108"/>
                  </a:lnTo>
                  <a:lnTo>
                    <a:pt x="22" y="108"/>
                  </a:lnTo>
                  <a:lnTo>
                    <a:pt x="24" y="110"/>
                  </a:lnTo>
                  <a:lnTo>
                    <a:pt x="26" y="113"/>
                  </a:lnTo>
                  <a:lnTo>
                    <a:pt x="29" y="113"/>
                  </a:lnTo>
                  <a:lnTo>
                    <a:pt x="33" y="113"/>
                  </a:lnTo>
                  <a:lnTo>
                    <a:pt x="35" y="112"/>
                  </a:lnTo>
                  <a:lnTo>
                    <a:pt x="37" y="109"/>
                  </a:lnTo>
                  <a:lnTo>
                    <a:pt x="38" y="106"/>
                  </a:lnTo>
                  <a:lnTo>
                    <a:pt x="38" y="104"/>
                  </a:lnTo>
                  <a:lnTo>
                    <a:pt x="38" y="104"/>
                  </a:lnTo>
                  <a:lnTo>
                    <a:pt x="31" y="79"/>
                  </a:lnTo>
                  <a:lnTo>
                    <a:pt x="26" y="55"/>
                  </a:lnTo>
                  <a:lnTo>
                    <a:pt x="22" y="30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4" y="3"/>
                  </a:lnTo>
                  <a:lnTo>
                    <a:pt x="12" y="1"/>
                  </a:lnTo>
                  <a:lnTo>
                    <a:pt x="9" y="0"/>
                  </a:lnTo>
                  <a:lnTo>
                    <a:pt x="7" y="1"/>
                  </a:lnTo>
                  <a:lnTo>
                    <a:pt x="4" y="3"/>
                  </a:lnTo>
                  <a:lnTo>
                    <a:pt x="1" y="4"/>
                  </a:lnTo>
                  <a:lnTo>
                    <a:pt x="0" y="7"/>
                  </a:lnTo>
                  <a:lnTo>
                    <a:pt x="1" y="11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E477E087-73CB-1486-34F5-9A96915E15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5" y="3063"/>
              <a:ext cx="12" cy="16"/>
            </a:xfrm>
            <a:custGeom>
              <a:avLst/>
              <a:gdLst>
                <a:gd name="T0" fmla="*/ 3 w 38"/>
                <a:gd name="T1" fmla="*/ 15 h 49"/>
                <a:gd name="T2" fmla="*/ 3 w 38"/>
                <a:gd name="T3" fmla="*/ 15 h 49"/>
                <a:gd name="T4" fmla="*/ 11 w 38"/>
                <a:gd name="T5" fmla="*/ 23 h 49"/>
                <a:gd name="T6" fmla="*/ 11 w 38"/>
                <a:gd name="T7" fmla="*/ 23 h 49"/>
                <a:gd name="T8" fmla="*/ 13 w 38"/>
                <a:gd name="T9" fmla="*/ 27 h 49"/>
                <a:gd name="T10" fmla="*/ 13 w 38"/>
                <a:gd name="T11" fmla="*/ 27 h 49"/>
                <a:gd name="T12" fmla="*/ 16 w 38"/>
                <a:gd name="T13" fmla="*/ 28 h 49"/>
                <a:gd name="T14" fmla="*/ 16 w 38"/>
                <a:gd name="T15" fmla="*/ 29 h 49"/>
                <a:gd name="T16" fmla="*/ 16 w 38"/>
                <a:gd name="T17" fmla="*/ 29 h 49"/>
                <a:gd name="T18" fmla="*/ 16 w 38"/>
                <a:gd name="T19" fmla="*/ 29 h 49"/>
                <a:gd name="T20" fmla="*/ 16 w 38"/>
                <a:gd name="T21" fmla="*/ 29 h 49"/>
                <a:gd name="T22" fmla="*/ 16 w 38"/>
                <a:gd name="T23" fmla="*/ 29 h 49"/>
                <a:gd name="T24" fmla="*/ 21 w 38"/>
                <a:gd name="T25" fmla="*/ 36 h 49"/>
                <a:gd name="T26" fmla="*/ 21 w 38"/>
                <a:gd name="T27" fmla="*/ 36 h 49"/>
                <a:gd name="T28" fmla="*/ 21 w 38"/>
                <a:gd name="T29" fmla="*/ 36 h 49"/>
                <a:gd name="T30" fmla="*/ 21 w 38"/>
                <a:gd name="T31" fmla="*/ 37 h 49"/>
                <a:gd name="T32" fmla="*/ 21 w 38"/>
                <a:gd name="T33" fmla="*/ 37 h 49"/>
                <a:gd name="T34" fmla="*/ 21 w 38"/>
                <a:gd name="T35" fmla="*/ 38 h 49"/>
                <a:gd name="T36" fmla="*/ 23 w 38"/>
                <a:gd name="T37" fmla="*/ 40 h 49"/>
                <a:gd name="T38" fmla="*/ 23 w 38"/>
                <a:gd name="T39" fmla="*/ 40 h 49"/>
                <a:gd name="T40" fmla="*/ 23 w 38"/>
                <a:gd name="T41" fmla="*/ 40 h 49"/>
                <a:gd name="T42" fmla="*/ 23 w 38"/>
                <a:gd name="T43" fmla="*/ 40 h 49"/>
                <a:gd name="T44" fmla="*/ 23 w 38"/>
                <a:gd name="T45" fmla="*/ 40 h 49"/>
                <a:gd name="T46" fmla="*/ 23 w 38"/>
                <a:gd name="T47" fmla="*/ 41 h 49"/>
                <a:gd name="T48" fmla="*/ 23 w 38"/>
                <a:gd name="T49" fmla="*/ 41 h 49"/>
                <a:gd name="T50" fmla="*/ 23 w 38"/>
                <a:gd name="T51" fmla="*/ 44 h 49"/>
                <a:gd name="T52" fmla="*/ 24 w 38"/>
                <a:gd name="T53" fmla="*/ 46 h 49"/>
                <a:gd name="T54" fmla="*/ 27 w 38"/>
                <a:gd name="T55" fmla="*/ 49 h 49"/>
                <a:gd name="T56" fmla="*/ 30 w 38"/>
                <a:gd name="T57" fmla="*/ 49 h 49"/>
                <a:gd name="T58" fmla="*/ 30 w 38"/>
                <a:gd name="T59" fmla="*/ 49 h 49"/>
                <a:gd name="T60" fmla="*/ 33 w 38"/>
                <a:gd name="T61" fmla="*/ 49 h 49"/>
                <a:gd name="T62" fmla="*/ 36 w 38"/>
                <a:gd name="T63" fmla="*/ 46 h 49"/>
                <a:gd name="T64" fmla="*/ 37 w 38"/>
                <a:gd name="T65" fmla="*/ 45 h 49"/>
                <a:gd name="T66" fmla="*/ 38 w 38"/>
                <a:gd name="T67" fmla="*/ 41 h 49"/>
                <a:gd name="T68" fmla="*/ 38 w 38"/>
                <a:gd name="T69" fmla="*/ 41 h 49"/>
                <a:gd name="T70" fmla="*/ 37 w 38"/>
                <a:gd name="T71" fmla="*/ 36 h 49"/>
                <a:gd name="T72" fmla="*/ 36 w 38"/>
                <a:gd name="T73" fmla="*/ 30 h 49"/>
                <a:gd name="T74" fmla="*/ 30 w 38"/>
                <a:gd name="T75" fmla="*/ 21 h 49"/>
                <a:gd name="T76" fmla="*/ 30 w 38"/>
                <a:gd name="T77" fmla="*/ 21 h 49"/>
                <a:gd name="T78" fmla="*/ 23 w 38"/>
                <a:gd name="T79" fmla="*/ 12 h 49"/>
                <a:gd name="T80" fmla="*/ 13 w 38"/>
                <a:gd name="T81" fmla="*/ 3 h 49"/>
                <a:gd name="T82" fmla="*/ 13 w 38"/>
                <a:gd name="T83" fmla="*/ 3 h 49"/>
                <a:gd name="T84" fmla="*/ 11 w 38"/>
                <a:gd name="T85" fmla="*/ 2 h 49"/>
                <a:gd name="T86" fmla="*/ 8 w 38"/>
                <a:gd name="T87" fmla="*/ 0 h 49"/>
                <a:gd name="T88" fmla="*/ 6 w 38"/>
                <a:gd name="T89" fmla="*/ 2 h 49"/>
                <a:gd name="T90" fmla="*/ 3 w 38"/>
                <a:gd name="T91" fmla="*/ 3 h 49"/>
                <a:gd name="T92" fmla="*/ 3 w 38"/>
                <a:gd name="T93" fmla="*/ 3 h 49"/>
                <a:gd name="T94" fmla="*/ 2 w 38"/>
                <a:gd name="T95" fmla="*/ 6 h 49"/>
                <a:gd name="T96" fmla="*/ 0 w 38"/>
                <a:gd name="T97" fmla="*/ 8 h 49"/>
                <a:gd name="T98" fmla="*/ 2 w 38"/>
                <a:gd name="T99" fmla="*/ 12 h 49"/>
                <a:gd name="T100" fmla="*/ 3 w 38"/>
                <a:gd name="T101" fmla="*/ 15 h 49"/>
                <a:gd name="T102" fmla="*/ 3 w 38"/>
                <a:gd name="T103" fmla="*/ 1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8" h="49">
                  <a:moveTo>
                    <a:pt x="3" y="15"/>
                  </a:moveTo>
                  <a:lnTo>
                    <a:pt x="3" y="15"/>
                  </a:lnTo>
                  <a:lnTo>
                    <a:pt x="11" y="23"/>
                  </a:lnTo>
                  <a:lnTo>
                    <a:pt x="11" y="23"/>
                  </a:lnTo>
                  <a:lnTo>
                    <a:pt x="13" y="27"/>
                  </a:lnTo>
                  <a:lnTo>
                    <a:pt x="13" y="27"/>
                  </a:lnTo>
                  <a:lnTo>
                    <a:pt x="16" y="28"/>
                  </a:lnTo>
                  <a:lnTo>
                    <a:pt x="16" y="29"/>
                  </a:lnTo>
                  <a:lnTo>
                    <a:pt x="16" y="29"/>
                  </a:lnTo>
                  <a:lnTo>
                    <a:pt x="16" y="29"/>
                  </a:lnTo>
                  <a:lnTo>
                    <a:pt x="16" y="29"/>
                  </a:lnTo>
                  <a:lnTo>
                    <a:pt x="16" y="29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1" y="37"/>
                  </a:lnTo>
                  <a:lnTo>
                    <a:pt x="21" y="37"/>
                  </a:lnTo>
                  <a:lnTo>
                    <a:pt x="21" y="38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3" y="41"/>
                  </a:lnTo>
                  <a:lnTo>
                    <a:pt x="23" y="41"/>
                  </a:lnTo>
                  <a:lnTo>
                    <a:pt x="23" y="44"/>
                  </a:lnTo>
                  <a:lnTo>
                    <a:pt x="24" y="46"/>
                  </a:lnTo>
                  <a:lnTo>
                    <a:pt x="27" y="49"/>
                  </a:lnTo>
                  <a:lnTo>
                    <a:pt x="30" y="49"/>
                  </a:lnTo>
                  <a:lnTo>
                    <a:pt x="30" y="49"/>
                  </a:lnTo>
                  <a:lnTo>
                    <a:pt x="33" y="49"/>
                  </a:lnTo>
                  <a:lnTo>
                    <a:pt x="36" y="46"/>
                  </a:lnTo>
                  <a:lnTo>
                    <a:pt x="37" y="45"/>
                  </a:lnTo>
                  <a:lnTo>
                    <a:pt x="38" y="41"/>
                  </a:lnTo>
                  <a:lnTo>
                    <a:pt x="38" y="41"/>
                  </a:lnTo>
                  <a:lnTo>
                    <a:pt x="37" y="36"/>
                  </a:lnTo>
                  <a:lnTo>
                    <a:pt x="36" y="30"/>
                  </a:lnTo>
                  <a:lnTo>
                    <a:pt x="30" y="21"/>
                  </a:lnTo>
                  <a:lnTo>
                    <a:pt x="30" y="21"/>
                  </a:lnTo>
                  <a:lnTo>
                    <a:pt x="23" y="12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1" y="2"/>
                  </a:lnTo>
                  <a:lnTo>
                    <a:pt x="8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3" y="3"/>
                  </a:lnTo>
                  <a:lnTo>
                    <a:pt x="2" y="6"/>
                  </a:lnTo>
                  <a:lnTo>
                    <a:pt x="0" y="8"/>
                  </a:lnTo>
                  <a:lnTo>
                    <a:pt x="2" y="12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1FCF407C-9E96-16CB-75D4-2DBE4974EC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0" y="3067"/>
              <a:ext cx="9" cy="12"/>
            </a:xfrm>
            <a:custGeom>
              <a:avLst/>
              <a:gdLst>
                <a:gd name="T0" fmla="*/ 0 w 27"/>
                <a:gd name="T1" fmla="*/ 8 h 37"/>
                <a:gd name="T2" fmla="*/ 0 w 27"/>
                <a:gd name="T3" fmla="*/ 8 h 37"/>
                <a:gd name="T4" fmla="*/ 0 w 27"/>
                <a:gd name="T5" fmla="*/ 15 h 37"/>
                <a:gd name="T6" fmla="*/ 0 w 27"/>
                <a:gd name="T7" fmla="*/ 15 h 37"/>
                <a:gd name="T8" fmla="*/ 2 w 27"/>
                <a:gd name="T9" fmla="*/ 18 h 37"/>
                <a:gd name="T10" fmla="*/ 3 w 27"/>
                <a:gd name="T11" fmla="*/ 22 h 37"/>
                <a:gd name="T12" fmla="*/ 3 w 27"/>
                <a:gd name="T13" fmla="*/ 22 h 37"/>
                <a:gd name="T14" fmla="*/ 7 w 27"/>
                <a:gd name="T15" fmla="*/ 28 h 37"/>
                <a:gd name="T16" fmla="*/ 7 w 27"/>
                <a:gd name="T17" fmla="*/ 28 h 37"/>
                <a:gd name="T18" fmla="*/ 14 w 27"/>
                <a:gd name="T19" fmla="*/ 34 h 37"/>
                <a:gd name="T20" fmla="*/ 14 w 27"/>
                <a:gd name="T21" fmla="*/ 34 h 37"/>
                <a:gd name="T22" fmla="*/ 16 w 27"/>
                <a:gd name="T23" fmla="*/ 37 h 37"/>
                <a:gd name="T24" fmla="*/ 19 w 27"/>
                <a:gd name="T25" fmla="*/ 37 h 37"/>
                <a:gd name="T26" fmla="*/ 21 w 27"/>
                <a:gd name="T27" fmla="*/ 37 h 37"/>
                <a:gd name="T28" fmla="*/ 24 w 27"/>
                <a:gd name="T29" fmla="*/ 34 h 37"/>
                <a:gd name="T30" fmla="*/ 24 w 27"/>
                <a:gd name="T31" fmla="*/ 34 h 37"/>
                <a:gd name="T32" fmla="*/ 27 w 27"/>
                <a:gd name="T33" fmla="*/ 32 h 37"/>
                <a:gd name="T34" fmla="*/ 27 w 27"/>
                <a:gd name="T35" fmla="*/ 29 h 37"/>
                <a:gd name="T36" fmla="*/ 27 w 27"/>
                <a:gd name="T37" fmla="*/ 26 h 37"/>
                <a:gd name="T38" fmla="*/ 24 w 27"/>
                <a:gd name="T39" fmla="*/ 24 h 37"/>
                <a:gd name="T40" fmla="*/ 24 w 27"/>
                <a:gd name="T41" fmla="*/ 24 h 37"/>
                <a:gd name="T42" fmla="*/ 16 w 27"/>
                <a:gd name="T43" fmla="*/ 16 h 37"/>
                <a:gd name="T44" fmla="*/ 16 w 27"/>
                <a:gd name="T45" fmla="*/ 16 h 37"/>
                <a:gd name="T46" fmla="*/ 17 w 27"/>
                <a:gd name="T47" fmla="*/ 17 h 37"/>
                <a:gd name="T48" fmla="*/ 17 w 27"/>
                <a:gd name="T49" fmla="*/ 17 h 37"/>
                <a:gd name="T50" fmla="*/ 16 w 27"/>
                <a:gd name="T51" fmla="*/ 13 h 37"/>
                <a:gd name="T52" fmla="*/ 16 w 27"/>
                <a:gd name="T53" fmla="*/ 13 h 37"/>
                <a:gd name="T54" fmla="*/ 16 w 27"/>
                <a:gd name="T55" fmla="*/ 16 h 37"/>
                <a:gd name="T56" fmla="*/ 16 w 27"/>
                <a:gd name="T57" fmla="*/ 16 h 37"/>
                <a:gd name="T58" fmla="*/ 16 w 27"/>
                <a:gd name="T59" fmla="*/ 12 h 37"/>
                <a:gd name="T60" fmla="*/ 16 w 27"/>
                <a:gd name="T61" fmla="*/ 12 h 37"/>
                <a:gd name="T62" fmla="*/ 16 w 27"/>
                <a:gd name="T63" fmla="*/ 15 h 37"/>
                <a:gd name="T64" fmla="*/ 16 w 27"/>
                <a:gd name="T65" fmla="*/ 15 h 37"/>
                <a:gd name="T66" fmla="*/ 16 w 27"/>
                <a:gd name="T67" fmla="*/ 8 h 37"/>
                <a:gd name="T68" fmla="*/ 16 w 27"/>
                <a:gd name="T69" fmla="*/ 8 h 37"/>
                <a:gd name="T70" fmla="*/ 15 w 27"/>
                <a:gd name="T71" fmla="*/ 4 h 37"/>
                <a:gd name="T72" fmla="*/ 14 w 27"/>
                <a:gd name="T73" fmla="*/ 1 h 37"/>
                <a:gd name="T74" fmla="*/ 11 w 27"/>
                <a:gd name="T75" fmla="*/ 0 h 37"/>
                <a:gd name="T76" fmla="*/ 8 w 27"/>
                <a:gd name="T77" fmla="*/ 0 h 37"/>
                <a:gd name="T78" fmla="*/ 8 w 27"/>
                <a:gd name="T79" fmla="*/ 0 h 37"/>
                <a:gd name="T80" fmla="*/ 6 w 27"/>
                <a:gd name="T81" fmla="*/ 0 h 37"/>
                <a:gd name="T82" fmla="*/ 3 w 27"/>
                <a:gd name="T83" fmla="*/ 1 h 37"/>
                <a:gd name="T84" fmla="*/ 0 w 27"/>
                <a:gd name="T85" fmla="*/ 4 h 37"/>
                <a:gd name="T86" fmla="*/ 0 w 27"/>
                <a:gd name="T87" fmla="*/ 8 h 37"/>
                <a:gd name="T88" fmla="*/ 0 w 27"/>
                <a:gd name="T89" fmla="*/ 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7" h="37">
                  <a:moveTo>
                    <a:pt x="0" y="8"/>
                  </a:moveTo>
                  <a:lnTo>
                    <a:pt x="0" y="8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2" y="18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6" y="37"/>
                  </a:lnTo>
                  <a:lnTo>
                    <a:pt x="19" y="37"/>
                  </a:lnTo>
                  <a:lnTo>
                    <a:pt x="21" y="37"/>
                  </a:lnTo>
                  <a:lnTo>
                    <a:pt x="24" y="34"/>
                  </a:lnTo>
                  <a:lnTo>
                    <a:pt x="24" y="34"/>
                  </a:lnTo>
                  <a:lnTo>
                    <a:pt x="27" y="32"/>
                  </a:lnTo>
                  <a:lnTo>
                    <a:pt x="27" y="29"/>
                  </a:lnTo>
                  <a:lnTo>
                    <a:pt x="27" y="26"/>
                  </a:lnTo>
                  <a:lnTo>
                    <a:pt x="24" y="24"/>
                  </a:lnTo>
                  <a:lnTo>
                    <a:pt x="24" y="24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2"/>
                  </a:lnTo>
                  <a:lnTo>
                    <a:pt x="16" y="12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5" y="4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282C04AB-8BBF-D439-CF73-6BB5BCB00A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2" y="3074"/>
              <a:ext cx="12" cy="16"/>
            </a:xfrm>
            <a:custGeom>
              <a:avLst/>
              <a:gdLst>
                <a:gd name="T0" fmla="*/ 0 w 38"/>
                <a:gd name="T1" fmla="*/ 8 h 49"/>
                <a:gd name="T2" fmla="*/ 0 w 38"/>
                <a:gd name="T3" fmla="*/ 8 h 49"/>
                <a:gd name="T4" fmla="*/ 1 w 38"/>
                <a:gd name="T5" fmla="*/ 13 h 49"/>
                <a:gd name="T6" fmla="*/ 2 w 38"/>
                <a:gd name="T7" fmla="*/ 19 h 49"/>
                <a:gd name="T8" fmla="*/ 8 w 38"/>
                <a:gd name="T9" fmla="*/ 28 h 49"/>
                <a:gd name="T10" fmla="*/ 8 w 38"/>
                <a:gd name="T11" fmla="*/ 28 h 49"/>
                <a:gd name="T12" fmla="*/ 15 w 38"/>
                <a:gd name="T13" fmla="*/ 38 h 49"/>
                <a:gd name="T14" fmla="*/ 25 w 38"/>
                <a:gd name="T15" fmla="*/ 46 h 49"/>
                <a:gd name="T16" fmla="*/ 25 w 38"/>
                <a:gd name="T17" fmla="*/ 46 h 49"/>
                <a:gd name="T18" fmla="*/ 27 w 38"/>
                <a:gd name="T19" fmla="*/ 47 h 49"/>
                <a:gd name="T20" fmla="*/ 30 w 38"/>
                <a:gd name="T21" fmla="*/ 49 h 49"/>
                <a:gd name="T22" fmla="*/ 32 w 38"/>
                <a:gd name="T23" fmla="*/ 47 h 49"/>
                <a:gd name="T24" fmla="*/ 35 w 38"/>
                <a:gd name="T25" fmla="*/ 46 h 49"/>
                <a:gd name="T26" fmla="*/ 35 w 38"/>
                <a:gd name="T27" fmla="*/ 46 h 49"/>
                <a:gd name="T28" fmla="*/ 36 w 38"/>
                <a:gd name="T29" fmla="*/ 43 h 49"/>
                <a:gd name="T30" fmla="*/ 38 w 38"/>
                <a:gd name="T31" fmla="*/ 41 h 49"/>
                <a:gd name="T32" fmla="*/ 36 w 38"/>
                <a:gd name="T33" fmla="*/ 38 h 49"/>
                <a:gd name="T34" fmla="*/ 35 w 38"/>
                <a:gd name="T35" fmla="*/ 36 h 49"/>
                <a:gd name="T36" fmla="*/ 35 w 38"/>
                <a:gd name="T37" fmla="*/ 36 h 49"/>
                <a:gd name="T38" fmla="*/ 27 w 38"/>
                <a:gd name="T39" fmla="*/ 28 h 49"/>
                <a:gd name="T40" fmla="*/ 27 w 38"/>
                <a:gd name="T41" fmla="*/ 28 h 49"/>
                <a:gd name="T42" fmla="*/ 25 w 38"/>
                <a:gd name="T43" fmla="*/ 24 h 49"/>
                <a:gd name="T44" fmla="*/ 25 w 38"/>
                <a:gd name="T45" fmla="*/ 24 h 49"/>
                <a:gd name="T46" fmla="*/ 22 w 38"/>
                <a:gd name="T47" fmla="*/ 21 h 49"/>
                <a:gd name="T48" fmla="*/ 22 w 38"/>
                <a:gd name="T49" fmla="*/ 21 h 49"/>
                <a:gd name="T50" fmla="*/ 22 w 38"/>
                <a:gd name="T51" fmla="*/ 20 h 49"/>
                <a:gd name="T52" fmla="*/ 22 w 38"/>
                <a:gd name="T53" fmla="*/ 20 h 49"/>
                <a:gd name="T54" fmla="*/ 22 w 38"/>
                <a:gd name="T55" fmla="*/ 21 h 49"/>
                <a:gd name="T56" fmla="*/ 22 w 38"/>
                <a:gd name="T57" fmla="*/ 21 h 49"/>
                <a:gd name="T58" fmla="*/ 17 w 38"/>
                <a:gd name="T59" fmla="*/ 13 h 49"/>
                <a:gd name="T60" fmla="*/ 17 w 38"/>
                <a:gd name="T61" fmla="*/ 13 h 49"/>
                <a:gd name="T62" fmla="*/ 17 w 38"/>
                <a:gd name="T63" fmla="*/ 13 h 49"/>
                <a:gd name="T64" fmla="*/ 17 w 38"/>
                <a:gd name="T65" fmla="*/ 12 h 49"/>
                <a:gd name="T66" fmla="*/ 17 w 38"/>
                <a:gd name="T67" fmla="*/ 12 h 49"/>
                <a:gd name="T68" fmla="*/ 17 w 38"/>
                <a:gd name="T69" fmla="*/ 11 h 49"/>
                <a:gd name="T70" fmla="*/ 15 w 38"/>
                <a:gd name="T71" fmla="*/ 9 h 49"/>
                <a:gd name="T72" fmla="*/ 15 w 38"/>
                <a:gd name="T73" fmla="*/ 9 h 49"/>
                <a:gd name="T74" fmla="*/ 15 w 38"/>
                <a:gd name="T75" fmla="*/ 9 h 49"/>
                <a:gd name="T76" fmla="*/ 15 w 38"/>
                <a:gd name="T77" fmla="*/ 9 h 49"/>
                <a:gd name="T78" fmla="*/ 15 w 38"/>
                <a:gd name="T79" fmla="*/ 9 h 49"/>
                <a:gd name="T80" fmla="*/ 15 w 38"/>
                <a:gd name="T81" fmla="*/ 8 h 49"/>
                <a:gd name="T82" fmla="*/ 15 w 38"/>
                <a:gd name="T83" fmla="*/ 8 h 49"/>
                <a:gd name="T84" fmla="*/ 15 w 38"/>
                <a:gd name="T85" fmla="*/ 5 h 49"/>
                <a:gd name="T86" fmla="*/ 14 w 38"/>
                <a:gd name="T87" fmla="*/ 3 h 49"/>
                <a:gd name="T88" fmla="*/ 11 w 38"/>
                <a:gd name="T89" fmla="*/ 1 h 49"/>
                <a:gd name="T90" fmla="*/ 8 w 38"/>
                <a:gd name="T91" fmla="*/ 0 h 49"/>
                <a:gd name="T92" fmla="*/ 8 w 38"/>
                <a:gd name="T93" fmla="*/ 0 h 49"/>
                <a:gd name="T94" fmla="*/ 5 w 38"/>
                <a:gd name="T95" fmla="*/ 1 h 49"/>
                <a:gd name="T96" fmla="*/ 2 w 38"/>
                <a:gd name="T97" fmla="*/ 3 h 49"/>
                <a:gd name="T98" fmla="*/ 1 w 38"/>
                <a:gd name="T99" fmla="*/ 5 h 49"/>
                <a:gd name="T100" fmla="*/ 0 w 38"/>
                <a:gd name="T101" fmla="*/ 8 h 49"/>
                <a:gd name="T102" fmla="*/ 0 w 38"/>
                <a:gd name="T103" fmla="*/ 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8" h="49">
                  <a:moveTo>
                    <a:pt x="0" y="8"/>
                  </a:moveTo>
                  <a:lnTo>
                    <a:pt x="0" y="8"/>
                  </a:lnTo>
                  <a:lnTo>
                    <a:pt x="1" y="13"/>
                  </a:lnTo>
                  <a:lnTo>
                    <a:pt x="2" y="19"/>
                  </a:lnTo>
                  <a:lnTo>
                    <a:pt x="8" y="28"/>
                  </a:lnTo>
                  <a:lnTo>
                    <a:pt x="8" y="28"/>
                  </a:lnTo>
                  <a:lnTo>
                    <a:pt x="15" y="38"/>
                  </a:lnTo>
                  <a:lnTo>
                    <a:pt x="25" y="46"/>
                  </a:lnTo>
                  <a:lnTo>
                    <a:pt x="25" y="46"/>
                  </a:lnTo>
                  <a:lnTo>
                    <a:pt x="27" y="47"/>
                  </a:lnTo>
                  <a:lnTo>
                    <a:pt x="30" y="49"/>
                  </a:lnTo>
                  <a:lnTo>
                    <a:pt x="32" y="47"/>
                  </a:lnTo>
                  <a:lnTo>
                    <a:pt x="35" y="46"/>
                  </a:lnTo>
                  <a:lnTo>
                    <a:pt x="35" y="46"/>
                  </a:lnTo>
                  <a:lnTo>
                    <a:pt x="36" y="43"/>
                  </a:lnTo>
                  <a:lnTo>
                    <a:pt x="38" y="41"/>
                  </a:lnTo>
                  <a:lnTo>
                    <a:pt x="36" y="38"/>
                  </a:lnTo>
                  <a:lnTo>
                    <a:pt x="35" y="36"/>
                  </a:lnTo>
                  <a:lnTo>
                    <a:pt x="35" y="36"/>
                  </a:lnTo>
                  <a:lnTo>
                    <a:pt x="27" y="28"/>
                  </a:lnTo>
                  <a:lnTo>
                    <a:pt x="27" y="28"/>
                  </a:lnTo>
                  <a:lnTo>
                    <a:pt x="25" y="24"/>
                  </a:lnTo>
                  <a:lnTo>
                    <a:pt x="25" y="24"/>
                  </a:lnTo>
                  <a:lnTo>
                    <a:pt x="22" y="21"/>
                  </a:lnTo>
                  <a:lnTo>
                    <a:pt x="22" y="21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22" y="21"/>
                  </a:lnTo>
                  <a:lnTo>
                    <a:pt x="22" y="21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1"/>
                  </a:lnTo>
                  <a:lnTo>
                    <a:pt x="15" y="9"/>
                  </a:lnTo>
                  <a:lnTo>
                    <a:pt x="15" y="9"/>
                  </a:lnTo>
                  <a:lnTo>
                    <a:pt x="15" y="9"/>
                  </a:lnTo>
                  <a:lnTo>
                    <a:pt x="15" y="9"/>
                  </a:lnTo>
                  <a:lnTo>
                    <a:pt x="15" y="9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5" y="5"/>
                  </a:lnTo>
                  <a:lnTo>
                    <a:pt x="14" y="3"/>
                  </a:lnTo>
                  <a:lnTo>
                    <a:pt x="11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304C90AE-4936-76D2-DDAB-6D0D626DF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1" y="3142"/>
              <a:ext cx="73" cy="110"/>
            </a:xfrm>
            <a:custGeom>
              <a:avLst/>
              <a:gdLst>
                <a:gd name="T0" fmla="*/ 206 w 221"/>
                <a:gd name="T1" fmla="*/ 4 h 330"/>
                <a:gd name="T2" fmla="*/ 206 w 221"/>
                <a:gd name="T3" fmla="*/ 4 h 330"/>
                <a:gd name="T4" fmla="*/ 189 w 221"/>
                <a:gd name="T5" fmla="*/ 37 h 330"/>
                <a:gd name="T6" fmla="*/ 170 w 221"/>
                <a:gd name="T7" fmla="*/ 67 h 330"/>
                <a:gd name="T8" fmla="*/ 150 w 221"/>
                <a:gd name="T9" fmla="*/ 99 h 330"/>
                <a:gd name="T10" fmla="*/ 128 w 221"/>
                <a:gd name="T11" fmla="*/ 128 h 330"/>
                <a:gd name="T12" fmla="*/ 84 w 221"/>
                <a:gd name="T13" fmla="*/ 188 h 330"/>
                <a:gd name="T14" fmla="*/ 63 w 221"/>
                <a:gd name="T15" fmla="*/ 217 h 330"/>
                <a:gd name="T16" fmla="*/ 42 w 221"/>
                <a:gd name="T17" fmla="*/ 247 h 330"/>
                <a:gd name="T18" fmla="*/ 42 w 221"/>
                <a:gd name="T19" fmla="*/ 247 h 330"/>
                <a:gd name="T20" fmla="*/ 20 w 221"/>
                <a:gd name="T21" fmla="*/ 283 h 330"/>
                <a:gd name="T22" fmla="*/ 0 w 221"/>
                <a:gd name="T23" fmla="*/ 318 h 330"/>
                <a:gd name="T24" fmla="*/ 0 w 221"/>
                <a:gd name="T25" fmla="*/ 318 h 330"/>
                <a:gd name="T26" fmla="*/ 0 w 221"/>
                <a:gd name="T27" fmla="*/ 322 h 330"/>
                <a:gd name="T28" fmla="*/ 0 w 221"/>
                <a:gd name="T29" fmla="*/ 325 h 330"/>
                <a:gd name="T30" fmla="*/ 2 w 221"/>
                <a:gd name="T31" fmla="*/ 327 h 330"/>
                <a:gd name="T32" fmla="*/ 4 w 221"/>
                <a:gd name="T33" fmla="*/ 329 h 330"/>
                <a:gd name="T34" fmla="*/ 7 w 221"/>
                <a:gd name="T35" fmla="*/ 330 h 330"/>
                <a:gd name="T36" fmla="*/ 10 w 221"/>
                <a:gd name="T37" fmla="*/ 330 h 330"/>
                <a:gd name="T38" fmla="*/ 12 w 221"/>
                <a:gd name="T39" fmla="*/ 329 h 330"/>
                <a:gd name="T40" fmla="*/ 15 w 221"/>
                <a:gd name="T41" fmla="*/ 326 h 330"/>
                <a:gd name="T42" fmla="*/ 15 w 221"/>
                <a:gd name="T43" fmla="*/ 326 h 330"/>
                <a:gd name="T44" fmla="*/ 32 w 221"/>
                <a:gd name="T45" fmla="*/ 295 h 330"/>
                <a:gd name="T46" fmla="*/ 52 w 221"/>
                <a:gd name="T47" fmla="*/ 263 h 330"/>
                <a:gd name="T48" fmla="*/ 71 w 221"/>
                <a:gd name="T49" fmla="*/ 233 h 330"/>
                <a:gd name="T50" fmla="*/ 94 w 221"/>
                <a:gd name="T51" fmla="*/ 203 h 330"/>
                <a:gd name="T52" fmla="*/ 137 w 221"/>
                <a:gd name="T53" fmla="*/ 144 h 330"/>
                <a:gd name="T54" fmla="*/ 158 w 221"/>
                <a:gd name="T55" fmla="*/ 113 h 330"/>
                <a:gd name="T56" fmla="*/ 179 w 221"/>
                <a:gd name="T57" fmla="*/ 83 h 330"/>
                <a:gd name="T58" fmla="*/ 179 w 221"/>
                <a:gd name="T59" fmla="*/ 83 h 330"/>
                <a:gd name="T60" fmla="*/ 201 w 221"/>
                <a:gd name="T61" fmla="*/ 48 h 330"/>
                <a:gd name="T62" fmla="*/ 221 w 221"/>
                <a:gd name="T63" fmla="*/ 12 h 330"/>
                <a:gd name="T64" fmla="*/ 221 w 221"/>
                <a:gd name="T65" fmla="*/ 12 h 330"/>
                <a:gd name="T66" fmla="*/ 221 w 221"/>
                <a:gd name="T67" fmla="*/ 8 h 330"/>
                <a:gd name="T68" fmla="*/ 221 w 221"/>
                <a:gd name="T69" fmla="*/ 6 h 330"/>
                <a:gd name="T70" fmla="*/ 219 w 221"/>
                <a:gd name="T71" fmla="*/ 3 h 330"/>
                <a:gd name="T72" fmla="*/ 217 w 221"/>
                <a:gd name="T73" fmla="*/ 2 h 330"/>
                <a:gd name="T74" fmla="*/ 214 w 221"/>
                <a:gd name="T75" fmla="*/ 0 h 330"/>
                <a:gd name="T76" fmla="*/ 212 w 221"/>
                <a:gd name="T77" fmla="*/ 0 h 330"/>
                <a:gd name="T78" fmla="*/ 209 w 221"/>
                <a:gd name="T79" fmla="*/ 2 h 330"/>
                <a:gd name="T80" fmla="*/ 206 w 221"/>
                <a:gd name="T81" fmla="*/ 4 h 330"/>
                <a:gd name="T82" fmla="*/ 206 w 221"/>
                <a:gd name="T83" fmla="*/ 4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21" h="330">
                  <a:moveTo>
                    <a:pt x="206" y="4"/>
                  </a:moveTo>
                  <a:lnTo>
                    <a:pt x="206" y="4"/>
                  </a:lnTo>
                  <a:lnTo>
                    <a:pt x="189" y="37"/>
                  </a:lnTo>
                  <a:lnTo>
                    <a:pt x="170" y="67"/>
                  </a:lnTo>
                  <a:lnTo>
                    <a:pt x="150" y="99"/>
                  </a:lnTo>
                  <a:lnTo>
                    <a:pt x="128" y="128"/>
                  </a:lnTo>
                  <a:lnTo>
                    <a:pt x="84" y="188"/>
                  </a:lnTo>
                  <a:lnTo>
                    <a:pt x="63" y="217"/>
                  </a:lnTo>
                  <a:lnTo>
                    <a:pt x="42" y="247"/>
                  </a:lnTo>
                  <a:lnTo>
                    <a:pt x="42" y="247"/>
                  </a:lnTo>
                  <a:lnTo>
                    <a:pt x="20" y="283"/>
                  </a:lnTo>
                  <a:lnTo>
                    <a:pt x="0" y="318"/>
                  </a:lnTo>
                  <a:lnTo>
                    <a:pt x="0" y="318"/>
                  </a:lnTo>
                  <a:lnTo>
                    <a:pt x="0" y="322"/>
                  </a:lnTo>
                  <a:lnTo>
                    <a:pt x="0" y="325"/>
                  </a:lnTo>
                  <a:lnTo>
                    <a:pt x="2" y="327"/>
                  </a:lnTo>
                  <a:lnTo>
                    <a:pt x="4" y="329"/>
                  </a:lnTo>
                  <a:lnTo>
                    <a:pt x="7" y="330"/>
                  </a:lnTo>
                  <a:lnTo>
                    <a:pt x="10" y="330"/>
                  </a:lnTo>
                  <a:lnTo>
                    <a:pt x="12" y="329"/>
                  </a:lnTo>
                  <a:lnTo>
                    <a:pt x="15" y="326"/>
                  </a:lnTo>
                  <a:lnTo>
                    <a:pt x="15" y="326"/>
                  </a:lnTo>
                  <a:lnTo>
                    <a:pt x="32" y="295"/>
                  </a:lnTo>
                  <a:lnTo>
                    <a:pt x="52" y="263"/>
                  </a:lnTo>
                  <a:lnTo>
                    <a:pt x="71" y="233"/>
                  </a:lnTo>
                  <a:lnTo>
                    <a:pt x="94" y="203"/>
                  </a:lnTo>
                  <a:lnTo>
                    <a:pt x="137" y="144"/>
                  </a:lnTo>
                  <a:lnTo>
                    <a:pt x="158" y="113"/>
                  </a:lnTo>
                  <a:lnTo>
                    <a:pt x="179" y="83"/>
                  </a:lnTo>
                  <a:lnTo>
                    <a:pt x="179" y="83"/>
                  </a:lnTo>
                  <a:lnTo>
                    <a:pt x="201" y="48"/>
                  </a:lnTo>
                  <a:lnTo>
                    <a:pt x="221" y="12"/>
                  </a:lnTo>
                  <a:lnTo>
                    <a:pt x="221" y="12"/>
                  </a:lnTo>
                  <a:lnTo>
                    <a:pt x="221" y="8"/>
                  </a:lnTo>
                  <a:lnTo>
                    <a:pt x="221" y="6"/>
                  </a:lnTo>
                  <a:lnTo>
                    <a:pt x="219" y="3"/>
                  </a:lnTo>
                  <a:lnTo>
                    <a:pt x="217" y="2"/>
                  </a:lnTo>
                  <a:lnTo>
                    <a:pt x="214" y="0"/>
                  </a:lnTo>
                  <a:lnTo>
                    <a:pt x="212" y="0"/>
                  </a:lnTo>
                  <a:lnTo>
                    <a:pt x="209" y="2"/>
                  </a:lnTo>
                  <a:lnTo>
                    <a:pt x="206" y="4"/>
                  </a:lnTo>
                  <a:lnTo>
                    <a:pt x="20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2F2E5F2C-777A-D65E-EBEF-2616126C01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" y="3247"/>
              <a:ext cx="23" cy="60"/>
            </a:xfrm>
            <a:custGeom>
              <a:avLst/>
              <a:gdLst>
                <a:gd name="T0" fmla="*/ 56 w 70"/>
                <a:gd name="T1" fmla="*/ 7 h 179"/>
                <a:gd name="T2" fmla="*/ 56 w 70"/>
                <a:gd name="T3" fmla="*/ 7 h 179"/>
                <a:gd name="T4" fmla="*/ 50 w 70"/>
                <a:gd name="T5" fmla="*/ 28 h 179"/>
                <a:gd name="T6" fmla="*/ 45 w 70"/>
                <a:gd name="T7" fmla="*/ 48 h 179"/>
                <a:gd name="T8" fmla="*/ 32 w 70"/>
                <a:gd name="T9" fmla="*/ 88 h 179"/>
                <a:gd name="T10" fmla="*/ 18 w 70"/>
                <a:gd name="T11" fmla="*/ 129 h 179"/>
                <a:gd name="T12" fmla="*/ 2 w 70"/>
                <a:gd name="T13" fmla="*/ 169 h 179"/>
                <a:gd name="T14" fmla="*/ 2 w 70"/>
                <a:gd name="T15" fmla="*/ 169 h 179"/>
                <a:gd name="T16" fmla="*/ 0 w 70"/>
                <a:gd name="T17" fmla="*/ 172 h 179"/>
                <a:gd name="T18" fmla="*/ 2 w 70"/>
                <a:gd name="T19" fmla="*/ 175 h 179"/>
                <a:gd name="T20" fmla="*/ 3 w 70"/>
                <a:gd name="T21" fmla="*/ 176 h 179"/>
                <a:gd name="T22" fmla="*/ 6 w 70"/>
                <a:gd name="T23" fmla="*/ 178 h 179"/>
                <a:gd name="T24" fmla="*/ 8 w 70"/>
                <a:gd name="T25" fmla="*/ 179 h 179"/>
                <a:gd name="T26" fmla="*/ 12 w 70"/>
                <a:gd name="T27" fmla="*/ 178 h 179"/>
                <a:gd name="T28" fmla="*/ 15 w 70"/>
                <a:gd name="T29" fmla="*/ 176 h 179"/>
                <a:gd name="T30" fmla="*/ 16 w 70"/>
                <a:gd name="T31" fmla="*/ 174 h 179"/>
                <a:gd name="T32" fmla="*/ 16 w 70"/>
                <a:gd name="T33" fmla="*/ 174 h 179"/>
                <a:gd name="T34" fmla="*/ 32 w 70"/>
                <a:gd name="T35" fmla="*/ 133 h 179"/>
                <a:gd name="T36" fmla="*/ 48 w 70"/>
                <a:gd name="T37" fmla="*/ 94 h 179"/>
                <a:gd name="T38" fmla="*/ 61 w 70"/>
                <a:gd name="T39" fmla="*/ 52 h 179"/>
                <a:gd name="T40" fmla="*/ 66 w 70"/>
                <a:gd name="T41" fmla="*/ 32 h 179"/>
                <a:gd name="T42" fmla="*/ 70 w 70"/>
                <a:gd name="T43" fmla="*/ 11 h 179"/>
                <a:gd name="T44" fmla="*/ 70 w 70"/>
                <a:gd name="T45" fmla="*/ 11 h 179"/>
                <a:gd name="T46" fmla="*/ 70 w 70"/>
                <a:gd name="T47" fmla="*/ 7 h 179"/>
                <a:gd name="T48" fmla="*/ 69 w 70"/>
                <a:gd name="T49" fmla="*/ 4 h 179"/>
                <a:gd name="T50" fmla="*/ 67 w 70"/>
                <a:gd name="T51" fmla="*/ 2 h 179"/>
                <a:gd name="T52" fmla="*/ 65 w 70"/>
                <a:gd name="T53" fmla="*/ 2 h 179"/>
                <a:gd name="T54" fmla="*/ 62 w 70"/>
                <a:gd name="T55" fmla="*/ 0 h 179"/>
                <a:gd name="T56" fmla="*/ 58 w 70"/>
                <a:gd name="T57" fmla="*/ 2 h 179"/>
                <a:gd name="T58" fmla="*/ 57 w 70"/>
                <a:gd name="T59" fmla="*/ 3 h 179"/>
                <a:gd name="T60" fmla="*/ 56 w 70"/>
                <a:gd name="T61" fmla="*/ 7 h 179"/>
                <a:gd name="T62" fmla="*/ 56 w 70"/>
                <a:gd name="T63" fmla="*/ 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" h="179">
                  <a:moveTo>
                    <a:pt x="56" y="7"/>
                  </a:moveTo>
                  <a:lnTo>
                    <a:pt x="56" y="7"/>
                  </a:lnTo>
                  <a:lnTo>
                    <a:pt x="50" y="28"/>
                  </a:lnTo>
                  <a:lnTo>
                    <a:pt x="45" y="48"/>
                  </a:lnTo>
                  <a:lnTo>
                    <a:pt x="32" y="88"/>
                  </a:lnTo>
                  <a:lnTo>
                    <a:pt x="18" y="129"/>
                  </a:lnTo>
                  <a:lnTo>
                    <a:pt x="2" y="169"/>
                  </a:lnTo>
                  <a:lnTo>
                    <a:pt x="2" y="169"/>
                  </a:lnTo>
                  <a:lnTo>
                    <a:pt x="0" y="172"/>
                  </a:lnTo>
                  <a:lnTo>
                    <a:pt x="2" y="175"/>
                  </a:lnTo>
                  <a:lnTo>
                    <a:pt x="3" y="176"/>
                  </a:lnTo>
                  <a:lnTo>
                    <a:pt x="6" y="178"/>
                  </a:lnTo>
                  <a:lnTo>
                    <a:pt x="8" y="179"/>
                  </a:lnTo>
                  <a:lnTo>
                    <a:pt x="12" y="178"/>
                  </a:lnTo>
                  <a:lnTo>
                    <a:pt x="15" y="176"/>
                  </a:lnTo>
                  <a:lnTo>
                    <a:pt x="16" y="174"/>
                  </a:lnTo>
                  <a:lnTo>
                    <a:pt x="16" y="174"/>
                  </a:lnTo>
                  <a:lnTo>
                    <a:pt x="32" y="133"/>
                  </a:lnTo>
                  <a:lnTo>
                    <a:pt x="48" y="94"/>
                  </a:lnTo>
                  <a:lnTo>
                    <a:pt x="61" y="52"/>
                  </a:lnTo>
                  <a:lnTo>
                    <a:pt x="66" y="32"/>
                  </a:lnTo>
                  <a:lnTo>
                    <a:pt x="70" y="11"/>
                  </a:lnTo>
                  <a:lnTo>
                    <a:pt x="70" y="11"/>
                  </a:lnTo>
                  <a:lnTo>
                    <a:pt x="70" y="7"/>
                  </a:lnTo>
                  <a:lnTo>
                    <a:pt x="69" y="4"/>
                  </a:lnTo>
                  <a:lnTo>
                    <a:pt x="67" y="2"/>
                  </a:lnTo>
                  <a:lnTo>
                    <a:pt x="65" y="2"/>
                  </a:lnTo>
                  <a:lnTo>
                    <a:pt x="62" y="0"/>
                  </a:lnTo>
                  <a:lnTo>
                    <a:pt x="58" y="2"/>
                  </a:lnTo>
                  <a:lnTo>
                    <a:pt x="57" y="3"/>
                  </a:lnTo>
                  <a:lnTo>
                    <a:pt x="56" y="7"/>
                  </a:lnTo>
                  <a:lnTo>
                    <a:pt x="56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02E22425-1813-1437-6684-EC4C3A6B79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0" y="3280"/>
              <a:ext cx="13" cy="63"/>
            </a:xfrm>
            <a:custGeom>
              <a:avLst/>
              <a:gdLst>
                <a:gd name="T0" fmla="*/ 22 w 38"/>
                <a:gd name="T1" fmla="*/ 6 h 188"/>
                <a:gd name="T2" fmla="*/ 22 w 38"/>
                <a:gd name="T3" fmla="*/ 6 h 188"/>
                <a:gd name="T4" fmla="*/ 21 w 38"/>
                <a:gd name="T5" fmla="*/ 50 h 188"/>
                <a:gd name="T6" fmla="*/ 21 w 38"/>
                <a:gd name="T7" fmla="*/ 72 h 188"/>
                <a:gd name="T8" fmla="*/ 20 w 38"/>
                <a:gd name="T9" fmla="*/ 94 h 188"/>
                <a:gd name="T10" fmla="*/ 17 w 38"/>
                <a:gd name="T11" fmla="*/ 115 h 188"/>
                <a:gd name="T12" fmla="*/ 13 w 38"/>
                <a:gd name="T13" fmla="*/ 137 h 188"/>
                <a:gd name="T14" fmla="*/ 8 w 38"/>
                <a:gd name="T15" fmla="*/ 158 h 188"/>
                <a:gd name="T16" fmla="*/ 0 w 38"/>
                <a:gd name="T17" fmla="*/ 179 h 188"/>
                <a:gd name="T18" fmla="*/ 0 w 38"/>
                <a:gd name="T19" fmla="*/ 179 h 188"/>
                <a:gd name="T20" fmla="*/ 0 w 38"/>
                <a:gd name="T21" fmla="*/ 181 h 188"/>
                <a:gd name="T22" fmla="*/ 1 w 38"/>
                <a:gd name="T23" fmla="*/ 184 h 188"/>
                <a:gd name="T24" fmla="*/ 2 w 38"/>
                <a:gd name="T25" fmla="*/ 186 h 188"/>
                <a:gd name="T26" fmla="*/ 5 w 38"/>
                <a:gd name="T27" fmla="*/ 188 h 188"/>
                <a:gd name="T28" fmla="*/ 8 w 38"/>
                <a:gd name="T29" fmla="*/ 188 h 188"/>
                <a:gd name="T30" fmla="*/ 12 w 38"/>
                <a:gd name="T31" fmla="*/ 188 h 188"/>
                <a:gd name="T32" fmla="*/ 13 w 38"/>
                <a:gd name="T33" fmla="*/ 185 h 188"/>
                <a:gd name="T34" fmla="*/ 16 w 38"/>
                <a:gd name="T35" fmla="*/ 182 h 188"/>
                <a:gd name="T36" fmla="*/ 16 w 38"/>
                <a:gd name="T37" fmla="*/ 182 h 188"/>
                <a:gd name="T38" fmla="*/ 22 w 38"/>
                <a:gd name="T39" fmla="*/ 161 h 188"/>
                <a:gd name="T40" fmla="*/ 29 w 38"/>
                <a:gd name="T41" fmla="*/ 140 h 188"/>
                <a:gd name="T42" fmla="*/ 31 w 38"/>
                <a:gd name="T43" fmla="*/ 118 h 188"/>
                <a:gd name="T44" fmla="*/ 34 w 38"/>
                <a:gd name="T45" fmla="*/ 96 h 188"/>
                <a:gd name="T46" fmla="*/ 37 w 38"/>
                <a:gd name="T47" fmla="*/ 73 h 188"/>
                <a:gd name="T48" fmla="*/ 37 w 38"/>
                <a:gd name="T49" fmla="*/ 51 h 188"/>
                <a:gd name="T50" fmla="*/ 38 w 38"/>
                <a:gd name="T51" fmla="*/ 6 h 188"/>
                <a:gd name="T52" fmla="*/ 38 w 38"/>
                <a:gd name="T53" fmla="*/ 6 h 188"/>
                <a:gd name="T54" fmla="*/ 37 w 38"/>
                <a:gd name="T55" fmla="*/ 4 h 188"/>
                <a:gd name="T56" fmla="*/ 35 w 38"/>
                <a:gd name="T57" fmla="*/ 1 h 188"/>
                <a:gd name="T58" fmla="*/ 33 w 38"/>
                <a:gd name="T59" fmla="*/ 0 h 188"/>
                <a:gd name="T60" fmla="*/ 30 w 38"/>
                <a:gd name="T61" fmla="*/ 0 h 188"/>
                <a:gd name="T62" fmla="*/ 26 w 38"/>
                <a:gd name="T63" fmla="*/ 0 h 188"/>
                <a:gd name="T64" fmla="*/ 23 w 38"/>
                <a:gd name="T65" fmla="*/ 1 h 188"/>
                <a:gd name="T66" fmla="*/ 22 w 38"/>
                <a:gd name="T67" fmla="*/ 4 h 188"/>
                <a:gd name="T68" fmla="*/ 22 w 38"/>
                <a:gd name="T69" fmla="*/ 6 h 188"/>
                <a:gd name="T70" fmla="*/ 22 w 38"/>
                <a:gd name="T71" fmla="*/ 6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8" h="188">
                  <a:moveTo>
                    <a:pt x="22" y="6"/>
                  </a:moveTo>
                  <a:lnTo>
                    <a:pt x="22" y="6"/>
                  </a:lnTo>
                  <a:lnTo>
                    <a:pt x="21" y="50"/>
                  </a:lnTo>
                  <a:lnTo>
                    <a:pt x="21" y="72"/>
                  </a:lnTo>
                  <a:lnTo>
                    <a:pt x="20" y="94"/>
                  </a:lnTo>
                  <a:lnTo>
                    <a:pt x="17" y="115"/>
                  </a:lnTo>
                  <a:lnTo>
                    <a:pt x="13" y="137"/>
                  </a:lnTo>
                  <a:lnTo>
                    <a:pt x="8" y="158"/>
                  </a:lnTo>
                  <a:lnTo>
                    <a:pt x="0" y="179"/>
                  </a:lnTo>
                  <a:lnTo>
                    <a:pt x="0" y="179"/>
                  </a:lnTo>
                  <a:lnTo>
                    <a:pt x="0" y="181"/>
                  </a:lnTo>
                  <a:lnTo>
                    <a:pt x="1" y="184"/>
                  </a:lnTo>
                  <a:lnTo>
                    <a:pt x="2" y="186"/>
                  </a:lnTo>
                  <a:lnTo>
                    <a:pt x="5" y="188"/>
                  </a:lnTo>
                  <a:lnTo>
                    <a:pt x="8" y="188"/>
                  </a:lnTo>
                  <a:lnTo>
                    <a:pt x="12" y="188"/>
                  </a:lnTo>
                  <a:lnTo>
                    <a:pt x="13" y="185"/>
                  </a:lnTo>
                  <a:lnTo>
                    <a:pt x="16" y="182"/>
                  </a:lnTo>
                  <a:lnTo>
                    <a:pt x="16" y="182"/>
                  </a:lnTo>
                  <a:lnTo>
                    <a:pt x="22" y="161"/>
                  </a:lnTo>
                  <a:lnTo>
                    <a:pt x="29" y="140"/>
                  </a:lnTo>
                  <a:lnTo>
                    <a:pt x="31" y="118"/>
                  </a:lnTo>
                  <a:lnTo>
                    <a:pt x="34" y="96"/>
                  </a:lnTo>
                  <a:lnTo>
                    <a:pt x="37" y="73"/>
                  </a:lnTo>
                  <a:lnTo>
                    <a:pt x="37" y="51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7" y="4"/>
                  </a:lnTo>
                  <a:lnTo>
                    <a:pt x="35" y="1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6" y="0"/>
                  </a:lnTo>
                  <a:lnTo>
                    <a:pt x="23" y="1"/>
                  </a:lnTo>
                  <a:lnTo>
                    <a:pt x="22" y="4"/>
                  </a:lnTo>
                  <a:lnTo>
                    <a:pt x="22" y="6"/>
                  </a:lnTo>
                  <a:lnTo>
                    <a:pt x="2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BCBB4E4E-A8B3-6EAE-4F41-0C79D6519C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2" y="3338"/>
              <a:ext cx="9" cy="26"/>
            </a:xfrm>
            <a:custGeom>
              <a:avLst/>
              <a:gdLst>
                <a:gd name="T0" fmla="*/ 0 w 27"/>
                <a:gd name="T1" fmla="*/ 11 h 80"/>
                <a:gd name="T2" fmla="*/ 0 w 27"/>
                <a:gd name="T3" fmla="*/ 11 h 80"/>
                <a:gd name="T4" fmla="*/ 7 w 27"/>
                <a:gd name="T5" fmla="*/ 27 h 80"/>
                <a:gd name="T6" fmla="*/ 10 w 27"/>
                <a:gd name="T7" fmla="*/ 41 h 80"/>
                <a:gd name="T8" fmla="*/ 11 w 27"/>
                <a:gd name="T9" fmla="*/ 57 h 80"/>
                <a:gd name="T10" fmla="*/ 11 w 27"/>
                <a:gd name="T11" fmla="*/ 73 h 80"/>
                <a:gd name="T12" fmla="*/ 11 w 27"/>
                <a:gd name="T13" fmla="*/ 73 h 80"/>
                <a:gd name="T14" fmla="*/ 11 w 27"/>
                <a:gd name="T15" fmla="*/ 75 h 80"/>
                <a:gd name="T16" fmla="*/ 14 w 27"/>
                <a:gd name="T17" fmla="*/ 78 h 80"/>
                <a:gd name="T18" fmla="*/ 16 w 27"/>
                <a:gd name="T19" fmla="*/ 79 h 80"/>
                <a:gd name="T20" fmla="*/ 19 w 27"/>
                <a:gd name="T21" fmla="*/ 80 h 80"/>
                <a:gd name="T22" fmla="*/ 21 w 27"/>
                <a:gd name="T23" fmla="*/ 79 h 80"/>
                <a:gd name="T24" fmla="*/ 24 w 27"/>
                <a:gd name="T25" fmla="*/ 78 h 80"/>
                <a:gd name="T26" fmla="*/ 25 w 27"/>
                <a:gd name="T27" fmla="*/ 75 h 80"/>
                <a:gd name="T28" fmla="*/ 27 w 27"/>
                <a:gd name="T29" fmla="*/ 73 h 80"/>
                <a:gd name="T30" fmla="*/ 27 w 27"/>
                <a:gd name="T31" fmla="*/ 73 h 80"/>
                <a:gd name="T32" fmla="*/ 27 w 27"/>
                <a:gd name="T33" fmla="*/ 54 h 80"/>
                <a:gd name="T34" fmla="*/ 24 w 27"/>
                <a:gd name="T35" fmla="*/ 37 h 80"/>
                <a:gd name="T36" fmla="*/ 21 w 27"/>
                <a:gd name="T37" fmla="*/ 20 h 80"/>
                <a:gd name="T38" fmla="*/ 19 w 27"/>
                <a:gd name="T39" fmla="*/ 12 h 80"/>
                <a:gd name="T40" fmla="*/ 15 w 27"/>
                <a:gd name="T41" fmla="*/ 3 h 80"/>
                <a:gd name="T42" fmla="*/ 15 w 27"/>
                <a:gd name="T43" fmla="*/ 3 h 80"/>
                <a:gd name="T44" fmla="*/ 12 w 27"/>
                <a:gd name="T45" fmla="*/ 2 h 80"/>
                <a:gd name="T46" fmla="*/ 10 w 27"/>
                <a:gd name="T47" fmla="*/ 0 h 80"/>
                <a:gd name="T48" fmla="*/ 7 w 27"/>
                <a:gd name="T49" fmla="*/ 0 h 80"/>
                <a:gd name="T50" fmla="*/ 4 w 27"/>
                <a:gd name="T51" fmla="*/ 0 h 80"/>
                <a:gd name="T52" fmla="*/ 4 w 27"/>
                <a:gd name="T53" fmla="*/ 0 h 80"/>
                <a:gd name="T54" fmla="*/ 2 w 27"/>
                <a:gd name="T55" fmla="*/ 3 h 80"/>
                <a:gd name="T56" fmla="*/ 0 w 27"/>
                <a:gd name="T57" fmla="*/ 6 h 80"/>
                <a:gd name="T58" fmla="*/ 0 w 27"/>
                <a:gd name="T59" fmla="*/ 8 h 80"/>
                <a:gd name="T60" fmla="*/ 0 w 27"/>
                <a:gd name="T61" fmla="*/ 11 h 80"/>
                <a:gd name="T62" fmla="*/ 0 w 27"/>
                <a:gd name="T63" fmla="*/ 1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7" h="80">
                  <a:moveTo>
                    <a:pt x="0" y="11"/>
                  </a:moveTo>
                  <a:lnTo>
                    <a:pt x="0" y="11"/>
                  </a:lnTo>
                  <a:lnTo>
                    <a:pt x="7" y="27"/>
                  </a:lnTo>
                  <a:lnTo>
                    <a:pt x="10" y="41"/>
                  </a:lnTo>
                  <a:lnTo>
                    <a:pt x="11" y="57"/>
                  </a:lnTo>
                  <a:lnTo>
                    <a:pt x="11" y="73"/>
                  </a:lnTo>
                  <a:lnTo>
                    <a:pt x="11" y="73"/>
                  </a:lnTo>
                  <a:lnTo>
                    <a:pt x="11" y="75"/>
                  </a:lnTo>
                  <a:lnTo>
                    <a:pt x="14" y="78"/>
                  </a:lnTo>
                  <a:lnTo>
                    <a:pt x="16" y="79"/>
                  </a:lnTo>
                  <a:lnTo>
                    <a:pt x="19" y="80"/>
                  </a:lnTo>
                  <a:lnTo>
                    <a:pt x="21" y="79"/>
                  </a:lnTo>
                  <a:lnTo>
                    <a:pt x="24" y="78"/>
                  </a:lnTo>
                  <a:lnTo>
                    <a:pt x="25" y="75"/>
                  </a:lnTo>
                  <a:lnTo>
                    <a:pt x="27" y="73"/>
                  </a:lnTo>
                  <a:lnTo>
                    <a:pt x="27" y="73"/>
                  </a:lnTo>
                  <a:lnTo>
                    <a:pt x="27" y="54"/>
                  </a:lnTo>
                  <a:lnTo>
                    <a:pt x="24" y="37"/>
                  </a:lnTo>
                  <a:lnTo>
                    <a:pt x="21" y="20"/>
                  </a:lnTo>
                  <a:lnTo>
                    <a:pt x="19" y="12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FD8CA8F5-0270-1E5D-4E46-D6E2A08ED9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9" y="3374"/>
              <a:ext cx="5" cy="48"/>
            </a:xfrm>
            <a:custGeom>
              <a:avLst/>
              <a:gdLst>
                <a:gd name="T0" fmla="*/ 0 w 16"/>
                <a:gd name="T1" fmla="*/ 8 h 146"/>
                <a:gd name="T2" fmla="*/ 0 w 16"/>
                <a:gd name="T3" fmla="*/ 8 h 146"/>
                <a:gd name="T4" fmla="*/ 0 w 16"/>
                <a:gd name="T5" fmla="*/ 138 h 146"/>
                <a:gd name="T6" fmla="*/ 0 w 16"/>
                <a:gd name="T7" fmla="*/ 138 h 146"/>
                <a:gd name="T8" fmla="*/ 2 w 16"/>
                <a:gd name="T9" fmla="*/ 141 h 146"/>
                <a:gd name="T10" fmla="*/ 3 w 16"/>
                <a:gd name="T11" fmla="*/ 143 h 146"/>
                <a:gd name="T12" fmla="*/ 6 w 16"/>
                <a:gd name="T13" fmla="*/ 145 h 146"/>
                <a:gd name="T14" fmla="*/ 8 w 16"/>
                <a:gd name="T15" fmla="*/ 146 h 146"/>
                <a:gd name="T16" fmla="*/ 11 w 16"/>
                <a:gd name="T17" fmla="*/ 145 h 146"/>
                <a:gd name="T18" fmla="*/ 14 w 16"/>
                <a:gd name="T19" fmla="*/ 143 h 146"/>
                <a:gd name="T20" fmla="*/ 16 w 16"/>
                <a:gd name="T21" fmla="*/ 141 h 146"/>
                <a:gd name="T22" fmla="*/ 16 w 16"/>
                <a:gd name="T23" fmla="*/ 138 h 146"/>
                <a:gd name="T24" fmla="*/ 16 w 16"/>
                <a:gd name="T25" fmla="*/ 138 h 146"/>
                <a:gd name="T26" fmla="*/ 16 w 16"/>
                <a:gd name="T27" fmla="*/ 8 h 146"/>
                <a:gd name="T28" fmla="*/ 16 w 16"/>
                <a:gd name="T29" fmla="*/ 8 h 146"/>
                <a:gd name="T30" fmla="*/ 16 w 16"/>
                <a:gd name="T31" fmla="*/ 4 h 146"/>
                <a:gd name="T32" fmla="*/ 14 w 16"/>
                <a:gd name="T33" fmla="*/ 3 h 146"/>
                <a:gd name="T34" fmla="*/ 11 w 16"/>
                <a:gd name="T35" fmla="*/ 1 h 146"/>
                <a:gd name="T36" fmla="*/ 8 w 16"/>
                <a:gd name="T37" fmla="*/ 0 h 146"/>
                <a:gd name="T38" fmla="*/ 6 w 16"/>
                <a:gd name="T39" fmla="*/ 1 h 146"/>
                <a:gd name="T40" fmla="*/ 3 w 16"/>
                <a:gd name="T41" fmla="*/ 3 h 146"/>
                <a:gd name="T42" fmla="*/ 2 w 16"/>
                <a:gd name="T43" fmla="*/ 4 h 146"/>
                <a:gd name="T44" fmla="*/ 0 w 16"/>
                <a:gd name="T45" fmla="*/ 8 h 146"/>
                <a:gd name="T46" fmla="*/ 0 w 16"/>
                <a:gd name="T47" fmla="*/ 8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6" h="146">
                  <a:moveTo>
                    <a:pt x="0" y="8"/>
                  </a:moveTo>
                  <a:lnTo>
                    <a:pt x="0" y="8"/>
                  </a:lnTo>
                  <a:lnTo>
                    <a:pt x="0" y="138"/>
                  </a:lnTo>
                  <a:lnTo>
                    <a:pt x="0" y="138"/>
                  </a:lnTo>
                  <a:lnTo>
                    <a:pt x="2" y="141"/>
                  </a:lnTo>
                  <a:lnTo>
                    <a:pt x="3" y="143"/>
                  </a:lnTo>
                  <a:lnTo>
                    <a:pt x="6" y="145"/>
                  </a:lnTo>
                  <a:lnTo>
                    <a:pt x="8" y="146"/>
                  </a:lnTo>
                  <a:lnTo>
                    <a:pt x="11" y="145"/>
                  </a:lnTo>
                  <a:lnTo>
                    <a:pt x="14" y="143"/>
                  </a:lnTo>
                  <a:lnTo>
                    <a:pt x="16" y="141"/>
                  </a:lnTo>
                  <a:lnTo>
                    <a:pt x="16" y="138"/>
                  </a:lnTo>
                  <a:lnTo>
                    <a:pt x="16" y="138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4" y="3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2291D60A-A1C7-3FE5-D3FF-5C0BEBD6EB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3424"/>
              <a:ext cx="12" cy="24"/>
            </a:xfrm>
            <a:custGeom>
              <a:avLst/>
              <a:gdLst>
                <a:gd name="T0" fmla="*/ 3 w 37"/>
                <a:gd name="T1" fmla="*/ 15 h 71"/>
                <a:gd name="T2" fmla="*/ 3 w 37"/>
                <a:gd name="T3" fmla="*/ 15 h 71"/>
                <a:gd name="T4" fmla="*/ 4 w 37"/>
                <a:gd name="T5" fmla="*/ 16 h 71"/>
                <a:gd name="T6" fmla="*/ 4 w 37"/>
                <a:gd name="T7" fmla="*/ 16 h 71"/>
                <a:gd name="T8" fmla="*/ 6 w 37"/>
                <a:gd name="T9" fmla="*/ 17 h 71"/>
                <a:gd name="T10" fmla="*/ 6 w 37"/>
                <a:gd name="T11" fmla="*/ 17 h 71"/>
                <a:gd name="T12" fmla="*/ 7 w 37"/>
                <a:gd name="T13" fmla="*/ 20 h 71"/>
                <a:gd name="T14" fmla="*/ 7 w 37"/>
                <a:gd name="T15" fmla="*/ 21 h 71"/>
                <a:gd name="T16" fmla="*/ 7 w 37"/>
                <a:gd name="T17" fmla="*/ 21 h 71"/>
                <a:gd name="T18" fmla="*/ 7 w 37"/>
                <a:gd name="T19" fmla="*/ 22 h 71"/>
                <a:gd name="T20" fmla="*/ 7 w 37"/>
                <a:gd name="T21" fmla="*/ 22 h 71"/>
                <a:gd name="T22" fmla="*/ 8 w 37"/>
                <a:gd name="T23" fmla="*/ 24 h 71"/>
                <a:gd name="T24" fmla="*/ 8 w 37"/>
                <a:gd name="T25" fmla="*/ 24 h 71"/>
                <a:gd name="T26" fmla="*/ 8 w 37"/>
                <a:gd name="T27" fmla="*/ 25 h 71"/>
                <a:gd name="T28" fmla="*/ 8 w 37"/>
                <a:gd name="T29" fmla="*/ 25 h 71"/>
                <a:gd name="T30" fmla="*/ 10 w 37"/>
                <a:gd name="T31" fmla="*/ 28 h 71"/>
                <a:gd name="T32" fmla="*/ 10 w 37"/>
                <a:gd name="T33" fmla="*/ 28 h 71"/>
                <a:gd name="T34" fmla="*/ 12 w 37"/>
                <a:gd name="T35" fmla="*/ 36 h 71"/>
                <a:gd name="T36" fmla="*/ 12 w 37"/>
                <a:gd name="T37" fmla="*/ 36 h 71"/>
                <a:gd name="T38" fmla="*/ 16 w 37"/>
                <a:gd name="T39" fmla="*/ 51 h 71"/>
                <a:gd name="T40" fmla="*/ 23 w 37"/>
                <a:gd name="T41" fmla="*/ 67 h 71"/>
                <a:gd name="T42" fmla="*/ 23 w 37"/>
                <a:gd name="T43" fmla="*/ 67 h 71"/>
                <a:gd name="T44" fmla="*/ 25 w 37"/>
                <a:gd name="T45" fmla="*/ 70 h 71"/>
                <a:gd name="T46" fmla="*/ 28 w 37"/>
                <a:gd name="T47" fmla="*/ 70 h 71"/>
                <a:gd name="T48" fmla="*/ 31 w 37"/>
                <a:gd name="T49" fmla="*/ 71 h 71"/>
                <a:gd name="T50" fmla="*/ 33 w 37"/>
                <a:gd name="T51" fmla="*/ 70 h 71"/>
                <a:gd name="T52" fmla="*/ 33 w 37"/>
                <a:gd name="T53" fmla="*/ 70 h 71"/>
                <a:gd name="T54" fmla="*/ 36 w 37"/>
                <a:gd name="T55" fmla="*/ 67 h 71"/>
                <a:gd name="T56" fmla="*/ 37 w 37"/>
                <a:gd name="T57" fmla="*/ 64 h 71"/>
                <a:gd name="T58" fmla="*/ 37 w 37"/>
                <a:gd name="T59" fmla="*/ 62 h 71"/>
                <a:gd name="T60" fmla="*/ 37 w 37"/>
                <a:gd name="T61" fmla="*/ 59 h 71"/>
                <a:gd name="T62" fmla="*/ 37 w 37"/>
                <a:gd name="T63" fmla="*/ 59 h 71"/>
                <a:gd name="T64" fmla="*/ 31 w 37"/>
                <a:gd name="T65" fmla="*/ 43 h 71"/>
                <a:gd name="T66" fmla="*/ 27 w 37"/>
                <a:gd name="T67" fmla="*/ 28 h 71"/>
                <a:gd name="T68" fmla="*/ 27 w 37"/>
                <a:gd name="T69" fmla="*/ 28 h 71"/>
                <a:gd name="T70" fmla="*/ 21 w 37"/>
                <a:gd name="T71" fmla="*/ 15 h 71"/>
                <a:gd name="T72" fmla="*/ 18 w 37"/>
                <a:gd name="T73" fmla="*/ 8 h 71"/>
                <a:gd name="T74" fmla="*/ 14 w 37"/>
                <a:gd name="T75" fmla="*/ 3 h 71"/>
                <a:gd name="T76" fmla="*/ 14 w 37"/>
                <a:gd name="T77" fmla="*/ 3 h 71"/>
                <a:gd name="T78" fmla="*/ 11 w 37"/>
                <a:gd name="T79" fmla="*/ 1 h 71"/>
                <a:gd name="T80" fmla="*/ 8 w 37"/>
                <a:gd name="T81" fmla="*/ 0 h 71"/>
                <a:gd name="T82" fmla="*/ 6 w 37"/>
                <a:gd name="T83" fmla="*/ 1 h 71"/>
                <a:gd name="T84" fmla="*/ 3 w 37"/>
                <a:gd name="T85" fmla="*/ 3 h 71"/>
                <a:gd name="T86" fmla="*/ 3 w 37"/>
                <a:gd name="T87" fmla="*/ 3 h 71"/>
                <a:gd name="T88" fmla="*/ 0 w 37"/>
                <a:gd name="T89" fmla="*/ 5 h 71"/>
                <a:gd name="T90" fmla="*/ 0 w 37"/>
                <a:gd name="T91" fmla="*/ 8 h 71"/>
                <a:gd name="T92" fmla="*/ 0 w 37"/>
                <a:gd name="T93" fmla="*/ 12 h 71"/>
                <a:gd name="T94" fmla="*/ 3 w 37"/>
                <a:gd name="T95" fmla="*/ 15 h 71"/>
                <a:gd name="T96" fmla="*/ 3 w 37"/>
                <a:gd name="T97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7" h="71">
                  <a:moveTo>
                    <a:pt x="3" y="15"/>
                  </a:moveTo>
                  <a:lnTo>
                    <a:pt x="3" y="15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7" y="20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8" y="25"/>
                  </a:lnTo>
                  <a:lnTo>
                    <a:pt x="8" y="25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2" y="36"/>
                  </a:lnTo>
                  <a:lnTo>
                    <a:pt x="12" y="36"/>
                  </a:lnTo>
                  <a:lnTo>
                    <a:pt x="16" y="51"/>
                  </a:lnTo>
                  <a:lnTo>
                    <a:pt x="23" y="67"/>
                  </a:lnTo>
                  <a:lnTo>
                    <a:pt x="23" y="67"/>
                  </a:lnTo>
                  <a:lnTo>
                    <a:pt x="25" y="70"/>
                  </a:lnTo>
                  <a:lnTo>
                    <a:pt x="28" y="70"/>
                  </a:lnTo>
                  <a:lnTo>
                    <a:pt x="31" y="71"/>
                  </a:lnTo>
                  <a:lnTo>
                    <a:pt x="33" y="70"/>
                  </a:lnTo>
                  <a:lnTo>
                    <a:pt x="33" y="70"/>
                  </a:lnTo>
                  <a:lnTo>
                    <a:pt x="36" y="67"/>
                  </a:lnTo>
                  <a:lnTo>
                    <a:pt x="37" y="64"/>
                  </a:lnTo>
                  <a:lnTo>
                    <a:pt x="37" y="62"/>
                  </a:lnTo>
                  <a:lnTo>
                    <a:pt x="37" y="59"/>
                  </a:lnTo>
                  <a:lnTo>
                    <a:pt x="37" y="59"/>
                  </a:lnTo>
                  <a:lnTo>
                    <a:pt x="31" y="43"/>
                  </a:lnTo>
                  <a:lnTo>
                    <a:pt x="27" y="28"/>
                  </a:lnTo>
                  <a:lnTo>
                    <a:pt x="27" y="28"/>
                  </a:lnTo>
                  <a:lnTo>
                    <a:pt x="21" y="15"/>
                  </a:lnTo>
                  <a:lnTo>
                    <a:pt x="18" y="8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3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2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A5389277-48DB-5AFC-0FCA-745FCBA3F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6" y="3453"/>
              <a:ext cx="9" cy="16"/>
            </a:xfrm>
            <a:custGeom>
              <a:avLst/>
              <a:gdLst>
                <a:gd name="T0" fmla="*/ 0 w 27"/>
                <a:gd name="T1" fmla="*/ 8 h 48"/>
                <a:gd name="T2" fmla="*/ 0 w 27"/>
                <a:gd name="T3" fmla="*/ 8 h 48"/>
                <a:gd name="T4" fmla="*/ 1 w 27"/>
                <a:gd name="T5" fmla="*/ 13 h 48"/>
                <a:gd name="T6" fmla="*/ 2 w 27"/>
                <a:gd name="T7" fmla="*/ 18 h 48"/>
                <a:gd name="T8" fmla="*/ 6 w 27"/>
                <a:gd name="T9" fmla="*/ 27 h 48"/>
                <a:gd name="T10" fmla="*/ 6 w 27"/>
                <a:gd name="T11" fmla="*/ 27 h 48"/>
                <a:gd name="T12" fmla="*/ 8 w 27"/>
                <a:gd name="T13" fmla="*/ 31 h 48"/>
                <a:gd name="T14" fmla="*/ 8 w 27"/>
                <a:gd name="T15" fmla="*/ 31 h 48"/>
                <a:gd name="T16" fmla="*/ 9 w 27"/>
                <a:gd name="T17" fmla="*/ 34 h 48"/>
                <a:gd name="T18" fmla="*/ 9 w 27"/>
                <a:gd name="T19" fmla="*/ 34 h 48"/>
                <a:gd name="T20" fmla="*/ 9 w 27"/>
                <a:gd name="T21" fmla="*/ 34 h 48"/>
                <a:gd name="T22" fmla="*/ 9 w 27"/>
                <a:gd name="T23" fmla="*/ 34 h 48"/>
                <a:gd name="T24" fmla="*/ 9 w 27"/>
                <a:gd name="T25" fmla="*/ 34 h 48"/>
                <a:gd name="T26" fmla="*/ 10 w 27"/>
                <a:gd name="T27" fmla="*/ 38 h 48"/>
                <a:gd name="T28" fmla="*/ 10 w 27"/>
                <a:gd name="T29" fmla="*/ 38 h 48"/>
                <a:gd name="T30" fmla="*/ 12 w 27"/>
                <a:gd name="T31" fmla="*/ 41 h 48"/>
                <a:gd name="T32" fmla="*/ 12 w 27"/>
                <a:gd name="T33" fmla="*/ 41 h 48"/>
                <a:gd name="T34" fmla="*/ 12 w 27"/>
                <a:gd name="T35" fmla="*/ 39 h 48"/>
                <a:gd name="T36" fmla="*/ 12 w 27"/>
                <a:gd name="T37" fmla="*/ 41 h 48"/>
                <a:gd name="T38" fmla="*/ 12 w 27"/>
                <a:gd name="T39" fmla="*/ 41 h 48"/>
                <a:gd name="T40" fmla="*/ 12 w 27"/>
                <a:gd name="T41" fmla="*/ 43 h 48"/>
                <a:gd name="T42" fmla="*/ 13 w 27"/>
                <a:gd name="T43" fmla="*/ 46 h 48"/>
                <a:gd name="T44" fmla="*/ 15 w 27"/>
                <a:gd name="T45" fmla="*/ 48 h 48"/>
                <a:gd name="T46" fmla="*/ 19 w 27"/>
                <a:gd name="T47" fmla="*/ 48 h 48"/>
                <a:gd name="T48" fmla="*/ 19 w 27"/>
                <a:gd name="T49" fmla="*/ 48 h 48"/>
                <a:gd name="T50" fmla="*/ 22 w 27"/>
                <a:gd name="T51" fmla="*/ 48 h 48"/>
                <a:gd name="T52" fmla="*/ 25 w 27"/>
                <a:gd name="T53" fmla="*/ 46 h 48"/>
                <a:gd name="T54" fmla="*/ 26 w 27"/>
                <a:gd name="T55" fmla="*/ 44 h 48"/>
                <a:gd name="T56" fmla="*/ 27 w 27"/>
                <a:gd name="T57" fmla="*/ 41 h 48"/>
                <a:gd name="T58" fmla="*/ 27 w 27"/>
                <a:gd name="T59" fmla="*/ 41 h 48"/>
                <a:gd name="T60" fmla="*/ 26 w 27"/>
                <a:gd name="T61" fmla="*/ 35 h 48"/>
                <a:gd name="T62" fmla="*/ 25 w 27"/>
                <a:gd name="T63" fmla="*/ 31 h 48"/>
                <a:gd name="T64" fmla="*/ 21 w 27"/>
                <a:gd name="T65" fmla="*/ 21 h 48"/>
                <a:gd name="T66" fmla="*/ 21 w 27"/>
                <a:gd name="T67" fmla="*/ 21 h 48"/>
                <a:gd name="T68" fmla="*/ 19 w 27"/>
                <a:gd name="T69" fmla="*/ 18 h 48"/>
                <a:gd name="T70" fmla="*/ 19 w 27"/>
                <a:gd name="T71" fmla="*/ 18 h 48"/>
                <a:gd name="T72" fmla="*/ 18 w 27"/>
                <a:gd name="T73" fmla="*/ 16 h 48"/>
                <a:gd name="T74" fmla="*/ 18 w 27"/>
                <a:gd name="T75" fmla="*/ 14 h 48"/>
                <a:gd name="T76" fmla="*/ 18 w 27"/>
                <a:gd name="T77" fmla="*/ 14 h 48"/>
                <a:gd name="T78" fmla="*/ 18 w 27"/>
                <a:gd name="T79" fmla="*/ 14 h 48"/>
                <a:gd name="T80" fmla="*/ 18 w 27"/>
                <a:gd name="T81" fmla="*/ 14 h 48"/>
                <a:gd name="T82" fmla="*/ 17 w 27"/>
                <a:gd name="T83" fmla="*/ 12 h 48"/>
                <a:gd name="T84" fmla="*/ 17 w 27"/>
                <a:gd name="T85" fmla="*/ 12 h 48"/>
                <a:gd name="T86" fmla="*/ 15 w 27"/>
                <a:gd name="T87" fmla="*/ 9 h 48"/>
                <a:gd name="T88" fmla="*/ 15 w 27"/>
                <a:gd name="T89" fmla="*/ 9 h 48"/>
                <a:gd name="T90" fmla="*/ 15 w 27"/>
                <a:gd name="T91" fmla="*/ 9 h 48"/>
                <a:gd name="T92" fmla="*/ 15 w 27"/>
                <a:gd name="T93" fmla="*/ 8 h 48"/>
                <a:gd name="T94" fmla="*/ 15 w 27"/>
                <a:gd name="T95" fmla="*/ 8 h 48"/>
                <a:gd name="T96" fmla="*/ 15 w 27"/>
                <a:gd name="T97" fmla="*/ 5 h 48"/>
                <a:gd name="T98" fmla="*/ 14 w 27"/>
                <a:gd name="T99" fmla="*/ 2 h 48"/>
                <a:gd name="T100" fmla="*/ 12 w 27"/>
                <a:gd name="T101" fmla="*/ 1 h 48"/>
                <a:gd name="T102" fmla="*/ 8 w 27"/>
                <a:gd name="T103" fmla="*/ 0 h 48"/>
                <a:gd name="T104" fmla="*/ 8 w 27"/>
                <a:gd name="T105" fmla="*/ 0 h 48"/>
                <a:gd name="T106" fmla="*/ 5 w 27"/>
                <a:gd name="T107" fmla="*/ 1 h 48"/>
                <a:gd name="T108" fmla="*/ 2 w 27"/>
                <a:gd name="T109" fmla="*/ 2 h 48"/>
                <a:gd name="T110" fmla="*/ 1 w 27"/>
                <a:gd name="T111" fmla="*/ 5 h 48"/>
                <a:gd name="T112" fmla="*/ 0 w 27"/>
                <a:gd name="T113" fmla="*/ 8 h 48"/>
                <a:gd name="T114" fmla="*/ 0 w 27"/>
                <a:gd name="T115" fmla="*/ 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" h="48">
                  <a:moveTo>
                    <a:pt x="0" y="8"/>
                  </a:moveTo>
                  <a:lnTo>
                    <a:pt x="0" y="8"/>
                  </a:lnTo>
                  <a:lnTo>
                    <a:pt x="1" y="13"/>
                  </a:lnTo>
                  <a:lnTo>
                    <a:pt x="2" y="18"/>
                  </a:lnTo>
                  <a:lnTo>
                    <a:pt x="6" y="27"/>
                  </a:lnTo>
                  <a:lnTo>
                    <a:pt x="6" y="27"/>
                  </a:lnTo>
                  <a:lnTo>
                    <a:pt x="8" y="31"/>
                  </a:lnTo>
                  <a:lnTo>
                    <a:pt x="8" y="31"/>
                  </a:lnTo>
                  <a:lnTo>
                    <a:pt x="9" y="34"/>
                  </a:lnTo>
                  <a:lnTo>
                    <a:pt x="9" y="34"/>
                  </a:lnTo>
                  <a:lnTo>
                    <a:pt x="9" y="34"/>
                  </a:lnTo>
                  <a:lnTo>
                    <a:pt x="9" y="34"/>
                  </a:lnTo>
                  <a:lnTo>
                    <a:pt x="9" y="34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39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3"/>
                  </a:lnTo>
                  <a:lnTo>
                    <a:pt x="13" y="46"/>
                  </a:lnTo>
                  <a:lnTo>
                    <a:pt x="15" y="48"/>
                  </a:lnTo>
                  <a:lnTo>
                    <a:pt x="19" y="48"/>
                  </a:lnTo>
                  <a:lnTo>
                    <a:pt x="19" y="48"/>
                  </a:lnTo>
                  <a:lnTo>
                    <a:pt x="22" y="48"/>
                  </a:lnTo>
                  <a:lnTo>
                    <a:pt x="25" y="46"/>
                  </a:lnTo>
                  <a:lnTo>
                    <a:pt x="26" y="44"/>
                  </a:lnTo>
                  <a:lnTo>
                    <a:pt x="27" y="41"/>
                  </a:lnTo>
                  <a:lnTo>
                    <a:pt x="27" y="41"/>
                  </a:lnTo>
                  <a:lnTo>
                    <a:pt x="26" y="35"/>
                  </a:lnTo>
                  <a:lnTo>
                    <a:pt x="25" y="31"/>
                  </a:lnTo>
                  <a:lnTo>
                    <a:pt x="21" y="21"/>
                  </a:lnTo>
                  <a:lnTo>
                    <a:pt x="21" y="21"/>
                  </a:lnTo>
                  <a:lnTo>
                    <a:pt x="19" y="18"/>
                  </a:lnTo>
                  <a:lnTo>
                    <a:pt x="19" y="18"/>
                  </a:lnTo>
                  <a:lnTo>
                    <a:pt x="18" y="16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5" y="9"/>
                  </a:lnTo>
                  <a:lnTo>
                    <a:pt x="15" y="9"/>
                  </a:lnTo>
                  <a:lnTo>
                    <a:pt x="15" y="9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5" y="5"/>
                  </a:lnTo>
                  <a:lnTo>
                    <a:pt x="14" y="2"/>
                  </a:lnTo>
                  <a:lnTo>
                    <a:pt x="12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B05CC108-39D1-77D7-E957-1A30B2421D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7" y="2663"/>
              <a:ext cx="27" cy="8"/>
            </a:xfrm>
            <a:custGeom>
              <a:avLst/>
              <a:gdLst>
                <a:gd name="T0" fmla="*/ 75 w 83"/>
                <a:gd name="T1" fmla="*/ 0 h 25"/>
                <a:gd name="T2" fmla="*/ 75 w 83"/>
                <a:gd name="T3" fmla="*/ 0 h 25"/>
                <a:gd name="T4" fmla="*/ 57 w 83"/>
                <a:gd name="T5" fmla="*/ 1 h 25"/>
                <a:gd name="T6" fmla="*/ 40 w 83"/>
                <a:gd name="T7" fmla="*/ 2 h 25"/>
                <a:gd name="T8" fmla="*/ 23 w 83"/>
                <a:gd name="T9" fmla="*/ 6 h 25"/>
                <a:gd name="T10" fmla="*/ 6 w 83"/>
                <a:gd name="T11" fmla="*/ 10 h 25"/>
                <a:gd name="T12" fmla="*/ 6 w 83"/>
                <a:gd name="T13" fmla="*/ 10 h 25"/>
                <a:gd name="T14" fmla="*/ 3 w 83"/>
                <a:gd name="T15" fmla="*/ 12 h 25"/>
                <a:gd name="T16" fmla="*/ 0 w 83"/>
                <a:gd name="T17" fmla="*/ 13 h 25"/>
                <a:gd name="T18" fmla="*/ 0 w 83"/>
                <a:gd name="T19" fmla="*/ 17 h 25"/>
                <a:gd name="T20" fmla="*/ 0 w 83"/>
                <a:gd name="T21" fmla="*/ 20 h 25"/>
                <a:gd name="T22" fmla="*/ 2 w 83"/>
                <a:gd name="T23" fmla="*/ 22 h 25"/>
                <a:gd name="T24" fmla="*/ 3 w 83"/>
                <a:gd name="T25" fmla="*/ 23 h 25"/>
                <a:gd name="T26" fmla="*/ 7 w 83"/>
                <a:gd name="T27" fmla="*/ 25 h 25"/>
                <a:gd name="T28" fmla="*/ 10 w 83"/>
                <a:gd name="T29" fmla="*/ 25 h 25"/>
                <a:gd name="T30" fmla="*/ 10 w 83"/>
                <a:gd name="T31" fmla="*/ 25 h 25"/>
                <a:gd name="T32" fmla="*/ 25 w 83"/>
                <a:gd name="T33" fmla="*/ 21 h 25"/>
                <a:gd name="T34" fmla="*/ 42 w 83"/>
                <a:gd name="T35" fmla="*/ 18 h 25"/>
                <a:gd name="T36" fmla="*/ 58 w 83"/>
                <a:gd name="T37" fmla="*/ 17 h 25"/>
                <a:gd name="T38" fmla="*/ 75 w 83"/>
                <a:gd name="T39" fmla="*/ 16 h 25"/>
                <a:gd name="T40" fmla="*/ 75 w 83"/>
                <a:gd name="T41" fmla="*/ 16 h 25"/>
                <a:gd name="T42" fmla="*/ 78 w 83"/>
                <a:gd name="T43" fmla="*/ 14 h 25"/>
                <a:gd name="T44" fmla="*/ 80 w 83"/>
                <a:gd name="T45" fmla="*/ 13 h 25"/>
                <a:gd name="T46" fmla="*/ 82 w 83"/>
                <a:gd name="T47" fmla="*/ 10 h 25"/>
                <a:gd name="T48" fmla="*/ 83 w 83"/>
                <a:gd name="T49" fmla="*/ 8 h 25"/>
                <a:gd name="T50" fmla="*/ 82 w 83"/>
                <a:gd name="T51" fmla="*/ 5 h 25"/>
                <a:gd name="T52" fmla="*/ 80 w 83"/>
                <a:gd name="T53" fmla="*/ 2 h 25"/>
                <a:gd name="T54" fmla="*/ 78 w 83"/>
                <a:gd name="T55" fmla="*/ 1 h 25"/>
                <a:gd name="T56" fmla="*/ 75 w 83"/>
                <a:gd name="T57" fmla="*/ 0 h 25"/>
                <a:gd name="T58" fmla="*/ 75 w 83"/>
                <a:gd name="T5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3" h="25">
                  <a:moveTo>
                    <a:pt x="75" y="0"/>
                  </a:moveTo>
                  <a:lnTo>
                    <a:pt x="75" y="0"/>
                  </a:lnTo>
                  <a:lnTo>
                    <a:pt x="57" y="1"/>
                  </a:lnTo>
                  <a:lnTo>
                    <a:pt x="40" y="2"/>
                  </a:lnTo>
                  <a:lnTo>
                    <a:pt x="23" y="6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3" y="12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7" y="25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25" y="21"/>
                  </a:lnTo>
                  <a:lnTo>
                    <a:pt x="42" y="18"/>
                  </a:lnTo>
                  <a:lnTo>
                    <a:pt x="58" y="17"/>
                  </a:lnTo>
                  <a:lnTo>
                    <a:pt x="75" y="16"/>
                  </a:lnTo>
                  <a:lnTo>
                    <a:pt x="75" y="16"/>
                  </a:lnTo>
                  <a:lnTo>
                    <a:pt x="78" y="14"/>
                  </a:lnTo>
                  <a:lnTo>
                    <a:pt x="80" y="13"/>
                  </a:lnTo>
                  <a:lnTo>
                    <a:pt x="82" y="10"/>
                  </a:lnTo>
                  <a:lnTo>
                    <a:pt x="83" y="8"/>
                  </a:lnTo>
                  <a:lnTo>
                    <a:pt x="82" y="5"/>
                  </a:lnTo>
                  <a:lnTo>
                    <a:pt x="80" y="2"/>
                  </a:lnTo>
                  <a:lnTo>
                    <a:pt x="78" y="1"/>
                  </a:lnTo>
                  <a:lnTo>
                    <a:pt x="75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CCFE5DC9-2062-D493-9CC3-7FCFD7C2C0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0" y="2688"/>
              <a:ext cx="51" cy="12"/>
            </a:xfrm>
            <a:custGeom>
              <a:avLst/>
              <a:gdLst>
                <a:gd name="T0" fmla="*/ 148 w 155"/>
                <a:gd name="T1" fmla="*/ 1 h 35"/>
                <a:gd name="T2" fmla="*/ 148 w 155"/>
                <a:gd name="T3" fmla="*/ 1 h 35"/>
                <a:gd name="T4" fmla="*/ 130 w 155"/>
                <a:gd name="T5" fmla="*/ 0 h 35"/>
                <a:gd name="T6" fmla="*/ 111 w 155"/>
                <a:gd name="T7" fmla="*/ 0 h 35"/>
                <a:gd name="T8" fmla="*/ 93 w 155"/>
                <a:gd name="T9" fmla="*/ 1 h 35"/>
                <a:gd name="T10" fmla="*/ 76 w 155"/>
                <a:gd name="T11" fmla="*/ 4 h 35"/>
                <a:gd name="T12" fmla="*/ 41 w 155"/>
                <a:gd name="T13" fmla="*/ 11 h 35"/>
                <a:gd name="T14" fmla="*/ 6 w 155"/>
                <a:gd name="T15" fmla="*/ 21 h 35"/>
                <a:gd name="T16" fmla="*/ 6 w 155"/>
                <a:gd name="T17" fmla="*/ 21 h 35"/>
                <a:gd name="T18" fmla="*/ 3 w 155"/>
                <a:gd name="T19" fmla="*/ 22 h 35"/>
                <a:gd name="T20" fmla="*/ 1 w 155"/>
                <a:gd name="T21" fmla="*/ 25 h 35"/>
                <a:gd name="T22" fmla="*/ 0 w 155"/>
                <a:gd name="T23" fmla="*/ 28 h 35"/>
                <a:gd name="T24" fmla="*/ 1 w 155"/>
                <a:gd name="T25" fmla="*/ 30 h 35"/>
                <a:gd name="T26" fmla="*/ 3 w 155"/>
                <a:gd name="T27" fmla="*/ 33 h 35"/>
                <a:gd name="T28" fmla="*/ 4 w 155"/>
                <a:gd name="T29" fmla="*/ 35 h 35"/>
                <a:gd name="T30" fmla="*/ 6 w 155"/>
                <a:gd name="T31" fmla="*/ 35 h 35"/>
                <a:gd name="T32" fmla="*/ 10 w 155"/>
                <a:gd name="T33" fmla="*/ 35 h 35"/>
                <a:gd name="T34" fmla="*/ 10 w 155"/>
                <a:gd name="T35" fmla="*/ 35 h 35"/>
                <a:gd name="T36" fmla="*/ 44 w 155"/>
                <a:gd name="T37" fmla="*/ 26 h 35"/>
                <a:gd name="T38" fmla="*/ 77 w 155"/>
                <a:gd name="T39" fmla="*/ 20 h 35"/>
                <a:gd name="T40" fmla="*/ 96 w 155"/>
                <a:gd name="T41" fmla="*/ 17 h 35"/>
                <a:gd name="T42" fmla="*/ 113 w 155"/>
                <a:gd name="T43" fmla="*/ 16 h 35"/>
                <a:gd name="T44" fmla="*/ 130 w 155"/>
                <a:gd name="T45" fmla="*/ 16 h 35"/>
                <a:gd name="T46" fmla="*/ 148 w 155"/>
                <a:gd name="T47" fmla="*/ 17 h 35"/>
                <a:gd name="T48" fmla="*/ 148 w 155"/>
                <a:gd name="T49" fmla="*/ 17 h 35"/>
                <a:gd name="T50" fmla="*/ 151 w 155"/>
                <a:gd name="T51" fmla="*/ 16 h 35"/>
                <a:gd name="T52" fmla="*/ 153 w 155"/>
                <a:gd name="T53" fmla="*/ 14 h 35"/>
                <a:gd name="T54" fmla="*/ 155 w 155"/>
                <a:gd name="T55" fmla="*/ 12 h 35"/>
                <a:gd name="T56" fmla="*/ 155 w 155"/>
                <a:gd name="T57" fmla="*/ 9 h 35"/>
                <a:gd name="T58" fmla="*/ 155 w 155"/>
                <a:gd name="T59" fmla="*/ 7 h 35"/>
                <a:gd name="T60" fmla="*/ 153 w 155"/>
                <a:gd name="T61" fmla="*/ 4 h 35"/>
                <a:gd name="T62" fmla="*/ 151 w 155"/>
                <a:gd name="T63" fmla="*/ 1 h 35"/>
                <a:gd name="T64" fmla="*/ 148 w 155"/>
                <a:gd name="T65" fmla="*/ 1 h 35"/>
                <a:gd name="T66" fmla="*/ 148 w 155"/>
                <a:gd name="T67" fmla="*/ 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55" h="35">
                  <a:moveTo>
                    <a:pt x="148" y="1"/>
                  </a:moveTo>
                  <a:lnTo>
                    <a:pt x="148" y="1"/>
                  </a:lnTo>
                  <a:lnTo>
                    <a:pt x="130" y="0"/>
                  </a:lnTo>
                  <a:lnTo>
                    <a:pt x="111" y="0"/>
                  </a:lnTo>
                  <a:lnTo>
                    <a:pt x="93" y="1"/>
                  </a:lnTo>
                  <a:lnTo>
                    <a:pt x="76" y="4"/>
                  </a:lnTo>
                  <a:lnTo>
                    <a:pt x="41" y="11"/>
                  </a:lnTo>
                  <a:lnTo>
                    <a:pt x="6" y="21"/>
                  </a:lnTo>
                  <a:lnTo>
                    <a:pt x="6" y="21"/>
                  </a:lnTo>
                  <a:lnTo>
                    <a:pt x="3" y="22"/>
                  </a:lnTo>
                  <a:lnTo>
                    <a:pt x="1" y="25"/>
                  </a:lnTo>
                  <a:lnTo>
                    <a:pt x="0" y="28"/>
                  </a:lnTo>
                  <a:lnTo>
                    <a:pt x="1" y="30"/>
                  </a:lnTo>
                  <a:lnTo>
                    <a:pt x="3" y="33"/>
                  </a:lnTo>
                  <a:lnTo>
                    <a:pt x="4" y="35"/>
                  </a:lnTo>
                  <a:lnTo>
                    <a:pt x="6" y="35"/>
                  </a:lnTo>
                  <a:lnTo>
                    <a:pt x="10" y="35"/>
                  </a:lnTo>
                  <a:lnTo>
                    <a:pt x="10" y="35"/>
                  </a:lnTo>
                  <a:lnTo>
                    <a:pt x="44" y="26"/>
                  </a:lnTo>
                  <a:lnTo>
                    <a:pt x="77" y="20"/>
                  </a:lnTo>
                  <a:lnTo>
                    <a:pt x="96" y="17"/>
                  </a:lnTo>
                  <a:lnTo>
                    <a:pt x="113" y="16"/>
                  </a:lnTo>
                  <a:lnTo>
                    <a:pt x="130" y="16"/>
                  </a:lnTo>
                  <a:lnTo>
                    <a:pt x="148" y="17"/>
                  </a:lnTo>
                  <a:lnTo>
                    <a:pt x="148" y="17"/>
                  </a:lnTo>
                  <a:lnTo>
                    <a:pt x="151" y="16"/>
                  </a:lnTo>
                  <a:lnTo>
                    <a:pt x="153" y="14"/>
                  </a:lnTo>
                  <a:lnTo>
                    <a:pt x="155" y="12"/>
                  </a:lnTo>
                  <a:lnTo>
                    <a:pt x="155" y="9"/>
                  </a:lnTo>
                  <a:lnTo>
                    <a:pt x="155" y="7"/>
                  </a:lnTo>
                  <a:lnTo>
                    <a:pt x="153" y="4"/>
                  </a:lnTo>
                  <a:lnTo>
                    <a:pt x="151" y="1"/>
                  </a:lnTo>
                  <a:lnTo>
                    <a:pt x="148" y="1"/>
                  </a:lnTo>
                  <a:lnTo>
                    <a:pt x="14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B19B3729-3117-D7C7-54D5-879DBF94B1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5" y="2700"/>
              <a:ext cx="26" cy="15"/>
            </a:xfrm>
            <a:custGeom>
              <a:avLst/>
              <a:gdLst>
                <a:gd name="T0" fmla="*/ 67 w 79"/>
                <a:gd name="T1" fmla="*/ 1 h 45"/>
                <a:gd name="T2" fmla="*/ 67 w 79"/>
                <a:gd name="T3" fmla="*/ 1 h 45"/>
                <a:gd name="T4" fmla="*/ 53 w 79"/>
                <a:gd name="T5" fmla="*/ 11 h 45"/>
                <a:gd name="T6" fmla="*/ 38 w 79"/>
                <a:gd name="T7" fmla="*/ 19 h 45"/>
                <a:gd name="T8" fmla="*/ 23 w 79"/>
                <a:gd name="T9" fmla="*/ 25 h 45"/>
                <a:gd name="T10" fmla="*/ 7 w 79"/>
                <a:gd name="T11" fmla="*/ 30 h 45"/>
                <a:gd name="T12" fmla="*/ 7 w 79"/>
                <a:gd name="T13" fmla="*/ 30 h 45"/>
                <a:gd name="T14" fmla="*/ 3 w 79"/>
                <a:gd name="T15" fmla="*/ 32 h 45"/>
                <a:gd name="T16" fmla="*/ 2 w 79"/>
                <a:gd name="T17" fmla="*/ 33 h 45"/>
                <a:gd name="T18" fmla="*/ 0 w 79"/>
                <a:gd name="T19" fmla="*/ 37 h 45"/>
                <a:gd name="T20" fmla="*/ 0 w 79"/>
                <a:gd name="T21" fmla="*/ 40 h 45"/>
                <a:gd name="T22" fmla="*/ 0 w 79"/>
                <a:gd name="T23" fmla="*/ 40 h 45"/>
                <a:gd name="T24" fmla="*/ 2 w 79"/>
                <a:gd name="T25" fmla="*/ 42 h 45"/>
                <a:gd name="T26" fmla="*/ 4 w 79"/>
                <a:gd name="T27" fmla="*/ 45 h 45"/>
                <a:gd name="T28" fmla="*/ 7 w 79"/>
                <a:gd name="T29" fmla="*/ 45 h 45"/>
                <a:gd name="T30" fmla="*/ 11 w 79"/>
                <a:gd name="T31" fmla="*/ 45 h 45"/>
                <a:gd name="T32" fmla="*/ 11 w 79"/>
                <a:gd name="T33" fmla="*/ 45 h 45"/>
                <a:gd name="T34" fmla="*/ 28 w 79"/>
                <a:gd name="T35" fmla="*/ 41 h 45"/>
                <a:gd name="T36" fmla="*/ 45 w 79"/>
                <a:gd name="T37" fmla="*/ 34 h 45"/>
                <a:gd name="T38" fmla="*/ 61 w 79"/>
                <a:gd name="T39" fmla="*/ 25 h 45"/>
                <a:gd name="T40" fmla="*/ 75 w 79"/>
                <a:gd name="T41" fmla="*/ 16 h 45"/>
                <a:gd name="T42" fmla="*/ 75 w 79"/>
                <a:gd name="T43" fmla="*/ 16 h 45"/>
                <a:gd name="T44" fmla="*/ 78 w 79"/>
                <a:gd name="T45" fmla="*/ 13 h 45"/>
                <a:gd name="T46" fmla="*/ 79 w 79"/>
                <a:gd name="T47" fmla="*/ 11 h 45"/>
                <a:gd name="T48" fmla="*/ 79 w 79"/>
                <a:gd name="T49" fmla="*/ 8 h 45"/>
                <a:gd name="T50" fmla="*/ 78 w 79"/>
                <a:gd name="T51" fmla="*/ 4 h 45"/>
                <a:gd name="T52" fmla="*/ 78 w 79"/>
                <a:gd name="T53" fmla="*/ 4 h 45"/>
                <a:gd name="T54" fmla="*/ 75 w 79"/>
                <a:gd name="T55" fmla="*/ 3 h 45"/>
                <a:gd name="T56" fmla="*/ 73 w 79"/>
                <a:gd name="T57" fmla="*/ 1 h 45"/>
                <a:gd name="T58" fmla="*/ 70 w 79"/>
                <a:gd name="T59" fmla="*/ 0 h 45"/>
                <a:gd name="T60" fmla="*/ 67 w 79"/>
                <a:gd name="T61" fmla="*/ 1 h 45"/>
                <a:gd name="T62" fmla="*/ 67 w 79"/>
                <a:gd name="T63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9" h="45">
                  <a:moveTo>
                    <a:pt x="67" y="1"/>
                  </a:moveTo>
                  <a:lnTo>
                    <a:pt x="67" y="1"/>
                  </a:lnTo>
                  <a:lnTo>
                    <a:pt x="53" y="11"/>
                  </a:lnTo>
                  <a:lnTo>
                    <a:pt x="38" y="19"/>
                  </a:lnTo>
                  <a:lnTo>
                    <a:pt x="23" y="25"/>
                  </a:lnTo>
                  <a:lnTo>
                    <a:pt x="7" y="30"/>
                  </a:lnTo>
                  <a:lnTo>
                    <a:pt x="7" y="30"/>
                  </a:lnTo>
                  <a:lnTo>
                    <a:pt x="3" y="32"/>
                  </a:lnTo>
                  <a:lnTo>
                    <a:pt x="2" y="33"/>
                  </a:lnTo>
                  <a:lnTo>
                    <a:pt x="0" y="37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2" y="42"/>
                  </a:lnTo>
                  <a:lnTo>
                    <a:pt x="4" y="45"/>
                  </a:lnTo>
                  <a:lnTo>
                    <a:pt x="7" y="45"/>
                  </a:lnTo>
                  <a:lnTo>
                    <a:pt x="11" y="45"/>
                  </a:lnTo>
                  <a:lnTo>
                    <a:pt x="11" y="45"/>
                  </a:lnTo>
                  <a:lnTo>
                    <a:pt x="28" y="41"/>
                  </a:lnTo>
                  <a:lnTo>
                    <a:pt x="45" y="34"/>
                  </a:lnTo>
                  <a:lnTo>
                    <a:pt x="61" y="25"/>
                  </a:lnTo>
                  <a:lnTo>
                    <a:pt x="75" y="16"/>
                  </a:lnTo>
                  <a:lnTo>
                    <a:pt x="75" y="16"/>
                  </a:lnTo>
                  <a:lnTo>
                    <a:pt x="78" y="13"/>
                  </a:lnTo>
                  <a:lnTo>
                    <a:pt x="79" y="11"/>
                  </a:lnTo>
                  <a:lnTo>
                    <a:pt x="79" y="8"/>
                  </a:lnTo>
                  <a:lnTo>
                    <a:pt x="78" y="4"/>
                  </a:lnTo>
                  <a:lnTo>
                    <a:pt x="78" y="4"/>
                  </a:lnTo>
                  <a:lnTo>
                    <a:pt x="75" y="3"/>
                  </a:lnTo>
                  <a:lnTo>
                    <a:pt x="73" y="1"/>
                  </a:lnTo>
                  <a:lnTo>
                    <a:pt x="70" y="0"/>
                  </a:lnTo>
                  <a:lnTo>
                    <a:pt x="67" y="1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68B49AB2-90D8-A0AC-38EE-B3DB5384A8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0" y="2729"/>
              <a:ext cx="13" cy="7"/>
            </a:xfrm>
            <a:custGeom>
              <a:avLst/>
              <a:gdLst>
                <a:gd name="T0" fmla="*/ 32 w 39"/>
                <a:gd name="T1" fmla="*/ 0 h 21"/>
                <a:gd name="T2" fmla="*/ 32 w 39"/>
                <a:gd name="T3" fmla="*/ 0 h 21"/>
                <a:gd name="T4" fmla="*/ 18 w 39"/>
                <a:gd name="T5" fmla="*/ 1 h 21"/>
                <a:gd name="T6" fmla="*/ 18 w 39"/>
                <a:gd name="T7" fmla="*/ 1 h 21"/>
                <a:gd name="T8" fmla="*/ 11 w 39"/>
                <a:gd name="T9" fmla="*/ 4 h 21"/>
                <a:gd name="T10" fmla="*/ 4 w 39"/>
                <a:gd name="T11" fmla="*/ 6 h 21"/>
                <a:gd name="T12" fmla="*/ 4 w 39"/>
                <a:gd name="T13" fmla="*/ 6 h 21"/>
                <a:gd name="T14" fmla="*/ 1 w 39"/>
                <a:gd name="T15" fmla="*/ 8 h 21"/>
                <a:gd name="T16" fmla="*/ 0 w 39"/>
                <a:gd name="T17" fmla="*/ 12 h 21"/>
                <a:gd name="T18" fmla="*/ 0 w 39"/>
                <a:gd name="T19" fmla="*/ 14 h 21"/>
                <a:gd name="T20" fmla="*/ 1 w 39"/>
                <a:gd name="T21" fmla="*/ 17 h 21"/>
                <a:gd name="T22" fmla="*/ 1 w 39"/>
                <a:gd name="T23" fmla="*/ 17 h 21"/>
                <a:gd name="T24" fmla="*/ 4 w 39"/>
                <a:gd name="T25" fmla="*/ 20 h 21"/>
                <a:gd name="T26" fmla="*/ 7 w 39"/>
                <a:gd name="T27" fmla="*/ 21 h 21"/>
                <a:gd name="T28" fmla="*/ 9 w 39"/>
                <a:gd name="T29" fmla="*/ 21 h 21"/>
                <a:gd name="T30" fmla="*/ 12 w 39"/>
                <a:gd name="T31" fmla="*/ 20 h 21"/>
                <a:gd name="T32" fmla="*/ 12 w 39"/>
                <a:gd name="T33" fmla="*/ 20 h 21"/>
                <a:gd name="T34" fmla="*/ 16 w 39"/>
                <a:gd name="T35" fmla="*/ 18 h 21"/>
                <a:gd name="T36" fmla="*/ 16 w 39"/>
                <a:gd name="T37" fmla="*/ 18 h 21"/>
                <a:gd name="T38" fmla="*/ 13 w 39"/>
                <a:gd name="T39" fmla="*/ 20 h 21"/>
                <a:gd name="T40" fmla="*/ 13 w 39"/>
                <a:gd name="T41" fmla="*/ 20 h 21"/>
                <a:gd name="T42" fmla="*/ 24 w 39"/>
                <a:gd name="T43" fmla="*/ 16 h 21"/>
                <a:gd name="T44" fmla="*/ 24 w 39"/>
                <a:gd name="T45" fmla="*/ 16 h 21"/>
                <a:gd name="T46" fmla="*/ 21 w 39"/>
                <a:gd name="T47" fmla="*/ 17 h 21"/>
                <a:gd name="T48" fmla="*/ 21 w 39"/>
                <a:gd name="T49" fmla="*/ 17 h 21"/>
                <a:gd name="T50" fmla="*/ 32 w 39"/>
                <a:gd name="T51" fmla="*/ 16 h 21"/>
                <a:gd name="T52" fmla="*/ 32 w 39"/>
                <a:gd name="T53" fmla="*/ 16 h 21"/>
                <a:gd name="T54" fmla="*/ 35 w 39"/>
                <a:gd name="T55" fmla="*/ 16 h 21"/>
                <a:gd name="T56" fmla="*/ 38 w 39"/>
                <a:gd name="T57" fmla="*/ 14 h 21"/>
                <a:gd name="T58" fmla="*/ 39 w 39"/>
                <a:gd name="T59" fmla="*/ 12 h 21"/>
                <a:gd name="T60" fmla="*/ 39 w 39"/>
                <a:gd name="T61" fmla="*/ 8 h 21"/>
                <a:gd name="T62" fmla="*/ 39 w 39"/>
                <a:gd name="T63" fmla="*/ 8 h 21"/>
                <a:gd name="T64" fmla="*/ 39 w 39"/>
                <a:gd name="T65" fmla="*/ 5 h 21"/>
                <a:gd name="T66" fmla="*/ 38 w 39"/>
                <a:gd name="T67" fmla="*/ 3 h 21"/>
                <a:gd name="T68" fmla="*/ 35 w 39"/>
                <a:gd name="T69" fmla="*/ 1 h 21"/>
                <a:gd name="T70" fmla="*/ 32 w 39"/>
                <a:gd name="T71" fmla="*/ 0 h 21"/>
                <a:gd name="T72" fmla="*/ 32 w 39"/>
                <a:gd name="T7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9" h="21">
                  <a:moveTo>
                    <a:pt x="32" y="0"/>
                  </a:moveTo>
                  <a:lnTo>
                    <a:pt x="32" y="0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1" y="4"/>
                  </a:lnTo>
                  <a:lnTo>
                    <a:pt x="4" y="6"/>
                  </a:lnTo>
                  <a:lnTo>
                    <a:pt x="4" y="6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4" y="20"/>
                  </a:lnTo>
                  <a:lnTo>
                    <a:pt x="7" y="21"/>
                  </a:lnTo>
                  <a:lnTo>
                    <a:pt x="9" y="21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1" y="17"/>
                  </a:lnTo>
                  <a:lnTo>
                    <a:pt x="21" y="17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5" y="16"/>
                  </a:lnTo>
                  <a:lnTo>
                    <a:pt x="38" y="14"/>
                  </a:lnTo>
                  <a:lnTo>
                    <a:pt x="39" y="12"/>
                  </a:lnTo>
                  <a:lnTo>
                    <a:pt x="39" y="8"/>
                  </a:lnTo>
                  <a:lnTo>
                    <a:pt x="39" y="8"/>
                  </a:lnTo>
                  <a:lnTo>
                    <a:pt x="39" y="5"/>
                  </a:lnTo>
                  <a:lnTo>
                    <a:pt x="38" y="3"/>
                  </a:lnTo>
                  <a:lnTo>
                    <a:pt x="35" y="1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2C9825AC-513A-433C-649D-74F2F82A32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0" y="2930"/>
              <a:ext cx="5" cy="5"/>
            </a:xfrm>
            <a:custGeom>
              <a:avLst/>
              <a:gdLst>
                <a:gd name="T0" fmla="*/ 8 w 16"/>
                <a:gd name="T1" fmla="*/ 16 h 16"/>
                <a:gd name="T2" fmla="*/ 8 w 16"/>
                <a:gd name="T3" fmla="*/ 16 h 16"/>
                <a:gd name="T4" fmla="*/ 10 w 16"/>
                <a:gd name="T5" fmla="*/ 14 h 16"/>
                <a:gd name="T6" fmla="*/ 13 w 16"/>
                <a:gd name="T7" fmla="*/ 13 h 16"/>
                <a:gd name="T8" fmla="*/ 14 w 16"/>
                <a:gd name="T9" fmla="*/ 10 h 16"/>
                <a:gd name="T10" fmla="*/ 16 w 16"/>
                <a:gd name="T11" fmla="*/ 8 h 16"/>
                <a:gd name="T12" fmla="*/ 14 w 16"/>
                <a:gd name="T13" fmla="*/ 5 h 16"/>
                <a:gd name="T14" fmla="*/ 13 w 16"/>
                <a:gd name="T15" fmla="*/ 3 h 16"/>
                <a:gd name="T16" fmla="*/ 10 w 16"/>
                <a:gd name="T17" fmla="*/ 0 h 16"/>
                <a:gd name="T18" fmla="*/ 8 w 16"/>
                <a:gd name="T19" fmla="*/ 0 h 16"/>
                <a:gd name="T20" fmla="*/ 8 w 16"/>
                <a:gd name="T21" fmla="*/ 0 h 16"/>
                <a:gd name="T22" fmla="*/ 4 w 16"/>
                <a:gd name="T23" fmla="*/ 0 h 16"/>
                <a:gd name="T24" fmla="*/ 3 w 16"/>
                <a:gd name="T25" fmla="*/ 3 h 16"/>
                <a:gd name="T26" fmla="*/ 0 w 16"/>
                <a:gd name="T27" fmla="*/ 5 h 16"/>
                <a:gd name="T28" fmla="*/ 0 w 16"/>
                <a:gd name="T29" fmla="*/ 8 h 16"/>
                <a:gd name="T30" fmla="*/ 0 w 16"/>
                <a:gd name="T31" fmla="*/ 10 h 16"/>
                <a:gd name="T32" fmla="*/ 3 w 16"/>
                <a:gd name="T33" fmla="*/ 13 h 16"/>
                <a:gd name="T34" fmla="*/ 4 w 16"/>
                <a:gd name="T35" fmla="*/ 14 h 16"/>
                <a:gd name="T36" fmla="*/ 8 w 16"/>
                <a:gd name="T37" fmla="*/ 16 h 16"/>
                <a:gd name="T38" fmla="*/ 8 w 16"/>
                <a:gd name="T3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lnTo>
                    <a:pt x="8" y="16"/>
                  </a:lnTo>
                  <a:lnTo>
                    <a:pt x="10" y="14"/>
                  </a:lnTo>
                  <a:lnTo>
                    <a:pt x="13" y="13"/>
                  </a:lnTo>
                  <a:lnTo>
                    <a:pt x="14" y="10"/>
                  </a:lnTo>
                  <a:lnTo>
                    <a:pt x="16" y="8"/>
                  </a:lnTo>
                  <a:lnTo>
                    <a:pt x="14" y="5"/>
                  </a:lnTo>
                  <a:lnTo>
                    <a:pt x="13" y="3"/>
                  </a:lnTo>
                  <a:lnTo>
                    <a:pt x="1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3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0"/>
                  </a:lnTo>
                  <a:lnTo>
                    <a:pt x="3" y="13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B873F412-9802-EFB4-60B0-8BEDCA69E0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6" y="2923"/>
              <a:ext cx="6" cy="5"/>
            </a:xfrm>
            <a:custGeom>
              <a:avLst/>
              <a:gdLst>
                <a:gd name="T0" fmla="*/ 8 w 16"/>
                <a:gd name="T1" fmla="*/ 16 h 16"/>
                <a:gd name="T2" fmla="*/ 8 w 16"/>
                <a:gd name="T3" fmla="*/ 16 h 16"/>
                <a:gd name="T4" fmla="*/ 12 w 16"/>
                <a:gd name="T5" fmla="*/ 16 h 16"/>
                <a:gd name="T6" fmla="*/ 15 w 16"/>
                <a:gd name="T7" fmla="*/ 13 h 16"/>
                <a:gd name="T8" fmla="*/ 16 w 16"/>
                <a:gd name="T9" fmla="*/ 11 h 16"/>
                <a:gd name="T10" fmla="*/ 16 w 16"/>
                <a:gd name="T11" fmla="*/ 8 h 16"/>
                <a:gd name="T12" fmla="*/ 16 w 16"/>
                <a:gd name="T13" fmla="*/ 5 h 16"/>
                <a:gd name="T14" fmla="*/ 15 w 16"/>
                <a:gd name="T15" fmla="*/ 3 h 16"/>
                <a:gd name="T16" fmla="*/ 12 w 16"/>
                <a:gd name="T17" fmla="*/ 1 h 16"/>
                <a:gd name="T18" fmla="*/ 8 w 16"/>
                <a:gd name="T19" fmla="*/ 0 h 16"/>
                <a:gd name="T20" fmla="*/ 8 w 16"/>
                <a:gd name="T21" fmla="*/ 0 h 16"/>
                <a:gd name="T22" fmla="*/ 5 w 16"/>
                <a:gd name="T23" fmla="*/ 1 h 16"/>
                <a:gd name="T24" fmla="*/ 3 w 16"/>
                <a:gd name="T25" fmla="*/ 3 h 16"/>
                <a:gd name="T26" fmla="*/ 1 w 16"/>
                <a:gd name="T27" fmla="*/ 5 h 16"/>
                <a:gd name="T28" fmla="*/ 0 w 16"/>
                <a:gd name="T29" fmla="*/ 8 h 16"/>
                <a:gd name="T30" fmla="*/ 1 w 16"/>
                <a:gd name="T31" fmla="*/ 11 h 16"/>
                <a:gd name="T32" fmla="*/ 3 w 16"/>
                <a:gd name="T33" fmla="*/ 13 h 16"/>
                <a:gd name="T34" fmla="*/ 5 w 16"/>
                <a:gd name="T35" fmla="*/ 16 h 16"/>
                <a:gd name="T36" fmla="*/ 8 w 16"/>
                <a:gd name="T37" fmla="*/ 16 h 16"/>
                <a:gd name="T38" fmla="*/ 8 w 16"/>
                <a:gd name="T3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lnTo>
                    <a:pt x="8" y="16"/>
                  </a:lnTo>
                  <a:lnTo>
                    <a:pt x="12" y="16"/>
                  </a:lnTo>
                  <a:lnTo>
                    <a:pt x="15" y="13"/>
                  </a:lnTo>
                  <a:lnTo>
                    <a:pt x="16" y="11"/>
                  </a:lnTo>
                  <a:lnTo>
                    <a:pt x="16" y="8"/>
                  </a:lnTo>
                  <a:lnTo>
                    <a:pt x="16" y="5"/>
                  </a:lnTo>
                  <a:lnTo>
                    <a:pt x="15" y="3"/>
                  </a:lnTo>
                  <a:lnTo>
                    <a:pt x="12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1" y="11"/>
                  </a:lnTo>
                  <a:lnTo>
                    <a:pt x="3" y="13"/>
                  </a:lnTo>
                  <a:lnTo>
                    <a:pt x="5" y="16"/>
                  </a:lnTo>
                  <a:lnTo>
                    <a:pt x="8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D80F6E1B-24FF-68F6-076B-029E02B7E9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3" y="2947"/>
              <a:ext cx="5" cy="5"/>
            </a:xfrm>
            <a:custGeom>
              <a:avLst/>
              <a:gdLst>
                <a:gd name="T0" fmla="*/ 7 w 15"/>
                <a:gd name="T1" fmla="*/ 16 h 16"/>
                <a:gd name="T2" fmla="*/ 7 w 15"/>
                <a:gd name="T3" fmla="*/ 16 h 16"/>
                <a:gd name="T4" fmla="*/ 10 w 15"/>
                <a:gd name="T5" fmla="*/ 16 h 16"/>
                <a:gd name="T6" fmla="*/ 13 w 15"/>
                <a:gd name="T7" fmla="*/ 14 h 16"/>
                <a:gd name="T8" fmla="*/ 14 w 15"/>
                <a:gd name="T9" fmla="*/ 11 h 16"/>
                <a:gd name="T10" fmla="*/ 15 w 15"/>
                <a:gd name="T11" fmla="*/ 8 h 16"/>
                <a:gd name="T12" fmla="*/ 14 w 15"/>
                <a:gd name="T13" fmla="*/ 6 h 16"/>
                <a:gd name="T14" fmla="*/ 13 w 15"/>
                <a:gd name="T15" fmla="*/ 3 h 16"/>
                <a:gd name="T16" fmla="*/ 10 w 15"/>
                <a:gd name="T17" fmla="*/ 2 h 16"/>
                <a:gd name="T18" fmla="*/ 7 w 15"/>
                <a:gd name="T19" fmla="*/ 0 h 16"/>
                <a:gd name="T20" fmla="*/ 7 w 15"/>
                <a:gd name="T21" fmla="*/ 0 h 16"/>
                <a:gd name="T22" fmla="*/ 4 w 15"/>
                <a:gd name="T23" fmla="*/ 2 h 16"/>
                <a:gd name="T24" fmla="*/ 2 w 15"/>
                <a:gd name="T25" fmla="*/ 3 h 16"/>
                <a:gd name="T26" fmla="*/ 0 w 15"/>
                <a:gd name="T27" fmla="*/ 6 h 16"/>
                <a:gd name="T28" fmla="*/ 0 w 15"/>
                <a:gd name="T29" fmla="*/ 8 h 16"/>
                <a:gd name="T30" fmla="*/ 0 w 15"/>
                <a:gd name="T31" fmla="*/ 11 h 16"/>
                <a:gd name="T32" fmla="*/ 2 w 15"/>
                <a:gd name="T33" fmla="*/ 14 h 16"/>
                <a:gd name="T34" fmla="*/ 4 w 15"/>
                <a:gd name="T35" fmla="*/ 16 h 16"/>
                <a:gd name="T36" fmla="*/ 7 w 15"/>
                <a:gd name="T37" fmla="*/ 16 h 16"/>
                <a:gd name="T38" fmla="*/ 7 w 15"/>
                <a:gd name="T3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" h="16">
                  <a:moveTo>
                    <a:pt x="7" y="16"/>
                  </a:moveTo>
                  <a:lnTo>
                    <a:pt x="7" y="16"/>
                  </a:lnTo>
                  <a:lnTo>
                    <a:pt x="10" y="16"/>
                  </a:lnTo>
                  <a:lnTo>
                    <a:pt x="13" y="14"/>
                  </a:lnTo>
                  <a:lnTo>
                    <a:pt x="14" y="11"/>
                  </a:lnTo>
                  <a:lnTo>
                    <a:pt x="15" y="8"/>
                  </a:lnTo>
                  <a:lnTo>
                    <a:pt x="14" y="6"/>
                  </a:lnTo>
                  <a:lnTo>
                    <a:pt x="13" y="3"/>
                  </a:lnTo>
                  <a:lnTo>
                    <a:pt x="10" y="2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7" y="16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0AC09927-9070-0688-7713-307A6AB666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0" y="2969"/>
              <a:ext cx="5" cy="6"/>
            </a:xfrm>
            <a:custGeom>
              <a:avLst/>
              <a:gdLst>
                <a:gd name="T0" fmla="*/ 8 w 14"/>
                <a:gd name="T1" fmla="*/ 16 h 16"/>
                <a:gd name="T2" fmla="*/ 8 w 14"/>
                <a:gd name="T3" fmla="*/ 16 h 16"/>
                <a:gd name="T4" fmla="*/ 10 w 14"/>
                <a:gd name="T5" fmla="*/ 16 h 16"/>
                <a:gd name="T6" fmla="*/ 13 w 14"/>
                <a:gd name="T7" fmla="*/ 15 h 16"/>
                <a:gd name="T8" fmla="*/ 14 w 14"/>
                <a:gd name="T9" fmla="*/ 12 h 16"/>
                <a:gd name="T10" fmla="*/ 14 w 14"/>
                <a:gd name="T11" fmla="*/ 8 h 16"/>
                <a:gd name="T12" fmla="*/ 14 w 14"/>
                <a:gd name="T13" fmla="*/ 6 h 16"/>
                <a:gd name="T14" fmla="*/ 13 w 14"/>
                <a:gd name="T15" fmla="*/ 3 h 16"/>
                <a:gd name="T16" fmla="*/ 10 w 14"/>
                <a:gd name="T17" fmla="*/ 2 h 16"/>
                <a:gd name="T18" fmla="*/ 8 w 14"/>
                <a:gd name="T19" fmla="*/ 0 h 16"/>
                <a:gd name="T20" fmla="*/ 8 w 14"/>
                <a:gd name="T21" fmla="*/ 0 h 16"/>
                <a:gd name="T22" fmla="*/ 4 w 14"/>
                <a:gd name="T23" fmla="*/ 2 h 16"/>
                <a:gd name="T24" fmla="*/ 1 w 14"/>
                <a:gd name="T25" fmla="*/ 3 h 16"/>
                <a:gd name="T26" fmla="*/ 0 w 14"/>
                <a:gd name="T27" fmla="*/ 6 h 16"/>
                <a:gd name="T28" fmla="*/ 0 w 14"/>
                <a:gd name="T29" fmla="*/ 8 h 16"/>
                <a:gd name="T30" fmla="*/ 0 w 14"/>
                <a:gd name="T31" fmla="*/ 12 h 16"/>
                <a:gd name="T32" fmla="*/ 1 w 14"/>
                <a:gd name="T33" fmla="*/ 15 h 16"/>
                <a:gd name="T34" fmla="*/ 4 w 14"/>
                <a:gd name="T35" fmla="*/ 16 h 16"/>
                <a:gd name="T36" fmla="*/ 8 w 14"/>
                <a:gd name="T37" fmla="*/ 16 h 16"/>
                <a:gd name="T38" fmla="*/ 8 w 14"/>
                <a:gd name="T3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" h="16">
                  <a:moveTo>
                    <a:pt x="8" y="16"/>
                  </a:moveTo>
                  <a:lnTo>
                    <a:pt x="8" y="16"/>
                  </a:lnTo>
                  <a:lnTo>
                    <a:pt x="10" y="16"/>
                  </a:lnTo>
                  <a:lnTo>
                    <a:pt x="13" y="15"/>
                  </a:lnTo>
                  <a:lnTo>
                    <a:pt x="14" y="12"/>
                  </a:lnTo>
                  <a:lnTo>
                    <a:pt x="14" y="8"/>
                  </a:lnTo>
                  <a:lnTo>
                    <a:pt x="14" y="6"/>
                  </a:lnTo>
                  <a:lnTo>
                    <a:pt x="13" y="3"/>
                  </a:lnTo>
                  <a:lnTo>
                    <a:pt x="10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2"/>
                  </a:lnTo>
                  <a:lnTo>
                    <a:pt x="1" y="15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F8DAF1D4-EEE1-4337-6726-5A44A06706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9" y="2957"/>
              <a:ext cx="6" cy="5"/>
            </a:xfrm>
            <a:custGeom>
              <a:avLst/>
              <a:gdLst>
                <a:gd name="T0" fmla="*/ 8 w 16"/>
                <a:gd name="T1" fmla="*/ 16 h 16"/>
                <a:gd name="T2" fmla="*/ 8 w 16"/>
                <a:gd name="T3" fmla="*/ 16 h 16"/>
                <a:gd name="T4" fmla="*/ 10 w 16"/>
                <a:gd name="T5" fmla="*/ 16 h 16"/>
                <a:gd name="T6" fmla="*/ 13 w 16"/>
                <a:gd name="T7" fmla="*/ 13 h 16"/>
                <a:gd name="T8" fmla="*/ 14 w 16"/>
                <a:gd name="T9" fmla="*/ 11 h 16"/>
                <a:gd name="T10" fmla="*/ 16 w 16"/>
                <a:gd name="T11" fmla="*/ 8 h 16"/>
                <a:gd name="T12" fmla="*/ 14 w 16"/>
                <a:gd name="T13" fmla="*/ 6 h 16"/>
                <a:gd name="T14" fmla="*/ 13 w 16"/>
                <a:gd name="T15" fmla="*/ 3 h 16"/>
                <a:gd name="T16" fmla="*/ 10 w 16"/>
                <a:gd name="T17" fmla="*/ 2 h 16"/>
                <a:gd name="T18" fmla="*/ 8 w 16"/>
                <a:gd name="T19" fmla="*/ 0 h 16"/>
                <a:gd name="T20" fmla="*/ 8 w 16"/>
                <a:gd name="T21" fmla="*/ 0 h 16"/>
                <a:gd name="T22" fmla="*/ 4 w 16"/>
                <a:gd name="T23" fmla="*/ 2 h 16"/>
                <a:gd name="T24" fmla="*/ 2 w 16"/>
                <a:gd name="T25" fmla="*/ 3 h 16"/>
                <a:gd name="T26" fmla="*/ 0 w 16"/>
                <a:gd name="T27" fmla="*/ 6 h 16"/>
                <a:gd name="T28" fmla="*/ 0 w 16"/>
                <a:gd name="T29" fmla="*/ 8 h 16"/>
                <a:gd name="T30" fmla="*/ 0 w 16"/>
                <a:gd name="T31" fmla="*/ 11 h 16"/>
                <a:gd name="T32" fmla="*/ 2 w 16"/>
                <a:gd name="T33" fmla="*/ 13 h 16"/>
                <a:gd name="T34" fmla="*/ 4 w 16"/>
                <a:gd name="T35" fmla="*/ 16 h 16"/>
                <a:gd name="T36" fmla="*/ 8 w 16"/>
                <a:gd name="T37" fmla="*/ 16 h 16"/>
                <a:gd name="T38" fmla="*/ 8 w 16"/>
                <a:gd name="T3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lnTo>
                    <a:pt x="8" y="16"/>
                  </a:lnTo>
                  <a:lnTo>
                    <a:pt x="10" y="16"/>
                  </a:lnTo>
                  <a:lnTo>
                    <a:pt x="13" y="13"/>
                  </a:lnTo>
                  <a:lnTo>
                    <a:pt x="14" y="11"/>
                  </a:lnTo>
                  <a:lnTo>
                    <a:pt x="16" y="8"/>
                  </a:lnTo>
                  <a:lnTo>
                    <a:pt x="14" y="6"/>
                  </a:lnTo>
                  <a:lnTo>
                    <a:pt x="13" y="3"/>
                  </a:lnTo>
                  <a:lnTo>
                    <a:pt x="10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1"/>
                  </a:lnTo>
                  <a:lnTo>
                    <a:pt x="2" y="13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15A39353-CA6B-DBF9-F343-1714FB3772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5" y="2938"/>
              <a:ext cx="5" cy="5"/>
            </a:xfrm>
            <a:custGeom>
              <a:avLst/>
              <a:gdLst>
                <a:gd name="T0" fmla="*/ 8 w 15"/>
                <a:gd name="T1" fmla="*/ 15 h 15"/>
                <a:gd name="T2" fmla="*/ 8 w 15"/>
                <a:gd name="T3" fmla="*/ 15 h 15"/>
                <a:gd name="T4" fmla="*/ 11 w 15"/>
                <a:gd name="T5" fmla="*/ 15 h 15"/>
                <a:gd name="T6" fmla="*/ 13 w 15"/>
                <a:gd name="T7" fmla="*/ 13 h 15"/>
                <a:gd name="T8" fmla="*/ 15 w 15"/>
                <a:gd name="T9" fmla="*/ 10 h 15"/>
                <a:gd name="T10" fmla="*/ 15 w 15"/>
                <a:gd name="T11" fmla="*/ 7 h 15"/>
                <a:gd name="T12" fmla="*/ 15 w 15"/>
                <a:gd name="T13" fmla="*/ 5 h 15"/>
                <a:gd name="T14" fmla="*/ 13 w 15"/>
                <a:gd name="T15" fmla="*/ 2 h 15"/>
                <a:gd name="T16" fmla="*/ 11 w 15"/>
                <a:gd name="T17" fmla="*/ 1 h 15"/>
                <a:gd name="T18" fmla="*/ 8 w 15"/>
                <a:gd name="T19" fmla="*/ 0 h 15"/>
                <a:gd name="T20" fmla="*/ 8 w 15"/>
                <a:gd name="T21" fmla="*/ 0 h 15"/>
                <a:gd name="T22" fmla="*/ 4 w 15"/>
                <a:gd name="T23" fmla="*/ 1 h 15"/>
                <a:gd name="T24" fmla="*/ 2 w 15"/>
                <a:gd name="T25" fmla="*/ 2 h 15"/>
                <a:gd name="T26" fmla="*/ 0 w 15"/>
                <a:gd name="T27" fmla="*/ 5 h 15"/>
                <a:gd name="T28" fmla="*/ 0 w 15"/>
                <a:gd name="T29" fmla="*/ 7 h 15"/>
                <a:gd name="T30" fmla="*/ 0 w 15"/>
                <a:gd name="T31" fmla="*/ 10 h 15"/>
                <a:gd name="T32" fmla="*/ 2 w 15"/>
                <a:gd name="T33" fmla="*/ 13 h 15"/>
                <a:gd name="T34" fmla="*/ 4 w 15"/>
                <a:gd name="T35" fmla="*/ 15 h 15"/>
                <a:gd name="T36" fmla="*/ 8 w 15"/>
                <a:gd name="T37" fmla="*/ 15 h 15"/>
                <a:gd name="T38" fmla="*/ 8 w 15"/>
                <a:gd name="T3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" h="15">
                  <a:moveTo>
                    <a:pt x="8" y="15"/>
                  </a:moveTo>
                  <a:lnTo>
                    <a:pt x="8" y="15"/>
                  </a:lnTo>
                  <a:lnTo>
                    <a:pt x="11" y="15"/>
                  </a:lnTo>
                  <a:lnTo>
                    <a:pt x="13" y="13"/>
                  </a:lnTo>
                  <a:lnTo>
                    <a:pt x="15" y="10"/>
                  </a:lnTo>
                  <a:lnTo>
                    <a:pt x="15" y="7"/>
                  </a:lnTo>
                  <a:lnTo>
                    <a:pt x="15" y="5"/>
                  </a:lnTo>
                  <a:lnTo>
                    <a:pt x="13" y="2"/>
                  </a:lnTo>
                  <a:lnTo>
                    <a:pt x="11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2" y="13"/>
                  </a:lnTo>
                  <a:lnTo>
                    <a:pt x="4" y="15"/>
                  </a:lnTo>
                  <a:lnTo>
                    <a:pt x="8" y="15"/>
                  </a:lnTo>
                  <a:lnTo>
                    <a:pt x="8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11D34D22-C520-7A47-AE3C-323E20C544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9" y="2986"/>
              <a:ext cx="6" cy="5"/>
            </a:xfrm>
            <a:custGeom>
              <a:avLst/>
              <a:gdLst>
                <a:gd name="T0" fmla="*/ 8 w 16"/>
                <a:gd name="T1" fmla="*/ 16 h 16"/>
                <a:gd name="T2" fmla="*/ 8 w 16"/>
                <a:gd name="T3" fmla="*/ 16 h 16"/>
                <a:gd name="T4" fmla="*/ 10 w 16"/>
                <a:gd name="T5" fmla="*/ 16 h 16"/>
                <a:gd name="T6" fmla="*/ 13 w 16"/>
                <a:gd name="T7" fmla="*/ 13 h 16"/>
                <a:gd name="T8" fmla="*/ 14 w 16"/>
                <a:gd name="T9" fmla="*/ 11 h 16"/>
                <a:gd name="T10" fmla="*/ 16 w 16"/>
                <a:gd name="T11" fmla="*/ 8 h 16"/>
                <a:gd name="T12" fmla="*/ 14 w 16"/>
                <a:gd name="T13" fmla="*/ 5 h 16"/>
                <a:gd name="T14" fmla="*/ 13 w 16"/>
                <a:gd name="T15" fmla="*/ 3 h 16"/>
                <a:gd name="T16" fmla="*/ 10 w 16"/>
                <a:gd name="T17" fmla="*/ 1 h 16"/>
                <a:gd name="T18" fmla="*/ 8 w 16"/>
                <a:gd name="T19" fmla="*/ 0 h 16"/>
                <a:gd name="T20" fmla="*/ 8 w 16"/>
                <a:gd name="T21" fmla="*/ 0 h 16"/>
                <a:gd name="T22" fmla="*/ 4 w 16"/>
                <a:gd name="T23" fmla="*/ 1 h 16"/>
                <a:gd name="T24" fmla="*/ 2 w 16"/>
                <a:gd name="T25" fmla="*/ 3 h 16"/>
                <a:gd name="T26" fmla="*/ 0 w 16"/>
                <a:gd name="T27" fmla="*/ 5 h 16"/>
                <a:gd name="T28" fmla="*/ 0 w 16"/>
                <a:gd name="T29" fmla="*/ 8 h 16"/>
                <a:gd name="T30" fmla="*/ 0 w 16"/>
                <a:gd name="T31" fmla="*/ 11 h 16"/>
                <a:gd name="T32" fmla="*/ 2 w 16"/>
                <a:gd name="T33" fmla="*/ 13 h 16"/>
                <a:gd name="T34" fmla="*/ 4 w 16"/>
                <a:gd name="T35" fmla="*/ 16 h 16"/>
                <a:gd name="T36" fmla="*/ 8 w 16"/>
                <a:gd name="T37" fmla="*/ 16 h 16"/>
                <a:gd name="T38" fmla="*/ 8 w 16"/>
                <a:gd name="T3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lnTo>
                    <a:pt x="8" y="16"/>
                  </a:lnTo>
                  <a:lnTo>
                    <a:pt x="10" y="16"/>
                  </a:lnTo>
                  <a:lnTo>
                    <a:pt x="13" y="13"/>
                  </a:lnTo>
                  <a:lnTo>
                    <a:pt x="14" y="11"/>
                  </a:lnTo>
                  <a:lnTo>
                    <a:pt x="16" y="8"/>
                  </a:lnTo>
                  <a:lnTo>
                    <a:pt x="14" y="5"/>
                  </a:lnTo>
                  <a:lnTo>
                    <a:pt x="13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2" y="13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C8EC5F2E-5EDE-FD0A-90E4-79DA311D49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7" y="2971"/>
              <a:ext cx="6" cy="5"/>
            </a:xfrm>
            <a:custGeom>
              <a:avLst/>
              <a:gdLst>
                <a:gd name="T0" fmla="*/ 8 w 16"/>
                <a:gd name="T1" fmla="*/ 15 h 15"/>
                <a:gd name="T2" fmla="*/ 8 w 16"/>
                <a:gd name="T3" fmla="*/ 15 h 15"/>
                <a:gd name="T4" fmla="*/ 11 w 16"/>
                <a:gd name="T5" fmla="*/ 15 h 15"/>
                <a:gd name="T6" fmla="*/ 13 w 16"/>
                <a:gd name="T7" fmla="*/ 13 h 15"/>
                <a:gd name="T8" fmla="*/ 14 w 16"/>
                <a:gd name="T9" fmla="*/ 10 h 15"/>
                <a:gd name="T10" fmla="*/ 16 w 16"/>
                <a:gd name="T11" fmla="*/ 8 h 15"/>
                <a:gd name="T12" fmla="*/ 14 w 16"/>
                <a:gd name="T13" fmla="*/ 5 h 15"/>
                <a:gd name="T14" fmla="*/ 13 w 16"/>
                <a:gd name="T15" fmla="*/ 2 h 15"/>
                <a:gd name="T16" fmla="*/ 11 w 16"/>
                <a:gd name="T17" fmla="*/ 1 h 15"/>
                <a:gd name="T18" fmla="*/ 8 w 16"/>
                <a:gd name="T19" fmla="*/ 0 h 15"/>
                <a:gd name="T20" fmla="*/ 8 w 16"/>
                <a:gd name="T21" fmla="*/ 0 h 15"/>
                <a:gd name="T22" fmla="*/ 4 w 16"/>
                <a:gd name="T23" fmla="*/ 1 h 15"/>
                <a:gd name="T24" fmla="*/ 3 w 16"/>
                <a:gd name="T25" fmla="*/ 2 h 15"/>
                <a:gd name="T26" fmla="*/ 1 w 16"/>
                <a:gd name="T27" fmla="*/ 5 h 15"/>
                <a:gd name="T28" fmla="*/ 0 w 16"/>
                <a:gd name="T29" fmla="*/ 8 h 15"/>
                <a:gd name="T30" fmla="*/ 1 w 16"/>
                <a:gd name="T31" fmla="*/ 10 h 15"/>
                <a:gd name="T32" fmla="*/ 3 w 16"/>
                <a:gd name="T33" fmla="*/ 13 h 15"/>
                <a:gd name="T34" fmla="*/ 4 w 16"/>
                <a:gd name="T35" fmla="*/ 15 h 15"/>
                <a:gd name="T36" fmla="*/ 8 w 16"/>
                <a:gd name="T37" fmla="*/ 15 h 15"/>
                <a:gd name="T38" fmla="*/ 8 w 16"/>
                <a:gd name="T3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" h="15">
                  <a:moveTo>
                    <a:pt x="8" y="15"/>
                  </a:moveTo>
                  <a:lnTo>
                    <a:pt x="8" y="15"/>
                  </a:lnTo>
                  <a:lnTo>
                    <a:pt x="11" y="15"/>
                  </a:lnTo>
                  <a:lnTo>
                    <a:pt x="13" y="13"/>
                  </a:lnTo>
                  <a:lnTo>
                    <a:pt x="14" y="10"/>
                  </a:lnTo>
                  <a:lnTo>
                    <a:pt x="16" y="8"/>
                  </a:lnTo>
                  <a:lnTo>
                    <a:pt x="14" y="5"/>
                  </a:lnTo>
                  <a:lnTo>
                    <a:pt x="13" y="2"/>
                  </a:lnTo>
                  <a:lnTo>
                    <a:pt x="11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1" y="5"/>
                  </a:lnTo>
                  <a:lnTo>
                    <a:pt x="0" y="8"/>
                  </a:lnTo>
                  <a:lnTo>
                    <a:pt x="1" y="10"/>
                  </a:lnTo>
                  <a:lnTo>
                    <a:pt x="3" y="13"/>
                  </a:lnTo>
                  <a:lnTo>
                    <a:pt x="4" y="15"/>
                  </a:lnTo>
                  <a:lnTo>
                    <a:pt x="8" y="15"/>
                  </a:lnTo>
                  <a:lnTo>
                    <a:pt x="8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7">
              <a:extLst>
                <a:ext uri="{FF2B5EF4-FFF2-40B4-BE49-F238E27FC236}">
                  <a16:creationId xmlns:a16="http://schemas.microsoft.com/office/drawing/2014/main" id="{9C9CAF60-618C-CE56-E3D3-4B815A12C6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7" y="2945"/>
              <a:ext cx="5" cy="6"/>
            </a:xfrm>
            <a:custGeom>
              <a:avLst/>
              <a:gdLst>
                <a:gd name="T0" fmla="*/ 8 w 16"/>
                <a:gd name="T1" fmla="*/ 16 h 16"/>
                <a:gd name="T2" fmla="*/ 8 w 16"/>
                <a:gd name="T3" fmla="*/ 16 h 16"/>
                <a:gd name="T4" fmla="*/ 10 w 16"/>
                <a:gd name="T5" fmla="*/ 16 h 16"/>
                <a:gd name="T6" fmla="*/ 13 w 16"/>
                <a:gd name="T7" fmla="*/ 15 h 16"/>
                <a:gd name="T8" fmla="*/ 14 w 16"/>
                <a:gd name="T9" fmla="*/ 12 h 16"/>
                <a:gd name="T10" fmla="*/ 16 w 16"/>
                <a:gd name="T11" fmla="*/ 8 h 16"/>
                <a:gd name="T12" fmla="*/ 14 w 16"/>
                <a:gd name="T13" fmla="*/ 5 h 16"/>
                <a:gd name="T14" fmla="*/ 13 w 16"/>
                <a:gd name="T15" fmla="*/ 3 h 16"/>
                <a:gd name="T16" fmla="*/ 10 w 16"/>
                <a:gd name="T17" fmla="*/ 1 h 16"/>
                <a:gd name="T18" fmla="*/ 8 w 16"/>
                <a:gd name="T19" fmla="*/ 0 h 16"/>
                <a:gd name="T20" fmla="*/ 8 w 16"/>
                <a:gd name="T21" fmla="*/ 0 h 16"/>
                <a:gd name="T22" fmla="*/ 4 w 16"/>
                <a:gd name="T23" fmla="*/ 1 h 16"/>
                <a:gd name="T24" fmla="*/ 3 w 16"/>
                <a:gd name="T25" fmla="*/ 3 h 16"/>
                <a:gd name="T26" fmla="*/ 1 w 16"/>
                <a:gd name="T27" fmla="*/ 5 h 16"/>
                <a:gd name="T28" fmla="*/ 0 w 16"/>
                <a:gd name="T29" fmla="*/ 8 h 16"/>
                <a:gd name="T30" fmla="*/ 1 w 16"/>
                <a:gd name="T31" fmla="*/ 12 h 16"/>
                <a:gd name="T32" fmla="*/ 3 w 16"/>
                <a:gd name="T33" fmla="*/ 15 h 16"/>
                <a:gd name="T34" fmla="*/ 4 w 16"/>
                <a:gd name="T35" fmla="*/ 16 h 16"/>
                <a:gd name="T36" fmla="*/ 8 w 16"/>
                <a:gd name="T37" fmla="*/ 16 h 16"/>
                <a:gd name="T38" fmla="*/ 8 w 16"/>
                <a:gd name="T3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lnTo>
                    <a:pt x="8" y="16"/>
                  </a:lnTo>
                  <a:lnTo>
                    <a:pt x="10" y="16"/>
                  </a:lnTo>
                  <a:lnTo>
                    <a:pt x="13" y="15"/>
                  </a:lnTo>
                  <a:lnTo>
                    <a:pt x="14" y="12"/>
                  </a:lnTo>
                  <a:lnTo>
                    <a:pt x="16" y="8"/>
                  </a:lnTo>
                  <a:lnTo>
                    <a:pt x="14" y="5"/>
                  </a:lnTo>
                  <a:lnTo>
                    <a:pt x="13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1"/>
                  </a:lnTo>
                  <a:lnTo>
                    <a:pt x="3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1" y="12"/>
                  </a:lnTo>
                  <a:lnTo>
                    <a:pt x="3" y="15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88">
              <a:extLst>
                <a:ext uri="{FF2B5EF4-FFF2-40B4-BE49-F238E27FC236}">
                  <a16:creationId xmlns:a16="http://schemas.microsoft.com/office/drawing/2014/main" id="{55849EAC-D51F-A9F9-CA73-E481C6981B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0" y="2921"/>
              <a:ext cx="6" cy="6"/>
            </a:xfrm>
            <a:custGeom>
              <a:avLst/>
              <a:gdLst>
                <a:gd name="T0" fmla="*/ 8 w 16"/>
                <a:gd name="T1" fmla="*/ 16 h 16"/>
                <a:gd name="T2" fmla="*/ 8 w 16"/>
                <a:gd name="T3" fmla="*/ 16 h 16"/>
                <a:gd name="T4" fmla="*/ 12 w 16"/>
                <a:gd name="T5" fmla="*/ 16 h 16"/>
                <a:gd name="T6" fmla="*/ 15 w 16"/>
                <a:gd name="T7" fmla="*/ 14 h 16"/>
                <a:gd name="T8" fmla="*/ 16 w 16"/>
                <a:gd name="T9" fmla="*/ 12 h 16"/>
                <a:gd name="T10" fmla="*/ 16 w 16"/>
                <a:gd name="T11" fmla="*/ 8 h 16"/>
                <a:gd name="T12" fmla="*/ 16 w 16"/>
                <a:gd name="T13" fmla="*/ 5 h 16"/>
                <a:gd name="T14" fmla="*/ 15 w 16"/>
                <a:gd name="T15" fmla="*/ 3 h 16"/>
                <a:gd name="T16" fmla="*/ 12 w 16"/>
                <a:gd name="T17" fmla="*/ 1 h 16"/>
                <a:gd name="T18" fmla="*/ 8 w 16"/>
                <a:gd name="T19" fmla="*/ 0 h 16"/>
                <a:gd name="T20" fmla="*/ 8 w 16"/>
                <a:gd name="T21" fmla="*/ 0 h 16"/>
                <a:gd name="T22" fmla="*/ 5 w 16"/>
                <a:gd name="T23" fmla="*/ 1 h 16"/>
                <a:gd name="T24" fmla="*/ 3 w 16"/>
                <a:gd name="T25" fmla="*/ 3 h 16"/>
                <a:gd name="T26" fmla="*/ 2 w 16"/>
                <a:gd name="T27" fmla="*/ 5 h 16"/>
                <a:gd name="T28" fmla="*/ 0 w 16"/>
                <a:gd name="T29" fmla="*/ 8 h 16"/>
                <a:gd name="T30" fmla="*/ 2 w 16"/>
                <a:gd name="T31" fmla="*/ 12 h 16"/>
                <a:gd name="T32" fmla="*/ 3 w 16"/>
                <a:gd name="T33" fmla="*/ 14 h 16"/>
                <a:gd name="T34" fmla="*/ 5 w 16"/>
                <a:gd name="T35" fmla="*/ 16 h 16"/>
                <a:gd name="T36" fmla="*/ 8 w 16"/>
                <a:gd name="T37" fmla="*/ 16 h 16"/>
                <a:gd name="T38" fmla="*/ 8 w 16"/>
                <a:gd name="T3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lnTo>
                    <a:pt x="8" y="16"/>
                  </a:lnTo>
                  <a:lnTo>
                    <a:pt x="12" y="16"/>
                  </a:lnTo>
                  <a:lnTo>
                    <a:pt x="15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6" y="5"/>
                  </a:lnTo>
                  <a:lnTo>
                    <a:pt x="15" y="3"/>
                  </a:lnTo>
                  <a:lnTo>
                    <a:pt x="12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8"/>
                  </a:lnTo>
                  <a:lnTo>
                    <a:pt x="2" y="12"/>
                  </a:lnTo>
                  <a:lnTo>
                    <a:pt x="3" y="14"/>
                  </a:lnTo>
                  <a:lnTo>
                    <a:pt x="5" y="16"/>
                  </a:lnTo>
                  <a:lnTo>
                    <a:pt x="8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89">
              <a:extLst>
                <a:ext uri="{FF2B5EF4-FFF2-40B4-BE49-F238E27FC236}">
                  <a16:creationId xmlns:a16="http://schemas.microsoft.com/office/drawing/2014/main" id="{D5B2368E-5002-9DF7-1FBF-9C413BBC99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2" y="2899"/>
              <a:ext cx="5" cy="5"/>
            </a:xfrm>
            <a:custGeom>
              <a:avLst/>
              <a:gdLst>
                <a:gd name="T0" fmla="*/ 8 w 15"/>
                <a:gd name="T1" fmla="*/ 16 h 16"/>
                <a:gd name="T2" fmla="*/ 8 w 15"/>
                <a:gd name="T3" fmla="*/ 16 h 16"/>
                <a:gd name="T4" fmla="*/ 11 w 15"/>
                <a:gd name="T5" fmla="*/ 16 h 16"/>
                <a:gd name="T6" fmla="*/ 14 w 15"/>
                <a:gd name="T7" fmla="*/ 13 h 16"/>
                <a:gd name="T8" fmla="*/ 15 w 15"/>
                <a:gd name="T9" fmla="*/ 10 h 16"/>
                <a:gd name="T10" fmla="*/ 15 w 15"/>
                <a:gd name="T11" fmla="*/ 8 h 16"/>
                <a:gd name="T12" fmla="*/ 15 w 15"/>
                <a:gd name="T13" fmla="*/ 5 h 16"/>
                <a:gd name="T14" fmla="*/ 14 w 15"/>
                <a:gd name="T15" fmla="*/ 3 h 16"/>
                <a:gd name="T16" fmla="*/ 11 w 15"/>
                <a:gd name="T17" fmla="*/ 1 h 16"/>
                <a:gd name="T18" fmla="*/ 8 w 15"/>
                <a:gd name="T19" fmla="*/ 0 h 16"/>
                <a:gd name="T20" fmla="*/ 8 w 15"/>
                <a:gd name="T21" fmla="*/ 0 h 16"/>
                <a:gd name="T22" fmla="*/ 5 w 15"/>
                <a:gd name="T23" fmla="*/ 1 h 16"/>
                <a:gd name="T24" fmla="*/ 2 w 15"/>
                <a:gd name="T25" fmla="*/ 3 h 16"/>
                <a:gd name="T26" fmla="*/ 1 w 15"/>
                <a:gd name="T27" fmla="*/ 5 h 16"/>
                <a:gd name="T28" fmla="*/ 0 w 15"/>
                <a:gd name="T29" fmla="*/ 8 h 16"/>
                <a:gd name="T30" fmla="*/ 1 w 15"/>
                <a:gd name="T31" fmla="*/ 10 h 16"/>
                <a:gd name="T32" fmla="*/ 2 w 15"/>
                <a:gd name="T33" fmla="*/ 13 h 16"/>
                <a:gd name="T34" fmla="*/ 5 w 15"/>
                <a:gd name="T35" fmla="*/ 16 h 16"/>
                <a:gd name="T36" fmla="*/ 8 w 15"/>
                <a:gd name="T37" fmla="*/ 16 h 16"/>
                <a:gd name="T38" fmla="*/ 8 w 15"/>
                <a:gd name="T3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" h="16">
                  <a:moveTo>
                    <a:pt x="8" y="16"/>
                  </a:moveTo>
                  <a:lnTo>
                    <a:pt x="8" y="16"/>
                  </a:lnTo>
                  <a:lnTo>
                    <a:pt x="11" y="16"/>
                  </a:lnTo>
                  <a:lnTo>
                    <a:pt x="14" y="13"/>
                  </a:lnTo>
                  <a:lnTo>
                    <a:pt x="15" y="10"/>
                  </a:lnTo>
                  <a:lnTo>
                    <a:pt x="15" y="8"/>
                  </a:lnTo>
                  <a:lnTo>
                    <a:pt x="15" y="5"/>
                  </a:lnTo>
                  <a:lnTo>
                    <a:pt x="14" y="3"/>
                  </a:lnTo>
                  <a:lnTo>
                    <a:pt x="11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1" y="10"/>
                  </a:lnTo>
                  <a:lnTo>
                    <a:pt x="2" y="13"/>
                  </a:lnTo>
                  <a:lnTo>
                    <a:pt x="5" y="16"/>
                  </a:lnTo>
                  <a:lnTo>
                    <a:pt x="8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0">
              <a:extLst>
                <a:ext uri="{FF2B5EF4-FFF2-40B4-BE49-F238E27FC236}">
                  <a16:creationId xmlns:a16="http://schemas.microsoft.com/office/drawing/2014/main" id="{CF59BF77-4E3A-8F44-78E5-12D60C41FF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5" y="2950"/>
              <a:ext cx="5" cy="5"/>
            </a:xfrm>
            <a:custGeom>
              <a:avLst/>
              <a:gdLst>
                <a:gd name="T0" fmla="*/ 8 w 16"/>
                <a:gd name="T1" fmla="*/ 15 h 15"/>
                <a:gd name="T2" fmla="*/ 8 w 16"/>
                <a:gd name="T3" fmla="*/ 15 h 15"/>
                <a:gd name="T4" fmla="*/ 11 w 16"/>
                <a:gd name="T5" fmla="*/ 15 h 15"/>
                <a:gd name="T6" fmla="*/ 14 w 16"/>
                <a:gd name="T7" fmla="*/ 14 h 15"/>
                <a:gd name="T8" fmla="*/ 15 w 16"/>
                <a:gd name="T9" fmla="*/ 11 h 15"/>
                <a:gd name="T10" fmla="*/ 16 w 16"/>
                <a:gd name="T11" fmla="*/ 8 h 15"/>
                <a:gd name="T12" fmla="*/ 15 w 16"/>
                <a:gd name="T13" fmla="*/ 5 h 15"/>
                <a:gd name="T14" fmla="*/ 14 w 16"/>
                <a:gd name="T15" fmla="*/ 2 h 15"/>
                <a:gd name="T16" fmla="*/ 11 w 16"/>
                <a:gd name="T17" fmla="*/ 1 h 15"/>
                <a:gd name="T18" fmla="*/ 8 w 16"/>
                <a:gd name="T19" fmla="*/ 0 h 15"/>
                <a:gd name="T20" fmla="*/ 8 w 16"/>
                <a:gd name="T21" fmla="*/ 0 h 15"/>
                <a:gd name="T22" fmla="*/ 4 w 16"/>
                <a:gd name="T23" fmla="*/ 1 h 15"/>
                <a:gd name="T24" fmla="*/ 3 w 16"/>
                <a:gd name="T25" fmla="*/ 2 h 15"/>
                <a:gd name="T26" fmla="*/ 0 w 16"/>
                <a:gd name="T27" fmla="*/ 5 h 15"/>
                <a:gd name="T28" fmla="*/ 0 w 16"/>
                <a:gd name="T29" fmla="*/ 8 h 15"/>
                <a:gd name="T30" fmla="*/ 0 w 16"/>
                <a:gd name="T31" fmla="*/ 11 h 15"/>
                <a:gd name="T32" fmla="*/ 3 w 16"/>
                <a:gd name="T33" fmla="*/ 14 h 15"/>
                <a:gd name="T34" fmla="*/ 4 w 16"/>
                <a:gd name="T35" fmla="*/ 15 h 15"/>
                <a:gd name="T36" fmla="*/ 8 w 16"/>
                <a:gd name="T37" fmla="*/ 15 h 15"/>
                <a:gd name="T38" fmla="*/ 8 w 16"/>
                <a:gd name="T3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" h="15">
                  <a:moveTo>
                    <a:pt x="8" y="15"/>
                  </a:moveTo>
                  <a:lnTo>
                    <a:pt x="8" y="15"/>
                  </a:lnTo>
                  <a:lnTo>
                    <a:pt x="11" y="15"/>
                  </a:lnTo>
                  <a:lnTo>
                    <a:pt x="14" y="14"/>
                  </a:lnTo>
                  <a:lnTo>
                    <a:pt x="15" y="11"/>
                  </a:lnTo>
                  <a:lnTo>
                    <a:pt x="16" y="8"/>
                  </a:lnTo>
                  <a:lnTo>
                    <a:pt x="15" y="5"/>
                  </a:lnTo>
                  <a:lnTo>
                    <a:pt x="14" y="2"/>
                  </a:lnTo>
                  <a:lnTo>
                    <a:pt x="11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3" y="14"/>
                  </a:lnTo>
                  <a:lnTo>
                    <a:pt x="4" y="15"/>
                  </a:lnTo>
                  <a:lnTo>
                    <a:pt x="8" y="15"/>
                  </a:lnTo>
                  <a:lnTo>
                    <a:pt x="8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1">
              <a:extLst>
                <a:ext uri="{FF2B5EF4-FFF2-40B4-BE49-F238E27FC236}">
                  <a16:creationId xmlns:a16="http://schemas.microsoft.com/office/drawing/2014/main" id="{F503E30B-32D8-8028-D633-EF73955C3C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3" y="863"/>
              <a:ext cx="703" cy="572"/>
            </a:xfrm>
            <a:custGeom>
              <a:avLst/>
              <a:gdLst>
                <a:gd name="T0" fmla="*/ 58 w 2108"/>
                <a:gd name="T1" fmla="*/ 524 h 1718"/>
                <a:gd name="T2" fmla="*/ 123 w 2108"/>
                <a:gd name="T3" fmla="*/ 724 h 1718"/>
                <a:gd name="T4" fmla="*/ 202 w 2108"/>
                <a:gd name="T5" fmla="*/ 916 h 1718"/>
                <a:gd name="T6" fmla="*/ 298 w 2108"/>
                <a:gd name="T7" fmla="*/ 1100 h 1718"/>
                <a:gd name="T8" fmla="*/ 372 w 2108"/>
                <a:gd name="T9" fmla="*/ 1214 h 1718"/>
                <a:gd name="T10" fmla="*/ 483 w 2108"/>
                <a:gd name="T11" fmla="*/ 1358 h 1718"/>
                <a:gd name="T12" fmla="*/ 574 w 2108"/>
                <a:gd name="T13" fmla="*/ 1460 h 1718"/>
                <a:gd name="T14" fmla="*/ 712 w 2108"/>
                <a:gd name="T15" fmla="*/ 1579 h 1718"/>
                <a:gd name="T16" fmla="*/ 826 w 2108"/>
                <a:gd name="T17" fmla="*/ 1649 h 1718"/>
                <a:gd name="T18" fmla="*/ 965 w 2108"/>
                <a:gd name="T19" fmla="*/ 1703 h 1718"/>
                <a:gd name="T20" fmla="*/ 1049 w 2108"/>
                <a:gd name="T21" fmla="*/ 1717 h 1718"/>
                <a:gd name="T22" fmla="*/ 1112 w 2108"/>
                <a:gd name="T23" fmla="*/ 1717 h 1718"/>
                <a:gd name="T24" fmla="*/ 1199 w 2108"/>
                <a:gd name="T25" fmla="*/ 1703 h 1718"/>
                <a:gd name="T26" fmla="*/ 1323 w 2108"/>
                <a:gd name="T27" fmla="*/ 1655 h 1718"/>
                <a:gd name="T28" fmla="*/ 1436 w 2108"/>
                <a:gd name="T29" fmla="*/ 1588 h 1718"/>
                <a:gd name="T30" fmla="*/ 1573 w 2108"/>
                <a:gd name="T31" fmla="*/ 1477 h 1718"/>
                <a:gd name="T32" fmla="*/ 1687 w 2108"/>
                <a:gd name="T33" fmla="*/ 1344 h 1718"/>
                <a:gd name="T34" fmla="*/ 1802 w 2108"/>
                <a:gd name="T35" fmla="*/ 1172 h 1718"/>
                <a:gd name="T36" fmla="*/ 1886 w 2108"/>
                <a:gd name="T37" fmla="*/ 1033 h 1718"/>
                <a:gd name="T38" fmla="*/ 1953 w 2108"/>
                <a:gd name="T39" fmla="*/ 886 h 1718"/>
                <a:gd name="T40" fmla="*/ 1996 w 2108"/>
                <a:gd name="T41" fmla="*/ 730 h 1718"/>
                <a:gd name="T42" fmla="*/ 2037 w 2108"/>
                <a:gd name="T43" fmla="*/ 511 h 1718"/>
                <a:gd name="T44" fmla="*/ 2074 w 2108"/>
                <a:gd name="T45" fmla="*/ 347 h 1718"/>
                <a:gd name="T46" fmla="*/ 2087 w 2108"/>
                <a:gd name="T47" fmla="*/ 264 h 1718"/>
                <a:gd name="T48" fmla="*/ 2096 w 2108"/>
                <a:gd name="T49" fmla="*/ 125 h 1718"/>
                <a:gd name="T50" fmla="*/ 2108 w 2108"/>
                <a:gd name="T51" fmla="*/ 11 h 1718"/>
                <a:gd name="T52" fmla="*/ 2101 w 2108"/>
                <a:gd name="T53" fmla="*/ 1 h 1718"/>
                <a:gd name="T54" fmla="*/ 2093 w 2108"/>
                <a:gd name="T55" fmla="*/ 7 h 1718"/>
                <a:gd name="T56" fmla="*/ 2082 w 2108"/>
                <a:gd name="T57" fmla="*/ 117 h 1718"/>
                <a:gd name="T58" fmla="*/ 2071 w 2108"/>
                <a:gd name="T59" fmla="*/ 258 h 1718"/>
                <a:gd name="T60" fmla="*/ 2059 w 2108"/>
                <a:gd name="T61" fmla="*/ 340 h 1718"/>
                <a:gd name="T62" fmla="*/ 2022 w 2108"/>
                <a:gd name="T63" fmla="*/ 501 h 1718"/>
                <a:gd name="T64" fmla="*/ 1971 w 2108"/>
                <a:gd name="T65" fmla="*/ 767 h 1718"/>
                <a:gd name="T66" fmla="*/ 1933 w 2108"/>
                <a:gd name="T67" fmla="*/ 896 h 1718"/>
                <a:gd name="T68" fmla="*/ 1849 w 2108"/>
                <a:gd name="T69" fmla="*/ 1064 h 1718"/>
                <a:gd name="T70" fmla="*/ 1735 w 2108"/>
                <a:gd name="T71" fmla="*/ 1245 h 1718"/>
                <a:gd name="T72" fmla="*/ 1630 w 2108"/>
                <a:gd name="T73" fmla="*/ 1393 h 1718"/>
                <a:gd name="T74" fmla="*/ 1540 w 2108"/>
                <a:gd name="T75" fmla="*/ 1486 h 1718"/>
                <a:gd name="T76" fmla="*/ 1435 w 2108"/>
                <a:gd name="T77" fmla="*/ 1570 h 1718"/>
                <a:gd name="T78" fmla="*/ 1277 w 2108"/>
                <a:gd name="T79" fmla="*/ 1658 h 1718"/>
                <a:gd name="T80" fmla="*/ 1192 w 2108"/>
                <a:gd name="T81" fmla="*/ 1687 h 1718"/>
                <a:gd name="T82" fmla="*/ 1112 w 2108"/>
                <a:gd name="T83" fmla="*/ 1701 h 1718"/>
                <a:gd name="T84" fmla="*/ 1031 w 2108"/>
                <a:gd name="T85" fmla="*/ 1699 h 1718"/>
                <a:gd name="T86" fmla="*/ 968 w 2108"/>
                <a:gd name="T87" fmla="*/ 1687 h 1718"/>
                <a:gd name="T88" fmla="*/ 867 w 2108"/>
                <a:gd name="T89" fmla="*/ 1651 h 1718"/>
                <a:gd name="T90" fmla="*/ 750 w 2108"/>
                <a:gd name="T91" fmla="*/ 1586 h 1718"/>
                <a:gd name="T92" fmla="*/ 611 w 2108"/>
                <a:gd name="T93" fmla="*/ 1473 h 1718"/>
                <a:gd name="T94" fmla="*/ 519 w 2108"/>
                <a:gd name="T95" fmla="*/ 1378 h 1718"/>
                <a:gd name="T96" fmla="*/ 410 w 2108"/>
                <a:gd name="T97" fmla="*/ 1242 h 1718"/>
                <a:gd name="T98" fmla="*/ 333 w 2108"/>
                <a:gd name="T99" fmla="*/ 1126 h 1718"/>
                <a:gd name="T100" fmla="*/ 233 w 2108"/>
                <a:gd name="T101" fmla="*/ 946 h 1718"/>
                <a:gd name="T102" fmla="*/ 170 w 2108"/>
                <a:gd name="T103" fmla="*/ 805 h 1718"/>
                <a:gd name="T104" fmla="*/ 102 w 2108"/>
                <a:gd name="T105" fmla="*/ 614 h 1718"/>
                <a:gd name="T106" fmla="*/ 16 w 2108"/>
                <a:gd name="T107" fmla="*/ 319 h 1718"/>
                <a:gd name="T108" fmla="*/ 9 w 2108"/>
                <a:gd name="T109" fmla="*/ 314 h 1718"/>
                <a:gd name="T110" fmla="*/ 0 w 2108"/>
                <a:gd name="T111" fmla="*/ 321 h 1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08" h="1718">
                  <a:moveTo>
                    <a:pt x="1" y="323"/>
                  </a:moveTo>
                  <a:lnTo>
                    <a:pt x="1" y="323"/>
                  </a:lnTo>
                  <a:lnTo>
                    <a:pt x="29" y="424"/>
                  </a:lnTo>
                  <a:lnTo>
                    <a:pt x="58" y="524"/>
                  </a:lnTo>
                  <a:lnTo>
                    <a:pt x="89" y="624"/>
                  </a:lnTo>
                  <a:lnTo>
                    <a:pt x="106" y="674"/>
                  </a:lnTo>
                  <a:lnTo>
                    <a:pt x="123" y="724"/>
                  </a:lnTo>
                  <a:lnTo>
                    <a:pt x="123" y="724"/>
                  </a:lnTo>
                  <a:lnTo>
                    <a:pt x="142" y="773"/>
                  </a:lnTo>
                  <a:lnTo>
                    <a:pt x="160" y="820"/>
                  </a:lnTo>
                  <a:lnTo>
                    <a:pt x="181" y="868"/>
                  </a:lnTo>
                  <a:lnTo>
                    <a:pt x="202" y="916"/>
                  </a:lnTo>
                  <a:lnTo>
                    <a:pt x="224" y="963"/>
                  </a:lnTo>
                  <a:lnTo>
                    <a:pt x="248" y="1009"/>
                  </a:lnTo>
                  <a:lnTo>
                    <a:pt x="273" y="1055"/>
                  </a:lnTo>
                  <a:lnTo>
                    <a:pt x="298" y="1100"/>
                  </a:lnTo>
                  <a:lnTo>
                    <a:pt x="298" y="1100"/>
                  </a:lnTo>
                  <a:lnTo>
                    <a:pt x="321" y="1138"/>
                  </a:lnTo>
                  <a:lnTo>
                    <a:pt x="346" y="1177"/>
                  </a:lnTo>
                  <a:lnTo>
                    <a:pt x="372" y="1214"/>
                  </a:lnTo>
                  <a:lnTo>
                    <a:pt x="399" y="1252"/>
                  </a:lnTo>
                  <a:lnTo>
                    <a:pt x="426" y="1288"/>
                  </a:lnTo>
                  <a:lnTo>
                    <a:pt x="454" y="1324"/>
                  </a:lnTo>
                  <a:lnTo>
                    <a:pt x="483" y="1358"/>
                  </a:lnTo>
                  <a:lnTo>
                    <a:pt x="513" y="1394"/>
                  </a:lnTo>
                  <a:lnTo>
                    <a:pt x="513" y="1394"/>
                  </a:lnTo>
                  <a:lnTo>
                    <a:pt x="543" y="1427"/>
                  </a:lnTo>
                  <a:lnTo>
                    <a:pt x="574" y="1460"/>
                  </a:lnTo>
                  <a:lnTo>
                    <a:pt x="607" y="1491"/>
                  </a:lnTo>
                  <a:lnTo>
                    <a:pt x="641" y="1521"/>
                  </a:lnTo>
                  <a:lnTo>
                    <a:pt x="677" y="1552"/>
                  </a:lnTo>
                  <a:lnTo>
                    <a:pt x="712" y="1579"/>
                  </a:lnTo>
                  <a:lnTo>
                    <a:pt x="750" y="1604"/>
                  </a:lnTo>
                  <a:lnTo>
                    <a:pt x="788" y="1629"/>
                  </a:lnTo>
                  <a:lnTo>
                    <a:pt x="788" y="1629"/>
                  </a:lnTo>
                  <a:lnTo>
                    <a:pt x="826" y="1649"/>
                  </a:lnTo>
                  <a:lnTo>
                    <a:pt x="864" y="1667"/>
                  </a:lnTo>
                  <a:lnTo>
                    <a:pt x="904" y="1684"/>
                  </a:lnTo>
                  <a:lnTo>
                    <a:pt x="944" y="1697"/>
                  </a:lnTo>
                  <a:lnTo>
                    <a:pt x="965" y="1703"/>
                  </a:lnTo>
                  <a:lnTo>
                    <a:pt x="986" y="1708"/>
                  </a:lnTo>
                  <a:lnTo>
                    <a:pt x="1007" y="1712"/>
                  </a:lnTo>
                  <a:lnTo>
                    <a:pt x="1028" y="1714"/>
                  </a:lnTo>
                  <a:lnTo>
                    <a:pt x="1049" y="1717"/>
                  </a:lnTo>
                  <a:lnTo>
                    <a:pt x="1070" y="1718"/>
                  </a:lnTo>
                  <a:lnTo>
                    <a:pt x="1091" y="1718"/>
                  </a:lnTo>
                  <a:lnTo>
                    <a:pt x="1112" y="1717"/>
                  </a:lnTo>
                  <a:lnTo>
                    <a:pt x="1112" y="1717"/>
                  </a:lnTo>
                  <a:lnTo>
                    <a:pt x="1135" y="1714"/>
                  </a:lnTo>
                  <a:lnTo>
                    <a:pt x="1157" y="1712"/>
                  </a:lnTo>
                  <a:lnTo>
                    <a:pt x="1178" y="1707"/>
                  </a:lnTo>
                  <a:lnTo>
                    <a:pt x="1199" y="1703"/>
                  </a:lnTo>
                  <a:lnTo>
                    <a:pt x="1221" y="1696"/>
                  </a:lnTo>
                  <a:lnTo>
                    <a:pt x="1241" y="1690"/>
                  </a:lnTo>
                  <a:lnTo>
                    <a:pt x="1283" y="1674"/>
                  </a:lnTo>
                  <a:lnTo>
                    <a:pt x="1323" y="1655"/>
                  </a:lnTo>
                  <a:lnTo>
                    <a:pt x="1361" y="1634"/>
                  </a:lnTo>
                  <a:lnTo>
                    <a:pt x="1399" y="1612"/>
                  </a:lnTo>
                  <a:lnTo>
                    <a:pt x="1436" y="1588"/>
                  </a:lnTo>
                  <a:lnTo>
                    <a:pt x="1436" y="1588"/>
                  </a:lnTo>
                  <a:lnTo>
                    <a:pt x="1472" y="1562"/>
                  </a:lnTo>
                  <a:lnTo>
                    <a:pt x="1507" y="1536"/>
                  </a:lnTo>
                  <a:lnTo>
                    <a:pt x="1540" y="1507"/>
                  </a:lnTo>
                  <a:lnTo>
                    <a:pt x="1573" y="1477"/>
                  </a:lnTo>
                  <a:lnTo>
                    <a:pt x="1603" y="1446"/>
                  </a:lnTo>
                  <a:lnTo>
                    <a:pt x="1633" y="1414"/>
                  </a:lnTo>
                  <a:lnTo>
                    <a:pt x="1660" y="1379"/>
                  </a:lnTo>
                  <a:lnTo>
                    <a:pt x="1687" y="1344"/>
                  </a:lnTo>
                  <a:lnTo>
                    <a:pt x="1687" y="1344"/>
                  </a:lnTo>
                  <a:lnTo>
                    <a:pt x="1717" y="1302"/>
                  </a:lnTo>
                  <a:lnTo>
                    <a:pt x="1746" y="1259"/>
                  </a:lnTo>
                  <a:lnTo>
                    <a:pt x="1802" y="1172"/>
                  </a:lnTo>
                  <a:lnTo>
                    <a:pt x="1802" y="1172"/>
                  </a:lnTo>
                  <a:lnTo>
                    <a:pt x="1831" y="1126"/>
                  </a:lnTo>
                  <a:lnTo>
                    <a:pt x="1859" y="1080"/>
                  </a:lnTo>
                  <a:lnTo>
                    <a:pt x="1886" y="1033"/>
                  </a:lnTo>
                  <a:lnTo>
                    <a:pt x="1911" y="984"/>
                  </a:lnTo>
                  <a:lnTo>
                    <a:pt x="1911" y="984"/>
                  </a:lnTo>
                  <a:lnTo>
                    <a:pt x="1933" y="935"/>
                  </a:lnTo>
                  <a:lnTo>
                    <a:pt x="1953" y="886"/>
                  </a:lnTo>
                  <a:lnTo>
                    <a:pt x="1970" y="836"/>
                  </a:lnTo>
                  <a:lnTo>
                    <a:pt x="1984" y="784"/>
                  </a:lnTo>
                  <a:lnTo>
                    <a:pt x="1984" y="784"/>
                  </a:lnTo>
                  <a:lnTo>
                    <a:pt x="1996" y="730"/>
                  </a:lnTo>
                  <a:lnTo>
                    <a:pt x="2007" y="675"/>
                  </a:lnTo>
                  <a:lnTo>
                    <a:pt x="2026" y="566"/>
                  </a:lnTo>
                  <a:lnTo>
                    <a:pt x="2026" y="566"/>
                  </a:lnTo>
                  <a:lnTo>
                    <a:pt x="2037" y="511"/>
                  </a:lnTo>
                  <a:lnTo>
                    <a:pt x="2047" y="457"/>
                  </a:lnTo>
                  <a:lnTo>
                    <a:pt x="2047" y="457"/>
                  </a:lnTo>
                  <a:lnTo>
                    <a:pt x="2061" y="402"/>
                  </a:lnTo>
                  <a:lnTo>
                    <a:pt x="2074" y="347"/>
                  </a:lnTo>
                  <a:lnTo>
                    <a:pt x="2074" y="347"/>
                  </a:lnTo>
                  <a:lnTo>
                    <a:pt x="2079" y="319"/>
                  </a:lnTo>
                  <a:lnTo>
                    <a:pt x="2083" y="292"/>
                  </a:lnTo>
                  <a:lnTo>
                    <a:pt x="2087" y="264"/>
                  </a:lnTo>
                  <a:lnTo>
                    <a:pt x="2089" y="237"/>
                  </a:lnTo>
                  <a:lnTo>
                    <a:pt x="2093" y="180"/>
                  </a:lnTo>
                  <a:lnTo>
                    <a:pt x="2096" y="125"/>
                  </a:lnTo>
                  <a:lnTo>
                    <a:pt x="2096" y="125"/>
                  </a:lnTo>
                  <a:lnTo>
                    <a:pt x="2101" y="67"/>
                  </a:lnTo>
                  <a:lnTo>
                    <a:pt x="2104" y="39"/>
                  </a:lnTo>
                  <a:lnTo>
                    <a:pt x="2108" y="11"/>
                  </a:lnTo>
                  <a:lnTo>
                    <a:pt x="2108" y="11"/>
                  </a:lnTo>
                  <a:lnTo>
                    <a:pt x="2108" y="7"/>
                  </a:lnTo>
                  <a:lnTo>
                    <a:pt x="2106" y="4"/>
                  </a:lnTo>
                  <a:lnTo>
                    <a:pt x="2105" y="3"/>
                  </a:lnTo>
                  <a:lnTo>
                    <a:pt x="2101" y="1"/>
                  </a:lnTo>
                  <a:lnTo>
                    <a:pt x="2099" y="0"/>
                  </a:lnTo>
                  <a:lnTo>
                    <a:pt x="2096" y="1"/>
                  </a:lnTo>
                  <a:lnTo>
                    <a:pt x="2095" y="3"/>
                  </a:lnTo>
                  <a:lnTo>
                    <a:pt x="2093" y="7"/>
                  </a:lnTo>
                  <a:lnTo>
                    <a:pt x="2093" y="7"/>
                  </a:lnTo>
                  <a:lnTo>
                    <a:pt x="2089" y="34"/>
                  </a:lnTo>
                  <a:lnTo>
                    <a:pt x="2085" y="62"/>
                  </a:lnTo>
                  <a:lnTo>
                    <a:pt x="2082" y="117"/>
                  </a:lnTo>
                  <a:lnTo>
                    <a:pt x="2078" y="173"/>
                  </a:lnTo>
                  <a:lnTo>
                    <a:pt x="2074" y="229"/>
                  </a:lnTo>
                  <a:lnTo>
                    <a:pt x="2074" y="229"/>
                  </a:lnTo>
                  <a:lnTo>
                    <a:pt x="2071" y="258"/>
                  </a:lnTo>
                  <a:lnTo>
                    <a:pt x="2068" y="285"/>
                  </a:lnTo>
                  <a:lnTo>
                    <a:pt x="2064" y="313"/>
                  </a:lnTo>
                  <a:lnTo>
                    <a:pt x="2059" y="340"/>
                  </a:lnTo>
                  <a:lnTo>
                    <a:pt x="2059" y="340"/>
                  </a:lnTo>
                  <a:lnTo>
                    <a:pt x="2046" y="394"/>
                  </a:lnTo>
                  <a:lnTo>
                    <a:pt x="2033" y="447"/>
                  </a:lnTo>
                  <a:lnTo>
                    <a:pt x="2033" y="447"/>
                  </a:lnTo>
                  <a:lnTo>
                    <a:pt x="2022" y="501"/>
                  </a:lnTo>
                  <a:lnTo>
                    <a:pt x="2013" y="553"/>
                  </a:lnTo>
                  <a:lnTo>
                    <a:pt x="1994" y="661"/>
                  </a:lnTo>
                  <a:lnTo>
                    <a:pt x="1983" y="713"/>
                  </a:lnTo>
                  <a:lnTo>
                    <a:pt x="1971" y="767"/>
                  </a:lnTo>
                  <a:lnTo>
                    <a:pt x="1958" y="820"/>
                  </a:lnTo>
                  <a:lnTo>
                    <a:pt x="1942" y="871"/>
                  </a:lnTo>
                  <a:lnTo>
                    <a:pt x="1942" y="871"/>
                  </a:lnTo>
                  <a:lnTo>
                    <a:pt x="1933" y="896"/>
                  </a:lnTo>
                  <a:lnTo>
                    <a:pt x="1923" y="921"/>
                  </a:lnTo>
                  <a:lnTo>
                    <a:pt x="1901" y="970"/>
                  </a:lnTo>
                  <a:lnTo>
                    <a:pt x="1876" y="1018"/>
                  </a:lnTo>
                  <a:lnTo>
                    <a:pt x="1849" y="1064"/>
                  </a:lnTo>
                  <a:lnTo>
                    <a:pt x="1849" y="1064"/>
                  </a:lnTo>
                  <a:lnTo>
                    <a:pt x="1822" y="1110"/>
                  </a:lnTo>
                  <a:lnTo>
                    <a:pt x="1794" y="1156"/>
                  </a:lnTo>
                  <a:lnTo>
                    <a:pt x="1735" y="1245"/>
                  </a:lnTo>
                  <a:lnTo>
                    <a:pt x="1735" y="1245"/>
                  </a:lnTo>
                  <a:lnTo>
                    <a:pt x="1684" y="1320"/>
                  </a:lnTo>
                  <a:lnTo>
                    <a:pt x="1658" y="1357"/>
                  </a:lnTo>
                  <a:lnTo>
                    <a:pt x="1630" y="1393"/>
                  </a:lnTo>
                  <a:lnTo>
                    <a:pt x="1630" y="1393"/>
                  </a:lnTo>
                  <a:lnTo>
                    <a:pt x="1601" y="1424"/>
                  </a:lnTo>
                  <a:lnTo>
                    <a:pt x="1571" y="1456"/>
                  </a:lnTo>
                  <a:lnTo>
                    <a:pt x="1540" y="1486"/>
                  </a:lnTo>
                  <a:lnTo>
                    <a:pt x="1507" y="1515"/>
                  </a:lnTo>
                  <a:lnTo>
                    <a:pt x="1507" y="1515"/>
                  </a:lnTo>
                  <a:lnTo>
                    <a:pt x="1472" y="1542"/>
                  </a:lnTo>
                  <a:lnTo>
                    <a:pt x="1435" y="1570"/>
                  </a:lnTo>
                  <a:lnTo>
                    <a:pt x="1398" y="1595"/>
                  </a:lnTo>
                  <a:lnTo>
                    <a:pt x="1359" y="1619"/>
                  </a:lnTo>
                  <a:lnTo>
                    <a:pt x="1319" y="1640"/>
                  </a:lnTo>
                  <a:lnTo>
                    <a:pt x="1277" y="1658"/>
                  </a:lnTo>
                  <a:lnTo>
                    <a:pt x="1236" y="1675"/>
                  </a:lnTo>
                  <a:lnTo>
                    <a:pt x="1215" y="1682"/>
                  </a:lnTo>
                  <a:lnTo>
                    <a:pt x="1192" y="1687"/>
                  </a:lnTo>
                  <a:lnTo>
                    <a:pt x="1192" y="1687"/>
                  </a:lnTo>
                  <a:lnTo>
                    <a:pt x="1173" y="1692"/>
                  </a:lnTo>
                  <a:lnTo>
                    <a:pt x="1153" y="1696"/>
                  </a:lnTo>
                  <a:lnTo>
                    <a:pt x="1133" y="1699"/>
                  </a:lnTo>
                  <a:lnTo>
                    <a:pt x="1112" y="1701"/>
                  </a:lnTo>
                  <a:lnTo>
                    <a:pt x="1093" y="1701"/>
                  </a:lnTo>
                  <a:lnTo>
                    <a:pt x="1072" y="1701"/>
                  </a:lnTo>
                  <a:lnTo>
                    <a:pt x="1052" y="1701"/>
                  </a:lnTo>
                  <a:lnTo>
                    <a:pt x="1031" y="1699"/>
                  </a:lnTo>
                  <a:lnTo>
                    <a:pt x="1031" y="1699"/>
                  </a:lnTo>
                  <a:lnTo>
                    <a:pt x="1010" y="1696"/>
                  </a:lnTo>
                  <a:lnTo>
                    <a:pt x="989" y="1692"/>
                  </a:lnTo>
                  <a:lnTo>
                    <a:pt x="968" y="1687"/>
                  </a:lnTo>
                  <a:lnTo>
                    <a:pt x="947" y="1682"/>
                  </a:lnTo>
                  <a:lnTo>
                    <a:pt x="926" y="1675"/>
                  </a:lnTo>
                  <a:lnTo>
                    <a:pt x="906" y="1667"/>
                  </a:lnTo>
                  <a:lnTo>
                    <a:pt x="867" y="1651"/>
                  </a:lnTo>
                  <a:lnTo>
                    <a:pt x="867" y="1651"/>
                  </a:lnTo>
                  <a:lnTo>
                    <a:pt x="826" y="1632"/>
                  </a:lnTo>
                  <a:lnTo>
                    <a:pt x="787" y="1609"/>
                  </a:lnTo>
                  <a:lnTo>
                    <a:pt x="750" y="1586"/>
                  </a:lnTo>
                  <a:lnTo>
                    <a:pt x="713" y="1559"/>
                  </a:lnTo>
                  <a:lnTo>
                    <a:pt x="678" y="1532"/>
                  </a:lnTo>
                  <a:lnTo>
                    <a:pt x="644" y="1503"/>
                  </a:lnTo>
                  <a:lnTo>
                    <a:pt x="611" y="1473"/>
                  </a:lnTo>
                  <a:lnTo>
                    <a:pt x="580" y="1443"/>
                  </a:lnTo>
                  <a:lnTo>
                    <a:pt x="580" y="1443"/>
                  </a:lnTo>
                  <a:lnTo>
                    <a:pt x="550" y="1411"/>
                  </a:lnTo>
                  <a:lnTo>
                    <a:pt x="519" y="1378"/>
                  </a:lnTo>
                  <a:lnTo>
                    <a:pt x="492" y="1345"/>
                  </a:lnTo>
                  <a:lnTo>
                    <a:pt x="463" y="1311"/>
                  </a:lnTo>
                  <a:lnTo>
                    <a:pt x="437" y="1276"/>
                  </a:lnTo>
                  <a:lnTo>
                    <a:pt x="410" y="1242"/>
                  </a:lnTo>
                  <a:lnTo>
                    <a:pt x="386" y="1205"/>
                  </a:lnTo>
                  <a:lnTo>
                    <a:pt x="361" y="1169"/>
                  </a:lnTo>
                  <a:lnTo>
                    <a:pt x="361" y="1169"/>
                  </a:lnTo>
                  <a:lnTo>
                    <a:pt x="333" y="1126"/>
                  </a:lnTo>
                  <a:lnTo>
                    <a:pt x="306" y="1081"/>
                  </a:lnTo>
                  <a:lnTo>
                    <a:pt x="281" y="1037"/>
                  </a:lnTo>
                  <a:lnTo>
                    <a:pt x="257" y="992"/>
                  </a:lnTo>
                  <a:lnTo>
                    <a:pt x="233" y="946"/>
                  </a:lnTo>
                  <a:lnTo>
                    <a:pt x="211" y="900"/>
                  </a:lnTo>
                  <a:lnTo>
                    <a:pt x="190" y="853"/>
                  </a:lnTo>
                  <a:lnTo>
                    <a:pt x="170" y="805"/>
                  </a:lnTo>
                  <a:lnTo>
                    <a:pt x="170" y="805"/>
                  </a:lnTo>
                  <a:lnTo>
                    <a:pt x="152" y="757"/>
                  </a:lnTo>
                  <a:lnTo>
                    <a:pt x="135" y="709"/>
                  </a:lnTo>
                  <a:lnTo>
                    <a:pt x="118" y="661"/>
                  </a:lnTo>
                  <a:lnTo>
                    <a:pt x="102" y="614"/>
                  </a:lnTo>
                  <a:lnTo>
                    <a:pt x="72" y="516"/>
                  </a:lnTo>
                  <a:lnTo>
                    <a:pt x="43" y="418"/>
                  </a:lnTo>
                  <a:lnTo>
                    <a:pt x="43" y="418"/>
                  </a:lnTo>
                  <a:lnTo>
                    <a:pt x="16" y="319"/>
                  </a:lnTo>
                  <a:lnTo>
                    <a:pt x="16" y="319"/>
                  </a:lnTo>
                  <a:lnTo>
                    <a:pt x="14" y="317"/>
                  </a:lnTo>
                  <a:lnTo>
                    <a:pt x="12" y="314"/>
                  </a:lnTo>
                  <a:lnTo>
                    <a:pt x="9" y="314"/>
                  </a:lnTo>
                  <a:lnTo>
                    <a:pt x="7" y="314"/>
                  </a:lnTo>
                  <a:lnTo>
                    <a:pt x="4" y="315"/>
                  </a:lnTo>
                  <a:lnTo>
                    <a:pt x="1" y="318"/>
                  </a:lnTo>
                  <a:lnTo>
                    <a:pt x="0" y="321"/>
                  </a:lnTo>
                  <a:lnTo>
                    <a:pt x="1" y="323"/>
                  </a:lnTo>
                  <a:lnTo>
                    <a:pt x="1" y="3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2">
              <a:extLst>
                <a:ext uri="{FF2B5EF4-FFF2-40B4-BE49-F238E27FC236}">
                  <a16:creationId xmlns:a16="http://schemas.microsoft.com/office/drawing/2014/main" id="{7E859498-C315-10E3-0FBE-DB69A66905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9" y="974"/>
              <a:ext cx="73" cy="213"/>
            </a:xfrm>
            <a:custGeom>
              <a:avLst/>
              <a:gdLst>
                <a:gd name="T0" fmla="*/ 101 w 219"/>
                <a:gd name="T1" fmla="*/ 6 h 638"/>
                <a:gd name="T2" fmla="*/ 104 w 219"/>
                <a:gd name="T3" fmla="*/ 34 h 638"/>
                <a:gd name="T4" fmla="*/ 109 w 219"/>
                <a:gd name="T5" fmla="*/ 59 h 638"/>
                <a:gd name="T6" fmla="*/ 127 w 219"/>
                <a:gd name="T7" fmla="*/ 130 h 638"/>
                <a:gd name="T8" fmla="*/ 152 w 219"/>
                <a:gd name="T9" fmla="*/ 215 h 638"/>
                <a:gd name="T10" fmla="*/ 176 w 219"/>
                <a:gd name="T11" fmla="*/ 302 h 638"/>
                <a:gd name="T12" fmla="*/ 185 w 219"/>
                <a:gd name="T13" fmla="*/ 345 h 638"/>
                <a:gd name="T14" fmla="*/ 199 w 219"/>
                <a:gd name="T15" fmla="*/ 432 h 638"/>
                <a:gd name="T16" fmla="*/ 203 w 219"/>
                <a:gd name="T17" fmla="*/ 475 h 638"/>
                <a:gd name="T18" fmla="*/ 203 w 219"/>
                <a:gd name="T19" fmla="*/ 494 h 638"/>
                <a:gd name="T20" fmla="*/ 201 w 219"/>
                <a:gd name="T21" fmla="*/ 528 h 638"/>
                <a:gd name="T22" fmla="*/ 197 w 219"/>
                <a:gd name="T23" fmla="*/ 545 h 638"/>
                <a:gd name="T24" fmla="*/ 186 w 219"/>
                <a:gd name="T25" fmla="*/ 574 h 638"/>
                <a:gd name="T26" fmla="*/ 180 w 219"/>
                <a:gd name="T27" fmla="*/ 586 h 638"/>
                <a:gd name="T28" fmla="*/ 170 w 219"/>
                <a:gd name="T29" fmla="*/ 596 h 638"/>
                <a:gd name="T30" fmla="*/ 148 w 219"/>
                <a:gd name="T31" fmla="*/ 612 h 638"/>
                <a:gd name="T32" fmla="*/ 135 w 219"/>
                <a:gd name="T33" fmla="*/ 617 h 638"/>
                <a:gd name="T34" fmla="*/ 119 w 219"/>
                <a:gd name="T35" fmla="*/ 620 h 638"/>
                <a:gd name="T36" fmla="*/ 98 w 219"/>
                <a:gd name="T37" fmla="*/ 622 h 638"/>
                <a:gd name="T38" fmla="*/ 56 w 219"/>
                <a:gd name="T39" fmla="*/ 619 h 638"/>
                <a:gd name="T40" fmla="*/ 35 w 219"/>
                <a:gd name="T41" fmla="*/ 613 h 638"/>
                <a:gd name="T42" fmla="*/ 9 w 219"/>
                <a:gd name="T43" fmla="*/ 607 h 638"/>
                <a:gd name="T44" fmla="*/ 4 w 219"/>
                <a:gd name="T45" fmla="*/ 607 h 638"/>
                <a:gd name="T46" fmla="*/ 0 w 219"/>
                <a:gd name="T47" fmla="*/ 612 h 638"/>
                <a:gd name="T48" fmla="*/ 1 w 219"/>
                <a:gd name="T49" fmla="*/ 617 h 638"/>
                <a:gd name="T50" fmla="*/ 5 w 219"/>
                <a:gd name="T51" fmla="*/ 621 h 638"/>
                <a:gd name="T52" fmla="*/ 25 w 219"/>
                <a:gd name="T53" fmla="*/ 628 h 638"/>
                <a:gd name="T54" fmla="*/ 66 w 219"/>
                <a:gd name="T55" fmla="*/ 636 h 638"/>
                <a:gd name="T56" fmla="*/ 109 w 219"/>
                <a:gd name="T57" fmla="*/ 638 h 638"/>
                <a:gd name="T58" fmla="*/ 129 w 219"/>
                <a:gd name="T59" fmla="*/ 636 h 638"/>
                <a:gd name="T60" fmla="*/ 148 w 219"/>
                <a:gd name="T61" fmla="*/ 629 h 638"/>
                <a:gd name="T62" fmla="*/ 167 w 219"/>
                <a:gd name="T63" fmla="*/ 619 h 638"/>
                <a:gd name="T64" fmla="*/ 180 w 219"/>
                <a:gd name="T65" fmla="*/ 608 h 638"/>
                <a:gd name="T66" fmla="*/ 199 w 219"/>
                <a:gd name="T67" fmla="*/ 582 h 638"/>
                <a:gd name="T68" fmla="*/ 211 w 219"/>
                <a:gd name="T69" fmla="*/ 552 h 638"/>
                <a:gd name="T70" fmla="*/ 216 w 219"/>
                <a:gd name="T71" fmla="*/ 519 h 638"/>
                <a:gd name="T72" fmla="*/ 218 w 219"/>
                <a:gd name="T73" fmla="*/ 503 h 638"/>
                <a:gd name="T74" fmla="*/ 218 w 219"/>
                <a:gd name="T75" fmla="*/ 460 h 638"/>
                <a:gd name="T76" fmla="*/ 214 w 219"/>
                <a:gd name="T77" fmla="*/ 416 h 638"/>
                <a:gd name="T78" fmla="*/ 198 w 219"/>
                <a:gd name="T79" fmla="*/ 329 h 638"/>
                <a:gd name="T80" fmla="*/ 188 w 219"/>
                <a:gd name="T81" fmla="*/ 285 h 638"/>
                <a:gd name="T82" fmla="*/ 149 w 219"/>
                <a:gd name="T83" fmla="*/ 150 h 638"/>
                <a:gd name="T84" fmla="*/ 139 w 219"/>
                <a:gd name="T85" fmla="*/ 111 h 638"/>
                <a:gd name="T86" fmla="*/ 129 w 219"/>
                <a:gd name="T87" fmla="*/ 73 h 638"/>
                <a:gd name="T88" fmla="*/ 122 w 219"/>
                <a:gd name="T89" fmla="*/ 42 h 638"/>
                <a:gd name="T90" fmla="*/ 119 w 219"/>
                <a:gd name="T91" fmla="*/ 29 h 638"/>
                <a:gd name="T92" fmla="*/ 118 w 219"/>
                <a:gd name="T93" fmla="*/ 22 h 638"/>
                <a:gd name="T94" fmla="*/ 118 w 219"/>
                <a:gd name="T95" fmla="*/ 21 h 638"/>
                <a:gd name="T96" fmla="*/ 118 w 219"/>
                <a:gd name="T97" fmla="*/ 21 h 638"/>
                <a:gd name="T98" fmla="*/ 117 w 219"/>
                <a:gd name="T99" fmla="*/ 17 h 638"/>
                <a:gd name="T100" fmla="*/ 117 w 219"/>
                <a:gd name="T101" fmla="*/ 6 h 638"/>
                <a:gd name="T102" fmla="*/ 114 w 219"/>
                <a:gd name="T103" fmla="*/ 1 h 638"/>
                <a:gd name="T104" fmla="*/ 109 w 219"/>
                <a:gd name="T105" fmla="*/ 0 h 638"/>
                <a:gd name="T106" fmla="*/ 104 w 219"/>
                <a:gd name="T107" fmla="*/ 1 h 638"/>
                <a:gd name="T108" fmla="*/ 101 w 219"/>
                <a:gd name="T109" fmla="*/ 6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19" h="638">
                  <a:moveTo>
                    <a:pt x="101" y="6"/>
                  </a:moveTo>
                  <a:lnTo>
                    <a:pt x="101" y="6"/>
                  </a:lnTo>
                  <a:lnTo>
                    <a:pt x="102" y="19"/>
                  </a:lnTo>
                  <a:lnTo>
                    <a:pt x="104" y="34"/>
                  </a:lnTo>
                  <a:lnTo>
                    <a:pt x="109" y="59"/>
                  </a:lnTo>
                  <a:lnTo>
                    <a:pt x="109" y="59"/>
                  </a:lnTo>
                  <a:lnTo>
                    <a:pt x="118" y="94"/>
                  </a:lnTo>
                  <a:lnTo>
                    <a:pt x="127" y="130"/>
                  </a:lnTo>
                  <a:lnTo>
                    <a:pt x="127" y="130"/>
                  </a:lnTo>
                  <a:lnTo>
                    <a:pt x="152" y="215"/>
                  </a:lnTo>
                  <a:lnTo>
                    <a:pt x="164" y="259"/>
                  </a:lnTo>
                  <a:lnTo>
                    <a:pt x="176" y="302"/>
                  </a:lnTo>
                  <a:lnTo>
                    <a:pt x="176" y="302"/>
                  </a:lnTo>
                  <a:lnTo>
                    <a:pt x="185" y="345"/>
                  </a:lnTo>
                  <a:lnTo>
                    <a:pt x="194" y="389"/>
                  </a:lnTo>
                  <a:lnTo>
                    <a:pt x="199" y="432"/>
                  </a:lnTo>
                  <a:lnTo>
                    <a:pt x="202" y="453"/>
                  </a:lnTo>
                  <a:lnTo>
                    <a:pt x="203" y="475"/>
                  </a:lnTo>
                  <a:lnTo>
                    <a:pt x="203" y="475"/>
                  </a:lnTo>
                  <a:lnTo>
                    <a:pt x="203" y="494"/>
                  </a:lnTo>
                  <a:lnTo>
                    <a:pt x="202" y="511"/>
                  </a:lnTo>
                  <a:lnTo>
                    <a:pt x="201" y="528"/>
                  </a:lnTo>
                  <a:lnTo>
                    <a:pt x="197" y="545"/>
                  </a:lnTo>
                  <a:lnTo>
                    <a:pt x="197" y="545"/>
                  </a:lnTo>
                  <a:lnTo>
                    <a:pt x="193" y="559"/>
                  </a:lnTo>
                  <a:lnTo>
                    <a:pt x="186" y="574"/>
                  </a:lnTo>
                  <a:lnTo>
                    <a:pt x="186" y="574"/>
                  </a:lnTo>
                  <a:lnTo>
                    <a:pt x="180" y="586"/>
                  </a:lnTo>
                  <a:lnTo>
                    <a:pt x="170" y="596"/>
                  </a:lnTo>
                  <a:lnTo>
                    <a:pt x="170" y="596"/>
                  </a:lnTo>
                  <a:lnTo>
                    <a:pt x="160" y="604"/>
                  </a:lnTo>
                  <a:lnTo>
                    <a:pt x="148" y="612"/>
                  </a:lnTo>
                  <a:lnTo>
                    <a:pt x="148" y="612"/>
                  </a:lnTo>
                  <a:lnTo>
                    <a:pt x="135" y="617"/>
                  </a:lnTo>
                  <a:lnTo>
                    <a:pt x="119" y="620"/>
                  </a:lnTo>
                  <a:lnTo>
                    <a:pt x="119" y="620"/>
                  </a:lnTo>
                  <a:lnTo>
                    <a:pt x="109" y="621"/>
                  </a:lnTo>
                  <a:lnTo>
                    <a:pt x="98" y="622"/>
                  </a:lnTo>
                  <a:lnTo>
                    <a:pt x="77" y="621"/>
                  </a:lnTo>
                  <a:lnTo>
                    <a:pt x="56" y="619"/>
                  </a:lnTo>
                  <a:lnTo>
                    <a:pt x="35" y="613"/>
                  </a:lnTo>
                  <a:lnTo>
                    <a:pt x="35" y="613"/>
                  </a:lnTo>
                  <a:lnTo>
                    <a:pt x="9" y="607"/>
                  </a:lnTo>
                  <a:lnTo>
                    <a:pt x="9" y="607"/>
                  </a:lnTo>
                  <a:lnTo>
                    <a:pt x="7" y="605"/>
                  </a:lnTo>
                  <a:lnTo>
                    <a:pt x="4" y="607"/>
                  </a:lnTo>
                  <a:lnTo>
                    <a:pt x="1" y="609"/>
                  </a:lnTo>
                  <a:lnTo>
                    <a:pt x="0" y="612"/>
                  </a:lnTo>
                  <a:lnTo>
                    <a:pt x="0" y="615"/>
                  </a:lnTo>
                  <a:lnTo>
                    <a:pt x="1" y="617"/>
                  </a:lnTo>
                  <a:lnTo>
                    <a:pt x="3" y="620"/>
                  </a:lnTo>
                  <a:lnTo>
                    <a:pt x="5" y="621"/>
                  </a:lnTo>
                  <a:lnTo>
                    <a:pt x="5" y="621"/>
                  </a:lnTo>
                  <a:lnTo>
                    <a:pt x="25" y="628"/>
                  </a:lnTo>
                  <a:lnTo>
                    <a:pt x="45" y="632"/>
                  </a:lnTo>
                  <a:lnTo>
                    <a:pt x="66" y="636"/>
                  </a:lnTo>
                  <a:lnTo>
                    <a:pt x="88" y="638"/>
                  </a:lnTo>
                  <a:lnTo>
                    <a:pt x="109" y="638"/>
                  </a:lnTo>
                  <a:lnTo>
                    <a:pt x="119" y="637"/>
                  </a:lnTo>
                  <a:lnTo>
                    <a:pt x="129" y="636"/>
                  </a:lnTo>
                  <a:lnTo>
                    <a:pt x="139" y="633"/>
                  </a:lnTo>
                  <a:lnTo>
                    <a:pt x="148" y="629"/>
                  </a:lnTo>
                  <a:lnTo>
                    <a:pt x="159" y="625"/>
                  </a:lnTo>
                  <a:lnTo>
                    <a:pt x="167" y="619"/>
                  </a:lnTo>
                  <a:lnTo>
                    <a:pt x="167" y="619"/>
                  </a:lnTo>
                  <a:lnTo>
                    <a:pt x="180" y="608"/>
                  </a:lnTo>
                  <a:lnTo>
                    <a:pt x="190" y="596"/>
                  </a:lnTo>
                  <a:lnTo>
                    <a:pt x="199" y="582"/>
                  </a:lnTo>
                  <a:lnTo>
                    <a:pt x="206" y="567"/>
                  </a:lnTo>
                  <a:lnTo>
                    <a:pt x="211" y="552"/>
                  </a:lnTo>
                  <a:lnTo>
                    <a:pt x="215" y="536"/>
                  </a:lnTo>
                  <a:lnTo>
                    <a:pt x="216" y="519"/>
                  </a:lnTo>
                  <a:lnTo>
                    <a:pt x="218" y="503"/>
                  </a:lnTo>
                  <a:lnTo>
                    <a:pt x="218" y="503"/>
                  </a:lnTo>
                  <a:lnTo>
                    <a:pt x="219" y="481"/>
                  </a:lnTo>
                  <a:lnTo>
                    <a:pt x="218" y="460"/>
                  </a:lnTo>
                  <a:lnTo>
                    <a:pt x="216" y="437"/>
                  </a:lnTo>
                  <a:lnTo>
                    <a:pt x="214" y="416"/>
                  </a:lnTo>
                  <a:lnTo>
                    <a:pt x="207" y="373"/>
                  </a:lnTo>
                  <a:lnTo>
                    <a:pt x="198" y="329"/>
                  </a:lnTo>
                  <a:lnTo>
                    <a:pt x="198" y="329"/>
                  </a:lnTo>
                  <a:lnTo>
                    <a:pt x="188" y="285"/>
                  </a:lnTo>
                  <a:lnTo>
                    <a:pt x="176" y="240"/>
                  </a:lnTo>
                  <a:lnTo>
                    <a:pt x="149" y="150"/>
                  </a:lnTo>
                  <a:lnTo>
                    <a:pt x="149" y="150"/>
                  </a:lnTo>
                  <a:lnTo>
                    <a:pt x="139" y="111"/>
                  </a:lnTo>
                  <a:lnTo>
                    <a:pt x="129" y="73"/>
                  </a:lnTo>
                  <a:lnTo>
                    <a:pt x="129" y="73"/>
                  </a:lnTo>
                  <a:lnTo>
                    <a:pt x="122" y="42"/>
                  </a:lnTo>
                  <a:lnTo>
                    <a:pt x="122" y="42"/>
                  </a:lnTo>
                  <a:lnTo>
                    <a:pt x="119" y="29"/>
                  </a:lnTo>
                  <a:lnTo>
                    <a:pt x="119" y="29"/>
                  </a:lnTo>
                  <a:lnTo>
                    <a:pt x="118" y="22"/>
                  </a:lnTo>
                  <a:lnTo>
                    <a:pt x="118" y="22"/>
                  </a:lnTo>
                  <a:lnTo>
                    <a:pt x="118" y="21"/>
                  </a:lnTo>
                  <a:lnTo>
                    <a:pt x="118" y="21"/>
                  </a:lnTo>
                  <a:lnTo>
                    <a:pt x="118" y="21"/>
                  </a:lnTo>
                  <a:lnTo>
                    <a:pt x="118" y="21"/>
                  </a:lnTo>
                  <a:lnTo>
                    <a:pt x="117" y="17"/>
                  </a:lnTo>
                  <a:lnTo>
                    <a:pt x="117" y="17"/>
                  </a:lnTo>
                  <a:lnTo>
                    <a:pt x="117" y="6"/>
                  </a:lnTo>
                  <a:lnTo>
                    <a:pt x="117" y="6"/>
                  </a:lnTo>
                  <a:lnTo>
                    <a:pt x="115" y="4"/>
                  </a:lnTo>
                  <a:lnTo>
                    <a:pt x="114" y="1"/>
                  </a:lnTo>
                  <a:lnTo>
                    <a:pt x="111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104" y="1"/>
                  </a:lnTo>
                  <a:lnTo>
                    <a:pt x="101" y="4"/>
                  </a:lnTo>
                  <a:lnTo>
                    <a:pt x="101" y="6"/>
                  </a:lnTo>
                  <a:lnTo>
                    <a:pt x="10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3">
              <a:extLst>
                <a:ext uri="{FF2B5EF4-FFF2-40B4-BE49-F238E27FC236}">
                  <a16:creationId xmlns:a16="http://schemas.microsoft.com/office/drawing/2014/main" id="{9B18E3EF-FB85-3136-08CC-24029D42B8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5" y="853"/>
              <a:ext cx="146" cy="49"/>
            </a:xfrm>
            <a:custGeom>
              <a:avLst/>
              <a:gdLst>
                <a:gd name="T0" fmla="*/ 13 w 438"/>
                <a:gd name="T1" fmla="*/ 144 h 145"/>
                <a:gd name="T2" fmla="*/ 46 w 438"/>
                <a:gd name="T3" fmla="*/ 116 h 145"/>
                <a:gd name="T4" fmla="*/ 82 w 438"/>
                <a:gd name="T5" fmla="*/ 94 h 145"/>
                <a:gd name="T6" fmla="*/ 120 w 438"/>
                <a:gd name="T7" fmla="*/ 73 h 145"/>
                <a:gd name="T8" fmla="*/ 158 w 438"/>
                <a:gd name="T9" fmla="*/ 56 h 145"/>
                <a:gd name="T10" fmla="*/ 202 w 438"/>
                <a:gd name="T11" fmla="*/ 40 h 145"/>
                <a:gd name="T12" fmla="*/ 248 w 438"/>
                <a:gd name="T13" fmla="*/ 27 h 145"/>
                <a:gd name="T14" fmla="*/ 295 w 438"/>
                <a:gd name="T15" fmla="*/ 19 h 145"/>
                <a:gd name="T16" fmla="*/ 343 w 438"/>
                <a:gd name="T17" fmla="*/ 18 h 145"/>
                <a:gd name="T18" fmla="*/ 365 w 438"/>
                <a:gd name="T19" fmla="*/ 19 h 145"/>
                <a:gd name="T20" fmla="*/ 398 w 438"/>
                <a:gd name="T21" fmla="*/ 28 h 145"/>
                <a:gd name="T22" fmla="*/ 417 w 438"/>
                <a:gd name="T23" fmla="*/ 37 h 145"/>
                <a:gd name="T24" fmla="*/ 428 w 438"/>
                <a:gd name="T25" fmla="*/ 44 h 145"/>
                <a:gd name="T26" fmla="*/ 433 w 438"/>
                <a:gd name="T27" fmla="*/ 44 h 145"/>
                <a:gd name="T28" fmla="*/ 437 w 438"/>
                <a:gd name="T29" fmla="*/ 41 h 145"/>
                <a:gd name="T30" fmla="*/ 438 w 438"/>
                <a:gd name="T31" fmla="*/ 35 h 145"/>
                <a:gd name="T32" fmla="*/ 436 w 438"/>
                <a:gd name="T33" fmla="*/ 29 h 145"/>
                <a:gd name="T34" fmla="*/ 425 w 438"/>
                <a:gd name="T35" fmla="*/ 24 h 145"/>
                <a:gd name="T36" fmla="*/ 395 w 438"/>
                <a:gd name="T37" fmla="*/ 10 h 145"/>
                <a:gd name="T38" fmla="*/ 352 w 438"/>
                <a:gd name="T39" fmla="*/ 2 h 145"/>
                <a:gd name="T40" fmla="*/ 307 w 438"/>
                <a:gd name="T41" fmla="*/ 2 h 145"/>
                <a:gd name="T42" fmla="*/ 263 w 438"/>
                <a:gd name="T43" fmla="*/ 7 h 145"/>
                <a:gd name="T44" fmla="*/ 239 w 438"/>
                <a:gd name="T45" fmla="*/ 12 h 145"/>
                <a:gd name="T46" fmla="*/ 191 w 438"/>
                <a:gd name="T47" fmla="*/ 27 h 145"/>
                <a:gd name="T48" fmla="*/ 143 w 438"/>
                <a:gd name="T49" fmla="*/ 45 h 145"/>
                <a:gd name="T50" fmla="*/ 99 w 438"/>
                <a:gd name="T51" fmla="*/ 66 h 145"/>
                <a:gd name="T52" fmla="*/ 76 w 438"/>
                <a:gd name="T53" fmla="*/ 79 h 145"/>
                <a:gd name="T54" fmla="*/ 38 w 438"/>
                <a:gd name="T55" fmla="*/ 103 h 145"/>
                <a:gd name="T56" fmla="*/ 3 w 438"/>
                <a:gd name="T57" fmla="*/ 132 h 145"/>
                <a:gd name="T58" fmla="*/ 0 w 438"/>
                <a:gd name="T59" fmla="*/ 134 h 145"/>
                <a:gd name="T60" fmla="*/ 0 w 438"/>
                <a:gd name="T61" fmla="*/ 141 h 145"/>
                <a:gd name="T62" fmla="*/ 4 w 438"/>
                <a:gd name="T63" fmla="*/ 145 h 145"/>
                <a:gd name="T64" fmla="*/ 11 w 438"/>
                <a:gd name="T65" fmla="*/ 145 h 145"/>
                <a:gd name="T66" fmla="*/ 13 w 438"/>
                <a:gd name="T67" fmla="*/ 14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38" h="145">
                  <a:moveTo>
                    <a:pt x="13" y="144"/>
                  </a:moveTo>
                  <a:lnTo>
                    <a:pt x="13" y="144"/>
                  </a:lnTo>
                  <a:lnTo>
                    <a:pt x="29" y="129"/>
                  </a:lnTo>
                  <a:lnTo>
                    <a:pt x="46" y="116"/>
                  </a:lnTo>
                  <a:lnTo>
                    <a:pt x="63" y="104"/>
                  </a:lnTo>
                  <a:lnTo>
                    <a:pt x="82" y="94"/>
                  </a:lnTo>
                  <a:lnTo>
                    <a:pt x="101" y="83"/>
                  </a:lnTo>
                  <a:lnTo>
                    <a:pt x="120" y="73"/>
                  </a:lnTo>
                  <a:lnTo>
                    <a:pt x="158" y="56"/>
                  </a:lnTo>
                  <a:lnTo>
                    <a:pt x="158" y="56"/>
                  </a:lnTo>
                  <a:lnTo>
                    <a:pt x="180" y="48"/>
                  </a:lnTo>
                  <a:lnTo>
                    <a:pt x="202" y="40"/>
                  </a:lnTo>
                  <a:lnTo>
                    <a:pt x="225" y="32"/>
                  </a:lnTo>
                  <a:lnTo>
                    <a:pt x="248" y="27"/>
                  </a:lnTo>
                  <a:lnTo>
                    <a:pt x="272" y="21"/>
                  </a:lnTo>
                  <a:lnTo>
                    <a:pt x="295" y="19"/>
                  </a:lnTo>
                  <a:lnTo>
                    <a:pt x="319" y="16"/>
                  </a:lnTo>
                  <a:lnTo>
                    <a:pt x="343" y="18"/>
                  </a:lnTo>
                  <a:lnTo>
                    <a:pt x="343" y="18"/>
                  </a:lnTo>
                  <a:lnTo>
                    <a:pt x="365" y="19"/>
                  </a:lnTo>
                  <a:lnTo>
                    <a:pt x="387" y="24"/>
                  </a:lnTo>
                  <a:lnTo>
                    <a:pt x="398" y="28"/>
                  </a:lnTo>
                  <a:lnTo>
                    <a:pt x="408" y="32"/>
                  </a:lnTo>
                  <a:lnTo>
                    <a:pt x="417" y="37"/>
                  </a:lnTo>
                  <a:lnTo>
                    <a:pt x="428" y="44"/>
                  </a:lnTo>
                  <a:lnTo>
                    <a:pt x="428" y="44"/>
                  </a:lnTo>
                  <a:lnTo>
                    <a:pt x="431" y="45"/>
                  </a:lnTo>
                  <a:lnTo>
                    <a:pt x="433" y="44"/>
                  </a:lnTo>
                  <a:lnTo>
                    <a:pt x="436" y="43"/>
                  </a:lnTo>
                  <a:lnTo>
                    <a:pt x="437" y="41"/>
                  </a:lnTo>
                  <a:lnTo>
                    <a:pt x="438" y="39"/>
                  </a:lnTo>
                  <a:lnTo>
                    <a:pt x="438" y="35"/>
                  </a:lnTo>
                  <a:lnTo>
                    <a:pt x="437" y="32"/>
                  </a:lnTo>
                  <a:lnTo>
                    <a:pt x="436" y="29"/>
                  </a:lnTo>
                  <a:lnTo>
                    <a:pt x="436" y="29"/>
                  </a:lnTo>
                  <a:lnTo>
                    <a:pt x="425" y="24"/>
                  </a:lnTo>
                  <a:lnTo>
                    <a:pt x="416" y="19"/>
                  </a:lnTo>
                  <a:lnTo>
                    <a:pt x="395" y="10"/>
                  </a:lnTo>
                  <a:lnTo>
                    <a:pt x="374" y="4"/>
                  </a:lnTo>
                  <a:lnTo>
                    <a:pt x="352" y="2"/>
                  </a:lnTo>
                  <a:lnTo>
                    <a:pt x="330" y="0"/>
                  </a:lnTo>
                  <a:lnTo>
                    <a:pt x="307" y="2"/>
                  </a:lnTo>
                  <a:lnTo>
                    <a:pt x="285" y="4"/>
                  </a:lnTo>
                  <a:lnTo>
                    <a:pt x="263" y="7"/>
                  </a:lnTo>
                  <a:lnTo>
                    <a:pt x="263" y="7"/>
                  </a:lnTo>
                  <a:lnTo>
                    <a:pt x="239" y="12"/>
                  </a:lnTo>
                  <a:lnTo>
                    <a:pt x="214" y="19"/>
                  </a:lnTo>
                  <a:lnTo>
                    <a:pt x="191" y="27"/>
                  </a:lnTo>
                  <a:lnTo>
                    <a:pt x="167" y="35"/>
                  </a:lnTo>
                  <a:lnTo>
                    <a:pt x="143" y="45"/>
                  </a:lnTo>
                  <a:lnTo>
                    <a:pt x="121" y="56"/>
                  </a:lnTo>
                  <a:lnTo>
                    <a:pt x="99" y="66"/>
                  </a:lnTo>
                  <a:lnTo>
                    <a:pt x="76" y="79"/>
                  </a:lnTo>
                  <a:lnTo>
                    <a:pt x="76" y="79"/>
                  </a:lnTo>
                  <a:lnTo>
                    <a:pt x="57" y="91"/>
                  </a:lnTo>
                  <a:lnTo>
                    <a:pt x="38" y="103"/>
                  </a:lnTo>
                  <a:lnTo>
                    <a:pt x="20" y="117"/>
                  </a:lnTo>
                  <a:lnTo>
                    <a:pt x="3" y="132"/>
                  </a:lnTo>
                  <a:lnTo>
                    <a:pt x="3" y="132"/>
                  </a:lnTo>
                  <a:lnTo>
                    <a:pt x="0" y="134"/>
                  </a:lnTo>
                  <a:lnTo>
                    <a:pt x="0" y="137"/>
                  </a:lnTo>
                  <a:lnTo>
                    <a:pt x="0" y="141"/>
                  </a:lnTo>
                  <a:lnTo>
                    <a:pt x="3" y="142"/>
                  </a:lnTo>
                  <a:lnTo>
                    <a:pt x="4" y="145"/>
                  </a:lnTo>
                  <a:lnTo>
                    <a:pt x="8" y="145"/>
                  </a:lnTo>
                  <a:lnTo>
                    <a:pt x="11" y="145"/>
                  </a:lnTo>
                  <a:lnTo>
                    <a:pt x="13" y="144"/>
                  </a:lnTo>
                  <a:lnTo>
                    <a:pt x="13" y="1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4">
              <a:extLst>
                <a:ext uri="{FF2B5EF4-FFF2-40B4-BE49-F238E27FC236}">
                  <a16:creationId xmlns:a16="http://schemas.microsoft.com/office/drawing/2014/main" id="{70852E18-161E-745A-C181-177C20B2AE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0" y="852"/>
              <a:ext cx="232" cy="45"/>
            </a:xfrm>
            <a:custGeom>
              <a:avLst/>
              <a:gdLst>
                <a:gd name="T0" fmla="*/ 696 w 698"/>
                <a:gd name="T1" fmla="*/ 120 h 135"/>
                <a:gd name="T2" fmla="*/ 673 w 698"/>
                <a:gd name="T3" fmla="*/ 95 h 135"/>
                <a:gd name="T4" fmla="*/ 646 w 698"/>
                <a:gd name="T5" fmla="*/ 74 h 135"/>
                <a:gd name="T6" fmla="*/ 618 w 698"/>
                <a:gd name="T7" fmla="*/ 57 h 135"/>
                <a:gd name="T8" fmla="*/ 586 w 698"/>
                <a:gd name="T9" fmla="*/ 43 h 135"/>
                <a:gd name="T10" fmla="*/ 521 w 698"/>
                <a:gd name="T11" fmla="*/ 22 h 135"/>
                <a:gd name="T12" fmla="*/ 454 w 698"/>
                <a:gd name="T13" fmla="*/ 10 h 135"/>
                <a:gd name="T14" fmla="*/ 416 w 698"/>
                <a:gd name="T15" fmla="*/ 5 h 135"/>
                <a:gd name="T16" fmla="*/ 338 w 698"/>
                <a:gd name="T17" fmla="*/ 1 h 135"/>
                <a:gd name="T18" fmla="*/ 261 w 698"/>
                <a:gd name="T19" fmla="*/ 1 h 135"/>
                <a:gd name="T20" fmla="*/ 183 w 698"/>
                <a:gd name="T21" fmla="*/ 7 h 135"/>
                <a:gd name="T22" fmla="*/ 145 w 698"/>
                <a:gd name="T23" fmla="*/ 11 h 135"/>
                <a:gd name="T24" fmla="*/ 75 w 698"/>
                <a:gd name="T25" fmla="*/ 22 h 135"/>
                <a:gd name="T26" fmla="*/ 5 w 698"/>
                <a:gd name="T27" fmla="*/ 36 h 135"/>
                <a:gd name="T28" fmla="*/ 2 w 698"/>
                <a:gd name="T29" fmla="*/ 38 h 135"/>
                <a:gd name="T30" fmla="*/ 0 w 698"/>
                <a:gd name="T31" fmla="*/ 43 h 135"/>
                <a:gd name="T32" fmla="*/ 1 w 698"/>
                <a:gd name="T33" fmla="*/ 49 h 135"/>
                <a:gd name="T34" fmla="*/ 6 w 698"/>
                <a:gd name="T35" fmla="*/ 52 h 135"/>
                <a:gd name="T36" fmla="*/ 9 w 698"/>
                <a:gd name="T37" fmla="*/ 52 h 135"/>
                <a:gd name="T38" fmla="*/ 76 w 698"/>
                <a:gd name="T39" fmla="*/ 38 h 135"/>
                <a:gd name="T40" fmla="*/ 142 w 698"/>
                <a:gd name="T41" fmla="*/ 27 h 135"/>
                <a:gd name="T42" fmla="*/ 210 w 698"/>
                <a:gd name="T43" fmla="*/ 21 h 135"/>
                <a:gd name="T44" fmla="*/ 277 w 698"/>
                <a:gd name="T45" fmla="*/ 17 h 135"/>
                <a:gd name="T46" fmla="*/ 351 w 698"/>
                <a:gd name="T47" fmla="*/ 17 h 135"/>
                <a:gd name="T48" fmla="*/ 426 w 698"/>
                <a:gd name="T49" fmla="*/ 22 h 135"/>
                <a:gd name="T50" fmla="*/ 500 w 698"/>
                <a:gd name="T51" fmla="*/ 34 h 135"/>
                <a:gd name="T52" fmla="*/ 572 w 698"/>
                <a:gd name="T53" fmla="*/ 55 h 135"/>
                <a:gd name="T54" fmla="*/ 587 w 698"/>
                <a:gd name="T55" fmla="*/ 61 h 135"/>
                <a:gd name="T56" fmla="*/ 619 w 698"/>
                <a:gd name="T57" fmla="*/ 76 h 135"/>
                <a:gd name="T58" fmla="*/ 648 w 698"/>
                <a:gd name="T59" fmla="*/ 95 h 135"/>
                <a:gd name="T60" fmla="*/ 674 w 698"/>
                <a:gd name="T61" fmla="*/ 119 h 135"/>
                <a:gd name="T62" fmla="*/ 685 w 698"/>
                <a:gd name="T63" fmla="*/ 132 h 135"/>
                <a:gd name="T64" fmla="*/ 690 w 698"/>
                <a:gd name="T65" fmla="*/ 135 h 135"/>
                <a:gd name="T66" fmla="*/ 695 w 698"/>
                <a:gd name="T67" fmla="*/ 132 h 135"/>
                <a:gd name="T68" fmla="*/ 698 w 698"/>
                <a:gd name="T69" fmla="*/ 127 h 135"/>
                <a:gd name="T70" fmla="*/ 696 w 698"/>
                <a:gd name="T71" fmla="*/ 12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98" h="135">
                  <a:moveTo>
                    <a:pt x="696" y="120"/>
                  </a:moveTo>
                  <a:lnTo>
                    <a:pt x="696" y="120"/>
                  </a:lnTo>
                  <a:lnTo>
                    <a:pt x="685" y="107"/>
                  </a:lnTo>
                  <a:lnTo>
                    <a:pt x="673" y="95"/>
                  </a:lnTo>
                  <a:lnTo>
                    <a:pt x="660" y="85"/>
                  </a:lnTo>
                  <a:lnTo>
                    <a:pt x="646" y="74"/>
                  </a:lnTo>
                  <a:lnTo>
                    <a:pt x="632" y="65"/>
                  </a:lnTo>
                  <a:lnTo>
                    <a:pt x="618" y="57"/>
                  </a:lnTo>
                  <a:lnTo>
                    <a:pt x="602" y="49"/>
                  </a:lnTo>
                  <a:lnTo>
                    <a:pt x="586" y="43"/>
                  </a:lnTo>
                  <a:lnTo>
                    <a:pt x="553" y="31"/>
                  </a:lnTo>
                  <a:lnTo>
                    <a:pt x="521" y="22"/>
                  </a:lnTo>
                  <a:lnTo>
                    <a:pt x="488" y="15"/>
                  </a:lnTo>
                  <a:lnTo>
                    <a:pt x="454" y="10"/>
                  </a:lnTo>
                  <a:lnTo>
                    <a:pt x="454" y="10"/>
                  </a:lnTo>
                  <a:lnTo>
                    <a:pt x="416" y="5"/>
                  </a:lnTo>
                  <a:lnTo>
                    <a:pt x="378" y="2"/>
                  </a:lnTo>
                  <a:lnTo>
                    <a:pt x="338" y="1"/>
                  </a:lnTo>
                  <a:lnTo>
                    <a:pt x="300" y="0"/>
                  </a:lnTo>
                  <a:lnTo>
                    <a:pt x="261" y="1"/>
                  </a:lnTo>
                  <a:lnTo>
                    <a:pt x="223" y="3"/>
                  </a:lnTo>
                  <a:lnTo>
                    <a:pt x="183" y="7"/>
                  </a:lnTo>
                  <a:lnTo>
                    <a:pt x="145" y="11"/>
                  </a:lnTo>
                  <a:lnTo>
                    <a:pt x="145" y="11"/>
                  </a:lnTo>
                  <a:lnTo>
                    <a:pt x="110" y="15"/>
                  </a:lnTo>
                  <a:lnTo>
                    <a:pt x="75" y="22"/>
                  </a:lnTo>
                  <a:lnTo>
                    <a:pt x="41" y="28"/>
                  </a:lnTo>
                  <a:lnTo>
                    <a:pt x="5" y="36"/>
                  </a:lnTo>
                  <a:lnTo>
                    <a:pt x="5" y="36"/>
                  </a:lnTo>
                  <a:lnTo>
                    <a:pt x="2" y="38"/>
                  </a:lnTo>
                  <a:lnTo>
                    <a:pt x="1" y="40"/>
                  </a:lnTo>
                  <a:lnTo>
                    <a:pt x="0" y="43"/>
                  </a:lnTo>
                  <a:lnTo>
                    <a:pt x="0" y="46"/>
                  </a:lnTo>
                  <a:lnTo>
                    <a:pt x="1" y="49"/>
                  </a:lnTo>
                  <a:lnTo>
                    <a:pt x="4" y="51"/>
                  </a:lnTo>
                  <a:lnTo>
                    <a:pt x="6" y="52"/>
                  </a:lnTo>
                  <a:lnTo>
                    <a:pt x="9" y="52"/>
                  </a:lnTo>
                  <a:lnTo>
                    <a:pt x="9" y="52"/>
                  </a:lnTo>
                  <a:lnTo>
                    <a:pt x="42" y="44"/>
                  </a:lnTo>
                  <a:lnTo>
                    <a:pt x="76" y="38"/>
                  </a:lnTo>
                  <a:lnTo>
                    <a:pt x="109" y="31"/>
                  </a:lnTo>
                  <a:lnTo>
                    <a:pt x="142" y="27"/>
                  </a:lnTo>
                  <a:lnTo>
                    <a:pt x="176" y="23"/>
                  </a:lnTo>
                  <a:lnTo>
                    <a:pt x="210" y="21"/>
                  </a:lnTo>
                  <a:lnTo>
                    <a:pt x="277" y="17"/>
                  </a:lnTo>
                  <a:lnTo>
                    <a:pt x="277" y="17"/>
                  </a:lnTo>
                  <a:lnTo>
                    <a:pt x="313" y="17"/>
                  </a:lnTo>
                  <a:lnTo>
                    <a:pt x="351" y="17"/>
                  </a:lnTo>
                  <a:lnTo>
                    <a:pt x="388" y="18"/>
                  </a:lnTo>
                  <a:lnTo>
                    <a:pt x="426" y="22"/>
                  </a:lnTo>
                  <a:lnTo>
                    <a:pt x="463" y="26"/>
                  </a:lnTo>
                  <a:lnTo>
                    <a:pt x="500" y="34"/>
                  </a:lnTo>
                  <a:lnTo>
                    <a:pt x="536" y="43"/>
                  </a:lnTo>
                  <a:lnTo>
                    <a:pt x="572" y="55"/>
                  </a:lnTo>
                  <a:lnTo>
                    <a:pt x="572" y="55"/>
                  </a:lnTo>
                  <a:lnTo>
                    <a:pt x="587" y="61"/>
                  </a:lnTo>
                  <a:lnTo>
                    <a:pt x="603" y="68"/>
                  </a:lnTo>
                  <a:lnTo>
                    <a:pt x="619" y="76"/>
                  </a:lnTo>
                  <a:lnTo>
                    <a:pt x="633" y="85"/>
                  </a:lnTo>
                  <a:lnTo>
                    <a:pt x="648" y="95"/>
                  </a:lnTo>
                  <a:lnTo>
                    <a:pt x="661" y="106"/>
                  </a:lnTo>
                  <a:lnTo>
                    <a:pt x="674" y="119"/>
                  </a:lnTo>
                  <a:lnTo>
                    <a:pt x="685" y="132"/>
                  </a:lnTo>
                  <a:lnTo>
                    <a:pt x="685" y="132"/>
                  </a:lnTo>
                  <a:lnTo>
                    <a:pt x="687" y="134"/>
                  </a:lnTo>
                  <a:lnTo>
                    <a:pt x="690" y="135"/>
                  </a:lnTo>
                  <a:lnTo>
                    <a:pt x="692" y="134"/>
                  </a:lnTo>
                  <a:lnTo>
                    <a:pt x="695" y="132"/>
                  </a:lnTo>
                  <a:lnTo>
                    <a:pt x="696" y="130"/>
                  </a:lnTo>
                  <a:lnTo>
                    <a:pt x="698" y="127"/>
                  </a:lnTo>
                  <a:lnTo>
                    <a:pt x="698" y="123"/>
                  </a:lnTo>
                  <a:lnTo>
                    <a:pt x="696" y="120"/>
                  </a:lnTo>
                  <a:lnTo>
                    <a:pt x="696" y="1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5">
              <a:extLst>
                <a:ext uri="{FF2B5EF4-FFF2-40B4-BE49-F238E27FC236}">
                  <a16:creationId xmlns:a16="http://schemas.microsoft.com/office/drawing/2014/main" id="{4610220D-C9CF-8E63-81CB-CF16EBE9C1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3" y="1232"/>
              <a:ext cx="195" cy="48"/>
            </a:xfrm>
            <a:custGeom>
              <a:avLst/>
              <a:gdLst>
                <a:gd name="T0" fmla="*/ 2 w 586"/>
                <a:gd name="T1" fmla="*/ 30 h 144"/>
                <a:gd name="T2" fmla="*/ 57 w 586"/>
                <a:gd name="T3" fmla="*/ 65 h 144"/>
                <a:gd name="T4" fmla="*/ 114 w 586"/>
                <a:gd name="T5" fmla="*/ 95 h 144"/>
                <a:gd name="T6" fmla="*/ 174 w 586"/>
                <a:gd name="T7" fmla="*/ 119 h 144"/>
                <a:gd name="T8" fmla="*/ 237 w 586"/>
                <a:gd name="T9" fmla="*/ 136 h 144"/>
                <a:gd name="T10" fmla="*/ 266 w 586"/>
                <a:gd name="T11" fmla="*/ 141 h 144"/>
                <a:gd name="T12" fmla="*/ 326 w 586"/>
                <a:gd name="T13" fmla="*/ 144 h 144"/>
                <a:gd name="T14" fmla="*/ 385 w 586"/>
                <a:gd name="T15" fmla="*/ 139 h 144"/>
                <a:gd name="T16" fmla="*/ 443 w 586"/>
                <a:gd name="T17" fmla="*/ 122 h 144"/>
                <a:gd name="T18" fmla="*/ 471 w 586"/>
                <a:gd name="T19" fmla="*/ 109 h 144"/>
                <a:gd name="T20" fmla="*/ 503 w 586"/>
                <a:gd name="T21" fmla="*/ 90 h 144"/>
                <a:gd name="T22" fmla="*/ 532 w 586"/>
                <a:gd name="T23" fmla="*/ 68 h 144"/>
                <a:gd name="T24" fmla="*/ 560 w 586"/>
                <a:gd name="T25" fmla="*/ 42 h 144"/>
                <a:gd name="T26" fmla="*/ 585 w 586"/>
                <a:gd name="T27" fmla="*/ 14 h 144"/>
                <a:gd name="T28" fmla="*/ 586 w 586"/>
                <a:gd name="T29" fmla="*/ 11 h 144"/>
                <a:gd name="T30" fmla="*/ 585 w 586"/>
                <a:gd name="T31" fmla="*/ 5 h 144"/>
                <a:gd name="T32" fmla="*/ 581 w 586"/>
                <a:gd name="T33" fmla="*/ 1 h 144"/>
                <a:gd name="T34" fmla="*/ 576 w 586"/>
                <a:gd name="T35" fmla="*/ 1 h 144"/>
                <a:gd name="T36" fmla="*/ 573 w 586"/>
                <a:gd name="T37" fmla="*/ 3 h 144"/>
                <a:gd name="T38" fmla="*/ 528 w 586"/>
                <a:gd name="T39" fmla="*/ 49 h 144"/>
                <a:gd name="T40" fmla="*/ 503 w 586"/>
                <a:gd name="T41" fmla="*/ 70 h 144"/>
                <a:gd name="T42" fmla="*/ 476 w 586"/>
                <a:gd name="T43" fmla="*/ 88 h 144"/>
                <a:gd name="T44" fmla="*/ 451 w 586"/>
                <a:gd name="T45" fmla="*/ 102 h 144"/>
                <a:gd name="T46" fmla="*/ 396 w 586"/>
                <a:gd name="T47" fmla="*/ 120 h 144"/>
                <a:gd name="T48" fmla="*/ 367 w 586"/>
                <a:gd name="T49" fmla="*/ 126 h 144"/>
                <a:gd name="T50" fmla="*/ 308 w 586"/>
                <a:gd name="T51" fmla="*/ 130 h 144"/>
                <a:gd name="T52" fmla="*/ 249 w 586"/>
                <a:gd name="T53" fmla="*/ 123 h 144"/>
                <a:gd name="T54" fmla="*/ 191 w 586"/>
                <a:gd name="T55" fmla="*/ 109 h 144"/>
                <a:gd name="T56" fmla="*/ 136 w 586"/>
                <a:gd name="T57" fmla="*/ 88 h 144"/>
                <a:gd name="T58" fmla="*/ 103 w 586"/>
                <a:gd name="T59" fmla="*/ 72 h 144"/>
                <a:gd name="T60" fmla="*/ 40 w 586"/>
                <a:gd name="T61" fmla="*/ 36 h 144"/>
                <a:gd name="T62" fmla="*/ 10 w 586"/>
                <a:gd name="T63" fmla="*/ 17 h 144"/>
                <a:gd name="T64" fmla="*/ 5 w 586"/>
                <a:gd name="T65" fmla="*/ 15 h 144"/>
                <a:gd name="T66" fmla="*/ 0 w 586"/>
                <a:gd name="T67" fmla="*/ 18 h 144"/>
                <a:gd name="T68" fmla="*/ 0 w 586"/>
                <a:gd name="T69" fmla="*/ 24 h 144"/>
                <a:gd name="T70" fmla="*/ 2 w 586"/>
                <a:gd name="T71" fmla="*/ 3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86" h="144">
                  <a:moveTo>
                    <a:pt x="2" y="30"/>
                  </a:moveTo>
                  <a:lnTo>
                    <a:pt x="2" y="30"/>
                  </a:lnTo>
                  <a:lnTo>
                    <a:pt x="30" y="48"/>
                  </a:lnTo>
                  <a:lnTo>
                    <a:pt x="57" y="65"/>
                  </a:lnTo>
                  <a:lnTo>
                    <a:pt x="85" y="81"/>
                  </a:lnTo>
                  <a:lnTo>
                    <a:pt x="114" y="95"/>
                  </a:lnTo>
                  <a:lnTo>
                    <a:pt x="144" y="109"/>
                  </a:lnTo>
                  <a:lnTo>
                    <a:pt x="174" y="119"/>
                  </a:lnTo>
                  <a:lnTo>
                    <a:pt x="206" y="128"/>
                  </a:lnTo>
                  <a:lnTo>
                    <a:pt x="237" y="136"/>
                  </a:lnTo>
                  <a:lnTo>
                    <a:pt x="237" y="136"/>
                  </a:lnTo>
                  <a:lnTo>
                    <a:pt x="266" y="141"/>
                  </a:lnTo>
                  <a:lnTo>
                    <a:pt x="296" y="144"/>
                  </a:lnTo>
                  <a:lnTo>
                    <a:pt x="326" y="144"/>
                  </a:lnTo>
                  <a:lnTo>
                    <a:pt x="357" y="143"/>
                  </a:lnTo>
                  <a:lnTo>
                    <a:pt x="385" y="139"/>
                  </a:lnTo>
                  <a:lnTo>
                    <a:pt x="416" y="131"/>
                  </a:lnTo>
                  <a:lnTo>
                    <a:pt x="443" y="122"/>
                  </a:lnTo>
                  <a:lnTo>
                    <a:pt x="471" y="109"/>
                  </a:lnTo>
                  <a:lnTo>
                    <a:pt x="471" y="109"/>
                  </a:lnTo>
                  <a:lnTo>
                    <a:pt x="488" y="99"/>
                  </a:lnTo>
                  <a:lnTo>
                    <a:pt x="503" y="90"/>
                  </a:lnTo>
                  <a:lnTo>
                    <a:pt x="518" y="80"/>
                  </a:lnTo>
                  <a:lnTo>
                    <a:pt x="532" y="68"/>
                  </a:lnTo>
                  <a:lnTo>
                    <a:pt x="547" y="55"/>
                  </a:lnTo>
                  <a:lnTo>
                    <a:pt x="560" y="42"/>
                  </a:lnTo>
                  <a:lnTo>
                    <a:pt x="573" y="28"/>
                  </a:lnTo>
                  <a:lnTo>
                    <a:pt x="585" y="14"/>
                  </a:lnTo>
                  <a:lnTo>
                    <a:pt x="585" y="14"/>
                  </a:lnTo>
                  <a:lnTo>
                    <a:pt x="586" y="11"/>
                  </a:lnTo>
                  <a:lnTo>
                    <a:pt x="586" y="7"/>
                  </a:lnTo>
                  <a:lnTo>
                    <a:pt x="585" y="5"/>
                  </a:lnTo>
                  <a:lnTo>
                    <a:pt x="583" y="2"/>
                  </a:lnTo>
                  <a:lnTo>
                    <a:pt x="581" y="1"/>
                  </a:lnTo>
                  <a:lnTo>
                    <a:pt x="578" y="0"/>
                  </a:lnTo>
                  <a:lnTo>
                    <a:pt x="576" y="1"/>
                  </a:lnTo>
                  <a:lnTo>
                    <a:pt x="573" y="3"/>
                  </a:lnTo>
                  <a:lnTo>
                    <a:pt x="573" y="3"/>
                  </a:lnTo>
                  <a:lnTo>
                    <a:pt x="552" y="27"/>
                  </a:lnTo>
                  <a:lnTo>
                    <a:pt x="528" y="49"/>
                  </a:lnTo>
                  <a:lnTo>
                    <a:pt x="517" y="60"/>
                  </a:lnTo>
                  <a:lnTo>
                    <a:pt x="503" y="70"/>
                  </a:lnTo>
                  <a:lnTo>
                    <a:pt x="490" y="80"/>
                  </a:lnTo>
                  <a:lnTo>
                    <a:pt x="476" y="88"/>
                  </a:lnTo>
                  <a:lnTo>
                    <a:pt x="476" y="88"/>
                  </a:lnTo>
                  <a:lnTo>
                    <a:pt x="451" y="102"/>
                  </a:lnTo>
                  <a:lnTo>
                    <a:pt x="423" y="113"/>
                  </a:lnTo>
                  <a:lnTo>
                    <a:pt x="396" y="120"/>
                  </a:lnTo>
                  <a:lnTo>
                    <a:pt x="367" y="126"/>
                  </a:lnTo>
                  <a:lnTo>
                    <a:pt x="367" y="126"/>
                  </a:lnTo>
                  <a:lnTo>
                    <a:pt x="337" y="128"/>
                  </a:lnTo>
                  <a:lnTo>
                    <a:pt x="308" y="130"/>
                  </a:lnTo>
                  <a:lnTo>
                    <a:pt x="278" y="127"/>
                  </a:lnTo>
                  <a:lnTo>
                    <a:pt x="249" y="123"/>
                  </a:lnTo>
                  <a:lnTo>
                    <a:pt x="220" y="116"/>
                  </a:lnTo>
                  <a:lnTo>
                    <a:pt x="191" y="109"/>
                  </a:lnTo>
                  <a:lnTo>
                    <a:pt x="162" y="98"/>
                  </a:lnTo>
                  <a:lnTo>
                    <a:pt x="136" y="88"/>
                  </a:lnTo>
                  <a:lnTo>
                    <a:pt x="136" y="88"/>
                  </a:lnTo>
                  <a:lnTo>
                    <a:pt x="103" y="72"/>
                  </a:lnTo>
                  <a:lnTo>
                    <a:pt x="71" y="55"/>
                  </a:lnTo>
                  <a:lnTo>
                    <a:pt x="40" y="36"/>
                  </a:lnTo>
                  <a:lnTo>
                    <a:pt x="10" y="17"/>
                  </a:lnTo>
                  <a:lnTo>
                    <a:pt x="10" y="17"/>
                  </a:lnTo>
                  <a:lnTo>
                    <a:pt x="8" y="15"/>
                  </a:lnTo>
                  <a:lnTo>
                    <a:pt x="5" y="15"/>
                  </a:lnTo>
                  <a:lnTo>
                    <a:pt x="2" y="17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2" y="30"/>
                  </a:lnTo>
                  <a:lnTo>
                    <a:pt x="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6">
              <a:extLst>
                <a:ext uri="{FF2B5EF4-FFF2-40B4-BE49-F238E27FC236}">
                  <a16:creationId xmlns:a16="http://schemas.microsoft.com/office/drawing/2014/main" id="{F8EBB97D-A7EE-1753-D493-EC34AAF4B3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2" y="0"/>
              <a:ext cx="1034" cy="974"/>
            </a:xfrm>
            <a:custGeom>
              <a:avLst/>
              <a:gdLst>
                <a:gd name="T0" fmla="*/ 70 w 3104"/>
                <a:gd name="T1" fmla="*/ 1336 h 2922"/>
                <a:gd name="T2" fmla="*/ 232 w 3104"/>
                <a:gd name="T3" fmla="*/ 703 h 2922"/>
                <a:gd name="T4" fmla="*/ 400 w 3104"/>
                <a:gd name="T5" fmla="*/ 575 h 2922"/>
                <a:gd name="T6" fmla="*/ 514 w 3104"/>
                <a:gd name="T7" fmla="*/ 363 h 2922"/>
                <a:gd name="T8" fmla="*/ 1067 w 3104"/>
                <a:gd name="T9" fmla="*/ 72 h 2922"/>
                <a:gd name="T10" fmla="*/ 2004 w 3104"/>
                <a:gd name="T11" fmla="*/ 83 h 2922"/>
                <a:gd name="T12" fmla="*/ 2385 w 3104"/>
                <a:gd name="T13" fmla="*/ 338 h 2922"/>
                <a:gd name="T14" fmla="*/ 2426 w 3104"/>
                <a:gd name="T15" fmla="*/ 420 h 2922"/>
                <a:gd name="T16" fmla="*/ 2849 w 3104"/>
                <a:gd name="T17" fmla="*/ 927 h 2922"/>
                <a:gd name="T18" fmla="*/ 2751 w 3104"/>
                <a:gd name="T19" fmla="*/ 889 h 2922"/>
                <a:gd name="T20" fmla="*/ 2877 w 3104"/>
                <a:gd name="T21" fmla="*/ 1148 h 2922"/>
                <a:gd name="T22" fmla="*/ 3084 w 3104"/>
                <a:gd name="T23" fmla="*/ 1935 h 2922"/>
                <a:gd name="T24" fmla="*/ 2990 w 3104"/>
                <a:gd name="T25" fmla="*/ 1896 h 2922"/>
                <a:gd name="T26" fmla="*/ 2835 w 3104"/>
                <a:gd name="T27" fmla="*/ 2451 h 2922"/>
                <a:gd name="T28" fmla="*/ 2643 w 3104"/>
                <a:gd name="T29" fmla="*/ 2702 h 2922"/>
                <a:gd name="T30" fmla="*/ 2189 w 3104"/>
                <a:gd name="T31" fmla="*/ 2258 h 2922"/>
                <a:gd name="T32" fmla="*/ 1973 w 3104"/>
                <a:gd name="T33" fmla="*/ 2053 h 2922"/>
                <a:gd name="T34" fmla="*/ 2070 w 3104"/>
                <a:gd name="T35" fmla="*/ 2281 h 2922"/>
                <a:gd name="T36" fmla="*/ 1522 w 3104"/>
                <a:gd name="T37" fmla="*/ 2052 h 2922"/>
                <a:gd name="T38" fmla="*/ 1358 w 3104"/>
                <a:gd name="T39" fmla="*/ 1977 h 2922"/>
                <a:gd name="T40" fmla="*/ 1305 w 3104"/>
                <a:gd name="T41" fmla="*/ 2034 h 2922"/>
                <a:gd name="T42" fmla="*/ 963 w 3104"/>
                <a:gd name="T43" fmla="*/ 1599 h 2922"/>
                <a:gd name="T44" fmla="*/ 849 w 3104"/>
                <a:gd name="T45" fmla="*/ 1954 h 2922"/>
                <a:gd name="T46" fmla="*/ 618 w 3104"/>
                <a:gd name="T47" fmla="*/ 2388 h 2922"/>
                <a:gd name="T48" fmla="*/ 458 w 3104"/>
                <a:gd name="T49" fmla="*/ 2792 h 2922"/>
                <a:gd name="T50" fmla="*/ 284 w 3104"/>
                <a:gd name="T51" fmla="*/ 2222 h 2922"/>
                <a:gd name="T52" fmla="*/ 45 w 3104"/>
                <a:gd name="T53" fmla="*/ 2095 h 2922"/>
                <a:gd name="T54" fmla="*/ 21 w 3104"/>
                <a:gd name="T55" fmla="*/ 2424 h 2922"/>
                <a:gd name="T56" fmla="*/ 272 w 3104"/>
                <a:gd name="T57" fmla="*/ 2889 h 2922"/>
                <a:gd name="T58" fmla="*/ 427 w 3104"/>
                <a:gd name="T59" fmla="*/ 2885 h 2922"/>
                <a:gd name="T60" fmla="*/ 208 w 3104"/>
                <a:gd name="T61" fmla="*/ 2805 h 2922"/>
                <a:gd name="T62" fmla="*/ 21 w 3104"/>
                <a:gd name="T63" fmla="*/ 2333 h 2922"/>
                <a:gd name="T64" fmla="*/ 69 w 3104"/>
                <a:gd name="T65" fmla="*/ 2105 h 2922"/>
                <a:gd name="T66" fmla="*/ 299 w 3104"/>
                <a:gd name="T67" fmla="*/ 2270 h 2922"/>
                <a:gd name="T68" fmla="*/ 462 w 3104"/>
                <a:gd name="T69" fmla="*/ 2796 h 2922"/>
                <a:gd name="T70" fmla="*/ 524 w 3104"/>
                <a:gd name="T71" fmla="*/ 2546 h 2922"/>
                <a:gd name="T72" fmla="*/ 823 w 3104"/>
                <a:gd name="T73" fmla="*/ 2122 h 2922"/>
                <a:gd name="T74" fmla="*/ 945 w 3104"/>
                <a:gd name="T75" fmla="*/ 1596 h 2922"/>
                <a:gd name="T76" fmla="*/ 1309 w 3104"/>
                <a:gd name="T77" fmla="*/ 2053 h 2922"/>
                <a:gd name="T78" fmla="*/ 1425 w 3104"/>
                <a:gd name="T79" fmla="*/ 2047 h 2922"/>
                <a:gd name="T80" fmla="*/ 1459 w 3104"/>
                <a:gd name="T81" fmla="*/ 2032 h 2922"/>
                <a:gd name="T82" fmla="*/ 2077 w 3104"/>
                <a:gd name="T83" fmla="*/ 2323 h 2922"/>
                <a:gd name="T84" fmla="*/ 2066 w 3104"/>
                <a:gd name="T85" fmla="*/ 2210 h 2922"/>
                <a:gd name="T86" fmla="*/ 2020 w 3104"/>
                <a:gd name="T87" fmla="*/ 2119 h 2922"/>
                <a:gd name="T88" fmla="*/ 2559 w 3104"/>
                <a:gd name="T89" fmla="*/ 2585 h 2922"/>
                <a:gd name="T90" fmla="*/ 2676 w 3104"/>
                <a:gd name="T91" fmla="*/ 2836 h 2922"/>
                <a:gd name="T92" fmla="*/ 2978 w 3104"/>
                <a:gd name="T93" fmla="*/ 2094 h 2922"/>
                <a:gd name="T94" fmla="*/ 3039 w 3104"/>
                <a:gd name="T95" fmla="*/ 1942 h 2922"/>
                <a:gd name="T96" fmla="*/ 3096 w 3104"/>
                <a:gd name="T97" fmla="*/ 1703 h 2922"/>
                <a:gd name="T98" fmla="*/ 2690 w 3104"/>
                <a:gd name="T99" fmla="*/ 849 h 2922"/>
                <a:gd name="T100" fmla="*/ 2895 w 3104"/>
                <a:gd name="T101" fmla="*/ 1055 h 2922"/>
                <a:gd name="T102" fmla="*/ 2790 w 3104"/>
                <a:gd name="T103" fmla="*/ 797 h 2922"/>
                <a:gd name="T104" fmla="*/ 2391 w 3104"/>
                <a:gd name="T105" fmla="*/ 390 h 2922"/>
                <a:gd name="T106" fmla="*/ 2222 w 3104"/>
                <a:gd name="T107" fmla="*/ 169 h 2922"/>
                <a:gd name="T108" fmla="*/ 1619 w 3104"/>
                <a:gd name="T109" fmla="*/ 1 h 2922"/>
                <a:gd name="T110" fmla="*/ 766 w 3104"/>
                <a:gd name="T111" fmla="*/ 158 h 2922"/>
                <a:gd name="T112" fmla="*/ 450 w 3104"/>
                <a:gd name="T113" fmla="*/ 432 h 2922"/>
                <a:gd name="T114" fmla="*/ 368 w 3104"/>
                <a:gd name="T115" fmla="*/ 561 h 2922"/>
                <a:gd name="T116" fmla="*/ 126 w 3104"/>
                <a:gd name="T117" fmla="*/ 904 h 2922"/>
                <a:gd name="T118" fmla="*/ 44 w 3104"/>
                <a:gd name="T119" fmla="*/ 1862 h 2922"/>
                <a:gd name="T120" fmla="*/ 95 w 3104"/>
                <a:gd name="T121" fmla="*/ 2060 h 2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04" h="2922">
                  <a:moveTo>
                    <a:pt x="95" y="2060"/>
                  </a:moveTo>
                  <a:lnTo>
                    <a:pt x="95" y="2060"/>
                  </a:lnTo>
                  <a:lnTo>
                    <a:pt x="86" y="2042"/>
                  </a:lnTo>
                  <a:lnTo>
                    <a:pt x="78" y="2023"/>
                  </a:lnTo>
                  <a:lnTo>
                    <a:pt x="72" y="2003"/>
                  </a:lnTo>
                  <a:lnTo>
                    <a:pt x="69" y="1982"/>
                  </a:lnTo>
                  <a:lnTo>
                    <a:pt x="66" y="1961"/>
                  </a:lnTo>
                  <a:lnTo>
                    <a:pt x="65" y="1940"/>
                  </a:lnTo>
                  <a:lnTo>
                    <a:pt x="62" y="1901"/>
                  </a:lnTo>
                  <a:lnTo>
                    <a:pt x="62" y="1901"/>
                  </a:lnTo>
                  <a:lnTo>
                    <a:pt x="59" y="1855"/>
                  </a:lnTo>
                  <a:lnTo>
                    <a:pt x="59" y="1808"/>
                  </a:lnTo>
                  <a:lnTo>
                    <a:pt x="59" y="1716"/>
                  </a:lnTo>
                  <a:lnTo>
                    <a:pt x="59" y="1716"/>
                  </a:lnTo>
                  <a:lnTo>
                    <a:pt x="61" y="1590"/>
                  </a:lnTo>
                  <a:lnTo>
                    <a:pt x="63" y="1462"/>
                  </a:lnTo>
                  <a:lnTo>
                    <a:pt x="66" y="1399"/>
                  </a:lnTo>
                  <a:lnTo>
                    <a:pt x="70" y="1336"/>
                  </a:lnTo>
                  <a:lnTo>
                    <a:pt x="75" y="1272"/>
                  </a:lnTo>
                  <a:lnTo>
                    <a:pt x="83" y="1210"/>
                  </a:lnTo>
                  <a:lnTo>
                    <a:pt x="83" y="1210"/>
                  </a:lnTo>
                  <a:lnTo>
                    <a:pt x="92" y="1148"/>
                  </a:lnTo>
                  <a:lnTo>
                    <a:pt x="101" y="1086"/>
                  </a:lnTo>
                  <a:lnTo>
                    <a:pt x="113" y="1025"/>
                  </a:lnTo>
                  <a:lnTo>
                    <a:pt x="126" y="963"/>
                  </a:lnTo>
                  <a:lnTo>
                    <a:pt x="126" y="963"/>
                  </a:lnTo>
                  <a:lnTo>
                    <a:pt x="133" y="934"/>
                  </a:lnTo>
                  <a:lnTo>
                    <a:pt x="142" y="906"/>
                  </a:lnTo>
                  <a:lnTo>
                    <a:pt x="151" y="878"/>
                  </a:lnTo>
                  <a:lnTo>
                    <a:pt x="160" y="850"/>
                  </a:lnTo>
                  <a:lnTo>
                    <a:pt x="172" y="824"/>
                  </a:lnTo>
                  <a:lnTo>
                    <a:pt x="184" y="796"/>
                  </a:lnTo>
                  <a:lnTo>
                    <a:pt x="196" y="770"/>
                  </a:lnTo>
                  <a:lnTo>
                    <a:pt x="210" y="744"/>
                  </a:lnTo>
                  <a:lnTo>
                    <a:pt x="210" y="744"/>
                  </a:lnTo>
                  <a:lnTo>
                    <a:pt x="232" y="703"/>
                  </a:lnTo>
                  <a:lnTo>
                    <a:pt x="246" y="683"/>
                  </a:lnTo>
                  <a:lnTo>
                    <a:pt x="259" y="665"/>
                  </a:lnTo>
                  <a:lnTo>
                    <a:pt x="273" y="646"/>
                  </a:lnTo>
                  <a:lnTo>
                    <a:pt x="289" y="629"/>
                  </a:lnTo>
                  <a:lnTo>
                    <a:pt x="305" y="612"/>
                  </a:lnTo>
                  <a:lnTo>
                    <a:pt x="323" y="599"/>
                  </a:lnTo>
                  <a:lnTo>
                    <a:pt x="323" y="599"/>
                  </a:lnTo>
                  <a:lnTo>
                    <a:pt x="340" y="587"/>
                  </a:lnTo>
                  <a:lnTo>
                    <a:pt x="349" y="583"/>
                  </a:lnTo>
                  <a:lnTo>
                    <a:pt x="358" y="579"/>
                  </a:lnTo>
                  <a:lnTo>
                    <a:pt x="358" y="579"/>
                  </a:lnTo>
                  <a:lnTo>
                    <a:pt x="369" y="577"/>
                  </a:lnTo>
                  <a:lnTo>
                    <a:pt x="379" y="575"/>
                  </a:lnTo>
                  <a:lnTo>
                    <a:pt x="379" y="575"/>
                  </a:lnTo>
                  <a:lnTo>
                    <a:pt x="390" y="577"/>
                  </a:lnTo>
                  <a:lnTo>
                    <a:pt x="396" y="577"/>
                  </a:lnTo>
                  <a:lnTo>
                    <a:pt x="400" y="575"/>
                  </a:lnTo>
                  <a:lnTo>
                    <a:pt x="400" y="575"/>
                  </a:lnTo>
                  <a:lnTo>
                    <a:pt x="406" y="573"/>
                  </a:lnTo>
                  <a:lnTo>
                    <a:pt x="410" y="569"/>
                  </a:lnTo>
                  <a:lnTo>
                    <a:pt x="417" y="561"/>
                  </a:lnTo>
                  <a:lnTo>
                    <a:pt x="417" y="561"/>
                  </a:lnTo>
                  <a:lnTo>
                    <a:pt x="427" y="552"/>
                  </a:lnTo>
                  <a:lnTo>
                    <a:pt x="429" y="547"/>
                  </a:lnTo>
                  <a:lnTo>
                    <a:pt x="432" y="540"/>
                  </a:lnTo>
                  <a:lnTo>
                    <a:pt x="432" y="540"/>
                  </a:lnTo>
                  <a:lnTo>
                    <a:pt x="436" y="520"/>
                  </a:lnTo>
                  <a:lnTo>
                    <a:pt x="441" y="501"/>
                  </a:lnTo>
                  <a:lnTo>
                    <a:pt x="448" y="481"/>
                  </a:lnTo>
                  <a:lnTo>
                    <a:pt x="454" y="462"/>
                  </a:lnTo>
                  <a:lnTo>
                    <a:pt x="462" y="445"/>
                  </a:lnTo>
                  <a:lnTo>
                    <a:pt x="471" y="427"/>
                  </a:lnTo>
                  <a:lnTo>
                    <a:pt x="480" y="410"/>
                  </a:lnTo>
                  <a:lnTo>
                    <a:pt x="491" y="394"/>
                  </a:lnTo>
                  <a:lnTo>
                    <a:pt x="503" y="378"/>
                  </a:lnTo>
                  <a:lnTo>
                    <a:pt x="514" y="363"/>
                  </a:lnTo>
                  <a:lnTo>
                    <a:pt x="526" y="347"/>
                  </a:lnTo>
                  <a:lnTo>
                    <a:pt x="539" y="332"/>
                  </a:lnTo>
                  <a:lnTo>
                    <a:pt x="567" y="305"/>
                  </a:lnTo>
                  <a:lnTo>
                    <a:pt x="597" y="279"/>
                  </a:lnTo>
                  <a:lnTo>
                    <a:pt x="629" y="255"/>
                  </a:lnTo>
                  <a:lnTo>
                    <a:pt x="663" y="233"/>
                  </a:lnTo>
                  <a:lnTo>
                    <a:pt x="697" y="212"/>
                  </a:lnTo>
                  <a:lnTo>
                    <a:pt x="732" y="192"/>
                  </a:lnTo>
                  <a:lnTo>
                    <a:pt x="768" y="175"/>
                  </a:lnTo>
                  <a:lnTo>
                    <a:pt x="804" y="158"/>
                  </a:lnTo>
                  <a:lnTo>
                    <a:pt x="841" y="143"/>
                  </a:lnTo>
                  <a:lnTo>
                    <a:pt x="876" y="129"/>
                  </a:lnTo>
                  <a:lnTo>
                    <a:pt x="876" y="129"/>
                  </a:lnTo>
                  <a:lnTo>
                    <a:pt x="915" y="116"/>
                  </a:lnTo>
                  <a:lnTo>
                    <a:pt x="951" y="104"/>
                  </a:lnTo>
                  <a:lnTo>
                    <a:pt x="989" y="93"/>
                  </a:lnTo>
                  <a:lnTo>
                    <a:pt x="1029" y="83"/>
                  </a:lnTo>
                  <a:lnTo>
                    <a:pt x="1067" y="72"/>
                  </a:lnTo>
                  <a:lnTo>
                    <a:pt x="1105" y="64"/>
                  </a:lnTo>
                  <a:lnTo>
                    <a:pt x="1144" y="56"/>
                  </a:lnTo>
                  <a:lnTo>
                    <a:pt x="1183" y="49"/>
                  </a:lnTo>
                  <a:lnTo>
                    <a:pt x="1261" y="37"/>
                  </a:lnTo>
                  <a:lnTo>
                    <a:pt x="1339" y="28"/>
                  </a:lnTo>
                  <a:lnTo>
                    <a:pt x="1418" y="21"/>
                  </a:lnTo>
                  <a:lnTo>
                    <a:pt x="1498" y="16"/>
                  </a:lnTo>
                  <a:lnTo>
                    <a:pt x="1498" y="16"/>
                  </a:lnTo>
                  <a:lnTo>
                    <a:pt x="1555" y="14"/>
                  </a:lnTo>
                  <a:lnTo>
                    <a:pt x="1612" y="16"/>
                  </a:lnTo>
                  <a:lnTo>
                    <a:pt x="1669" y="18"/>
                  </a:lnTo>
                  <a:lnTo>
                    <a:pt x="1726" y="24"/>
                  </a:lnTo>
                  <a:lnTo>
                    <a:pt x="1783" y="30"/>
                  </a:lnTo>
                  <a:lnTo>
                    <a:pt x="1839" y="41"/>
                  </a:lnTo>
                  <a:lnTo>
                    <a:pt x="1896" y="53"/>
                  </a:lnTo>
                  <a:lnTo>
                    <a:pt x="1951" y="67"/>
                  </a:lnTo>
                  <a:lnTo>
                    <a:pt x="1951" y="67"/>
                  </a:lnTo>
                  <a:lnTo>
                    <a:pt x="2004" y="83"/>
                  </a:lnTo>
                  <a:lnTo>
                    <a:pt x="2031" y="92"/>
                  </a:lnTo>
                  <a:lnTo>
                    <a:pt x="2057" y="102"/>
                  </a:lnTo>
                  <a:lnTo>
                    <a:pt x="2083" y="113"/>
                  </a:lnTo>
                  <a:lnTo>
                    <a:pt x="2109" y="125"/>
                  </a:lnTo>
                  <a:lnTo>
                    <a:pt x="2134" y="137"/>
                  </a:lnTo>
                  <a:lnTo>
                    <a:pt x="2159" y="150"/>
                  </a:lnTo>
                  <a:lnTo>
                    <a:pt x="2159" y="150"/>
                  </a:lnTo>
                  <a:lnTo>
                    <a:pt x="2184" y="164"/>
                  </a:lnTo>
                  <a:lnTo>
                    <a:pt x="2209" y="180"/>
                  </a:lnTo>
                  <a:lnTo>
                    <a:pt x="2234" y="197"/>
                  </a:lnTo>
                  <a:lnTo>
                    <a:pt x="2258" y="215"/>
                  </a:lnTo>
                  <a:lnTo>
                    <a:pt x="2258" y="215"/>
                  </a:lnTo>
                  <a:lnTo>
                    <a:pt x="2280" y="236"/>
                  </a:lnTo>
                  <a:lnTo>
                    <a:pt x="2301" y="256"/>
                  </a:lnTo>
                  <a:lnTo>
                    <a:pt x="2344" y="298"/>
                  </a:lnTo>
                  <a:lnTo>
                    <a:pt x="2344" y="298"/>
                  </a:lnTo>
                  <a:lnTo>
                    <a:pt x="2364" y="318"/>
                  </a:lnTo>
                  <a:lnTo>
                    <a:pt x="2385" y="338"/>
                  </a:lnTo>
                  <a:lnTo>
                    <a:pt x="2407" y="356"/>
                  </a:lnTo>
                  <a:lnTo>
                    <a:pt x="2429" y="373"/>
                  </a:lnTo>
                  <a:lnTo>
                    <a:pt x="2429" y="373"/>
                  </a:lnTo>
                  <a:lnTo>
                    <a:pt x="2429" y="359"/>
                  </a:lnTo>
                  <a:lnTo>
                    <a:pt x="2429" y="359"/>
                  </a:lnTo>
                  <a:lnTo>
                    <a:pt x="2366" y="388"/>
                  </a:lnTo>
                  <a:lnTo>
                    <a:pt x="2366" y="388"/>
                  </a:lnTo>
                  <a:lnTo>
                    <a:pt x="2364" y="390"/>
                  </a:lnTo>
                  <a:lnTo>
                    <a:pt x="2363" y="391"/>
                  </a:lnTo>
                  <a:lnTo>
                    <a:pt x="2363" y="394"/>
                  </a:lnTo>
                  <a:lnTo>
                    <a:pt x="2364" y="397"/>
                  </a:lnTo>
                  <a:lnTo>
                    <a:pt x="2366" y="401"/>
                  </a:lnTo>
                  <a:lnTo>
                    <a:pt x="2368" y="402"/>
                  </a:lnTo>
                  <a:lnTo>
                    <a:pt x="2370" y="403"/>
                  </a:lnTo>
                  <a:lnTo>
                    <a:pt x="2370" y="403"/>
                  </a:lnTo>
                  <a:lnTo>
                    <a:pt x="2390" y="406"/>
                  </a:lnTo>
                  <a:lnTo>
                    <a:pt x="2408" y="413"/>
                  </a:lnTo>
                  <a:lnTo>
                    <a:pt x="2426" y="420"/>
                  </a:lnTo>
                  <a:lnTo>
                    <a:pt x="2443" y="430"/>
                  </a:lnTo>
                  <a:lnTo>
                    <a:pt x="2458" y="440"/>
                  </a:lnTo>
                  <a:lnTo>
                    <a:pt x="2474" y="452"/>
                  </a:lnTo>
                  <a:lnTo>
                    <a:pt x="2503" y="477"/>
                  </a:lnTo>
                  <a:lnTo>
                    <a:pt x="2503" y="477"/>
                  </a:lnTo>
                  <a:lnTo>
                    <a:pt x="2534" y="507"/>
                  </a:lnTo>
                  <a:lnTo>
                    <a:pt x="2565" y="539"/>
                  </a:lnTo>
                  <a:lnTo>
                    <a:pt x="2592" y="573"/>
                  </a:lnTo>
                  <a:lnTo>
                    <a:pt x="2620" y="606"/>
                  </a:lnTo>
                  <a:lnTo>
                    <a:pt x="2620" y="606"/>
                  </a:lnTo>
                  <a:lnTo>
                    <a:pt x="2683" y="682"/>
                  </a:lnTo>
                  <a:lnTo>
                    <a:pt x="2714" y="721"/>
                  </a:lnTo>
                  <a:lnTo>
                    <a:pt x="2744" y="761"/>
                  </a:lnTo>
                  <a:lnTo>
                    <a:pt x="2773" y="800"/>
                  </a:lnTo>
                  <a:lnTo>
                    <a:pt x="2801" y="841"/>
                  </a:lnTo>
                  <a:lnTo>
                    <a:pt x="2826" y="883"/>
                  </a:lnTo>
                  <a:lnTo>
                    <a:pt x="2849" y="927"/>
                  </a:lnTo>
                  <a:lnTo>
                    <a:pt x="2849" y="927"/>
                  </a:lnTo>
                  <a:lnTo>
                    <a:pt x="2858" y="945"/>
                  </a:lnTo>
                  <a:lnTo>
                    <a:pt x="2865" y="962"/>
                  </a:lnTo>
                  <a:lnTo>
                    <a:pt x="2871" y="980"/>
                  </a:lnTo>
                  <a:lnTo>
                    <a:pt x="2877" y="998"/>
                  </a:lnTo>
                  <a:lnTo>
                    <a:pt x="2877" y="998"/>
                  </a:lnTo>
                  <a:lnTo>
                    <a:pt x="2887" y="1050"/>
                  </a:lnTo>
                  <a:lnTo>
                    <a:pt x="2887" y="1050"/>
                  </a:lnTo>
                  <a:lnTo>
                    <a:pt x="2902" y="1044"/>
                  </a:lnTo>
                  <a:lnTo>
                    <a:pt x="2902" y="1044"/>
                  </a:lnTo>
                  <a:lnTo>
                    <a:pt x="2886" y="1025"/>
                  </a:lnTo>
                  <a:lnTo>
                    <a:pt x="2870" y="1008"/>
                  </a:lnTo>
                  <a:lnTo>
                    <a:pt x="2836" y="973"/>
                  </a:lnTo>
                  <a:lnTo>
                    <a:pt x="2802" y="939"/>
                  </a:lnTo>
                  <a:lnTo>
                    <a:pt x="2785" y="922"/>
                  </a:lnTo>
                  <a:lnTo>
                    <a:pt x="2769" y="905"/>
                  </a:lnTo>
                  <a:lnTo>
                    <a:pt x="2769" y="905"/>
                  </a:lnTo>
                  <a:lnTo>
                    <a:pt x="2761" y="896"/>
                  </a:lnTo>
                  <a:lnTo>
                    <a:pt x="2751" y="889"/>
                  </a:lnTo>
                  <a:lnTo>
                    <a:pt x="2731" y="876"/>
                  </a:lnTo>
                  <a:lnTo>
                    <a:pt x="2731" y="876"/>
                  </a:lnTo>
                  <a:lnTo>
                    <a:pt x="2688" y="846"/>
                  </a:lnTo>
                  <a:lnTo>
                    <a:pt x="2688" y="846"/>
                  </a:lnTo>
                  <a:lnTo>
                    <a:pt x="2685" y="845"/>
                  </a:lnTo>
                  <a:lnTo>
                    <a:pt x="2683" y="845"/>
                  </a:lnTo>
                  <a:lnTo>
                    <a:pt x="2677" y="847"/>
                  </a:lnTo>
                  <a:lnTo>
                    <a:pt x="2676" y="849"/>
                  </a:lnTo>
                  <a:lnTo>
                    <a:pt x="2675" y="851"/>
                  </a:lnTo>
                  <a:lnTo>
                    <a:pt x="2676" y="854"/>
                  </a:lnTo>
                  <a:lnTo>
                    <a:pt x="2676" y="857"/>
                  </a:lnTo>
                  <a:lnTo>
                    <a:pt x="2676" y="857"/>
                  </a:lnTo>
                  <a:lnTo>
                    <a:pt x="2711" y="903"/>
                  </a:lnTo>
                  <a:lnTo>
                    <a:pt x="2747" y="951"/>
                  </a:lnTo>
                  <a:lnTo>
                    <a:pt x="2781" y="998"/>
                  </a:lnTo>
                  <a:lnTo>
                    <a:pt x="2814" y="1048"/>
                  </a:lnTo>
                  <a:lnTo>
                    <a:pt x="2847" y="1098"/>
                  </a:lnTo>
                  <a:lnTo>
                    <a:pt x="2877" y="1148"/>
                  </a:lnTo>
                  <a:lnTo>
                    <a:pt x="2907" y="1201"/>
                  </a:lnTo>
                  <a:lnTo>
                    <a:pt x="2934" y="1253"/>
                  </a:lnTo>
                  <a:lnTo>
                    <a:pt x="2961" y="1306"/>
                  </a:lnTo>
                  <a:lnTo>
                    <a:pt x="2984" y="1360"/>
                  </a:lnTo>
                  <a:lnTo>
                    <a:pt x="3007" y="1415"/>
                  </a:lnTo>
                  <a:lnTo>
                    <a:pt x="3026" y="1470"/>
                  </a:lnTo>
                  <a:lnTo>
                    <a:pt x="3045" y="1527"/>
                  </a:lnTo>
                  <a:lnTo>
                    <a:pt x="3059" y="1583"/>
                  </a:lnTo>
                  <a:lnTo>
                    <a:pt x="3071" y="1641"/>
                  </a:lnTo>
                  <a:lnTo>
                    <a:pt x="3080" y="1700"/>
                  </a:lnTo>
                  <a:lnTo>
                    <a:pt x="3080" y="1700"/>
                  </a:lnTo>
                  <a:lnTo>
                    <a:pt x="3084" y="1733"/>
                  </a:lnTo>
                  <a:lnTo>
                    <a:pt x="3087" y="1767"/>
                  </a:lnTo>
                  <a:lnTo>
                    <a:pt x="3088" y="1800"/>
                  </a:lnTo>
                  <a:lnTo>
                    <a:pt x="3089" y="1834"/>
                  </a:lnTo>
                  <a:lnTo>
                    <a:pt x="3088" y="1868"/>
                  </a:lnTo>
                  <a:lnTo>
                    <a:pt x="3087" y="1901"/>
                  </a:lnTo>
                  <a:lnTo>
                    <a:pt x="3084" y="1935"/>
                  </a:lnTo>
                  <a:lnTo>
                    <a:pt x="3080" y="1968"/>
                  </a:lnTo>
                  <a:lnTo>
                    <a:pt x="3080" y="1968"/>
                  </a:lnTo>
                  <a:lnTo>
                    <a:pt x="3093" y="1964"/>
                  </a:lnTo>
                  <a:lnTo>
                    <a:pt x="3093" y="1964"/>
                  </a:lnTo>
                  <a:lnTo>
                    <a:pt x="3070" y="1947"/>
                  </a:lnTo>
                  <a:lnTo>
                    <a:pt x="3058" y="1938"/>
                  </a:lnTo>
                  <a:lnTo>
                    <a:pt x="3046" y="1929"/>
                  </a:lnTo>
                  <a:lnTo>
                    <a:pt x="3046" y="1929"/>
                  </a:lnTo>
                  <a:lnTo>
                    <a:pt x="3038" y="1918"/>
                  </a:lnTo>
                  <a:lnTo>
                    <a:pt x="3034" y="1913"/>
                  </a:lnTo>
                  <a:lnTo>
                    <a:pt x="3028" y="1909"/>
                  </a:lnTo>
                  <a:lnTo>
                    <a:pt x="3028" y="1909"/>
                  </a:lnTo>
                  <a:lnTo>
                    <a:pt x="3020" y="1904"/>
                  </a:lnTo>
                  <a:lnTo>
                    <a:pt x="3012" y="1900"/>
                  </a:lnTo>
                  <a:lnTo>
                    <a:pt x="3003" y="1897"/>
                  </a:lnTo>
                  <a:lnTo>
                    <a:pt x="2993" y="1896"/>
                  </a:lnTo>
                  <a:lnTo>
                    <a:pt x="2993" y="1896"/>
                  </a:lnTo>
                  <a:lnTo>
                    <a:pt x="2990" y="1896"/>
                  </a:lnTo>
                  <a:lnTo>
                    <a:pt x="2987" y="1897"/>
                  </a:lnTo>
                  <a:lnTo>
                    <a:pt x="2984" y="1900"/>
                  </a:lnTo>
                  <a:lnTo>
                    <a:pt x="2983" y="1902"/>
                  </a:lnTo>
                  <a:lnTo>
                    <a:pt x="2983" y="1902"/>
                  </a:lnTo>
                  <a:lnTo>
                    <a:pt x="2983" y="1931"/>
                  </a:lnTo>
                  <a:lnTo>
                    <a:pt x="2982" y="1960"/>
                  </a:lnTo>
                  <a:lnTo>
                    <a:pt x="2979" y="1988"/>
                  </a:lnTo>
                  <a:lnTo>
                    <a:pt x="2975" y="2017"/>
                  </a:lnTo>
                  <a:lnTo>
                    <a:pt x="2970" y="2044"/>
                  </a:lnTo>
                  <a:lnTo>
                    <a:pt x="2965" y="2073"/>
                  </a:lnTo>
                  <a:lnTo>
                    <a:pt x="2953" y="2128"/>
                  </a:lnTo>
                  <a:lnTo>
                    <a:pt x="2937" y="2183"/>
                  </a:lnTo>
                  <a:lnTo>
                    <a:pt x="2920" y="2237"/>
                  </a:lnTo>
                  <a:lnTo>
                    <a:pt x="2900" y="2291"/>
                  </a:lnTo>
                  <a:lnTo>
                    <a:pt x="2879" y="2344"/>
                  </a:lnTo>
                  <a:lnTo>
                    <a:pt x="2879" y="2344"/>
                  </a:lnTo>
                  <a:lnTo>
                    <a:pt x="2857" y="2398"/>
                  </a:lnTo>
                  <a:lnTo>
                    <a:pt x="2835" y="2451"/>
                  </a:lnTo>
                  <a:lnTo>
                    <a:pt x="2788" y="2558"/>
                  </a:lnTo>
                  <a:lnTo>
                    <a:pt x="2788" y="2558"/>
                  </a:lnTo>
                  <a:lnTo>
                    <a:pt x="2767" y="2610"/>
                  </a:lnTo>
                  <a:lnTo>
                    <a:pt x="2744" y="2663"/>
                  </a:lnTo>
                  <a:lnTo>
                    <a:pt x="2744" y="2663"/>
                  </a:lnTo>
                  <a:lnTo>
                    <a:pt x="2732" y="2698"/>
                  </a:lnTo>
                  <a:lnTo>
                    <a:pt x="2726" y="2717"/>
                  </a:lnTo>
                  <a:lnTo>
                    <a:pt x="2718" y="2733"/>
                  </a:lnTo>
                  <a:lnTo>
                    <a:pt x="2718" y="2733"/>
                  </a:lnTo>
                  <a:lnTo>
                    <a:pt x="2662" y="2828"/>
                  </a:lnTo>
                  <a:lnTo>
                    <a:pt x="2662" y="2828"/>
                  </a:lnTo>
                  <a:lnTo>
                    <a:pt x="2677" y="2832"/>
                  </a:lnTo>
                  <a:lnTo>
                    <a:pt x="2677" y="2832"/>
                  </a:lnTo>
                  <a:lnTo>
                    <a:pt x="2672" y="2806"/>
                  </a:lnTo>
                  <a:lnTo>
                    <a:pt x="2667" y="2779"/>
                  </a:lnTo>
                  <a:lnTo>
                    <a:pt x="2660" y="2754"/>
                  </a:lnTo>
                  <a:lnTo>
                    <a:pt x="2652" y="2727"/>
                  </a:lnTo>
                  <a:lnTo>
                    <a:pt x="2643" y="2702"/>
                  </a:lnTo>
                  <a:lnTo>
                    <a:pt x="2633" y="2677"/>
                  </a:lnTo>
                  <a:lnTo>
                    <a:pt x="2621" y="2652"/>
                  </a:lnTo>
                  <a:lnTo>
                    <a:pt x="2608" y="2629"/>
                  </a:lnTo>
                  <a:lnTo>
                    <a:pt x="2608" y="2629"/>
                  </a:lnTo>
                  <a:lnTo>
                    <a:pt x="2595" y="2608"/>
                  </a:lnTo>
                  <a:lnTo>
                    <a:pt x="2580" y="2588"/>
                  </a:lnTo>
                  <a:lnTo>
                    <a:pt x="2566" y="2568"/>
                  </a:lnTo>
                  <a:lnTo>
                    <a:pt x="2550" y="2549"/>
                  </a:lnTo>
                  <a:lnTo>
                    <a:pt x="2533" y="2530"/>
                  </a:lnTo>
                  <a:lnTo>
                    <a:pt x="2516" y="2512"/>
                  </a:lnTo>
                  <a:lnTo>
                    <a:pt x="2481" y="2478"/>
                  </a:lnTo>
                  <a:lnTo>
                    <a:pt x="2481" y="2478"/>
                  </a:lnTo>
                  <a:lnTo>
                    <a:pt x="2441" y="2444"/>
                  </a:lnTo>
                  <a:lnTo>
                    <a:pt x="2399" y="2412"/>
                  </a:lnTo>
                  <a:lnTo>
                    <a:pt x="2359" y="2380"/>
                  </a:lnTo>
                  <a:lnTo>
                    <a:pt x="2315" y="2350"/>
                  </a:lnTo>
                  <a:lnTo>
                    <a:pt x="2231" y="2290"/>
                  </a:lnTo>
                  <a:lnTo>
                    <a:pt x="2189" y="2258"/>
                  </a:lnTo>
                  <a:lnTo>
                    <a:pt x="2149" y="2225"/>
                  </a:lnTo>
                  <a:lnTo>
                    <a:pt x="2149" y="2225"/>
                  </a:lnTo>
                  <a:lnTo>
                    <a:pt x="2126" y="2206"/>
                  </a:lnTo>
                  <a:lnTo>
                    <a:pt x="2104" y="2186"/>
                  </a:lnTo>
                  <a:lnTo>
                    <a:pt x="2082" y="2165"/>
                  </a:lnTo>
                  <a:lnTo>
                    <a:pt x="2061" y="2143"/>
                  </a:lnTo>
                  <a:lnTo>
                    <a:pt x="2041" y="2120"/>
                  </a:lnTo>
                  <a:lnTo>
                    <a:pt x="2023" y="2097"/>
                  </a:lnTo>
                  <a:lnTo>
                    <a:pt x="2004" y="2073"/>
                  </a:lnTo>
                  <a:lnTo>
                    <a:pt x="1987" y="2048"/>
                  </a:lnTo>
                  <a:lnTo>
                    <a:pt x="1987" y="2048"/>
                  </a:lnTo>
                  <a:lnTo>
                    <a:pt x="1986" y="2045"/>
                  </a:lnTo>
                  <a:lnTo>
                    <a:pt x="1983" y="2044"/>
                  </a:lnTo>
                  <a:lnTo>
                    <a:pt x="1980" y="2044"/>
                  </a:lnTo>
                  <a:lnTo>
                    <a:pt x="1977" y="2045"/>
                  </a:lnTo>
                  <a:lnTo>
                    <a:pt x="1976" y="2047"/>
                  </a:lnTo>
                  <a:lnTo>
                    <a:pt x="1974" y="2049"/>
                  </a:lnTo>
                  <a:lnTo>
                    <a:pt x="1973" y="2053"/>
                  </a:lnTo>
                  <a:lnTo>
                    <a:pt x="1974" y="2056"/>
                  </a:lnTo>
                  <a:lnTo>
                    <a:pt x="1974" y="2056"/>
                  </a:lnTo>
                  <a:lnTo>
                    <a:pt x="1999" y="2111"/>
                  </a:lnTo>
                  <a:lnTo>
                    <a:pt x="1999" y="2111"/>
                  </a:lnTo>
                  <a:lnTo>
                    <a:pt x="2011" y="2140"/>
                  </a:lnTo>
                  <a:lnTo>
                    <a:pt x="2018" y="2153"/>
                  </a:lnTo>
                  <a:lnTo>
                    <a:pt x="2025" y="2166"/>
                  </a:lnTo>
                  <a:lnTo>
                    <a:pt x="2025" y="2166"/>
                  </a:lnTo>
                  <a:lnTo>
                    <a:pt x="2033" y="2178"/>
                  </a:lnTo>
                  <a:lnTo>
                    <a:pt x="2041" y="2190"/>
                  </a:lnTo>
                  <a:lnTo>
                    <a:pt x="2041" y="2190"/>
                  </a:lnTo>
                  <a:lnTo>
                    <a:pt x="2048" y="2204"/>
                  </a:lnTo>
                  <a:lnTo>
                    <a:pt x="2053" y="2222"/>
                  </a:lnTo>
                  <a:lnTo>
                    <a:pt x="2053" y="2222"/>
                  </a:lnTo>
                  <a:lnTo>
                    <a:pt x="2061" y="2252"/>
                  </a:lnTo>
                  <a:lnTo>
                    <a:pt x="2065" y="2266"/>
                  </a:lnTo>
                  <a:lnTo>
                    <a:pt x="2070" y="2281"/>
                  </a:lnTo>
                  <a:lnTo>
                    <a:pt x="2070" y="2281"/>
                  </a:lnTo>
                  <a:lnTo>
                    <a:pt x="2082" y="2308"/>
                  </a:lnTo>
                  <a:lnTo>
                    <a:pt x="2095" y="2336"/>
                  </a:lnTo>
                  <a:lnTo>
                    <a:pt x="2095" y="2336"/>
                  </a:lnTo>
                  <a:lnTo>
                    <a:pt x="2107" y="2325"/>
                  </a:lnTo>
                  <a:lnTo>
                    <a:pt x="2107" y="2325"/>
                  </a:lnTo>
                  <a:lnTo>
                    <a:pt x="2071" y="2300"/>
                  </a:lnTo>
                  <a:lnTo>
                    <a:pt x="2036" y="2277"/>
                  </a:lnTo>
                  <a:lnTo>
                    <a:pt x="1998" y="2256"/>
                  </a:lnTo>
                  <a:lnTo>
                    <a:pt x="1960" y="2236"/>
                  </a:lnTo>
                  <a:lnTo>
                    <a:pt x="1921" y="2218"/>
                  </a:lnTo>
                  <a:lnTo>
                    <a:pt x="1881" y="2202"/>
                  </a:lnTo>
                  <a:lnTo>
                    <a:pt x="1800" y="2170"/>
                  </a:lnTo>
                  <a:lnTo>
                    <a:pt x="1719" y="2140"/>
                  </a:lnTo>
                  <a:lnTo>
                    <a:pt x="1678" y="2124"/>
                  </a:lnTo>
                  <a:lnTo>
                    <a:pt x="1639" y="2109"/>
                  </a:lnTo>
                  <a:lnTo>
                    <a:pt x="1599" y="2091"/>
                  </a:lnTo>
                  <a:lnTo>
                    <a:pt x="1560" y="2073"/>
                  </a:lnTo>
                  <a:lnTo>
                    <a:pt x="1522" y="2052"/>
                  </a:lnTo>
                  <a:lnTo>
                    <a:pt x="1485" y="2030"/>
                  </a:lnTo>
                  <a:lnTo>
                    <a:pt x="1485" y="2030"/>
                  </a:lnTo>
                  <a:lnTo>
                    <a:pt x="1464" y="2017"/>
                  </a:lnTo>
                  <a:lnTo>
                    <a:pt x="1444" y="2002"/>
                  </a:lnTo>
                  <a:lnTo>
                    <a:pt x="1444" y="2002"/>
                  </a:lnTo>
                  <a:lnTo>
                    <a:pt x="1427" y="1989"/>
                  </a:lnTo>
                  <a:lnTo>
                    <a:pt x="1419" y="1982"/>
                  </a:lnTo>
                  <a:lnTo>
                    <a:pt x="1410" y="1977"/>
                  </a:lnTo>
                  <a:lnTo>
                    <a:pt x="1410" y="1977"/>
                  </a:lnTo>
                  <a:lnTo>
                    <a:pt x="1400" y="1973"/>
                  </a:lnTo>
                  <a:lnTo>
                    <a:pt x="1389" y="1972"/>
                  </a:lnTo>
                  <a:lnTo>
                    <a:pt x="1367" y="1968"/>
                  </a:lnTo>
                  <a:lnTo>
                    <a:pt x="1367" y="1968"/>
                  </a:lnTo>
                  <a:lnTo>
                    <a:pt x="1363" y="1968"/>
                  </a:lnTo>
                  <a:lnTo>
                    <a:pt x="1360" y="1969"/>
                  </a:lnTo>
                  <a:lnTo>
                    <a:pt x="1358" y="1973"/>
                  </a:lnTo>
                  <a:lnTo>
                    <a:pt x="1358" y="1977"/>
                  </a:lnTo>
                  <a:lnTo>
                    <a:pt x="1358" y="1977"/>
                  </a:lnTo>
                  <a:lnTo>
                    <a:pt x="1364" y="1996"/>
                  </a:lnTo>
                  <a:lnTo>
                    <a:pt x="1374" y="2013"/>
                  </a:lnTo>
                  <a:lnTo>
                    <a:pt x="1385" y="2028"/>
                  </a:lnTo>
                  <a:lnTo>
                    <a:pt x="1398" y="2043"/>
                  </a:lnTo>
                  <a:lnTo>
                    <a:pt x="1413" y="2057"/>
                  </a:lnTo>
                  <a:lnTo>
                    <a:pt x="1427" y="2070"/>
                  </a:lnTo>
                  <a:lnTo>
                    <a:pt x="1456" y="2097"/>
                  </a:lnTo>
                  <a:lnTo>
                    <a:pt x="1456" y="2097"/>
                  </a:lnTo>
                  <a:lnTo>
                    <a:pt x="1461" y="2082"/>
                  </a:lnTo>
                  <a:lnTo>
                    <a:pt x="1461" y="2082"/>
                  </a:lnTo>
                  <a:lnTo>
                    <a:pt x="1440" y="2081"/>
                  </a:lnTo>
                  <a:lnTo>
                    <a:pt x="1421" y="2077"/>
                  </a:lnTo>
                  <a:lnTo>
                    <a:pt x="1401" y="2072"/>
                  </a:lnTo>
                  <a:lnTo>
                    <a:pt x="1381" y="2067"/>
                  </a:lnTo>
                  <a:lnTo>
                    <a:pt x="1362" y="2060"/>
                  </a:lnTo>
                  <a:lnTo>
                    <a:pt x="1342" y="2052"/>
                  </a:lnTo>
                  <a:lnTo>
                    <a:pt x="1324" y="2043"/>
                  </a:lnTo>
                  <a:lnTo>
                    <a:pt x="1305" y="2034"/>
                  </a:lnTo>
                  <a:lnTo>
                    <a:pt x="1288" y="2023"/>
                  </a:lnTo>
                  <a:lnTo>
                    <a:pt x="1271" y="2011"/>
                  </a:lnTo>
                  <a:lnTo>
                    <a:pt x="1237" y="1988"/>
                  </a:lnTo>
                  <a:lnTo>
                    <a:pt x="1206" y="1961"/>
                  </a:lnTo>
                  <a:lnTo>
                    <a:pt x="1176" y="1933"/>
                  </a:lnTo>
                  <a:lnTo>
                    <a:pt x="1176" y="1933"/>
                  </a:lnTo>
                  <a:lnTo>
                    <a:pt x="1147" y="1902"/>
                  </a:lnTo>
                  <a:lnTo>
                    <a:pt x="1119" y="1871"/>
                  </a:lnTo>
                  <a:lnTo>
                    <a:pt x="1093" y="1837"/>
                  </a:lnTo>
                  <a:lnTo>
                    <a:pt x="1069" y="1802"/>
                  </a:lnTo>
                  <a:lnTo>
                    <a:pt x="1046" y="1767"/>
                  </a:lnTo>
                  <a:lnTo>
                    <a:pt x="1025" y="1730"/>
                  </a:lnTo>
                  <a:lnTo>
                    <a:pt x="1005" y="1693"/>
                  </a:lnTo>
                  <a:lnTo>
                    <a:pt x="987" y="1655"/>
                  </a:lnTo>
                  <a:lnTo>
                    <a:pt x="987" y="1655"/>
                  </a:lnTo>
                  <a:lnTo>
                    <a:pt x="968" y="1615"/>
                  </a:lnTo>
                  <a:lnTo>
                    <a:pt x="968" y="1615"/>
                  </a:lnTo>
                  <a:lnTo>
                    <a:pt x="963" y="1599"/>
                  </a:lnTo>
                  <a:lnTo>
                    <a:pt x="959" y="1592"/>
                  </a:lnTo>
                  <a:lnTo>
                    <a:pt x="956" y="1588"/>
                  </a:lnTo>
                  <a:lnTo>
                    <a:pt x="954" y="1587"/>
                  </a:lnTo>
                  <a:lnTo>
                    <a:pt x="954" y="1587"/>
                  </a:lnTo>
                  <a:lnTo>
                    <a:pt x="943" y="1582"/>
                  </a:lnTo>
                  <a:lnTo>
                    <a:pt x="933" y="1579"/>
                  </a:lnTo>
                  <a:lnTo>
                    <a:pt x="911" y="1573"/>
                  </a:lnTo>
                  <a:lnTo>
                    <a:pt x="911" y="1573"/>
                  </a:lnTo>
                  <a:lnTo>
                    <a:pt x="908" y="1573"/>
                  </a:lnTo>
                  <a:lnTo>
                    <a:pt x="905" y="1573"/>
                  </a:lnTo>
                  <a:lnTo>
                    <a:pt x="903" y="1575"/>
                  </a:lnTo>
                  <a:lnTo>
                    <a:pt x="901" y="1578"/>
                  </a:lnTo>
                  <a:lnTo>
                    <a:pt x="901" y="1578"/>
                  </a:lnTo>
                  <a:lnTo>
                    <a:pt x="891" y="1641"/>
                  </a:lnTo>
                  <a:lnTo>
                    <a:pt x="883" y="1703"/>
                  </a:lnTo>
                  <a:lnTo>
                    <a:pt x="867" y="1829"/>
                  </a:lnTo>
                  <a:lnTo>
                    <a:pt x="858" y="1890"/>
                  </a:lnTo>
                  <a:lnTo>
                    <a:pt x="849" y="1954"/>
                  </a:lnTo>
                  <a:lnTo>
                    <a:pt x="836" y="2015"/>
                  </a:lnTo>
                  <a:lnTo>
                    <a:pt x="828" y="2045"/>
                  </a:lnTo>
                  <a:lnTo>
                    <a:pt x="820" y="2076"/>
                  </a:lnTo>
                  <a:lnTo>
                    <a:pt x="820" y="2076"/>
                  </a:lnTo>
                  <a:lnTo>
                    <a:pt x="811" y="2106"/>
                  </a:lnTo>
                  <a:lnTo>
                    <a:pt x="800" y="2135"/>
                  </a:lnTo>
                  <a:lnTo>
                    <a:pt x="789" y="2162"/>
                  </a:lnTo>
                  <a:lnTo>
                    <a:pt x="777" y="2191"/>
                  </a:lnTo>
                  <a:lnTo>
                    <a:pt x="762" y="2218"/>
                  </a:lnTo>
                  <a:lnTo>
                    <a:pt x="747" y="2244"/>
                  </a:lnTo>
                  <a:lnTo>
                    <a:pt x="730" y="2269"/>
                  </a:lnTo>
                  <a:lnTo>
                    <a:pt x="710" y="2292"/>
                  </a:lnTo>
                  <a:lnTo>
                    <a:pt x="710" y="2292"/>
                  </a:lnTo>
                  <a:lnTo>
                    <a:pt x="686" y="2317"/>
                  </a:lnTo>
                  <a:lnTo>
                    <a:pt x="664" y="2341"/>
                  </a:lnTo>
                  <a:lnTo>
                    <a:pt x="640" y="2365"/>
                  </a:lnTo>
                  <a:lnTo>
                    <a:pt x="618" y="2388"/>
                  </a:lnTo>
                  <a:lnTo>
                    <a:pt x="618" y="2388"/>
                  </a:lnTo>
                  <a:lnTo>
                    <a:pt x="596" y="2415"/>
                  </a:lnTo>
                  <a:lnTo>
                    <a:pt x="575" y="2442"/>
                  </a:lnTo>
                  <a:lnTo>
                    <a:pt x="554" y="2469"/>
                  </a:lnTo>
                  <a:lnTo>
                    <a:pt x="535" y="2497"/>
                  </a:lnTo>
                  <a:lnTo>
                    <a:pt x="535" y="2497"/>
                  </a:lnTo>
                  <a:lnTo>
                    <a:pt x="514" y="2532"/>
                  </a:lnTo>
                  <a:lnTo>
                    <a:pt x="497" y="2566"/>
                  </a:lnTo>
                  <a:lnTo>
                    <a:pt x="482" y="2601"/>
                  </a:lnTo>
                  <a:lnTo>
                    <a:pt x="475" y="2620"/>
                  </a:lnTo>
                  <a:lnTo>
                    <a:pt x="470" y="2638"/>
                  </a:lnTo>
                  <a:lnTo>
                    <a:pt x="465" y="2656"/>
                  </a:lnTo>
                  <a:lnTo>
                    <a:pt x="461" y="2675"/>
                  </a:lnTo>
                  <a:lnTo>
                    <a:pt x="458" y="2694"/>
                  </a:lnTo>
                  <a:lnTo>
                    <a:pt x="457" y="2713"/>
                  </a:lnTo>
                  <a:lnTo>
                    <a:pt x="455" y="2733"/>
                  </a:lnTo>
                  <a:lnTo>
                    <a:pt x="455" y="2752"/>
                  </a:lnTo>
                  <a:lnTo>
                    <a:pt x="457" y="2772"/>
                  </a:lnTo>
                  <a:lnTo>
                    <a:pt x="458" y="2792"/>
                  </a:lnTo>
                  <a:lnTo>
                    <a:pt x="458" y="2792"/>
                  </a:lnTo>
                  <a:lnTo>
                    <a:pt x="474" y="2786"/>
                  </a:lnTo>
                  <a:lnTo>
                    <a:pt x="474" y="2786"/>
                  </a:lnTo>
                  <a:lnTo>
                    <a:pt x="462" y="2715"/>
                  </a:lnTo>
                  <a:lnTo>
                    <a:pt x="448" y="2645"/>
                  </a:lnTo>
                  <a:lnTo>
                    <a:pt x="431" y="2575"/>
                  </a:lnTo>
                  <a:lnTo>
                    <a:pt x="412" y="2505"/>
                  </a:lnTo>
                  <a:lnTo>
                    <a:pt x="412" y="2505"/>
                  </a:lnTo>
                  <a:lnTo>
                    <a:pt x="392" y="2440"/>
                  </a:lnTo>
                  <a:lnTo>
                    <a:pt x="382" y="2408"/>
                  </a:lnTo>
                  <a:lnTo>
                    <a:pt x="370" y="2377"/>
                  </a:lnTo>
                  <a:lnTo>
                    <a:pt x="356" y="2345"/>
                  </a:lnTo>
                  <a:lnTo>
                    <a:pt x="341" y="2315"/>
                  </a:lnTo>
                  <a:lnTo>
                    <a:pt x="326" y="2285"/>
                  </a:lnTo>
                  <a:lnTo>
                    <a:pt x="309" y="2256"/>
                  </a:lnTo>
                  <a:lnTo>
                    <a:pt x="309" y="2256"/>
                  </a:lnTo>
                  <a:lnTo>
                    <a:pt x="297" y="2239"/>
                  </a:lnTo>
                  <a:lnTo>
                    <a:pt x="284" y="2222"/>
                  </a:lnTo>
                  <a:lnTo>
                    <a:pt x="270" y="2206"/>
                  </a:lnTo>
                  <a:lnTo>
                    <a:pt x="257" y="2191"/>
                  </a:lnTo>
                  <a:lnTo>
                    <a:pt x="243" y="2177"/>
                  </a:lnTo>
                  <a:lnTo>
                    <a:pt x="227" y="2164"/>
                  </a:lnTo>
                  <a:lnTo>
                    <a:pt x="211" y="2151"/>
                  </a:lnTo>
                  <a:lnTo>
                    <a:pt x="194" y="2139"/>
                  </a:lnTo>
                  <a:lnTo>
                    <a:pt x="194" y="2139"/>
                  </a:lnTo>
                  <a:lnTo>
                    <a:pt x="164" y="2120"/>
                  </a:lnTo>
                  <a:lnTo>
                    <a:pt x="147" y="2111"/>
                  </a:lnTo>
                  <a:lnTo>
                    <a:pt x="130" y="2102"/>
                  </a:lnTo>
                  <a:lnTo>
                    <a:pt x="113" y="2095"/>
                  </a:lnTo>
                  <a:lnTo>
                    <a:pt x="96" y="2091"/>
                  </a:lnTo>
                  <a:lnTo>
                    <a:pt x="78" y="2089"/>
                  </a:lnTo>
                  <a:lnTo>
                    <a:pt x="69" y="2090"/>
                  </a:lnTo>
                  <a:lnTo>
                    <a:pt x="61" y="2090"/>
                  </a:lnTo>
                  <a:lnTo>
                    <a:pt x="61" y="2090"/>
                  </a:lnTo>
                  <a:lnTo>
                    <a:pt x="53" y="2093"/>
                  </a:lnTo>
                  <a:lnTo>
                    <a:pt x="45" y="2095"/>
                  </a:lnTo>
                  <a:lnTo>
                    <a:pt x="40" y="2099"/>
                  </a:lnTo>
                  <a:lnTo>
                    <a:pt x="33" y="2105"/>
                  </a:lnTo>
                  <a:lnTo>
                    <a:pt x="29" y="2110"/>
                  </a:lnTo>
                  <a:lnTo>
                    <a:pt x="24" y="2115"/>
                  </a:lnTo>
                  <a:lnTo>
                    <a:pt x="17" y="2130"/>
                  </a:lnTo>
                  <a:lnTo>
                    <a:pt x="17" y="2130"/>
                  </a:lnTo>
                  <a:lnTo>
                    <a:pt x="12" y="2144"/>
                  </a:lnTo>
                  <a:lnTo>
                    <a:pt x="7" y="2158"/>
                  </a:lnTo>
                  <a:lnTo>
                    <a:pt x="4" y="2174"/>
                  </a:lnTo>
                  <a:lnTo>
                    <a:pt x="3" y="2190"/>
                  </a:lnTo>
                  <a:lnTo>
                    <a:pt x="0" y="2222"/>
                  </a:lnTo>
                  <a:lnTo>
                    <a:pt x="0" y="2252"/>
                  </a:lnTo>
                  <a:lnTo>
                    <a:pt x="0" y="2252"/>
                  </a:lnTo>
                  <a:lnTo>
                    <a:pt x="2" y="2286"/>
                  </a:lnTo>
                  <a:lnTo>
                    <a:pt x="4" y="2321"/>
                  </a:lnTo>
                  <a:lnTo>
                    <a:pt x="8" y="2356"/>
                  </a:lnTo>
                  <a:lnTo>
                    <a:pt x="13" y="2390"/>
                  </a:lnTo>
                  <a:lnTo>
                    <a:pt x="21" y="2424"/>
                  </a:lnTo>
                  <a:lnTo>
                    <a:pt x="28" y="2458"/>
                  </a:lnTo>
                  <a:lnTo>
                    <a:pt x="46" y="2525"/>
                  </a:lnTo>
                  <a:lnTo>
                    <a:pt x="46" y="2525"/>
                  </a:lnTo>
                  <a:lnTo>
                    <a:pt x="57" y="2560"/>
                  </a:lnTo>
                  <a:lnTo>
                    <a:pt x="70" y="2596"/>
                  </a:lnTo>
                  <a:lnTo>
                    <a:pt x="84" y="2630"/>
                  </a:lnTo>
                  <a:lnTo>
                    <a:pt x="101" y="2664"/>
                  </a:lnTo>
                  <a:lnTo>
                    <a:pt x="118" y="2697"/>
                  </a:lnTo>
                  <a:lnTo>
                    <a:pt x="137" y="2730"/>
                  </a:lnTo>
                  <a:lnTo>
                    <a:pt x="158" y="2761"/>
                  </a:lnTo>
                  <a:lnTo>
                    <a:pt x="179" y="2793"/>
                  </a:lnTo>
                  <a:lnTo>
                    <a:pt x="179" y="2793"/>
                  </a:lnTo>
                  <a:lnTo>
                    <a:pt x="201" y="2821"/>
                  </a:lnTo>
                  <a:lnTo>
                    <a:pt x="214" y="2835"/>
                  </a:lnTo>
                  <a:lnTo>
                    <a:pt x="227" y="2849"/>
                  </a:lnTo>
                  <a:lnTo>
                    <a:pt x="242" y="2864"/>
                  </a:lnTo>
                  <a:lnTo>
                    <a:pt x="256" y="2877"/>
                  </a:lnTo>
                  <a:lnTo>
                    <a:pt x="272" y="2889"/>
                  </a:lnTo>
                  <a:lnTo>
                    <a:pt x="288" y="2899"/>
                  </a:lnTo>
                  <a:lnTo>
                    <a:pt x="303" y="2909"/>
                  </a:lnTo>
                  <a:lnTo>
                    <a:pt x="320" y="2915"/>
                  </a:lnTo>
                  <a:lnTo>
                    <a:pt x="339" y="2920"/>
                  </a:lnTo>
                  <a:lnTo>
                    <a:pt x="356" y="2922"/>
                  </a:lnTo>
                  <a:lnTo>
                    <a:pt x="373" y="2922"/>
                  </a:lnTo>
                  <a:lnTo>
                    <a:pt x="382" y="2919"/>
                  </a:lnTo>
                  <a:lnTo>
                    <a:pt x="391" y="2918"/>
                  </a:lnTo>
                  <a:lnTo>
                    <a:pt x="400" y="2914"/>
                  </a:lnTo>
                  <a:lnTo>
                    <a:pt x="410" y="2910"/>
                  </a:lnTo>
                  <a:lnTo>
                    <a:pt x="417" y="2905"/>
                  </a:lnTo>
                  <a:lnTo>
                    <a:pt x="427" y="2898"/>
                  </a:lnTo>
                  <a:lnTo>
                    <a:pt x="427" y="2898"/>
                  </a:lnTo>
                  <a:lnTo>
                    <a:pt x="429" y="2895"/>
                  </a:lnTo>
                  <a:lnTo>
                    <a:pt x="431" y="2893"/>
                  </a:lnTo>
                  <a:lnTo>
                    <a:pt x="431" y="2889"/>
                  </a:lnTo>
                  <a:lnTo>
                    <a:pt x="429" y="2886"/>
                  </a:lnTo>
                  <a:lnTo>
                    <a:pt x="427" y="2885"/>
                  </a:lnTo>
                  <a:lnTo>
                    <a:pt x="424" y="2884"/>
                  </a:lnTo>
                  <a:lnTo>
                    <a:pt x="421" y="2884"/>
                  </a:lnTo>
                  <a:lnTo>
                    <a:pt x="419" y="2885"/>
                  </a:lnTo>
                  <a:lnTo>
                    <a:pt x="419" y="2885"/>
                  </a:lnTo>
                  <a:lnTo>
                    <a:pt x="404" y="2894"/>
                  </a:lnTo>
                  <a:lnTo>
                    <a:pt x="389" y="2901"/>
                  </a:lnTo>
                  <a:lnTo>
                    <a:pt x="374" y="2905"/>
                  </a:lnTo>
                  <a:lnTo>
                    <a:pt x="360" y="2906"/>
                  </a:lnTo>
                  <a:lnTo>
                    <a:pt x="345" y="2905"/>
                  </a:lnTo>
                  <a:lnTo>
                    <a:pt x="331" y="2902"/>
                  </a:lnTo>
                  <a:lnTo>
                    <a:pt x="316" y="2897"/>
                  </a:lnTo>
                  <a:lnTo>
                    <a:pt x="302" y="2890"/>
                  </a:lnTo>
                  <a:lnTo>
                    <a:pt x="289" y="2882"/>
                  </a:lnTo>
                  <a:lnTo>
                    <a:pt x="276" y="2873"/>
                  </a:lnTo>
                  <a:lnTo>
                    <a:pt x="263" y="2863"/>
                  </a:lnTo>
                  <a:lnTo>
                    <a:pt x="251" y="2851"/>
                  </a:lnTo>
                  <a:lnTo>
                    <a:pt x="229" y="2828"/>
                  </a:lnTo>
                  <a:lnTo>
                    <a:pt x="208" y="2805"/>
                  </a:lnTo>
                  <a:lnTo>
                    <a:pt x="208" y="2805"/>
                  </a:lnTo>
                  <a:lnTo>
                    <a:pt x="188" y="2779"/>
                  </a:lnTo>
                  <a:lnTo>
                    <a:pt x="168" y="2751"/>
                  </a:lnTo>
                  <a:lnTo>
                    <a:pt x="151" y="2722"/>
                  </a:lnTo>
                  <a:lnTo>
                    <a:pt x="133" y="2693"/>
                  </a:lnTo>
                  <a:lnTo>
                    <a:pt x="117" y="2664"/>
                  </a:lnTo>
                  <a:lnTo>
                    <a:pt x="103" y="2634"/>
                  </a:lnTo>
                  <a:lnTo>
                    <a:pt x="89" y="2603"/>
                  </a:lnTo>
                  <a:lnTo>
                    <a:pt x="76" y="2572"/>
                  </a:lnTo>
                  <a:lnTo>
                    <a:pt x="76" y="2572"/>
                  </a:lnTo>
                  <a:lnTo>
                    <a:pt x="67" y="2545"/>
                  </a:lnTo>
                  <a:lnTo>
                    <a:pt x="61" y="2518"/>
                  </a:lnTo>
                  <a:lnTo>
                    <a:pt x="46" y="2463"/>
                  </a:lnTo>
                  <a:lnTo>
                    <a:pt x="46" y="2463"/>
                  </a:lnTo>
                  <a:lnTo>
                    <a:pt x="38" y="2432"/>
                  </a:lnTo>
                  <a:lnTo>
                    <a:pt x="32" y="2399"/>
                  </a:lnTo>
                  <a:lnTo>
                    <a:pt x="27" y="2366"/>
                  </a:lnTo>
                  <a:lnTo>
                    <a:pt x="21" y="2333"/>
                  </a:lnTo>
                  <a:lnTo>
                    <a:pt x="21" y="2333"/>
                  </a:lnTo>
                  <a:lnTo>
                    <a:pt x="19" y="2302"/>
                  </a:lnTo>
                  <a:lnTo>
                    <a:pt x="16" y="2269"/>
                  </a:lnTo>
                  <a:lnTo>
                    <a:pt x="16" y="2237"/>
                  </a:lnTo>
                  <a:lnTo>
                    <a:pt x="17" y="2204"/>
                  </a:lnTo>
                  <a:lnTo>
                    <a:pt x="17" y="2204"/>
                  </a:lnTo>
                  <a:lnTo>
                    <a:pt x="19" y="2181"/>
                  </a:lnTo>
                  <a:lnTo>
                    <a:pt x="21" y="2168"/>
                  </a:lnTo>
                  <a:lnTo>
                    <a:pt x="24" y="2155"/>
                  </a:lnTo>
                  <a:lnTo>
                    <a:pt x="28" y="2141"/>
                  </a:lnTo>
                  <a:lnTo>
                    <a:pt x="33" y="2130"/>
                  </a:lnTo>
                  <a:lnTo>
                    <a:pt x="40" y="2120"/>
                  </a:lnTo>
                  <a:lnTo>
                    <a:pt x="44" y="2115"/>
                  </a:lnTo>
                  <a:lnTo>
                    <a:pt x="48" y="2112"/>
                  </a:lnTo>
                  <a:lnTo>
                    <a:pt x="48" y="2112"/>
                  </a:lnTo>
                  <a:lnTo>
                    <a:pt x="54" y="2109"/>
                  </a:lnTo>
                  <a:lnTo>
                    <a:pt x="61" y="2106"/>
                  </a:lnTo>
                  <a:lnTo>
                    <a:pt x="69" y="2105"/>
                  </a:lnTo>
                  <a:lnTo>
                    <a:pt x="76" y="2105"/>
                  </a:lnTo>
                  <a:lnTo>
                    <a:pt x="91" y="2107"/>
                  </a:lnTo>
                  <a:lnTo>
                    <a:pt x="104" y="2111"/>
                  </a:lnTo>
                  <a:lnTo>
                    <a:pt x="104" y="2111"/>
                  </a:lnTo>
                  <a:lnTo>
                    <a:pt x="122" y="2118"/>
                  </a:lnTo>
                  <a:lnTo>
                    <a:pt x="139" y="2124"/>
                  </a:lnTo>
                  <a:lnTo>
                    <a:pt x="155" y="2134"/>
                  </a:lnTo>
                  <a:lnTo>
                    <a:pt x="172" y="2143"/>
                  </a:lnTo>
                  <a:lnTo>
                    <a:pt x="172" y="2143"/>
                  </a:lnTo>
                  <a:lnTo>
                    <a:pt x="202" y="2164"/>
                  </a:lnTo>
                  <a:lnTo>
                    <a:pt x="217" y="2176"/>
                  </a:lnTo>
                  <a:lnTo>
                    <a:pt x="231" y="2187"/>
                  </a:lnTo>
                  <a:lnTo>
                    <a:pt x="244" y="2199"/>
                  </a:lnTo>
                  <a:lnTo>
                    <a:pt x="256" y="2212"/>
                  </a:lnTo>
                  <a:lnTo>
                    <a:pt x="268" y="2227"/>
                  </a:lnTo>
                  <a:lnTo>
                    <a:pt x="280" y="2241"/>
                  </a:lnTo>
                  <a:lnTo>
                    <a:pt x="280" y="2241"/>
                  </a:lnTo>
                  <a:lnTo>
                    <a:pt x="299" y="2270"/>
                  </a:lnTo>
                  <a:lnTo>
                    <a:pt x="316" y="2300"/>
                  </a:lnTo>
                  <a:lnTo>
                    <a:pt x="333" y="2332"/>
                  </a:lnTo>
                  <a:lnTo>
                    <a:pt x="348" y="2365"/>
                  </a:lnTo>
                  <a:lnTo>
                    <a:pt x="361" y="2398"/>
                  </a:lnTo>
                  <a:lnTo>
                    <a:pt x="373" y="2430"/>
                  </a:lnTo>
                  <a:lnTo>
                    <a:pt x="383" y="2465"/>
                  </a:lnTo>
                  <a:lnTo>
                    <a:pt x="394" y="2497"/>
                  </a:lnTo>
                  <a:lnTo>
                    <a:pt x="394" y="2497"/>
                  </a:lnTo>
                  <a:lnTo>
                    <a:pt x="404" y="2533"/>
                  </a:lnTo>
                  <a:lnTo>
                    <a:pt x="413" y="2570"/>
                  </a:lnTo>
                  <a:lnTo>
                    <a:pt x="429" y="2643"/>
                  </a:lnTo>
                  <a:lnTo>
                    <a:pt x="429" y="2643"/>
                  </a:lnTo>
                  <a:lnTo>
                    <a:pt x="445" y="2717"/>
                  </a:lnTo>
                  <a:lnTo>
                    <a:pt x="453" y="2754"/>
                  </a:lnTo>
                  <a:lnTo>
                    <a:pt x="458" y="2792"/>
                  </a:lnTo>
                  <a:lnTo>
                    <a:pt x="458" y="2792"/>
                  </a:lnTo>
                  <a:lnTo>
                    <a:pt x="459" y="2794"/>
                  </a:lnTo>
                  <a:lnTo>
                    <a:pt x="462" y="2796"/>
                  </a:lnTo>
                  <a:lnTo>
                    <a:pt x="465" y="2797"/>
                  </a:lnTo>
                  <a:lnTo>
                    <a:pt x="467" y="2797"/>
                  </a:lnTo>
                  <a:lnTo>
                    <a:pt x="470" y="2796"/>
                  </a:lnTo>
                  <a:lnTo>
                    <a:pt x="472" y="2793"/>
                  </a:lnTo>
                  <a:lnTo>
                    <a:pt x="474" y="2790"/>
                  </a:lnTo>
                  <a:lnTo>
                    <a:pt x="474" y="2786"/>
                  </a:lnTo>
                  <a:lnTo>
                    <a:pt x="474" y="2786"/>
                  </a:lnTo>
                  <a:lnTo>
                    <a:pt x="471" y="2769"/>
                  </a:lnTo>
                  <a:lnTo>
                    <a:pt x="471" y="2751"/>
                  </a:lnTo>
                  <a:lnTo>
                    <a:pt x="471" y="2733"/>
                  </a:lnTo>
                  <a:lnTo>
                    <a:pt x="471" y="2715"/>
                  </a:lnTo>
                  <a:lnTo>
                    <a:pt x="474" y="2697"/>
                  </a:lnTo>
                  <a:lnTo>
                    <a:pt x="476" y="2680"/>
                  </a:lnTo>
                  <a:lnTo>
                    <a:pt x="479" y="2663"/>
                  </a:lnTo>
                  <a:lnTo>
                    <a:pt x="484" y="2646"/>
                  </a:lnTo>
                  <a:lnTo>
                    <a:pt x="495" y="2612"/>
                  </a:lnTo>
                  <a:lnTo>
                    <a:pt x="508" y="2579"/>
                  </a:lnTo>
                  <a:lnTo>
                    <a:pt x="524" y="2546"/>
                  </a:lnTo>
                  <a:lnTo>
                    <a:pt x="542" y="2516"/>
                  </a:lnTo>
                  <a:lnTo>
                    <a:pt x="542" y="2516"/>
                  </a:lnTo>
                  <a:lnTo>
                    <a:pt x="562" y="2486"/>
                  </a:lnTo>
                  <a:lnTo>
                    <a:pt x="583" y="2457"/>
                  </a:lnTo>
                  <a:lnTo>
                    <a:pt x="605" y="2429"/>
                  </a:lnTo>
                  <a:lnTo>
                    <a:pt x="629" y="2402"/>
                  </a:lnTo>
                  <a:lnTo>
                    <a:pt x="629" y="2402"/>
                  </a:lnTo>
                  <a:lnTo>
                    <a:pt x="650" y="2378"/>
                  </a:lnTo>
                  <a:lnTo>
                    <a:pt x="673" y="2354"/>
                  </a:lnTo>
                  <a:lnTo>
                    <a:pt x="718" y="2307"/>
                  </a:lnTo>
                  <a:lnTo>
                    <a:pt x="718" y="2307"/>
                  </a:lnTo>
                  <a:lnTo>
                    <a:pt x="737" y="2283"/>
                  </a:lnTo>
                  <a:lnTo>
                    <a:pt x="756" y="2258"/>
                  </a:lnTo>
                  <a:lnTo>
                    <a:pt x="772" y="2233"/>
                  </a:lnTo>
                  <a:lnTo>
                    <a:pt x="787" y="2207"/>
                  </a:lnTo>
                  <a:lnTo>
                    <a:pt x="800" y="2179"/>
                  </a:lnTo>
                  <a:lnTo>
                    <a:pt x="812" y="2151"/>
                  </a:lnTo>
                  <a:lnTo>
                    <a:pt x="823" y="2122"/>
                  </a:lnTo>
                  <a:lnTo>
                    <a:pt x="832" y="2093"/>
                  </a:lnTo>
                  <a:lnTo>
                    <a:pt x="841" y="2063"/>
                  </a:lnTo>
                  <a:lnTo>
                    <a:pt x="849" y="2034"/>
                  </a:lnTo>
                  <a:lnTo>
                    <a:pt x="861" y="1972"/>
                  </a:lnTo>
                  <a:lnTo>
                    <a:pt x="871" y="1911"/>
                  </a:lnTo>
                  <a:lnTo>
                    <a:pt x="880" y="1852"/>
                  </a:lnTo>
                  <a:lnTo>
                    <a:pt x="880" y="1852"/>
                  </a:lnTo>
                  <a:lnTo>
                    <a:pt x="888" y="1785"/>
                  </a:lnTo>
                  <a:lnTo>
                    <a:pt x="897" y="1717"/>
                  </a:lnTo>
                  <a:lnTo>
                    <a:pt x="905" y="1650"/>
                  </a:lnTo>
                  <a:lnTo>
                    <a:pt x="916" y="1582"/>
                  </a:lnTo>
                  <a:lnTo>
                    <a:pt x="916" y="1582"/>
                  </a:lnTo>
                  <a:lnTo>
                    <a:pt x="907" y="1587"/>
                  </a:lnTo>
                  <a:lnTo>
                    <a:pt x="907" y="1587"/>
                  </a:lnTo>
                  <a:lnTo>
                    <a:pt x="950" y="1601"/>
                  </a:lnTo>
                  <a:lnTo>
                    <a:pt x="950" y="1601"/>
                  </a:lnTo>
                  <a:lnTo>
                    <a:pt x="945" y="1596"/>
                  </a:lnTo>
                  <a:lnTo>
                    <a:pt x="945" y="1596"/>
                  </a:lnTo>
                  <a:lnTo>
                    <a:pt x="958" y="1630"/>
                  </a:lnTo>
                  <a:lnTo>
                    <a:pt x="974" y="1665"/>
                  </a:lnTo>
                  <a:lnTo>
                    <a:pt x="989" y="1699"/>
                  </a:lnTo>
                  <a:lnTo>
                    <a:pt x="1008" y="1732"/>
                  </a:lnTo>
                  <a:lnTo>
                    <a:pt x="1026" y="1763"/>
                  </a:lnTo>
                  <a:lnTo>
                    <a:pt x="1046" y="1795"/>
                  </a:lnTo>
                  <a:lnTo>
                    <a:pt x="1067" y="1826"/>
                  </a:lnTo>
                  <a:lnTo>
                    <a:pt x="1088" y="1855"/>
                  </a:lnTo>
                  <a:lnTo>
                    <a:pt x="1088" y="1855"/>
                  </a:lnTo>
                  <a:lnTo>
                    <a:pt x="1111" y="1885"/>
                  </a:lnTo>
                  <a:lnTo>
                    <a:pt x="1135" y="1913"/>
                  </a:lnTo>
                  <a:lnTo>
                    <a:pt x="1161" y="1940"/>
                  </a:lnTo>
                  <a:lnTo>
                    <a:pt x="1187" y="1967"/>
                  </a:lnTo>
                  <a:lnTo>
                    <a:pt x="1216" y="1992"/>
                  </a:lnTo>
                  <a:lnTo>
                    <a:pt x="1245" y="2014"/>
                  </a:lnTo>
                  <a:lnTo>
                    <a:pt x="1277" y="2035"/>
                  </a:lnTo>
                  <a:lnTo>
                    <a:pt x="1309" y="2053"/>
                  </a:lnTo>
                  <a:lnTo>
                    <a:pt x="1309" y="2053"/>
                  </a:lnTo>
                  <a:lnTo>
                    <a:pt x="1328" y="2063"/>
                  </a:lnTo>
                  <a:lnTo>
                    <a:pt x="1346" y="2070"/>
                  </a:lnTo>
                  <a:lnTo>
                    <a:pt x="1364" y="2077"/>
                  </a:lnTo>
                  <a:lnTo>
                    <a:pt x="1383" y="2084"/>
                  </a:lnTo>
                  <a:lnTo>
                    <a:pt x="1402" y="2089"/>
                  </a:lnTo>
                  <a:lnTo>
                    <a:pt x="1422" y="2093"/>
                  </a:lnTo>
                  <a:lnTo>
                    <a:pt x="1442" y="2097"/>
                  </a:lnTo>
                  <a:lnTo>
                    <a:pt x="1461" y="2098"/>
                  </a:lnTo>
                  <a:lnTo>
                    <a:pt x="1461" y="2098"/>
                  </a:lnTo>
                  <a:lnTo>
                    <a:pt x="1464" y="2098"/>
                  </a:lnTo>
                  <a:lnTo>
                    <a:pt x="1467" y="2097"/>
                  </a:lnTo>
                  <a:lnTo>
                    <a:pt x="1469" y="2094"/>
                  </a:lnTo>
                  <a:lnTo>
                    <a:pt x="1469" y="2089"/>
                  </a:lnTo>
                  <a:lnTo>
                    <a:pt x="1469" y="2088"/>
                  </a:lnTo>
                  <a:lnTo>
                    <a:pt x="1467" y="2085"/>
                  </a:lnTo>
                  <a:lnTo>
                    <a:pt x="1467" y="2085"/>
                  </a:lnTo>
                  <a:lnTo>
                    <a:pt x="1425" y="2047"/>
                  </a:lnTo>
                  <a:lnTo>
                    <a:pt x="1425" y="2047"/>
                  </a:lnTo>
                  <a:lnTo>
                    <a:pt x="1409" y="2031"/>
                  </a:lnTo>
                  <a:lnTo>
                    <a:pt x="1393" y="2013"/>
                  </a:lnTo>
                  <a:lnTo>
                    <a:pt x="1387" y="2003"/>
                  </a:lnTo>
                  <a:lnTo>
                    <a:pt x="1381" y="1993"/>
                  </a:lnTo>
                  <a:lnTo>
                    <a:pt x="1376" y="1982"/>
                  </a:lnTo>
                  <a:lnTo>
                    <a:pt x="1374" y="1973"/>
                  </a:lnTo>
                  <a:lnTo>
                    <a:pt x="1374" y="1973"/>
                  </a:lnTo>
                  <a:lnTo>
                    <a:pt x="1363" y="1982"/>
                  </a:lnTo>
                  <a:lnTo>
                    <a:pt x="1363" y="1982"/>
                  </a:lnTo>
                  <a:lnTo>
                    <a:pt x="1383" y="1986"/>
                  </a:lnTo>
                  <a:lnTo>
                    <a:pt x="1393" y="1989"/>
                  </a:lnTo>
                  <a:lnTo>
                    <a:pt x="1402" y="1992"/>
                  </a:lnTo>
                  <a:lnTo>
                    <a:pt x="1402" y="1992"/>
                  </a:lnTo>
                  <a:lnTo>
                    <a:pt x="1409" y="1994"/>
                  </a:lnTo>
                  <a:lnTo>
                    <a:pt x="1413" y="1998"/>
                  </a:lnTo>
                  <a:lnTo>
                    <a:pt x="1423" y="2006"/>
                  </a:lnTo>
                  <a:lnTo>
                    <a:pt x="1423" y="2006"/>
                  </a:lnTo>
                  <a:lnTo>
                    <a:pt x="1459" y="2032"/>
                  </a:lnTo>
                  <a:lnTo>
                    <a:pt x="1459" y="2032"/>
                  </a:lnTo>
                  <a:lnTo>
                    <a:pt x="1494" y="2055"/>
                  </a:lnTo>
                  <a:lnTo>
                    <a:pt x="1532" y="2076"/>
                  </a:lnTo>
                  <a:lnTo>
                    <a:pt x="1570" y="2095"/>
                  </a:lnTo>
                  <a:lnTo>
                    <a:pt x="1610" y="2114"/>
                  </a:lnTo>
                  <a:lnTo>
                    <a:pt x="1610" y="2114"/>
                  </a:lnTo>
                  <a:lnTo>
                    <a:pt x="1649" y="2130"/>
                  </a:lnTo>
                  <a:lnTo>
                    <a:pt x="1688" y="2145"/>
                  </a:lnTo>
                  <a:lnTo>
                    <a:pt x="1768" y="2176"/>
                  </a:lnTo>
                  <a:lnTo>
                    <a:pt x="1848" y="2204"/>
                  </a:lnTo>
                  <a:lnTo>
                    <a:pt x="1889" y="2222"/>
                  </a:lnTo>
                  <a:lnTo>
                    <a:pt x="1928" y="2237"/>
                  </a:lnTo>
                  <a:lnTo>
                    <a:pt x="1928" y="2237"/>
                  </a:lnTo>
                  <a:lnTo>
                    <a:pt x="1972" y="2260"/>
                  </a:lnTo>
                  <a:lnTo>
                    <a:pt x="2015" y="2282"/>
                  </a:lnTo>
                  <a:lnTo>
                    <a:pt x="2036" y="2295"/>
                  </a:lnTo>
                  <a:lnTo>
                    <a:pt x="2056" y="2308"/>
                  </a:lnTo>
                  <a:lnTo>
                    <a:pt x="2077" y="2323"/>
                  </a:lnTo>
                  <a:lnTo>
                    <a:pt x="2096" y="2337"/>
                  </a:lnTo>
                  <a:lnTo>
                    <a:pt x="2096" y="2337"/>
                  </a:lnTo>
                  <a:lnTo>
                    <a:pt x="2099" y="2338"/>
                  </a:lnTo>
                  <a:lnTo>
                    <a:pt x="2102" y="2338"/>
                  </a:lnTo>
                  <a:lnTo>
                    <a:pt x="2104" y="2338"/>
                  </a:lnTo>
                  <a:lnTo>
                    <a:pt x="2105" y="2337"/>
                  </a:lnTo>
                  <a:lnTo>
                    <a:pt x="2108" y="2336"/>
                  </a:lnTo>
                  <a:lnTo>
                    <a:pt x="2109" y="2333"/>
                  </a:lnTo>
                  <a:lnTo>
                    <a:pt x="2109" y="2331"/>
                  </a:lnTo>
                  <a:lnTo>
                    <a:pt x="2108" y="2328"/>
                  </a:lnTo>
                  <a:lnTo>
                    <a:pt x="2108" y="2328"/>
                  </a:lnTo>
                  <a:lnTo>
                    <a:pt x="2094" y="2298"/>
                  </a:lnTo>
                  <a:lnTo>
                    <a:pt x="2087" y="2282"/>
                  </a:lnTo>
                  <a:lnTo>
                    <a:pt x="2082" y="2266"/>
                  </a:lnTo>
                  <a:lnTo>
                    <a:pt x="2082" y="2266"/>
                  </a:lnTo>
                  <a:lnTo>
                    <a:pt x="2077" y="2253"/>
                  </a:lnTo>
                  <a:lnTo>
                    <a:pt x="2073" y="2239"/>
                  </a:lnTo>
                  <a:lnTo>
                    <a:pt x="2066" y="2210"/>
                  </a:lnTo>
                  <a:lnTo>
                    <a:pt x="2066" y="2210"/>
                  </a:lnTo>
                  <a:lnTo>
                    <a:pt x="2061" y="2195"/>
                  </a:lnTo>
                  <a:lnTo>
                    <a:pt x="2054" y="2182"/>
                  </a:lnTo>
                  <a:lnTo>
                    <a:pt x="2054" y="2182"/>
                  </a:lnTo>
                  <a:lnTo>
                    <a:pt x="2046" y="2170"/>
                  </a:lnTo>
                  <a:lnTo>
                    <a:pt x="2039" y="2158"/>
                  </a:lnTo>
                  <a:lnTo>
                    <a:pt x="2039" y="2158"/>
                  </a:lnTo>
                  <a:lnTo>
                    <a:pt x="2031" y="2145"/>
                  </a:lnTo>
                  <a:lnTo>
                    <a:pt x="2025" y="2132"/>
                  </a:lnTo>
                  <a:lnTo>
                    <a:pt x="2014" y="2103"/>
                  </a:lnTo>
                  <a:lnTo>
                    <a:pt x="2014" y="2103"/>
                  </a:lnTo>
                  <a:lnTo>
                    <a:pt x="1987" y="2048"/>
                  </a:lnTo>
                  <a:lnTo>
                    <a:pt x="1987" y="2048"/>
                  </a:lnTo>
                  <a:lnTo>
                    <a:pt x="1974" y="2056"/>
                  </a:lnTo>
                  <a:lnTo>
                    <a:pt x="1974" y="2056"/>
                  </a:lnTo>
                  <a:lnTo>
                    <a:pt x="1989" y="2078"/>
                  </a:lnTo>
                  <a:lnTo>
                    <a:pt x="2004" y="2099"/>
                  </a:lnTo>
                  <a:lnTo>
                    <a:pt x="2020" y="2119"/>
                  </a:lnTo>
                  <a:lnTo>
                    <a:pt x="2037" y="2139"/>
                  </a:lnTo>
                  <a:lnTo>
                    <a:pt x="2054" y="2157"/>
                  </a:lnTo>
                  <a:lnTo>
                    <a:pt x="2071" y="2176"/>
                  </a:lnTo>
                  <a:lnTo>
                    <a:pt x="2109" y="2211"/>
                  </a:lnTo>
                  <a:lnTo>
                    <a:pt x="2149" y="2245"/>
                  </a:lnTo>
                  <a:lnTo>
                    <a:pt x="2188" y="2277"/>
                  </a:lnTo>
                  <a:lnTo>
                    <a:pt x="2230" y="2308"/>
                  </a:lnTo>
                  <a:lnTo>
                    <a:pt x="2272" y="2338"/>
                  </a:lnTo>
                  <a:lnTo>
                    <a:pt x="2272" y="2338"/>
                  </a:lnTo>
                  <a:lnTo>
                    <a:pt x="2355" y="2398"/>
                  </a:lnTo>
                  <a:lnTo>
                    <a:pt x="2395" y="2428"/>
                  </a:lnTo>
                  <a:lnTo>
                    <a:pt x="2435" y="2459"/>
                  </a:lnTo>
                  <a:lnTo>
                    <a:pt x="2474" y="2492"/>
                  </a:lnTo>
                  <a:lnTo>
                    <a:pt x="2492" y="2509"/>
                  </a:lnTo>
                  <a:lnTo>
                    <a:pt x="2509" y="2528"/>
                  </a:lnTo>
                  <a:lnTo>
                    <a:pt x="2526" y="2546"/>
                  </a:lnTo>
                  <a:lnTo>
                    <a:pt x="2544" y="2566"/>
                  </a:lnTo>
                  <a:lnTo>
                    <a:pt x="2559" y="2585"/>
                  </a:lnTo>
                  <a:lnTo>
                    <a:pt x="2575" y="2605"/>
                  </a:lnTo>
                  <a:lnTo>
                    <a:pt x="2575" y="2605"/>
                  </a:lnTo>
                  <a:lnTo>
                    <a:pt x="2591" y="2631"/>
                  </a:lnTo>
                  <a:lnTo>
                    <a:pt x="2607" y="2658"/>
                  </a:lnTo>
                  <a:lnTo>
                    <a:pt x="2620" y="2685"/>
                  </a:lnTo>
                  <a:lnTo>
                    <a:pt x="2631" y="2714"/>
                  </a:lnTo>
                  <a:lnTo>
                    <a:pt x="2641" y="2743"/>
                  </a:lnTo>
                  <a:lnTo>
                    <a:pt x="2650" y="2772"/>
                  </a:lnTo>
                  <a:lnTo>
                    <a:pt x="2656" y="2802"/>
                  </a:lnTo>
                  <a:lnTo>
                    <a:pt x="2662" y="2832"/>
                  </a:lnTo>
                  <a:lnTo>
                    <a:pt x="2662" y="2832"/>
                  </a:lnTo>
                  <a:lnTo>
                    <a:pt x="2663" y="2838"/>
                  </a:lnTo>
                  <a:lnTo>
                    <a:pt x="2667" y="2840"/>
                  </a:lnTo>
                  <a:lnTo>
                    <a:pt x="2669" y="2840"/>
                  </a:lnTo>
                  <a:lnTo>
                    <a:pt x="2672" y="2840"/>
                  </a:lnTo>
                  <a:lnTo>
                    <a:pt x="2673" y="2839"/>
                  </a:lnTo>
                  <a:lnTo>
                    <a:pt x="2676" y="2836"/>
                  </a:lnTo>
                  <a:lnTo>
                    <a:pt x="2676" y="2836"/>
                  </a:lnTo>
                  <a:lnTo>
                    <a:pt x="2726" y="2750"/>
                  </a:lnTo>
                  <a:lnTo>
                    <a:pt x="2726" y="2750"/>
                  </a:lnTo>
                  <a:lnTo>
                    <a:pt x="2732" y="2737"/>
                  </a:lnTo>
                  <a:lnTo>
                    <a:pt x="2739" y="2723"/>
                  </a:lnTo>
                  <a:lnTo>
                    <a:pt x="2748" y="2697"/>
                  </a:lnTo>
                  <a:lnTo>
                    <a:pt x="2748" y="2697"/>
                  </a:lnTo>
                  <a:lnTo>
                    <a:pt x="2769" y="2643"/>
                  </a:lnTo>
                  <a:lnTo>
                    <a:pt x="2791" y="2589"/>
                  </a:lnTo>
                  <a:lnTo>
                    <a:pt x="2791" y="2589"/>
                  </a:lnTo>
                  <a:lnTo>
                    <a:pt x="2837" y="2482"/>
                  </a:lnTo>
                  <a:lnTo>
                    <a:pt x="2883" y="2375"/>
                  </a:lnTo>
                  <a:lnTo>
                    <a:pt x="2906" y="2321"/>
                  </a:lnTo>
                  <a:lnTo>
                    <a:pt x="2927" y="2266"/>
                  </a:lnTo>
                  <a:lnTo>
                    <a:pt x="2945" y="2212"/>
                  </a:lnTo>
                  <a:lnTo>
                    <a:pt x="2962" y="2156"/>
                  </a:lnTo>
                  <a:lnTo>
                    <a:pt x="2962" y="2156"/>
                  </a:lnTo>
                  <a:lnTo>
                    <a:pt x="2970" y="2126"/>
                  </a:lnTo>
                  <a:lnTo>
                    <a:pt x="2978" y="2094"/>
                  </a:lnTo>
                  <a:lnTo>
                    <a:pt x="2983" y="2063"/>
                  </a:lnTo>
                  <a:lnTo>
                    <a:pt x="2988" y="2031"/>
                  </a:lnTo>
                  <a:lnTo>
                    <a:pt x="2993" y="2000"/>
                  </a:lnTo>
                  <a:lnTo>
                    <a:pt x="2996" y="1967"/>
                  </a:lnTo>
                  <a:lnTo>
                    <a:pt x="2999" y="1935"/>
                  </a:lnTo>
                  <a:lnTo>
                    <a:pt x="2999" y="1902"/>
                  </a:lnTo>
                  <a:lnTo>
                    <a:pt x="2999" y="1902"/>
                  </a:lnTo>
                  <a:lnTo>
                    <a:pt x="2990" y="1910"/>
                  </a:lnTo>
                  <a:lnTo>
                    <a:pt x="2990" y="1910"/>
                  </a:lnTo>
                  <a:lnTo>
                    <a:pt x="2997" y="1911"/>
                  </a:lnTo>
                  <a:lnTo>
                    <a:pt x="3007" y="1914"/>
                  </a:lnTo>
                  <a:lnTo>
                    <a:pt x="3014" y="1918"/>
                  </a:lnTo>
                  <a:lnTo>
                    <a:pt x="3022" y="1923"/>
                  </a:lnTo>
                  <a:lnTo>
                    <a:pt x="3022" y="1923"/>
                  </a:lnTo>
                  <a:lnTo>
                    <a:pt x="3026" y="1927"/>
                  </a:lnTo>
                  <a:lnTo>
                    <a:pt x="3030" y="1933"/>
                  </a:lnTo>
                  <a:lnTo>
                    <a:pt x="3034" y="1938"/>
                  </a:lnTo>
                  <a:lnTo>
                    <a:pt x="3039" y="1942"/>
                  </a:lnTo>
                  <a:lnTo>
                    <a:pt x="3039" y="1942"/>
                  </a:lnTo>
                  <a:lnTo>
                    <a:pt x="3081" y="1976"/>
                  </a:lnTo>
                  <a:lnTo>
                    <a:pt x="3081" y="1976"/>
                  </a:lnTo>
                  <a:lnTo>
                    <a:pt x="3085" y="1977"/>
                  </a:lnTo>
                  <a:lnTo>
                    <a:pt x="3089" y="1977"/>
                  </a:lnTo>
                  <a:lnTo>
                    <a:pt x="3093" y="1976"/>
                  </a:lnTo>
                  <a:lnTo>
                    <a:pt x="3094" y="1975"/>
                  </a:lnTo>
                  <a:lnTo>
                    <a:pt x="3094" y="1972"/>
                  </a:lnTo>
                  <a:lnTo>
                    <a:pt x="3094" y="1972"/>
                  </a:lnTo>
                  <a:lnTo>
                    <a:pt x="3098" y="1942"/>
                  </a:lnTo>
                  <a:lnTo>
                    <a:pt x="3101" y="1911"/>
                  </a:lnTo>
                  <a:lnTo>
                    <a:pt x="3104" y="1881"/>
                  </a:lnTo>
                  <a:lnTo>
                    <a:pt x="3104" y="1851"/>
                  </a:lnTo>
                  <a:lnTo>
                    <a:pt x="3104" y="1822"/>
                  </a:lnTo>
                  <a:lnTo>
                    <a:pt x="3104" y="1792"/>
                  </a:lnTo>
                  <a:lnTo>
                    <a:pt x="3101" y="1762"/>
                  </a:lnTo>
                  <a:lnTo>
                    <a:pt x="3098" y="1733"/>
                  </a:lnTo>
                  <a:lnTo>
                    <a:pt x="3096" y="1703"/>
                  </a:lnTo>
                  <a:lnTo>
                    <a:pt x="3092" y="1674"/>
                  </a:lnTo>
                  <a:lnTo>
                    <a:pt x="3081" y="1616"/>
                  </a:lnTo>
                  <a:lnTo>
                    <a:pt x="3067" y="1557"/>
                  </a:lnTo>
                  <a:lnTo>
                    <a:pt x="3051" y="1500"/>
                  </a:lnTo>
                  <a:lnTo>
                    <a:pt x="3033" y="1444"/>
                  </a:lnTo>
                  <a:lnTo>
                    <a:pt x="3012" y="1387"/>
                  </a:lnTo>
                  <a:lnTo>
                    <a:pt x="2988" y="1332"/>
                  </a:lnTo>
                  <a:lnTo>
                    <a:pt x="2963" y="1278"/>
                  </a:lnTo>
                  <a:lnTo>
                    <a:pt x="2936" y="1224"/>
                  </a:lnTo>
                  <a:lnTo>
                    <a:pt x="2908" y="1172"/>
                  </a:lnTo>
                  <a:lnTo>
                    <a:pt x="2878" y="1119"/>
                  </a:lnTo>
                  <a:lnTo>
                    <a:pt x="2847" y="1069"/>
                  </a:lnTo>
                  <a:lnTo>
                    <a:pt x="2847" y="1069"/>
                  </a:lnTo>
                  <a:lnTo>
                    <a:pt x="2808" y="1013"/>
                  </a:lnTo>
                  <a:lnTo>
                    <a:pt x="2770" y="958"/>
                  </a:lnTo>
                  <a:lnTo>
                    <a:pt x="2731" y="903"/>
                  </a:lnTo>
                  <a:lnTo>
                    <a:pt x="2690" y="849"/>
                  </a:lnTo>
                  <a:lnTo>
                    <a:pt x="2690" y="849"/>
                  </a:lnTo>
                  <a:lnTo>
                    <a:pt x="2680" y="859"/>
                  </a:lnTo>
                  <a:lnTo>
                    <a:pt x="2680" y="859"/>
                  </a:lnTo>
                  <a:lnTo>
                    <a:pt x="2721" y="888"/>
                  </a:lnTo>
                  <a:lnTo>
                    <a:pt x="2721" y="888"/>
                  </a:lnTo>
                  <a:lnTo>
                    <a:pt x="2740" y="901"/>
                  </a:lnTo>
                  <a:lnTo>
                    <a:pt x="2751" y="908"/>
                  </a:lnTo>
                  <a:lnTo>
                    <a:pt x="2757" y="914"/>
                  </a:lnTo>
                  <a:lnTo>
                    <a:pt x="2757" y="914"/>
                  </a:lnTo>
                  <a:lnTo>
                    <a:pt x="2773" y="933"/>
                  </a:lnTo>
                  <a:lnTo>
                    <a:pt x="2789" y="950"/>
                  </a:lnTo>
                  <a:lnTo>
                    <a:pt x="2823" y="983"/>
                  </a:lnTo>
                  <a:lnTo>
                    <a:pt x="2857" y="1016"/>
                  </a:lnTo>
                  <a:lnTo>
                    <a:pt x="2873" y="1034"/>
                  </a:lnTo>
                  <a:lnTo>
                    <a:pt x="2889" y="1052"/>
                  </a:lnTo>
                  <a:lnTo>
                    <a:pt x="2889" y="1052"/>
                  </a:lnTo>
                  <a:lnTo>
                    <a:pt x="2890" y="1054"/>
                  </a:lnTo>
                  <a:lnTo>
                    <a:pt x="2892" y="1055"/>
                  </a:lnTo>
                  <a:lnTo>
                    <a:pt x="2895" y="1055"/>
                  </a:lnTo>
                  <a:lnTo>
                    <a:pt x="2898" y="1055"/>
                  </a:lnTo>
                  <a:lnTo>
                    <a:pt x="2900" y="1054"/>
                  </a:lnTo>
                  <a:lnTo>
                    <a:pt x="2902" y="1052"/>
                  </a:lnTo>
                  <a:lnTo>
                    <a:pt x="2903" y="1050"/>
                  </a:lnTo>
                  <a:lnTo>
                    <a:pt x="2902" y="1046"/>
                  </a:lnTo>
                  <a:lnTo>
                    <a:pt x="2902" y="1046"/>
                  </a:lnTo>
                  <a:lnTo>
                    <a:pt x="2894" y="1000"/>
                  </a:lnTo>
                  <a:lnTo>
                    <a:pt x="2894" y="1000"/>
                  </a:lnTo>
                  <a:lnTo>
                    <a:pt x="2890" y="985"/>
                  </a:lnTo>
                  <a:lnTo>
                    <a:pt x="2886" y="972"/>
                  </a:lnTo>
                  <a:lnTo>
                    <a:pt x="2881" y="958"/>
                  </a:lnTo>
                  <a:lnTo>
                    <a:pt x="2874" y="943"/>
                  </a:lnTo>
                  <a:lnTo>
                    <a:pt x="2874" y="943"/>
                  </a:lnTo>
                  <a:lnTo>
                    <a:pt x="2862" y="918"/>
                  </a:lnTo>
                  <a:lnTo>
                    <a:pt x="2849" y="893"/>
                  </a:lnTo>
                  <a:lnTo>
                    <a:pt x="2836" y="868"/>
                  </a:lnTo>
                  <a:lnTo>
                    <a:pt x="2822" y="845"/>
                  </a:lnTo>
                  <a:lnTo>
                    <a:pt x="2790" y="797"/>
                  </a:lnTo>
                  <a:lnTo>
                    <a:pt x="2757" y="751"/>
                  </a:lnTo>
                  <a:lnTo>
                    <a:pt x="2757" y="751"/>
                  </a:lnTo>
                  <a:lnTo>
                    <a:pt x="2728" y="715"/>
                  </a:lnTo>
                  <a:lnTo>
                    <a:pt x="2700" y="678"/>
                  </a:lnTo>
                  <a:lnTo>
                    <a:pt x="2639" y="606"/>
                  </a:lnTo>
                  <a:lnTo>
                    <a:pt x="2639" y="606"/>
                  </a:lnTo>
                  <a:lnTo>
                    <a:pt x="2612" y="570"/>
                  </a:lnTo>
                  <a:lnTo>
                    <a:pt x="2582" y="536"/>
                  </a:lnTo>
                  <a:lnTo>
                    <a:pt x="2551" y="502"/>
                  </a:lnTo>
                  <a:lnTo>
                    <a:pt x="2519" y="470"/>
                  </a:lnTo>
                  <a:lnTo>
                    <a:pt x="2519" y="470"/>
                  </a:lnTo>
                  <a:lnTo>
                    <a:pt x="2503" y="456"/>
                  </a:lnTo>
                  <a:lnTo>
                    <a:pt x="2487" y="441"/>
                  </a:lnTo>
                  <a:lnTo>
                    <a:pt x="2469" y="428"/>
                  </a:lnTo>
                  <a:lnTo>
                    <a:pt x="2452" y="416"/>
                  </a:lnTo>
                  <a:lnTo>
                    <a:pt x="2432" y="406"/>
                  </a:lnTo>
                  <a:lnTo>
                    <a:pt x="2412" y="397"/>
                  </a:lnTo>
                  <a:lnTo>
                    <a:pt x="2391" y="390"/>
                  </a:lnTo>
                  <a:lnTo>
                    <a:pt x="2370" y="388"/>
                  </a:lnTo>
                  <a:lnTo>
                    <a:pt x="2370" y="388"/>
                  </a:lnTo>
                  <a:lnTo>
                    <a:pt x="2374" y="402"/>
                  </a:lnTo>
                  <a:lnTo>
                    <a:pt x="2374" y="402"/>
                  </a:lnTo>
                  <a:lnTo>
                    <a:pt x="2437" y="373"/>
                  </a:lnTo>
                  <a:lnTo>
                    <a:pt x="2437" y="373"/>
                  </a:lnTo>
                  <a:lnTo>
                    <a:pt x="2440" y="370"/>
                  </a:lnTo>
                  <a:lnTo>
                    <a:pt x="2441" y="367"/>
                  </a:lnTo>
                  <a:lnTo>
                    <a:pt x="2440" y="363"/>
                  </a:lnTo>
                  <a:lnTo>
                    <a:pt x="2437" y="359"/>
                  </a:lnTo>
                  <a:lnTo>
                    <a:pt x="2437" y="359"/>
                  </a:lnTo>
                  <a:lnTo>
                    <a:pt x="2407" y="335"/>
                  </a:lnTo>
                  <a:lnTo>
                    <a:pt x="2378" y="310"/>
                  </a:lnTo>
                  <a:lnTo>
                    <a:pt x="2323" y="256"/>
                  </a:lnTo>
                  <a:lnTo>
                    <a:pt x="2296" y="230"/>
                  </a:lnTo>
                  <a:lnTo>
                    <a:pt x="2268" y="205"/>
                  </a:lnTo>
                  <a:lnTo>
                    <a:pt x="2238" y="181"/>
                  </a:lnTo>
                  <a:lnTo>
                    <a:pt x="2222" y="169"/>
                  </a:lnTo>
                  <a:lnTo>
                    <a:pt x="2206" y="159"/>
                  </a:lnTo>
                  <a:lnTo>
                    <a:pt x="2206" y="159"/>
                  </a:lnTo>
                  <a:lnTo>
                    <a:pt x="2175" y="142"/>
                  </a:lnTo>
                  <a:lnTo>
                    <a:pt x="2144" y="125"/>
                  </a:lnTo>
                  <a:lnTo>
                    <a:pt x="2112" y="109"/>
                  </a:lnTo>
                  <a:lnTo>
                    <a:pt x="2079" y="95"/>
                  </a:lnTo>
                  <a:lnTo>
                    <a:pt x="2046" y="81"/>
                  </a:lnTo>
                  <a:lnTo>
                    <a:pt x="2014" y="70"/>
                  </a:lnTo>
                  <a:lnTo>
                    <a:pt x="1980" y="59"/>
                  </a:lnTo>
                  <a:lnTo>
                    <a:pt x="1945" y="49"/>
                  </a:lnTo>
                  <a:lnTo>
                    <a:pt x="1945" y="49"/>
                  </a:lnTo>
                  <a:lnTo>
                    <a:pt x="1913" y="41"/>
                  </a:lnTo>
                  <a:lnTo>
                    <a:pt x="1881" y="33"/>
                  </a:lnTo>
                  <a:lnTo>
                    <a:pt x="1848" y="26"/>
                  </a:lnTo>
                  <a:lnTo>
                    <a:pt x="1816" y="21"/>
                  </a:lnTo>
                  <a:lnTo>
                    <a:pt x="1750" y="12"/>
                  </a:lnTo>
                  <a:lnTo>
                    <a:pt x="1684" y="5"/>
                  </a:lnTo>
                  <a:lnTo>
                    <a:pt x="1619" y="1"/>
                  </a:lnTo>
                  <a:lnTo>
                    <a:pt x="1552" y="0"/>
                  </a:lnTo>
                  <a:lnTo>
                    <a:pt x="1485" y="1"/>
                  </a:lnTo>
                  <a:lnTo>
                    <a:pt x="1419" y="4"/>
                  </a:lnTo>
                  <a:lnTo>
                    <a:pt x="1419" y="4"/>
                  </a:lnTo>
                  <a:lnTo>
                    <a:pt x="1368" y="8"/>
                  </a:lnTo>
                  <a:lnTo>
                    <a:pt x="1318" y="13"/>
                  </a:lnTo>
                  <a:lnTo>
                    <a:pt x="1269" y="20"/>
                  </a:lnTo>
                  <a:lnTo>
                    <a:pt x="1219" y="26"/>
                  </a:lnTo>
                  <a:lnTo>
                    <a:pt x="1169" y="35"/>
                  </a:lnTo>
                  <a:lnTo>
                    <a:pt x="1119" y="45"/>
                  </a:lnTo>
                  <a:lnTo>
                    <a:pt x="1069" y="56"/>
                  </a:lnTo>
                  <a:lnTo>
                    <a:pt x="1021" y="68"/>
                  </a:lnTo>
                  <a:lnTo>
                    <a:pt x="1021" y="68"/>
                  </a:lnTo>
                  <a:lnTo>
                    <a:pt x="968" y="83"/>
                  </a:lnTo>
                  <a:lnTo>
                    <a:pt x="917" y="99"/>
                  </a:lnTo>
                  <a:lnTo>
                    <a:pt x="866" y="116"/>
                  </a:lnTo>
                  <a:lnTo>
                    <a:pt x="816" y="135"/>
                  </a:lnTo>
                  <a:lnTo>
                    <a:pt x="766" y="158"/>
                  </a:lnTo>
                  <a:lnTo>
                    <a:pt x="718" y="181"/>
                  </a:lnTo>
                  <a:lnTo>
                    <a:pt x="694" y="194"/>
                  </a:lnTo>
                  <a:lnTo>
                    <a:pt x="671" y="209"/>
                  </a:lnTo>
                  <a:lnTo>
                    <a:pt x="648" y="223"/>
                  </a:lnTo>
                  <a:lnTo>
                    <a:pt x="626" y="238"/>
                  </a:lnTo>
                  <a:lnTo>
                    <a:pt x="626" y="238"/>
                  </a:lnTo>
                  <a:lnTo>
                    <a:pt x="606" y="252"/>
                  </a:lnTo>
                  <a:lnTo>
                    <a:pt x="588" y="267"/>
                  </a:lnTo>
                  <a:lnTo>
                    <a:pt x="568" y="282"/>
                  </a:lnTo>
                  <a:lnTo>
                    <a:pt x="551" y="300"/>
                  </a:lnTo>
                  <a:lnTo>
                    <a:pt x="534" y="317"/>
                  </a:lnTo>
                  <a:lnTo>
                    <a:pt x="517" y="334"/>
                  </a:lnTo>
                  <a:lnTo>
                    <a:pt x="501" y="352"/>
                  </a:lnTo>
                  <a:lnTo>
                    <a:pt x="487" y="372"/>
                  </a:lnTo>
                  <a:lnTo>
                    <a:pt x="487" y="372"/>
                  </a:lnTo>
                  <a:lnTo>
                    <a:pt x="474" y="391"/>
                  </a:lnTo>
                  <a:lnTo>
                    <a:pt x="462" y="411"/>
                  </a:lnTo>
                  <a:lnTo>
                    <a:pt x="450" y="432"/>
                  </a:lnTo>
                  <a:lnTo>
                    <a:pt x="441" y="453"/>
                  </a:lnTo>
                  <a:lnTo>
                    <a:pt x="441" y="453"/>
                  </a:lnTo>
                  <a:lnTo>
                    <a:pt x="433" y="476"/>
                  </a:lnTo>
                  <a:lnTo>
                    <a:pt x="425" y="497"/>
                  </a:lnTo>
                  <a:lnTo>
                    <a:pt x="425" y="497"/>
                  </a:lnTo>
                  <a:lnTo>
                    <a:pt x="420" y="520"/>
                  </a:lnTo>
                  <a:lnTo>
                    <a:pt x="420" y="520"/>
                  </a:lnTo>
                  <a:lnTo>
                    <a:pt x="417" y="531"/>
                  </a:lnTo>
                  <a:lnTo>
                    <a:pt x="416" y="540"/>
                  </a:lnTo>
                  <a:lnTo>
                    <a:pt x="416" y="540"/>
                  </a:lnTo>
                  <a:lnTo>
                    <a:pt x="412" y="545"/>
                  </a:lnTo>
                  <a:lnTo>
                    <a:pt x="406" y="552"/>
                  </a:lnTo>
                  <a:lnTo>
                    <a:pt x="394" y="562"/>
                  </a:lnTo>
                  <a:lnTo>
                    <a:pt x="394" y="562"/>
                  </a:lnTo>
                  <a:lnTo>
                    <a:pt x="400" y="561"/>
                  </a:lnTo>
                  <a:lnTo>
                    <a:pt x="400" y="561"/>
                  </a:lnTo>
                  <a:lnTo>
                    <a:pt x="385" y="560"/>
                  </a:lnTo>
                  <a:lnTo>
                    <a:pt x="368" y="561"/>
                  </a:lnTo>
                  <a:lnTo>
                    <a:pt x="353" y="565"/>
                  </a:lnTo>
                  <a:lnTo>
                    <a:pt x="337" y="570"/>
                  </a:lnTo>
                  <a:lnTo>
                    <a:pt x="323" y="578"/>
                  </a:lnTo>
                  <a:lnTo>
                    <a:pt x="310" y="587"/>
                  </a:lnTo>
                  <a:lnTo>
                    <a:pt x="297" y="598"/>
                  </a:lnTo>
                  <a:lnTo>
                    <a:pt x="284" y="610"/>
                  </a:lnTo>
                  <a:lnTo>
                    <a:pt x="272" y="621"/>
                  </a:lnTo>
                  <a:lnTo>
                    <a:pt x="261" y="635"/>
                  </a:lnTo>
                  <a:lnTo>
                    <a:pt x="240" y="663"/>
                  </a:lnTo>
                  <a:lnTo>
                    <a:pt x="222" y="691"/>
                  </a:lnTo>
                  <a:lnTo>
                    <a:pt x="206" y="717"/>
                  </a:lnTo>
                  <a:lnTo>
                    <a:pt x="206" y="717"/>
                  </a:lnTo>
                  <a:lnTo>
                    <a:pt x="188" y="751"/>
                  </a:lnTo>
                  <a:lnTo>
                    <a:pt x="171" y="786"/>
                  </a:lnTo>
                  <a:lnTo>
                    <a:pt x="154" y="822"/>
                  </a:lnTo>
                  <a:lnTo>
                    <a:pt x="141" y="858"/>
                  </a:lnTo>
                  <a:lnTo>
                    <a:pt x="141" y="858"/>
                  </a:lnTo>
                  <a:lnTo>
                    <a:pt x="126" y="904"/>
                  </a:lnTo>
                  <a:lnTo>
                    <a:pt x="113" y="950"/>
                  </a:lnTo>
                  <a:lnTo>
                    <a:pt x="103" y="996"/>
                  </a:lnTo>
                  <a:lnTo>
                    <a:pt x="93" y="1043"/>
                  </a:lnTo>
                  <a:lnTo>
                    <a:pt x="93" y="1043"/>
                  </a:lnTo>
                  <a:lnTo>
                    <a:pt x="78" y="1138"/>
                  </a:lnTo>
                  <a:lnTo>
                    <a:pt x="65" y="1232"/>
                  </a:lnTo>
                  <a:lnTo>
                    <a:pt x="65" y="1232"/>
                  </a:lnTo>
                  <a:lnTo>
                    <a:pt x="58" y="1286"/>
                  </a:lnTo>
                  <a:lnTo>
                    <a:pt x="54" y="1341"/>
                  </a:lnTo>
                  <a:lnTo>
                    <a:pt x="50" y="1397"/>
                  </a:lnTo>
                  <a:lnTo>
                    <a:pt x="49" y="1452"/>
                  </a:lnTo>
                  <a:lnTo>
                    <a:pt x="49" y="1452"/>
                  </a:lnTo>
                  <a:lnTo>
                    <a:pt x="46" y="1533"/>
                  </a:lnTo>
                  <a:lnTo>
                    <a:pt x="44" y="1616"/>
                  </a:lnTo>
                  <a:lnTo>
                    <a:pt x="44" y="1779"/>
                  </a:lnTo>
                  <a:lnTo>
                    <a:pt x="44" y="1779"/>
                  </a:lnTo>
                  <a:lnTo>
                    <a:pt x="44" y="1820"/>
                  </a:lnTo>
                  <a:lnTo>
                    <a:pt x="44" y="1862"/>
                  </a:lnTo>
                  <a:lnTo>
                    <a:pt x="46" y="1902"/>
                  </a:lnTo>
                  <a:lnTo>
                    <a:pt x="49" y="1944"/>
                  </a:lnTo>
                  <a:lnTo>
                    <a:pt x="49" y="1944"/>
                  </a:lnTo>
                  <a:lnTo>
                    <a:pt x="53" y="1976"/>
                  </a:lnTo>
                  <a:lnTo>
                    <a:pt x="58" y="2007"/>
                  </a:lnTo>
                  <a:lnTo>
                    <a:pt x="62" y="2023"/>
                  </a:lnTo>
                  <a:lnTo>
                    <a:pt x="67" y="2039"/>
                  </a:lnTo>
                  <a:lnTo>
                    <a:pt x="74" y="2053"/>
                  </a:lnTo>
                  <a:lnTo>
                    <a:pt x="80" y="2068"/>
                  </a:lnTo>
                  <a:lnTo>
                    <a:pt x="80" y="2068"/>
                  </a:lnTo>
                  <a:lnTo>
                    <a:pt x="83" y="2070"/>
                  </a:lnTo>
                  <a:lnTo>
                    <a:pt x="86" y="2072"/>
                  </a:lnTo>
                  <a:lnTo>
                    <a:pt x="88" y="2072"/>
                  </a:lnTo>
                  <a:lnTo>
                    <a:pt x="91" y="2070"/>
                  </a:lnTo>
                  <a:lnTo>
                    <a:pt x="93" y="2069"/>
                  </a:lnTo>
                  <a:lnTo>
                    <a:pt x="95" y="2067"/>
                  </a:lnTo>
                  <a:lnTo>
                    <a:pt x="95" y="2064"/>
                  </a:lnTo>
                  <a:lnTo>
                    <a:pt x="95" y="2060"/>
                  </a:lnTo>
                  <a:lnTo>
                    <a:pt x="95" y="20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7">
              <a:extLst>
                <a:ext uri="{FF2B5EF4-FFF2-40B4-BE49-F238E27FC236}">
                  <a16:creationId xmlns:a16="http://schemas.microsoft.com/office/drawing/2014/main" id="{F696708F-E903-19EC-08B0-CDD8B5E135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8" y="252"/>
              <a:ext cx="132" cy="233"/>
            </a:xfrm>
            <a:custGeom>
              <a:avLst/>
              <a:gdLst>
                <a:gd name="T0" fmla="*/ 1 w 395"/>
                <a:gd name="T1" fmla="*/ 12 h 697"/>
                <a:gd name="T2" fmla="*/ 1 w 395"/>
                <a:gd name="T3" fmla="*/ 12 h 697"/>
                <a:gd name="T4" fmla="*/ 38 w 395"/>
                <a:gd name="T5" fmla="*/ 77 h 697"/>
                <a:gd name="T6" fmla="*/ 73 w 395"/>
                <a:gd name="T7" fmla="*/ 144 h 697"/>
                <a:gd name="T8" fmla="*/ 143 w 395"/>
                <a:gd name="T9" fmla="*/ 277 h 697"/>
                <a:gd name="T10" fmla="*/ 143 w 395"/>
                <a:gd name="T11" fmla="*/ 277 h 697"/>
                <a:gd name="T12" fmla="*/ 214 w 395"/>
                <a:gd name="T13" fmla="*/ 411 h 697"/>
                <a:gd name="T14" fmla="*/ 249 w 395"/>
                <a:gd name="T15" fmla="*/ 478 h 697"/>
                <a:gd name="T16" fmla="*/ 286 w 395"/>
                <a:gd name="T17" fmla="*/ 544 h 697"/>
                <a:gd name="T18" fmla="*/ 286 w 395"/>
                <a:gd name="T19" fmla="*/ 544 h 697"/>
                <a:gd name="T20" fmla="*/ 332 w 395"/>
                <a:gd name="T21" fmla="*/ 620 h 697"/>
                <a:gd name="T22" fmla="*/ 379 w 395"/>
                <a:gd name="T23" fmla="*/ 695 h 697"/>
                <a:gd name="T24" fmla="*/ 379 w 395"/>
                <a:gd name="T25" fmla="*/ 695 h 697"/>
                <a:gd name="T26" fmla="*/ 382 w 395"/>
                <a:gd name="T27" fmla="*/ 696 h 697"/>
                <a:gd name="T28" fmla="*/ 384 w 395"/>
                <a:gd name="T29" fmla="*/ 697 h 697"/>
                <a:gd name="T30" fmla="*/ 388 w 395"/>
                <a:gd name="T31" fmla="*/ 697 h 697"/>
                <a:gd name="T32" fmla="*/ 391 w 395"/>
                <a:gd name="T33" fmla="*/ 696 h 697"/>
                <a:gd name="T34" fmla="*/ 393 w 395"/>
                <a:gd name="T35" fmla="*/ 695 h 697"/>
                <a:gd name="T36" fmla="*/ 395 w 395"/>
                <a:gd name="T37" fmla="*/ 692 h 697"/>
                <a:gd name="T38" fmla="*/ 395 w 395"/>
                <a:gd name="T39" fmla="*/ 689 h 697"/>
                <a:gd name="T40" fmla="*/ 393 w 395"/>
                <a:gd name="T41" fmla="*/ 685 h 697"/>
                <a:gd name="T42" fmla="*/ 393 w 395"/>
                <a:gd name="T43" fmla="*/ 685 h 697"/>
                <a:gd name="T44" fmla="*/ 351 w 395"/>
                <a:gd name="T45" fmla="*/ 621 h 697"/>
                <a:gd name="T46" fmla="*/ 311 w 395"/>
                <a:gd name="T47" fmla="*/ 555 h 697"/>
                <a:gd name="T48" fmla="*/ 273 w 395"/>
                <a:gd name="T49" fmla="*/ 488 h 697"/>
                <a:gd name="T50" fmla="*/ 236 w 395"/>
                <a:gd name="T51" fmla="*/ 420 h 697"/>
                <a:gd name="T52" fmla="*/ 236 w 395"/>
                <a:gd name="T53" fmla="*/ 420 h 697"/>
                <a:gd name="T54" fmla="*/ 165 w 395"/>
                <a:gd name="T55" fmla="*/ 287 h 697"/>
                <a:gd name="T56" fmla="*/ 97 w 395"/>
                <a:gd name="T57" fmla="*/ 153 h 697"/>
                <a:gd name="T58" fmla="*/ 97 w 395"/>
                <a:gd name="T59" fmla="*/ 153 h 697"/>
                <a:gd name="T60" fmla="*/ 56 w 395"/>
                <a:gd name="T61" fmla="*/ 79 h 697"/>
                <a:gd name="T62" fmla="*/ 14 w 395"/>
                <a:gd name="T63" fmla="*/ 4 h 697"/>
                <a:gd name="T64" fmla="*/ 14 w 395"/>
                <a:gd name="T65" fmla="*/ 4 h 697"/>
                <a:gd name="T66" fmla="*/ 12 w 395"/>
                <a:gd name="T67" fmla="*/ 1 h 697"/>
                <a:gd name="T68" fmla="*/ 9 w 395"/>
                <a:gd name="T69" fmla="*/ 0 h 697"/>
                <a:gd name="T70" fmla="*/ 6 w 395"/>
                <a:gd name="T71" fmla="*/ 0 h 697"/>
                <a:gd name="T72" fmla="*/ 4 w 395"/>
                <a:gd name="T73" fmla="*/ 1 h 697"/>
                <a:gd name="T74" fmla="*/ 1 w 395"/>
                <a:gd name="T75" fmla="*/ 2 h 697"/>
                <a:gd name="T76" fmla="*/ 0 w 395"/>
                <a:gd name="T77" fmla="*/ 5 h 697"/>
                <a:gd name="T78" fmla="*/ 0 w 395"/>
                <a:gd name="T79" fmla="*/ 8 h 697"/>
                <a:gd name="T80" fmla="*/ 1 w 395"/>
                <a:gd name="T81" fmla="*/ 12 h 697"/>
                <a:gd name="T82" fmla="*/ 1 w 395"/>
                <a:gd name="T83" fmla="*/ 12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5" h="697">
                  <a:moveTo>
                    <a:pt x="1" y="12"/>
                  </a:moveTo>
                  <a:lnTo>
                    <a:pt x="1" y="12"/>
                  </a:lnTo>
                  <a:lnTo>
                    <a:pt x="38" y="77"/>
                  </a:lnTo>
                  <a:lnTo>
                    <a:pt x="73" y="144"/>
                  </a:lnTo>
                  <a:lnTo>
                    <a:pt x="143" y="277"/>
                  </a:lnTo>
                  <a:lnTo>
                    <a:pt x="143" y="277"/>
                  </a:lnTo>
                  <a:lnTo>
                    <a:pt x="214" y="411"/>
                  </a:lnTo>
                  <a:lnTo>
                    <a:pt x="249" y="478"/>
                  </a:lnTo>
                  <a:lnTo>
                    <a:pt x="286" y="544"/>
                  </a:lnTo>
                  <a:lnTo>
                    <a:pt x="286" y="544"/>
                  </a:lnTo>
                  <a:lnTo>
                    <a:pt x="332" y="620"/>
                  </a:lnTo>
                  <a:lnTo>
                    <a:pt x="379" y="695"/>
                  </a:lnTo>
                  <a:lnTo>
                    <a:pt x="379" y="695"/>
                  </a:lnTo>
                  <a:lnTo>
                    <a:pt x="382" y="696"/>
                  </a:lnTo>
                  <a:lnTo>
                    <a:pt x="384" y="697"/>
                  </a:lnTo>
                  <a:lnTo>
                    <a:pt x="388" y="697"/>
                  </a:lnTo>
                  <a:lnTo>
                    <a:pt x="391" y="696"/>
                  </a:lnTo>
                  <a:lnTo>
                    <a:pt x="393" y="695"/>
                  </a:lnTo>
                  <a:lnTo>
                    <a:pt x="395" y="692"/>
                  </a:lnTo>
                  <a:lnTo>
                    <a:pt x="395" y="689"/>
                  </a:lnTo>
                  <a:lnTo>
                    <a:pt x="393" y="685"/>
                  </a:lnTo>
                  <a:lnTo>
                    <a:pt x="393" y="685"/>
                  </a:lnTo>
                  <a:lnTo>
                    <a:pt x="351" y="621"/>
                  </a:lnTo>
                  <a:lnTo>
                    <a:pt x="311" y="555"/>
                  </a:lnTo>
                  <a:lnTo>
                    <a:pt x="273" y="488"/>
                  </a:lnTo>
                  <a:lnTo>
                    <a:pt x="236" y="420"/>
                  </a:lnTo>
                  <a:lnTo>
                    <a:pt x="236" y="420"/>
                  </a:lnTo>
                  <a:lnTo>
                    <a:pt x="165" y="287"/>
                  </a:lnTo>
                  <a:lnTo>
                    <a:pt x="97" y="153"/>
                  </a:lnTo>
                  <a:lnTo>
                    <a:pt x="97" y="153"/>
                  </a:lnTo>
                  <a:lnTo>
                    <a:pt x="56" y="79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2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12"/>
                  </a:lnTo>
                  <a:lnTo>
                    <a:pt x="1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98">
              <a:extLst>
                <a:ext uri="{FF2B5EF4-FFF2-40B4-BE49-F238E27FC236}">
                  <a16:creationId xmlns:a16="http://schemas.microsoft.com/office/drawing/2014/main" id="{46319B68-2CBB-B225-0A5C-F95378B885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6" y="624"/>
              <a:ext cx="128" cy="226"/>
            </a:xfrm>
            <a:custGeom>
              <a:avLst/>
              <a:gdLst>
                <a:gd name="T0" fmla="*/ 3 w 384"/>
                <a:gd name="T1" fmla="*/ 14 h 677"/>
                <a:gd name="T2" fmla="*/ 3 w 384"/>
                <a:gd name="T3" fmla="*/ 14 h 677"/>
                <a:gd name="T4" fmla="*/ 30 w 384"/>
                <a:gd name="T5" fmla="*/ 40 h 677"/>
                <a:gd name="T6" fmla="*/ 56 w 384"/>
                <a:gd name="T7" fmla="*/ 66 h 677"/>
                <a:gd name="T8" fmla="*/ 81 w 384"/>
                <a:gd name="T9" fmla="*/ 95 h 677"/>
                <a:gd name="T10" fmla="*/ 106 w 384"/>
                <a:gd name="T11" fmla="*/ 123 h 677"/>
                <a:gd name="T12" fmla="*/ 130 w 384"/>
                <a:gd name="T13" fmla="*/ 153 h 677"/>
                <a:gd name="T14" fmla="*/ 152 w 384"/>
                <a:gd name="T15" fmla="*/ 183 h 677"/>
                <a:gd name="T16" fmla="*/ 174 w 384"/>
                <a:gd name="T17" fmla="*/ 213 h 677"/>
                <a:gd name="T18" fmla="*/ 194 w 384"/>
                <a:gd name="T19" fmla="*/ 245 h 677"/>
                <a:gd name="T20" fmla="*/ 194 w 384"/>
                <a:gd name="T21" fmla="*/ 245 h 677"/>
                <a:gd name="T22" fmla="*/ 213 w 384"/>
                <a:gd name="T23" fmla="*/ 275 h 677"/>
                <a:gd name="T24" fmla="*/ 231 w 384"/>
                <a:gd name="T25" fmla="*/ 306 h 677"/>
                <a:gd name="T26" fmla="*/ 247 w 384"/>
                <a:gd name="T27" fmla="*/ 338 h 677"/>
                <a:gd name="T28" fmla="*/ 262 w 384"/>
                <a:gd name="T29" fmla="*/ 371 h 677"/>
                <a:gd name="T30" fmla="*/ 277 w 384"/>
                <a:gd name="T31" fmla="*/ 404 h 677"/>
                <a:gd name="T32" fmla="*/ 291 w 384"/>
                <a:gd name="T33" fmla="*/ 437 h 677"/>
                <a:gd name="T34" fmla="*/ 304 w 384"/>
                <a:gd name="T35" fmla="*/ 469 h 677"/>
                <a:gd name="T36" fmla="*/ 316 w 384"/>
                <a:gd name="T37" fmla="*/ 504 h 677"/>
                <a:gd name="T38" fmla="*/ 316 w 384"/>
                <a:gd name="T39" fmla="*/ 504 h 677"/>
                <a:gd name="T40" fmla="*/ 331 w 384"/>
                <a:gd name="T41" fmla="*/ 544 h 677"/>
                <a:gd name="T42" fmla="*/ 344 w 384"/>
                <a:gd name="T43" fmla="*/ 586 h 677"/>
                <a:gd name="T44" fmla="*/ 369 w 384"/>
                <a:gd name="T45" fmla="*/ 670 h 677"/>
                <a:gd name="T46" fmla="*/ 369 w 384"/>
                <a:gd name="T47" fmla="*/ 670 h 677"/>
                <a:gd name="T48" fmla="*/ 370 w 384"/>
                <a:gd name="T49" fmla="*/ 674 h 677"/>
                <a:gd name="T50" fmla="*/ 373 w 384"/>
                <a:gd name="T51" fmla="*/ 676 h 677"/>
                <a:gd name="T52" fmla="*/ 375 w 384"/>
                <a:gd name="T53" fmla="*/ 677 h 677"/>
                <a:gd name="T54" fmla="*/ 378 w 384"/>
                <a:gd name="T55" fmla="*/ 676 h 677"/>
                <a:gd name="T56" fmla="*/ 382 w 384"/>
                <a:gd name="T57" fmla="*/ 674 h 677"/>
                <a:gd name="T58" fmla="*/ 383 w 384"/>
                <a:gd name="T59" fmla="*/ 673 h 677"/>
                <a:gd name="T60" fmla="*/ 384 w 384"/>
                <a:gd name="T61" fmla="*/ 670 h 677"/>
                <a:gd name="T62" fmla="*/ 384 w 384"/>
                <a:gd name="T63" fmla="*/ 666 h 677"/>
                <a:gd name="T64" fmla="*/ 384 w 384"/>
                <a:gd name="T65" fmla="*/ 666 h 677"/>
                <a:gd name="T66" fmla="*/ 362 w 384"/>
                <a:gd name="T67" fmla="*/ 593 h 677"/>
                <a:gd name="T68" fmla="*/ 338 w 384"/>
                <a:gd name="T69" fmla="*/ 521 h 677"/>
                <a:gd name="T70" fmla="*/ 327 w 384"/>
                <a:gd name="T71" fmla="*/ 484 h 677"/>
                <a:gd name="T72" fmla="*/ 312 w 384"/>
                <a:gd name="T73" fmla="*/ 448 h 677"/>
                <a:gd name="T74" fmla="*/ 298 w 384"/>
                <a:gd name="T75" fmla="*/ 413 h 677"/>
                <a:gd name="T76" fmla="*/ 283 w 384"/>
                <a:gd name="T77" fmla="*/ 377 h 677"/>
                <a:gd name="T78" fmla="*/ 283 w 384"/>
                <a:gd name="T79" fmla="*/ 377 h 677"/>
                <a:gd name="T80" fmla="*/ 268 w 384"/>
                <a:gd name="T81" fmla="*/ 345 h 677"/>
                <a:gd name="T82" fmla="*/ 252 w 384"/>
                <a:gd name="T83" fmla="*/ 313 h 677"/>
                <a:gd name="T84" fmla="*/ 235 w 384"/>
                <a:gd name="T85" fmla="*/ 282 h 677"/>
                <a:gd name="T86" fmla="*/ 216 w 384"/>
                <a:gd name="T87" fmla="*/ 250 h 677"/>
                <a:gd name="T88" fmla="*/ 197 w 384"/>
                <a:gd name="T89" fmla="*/ 220 h 677"/>
                <a:gd name="T90" fmla="*/ 177 w 384"/>
                <a:gd name="T91" fmla="*/ 190 h 677"/>
                <a:gd name="T92" fmla="*/ 156 w 384"/>
                <a:gd name="T93" fmla="*/ 161 h 677"/>
                <a:gd name="T94" fmla="*/ 134 w 384"/>
                <a:gd name="T95" fmla="*/ 132 h 677"/>
                <a:gd name="T96" fmla="*/ 134 w 384"/>
                <a:gd name="T97" fmla="*/ 132 h 677"/>
                <a:gd name="T98" fmla="*/ 106 w 384"/>
                <a:gd name="T99" fmla="*/ 98 h 677"/>
                <a:gd name="T100" fmla="*/ 76 w 384"/>
                <a:gd name="T101" fmla="*/ 65 h 677"/>
                <a:gd name="T102" fmla="*/ 46 w 384"/>
                <a:gd name="T103" fmla="*/ 33 h 677"/>
                <a:gd name="T104" fmla="*/ 14 w 384"/>
                <a:gd name="T105" fmla="*/ 2 h 677"/>
                <a:gd name="T106" fmla="*/ 14 w 384"/>
                <a:gd name="T107" fmla="*/ 2 h 677"/>
                <a:gd name="T108" fmla="*/ 11 w 384"/>
                <a:gd name="T109" fmla="*/ 0 h 677"/>
                <a:gd name="T110" fmla="*/ 8 w 384"/>
                <a:gd name="T111" fmla="*/ 0 h 677"/>
                <a:gd name="T112" fmla="*/ 5 w 384"/>
                <a:gd name="T113" fmla="*/ 0 h 677"/>
                <a:gd name="T114" fmla="*/ 3 w 384"/>
                <a:gd name="T115" fmla="*/ 3 h 677"/>
                <a:gd name="T116" fmla="*/ 1 w 384"/>
                <a:gd name="T117" fmla="*/ 4 h 677"/>
                <a:gd name="T118" fmla="*/ 0 w 384"/>
                <a:gd name="T119" fmla="*/ 7 h 677"/>
                <a:gd name="T120" fmla="*/ 1 w 384"/>
                <a:gd name="T121" fmla="*/ 11 h 677"/>
                <a:gd name="T122" fmla="*/ 3 w 384"/>
                <a:gd name="T123" fmla="*/ 14 h 677"/>
                <a:gd name="T124" fmla="*/ 3 w 384"/>
                <a:gd name="T125" fmla="*/ 14 h 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84" h="677">
                  <a:moveTo>
                    <a:pt x="3" y="14"/>
                  </a:moveTo>
                  <a:lnTo>
                    <a:pt x="3" y="14"/>
                  </a:lnTo>
                  <a:lnTo>
                    <a:pt x="30" y="40"/>
                  </a:lnTo>
                  <a:lnTo>
                    <a:pt x="56" y="66"/>
                  </a:lnTo>
                  <a:lnTo>
                    <a:pt x="81" y="95"/>
                  </a:lnTo>
                  <a:lnTo>
                    <a:pt x="106" y="123"/>
                  </a:lnTo>
                  <a:lnTo>
                    <a:pt x="130" y="153"/>
                  </a:lnTo>
                  <a:lnTo>
                    <a:pt x="152" y="183"/>
                  </a:lnTo>
                  <a:lnTo>
                    <a:pt x="174" y="213"/>
                  </a:lnTo>
                  <a:lnTo>
                    <a:pt x="194" y="245"/>
                  </a:lnTo>
                  <a:lnTo>
                    <a:pt x="194" y="245"/>
                  </a:lnTo>
                  <a:lnTo>
                    <a:pt x="213" y="275"/>
                  </a:lnTo>
                  <a:lnTo>
                    <a:pt x="231" y="306"/>
                  </a:lnTo>
                  <a:lnTo>
                    <a:pt x="247" y="338"/>
                  </a:lnTo>
                  <a:lnTo>
                    <a:pt x="262" y="371"/>
                  </a:lnTo>
                  <a:lnTo>
                    <a:pt x="277" y="404"/>
                  </a:lnTo>
                  <a:lnTo>
                    <a:pt x="291" y="437"/>
                  </a:lnTo>
                  <a:lnTo>
                    <a:pt x="304" y="469"/>
                  </a:lnTo>
                  <a:lnTo>
                    <a:pt x="316" y="504"/>
                  </a:lnTo>
                  <a:lnTo>
                    <a:pt x="316" y="504"/>
                  </a:lnTo>
                  <a:lnTo>
                    <a:pt x="331" y="544"/>
                  </a:lnTo>
                  <a:lnTo>
                    <a:pt x="344" y="586"/>
                  </a:lnTo>
                  <a:lnTo>
                    <a:pt x="369" y="670"/>
                  </a:lnTo>
                  <a:lnTo>
                    <a:pt x="369" y="670"/>
                  </a:lnTo>
                  <a:lnTo>
                    <a:pt x="370" y="674"/>
                  </a:lnTo>
                  <a:lnTo>
                    <a:pt x="373" y="676"/>
                  </a:lnTo>
                  <a:lnTo>
                    <a:pt x="375" y="677"/>
                  </a:lnTo>
                  <a:lnTo>
                    <a:pt x="378" y="676"/>
                  </a:lnTo>
                  <a:lnTo>
                    <a:pt x="382" y="674"/>
                  </a:lnTo>
                  <a:lnTo>
                    <a:pt x="383" y="673"/>
                  </a:lnTo>
                  <a:lnTo>
                    <a:pt x="384" y="670"/>
                  </a:lnTo>
                  <a:lnTo>
                    <a:pt x="384" y="666"/>
                  </a:lnTo>
                  <a:lnTo>
                    <a:pt x="384" y="666"/>
                  </a:lnTo>
                  <a:lnTo>
                    <a:pt x="362" y="593"/>
                  </a:lnTo>
                  <a:lnTo>
                    <a:pt x="338" y="521"/>
                  </a:lnTo>
                  <a:lnTo>
                    <a:pt x="327" y="484"/>
                  </a:lnTo>
                  <a:lnTo>
                    <a:pt x="312" y="448"/>
                  </a:lnTo>
                  <a:lnTo>
                    <a:pt x="298" y="413"/>
                  </a:lnTo>
                  <a:lnTo>
                    <a:pt x="283" y="377"/>
                  </a:lnTo>
                  <a:lnTo>
                    <a:pt x="283" y="377"/>
                  </a:lnTo>
                  <a:lnTo>
                    <a:pt x="268" y="345"/>
                  </a:lnTo>
                  <a:lnTo>
                    <a:pt x="252" y="313"/>
                  </a:lnTo>
                  <a:lnTo>
                    <a:pt x="235" y="282"/>
                  </a:lnTo>
                  <a:lnTo>
                    <a:pt x="216" y="250"/>
                  </a:lnTo>
                  <a:lnTo>
                    <a:pt x="197" y="220"/>
                  </a:lnTo>
                  <a:lnTo>
                    <a:pt x="177" y="190"/>
                  </a:lnTo>
                  <a:lnTo>
                    <a:pt x="156" y="161"/>
                  </a:lnTo>
                  <a:lnTo>
                    <a:pt x="134" y="132"/>
                  </a:lnTo>
                  <a:lnTo>
                    <a:pt x="134" y="132"/>
                  </a:lnTo>
                  <a:lnTo>
                    <a:pt x="106" y="98"/>
                  </a:lnTo>
                  <a:lnTo>
                    <a:pt x="76" y="65"/>
                  </a:lnTo>
                  <a:lnTo>
                    <a:pt x="46" y="33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7"/>
                  </a:lnTo>
                  <a:lnTo>
                    <a:pt x="1" y="11"/>
                  </a:lnTo>
                  <a:lnTo>
                    <a:pt x="3" y="14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99">
              <a:extLst>
                <a:ext uri="{FF2B5EF4-FFF2-40B4-BE49-F238E27FC236}">
                  <a16:creationId xmlns:a16="http://schemas.microsoft.com/office/drawing/2014/main" id="{83B7354E-886F-48EF-18CB-1C128E6B32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2" y="2101"/>
              <a:ext cx="331" cy="614"/>
            </a:xfrm>
            <a:custGeom>
              <a:avLst/>
              <a:gdLst>
                <a:gd name="T0" fmla="*/ 931 w 991"/>
                <a:gd name="T1" fmla="*/ 1792 h 1842"/>
                <a:gd name="T2" fmla="*/ 755 w 991"/>
                <a:gd name="T3" fmla="*/ 1691 h 1842"/>
                <a:gd name="T4" fmla="*/ 642 w 991"/>
                <a:gd name="T5" fmla="*/ 1618 h 1842"/>
                <a:gd name="T6" fmla="*/ 562 w 991"/>
                <a:gd name="T7" fmla="*/ 1556 h 1842"/>
                <a:gd name="T8" fmla="*/ 486 w 991"/>
                <a:gd name="T9" fmla="*/ 1484 h 1842"/>
                <a:gd name="T10" fmla="*/ 336 w 991"/>
                <a:gd name="T11" fmla="*/ 1330 h 1842"/>
                <a:gd name="T12" fmla="*/ 291 w 991"/>
                <a:gd name="T13" fmla="*/ 1288 h 1842"/>
                <a:gd name="T14" fmla="*/ 152 w 991"/>
                <a:gd name="T15" fmla="*/ 1167 h 1842"/>
                <a:gd name="T16" fmla="*/ 103 w 991"/>
                <a:gd name="T17" fmla="*/ 1118 h 1842"/>
                <a:gd name="T18" fmla="*/ 60 w 991"/>
                <a:gd name="T19" fmla="*/ 1066 h 1842"/>
                <a:gd name="T20" fmla="*/ 14 w 991"/>
                <a:gd name="T21" fmla="*/ 993 h 1842"/>
                <a:gd name="T22" fmla="*/ 13 w 991"/>
                <a:gd name="T23" fmla="*/ 1003 h 1842"/>
                <a:gd name="T24" fmla="*/ 308 w 991"/>
                <a:gd name="T25" fmla="*/ 651 h 1842"/>
                <a:gd name="T26" fmla="*/ 387 w 991"/>
                <a:gd name="T27" fmla="*/ 549 h 1842"/>
                <a:gd name="T28" fmla="*/ 498 w 991"/>
                <a:gd name="T29" fmla="*/ 393 h 1842"/>
                <a:gd name="T30" fmla="*/ 597 w 991"/>
                <a:gd name="T31" fmla="*/ 228 h 1842"/>
                <a:gd name="T32" fmla="*/ 635 w 991"/>
                <a:gd name="T33" fmla="*/ 149 h 1842"/>
                <a:gd name="T34" fmla="*/ 666 w 991"/>
                <a:gd name="T35" fmla="*/ 66 h 1842"/>
                <a:gd name="T36" fmla="*/ 680 w 991"/>
                <a:gd name="T37" fmla="*/ 9 h 1842"/>
                <a:gd name="T38" fmla="*/ 677 w 991"/>
                <a:gd name="T39" fmla="*/ 2 h 1842"/>
                <a:gd name="T40" fmla="*/ 669 w 991"/>
                <a:gd name="T41" fmla="*/ 0 h 1842"/>
                <a:gd name="T42" fmla="*/ 665 w 991"/>
                <a:gd name="T43" fmla="*/ 6 h 1842"/>
                <a:gd name="T44" fmla="*/ 645 w 991"/>
                <a:gd name="T45" fmla="*/ 80 h 1842"/>
                <a:gd name="T46" fmla="*/ 616 w 991"/>
                <a:gd name="T47" fmla="*/ 153 h 1842"/>
                <a:gd name="T48" fmla="*/ 565 w 991"/>
                <a:gd name="T49" fmla="*/ 253 h 1842"/>
                <a:gd name="T50" fmla="*/ 468 w 991"/>
                <a:gd name="T51" fmla="*/ 408 h 1842"/>
                <a:gd name="T52" fmla="*/ 395 w 991"/>
                <a:gd name="T53" fmla="*/ 513 h 1842"/>
                <a:gd name="T54" fmla="*/ 237 w 991"/>
                <a:gd name="T55" fmla="*/ 714 h 1842"/>
                <a:gd name="T56" fmla="*/ 78 w 991"/>
                <a:gd name="T57" fmla="*/ 902 h 1842"/>
                <a:gd name="T58" fmla="*/ 0 w 991"/>
                <a:gd name="T59" fmla="*/ 996 h 1842"/>
                <a:gd name="T60" fmla="*/ 0 w 991"/>
                <a:gd name="T61" fmla="*/ 1001 h 1842"/>
                <a:gd name="T62" fmla="*/ 39 w 991"/>
                <a:gd name="T63" fmla="*/ 1064 h 1842"/>
                <a:gd name="T64" fmla="*/ 97 w 991"/>
                <a:gd name="T65" fmla="*/ 1134 h 1842"/>
                <a:gd name="T66" fmla="*/ 140 w 991"/>
                <a:gd name="T67" fmla="*/ 1177 h 1842"/>
                <a:gd name="T68" fmla="*/ 256 w 991"/>
                <a:gd name="T69" fmla="*/ 1279 h 1842"/>
                <a:gd name="T70" fmla="*/ 326 w 991"/>
                <a:gd name="T71" fmla="*/ 1343 h 1842"/>
                <a:gd name="T72" fmla="*/ 400 w 991"/>
                <a:gd name="T73" fmla="*/ 1418 h 1842"/>
                <a:gd name="T74" fmla="*/ 502 w 991"/>
                <a:gd name="T75" fmla="*/ 1522 h 1842"/>
                <a:gd name="T76" fmla="*/ 581 w 991"/>
                <a:gd name="T77" fmla="*/ 1591 h 1842"/>
                <a:gd name="T78" fmla="*/ 636 w 991"/>
                <a:gd name="T79" fmla="*/ 1632 h 1842"/>
                <a:gd name="T80" fmla="*/ 720 w 991"/>
                <a:gd name="T81" fmla="*/ 1687 h 1842"/>
                <a:gd name="T82" fmla="*/ 915 w 991"/>
                <a:gd name="T83" fmla="*/ 1801 h 1842"/>
                <a:gd name="T84" fmla="*/ 983 w 991"/>
                <a:gd name="T85" fmla="*/ 1842 h 1842"/>
                <a:gd name="T86" fmla="*/ 990 w 991"/>
                <a:gd name="T87" fmla="*/ 1838 h 1842"/>
                <a:gd name="T88" fmla="*/ 990 w 991"/>
                <a:gd name="T89" fmla="*/ 1830 h 1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91" h="1842">
                  <a:moveTo>
                    <a:pt x="987" y="1828"/>
                  </a:moveTo>
                  <a:lnTo>
                    <a:pt x="987" y="1828"/>
                  </a:lnTo>
                  <a:lnTo>
                    <a:pt x="931" y="1792"/>
                  </a:lnTo>
                  <a:lnTo>
                    <a:pt x="872" y="1758"/>
                  </a:lnTo>
                  <a:lnTo>
                    <a:pt x="814" y="1725"/>
                  </a:lnTo>
                  <a:lnTo>
                    <a:pt x="755" y="1691"/>
                  </a:lnTo>
                  <a:lnTo>
                    <a:pt x="698" y="1656"/>
                  </a:lnTo>
                  <a:lnTo>
                    <a:pt x="670" y="1637"/>
                  </a:lnTo>
                  <a:lnTo>
                    <a:pt x="642" y="1618"/>
                  </a:lnTo>
                  <a:lnTo>
                    <a:pt x="615" y="1598"/>
                  </a:lnTo>
                  <a:lnTo>
                    <a:pt x="589" y="1578"/>
                  </a:lnTo>
                  <a:lnTo>
                    <a:pt x="562" y="1556"/>
                  </a:lnTo>
                  <a:lnTo>
                    <a:pt x="538" y="1533"/>
                  </a:lnTo>
                  <a:lnTo>
                    <a:pt x="538" y="1533"/>
                  </a:lnTo>
                  <a:lnTo>
                    <a:pt x="486" y="1484"/>
                  </a:lnTo>
                  <a:lnTo>
                    <a:pt x="435" y="1432"/>
                  </a:lnTo>
                  <a:lnTo>
                    <a:pt x="385" y="1381"/>
                  </a:lnTo>
                  <a:lnTo>
                    <a:pt x="336" y="1330"/>
                  </a:lnTo>
                  <a:lnTo>
                    <a:pt x="336" y="1330"/>
                  </a:lnTo>
                  <a:lnTo>
                    <a:pt x="313" y="1307"/>
                  </a:lnTo>
                  <a:lnTo>
                    <a:pt x="291" y="1288"/>
                  </a:lnTo>
                  <a:lnTo>
                    <a:pt x="244" y="1247"/>
                  </a:lnTo>
                  <a:lnTo>
                    <a:pt x="198" y="1208"/>
                  </a:lnTo>
                  <a:lnTo>
                    <a:pt x="152" y="1167"/>
                  </a:lnTo>
                  <a:lnTo>
                    <a:pt x="152" y="1167"/>
                  </a:lnTo>
                  <a:lnTo>
                    <a:pt x="127" y="1143"/>
                  </a:lnTo>
                  <a:lnTo>
                    <a:pt x="103" y="1118"/>
                  </a:lnTo>
                  <a:lnTo>
                    <a:pt x="81" y="1093"/>
                  </a:lnTo>
                  <a:lnTo>
                    <a:pt x="60" y="1066"/>
                  </a:lnTo>
                  <a:lnTo>
                    <a:pt x="60" y="1066"/>
                  </a:lnTo>
                  <a:lnTo>
                    <a:pt x="48" y="1049"/>
                  </a:lnTo>
                  <a:lnTo>
                    <a:pt x="36" y="1030"/>
                  </a:lnTo>
                  <a:lnTo>
                    <a:pt x="14" y="993"/>
                  </a:lnTo>
                  <a:lnTo>
                    <a:pt x="14" y="993"/>
                  </a:lnTo>
                  <a:lnTo>
                    <a:pt x="13" y="1003"/>
                  </a:lnTo>
                  <a:lnTo>
                    <a:pt x="13" y="1003"/>
                  </a:lnTo>
                  <a:lnTo>
                    <a:pt x="162" y="828"/>
                  </a:lnTo>
                  <a:lnTo>
                    <a:pt x="236" y="740"/>
                  </a:lnTo>
                  <a:lnTo>
                    <a:pt x="308" y="651"/>
                  </a:lnTo>
                  <a:lnTo>
                    <a:pt x="308" y="651"/>
                  </a:lnTo>
                  <a:lnTo>
                    <a:pt x="347" y="601"/>
                  </a:lnTo>
                  <a:lnTo>
                    <a:pt x="387" y="549"/>
                  </a:lnTo>
                  <a:lnTo>
                    <a:pt x="425" y="498"/>
                  </a:lnTo>
                  <a:lnTo>
                    <a:pt x="461" y="446"/>
                  </a:lnTo>
                  <a:lnTo>
                    <a:pt x="498" y="393"/>
                  </a:lnTo>
                  <a:lnTo>
                    <a:pt x="532" y="338"/>
                  </a:lnTo>
                  <a:lnTo>
                    <a:pt x="565" y="284"/>
                  </a:lnTo>
                  <a:lnTo>
                    <a:pt x="597" y="228"/>
                  </a:lnTo>
                  <a:lnTo>
                    <a:pt x="597" y="228"/>
                  </a:lnTo>
                  <a:lnTo>
                    <a:pt x="623" y="175"/>
                  </a:lnTo>
                  <a:lnTo>
                    <a:pt x="635" y="149"/>
                  </a:lnTo>
                  <a:lnTo>
                    <a:pt x="646" y="121"/>
                  </a:lnTo>
                  <a:lnTo>
                    <a:pt x="657" y="94"/>
                  </a:lnTo>
                  <a:lnTo>
                    <a:pt x="666" y="66"/>
                  </a:lnTo>
                  <a:lnTo>
                    <a:pt x="674" y="38"/>
                  </a:lnTo>
                  <a:lnTo>
                    <a:pt x="680" y="9"/>
                  </a:lnTo>
                  <a:lnTo>
                    <a:pt x="680" y="9"/>
                  </a:lnTo>
                  <a:lnTo>
                    <a:pt x="680" y="7"/>
                  </a:lnTo>
                  <a:lnTo>
                    <a:pt x="679" y="3"/>
                  </a:lnTo>
                  <a:lnTo>
                    <a:pt x="677" y="2"/>
                  </a:lnTo>
                  <a:lnTo>
                    <a:pt x="674" y="0"/>
                  </a:lnTo>
                  <a:lnTo>
                    <a:pt x="671" y="0"/>
                  </a:lnTo>
                  <a:lnTo>
                    <a:pt x="669" y="0"/>
                  </a:lnTo>
                  <a:lnTo>
                    <a:pt x="666" y="3"/>
                  </a:lnTo>
                  <a:lnTo>
                    <a:pt x="665" y="6"/>
                  </a:lnTo>
                  <a:lnTo>
                    <a:pt x="665" y="6"/>
                  </a:lnTo>
                  <a:lnTo>
                    <a:pt x="660" y="31"/>
                  </a:lnTo>
                  <a:lnTo>
                    <a:pt x="653" y="55"/>
                  </a:lnTo>
                  <a:lnTo>
                    <a:pt x="645" y="80"/>
                  </a:lnTo>
                  <a:lnTo>
                    <a:pt x="636" y="104"/>
                  </a:lnTo>
                  <a:lnTo>
                    <a:pt x="625" y="129"/>
                  </a:lnTo>
                  <a:lnTo>
                    <a:pt x="616" y="153"/>
                  </a:lnTo>
                  <a:lnTo>
                    <a:pt x="594" y="199"/>
                  </a:lnTo>
                  <a:lnTo>
                    <a:pt x="594" y="199"/>
                  </a:lnTo>
                  <a:lnTo>
                    <a:pt x="565" y="253"/>
                  </a:lnTo>
                  <a:lnTo>
                    <a:pt x="534" y="305"/>
                  </a:lnTo>
                  <a:lnTo>
                    <a:pt x="502" y="358"/>
                  </a:lnTo>
                  <a:lnTo>
                    <a:pt x="468" y="408"/>
                  </a:lnTo>
                  <a:lnTo>
                    <a:pt x="468" y="408"/>
                  </a:lnTo>
                  <a:lnTo>
                    <a:pt x="431" y="460"/>
                  </a:lnTo>
                  <a:lnTo>
                    <a:pt x="395" y="513"/>
                  </a:lnTo>
                  <a:lnTo>
                    <a:pt x="357" y="564"/>
                  </a:lnTo>
                  <a:lnTo>
                    <a:pt x="317" y="614"/>
                  </a:lnTo>
                  <a:lnTo>
                    <a:pt x="237" y="714"/>
                  </a:lnTo>
                  <a:lnTo>
                    <a:pt x="155" y="812"/>
                  </a:lnTo>
                  <a:lnTo>
                    <a:pt x="155" y="812"/>
                  </a:lnTo>
                  <a:lnTo>
                    <a:pt x="78" y="902"/>
                  </a:lnTo>
                  <a:lnTo>
                    <a:pt x="1" y="991"/>
                  </a:lnTo>
                  <a:lnTo>
                    <a:pt x="1" y="991"/>
                  </a:lnTo>
                  <a:lnTo>
                    <a:pt x="0" y="996"/>
                  </a:lnTo>
                  <a:lnTo>
                    <a:pt x="0" y="999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19" y="1033"/>
                  </a:lnTo>
                  <a:lnTo>
                    <a:pt x="39" y="1064"/>
                  </a:lnTo>
                  <a:lnTo>
                    <a:pt x="39" y="1064"/>
                  </a:lnTo>
                  <a:lnTo>
                    <a:pt x="57" y="1088"/>
                  </a:lnTo>
                  <a:lnTo>
                    <a:pt x="76" y="1112"/>
                  </a:lnTo>
                  <a:lnTo>
                    <a:pt x="97" y="1134"/>
                  </a:lnTo>
                  <a:lnTo>
                    <a:pt x="118" y="1156"/>
                  </a:lnTo>
                  <a:lnTo>
                    <a:pt x="118" y="1156"/>
                  </a:lnTo>
                  <a:lnTo>
                    <a:pt x="140" y="1177"/>
                  </a:lnTo>
                  <a:lnTo>
                    <a:pt x="162" y="1198"/>
                  </a:lnTo>
                  <a:lnTo>
                    <a:pt x="208" y="1238"/>
                  </a:lnTo>
                  <a:lnTo>
                    <a:pt x="256" y="1279"/>
                  </a:lnTo>
                  <a:lnTo>
                    <a:pt x="301" y="1318"/>
                  </a:lnTo>
                  <a:lnTo>
                    <a:pt x="301" y="1318"/>
                  </a:lnTo>
                  <a:lnTo>
                    <a:pt x="326" y="1343"/>
                  </a:lnTo>
                  <a:lnTo>
                    <a:pt x="351" y="1367"/>
                  </a:lnTo>
                  <a:lnTo>
                    <a:pt x="400" y="1418"/>
                  </a:lnTo>
                  <a:lnTo>
                    <a:pt x="400" y="1418"/>
                  </a:lnTo>
                  <a:lnTo>
                    <a:pt x="451" y="1470"/>
                  </a:lnTo>
                  <a:lnTo>
                    <a:pt x="502" y="1522"/>
                  </a:lnTo>
                  <a:lnTo>
                    <a:pt x="502" y="1522"/>
                  </a:lnTo>
                  <a:lnTo>
                    <a:pt x="528" y="1545"/>
                  </a:lnTo>
                  <a:lnTo>
                    <a:pt x="553" y="1569"/>
                  </a:lnTo>
                  <a:lnTo>
                    <a:pt x="581" y="1591"/>
                  </a:lnTo>
                  <a:lnTo>
                    <a:pt x="608" y="1612"/>
                  </a:lnTo>
                  <a:lnTo>
                    <a:pt x="608" y="1612"/>
                  </a:lnTo>
                  <a:lnTo>
                    <a:pt x="636" y="1632"/>
                  </a:lnTo>
                  <a:lnTo>
                    <a:pt x="663" y="1652"/>
                  </a:lnTo>
                  <a:lnTo>
                    <a:pt x="720" y="1687"/>
                  </a:lnTo>
                  <a:lnTo>
                    <a:pt x="720" y="1687"/>
                  </a:lnTo>
                  <a:lnTo>
                    <a:pt x="785" y="1727"/>
                  </a:lnTo>
                  <a:lnTo>
                    <a:pt x="851" y="1763"/>
                  </a:lnTo>
                  <a:lnTo>
                    <a:pt x="915" y="1801"/>
                  </a:lnTo>
                  <a:lnTo>
                    <a:pt x="980" y="1841"/>
                  </a:lnTo>
                  <a:lnTo>
                    <a:pt x="980" y="1841"/>
                  </a:lnTo>
                  <a:lnTo>
                    <a:pt x="983" y="1842"/>
                  </a:lnTo>
                  <a:lnTo>
                    <a:pt x="986" y="1842"/>
                  </a:lnTo>
                  <a:lnTo>
                    <a:pt x="989" y="1841"/>
                  </a:lnTo>
                  <a:lnTo>
                    <a:pt x="990" y="1838"/>
                  </a:lnTo>
                  <a:lnTo>
                    <a:pt x="991" y="1836"/>
                  </a:lnTo>
                  <a:lnTo>
                    <a:pt x="991" y="1833"/>
                  </a:lnTo>
                  <a:lnTo>
                    <a:pt x="990" y="1830"/>
                  </a:lnTo>
                  <a:lnTo>
                    <a:pt x="987" y="1828"/>
                  </a:lnTo>
                  <a:lnTo>
                    <a:pt x="987" y="18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100">
              <a:extLst>
                <a:ext uri="{FF2B5EF4-FFF2-40B4-BE49-F238E27FC236}">
                  <a16:creationId xmlns:a16="http://schemas.microsoft.com/office/drawing/2014/main" id="{D48CEC89-D857-9F16-6570-D12A96D9C2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0" y="2789"/>
              <a:ext cx="127" cy="92"/>
            </a:xfrm>
            <a:custGeom>
              <a:avLst/>
              <a:gdLst>
                <a:gd name="T0" fmla="*/ 381 w 382"/>
                <a:gd name="T1" fmla="*/ 263 h 276"/>
                <a:gd name="T2" fmla="*/ 381 w 382"/>
                <a:gd name="T3" fmla="*/ 263 h 276"/>
                <a:gd name="T4" fmla="*/ 348 w 382"/>
                <a:gd name="T5" fmla="*/ 226 h 276"/>
                <a:gd name="T6" fmla="*/ 315 w 382"/>
                <a:gd name="T7" fmla="*/ 188 h 276"/>
                <a:gd name="T8" fmla="*/ 315 w 382"/>
                <a:gd name="T9" fmla="*/ 188 h 276"/>
                <a:gd name="T10" fmla="*/ 302 w 382"/>
                <a:gd name="T11" fmla="*/ 174 h 276"/>
                <a:gd name="T12" fmla="*/ 287 w 382"/>
                <a:gd name="T13" fmla="*/ 161 h 276"/>
                <a:gd name="T14" fmla="*/ 257 w 382"/>
                <a:gd name="T15" fmla="*/ 136 h 276"/>
                <a:gd name="T16" fmla="*/ 257 w 382"/>
                <a:gd name="T17" fmla="*/ 136 h 276"/>
                <a:gd name="T18" fmla="*/ 223 w 382"/>
                <a:gd name="T19" fmla="*/ 107 h 276"/>
                <a:gd name="T20" fmla="*/ 186 w 382"/>
                <a:gd name="T21" fmla="*/ 81 h 276"/>
                <a:gd name="T22" fmla="*/ 148 w 382"/>
                <a:gd name="T23" fmla="*/ 58 h 276"/>
                <a:gd name="T24" fmla="*/ 129 w 382"/>
                <a:gd name="T25" fmla="*/ 46 h 276"/>
                <a:gd name="T26" fmla="*/ 108 w 382"/>
                <a:gd name="T27" fmla="*/ 37 h 276"/>
                <a:gd name="T28" fmla="*/ 108 w 382"/>
                <a:gd name="T29" fmla="*/ 37 h 276"/>
                <a:gd name="T30" fmla="*/ 84 w 382"/>
                <a:gd name="T31" fmla="*/ 27 h 276"/>
                <a:gd name="T32" fmla="*/ 59 w 382"/>
                <a:gd name="T33" fmla="*/ 16 h 276"/>
                <a:gd name="T34" fmla="*/ 34 w 382"/>
                <a:gd name="T35" fmla="*/ 8 h 276"/>
                <a:gd name="T36" fmla="*/ 9 w 382"/>
                <a:gd name="T37" fmla="*/ 0 h 276"/>
                <a:gd name="T38" fmla="*/ 9 w 382"/>
                <a:gd name="T39" fmla="*/ 0 h 276"/>
                <a:gd name="T40" fmla="*/ 7 w 382"/>
                <a:gd name="T41" fmla="*/ 0 h 276"/>
                <a:gd name="T42" fmla="*/ 4 w 382"/>
                <a:gd name="T43" fmla="*/ 2 h 276"/>
                <a:gd name="T44" fmla="*/ 2 w 382"/>
                <a:gd name="T45" fmla="*/ 4 h 276"/>
                <a:gd name="T46" fmla="*/ 0 w 382"/>
                <a:gd name="T47" fmla="*/ 7 h 276"/>
                <a:gd name="T48" fmla="*/ 0 w 382"/>
                <a:gd name="T49" fmla="*/ 10 h 276"/>
                <a:gd name="T50" fmla="*/ 0 w 382"/>
                <a:gd name="T51" fmla="*/ 12 h 276"/>
                <a:gd name="T52" fmla="*/ 3 w 382"/>
                <a:gd name="T53" fmla="*/ 15 h 276"/>
                <a:gd name="T54" fmla="*/ 5 w 382"/>
                <a:gd name="T55" fmla="*/ 16 h 276"/>
                <a:gd name="T56" fmla="*/ 5 w 382"/>
                <a:gd name="T57" fmla="*/ 16 h 276"/>
                <a:gd name="T58" fmla="*/ 28 w 382"/>
                <a:gd name="T59" fmla="*/ 23 h 276"/>
                <a:gd name="T60" fmla="*/ 49 w 382"/>
                <a:gd name="T61" fmla="*/ 29 h 276"/>
                <a:gd name="T62" fmla="*/ 70 w 382"/>
                <a:gd name="T63" fmla="*/ 37 h 276"/>
                <a:gd name="T64" fmla="*/ 91 w 382"/>
                <a:gd name="T65" fmla="*/ 46 h 276"/>
                <a:gd name="T66" fmla="*/ 110 w 382"/>
                <a:gd name="T67" fmla="*/ 56 h 276"/>
                <a:gd name="T68" fmla="*/ 130 w 382"/>
                <a:gd name="T69" fmla="*/ 66 h 276"/>
                <a:gd name="T70" fmla="*/ 150 w 382"/>
                <a:gd name="T71" fmla="*/ 77 h 276"/>
                <a:gd name="T72" fmla="*/ 169 w 382"/>
                <a:gd name="T73" fmla="*/ 89 h 276"/>
                <a:gd name="T74" fmla="*/ 169 w 382"/>
                <a:gd name="T75" fmla="*/ 89 h 276"/>
                <a:gd name="T76" fmla="*/ 205 w 382"/>
                <a:gd name="T77" fmla="*/ 113 h 276"/>
                <a:gd name="T78" fmla="*/ 240 w 382"/>
                <a:gd name="T79" fmla="*/ 141 h 276"/>
                <a:gd name="T80" fmla="*/ 240 w 382"/>
                <a:gd name="T81" fmla="*/ 141 h 276"/>
                <a:gd name="T82" fmla="*/ 270 w 382"/>
                <a:gd name="T83" fmla="*/ 166 h 276"/>
                <a:gd name="T84" fmla="*/ 285 w 382"/>
                <a:gd name="T85" fmla="*/ 179 h 276"/>
                <a:gd name="T86" fmla="*/ 298 w 382"/>
                <a:gd name="T87" fmla="*/ 194 h 276"/>
                <a:gd name="T88" fmla="*/ 298 w 382"/>
                <a:gd name="T89" fmla="*/ 194 h 276"/>
                <a:gd name="T90" fmla="*/ 316 w 382"/>
                <a:gd name="T91" fmla="*/ 213 h 276"/>
                <a:gd name="T92" fmla="*/ 333 w 382"/>
                <a:gd name="T93" fmla="*/ 233 h 276"/>
                <a:gd name="T94" fmla="*/ 369 w 382"/>
                <a:gd name="T95" fmla="*/ 274 h 276"/>
                <a:gd name="T96" fmla="*/ 369 w 382"/>
                <a:gd name="T97" fmla="*/ 274 h 276"/>
                <a:gd name="T98" fmla="*/ 371 w 382"/>
                <a:gd name="T99" fmla="*/ 276 h 276"/>
                <a:gd name="T100" fmla="*/ 374 w 382"/>
                <a:gd name="T101" fmla="*/ 276 h 276"/>
                <a:gd name="T102" fmla="*/ 377 w 382"/>
                <a:gd name="T103" fmla="*/ 276 h 276"/>
                <a:gd name="T104" fmla="*/ 379 w 382"/>
                <a:gd name="T105" fmla="*/ 274 h 276"/>
                <a:gd name="T106" fmla="*/ 382 w 382"/>
                <a:gd name="T107" fmla="*/ 272 h 276"/>
                <a:gd name="T108" fmla="*/ 382 w 382"/>
                <a:gd name="T109" fmla="*/ 268 h 276"/>
                <a:gd name="T110" fmla="*/ 382 w 382"/>
                <a:gd name="T111" fmla="*/ 266 h 276"/>
                <a:gd name="T112" fmla="*/ 381 w 382"/>
                <a:gd name="T113" fmla="*/ 263 h 276"/>
                <a:gd name="T114" fmla="*/ 381 w 382"/>
                <a:gd name="T115" fmla="*/ 263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82" h="276">
                  <a:moveTo>
                    <a:pt x="381" y="263"/>
                  </a:moveTo>
                  <a:lnTo>
                    <a:pt x="381" y="263"/>
                  </a:lnTo>
                  <a:lnTo>
                    <a:pt x="348" y="226"/>
                  </a:lnTo>
                  <a:lnTo>
                    <a:pt x="315" y="188"/>
                  </a:lnTo>
                  <a:lnTo>
                    <a:pt x="315" y="188"/>
                  </a:lnTo>
                  <a:lnTo>
                    <a:pt x="302" y="174"/>
                  </a:lnTo>
                  <a:lnTo>
                    <a:pt x="287" y="161"/>
                  </a:lnTo>
                  <a:lnTo>
                    <a:pt x="257" y="136"/>
                  </a:lnTo>
                  <a:lnTo>
                    <a:pt x="257" y="136"/>
                  </a:lnTo>
                  <a:lnTo>
                    <a:pt x="223" y="107"/>
                  </a:lnTo>
                  <a:lnTo>
                    <a:pt x="186" y="81"/>
                  </a:lnTo>
                  <a:lnTo>
                    <a:pt x="148" y="58"/>
                  </a:lnTo>
                  <a:lnTo>
                    <a:pt x="129" y="46"/>
                  </a:lnTo>
                  <a:lnTo>
                    <a:pt x="108" y="37"/>
                  </a:lnTo>
                  <a:lnTo>
                    <a:pt x="108" y="37"/>
                  </a:lnTo>
                  <a:lnTo>
                    <a:pt x="84" y="27"/>
                  </a:lnTo>
                  <a:lnTo>
                    <a:pt x="59" y="16"/>
                  </a:lnTo>
                  <a:lnTo>
                    <a:pt x="34" y="8"/>
                  </a:lnTo>
                  <a:lnTo>
                    <a:pt x="9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3" y="15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28" y="23"/>
                  </a:lnTo>
                  <a:lnTo>
                    <a:pt x="49" y="29"/>
                  </a:lnTo>
                  <a:lnTo>
                    <a:pt x="70" y="37"/>
                  </a:lnTo>
                  <a:lnTo>
                    <a:pt x="91" y="46"/>
                  </a:lnTo>
                  <a:lnTo>
                    <a:pt x="110" y="56"/>
                  </a:lnTo>
                  <a:lnTo>
                    <a:pt x="130" y="66"/>
                  </a:lnTo>
                  <a:lnTo>
                    <a:pt x="150" y="77"/>
                  </a:lnTo>
                  <a:lnTo>
                    <a:pt x="169" y="89"/>
                  </a:lnTo>
                  <a:lnTo>
                    <a:pt x="169" y="89"/>
                  </a:lnTo>
                  <a:lnTo>
                    <a:pt x="205" y="113"/>
                  </a:lnTo>
                  <a:lnTo>
                    <a:pt x="240" y="141"/>
                  </a:lnTo>
                  <a:lnTo>
                    <a:pt x="240" y="141"/>
                  </a:lnTo>
                  <a:lnTo>
                    <a:pt x="270" y="166"/>
                  </a:lnTo>
                  <a:lnTo>
                    <a:pt x="285" y="179"/>
                  </a:lnTo>
                  <a:lnTo>
                    <a:pt x="298" y="194"/>
                  </a:lnTo>
                  <a:lnTo>
                    <a:pt x="298" y="194"/>
                  </a:lnTo>
                  <a:lnTo>
                    <a:pt x="316" y="213"/>
                  </a:lnTo>
                  <a:lnTo>
                    <a:pt x="333" y="233"/>
                  </a:lnTo>
                  <a:lnTo>
                    <a:pt x="369" y="274"/>
                  </a:lnTo>
                  <a:lnTo>
                    <a:pt x="369" y="274"/>
                  </a:lnTo>
                  <a:lnTo>
                    <a:pt x="371" y="276"/>
                  </a:lnTo>
                  <a:lnTo>
                    <a:pt x="374" y="276"/>
                  </a:lnTo>
                  <a:lnTo>
                    <a:pt x="377" y="276"/>
                  </a:lnTo>
                  <a:lnTo>
                    <a:pt x="379" y="274"/>
                  </a:lnTo>
                  <a:lnTo>
                    <a:pt x="382" y="272"/>
                  </a:lnTo>
                  <a:lnTo>
                    <a:pt x="382" y="268"/>
                  </a:lnTo>
                  <a:lnTo>
                    <a:pt x="382" y="266"/>
                  </a:lnTo>
                  <a:lnTo>
                    <a:pt x="381" y="263"/>
                  </a:lnTo>
                  <a:lnTo>
                    <a:pt x="381" y="2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1">
              <a:extLst>
                <a:ext uri="{FF2B5EF4-FFF2-40B4-BE49-F238E27FC236}">
                  <a16:creationId xmlns:a16="http://schemas.microsoft.com/office/drawing/2014/main" id="{44A495CA-1811-1E38-43BE-A59C2C45DD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8" y="2709"/>
              <a:ext cx="256" cy="140"/>
            </a:xfrm>
            <a:custGeom>
              <a:avLst/>
              <a:gdLst>
                <a:gd name="T0" fmla="*/ 7 w 768"/>
                <a:gd name="T1" fmla="*/ 18 h 421"/>
                <a:gd name="T2" fmla="*/ 48 w 768"/>
                <a:gd name="T3" fmla="*/ 16 h 421"/>
                <a:gd name="T4" fmla="*/ 89 w 768"/>
                <a:gd name="T5" fmla="*/ 16 h 421"/>
                <a:gd name="T6" fmla="*/ 170 w 768"/>
                <a:gd name="T7" fmla="*/ 26 h 421"/>
                <a:gd name="T8" fmla="*/ 215 w 768"/>
                <a:gd name="T9" fmla="*/ 35 h 421"/>
                <a:gd name="T10" fmla="*/ 300 w 768"/>
                <a:gd name="T11" fmla="*/ 63 h 421"/>
                <a:gd name="T12" fmla="*/ 343 w 768"/>
                <a:gd name="T13" fmla="*/ 79 h 421"/>
                <a:gd name="T14" fmla="*/ 425 w 768"/>
                <a:gd name="T15" fmla="*/ 117 h 421"/>
                <a:gd name="T16" fmla="*/ 503 w 768"/>
                <a:gd name="T17" fmla="*/ 163 h 421"/>
                <a:gd name="T18" fmla="*/ 536 w 768"/>
                <a:gd name="T19" fmla="*/ 184 h 421"/>
                <a:gd name="T20" fmla="*/ 600 w 768"/>
                <a:gd name="T21" fmla="*/ 234 h 421"/>
                <a:gd name="T22" fmla="*/ 630 w 768"/>
                <a:gd name="T23" fmla="*/ 260 h 421"/>
                <a:gd name="T24" fmla="*/ 658 w 768"/>
                <a:gd name="T25" fmla="*/ 290 h 421"/>
                <a:gd name="T26" fmla="*/ 684 w 768"/>
                <a:gd name="T27" fmla="*/ 322 h 421"/>
                <a:gd name="T28" fmla="*/ 721 w 768"/>
                <a:gd name="T29" fmla="*/ 368 h 421"/>
                <a:gd name="T30" fmla="*/ 754 w 768"/>
                <a:gd name="T31" fmla="*/ 418 h 421"/>
                <a:gd name="T32" fmla="*/ 756 w 768"/>
                <a:gd name="T33" fmla="*/ 420 h 421"/>
                <a:gd name="T34" fmla="*/ 762 w 768"/>
                <a:gd name="T35" fmla="*/ 421 h 421"/>
                <a:gd name="T36" fmla="*/ 767 w 768"/>
                <a:gd name="T37" fmla="*/ 419 h 421"/>
                <a:gd name="T38" fmla="*/ 768 w 768"/>
                <a:gd name="T39" fmla="*/ 414 h 421"/>
                <a:gd name="T40" fmla="*/ 767 w 768"/>
                <a:gd name="T41" fmla="*/ 410 h 421"/>
                <a:gd name="T42" fmla="*/ 738 w 768"/>
                <a:gd name="T43" fmla="*/ 364 h 421"/>
                <a:gd name="T44" fmla="*/ 705 w 768"/>
                <a:gd name="T45" fmla="*/ 320 h 421"/>
                <a:gd name="T46" fmla="*/ 680 w 768"/>
                <a:gd name="T47" fmla="*/ 291 h 421"/>
                <a:gd name="T48" fmla="*/ 654 w 768"/>
                <a:gd name="T49" fmla="*/ 263 h 421"/>
                <a:gd name="T50" fmla="*/ 595 w 768"/>
                <a:gd name="T51" fmla="*/ 209 h 421"/>
                <a:gd name="T52" fmla="*/ 531 w 768"/>
                <a:gd name="T53" fmla="*/ 161 h 421"/>
                <a:gd name="T54" fmla="*/ 491 w 768"/>
                <a:gd name="T55" fmla="*/ 136 h 421"/>
                <a:gd name="T56" fmla="*/ 411 w 768"/>
                <a:gd name="T57" fmla="*/ 92 h 421"/>
                <a:gd name="T58" fmla="*/ 328 w 768"/>
                <a:gd name="T59" fmla="*/ 55 h 421"/>
                <a:gd name="T60" fmla="*/ 240 w 768"/>
                <a:gd name="T61" fmla="*/ 26 h 421"/>
                <a:gd name="T62" fmla="*/ 195 w 768"/>
                <a:gd name="T63" fmla="*/ 16 h 421"/>
                <a:gd name="T64" fmla="*/ 126 w 768"/>
                <a:gd name="T65" fmla="*/ 2 h 421"/>
                <a:gd name="T66" fmla="*/ 78 w 768"/>
                <a:gd name="T67" fmla="*/ 0 h 421"/>
                <a:gd name="T68" fmla="*/ 31 w 768"/>
                <a:gd name="T69" fmla="*/ 0 h 421"/>
                <a:gd name="T70" fmla="*/ 7 w 768"/>
                <a:gd name="T71" fmla="*/ 2 h 421"/>
                <a:gd name="T72" fmla="*/ 2 w 768"/>
                <a:gd name="T73" fmla="*/ 5 h 421"/>
                <a:gd name="T74" fmla="*/ 0 w 768"/>
                <a:gd name="T75" fmla="*/ 10 h 421"/>
                <a:gd name="T76" fmla="*/ 1 w 768"/>
                <a:gd name="T77" fmla="*/ 14 h 421"/>
                <a:gd name="T78" fmla="*/ 5 w 768"/>
                <a:gd name="T79" fmla="*/ 18 h 421"/>
                <a:gd name="T80" fmla="*/ 7 w 768"/>
                <a:gd name="T81" fmla="*/ 18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68" h="421">
                  <a:moveTo>
                    <a:pt x="7" y="18"/>
                  </a:moveTo>
                  <a:lnTo>
                    <a:pt x="7" y="18"/>
                  </a:lnTo>
                  <a:lnTo>
                    <a:pt x="28" y="17"/>
                  </a:lnTo>
                  <a:lnTo>
                    <a:pt x="48" y="16"/>
                  </a:lnTo>
                  <a:lnTo>
                    <a:pt x="69" y="16"/>
                  </a:lnTo>
                  <a:lnTo>
                    <a:pt x="89" y="16"/>
                  </a:lnTo>
                  <a:lnTo>
                    <a:pt x="129" y="19"/>
                  </a:lnTo>
                  <a:lnTo>
                    <a:pt x="170" y="26"/>
                  </a:lnTo>
                  <a:lnTo>
                    <a:pt x="170" y="26"/>
                  </a:lnTo>
                  <a:lnTo>
                    <a:pt x="215" y="35"/>
                  </a:lnTo>
                  <a:lnTo>
                    <a:pt x="258" y="48"/>
                  </a:lnTo>
                  <a:lnTo>
                    <a:pt x="300" y="63"/>
                  </a:lnTo>
                  <a:lnTo>
                    <a:pt x="343" y="79"/>
                  </a:lnTo>
                  <a:lnTo>
                    <a:pt x="343" y="79"/>
                  </a:lnTo>
                  <a:lnTo>
                    <a:pt x="384" y="97"/>
                  </a:lnTo>
                  <a:lnTo>
                    <a:pt x="425" y="117"/>
                  </a:lnTo>
                  <a:lnTo>
                    <a:pt x="464" y="139"/>
                  </a:lnTo>
                  <a:lnTo>
                    <a:pt x="503" y="163"/>
                  </a:lnTo>
                  <a:lnTo>
                    <a:pt x="503" y="163"/>
                  </a:lnTo>
                  <a:lnTo>
                    <a:pt x="536" y="184"/>
                  </a:lnTo>
                  <a:lnTo>
                    <a:pt x="569" y="207"/>
                  </a:lnTo>
                  <a:lnTo>
                    <a:pt x="600" y="234"/>
                  </a:lnTo>
                  <a:lnTo>
                    <a:pt x="630" y="260"/>
                  </a:lnTo>
                  <a:lnTo>
                    <a:pt x="630" y="260"/>
                  </a:lnTo>
                  <a:lnTo>
                    <a:pt x="645" y="274"/>
                  </a:lnTo>
                  <a:lnTo>
                    <a:pt x="658" y="290"/>
                  </a:lnTo>
                  <a:lnTo>
                    <a:pt x="684" y="322"/>
                  </a:lnTo>
                  <a:lnTo>
                    <a:pt x="684" y="322"/>
                  </a:lnTo>
                  <a:lnTo>
                    <a:pt x="704" y="344"/>
                  </a:lnTo>
                  <a:lnTo>
                    <a:pt x="721" y="368"/>
                  </a:lnTo>
                  <a:lnTo>
                    <a:pt x="738" y="393"/>
                  </a:lnTo>
                  <a:lnTo>
                    <a:pt x="754" y="418"/>
                  </a:lnTo>
                  <a:lnTo>
                    <a:pt x="754" y="418"/>
                  </a:lnTo>
                  <a:lnTo>
                    <a:pt x="756" y="420"/>
                  </a:lnTo>
                  <a:lnTo>
                    <a:pt x="759" y="421"/>
                  </a:lnTo>
                  <a:lnTo>
                    <a:pt x="762" y="421"/>
                  </a:lnTo>
                  <a:lnTo>
                    <a:pt x="764" y="420"/>
                  </a:lnTo>
                  <a:lnTo>
                    <a:pt x="767" y="419"/>
                  </a:lnTo>
                  <a:lnTo>
                    <a:pt x="768" y="416"/>
                  </a:lnTo>
                  <a:lnTo>
                    <a:pt x="768" y="414"/>
                  </a:lnTo>
                  <a:lnTo>
                    <a:pt x="767" y="410"/>
                  </a:lnTo>
                  <a:lnTo>
                    <a:pt x="767" y="410"/>
                  </a:lnTo>
                  <a:lnTo>
                    <a:pt x="754" y="387"/>
                  </a:lnTo>
                  <a:lnTo>
                    <a:pt x="738" y="364"/>
                  </a:lnTo>
                  <a:lnTo>
                    <a:pt x="721" y="343"/>
                  </a:lnTo>
                  <a:lnTo>
                    <a:pt x="705" y="320"/>
                  </a:lnTo>
                  <a:lnTo>
                    <a:pt x="705" y="320"/>
                  </a:lnTo>
                  <a:lnTo>
                    <a:pt x="680" y="291"/>
                  </a:lnTo>
                  <a:lnTo>
                    <a:pt x="654" y="263"/>
                  </a:lnTo>
                  <a:lnTo>
                    <a:pt x="654" y="263"/>
                  </a:lnTo>
                  <a:lnTo>
                    <a:pt x="625" y="234"/>
                  </a:lnTo>
                  <a:lnTo>
                    <a:pt x="595" y="209"/>
                  </a:lnTo>
                  <a:lnTo>
                    <a:pt x="564" y="184"/>
                  </a:lnTo>
                  <a:lnTo>
                    <a:pt x="531" y="161"/>
                  </a:lnTo>
                  <a:lnTo>
                    <a:pt x="531" y="161"/>
                  </a:lnTo>
                  <a:lnTo>
                    <a:pt x="491" y="136"/>
                  </a:lnTo>
                  <a:lnTo>
                    <a:pt x="452" y="114"/>
                  </a:lnTo>
                  <a:lnTo>
                    <a:pt x="411" y="92"/>
                  </a:lnTo>
                  <a:lnTo>
                    <a:pt x="369" y="72"/>
                  </a:lnTo>
                  <a:lnTo>
                    <a:pt x="328" y="55"/>
                  </a:lnTo>
                  <a:lnTo>
                    <a:pt x="284" y="39"/>
                  </a:lnTo>
                  <a:lnTo>
                    <a:pt x="240" y="26"/>
                  </a:lnTo>
                  <a:lnTo>
                    <a:pt x="195" y="16"/>
                  </a:lnTo>
                  <a:lnTo>
                    <a:pt x="195" y="16"/>
                  </a:lnTo>
                  <a:lnTo>
                    <a:pt x="149" y="6"/>
                  </a:lnTo>
                  <a:lnTo>
                    <a:pt x="126" y="2"/>
                  </a:lnTo>
                  <a:lnTo>
                    <a:pt x="102" y="1"/>
                  </a:lnTo>
                  <a:lnTo>
                    <a:pt x="78" y="0"/>
                  </a:lnTo>
                  <a:lnTo>
                    <a:pt x="55" y="0"/>
                  </a:lnTo>
                  <a:lnTo>
                    <a:pt x="31" y="0"/>
                  </a:lnTo>
                  <a:lnTo>
                    <a:pt x="7" y="2"/>
                  </a:lnTo>
                  <a:lnTo>
                    <a:pt x="7" y="2"/>
                  </a:lnTo>
                  <a:lnTo>
                    <a:pt x="5" y="4"/>
                  </a:lnTo>
                  <a:lnTo>
                    <a:pt x="2" y="5"/>
                  </a:lnTo>
                  <a:lnTo>
                    <a:pt x="1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" y="14"/>
                  </a:lnTo>
                  <a:lnTo>
                    <a:pt x="2" y="17"/>
                  </a:lnTo>
                  <a:lnTo>
                    <a:pt x="5" y="18"/>
                  </a:lnTo>
                  <a:lnTo>
                    <a:pt x="7" y="18"/>
                  </a:lnTo>
                  <a:lnTo>
                    <a:pt x="7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102">
              <a:extLst>
                <a:ext uri="{FF2B5EF4-FFF2-40B4-BE49-F238E27FC236}">
                  <a16:creationId xmlns:a16="http://schemas.microsoft.com/office/drawing/2014/main" id="{8F0C22B4-8844-63A4-B451-16B8D01FBD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9" y="2776"/>
              <a:ext cx="170" cy="173"/>
            </a:xfrm>
            <a:custGeom>
              <a:avLst/>
              <a:gdLst>
                <a:gd name="T0" fmla="*/ 220 w 510"/>
                <a:gd name="T1" fmla="*/ 60 h 519"/>
                <a:gd name="T2" fmla="*/ 267 w 510"/>
                <a:gd name="T3" fmla="*/ 110 h 519"/>
                <a:gd name="T4" fmla="*/ 355 w 510"/>
                <a:gd name="T5" fmla="*/ 222 h 519"/>
                <a:gd name="T6" fmla="*/ 394 w 510"/>
                <a:gd name="T7" fmla="*/ 272 h 519"/>
                <a:gd name="T8" fmla="*/ 435 w 510"/>
                <a:gd name="T9" fmla="*/ 318 h 519"/>
                <a:gd name="T10" fmla="*/ 470 w 510"/>
                <a:gd name="T11" fmla="*/ 364 h 519"/>
                <a:gd name="T12" fmla="*/ 490 w 510"/>
                <a:gd name="T13" fmla="*/ 403 h 519"/>
                <a:gd name="T14" fmla="*/ 494 w 510"/>
                <a:gd name="T15" fmla="*/ 428 h 519"/>
                <a:gd name="T16" fmla="*/ 487 w 510"/>
                <a:gd name="T17" fmla="*/ 462 h 519"/>
                <a:gd name="T18" fmla="*/ 466 w 510"/>
                <a:gd name="T19" fmla="*/ 490 h 519"/>
                <a:gd name="T20" fmla="*/ 447 w 510"/>
                <a:gd name="T21" fmla="*/ 499 h 519"/>
                <a:gd name="T22" fmla="*/ 417 w 510"/>
                <a:gd name="T23" fmla="*/ 503 h 519"/>
                <a:gd name="T24" fmla="*/ 377 w 510"/>
                <a:gd name="T25" fmla="*/ 494 h 519"/>
                <a:gd name="T26" fmla="*/ 333 w 510"/>
                <a:gd name="T27" fmla="*/ 473 h 519"/>
                <a:gd name="T28" fmla="*/ 292 w 510"/>
                <a:gd name="T29" fmla="*/ 446 h 519"/>
                <a:gd name="T30" fmla="*/ 244 w 510"/>
                <a:gd name="T31" fmla="*/ 406 h 519"/>
                <a:gd name="T32" fmla="*/ 204 w 510"/>
                <a:gd name="T33" fmla="*/ 358 h 519"/>
                <a:gd name="T34" fmla="*/ 38 w 510"/>
                <a:gd name="T35" fmla="*/ 130 h 519"/>
                <a:gd name="T36" fmla="*/ 13 w 510"/>
                <a:gd name="T37" fmla="*/ 101 h 519"/>
                <a:gd name="T38" fmla="*/ 7 w 510"/>
                <a:gd name="T39" fmla="*/ 98 h 519"/>
                <a:gd name="T40" fmla="*/ 1 w 510"/>
                <a:gd name="T41" fmla="*/ 102 h 519"/>
                <a:gd name="T42" fmla="*/ 2 w 510"/>
                <a:gd name="T43" fmla="*/ 111 h 519"/>
                <a:gd name="T44" fmla="*/ 27 w 510"/>
                <a:gd name="T45" fmla="*/ 143 h 519"/>
                <a:gd name="T46" fmla="*/ 52 w 510"/>
                <a:gd name="T47" fmla="*/ 177 h 519"/>
                <a:gd name="T48" fmla="*/ 150 w 510"/>
                <a:gd name="T49" fmla="*/ 315 h 519"/>
                <a:gd name="T50" fmla="*/ 203 w 510"/>
                <a:gd name="T51" fmla="*/ 382 h 519"/>
                <a:gd name="T52" fmla="*/ 251 w 510"/>
                <a:gd name="T53" fmla="*/ 433 h 519"/>
                <a:gd name="T54" fmla="*/ 291 w 510"/>
                <a:gd name="T55" fmla="*/ 465 h 519"/>
                <a:gd name="T56" fmla="*/ 358 w 510"/>
                <a:gd name="T57" fmla="*/ 503 h 519"/>
                <a:gd name="T58" fmla="*/ 390 w 510"/>
                <a:gd name="T59" fmla="*/ 515 h 519"/>
                <a:gd name="T60" fmla="*/ 426 w 510"/>
                <a:gd name="T61" fmla="*/ 519 h 519"/>
                <a:gd name="T62" fmla="*/ 448 w 510"/>
                <a:gd name="T63" fmla="*/ 516 h 519"/>
                <a:gd name="T64" fmla="*/ 480 w 510"/>
                <a:gd name="T65" fmla="*/ 499 h 519"/>
                <a:gd name="T66" fmla="*/ 501 w 510"/>
                <a:gd name="T67" fmla="*/ 470 h 519"/>
                <a:gd name="T68" fmla="*/ 507 w 510"/>
                <a:gd name="T69" fmla="*/ 448 h 519"/>
                <a:gd name="T70" fmla="*/ 507 w 510"/>
                <a:gd name="T71" fmla="*/ 406 h 519"/>
                <a:gd name="T72" fmla="*/ 490 w 510"/>
                <a:gd name="T73" fmla="*/ 365 h 519"/>
                <a:gd name="T74" fmla="*/ 474 w 510"/>
                <a:gd name="T75" fmla="*/ 341 h 519"/>
                <a:gd name="T76" fmla="*/ 413 w 510"/>
                <a:gd name="T77" fmla="*/ 269 h 519"/>
                <a:gd name="T78" fmla="*/ 369 w 510"/>
                <a:gd name="T79" fmla="*/ 215 h 519"/>
                <a:gd name="T80" fmla="*/ 303 w 510"/>
                <a:gd name="T81" fmla="*/ 130 h 519"/>
                <a:gd name="T82" fmla="*/ 258 w 510"/>
                <a:gd name="T83" fmla="*/ 77 h 519"/>
                <a:gd name="T84" fmla="*/ 209 w 510"/>
                <a:gd name="T85" fmla="*/ 27 h 519"/>
                <a:gd name="T86" fmla="*/ 179 w 510"/>
                <a:gd name="T87" fmla="*/ 0 h 519"/>
                <a:gd name="T88" fmla="*/ 171 w 510"/>
                <a:gd name="T89" fmla="*/ 2 h 519"/>
                <a:gd name="T90" fmla="*/ 170 w 510"/>
                <a:gd name="T91" fmla="*/ 10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10" h="519">
                  <a:moveTo>
                    <a:pt x="171" y="13"/>
                  </a:moveTo>
                  <a:lnTo>
                    <a:pt x="171" y="13"/>
                  </a:lnTo>
                  <a:lnTo>
                    <a:pt x="220" y="60"/>
                  </a:lnTo>
                  <a:lnTo>
                    <a:pt x="244" y="85"/>
                  </a:lnTo>
                  <a:lnTo>
                    <a:pt x="267" y="110"/>
                  </a:lnTo>
                  <a:lnTo>
                    <a:pt x="267" y="110"/>
                  </a:lnTo>
                  <a:lnTo>
                    <a:pt x="289" y="138"/>
                  </a:lnTo>
                  <a:lnTo>
                    <a:pt x="312" y="165"/>
                  </a:lnTo>
                  <a:lnTo>
                    <a:pt x="355" y="222"/>
                  </a:lnTo>
                  <a:lnTo>
                    <a:pt x="355" y="222"/>
                  </a:lnTo>
                  <a:lnTo>
                    <a:pt x="375" y="247"/>
                  </a:lnTo>
                  <a:lnTo>
                    <a:pt x="394" y="272"/>
                  </a:lnTo>
                  <a:lnTo>
                    <a:pt x="394" y="272"/>
                  </a:lnTo>
                  <a:lnTo>
                    <a:pt x="435" y="318"/>
                  </a:lnTo>
                  <a:lnTo>
                    <a:pt x="435" y="318"/>
                  </a:lnTo>
                  <a:lnTo>
                    <a:pt x="453" y="340"/>
                  </a:lnTo>
                  <a:lnTo>
                    <a:pt x="463" y="351"/>
                  </a:lnTo>
                  <a:lnTo>
                    <a:pt x="470" y="364"/>
                  </a:lnTo>
                  <a:lnTo>
                    <a:pt x="478" y="375"/>
                  </a:lnTo>
                  <a:lnTo>
                    <a:pt x="485" y="389"/>
                  </a:lnTo>
                  <a:lnTo>
                    <a:pt x="490" y="403"/>
                  </a:lnTo>
                  <a:lnTo>
                    <a:pt x="493" y="416"/>
                  </a:lnTo>
                  <a:lnTo>
                    <a:pt x="493" y="416"/>
                  </a:lnTo>
                  <a:lnTo>
                    <a:pt x="494" y="428"/>
                  </a:lnTo>
                  <a:lnTo>
                    <a:pt x="493" y="440"/>
                  </a:lnTo>
                  <a:lnTo>
                    <a:pt x="490" y="450"/>
                  </a:lnTo>
                  <a:lnTo>
                    <a:pt x="487" y="462"/>
                  </a:lnTo>
                  <a:lnTo>
                    <a:pt x="481" y="473"/>
                  </a:lnTo>
                  <a:lnTo>
                    <a:pt x="474" y="482"/>
                  </a:lnTo>
                  <a:lnTo>
                    <a:pt x="466" y="490"/>
                  </a:lnTo>
                  <a:lnTo>
                    <a:pt x="457" y="495"/>
                  </a:lnTo>
                  <a:lnTo>
                    <a:pt x="457" y="495"/>
                  </a:lnTo>
                  <a:lnTo>
                    <a:pt x="447" y="499"/>
                  </a:lnTo>
                  <a:lnTo>
                    <a:pt x="438" y="502"/>
                  </a:lnTo>
                  <a:lnTo>
                    <a:pt x="427" y="503"/>
                  </a:lnTo>
                  <a:lnTo>
                    <a:pt x="417" y="503"/>
                  </a:lnTo>
                  <a:lnTo>
                    <a:pt x="407" y="502"/>
                  </a:lnTo>
                  <a:lnTo>
                    <a:pt x="397" y="499"/>
                  </a:lnTo>
                  <a:lnTo>
                    <a:pt x="377" y="494"/>
                  </a:lnTo>
                  <a:lnTo>
                    <a:pt x="377" y="494"/>
                  </a:lnTo>
                  <a:lnTo>
                    <a:pt x="355" y="485"/>
                  </a:lnTo>
                  <a:lnTo>
                    <a:pt x="333" y="473"/>
                  </a:lnTo>
                  <a:lnTo>
                    <a:pt x="312" y="460"/>
                  </a:lnTo>
                  <a:lnTo>
                    <a:pt x="292" y="446"/>
                  </a:lnTo>
                  <a:lnTo>
                    <a:pt x="292" y="446"/>
                  </a:lnTo>
                  <a:lnTo>
                    <a:pt x="275" y="433"/>
                  </a:lnTo>
                  <a:lnTo>
                    <a:pt x="259" y="420"/>
                  </a:lnTo>
                  <a:lnTo>
                    <a:pt x="244" y="406"/>
                  </a:lnTo>
                  <a:lnTo>
                    <a:pt x="230" y="390"/>
                  </a:lnTo>
                  <a:lnTo>
                    <a:pt x="230" y="390"/>
                  </a:lnTo>
                  <a:lnTo>
                    <a:pt x="204" y="358"/>
                  </a:lnTo>
                  <a:lnTo>
                    <a:pt x="179" y="327"/>
                  </a:lnTo>
                  <a:lnTo>
                    <a:pt x="131" y="261"/>
                  </a:lnTo>
                  <a:lnTo>
                    <a:pt x="38" y="130"/>
                  </a:lnTo>
                  <a:lnTo>
                    <a:pt x="38" y="130"/>
                  </a:lnTo>
                  <a:lnTo>
                    <a:pt x="26" y="114"/>
                  </a:lnTo>
                  <a:lnTo>
                    <a:pt x="13" y="101"/>
                  </a:lnTo>
                  <a:lnTo>
                    <a:pt x="13" y="101"/>
                  </a:lnTo>
                  <a:lnTo>
                    <a:pt x="10" y="98"/>
                  </a:lnTo>
                  <a:lnTo>
                    <a:pt x="7" y="98"/>
                  </a:lnTo>
                  <a:lnTo>
                    <a:pt x="5" y="98"/>
                  </a:lnTo>
                  <a:lnTo>
                    <a:pt x="2" y="101"/>
                  </a:lnTo>
                  <a:lnTo>
                    <a:pt x="1" y="102"/>
                  </a:lnTo>
                  <a:lnTo>
                    <a:pt x="0" y="106"/>
                  </a:lnTo>
                  <a:lnTo>
                    <a:pt x="0" y="109"/>
                  </a:lnTo>
                  <a:lnTo>
                    <a:pt x="2" y="111"/>
                  </a:lnTo>
                  <a:lnTo>
                    <a:pt x="2" y="111"/>
                  </a:lnTo>
                  <a:lnTo>
                    <a:pt x="15" y="127"/>
                  </a:lnTo>
                  <a:lnTo>
                    <a:pt x="27" y="143"/>
                  </a:lnTo>
                  <a:lnTo>
                    <a:pt x="27" y="143"/>
                  </a:lnTo>
                  <a:lnTo>
                    <a:pt x="52" y="177"/>
                  </a:lnTo>
                  <a:lnTo>
                    <a:pt x="52" y="177"/>
                  </a:lnTo>
                  <a:lnTo>
                    <a:pt x="101" y="247"/>
                  </a:lnTo>
                  <a:lnTo>
                    <a:pt x="101" y="247"/>
                  </a:lnTo>
                  <a:lnTo>
                    <a:pt x="150" y="315"/>
                  </a:lnTo>
                  <a:lnTo>
                    <a:pt x="177" y="348"/>
                  </a:lnTo>
                  <a:lnTo>
                    <a:pt x="203" y="382"/>
                  </a:lnTo>
                  <a:lnTo>
                    <a:pt x="203" y="382"/>
                  </a:lnTo>
                  <a:lnTo>
                    <a:pt x="219" y="400"/>
                  </a:lnTo>
                  <a:lnTo>
                    <a:pt x="234" y="418"/>
                  </a:lnTo>
                  <a:lnTo>
                    <a:pt x="251" y="433"/>
                  </a:lnTo>
                  <a:lnTo>
                    <a:pt x="270" y="449"/>
                  </a:lnTo>
                  <a:lnTo>
                    <a:pt x="270" y="449"/>
                  </a:lnTo>
                  <a:lnTo>
                    <a:pt x="291" y="465"/>
                  </a:lnTo>
                  <a:lnTo>
                    <a:pt x="312" y="479"/>
                  </a:lnTo>
                  <a:lnTo>
                    <a:pt x="334" y="492"/>
                  </a:lnTo>
                  <a:lnTo>
                    <a:pt x="358" y="503"/>
                  </a:lnTo>
                  <a:lnTo>
                    <a:pt x="358" y="503"/>
                  </a:lnTo>
                  <a:lnTo>
                    <a:pt x="380" y="511"/>
                  </a:lnTo>
                  <a:lnTo>
                    <a:pt x="390" y="515"/>
                  </a:lnTo>
                  <a:lnTo>
                    <a:pt x="402" y="516"/>
                  </a:lnTo>
                  <a:lnTo>
                    <a:pt x="414" y="519"/>
                  </a:lnTo>
                  <a:lnTo>
                    <a:pt x="426" y="519"/>
                  </a:lnTo>
                  <a:lnTo>
                    <a:pt x="436" y="517"/>
                  </a:lnTo>
                  <a:lnTo>
                    <a:pt x="448" y="516"/>
                  </a:lnTo>
                  <a:lnTo>
                    <a:pt x="448" y="516"/>
                  </a:lnTo>
                  <a:lnTo>
                    <a:pt x="460" y="512"/>
                  </a:lnTo>
                  <a:lnTo>
                    <a:pt x="469" y="506"/>
                  </a:lnTo>
                  <a:lnTo>
                    <a:pt x="480" y="499"/>
                  </a:lnTo>
                  <a:lnTo>
                    <a:pt x="487" y="490"/>
                  </a:lnTo>
                  <a:lnTo>
                    <a:pt x="494" y="481"/>
                  </a:lnTo>
                  <a:lnTo>
                    <a:pt x="501" y="470"/>
                  </a:lnTo>
                  <a:lnTo>
                    <a:pt x="505" y="460"/>
                  </a:lnTo>
                  <a:lnTo>
                    <a:pt x="507" y="448"/>
                  </a:lnTo>
                  <a:lnTo>
                    <a:pt x="507" y="448"/>
                  </a:lnTo>
                  <a:lnTo>
                    <a:pt x="510" y="433"/>
                  </a:lnTo>
                  <a:lnTo>
                    <a:pt x="508" y="419"/>
                  </a:lnTo>
                  <a:lnTo>
                    <a:pt x="507" y="406"/>
                  </a:lnTo>
                  <a:lnTo>
                    <a:pt x="502" y="391"/>
                  </a:lnTo>
                  <a:lnTo>
                    <a:pt x="497" y="378"/>
                  </a:lnTo>
                  <a:lnTo>
                    <a:pt x="490" y="365"/>
                  </a:lnTo>
                  <a:lnTo>
                    <a:pt x="482" y="353"/>
                  </a:lnTo>
                  <a:lnTo>
                    <a:pt x="474" y="341"/>
                  </a:lnTo>
                  <a:lnTo>
                    <a:pt x="474" y="341"/>
                  </a:lnTo>
                  <a:lnTo>
                    <a:pt x="455" y="316"/>
                  </a:lnTo>
                  <a:lnTo>
                    <a:pt x="434" y="293"/>
                  </a:lnTo>
                  <a:lnTo>
                    <a:pt x="413" y="269"/>
                  </a:lnTo>
                  <a:lnTo>
                    <a:pt x="392" y="245"/>
                  </a:lnTo>
                  <a:lnTo>
                    <a:pt x="392" y="245"/>
                  </a:lnTo>
                  <a:lnTo>
                    <a:pt x="369" y="215"/>
                  </a:lnTo>
                  <a:lnTo>
                    <a:pt x="347" y="186"/>
                  </a:lnTo>
                  <a:lnTo>
                    <a:pt x="347" y="186"/>
                  </a:lnTo>
                  <a:lnTo>
                    <a:pt x="303" y="130"/>
                  </a:lnTo>
                  <a:lnTo>
                    <a:pt x="303" y="130"/>
                  </a:lnTo>
                  <a:lnTo>
                    <a:pt x="280" y="102"/>
                  </a:lnTo>
                  <a:lnTo>
                    <a:pt x="258" y="77"/>
                  </a:lnTo>
                  <a:lnTo>
                    <a:pt x="234" y="52"/>
                  </a:lnTo>
                  <a:lnTo>
                    <a:pt x="209" y="27"/>
                  </a:lnTo>
                  <a:lnTo>
                    <a:pt x="209" y="27"/>
                  </a:lnTo>
                  <a:lnTo>
                    <a:pt x="183" y="1"/>
                  </a:lnTo>
                  <a:lnTo>
                    <a:pt x="183" y="1"/>
                  </a:lnTo>
                  <a:lnTo>
                    <a:pt x="179" y="0"/>
                  </a:lnTo>
                  <a:lnTo>
                    <a:pt x="177" y="0"/>
                  </a:lnTo>
                  <a:lnTo>
                    <a:pt x="174" y="0"/>
                  </a:lnTo>
                  <a:lnTo>
                    <a:pt x="171" y="2"/>
                  </a:lnTo>
                  <a:lnTo>
                    <a:pt x="170" y="4"/>
                  </a:lnTo>
                  <a:lnTo>
                    <a:pt x="169" y="8"/>
                  </a:lnTo>
                  <a:lnTo>
                    <a:pt x="170" y="10"/>
                  </a:lnTo>
                  <a:lnTo>
                    <a:pt x="171" y="13"/>
                  </a:lnTo>
                  <a:lnTo>
                    <a:pt x="171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103">
              <a:extLst>
                <a:ext uri="{FF2B5EF4-FFF2-40B4-BE49-F238E27FC236}">
                  <a16:creationId xmlns:a16="http://schemas.microsoft.com/office/drawing/2014/main" id="{40289E5C-926F-43AD-2EA3-FD3B3414A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9" y="2890"/>
              <a:ext cx="146" cy="105"/>
            </a:xfrm>
            <a:custGeom>
              <a:avLst/>
              <a:gdLst>
                <a:gd name="T0" fmla="*/ 374 w 439"/>
                <a:gd name="T1" fmla="*/ 72 h 314"/>
                <a:gd name="T2" fmla="*/ 392 w 439"/>
                <a:gd name="T3" fmla="*/ 94 h 314"/>
                <a:gd name="T4" fmla="*/ 406 w 439"/>
                <a:gd name="T5" fmla="*/ 121 h 314"/>
                <a:gd name="T6" fmla="*/ 416 w 439"/>
                <a:gd name="T7" fmla="*/ 148 h 314"/>
                <a:gd name="T8" fmla="*/ 422 w 439"/>
                <a:gd name="T9" fmla="*/ 177 h 314"/>
                <a:gd name="T10" fmla="*/ 424 w 439"/>
                <a:gd name="T11" fmla="*/ 190 h 314"/>
                <a:gd name="T12" fmla="*/ 424 w 439"/>
                <a:gd name="T13" fmla="*/ 218 h 314"/>
                <a:gd name="T14" fmla="*/ 418 w 439"/>
                <a:gd name="T15" fmla="*/ 247 h 314"/>
                <a:gd name="T16" fmla="*/ 405 w 439"/>
                <a:gd name="T17" fmla="*/ 270 h 314"/>
                <a:gd name="T18" fmla="*/ 396 w 439"/>
                <a:gd name="T19" fmla="*/ 281 h 314"/>
                <a:gd name="T20" fmla="*/ 383 w 439"/>
                <a:gd name="T21" fmla="*/ 290 h 314"/>
                <a:gd name="T22" fmla="*/ 368 w 439"/>
                <a:gd name="T23" fmla="*/ 295 h 314"/>
                <a:gd name="T24" fmla="*/ 354 w 439"/>
                <a:gd name="T25" fmla="*/ 298 h 314"/>
                <a:gd name="T26" fmla="*/ 321 w 439"/>
                <a:gd name="T27" fmla="*/ 294 h 314"/>
                <a:gd name="T28" fmla="*/ 291 w 439"/>
                <a:gd name="T29" fmla="*/ 283 h 314"/>
                <a:gd name="T30" fmla="*/ 277 w 439"/>
                <a:gd name="T31" fmla="*/ 277 h 314"/>
                <a:gd name="T32" fmla="*/ 239 w 439"/>
                <a:gd name="T33" fmla="*/ 253 h 314"/>
                <a:gd name="T34" fmla="*/ 203 w 439"/>
                <a:gd name="T35" fmla="*/ 223 h 314"/>
                <a:gd name="T36" fmla="*/ 169 w 439"/>
                <a:gd name="T37" fmla="*/ 191 h 314"/>
                <a:gd name="T38" fmla="*/ 138 w 439"/>
                <a:gd name="T39" fmla="*/ 157 h 314"/>
                <a:gd name="T40" fmla="*/ 80 w 439"/>
                <a:gd name="T41" fmla="*/ 88 h 314"/>
                <a:gd name="T42" fmla="*/ 23 w 439"/>
                <a:gd name="T43" fmla="*/ 17 h 314"/>
                <a:gd name="T44" fmla="*/ 13 w 439"/>
                <a:gd name="T45" fmla="*/ 4 h 314"/>
                <a:gd name="T46" fmla="*/ 8 w 439"/>
                <a:gd name="T47" fmla="*/ 0 h 314"/>
                <a:gd name="T48" fmla="*/ 2 w 439"/>
                <a:gd name="T49" fmla="*/ 2 h 314"/>
                <a:gd name="T50" fmla="*/ 0 w 439"/>
                <a:gd name="T51" fmla="*/ 8 h 314"/>
                <a:gd name="T52" fmla="*/ 1 w 439"/>
                <a:gd name="T53" fmla="*/ 14 h 314"/>
                <a:gd name="T54" fmla="*/ 58 w 439"/>
                <a:gd name="T55" fmla="*/ 86 h 314"/>
                <a:gd name="T56" fmla="*/ 117 w 439"/>
                <a:gd name="T57" fmla="*/ 157 h 314"/>
                <a:gd name="T58" fmla="*/ 149 w 439"/>
                <a:gd name="T59" fmla="*/ 193 h 314"/>
                <a:gd name="T60" fmla="*/ 183 w 439"/>
                <a:gd name="T61" fmla="*/ 228 h 314"/>
                <a:gd name="T62" fmla="*/ 222 w 439"/>
                <a:gd name="T63" fmla="*/ 260 h 314"/>
                <a:gd name="T64" fmla="*/ 262 w 439"/>
                <a:gd name="T65" fmla="*/ 287 h 314"/>
                <a:gd name="T66" fmla="*/ 277 w 439"/>
                <a:gd name="T67" fmla="*/ 295 h 314"/>
                <a:gd name="T68" fmla="*/ 311 w 439"/>
                <a:gd name="T69" fmla="*/ 308 h 314"/>
                <a:gd name="T70" fmla="*/ 347 w 439"/>
                <a:gd name="T71" fmla="*/ 314 h 314"/>
                <a:gd name="T72" fmla="*/ 366 w 439"/>
                <a:gd name="T73" fmla="*/ 312 h 314"/>
                <a:gd name="T74" fmla="*/ 383 w 439"/>
                <a:gd name="T75" fmla="*/ 308 h 314"/>
                <a:gd name="T76" fmla="*/ 399 w 439"/>
                <a:gd name="T77" fmla="*/ 299 h 314"/>
                <a:gd name="T78" fmla="*/ 410 w 439"/>
                <a:gd name="T79" fmla="*/ 290 h 314"/>
                <a:gd name="T80" fmla="*/ 427 w 439"/>
                <a:gd name="T81" fmla="*/ 265 h 314"/>
                <a:gd name="T82" fmla="*/ 437 w 439"/>
                <a:gd name="T83" fmla="*/ 236 h 314"/>
                <a:gd name="T84" fmla="*/ 439 w 439"/>
                <a:gd name="T85" fmla="*/ 206 h 314"/>
                <a:gd name="T86" fmla="*/ 439 w 439"/>
                <a:gd name="T87" fmla="*/ 191 h 314"/>
                <a:gd name="T88" fmla="*/ 435 w 439"/>
                <a:gd name="T89" fmla="*/ 159 h 314"/>
                <a:gd name="T90" fmla="*/ 426 w 439"/>
                <a:gd name="T91" fmla="*/ 127 h 314"/>
                <a:gd name="T92" fmla="*/ 413 w 439"/>
                <a:gd name="T93" fmla="*/ 97 h 314"/>
                <a:gd name="T94" fmla="*/ 393 w 439"/>
                <a:gd name="T95" fmla="*/ 71 h 314"/>
                <a:gd name="T96" fmla="*/ 384 w 439"/>
                <a:gd name="T97" fmla="*/ 61 h 314"/>
                <a:gd name="T98" fmla="*/ 382 w 439"/>
                <a:gd name="T99" fmla="*/ 59 h 314"/>
                <a:gd name="T100" fmla="*/ 375 w 439"/>
                <a:gd name="T101" fmla="*/ 60 h 314"/>
                <a:gd name="T102" fmla="*/ 371 w 439"/>
                <a:gd name="T103" fmla="*/ 64 h 314"/>
                <a:gd name="T104" fmla="*/ 371 w 439"/>
                <a:gd name="T105" fmla="*/ 69 h 314"/>
                <a:gd name="T106" fmla="*/ 374 w 439"/>
                <a:gd name="T107" fmla="*/ 72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39" h="314">
                  <a:moveTo>
                    <a:pt x="374" y="72"/>
                  </a:moveTo>
                  <a:lnTo>
                    <a:pt x="374" y="72"/>
                  </a:lnTo>
                  <a:lnTo>
                    <a:pt x="383" y="82"/>
                  </a:lnTo>
                  <a:lnTo>
                    <a:pt x="392" y="94"/>
                  </a:lnTo>
                  <a:lnTo>
                    <a:pt x="400" y="106"/>
                  </a:lnTo>
                  <a:lnTo>
                    <a:pt x="406" y="121"/>
                  </a:lnTo>
                  <a:lnTo>
                    <a:pt x="412" y="134"/>
                  </a:lnTo>
                  <a:lnTo>
                    <a:pt x="416" y="148"/>
                  </a:lnTo>
                  <a:lnTo>
                    <a:pt x="420" y="163"/>
                  </a:lnTo>
                  <a:lnTo>
                    <a:pt x="422" y="177"/>
                  </a:lnTo>
                  <a:lnTo>
                    <a:pt x="422" y="177"/>
                  </a:lnTo>
                  <a:lnTo>
                    <a:pt x="424" y="190"/>
                  </a:lnTo>
                  <a:lnTo>
                    <a:pt x="424" y="205"/>
                  </a:lnTo>
                  <a:lnTo>
                    <a:pt x="424" y="218"/>
                  </a:lnTo>
                  <a:lnTo>
                    <a:pt x="421" y="232"/>
                  </a:lnTo>
                  <a:lnTo>
                    <a:pt x="418" y="247"/>
                  </a:lnTo>
                  <a:lnTo>
                    <a:pt x="413" y="258"/>
                  </a:lnTo>
                  <a:lnTo>
                    <a:pt x="405" y="270"/>
                  </a:lnTo>
                  <a:lnTo>
                    <a:pt x="396" y="281"/>
                  </a:lnTo>
                  <a:lnTo>
                    <a:pt x="396" y="281"/>
                  </a:lnTo>
                  <a:lnTo>
                    <a:pt x="391" y="286"/>
                  </a:lnTo>
                  <a:lnTo>
                    <a:pt x="383" y="290"/>
                  </a:lnTo>
                  <a:lnTo>
                    <a:pt x="376" y="294"/>
                  </a:lnTo>
                  <a:lnTo>
                    <a:pt x="368" y="295"/>
                  </a:lnTo>
                  <a:lnTo>
                    <a:pt x="362" y="297"/>
                  </a:lnTo>
                  <a:lnTo>
                    <a:pt x="354" y="298"/>
                  </a:lnTo>
                  <a:lnTo>
                    <a:pt x="337" y="298"/>
                  </a:lnTo>
                  <a:lnTo>
                    <a:pt x="321" y="294"/>
                  </a:lnTo>
                  <a:lnTo>
                    <a:pt x="305" y="290"/>
                  </a:lnTo>
                  <a:lnTo>
                    <a:pt x="291" y="283"/>
                  </a:lnTo>
                  <a:lnTo>
                    <a:pt x="277" y="277"/>
                  </a:lnTo>
                  <a:lnTo>
                    <a:pt x="277" y="277"/>
                  </a:lnTo>
                  <a:lnTo>
                    <a:pt x="257" y="266"/>
                  </a:lnTo>
                  <a:lnTo>
                    <a:pt x="239" y="253"/>
                  </a:lnTo>
                  <a:lnTo>
                    <a:pt x="220" y="239"/>
                  </a:lnTo>
                  <a:lnTo>
                    <a:pt x="203" y="223"/>
                  </a:lnTo>
                  <a:lnTo>
                    <a:pt x="186" y="207"/>
                  </a:lnTo>
                  <a:lnTo>
                    <a:pt x="169" y="191"/>
                  </a:lnTo>
                  <a:lnTo>
                    <a:pt x="138" y="157"/>
                  </a:lnTo>
                  <a:lnTo>
                    <a:pt x="138" y="157"/>
                  </a:lnTo>
                  <a:lnTo>
                    <a:pt x="109" y="123"/>
                  </a:lnTo>
                  <a:lnTo>
                    <a:pt x="80" y="88"/>
                  </a:lnTo>
                  <a:lnTo>
                    <a:pt x="23" y="17"/>
                  </a:lnTo>
                  <a:lnTo>
                    <a:pt x="23" y="17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58" y="86"/>
                  </a:lnTo>
                  <a:lnTo>
                    <a:pt x="86" y="122"/>
                  </a:lnTo>
                  <a:lnTo>
                    <a:pt x="117" y="157"/>
                  </a:lnTo>
                  <a:lnTo>
                    <a:pt x="117" y="157"/>
                  </a:lnTo>
                  <a:lnTo>
                    <a:pt x="149" y="193"/>
                  </a:lnTo>
                  <a:lnTo>
                    <a:pt x="166" y="211"/>
                  </a:lnTo>
                  <a:lnTo>
                    <a:pt x="183" y="228"/>
                  </a:lnTo>
                  <a:lnTo>
                    <a:pt x="202" y="244"/>
                  </a:lnTo>
                  <a:lnTo>
                    <a:pt x="222" y="260"/>
                  </a:lnTo>
                  <a:lnTo>
                    <a:pt x="241" y="274"/>
                  </a:lnTo>
                  <a:lnTo>
                    <a:pt x="262" y="287"/>
                  </a:lnTo>
                  <a:lnTo>
                    <a:pt x="262" y="287"/>
                  </a:lnTo>
                  <a:lnTo>
                    <a:pt x="277" y="295"/>
                  </a:lnTo>
                  <a:lnTo>
                    <a:pt x="294" y="302"/>
                  </a:lnTo>
                  <a:lnTo>
                    <a:pt x="311" y="308"/>
                  </a:lnTo>
                  <a:lnTo>
                    <a:pt x="329" y="312"/>
                  </a:lnTo>
                  <a:lnTo>
                    <a:pt x="347" y="314"/>
                  </a:lnTo>
                  <a:lnTo>
                    <a:pt x="357" y="314"/>
                  </a:lnTo>
                  <a:lnTo>
                    <a:pt x="366" y="312"/>
                  </a:lnTo>
                  <a:lnTo>
                    <a:pt x="374" y="311"/>
                  </a:lnTo>
                  <a:lnTo>
                    <a:pt x="383" y="308"/>
                  </a:lnTo>
                  <a:lnTo>
                    <a:pt x="391" y="304"/>
                  </a:lnTo>
                  <a:lnTo>
                    <a:pt x="399" y="299"/>
                  </a:lnTo>
                  <a:lnTo>
                    <a:pt x="399" y="299"/>
                  </a:lnTo>
                  <a:lnTo>
                    <a:pt x="410" y="290"/>
                  </a:lnTo>
                  <a:lnTo>
                    <a:pt x="420" y="278"/>
                  </a:lnTo>
                  <a:lnTo>
                    <a:pt x="427" y="265"/>
                  </a:lnTo>
                  <a:lnTo>
                    <a:pt x="433" y="252"/>
                  </a:lnTo>
                  <a:lnTo>
                    <a:pt x="437" y="236"/>
                  </a:lnTo>
                  <a:lnTo>
                    <a:pt x="438" y="222"/>
                  </a:lnTo>
                  <a:lnTo>
                    <a:pt x="439" y="206"/>
                  </a:lnTo>
                  <a:lnTo>
                    <a:pt x="439" y="191"/>
                  </a:lnTo>
                  <a:lnTo>
                    <a:pt x="439" y="191"/>
                  </a:lnTo>
                  <a:lnTo>
                    <a:pt x="438" y="176"/>
                  </a:lnTo>
                  <a:lnTo>
                    <a:pt x="435" y="159"/>
                  </a:lnTo>
                  <a:lnTo>
                    <a:pt x="431" y="143"/>
                  </a:lnTo>
                  <a:lnTo>
                    <a:pt x="426" y="127"/>
                  </a:lnTo>
                  <a:lnTo>
                    <a:pt x="420" y="113"/>
                  </a:lnTo>
                  <a:lnTo>
                    <a:pt x="413" y="97"/>
                  </a:lnTo>
                  <a:lnTo>
                    <a:pt x="404" y="84"/>
                  </a:lnTo>
                  <a:lnTo>
                    <a:pt x="393" y="71"/>
                  </a:lnTo>
                  <a:lnTo>
                    <a:pt x="393" y="71"/>
                  </a:lnTo>
                  <a:lnTo>
                    <a:pt x="384" y="61"/>
                  </a:lnTo>
                  <a:lnTo>
                    <a:pt x="384" y="61"/>
                  </a:lnTo>
                  <a:lnTo>
                    <a:pt x="382" y="59"/>
                  </a:lnTo>
                  <a:lnTo>
                    <a:pt x="379" y="59"/>
                  </a:lnTo>
                  <a:lnTo>
                    <a:pt x="375" y="60"/>
                  </a:lnTo>
                  <a:lnTo>
                    <a:pt x="374" y="61"/>
                  </a:lnTo>
                  <a:lnTo>
                    <a:pt x="371" y="64"/>
                  </a:lnTo>
                  <a:lnTo>
                    <a:pt x="371" y="67"/>
                  </a:lnTo>
                  <a:lnTo>
                    <a:pt x="371" y="69"/>
                  </a:lnTo>
                  <a:lnTo>
                    <a:pt x="374" y="72"/>
                  </a:lnTo>
                  <a:lnTo>
                    <a:pt x="374" y="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104">
              <a:extLst>
                <a:ext uri="{FF2B5EF4-FFF2-40B4-BE49-F238E27FC236}">
                  <a16:creationId xmlns:a16="http://schemas.microsoft.com/office/drawing/2014/main" id="{B5D3566F-E3B4-6D36-E1CD-C152C58BED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1853"/>
              <a:ext cx="661" cy="1160"/>
            </a:xfrm>
            <a:custGeom>
              <a:avLst/>
              <a:gdLst>
                <a:gd name="T0" fmla="*/ 1965 w 1982"/>
                <a:gd name="T1" fmla="*/ 3419 h 3480"/>
                <a:gd name="T2" fmla="*/ 1945 w 1982"/>
                <a:gd name="T3" fmla="*/ 3457 h 3480"/>
                <a:gd name="T4" fmla="*/ 1918 w 1982"/>
                <a:gd name="T5" fmla="*/ 3466 h 3480"/>
                <a:gd name="T6" fmla="*/ 1844 w 1982"/>
                <a:gd name="T7" fmla="*/ 3445 h 3480"/>
                <a:gd name="T8" fmla="*/ 1784 w 1982"/>
                <a:gd name="T9" fmla="*/ 3390 h 3480"/>
                <a:gd name="T10" fmla="*/ 1659 w 1982"/>
                <a:gd name="T11" fmla="*/ 3230 h 3480"/>
                <a:gd name="T12" fmla="*/ 1587 w 1982"/>
                <a:gd name="T13" fmla="*/ 3170 h 3480"/>
                <a:gd name="T14" fmla="*/ 1468 w 1982"/>
                <a:gd name="T15" fmla="*/ 3118 h 3480"/>
                <a:gd name="T16" fmla="*/ 1315 w 1982"/>
                <a:gd name="T17" fmla="*/ 3067 h 3480"/>
                <a:gd name="T18" fmla="*/ 1010 w 1982"/>
                <a:gd name="T19" fmla="*/ 2954 h 3480"/>
                <a:gd name="T20" fmla="*/ 689 w 1982"/>
                <a:gd name="T21" fmla="*/ 2814 h 3480"/>
                <a:gd name="T22" fmla="*/ 462 w 1982"/>
                <a:gd name="T23" fmla="*/ 2687 h 3480"/>
                <a:gd name="T24" fmla="*/ 303 w 1982"/>
                <a:gd name="T25" fmla="*/ 2571 h 3480"/>
                <a:gd name="T26" fmla="*/ 166 w 1982"/>
                <a:gd name="T27" fmla="*/ 2432 h 3480"/>
                <a:gd name="T28" fmla="*/ 68 w 1982"/>
                <a:gd name="T29" fmla="*/ 2273 h 3480"/>
                <a:gd name="T30" fmla="*/ 32 w 1982"/>
                <a:gd name="T31" fmla="*/ 2164 h 3480"/>
                <a:gd name="T32" fmla="*/ 17 w 1982"/>
                <a:gd name="T33" fmla="*/ 2064 h 3480"/>
                <a:gd name="T34" fmla="*/ 28 w 1982"/>
                <a:gd name="T35" fmla="*/ 1911 h 3480"/>
                <a:gd name="T36" fmla="*/ 75 w 1982"/>
                <a:gd name="T37" fmla="*/ 1731 h 3480"/>
                <a:gd name="T38" fmla="*/ 175 w 1982"/>
                <a:gd name="T39" fmla="*/ 1476 h 3480"/>
                <a:gd name="T40" fmla="*/ 282 w 1982"/>
                <a:gd name="T41" fmla="*/ 1195 h 3480"/>
                <a:gd name="T42" fmla="*/ 320 w 1982"/>
                <a:gd name="T43" fmla="*/ 1061 h 3480"/>
                <a:gd name="T44" fmla="*/ 440 w 1982"/>
                <a:gd name="T45" fmla="*/ 754 h 3480"/>
                <a:gd name="T46" fmla="*/ 635 w 1982"/>
                <a:gd name="T47" fmla="*/ 345 h 3480"/>
                <a:gd name="T48" fmla="*/ 735 w 1982"/>
                <a:gd name="T49" fmla="*/ 108 h 3480"/>
                <a:gd name="T50" fmla="*/ 765 w 1982"/>
                <a:gd name="T51" fmla="*/ 3 h 3480"/>
                <a:gd name="T52" fmla="*/ 752 w 1982"/>
                <a:gd name="T53" fmla="*/ 2 h 3480"/>
                <a:gd name="T54" fmla="*/ 712 w 1982"/>
                <a:gd name="T55" fmla="*/ 125 h 3480"/>
                <a:gd name="T56" fmla="*/ 558 w 1982"/>
                <a:gd name="T57" fmla="*/ 469 h 3480"/>
                <a:gd name="T58" fmla="*/ 385 w 1982"/>
                <a:gd name="T59" fmla="*/ 841 h 3480"/>
                <a:gd name="T60" fmla="*/ 314 w 1982"/>
                <a:gd name="T61" fmla="*/ 1033 h 3480"/>
                <a:gd name="T62" fmla="*/ 255 w 1982"/>
                <a:gd name="T63" fmla="*/ 1227 h 3480"/>
                <a:gd name="T64" fmla="*/ 112 w 1982"/>
                <a:gd name="T65" fmla="*/ 1587 h 3480"/>
                <a:gd name="T66" fmla="*/ 36 w 1982"/>
                <a:gd name="T67" fmla="*/ 1812 h 3480"/>
                <a:gd name="T68" fmla="*/ 3 w 1982"/>
                <a:gd name="T69" fmla="*/ 1976 h 3480"/>
                <a:gd name="T70" fmla="*/ 3 w 1982"/>
                <a:gd name="T71" fmla="*/ 2079 h 3480"/>
                <a:gd name="T72" fmla="*/ 23 w 1982"/>
                <a:gd name="T73" fmla="*/ 2194 h 3480"/>
                <a:gd name="T74" fmla="*/ 65 w 1982"/>
                <a:gd name="T75" fmla="*/ 2303 h 3480"/>
                <a:gd name="T76" fmla="*/ 112 w 1982"/>
                <a:gd name="T77" fmla="*/ 2385 h 3480"/>
                <a:gd name="T78" fmla="*/ 274 w 1982"/>
                <a:gd name="T79" fmla="*/ 2567 h 3480"/>
                <a:gd name="T80" fmla="*/ 433 w 1982"/>
                <a:gd name="T81" fmla="*/ 2688 h 3480"/>
                <a:gd name="T82" fmla="*/ 663 w 1982"/>
                <a:gd name="T83" fmla="*/ 2820 h 3480"/>
                <a:gd name="T84" fmla="*/ 943 w 1982"/>
                <a:gd name="T85" fmla="*/ 2944 h 3480"/>
                <a:gd name="T86" fmla="*/ 1312 w 1982"/>
                <a:gd name="T87" fmla="*/ 3081 h 3480"/>
                <a:gd name="T88" fmla="*/ 1493 w 1982"/>
                <a:gd name="T89" fmla="*/ 3145 h 3480"/>
                <a:gd name="T90" fmla="*/ 1610 w 1982"/>
                <a:gd name="T91" fmla="*/ 3205 h 3480"/>
                <a:gd name="T92" fmla="*/ 1682 w 1982"/>
                <a:gd name="T93" fmla="*/ 3281 h 3480"/>
                <a:gd name="T94" fmla="*/ 1789 w 1982"/>
                <a:gd name="T95" fmla="*/ 3417 h 3480"/>
                <a:gd name="T96" fmla="*/ 1860 w 1982"/>
                <a:gd name="T97" fmla="*/ 3470 h 3480"/>
                <a:gd name="T98" fmla="*/ 1910 w 1982"/>
                <a:gd name="T99" fmla="*/ 3480 h 3480"/>
                <a:gd name="T100" fmla="*/ 1961 w 1982"/>
                <a:gd name="T101" fmla="*/ 3465 h 3480"/>
                <a:gd name="T102" fmla="*/ 1980 w 1982"/>
                <a:gd name="T103" fmla="*/ 3428 h 3480"/>
                <a:gd name="T104" fmla="*/ 1981 w 1982"/>
                <a:gd name="T105" fmla="*/ 3371 h 3480"/>
                <a:gd name="T106" fmla="*/ 1968 w 1982"/>
                <a:gd name="T107" fmla="*/ 3369 h 3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82" h="3480">
                  <a:moveTo>
                    <a:pt x="1966" y="3374"/>
                  </a:moveTo>
                  <a:lnTo>
                    <a:pt x="1966" y="3374"/>
                  </a:lnTo>
                  <a:lnTo>
                    <a:pt x="1966" y="3395"/>
                  </a:lnTo>
                  <a:lnTo>
                    <a:pt x="1966" y="3407"/>
                  </a:lnTo>
                  <a:lnTo>
                    <a:pt x="1965" y="3419"/>
                  </a:lnTo>
                  <a:lnTo>
                    <a:pt x="1964" y="3431"/>
                  </a:lnTo>
                  <a:lnTo>
                    <a:pt x="1960" y="3441"/>
                  </a:lnTo>
                  <a:lnTo>
                    <a:pt x="1953" y="3450"/>
                  </a:lnTo>
                  <a:lnTo>
                    <a:pt x="1951" y="3453"/>
                  </a:lnTo>
                  <a:lnTo>
                    <a:pt x="1945" y="3457"/>
                  </a:lnTo>
                  <a:lnTo>
                    <a:pt x="1945" y="3457"/>
                  </a:lnTo>
                  <a:lnTo>
                    <a:pt x="1939" y="3461"/>
                  </a:lnTo>
                  <a:lnTo>
                    <a:pt x="1932" y="3463"/>
                  </a:lnTo>
                  <a:lnTo>
                    <a:pt x="1926" y="3465"/>
                  </a:lnTo>
                  <a:lnTo>
                    <a:pt x="1918" y="3466"/>
                  </a:lnTo>
                  <a:lnTo>
                    <a:pt x="1902" y="3466"/>
                  </a:lnTo>
                  <a:lnTo>
                    <a:pt x="1886" y="3463"/>
                  </a:lnTo>
                  <a:lnTo>
                    <a:pt x="1872" y="3458"/>
                  </a:lnTo>
                  <a:lnTo>
                    <a:pt x="1858" y="3452"/>
                  </a:lnTo>
                  <a:lnTo>
                    <a:pt x="1844" y="3445"/>
                  </a:lnTo>
                  <a:lnTo>
                    <a:pt x="1833" y="3436"/>
                  </a:lnTo>
                  <a:lnTo>
                    <a:pt x="1833" y="3436"/>
                  </a:lnTo>
                  <a:lnTo>
                    <a:pt x="1820" y="3425"/>
                  </a:lnTo>
                  <a:lnTo>
                    <a:pt x="1808" y="3413"/>
                  </a:lnTo>
                  <a:lnTo>
                    <a:pt x="1784" y="3390"/>
                  </a:lnTo>
                  <a:lnTo>
                    <a:pt x="1763" y="3364"/>
                  </a:lnTo>
                  <a:lnTo>
                    <a:pt x="1742" y="3336"/>
                  </a:lnTo>
                  <a:lnTo>
                    <a:pt x="1703" y="3281"/>
                  </a:lnTo>
                  <a:lnTo>
                    <a:pt x="1682" y="3255"/>
                  </a:lnTo>
                  <a:lnTo>
                    <a:pt x="1659" y="3230"/>
                  </a:lnTo>
                  <a:lnTo>
                    <a:pt x="1659" y="3230"/>
                  </a:lnTo>
                  <a:lnTo>
                    <a:pt x="1640" y="3210"/>
                  </a:lnTo>
                  <a:lnTo>
                    <a:pt x="1620" y="3193"/>
                  </a:lnTo>
                  <a:lnTo>
                    <a:pt x="1599" y="3178"/>
                  </a:lnTo>
                  <a:lnTo>
                    <a:pt x="1587" y="3170"/>
                  </a:lnTo>
                  <a:lnTo>
                    <a:pt x="1576" y="3165"/>
                  </a:lnTo>
                  <a:lnTo>
                    <a:pt x="1576" y="3165"/>
                  </a:lnTo>
                  <a:lnTo>
                    <a:pt x="1522" y="3140"/>
                  </a:lnTo>
                  <a:lnTo>
                    <a:pt x="1496" y="3130"/>
                  </a:lnTo>
                  <a:lnTo>
                    <a:pt x="1468" y="3118"/>
                  </a:lnTo>
                  <a:lnTo>
                    <a:pt x="1468" y="3118"/>
                  </a:lnTo>
                  <a:lnTo>
                    <a:pt x="1430" y="3105"/>
                  </a:lnTo>
                  <a:lnTo>
                    <a:pt x="1392" y="3092"/>
                  </a:lnTo>
                  <a:lnTo>
                    <a:pt x="1315" y="3067"/>
                  </a:lnTo>
                  <a:lnTo>
                    <a:pt x="1315" y="3067"/>
                  </a:lnTo>
                  <a:lnTo>
                    <a:pt x="1253" y="3046"/>
                  </a:lnTo>
                  <a:lnTo>
                    <a:pt x="1193" y="3022"/>
                  </a:lnTo>
                  <a:lnTo>
                    <a:pt x="1193" y="3022"/>
                  </a:lnTo>
                  <a:lnTo>
                    <a:pt x="1101" y="2989"/>
                  </a:lnTo>
                  <a:lnTo>
                    <a:pt x="1010" y="2954"/>
                  </a:lnTo>
                  <a:lnTo>
                    <a:pt x="920" y="2918"/>
                  </a:lnTo>
                  <a:lnTo>
                    <a:pt x="831" y="2880"/>
                  </a:lnTo>
                  <a:lnTo>
                    <a:pt x="831" y="2880"/>
                  </a:lnTo>
                  <a:lnTo>
                    <a:pt x="735" y="2837"/>
                  </a:lnTo>
                  <a:lnTo>
                    <a:pt x="689" y="2814"/>
                  </a:lnTo>
                  <a:lnTo>
                    <a:pt x="642" y="2791"/>
                  </a:lnTo>
                  <a:lnTo>
                    <a:pt x="596" y="2767"/>
                  </a:lnTo>
                  <a:lnTo>
                    <a:pt x="551" y="2741"/>
                  </a:lnTo>
                  <a:lnTo>
                    <a:pt x="505" y="2715"/>
                  </a:lnTo>
                  <a:lnTo>
                    <a:pt x="462" y="2687"/>
                  </a:lnTo>
                  <a:lnTo>
                    <a:pt x="462" y="2687"/>
                  </a:lnTo>
                  <a:lnTo>
                    <a:pt x="421" y="2661"/>
                  </a:lnTo>
                  <a:lnTo>
                    <a:pt x="381" y="2632"/>
                  </a:lnTo>
                  <a:lnTo>
                    <a:pt x="341" y="2603"/>
                  </a:lnTo>
                  <a:lnTo>
                    <a:pt x="303" y="2571"/>
                  </a:lnTo>
                  <a:lnTo>
                    <a:pt x="267" y="2539"/>
                  </a:lnTo>
                  <a:lnTo>
                    <a:pt x="231" y="2504"/>
                  </a:lnTo>
                  <a:lnTo>
                    <a:pt x="197" y="2469"/>
                  </a:lnTo>
                  <a:lnTo>
                    <a:pt x="166" y="2432"/>
                  </a:lnTo>
                  <a:lnTo>
                    <a:pt x="166" y="2432"/>
                  </a:lnTo>
                  <a:lnTo>
                    <a:pt x="137" y="2394"/>
                  </a:lnTo>
                  <a:lnTo>
                    <a:pt x="112" y="2356"/>
                  </a:lnTo>
                  <a:lnTo>
                    <a:pt x="88" y="2315"/>
                  </a:lnTo>
                  <a:lnTo>
                    <a:pt x="78" y="2294"/>
                  </a:lnTo>
                  <a:lnTo>
                    <a:pt x="68" y="2273"/>
                  </a:lnTo>
                  <a:lnTo>
                    <a:pt x="59" y="2252"/>
                  </a:lnTo>
                  <a:lnTo>
                    <a:pt x="50" y="2230"/>
                  </a:lnTo>
                  <a:lnTo>
                    <a:pt x="44" y="2209"/>
                  </a:lnTo>
                  <a:lnTo>
                    <a:pt x="37" y="2186"/>
                  </a:lnTo>
                  <a:lnTo>
                    <a:pt x="32" y="2164"/>
                  </a:lnTo>
                  <a:lnTo>
                    <a:pt x="27" y="2140"/>
                  </a:lnTo>
                  <a:lnTo>
                    <a:pt x="23" y="2118"/>
                  </a:lnTo>
                  <a:lnTo>
                    <a:pt x="20" y="2095"/>
                  </a:lnTo>
                  <a:lnTo>
                    <a:pt x="20" y="2095"/>
                  </a:lnTo>
                  <a:lnTo>
                    <a:pt x="17" y="2064"/>
                  </a:lnTo>
                  <a:lnTo>
                    <a:pt x="16" y="2033"/>
                  </a:lnTo>
                  <a:lnTo>
                    <a:pt x="17" y="2003"/>
                  </a:lnTo>
                  <a:lnTo>
                    <a:pt x="20" y="1971"/>
                  </a:lnTo>
                  <a:lnTo>
                    <a:pt x="23" y="1941"/>
                  </a:lnTo>
                  <a:lnTo>
                    <a:pt x="28" y="1911"/>
                  </a:lnTo>
                  <a:lnTo>
                    <a:pt x="33" y="1880"/>
                  </a:lnTo>
                  <a:lnTo>
                    <a:pt x="41" y="1850"/>
                  </a:lnTo>
                  <a:lnTo>
                    <a:pt x="47" y="1820"/>
                  </a:lnTo>
                  <a:lnTo>
                    <a:pt x="57" y="1790"/>
                  </a:lnTo>
                  <a:lnTo>
                    <a:pt x="75" y="1731"/>
                  </a:lnTo>
                  <a:lnTo>
                    <a:pt x="96" y="1671"/>
                  </a:lnTo>
                  <a:lnTo>
                    <a:pt x="117" y="1615"/>
                  </a:lnTo>
                  <a:lnTo>
                    <a:pt x="117" y="1615"/>
                  </a:lnTo>
                  <a:lnTo>
                    <a:pt x="146" y="1545"/>
                  </a:lnTo>
                  <a:lnTo>
                    <a:pt x="175" y="1476"/>
                  </a:lnTo>
                  <a:lnTo>
                    <a:pt x="204" y="1406"/>
                  </a:lnTo>
                  <a:lnTo>
                    <a:pt x="231" y="1335"/>
                  </a:lnTo>
                  <a:lnTo>
                    <a:pt x="231" y="1335"/>
                  </a:lnTo>
                  <a:lnTo>
                    <a:pt x="259" y="1266"/>
                  </a:lnTo>
                  <a:lnTo>
                    <a:pt x="282" y="1195"/>
                  </a:lnTo>
                  <a:lnTo>
                    <a:pt x="282" y="1195"/>
                  </a:lnTo>
                  <a:lnTo>
                    <a:pt x="293" y="1162"/>
                  </a:lnTo>
                  <a:lnTo>
                    <a:pt x="302" y="1128"/>
                  </a:lnTo>
                  <a:lnTo>
                    <a:pt x="320" y="1061"/>
                  </a:lnTo>
                  <a:lnTo>
                    <a:pt x="320" y="1061"/>
                  </a:lnTo>
                  <a:lnTo>
                    <a:pt x="340" y="998"/>
                  </a:lnTo>
                  <a:lnTo>
                    <a:pt x="362" y="936"/>
                  </a:lnTo>
                  <a:lnTo>
                    <a:pt x="386" y="875"/>
                  </a:lnTo>
                  <a:lnTo>
                    <a:pt x="412" y="814"/>
                  </a:lnTo>
                  <a:lnTo>
                    <a:pt x="440" y="754"/>
                  </a:lnTo>
                  <a:lnTo>
                    <a:pt x="467" y="694"/>
                  </a:lnTo>
                  <a:lnTo>
                    <a:pt x="524" y="576"/>
                  </a:lnTo>
                  <a:lnTo>
                    <a:pt x="524" y="576"/>
                  </a:lnTo>
                  <a:lnTo>
                    <a:pt x="580" y="460"/>
                  </a:lnTo>
                  <a:lnTo>
                    <a:pt x="635" y="345"/>
                  </a:lnTo>
                  <a:lnTo>
                    <a:pt x="663" y="287"/>
                  </a:lnTo>
                  <a:lnTo>
                    <a:pt x="688" y="228"/>
                  </a:lnTo>
                  <a:lnTo>
                    <a:pt x="712" y="169"/>
                  </a:lnTo>
                  <a:lnTo>
                    <a:pt x="735" y="108"/>
                  </a:lnTo>
                  <a:lnTo>
                    <a:pt x="735" y="108"/>
                  </a:lnTo>
                  <a:lnTo>
                    <a:pt x="752" y="60"/>
                  </a:lnTo>
                  <a:lnTo>
                    <a:pt x="765" y="10"/>
                  </a:lnTo>
                  <a:lnTo>
                    <a:pt x="765" y="10"/>
                  </a:lnTo>
                  <a:lnTo>
                    <a:pt x="765" y="6"/>
                  </a:lnTo>
                  <a:lnTo>
                    <a:pt x="765" y="3"/>
                  </a:lnTo>
                  <a:lnTo>
                    <a:pt x="762" y="2"/>
                  </a:lnTo>
                  <a:lnTo>
                    <a:pt x="760" y="0"/>
                  </a:lnTo>
                  <a:lnTo>
                    <a:pt x="757" y="0"/>
                  </a:lnTo>
                  <a:lnTo>
                    <a:pt x="754" y="0"/>
                  </a:lnTo>
                  <a:lnTo>
                    <a:pt x="752" y="2"/>
                  </a:lnTo>
                  <a:lnTo>
                    <a:pt x="751" y="6"/>
                  </a:lnTo>
                  <a:lnTo>
                    <a:pt x="751" y="6"/>
                  </a:lnTo>
                  <a:lnTo>
                    <a:pt x="741" y="36"/>
                  </a:lnTo>
                  <a:lnTo>
                    <a:pt x="733" y="66"/>
                  </a:lnTo>
                  <a:lnTo>
                    <a:pt x="712" y="125"/>
                  </a:lnTo>
                  <a:lnTo>
                    <a:pt x="690" y="184"/>
                  </a:lnTo>
                  <a:lnTo>
                    <a:pt x="665" y="242"/>
                  </a:lnTo>
                  <a:lnTo>
                    <a:pt x="639" y="300"/>
                  </a:lnTo>
                  <a:lnTo>
                    <a:pt x="613" y="356"/>
                  </a:lnTo>
                  <a:lnTo>
                    <a:pt x="558" y="469"/>
                  </a:lnTo>
                  <a:lnTo>
                    <a:pt x="558" y="469"/>
                  </a:lnTo>
                  <a:lnTo>
                    <a:pt x="499" y="593"/>
                  </a:lnTo>
                  <a:lnTo>
                    <a:pt x="440" y="716"/>
                  </a:lnTo>
                  <a:lnTo>
                    <a:pt x="411" y="778"/>
                  </a:lnTo>
                  <a:lnTo>
                    <a:pt x="385" y="841"/>
                  </a:lnTo>
                  <a:lnTo>
                    <a:pt x="358" y="904"/>
                  </a:lnTo>
                  <a:lnTo>
                    <a:pt x="335" y="969"/>
                  </a:lnTo>
                  <a:lnTo>
                    <a:pt x="335" y="969"/>
                  </a:lnTo>
                  <a:lnTo>
                    <a:pt x="323" y="1000"/>
                  </a:lnTo>
                  <a:lnTo>
                    <a:pt x="314" y="1033"/>
                  </a:lnTo>
                  <a:lnTo>
                    <a:pt x="294" y="1097"/>
                  </a:lnTo>
                  <a:lnTo>
                    <a:pt x="276" y="1163"/>
                  </a:lnTo>
                  <a:lnTo>
                    <a:pt x="265" y="1196"/>
                  </a:lnTo>
                  <a:lnTo>
                    <a:pt x="255" y="1227"/>
                  </a:lnTo>
                  <a:lnTo>
                    <a:pt x="255" y="1227"/>
                  </a:lnTo>
                  <a:lnTo>
                    <a:pt x="229" y="1300"/>
                  </a:lnTo>
                  <a:lnTo>
                    <a:pt x="200" y="1372"/>
                  </a:lnTo>
                  <a:lnTo>
                    <a:pt x="141" y="1515"/>
                  </a:lnTo>
                  <a:lnTo>
                    <a:pt x="141" y="1515"/>
                  </a:lnTo>
                  <a:lnTo>
                    <a:pt x="112" y="1587"/>
                  </a:lnTo>
                  <a:lnTo>
                    <a:pt x="83" y="1662"/>
                  </a:lnTo>
                  <a:lnTo>
                    <a:pt x="58" y="1736"/>
                  </a:lnTo>
                  <a:lnTo>
                    <a:pt x="46" y="1774"/>
                  </a:lnTo>
                  <a:lnTo>
                    <a:pt x="36" y="1812"/>
                  </a:lnTo>
                  <a:lnTo>
                    <a:pt x="36" y="1812"/>
                  </a:lnTo>
                  <a:lnTo>
                    <a:pt x="21" y="1866"/>
                  </a:lnTo>
                  <a:lnTo>
                    <a:pt x="16" y="1894"/>
                  </a:lnTo>
                  <a:lnTo>
                    <a:pt x="11" y="1921"/>
                  </a:lnTo>
                  <a:lnTo>
                    <a:pt x="7" y="1949"/>
                  </a:lnTo>
                  <a:lnTo>
                    <a:pt x="3" y="1976"/>
                  </a:lnTo>
                  <a:lnTo>
                    <a:pt x="2" y="2004"/>
                  </a:lnTo>
                  <a:lnTo>
                    <a:pt x="0" y="2031"/>
                  </a:lnTo>
                  <a:lnTo>
                    <a:pt x="0" y="2031"/>
                  </a:lnTo>
                  <a:lnTo>
                    <a:pt x="2" y="2055"/>
                  </a:lnTo>
                  <a:lnTo>
                    <a:pt x="3" y="2079"/>
                  </a:lnTo>
                  <a:lnTo>
                    <a:pt x="4" y="2102"/>
                  </a:lnTo>
                  <a:lnTo>
                    <a:pt x="8" y="2126"/>
                  </a:lnTo>
                  <a:lnTo>
                    <a:pt x="12" y="2148"/>
                  </a:lnTo>
                  <a:lnTo>
                    <a:pt x="17" y="2172"/>
                  </a:lnTo>
                  <a:lnTo>
                    <a:pt x="23" y="2194"/>
                  </a:lnTo>
                  <a:lnTo>
                    <a:pt x="29" y="2217"/>
                  </a:lnTo>
                  <a:lnTo>
                    <a:pt x="37" y="2239"/>
                  </a:lnTo>
                  <a:lnTo>
                    <a:pt x="45" y="2260"/>
                  </a:lnTo>
                  <a:lnTo>
                    <a:pt x="54" y="2282"/>
                  </a:lnTo>
                  <a:lnTo>
                    <a:pt x="65" y="2303"/>
                  </a:lnTo>
                  <a:lnTo>
                    <a:pt x="75" y="2324"/>
                  </a:lnTo>
                  <a:lnTo>
                    <a:pt x="87" y="2344"/>
                  </a:lnTo>
                  <a:lnTo>
                    <a:pt x="99" y="2365"/>
                  </a:lnTo>
                  <a:lnTo>
                    <a:pt x="112" y="2385"/>
                  </a:lnTo>
                  <a:lnTo>
                    <a:pt x="112" y="2385"/>
                  </a:lnTo>
                  <a:lnTo>
                    <a:pt x="139" y="2424"/>
                  </a:lnTo>
                  <a:lnTo>
                    <a:pt x="171" y="2462"/>
                  </a:lnTo>
                  <a:lnTo>
                    <a:pt x="204" y="2499"/>
                  </a:lnTo>
                  <a:lnTo>
                    <a:pt x="238" y="2533"/>
                  </a:lnTo>
                  <a:lnTo>
                    <a:pt x="274" y="2567"/>
                  </a:lnTo>
                  <a:lnTo>
                    <a:pt x="311" y="2599"/>
                  </a:lnTo>
                  <a:lnTo>
                    <a:pt x="350" y="2629"/>
                  </a:lnTo>
                  <a:lnTo>
                    <a:pt x="390" y="2658"/>
                  </a:lnTo>
                  <a:lnTo>
                    <a:pt x="390" y="2658"/>
                  </a:lnTo>
                  <a:lnTo>
                    <a:pt x="433" y="2688"/>
                  </a:lnTo>
                  <a:lnTo>
                    <a:pt x="478" y="2716"/>
                  </a:lnTo>
                  <a:lnTo>
                    <a:pt x="524" y="2743"/>
                  </a:lnTo>
                  <a:lnTo>
                    <a:pt x="570" y="2770"/>
                  </a:lnTo>
                  <a:lnTo>
                    <a:pt x="615" y="2795"/>
                  </a:lnTo>
                  <a:lnTo>
                    <a:pt x="663" y="2820"/>
                  </a:lnTo>
                  <a:lnTo>
                    <a:pt x="710" y="2842"/>
                  </a:lnTo>
                  <a:lnTo>
                    <a:pt x="758" y="2866"/>
                  </a:lnTo>
                  <a:lnTo>
                    <a:pt x="758" y="2866"/>
                  </a:lnTo>
                  <a:lnTo>
                    <a:pt x="850" y="2906"/>
                  </a:lnTo>
                  <a:lnTo>
                    <a:pt x="943" y="2944"/>
                  </a:lnTo>
                  <a:lnTo>
                    <a:pt x="1038" y="2983"/>
                  </a:lnTo>
                  <a:lnTo>
                    <a:pt x="1132" y="3018"/>
                  </a:lnTo>
                  <a:lnTo>
                    <a:pt x="1132" y="3018"/>
                  </a:lnTo>
                  <a:lnTo>
                    <a:pt x="1252" y="3061"/>
                  </a:lnTo>
                  <a:lnTo>
                    <a:pt x="1312" y="3081"/>
                  </a:lnTo>
                  <a:lnTo>
                    <a:pt x="1372" y="3102"/>
                  </a:lnTo>
                  <a:lnTo>
                    <a:pt x="1372" y="3102"/>
                  </a:lnTo>
                  <a:lnTo>
                    <a:pt x="1413" y="3115"/>
                  </a:lnTo>
                  <a:lnTo>
                    <a:pt x="1454" y="3130"/>
                  </a:lnTo>
                  <a:lnTo>
                    <a:pt x="1493" y="3145"/>
                  </a:lnTo>
                  <a:lnTo>
                    <a:pt x="1532" y="3163"/>
                  </a:lnTo>
                  <a:lnTo>
                    <a:pt x="1532" y="3163"/>
                  </a:lnTo>
                  <a:lnTo>
                    <a:pt x="1573" y="3181"/>
                  </a:lnTo>
                  <a:lnTo>
                    <a:pt x="1591" y="3193"/>
                  </a:lnTo>
                  <a:lnTo>
                    <a:pt x="1610" y="3205"/>
                  </a:lnTo>
                  <a:lnTo>
                    <a:pt x="1610" y="3205"/>
                  </a:lnTo>
                  <a:lnTo>
                    <a:pt x="1623" y="3216"/>
                  </a:lnTo>
                  <a:lnTo>
                    <a:pt x="1636" y="3228"/>
                  </a:lnTo>
                  <a:lnTo>
                    <a:pt x="1659" y="3253"/>
                  </a:lnTo>
                  <a:lnTo>
                    <a:pt x="1682" y="3281"/>
                  </a:lnTo>
                  <a:lnTo>
                    <a:pt x="1704" y="3308"/>
                  </a:lnTo>
                  <a:lnTo>
                    <a:pt x="1745" y="3364"/>
                  </a:lnTo>
                  <a:lnTo>
                    <a:pt x="1767" y="3391"/>
                  </a:lnTo>
                  <a:lnTo>
                    <a:pt x="1789" y="3417"/>
                  </a:lnTo>
                  <a:lnTo>
                    <a:pt x="1789" y="3417"/>
                  </a:lnTo>
                  <a:lnTo>
                    <a:pt x="1810" y="3438"/>
                  </a:lnTo>
                  <a:lnTo>
                    <a:pt x="1822" y="3448"/>
                  </a:lnTo>
                  <a:lnTo>
                    <a:pt x="1834" y="3457"/>
                  </a:lnTo>
                  <a:lnTo>
                    <a:pt x="1847" y="3465"/>
                  </a:lnTo>
                  <a:lnTo>
                    <a:pt x="1860" y="3470"/>
                  </a:lnTo>
                  <a:lnTo>
                    <a:pt x="1873" y="3475"/>
                  </a:lnTo>
                  <a:lnTo>
                    <a:pt x="1889" y="3478"/>
                  </a:lnTo>
                  <a:lnTo>
                    <a:pt x="1889" y="3478"/>
                  </a:lnTo>
                  <a:lnTo>
                    <a:pt x="1900" y="3479"/>
                  </a:lnTo>
                  <a:lnTo>
                    <a:pt x="1910" y="3480"/>
                  </a:lnTo>
                  <a:lnTo>
                    <a:pt x="1922" y="3480"/>
                  </a:lnTo>
                  <a:lnTo>
                    <a:pt x="1932" y="3478"/>
                  </a:lnTo>
                  <a:lnTo>
                    <a:pt x="1943" y="3475"/>
                  </a:lnTo>
                  <a:lnTo>
                    <a:pt x="1953" y="3471"/>
                  </a:lnTo>
                  <a:lnTo>
                    <a:pt x="1961" y="3465"/>
                  </a:lnTo>
                  <a:lnTo>
                    <a:pt x="1969" y="3457"/>
                  </a:lnTo>
                  <a:lnTo>
                    <a:pt x="1969" y="3457"/>
                  </a:lnTo>
                  <a:lnTo>
                    <a:pt x="1974" y="3448"/>
                  </a:lnTo>
                  <a:lnTo>
                    <a:pt x="1977" y="3437"/>
                  </a:lnTo>
                  <a:lnTo>
                    <a:pt x="1980" y="3428"/>
                  </a:lnTo>
                  <a:lnTo>
                    <a:pt x="1981" y="3416"/>
                  </a:lnTo>
                  <a:lnTo>
                    <a:pt x="1982" y="3395"/>
                  </a:lnTo>
                  <a:lnTo>
                    <a:pt x="1982" y="3374"/>
                  </a:lnTo>
                  <a:lnTo>
                    <a:pt x="1982" y="3374"/>
                  </a:lnTo>
                  <a:lnTo>
                    <a:pt x="1981" y="3371"/>
                  </a:lnTo>
                  <a:lnTo>
                    <a:pt x="1980" y="3369"/>
                  </a:lnTo>
                  <a:lnTo>
                    <a:pt x="1977" y="3368"/>
                  </a:lnTo>
                  <a:lnTo>
                    <a:pt x="1974" y="3368"/>
                  </a:lnTo>
                  <a:lnTo>
                    <a:pt x="1970" y="3368"/>
                  </a:lnTo>
                  <a:lnTo>
                    <a:pt x="1968" y="3369"/>
                  </a:lnTo>
                  <a:lnTo>
                    <a:pt x="1966" y="3371"/>
                  </a:lnTo>
                  <a:lnTo>
                    <a:pt x="1966" y="3374"/>
                  </a:lnTo>
                  <a:lnTo>
                    <a:pt x="1966" y="33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8" name="Freeform 105">
              <a:extLst>
                <a:ext uri="{FF2B5EF4-FFF2-40B4-BE49-F238E27FC236}">
                  <a16:creationId xmlns:a16="http://schemas.microsoft.com/office/drawing/2014/main" id="{7471A358-A28F-49F2-4FE9-BE045609C0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6" y="1095"/>
              <a:ext cx="811" cy="1520"/>
            </a:xfrm>
            <a:custGeom>
              <a:avLst/>
              <a:gdLst>
                <a:gd name="T0" fmla="*/ 1041 w 2433"/>
                <a:gd name="T1" fmla="*/ 4244 h 4560"/>
                <a:gd name="T2" fmla="*/ 1062 w 2433"/>
                <a:gd name="T3" fmla="*/ 3876 h 4560"/>
                <a:gd name="T4" fmla="*/ 1086 w 2433"/>
                <a:gd name="T5" fmla="*/ 3489 h 4560"/>
                <a:gd name="T6" fmla="*/ 1078 w 2433"/>
                <a:gd name="T7" fmla="*/ 3302 h 4560"/>
                <a:gd name="T8" fmla="*/ 1052 w 2433"/>
                <a:gd name="T9" fmla="*/ 3160 h 4560"/>
                <a:gd name="T10" fmla="*/ 1007 w 2433"/>
                <a:gd name="T11" fmla="*/ 3050 h 4560"/>
                <a:gd name="T12" fmla="*/ 995 w 2433"/>
                <a:gd name="T13" fmla="*/ 3002 h 4560"/>
                <a:gd name="T14" fmla="*/ 956 w 2433"/>
                <a:gd name="T15" fmla="*/ 2958 h 4560"/>
                <a:gd name="T16" fmla="*/ 842 w 2433"/>
                <a:gd name="T17" fmla="*/ 2856 h 4560"/>
                <a:gd name="T18" fmla="*/ 664 w 2433"/>
                <a:gd name="T19" fmla="*/ 2716 h 4560"/>
                <a:gd name="T20" fmla="*/ 340 w 2433"/>
                <a:gd name="T21" fmla="*/ 2494 h 4560"/>
                <a:gd name="T22" fmla="*/ 173 w 2433"/>
                <a:gd name="T23" fmla="*/ 2354 h 4560"/>
                <a:gd name="T24" fmla="*/ 72 w 2433"/>
                <a:gd name="T25" fmla="*/ 2232 h 4560"/>
                <a:gd name="T26" fmla="*/ 20 w 2433"/>
                <a:gd name="T27" fmla="*/ 2106 h 4560"/>
                <a:gd name="T28" fmla="*/ 16 w 2433"/>
                <a:gd name="T29" fmla="*/ 2040 h 4560"/>
                <a:gd name="T30" fmla="*/ 38 w 2433"/>
                <a:gd name="T31" fmla="*/ 1943 h 4560"/>
                <a:gd name="T32" fmla="*/ 121 w 2433"/>
                <a:gd name="T33" fmla="*/ 1805 h 4560"/>
                <a:gd name="T34" fmla="*/ 257 w 2433"/>
                <a:gd name="T35" fmla="*/ 1643 h 4560"/>
                <a:gd name="T36" fmla="*/ 362 w 2433"/>
                <a:gd name="T37" fmla="*/ 1496 h 4560"/>
                <a:gd name="T38" fmla="*/ 510 w 2433"/>
                <a:gd name="T39" fmla="*/ 1236 h 4560"/>
                <a:gd name="T40" fmla="*/ 614 w 2433"/>
                <a:gd name="T41" fmla="*/ 1043 h 4560"/>
                <a:gd name="T42" fmla="*/ 730 w 2433"/>
                <a:gd name="T43" fmla="*/ 880 h 4560"/>
                <a:gd name="T44" fmla="*/ 831 w 2433"/>
                <a:gd name="T45" fmla="*/ 773 h 4560"/>
                <a:gd name="T46" fmla="*/ 972 w 2433"/>
                <a:gd name="T47" fmla="*/ 654 h 4560"/>
                <a:gd name="T48" fmla="*/ 1188 w 2433"/>
                <a:gd name="T49" fmla="*/ 513 h 4560"/>
                <a:gd name="T50" fmla="*/ 1527 w 2433"/>
                <a:gd name="T51" fmla="*/ 353 h 4560"/>
                <a:gd name="T52" fmla="*/ 2017 w 2433"/>
                <a:gd name="T53" fmla="*/ 170 h 4560"/>
                <a:gd name="T54" fmla="*/ 2363 w 2433"/>
                <a:gd name="T55" fmla="*/ 42 h 4560"/>
                <a:gd name="T56" fmla="*/ 2433 w 2433"/>
                <a:gd name="T57" fmla="*/ 8 h 4560"/>
                <a:gd name="T58" fmla="*/ 2421 w 2433"/>
                <a:gd name="T59" fmla="*/ 1 h 4560"/>
                <a:gd name="T60" fmla="*/ 2140 w 2433"/>
                <a:gd name="T61" fmla="*/ 110 h 4560"/>
                <a:gd name="T62" fmla="*/ 1575 w 2433"/>
                <a:gd name="T63" fmla="*/ 316 h 4560"/>
                <a:gd name="T64" fmla="*/ 1300 w 2433"/>
                <a:gd name="T65" fmla="*/ 437 h 4560"/>
                <a:gd name="T66" fmla="*/ 986 w 2433"/>
                <a:gd name="T67" fmla="*/ 624 h 4560"/>
                <a:gd name="T68" fmla="*/ 845 w 2433"/>
                <a:gd name="T69" fmla="*/ 739 h 4560"/>
                <a:gd name="T70" fmla="*/ 740 w 2433"/>
                <a:gd name="T71" fmla="*/ 846 h 4560"/>
                <a:gd name="T72" fmla="*/ 627 w 2433"/>
                <a:gd name="T73" fmla="*/ 993 h 4560"/>
                <a:gd name="T74" fmla="*/ 536 w 2433"/>
                <a:gd name="T75" fmla="*/ 1149 h 4560"/>
                <a:gd name="T76" fmla="*/ 380 w 2433"/>
                <a:gd name="T77" fmla="*/ 1440 h 4560"/>
                <a:gd name="T78" fmla="*/ 237 w 2433"/>
                <a:gd name="T79" fmla="*/ 1642 h 4560"/>
                <a:gd name="T80" fmla="*/ 101 w 2433"/>
                <a:gd name="T81" fmla="*/ 1805 h 4560"/>
                <a:gd name="T82" fmla="*/ 34 w 2433"/>
                <a:gd name="T83" fmla="*/ 1914 h 4560"/>
                <a:gd name="T84" fmla="*/ 0 w 2433"/>
                <a:gd name="T85" fmla="*/ 2060 h 4560"/>
                <a:gd name="T86" fmla="*/ 10 w 2433"/>
                <a:gd name="T87" fmla="*/ 2133 h 4560"/>
                <a:gd name="T88" fmla="*/ 52 w 2433"/>
                <a:gd name="T89" fmla="*/ 2226 h 4560"/>
                <a:gd name="T90" fmla="*/ 140 w 2433"/>
                <a:gd name="T91" fmla="*/ 2341 h 4560"/>
                <a:gd name="T92" fmla="*/ 239 w 2433"/>
                <a:gd name="T93" fmla="*/ 2434 h 4560"/>
                <a:gd name="T94" fmla="*/ 570 w 2433"/>
                <a:gd name="T95" fmla="*/ 2674 h 4560"/>
                <a:gd name="T96" fmla="*/ 778 w 2433"/>
                <a:gd name="T97" fmla="*/ 2824 h 4560"/>
                <a:gd name="T98" fmla="*/ 932 w 2433"/>
                <a:gd name="T99" fmla="*/ 2958 h 4560"/>
                <a:gd name="T100" fmla="*/ 978 w 2433"/>
                <a:gd name="T101" fmla="*/ 3003 h 4560"/>
                <a:gd name="T102" fmla="*/ 989 w 2433"/>
                <a:gd name="T103" fmla="*/ 3051 h 4560"/>
                <a:gd name="T104" fmla="*/ 1015 w 2433"/>
                <a:gd name="T105" fmla="*/ 3103 h 4560"/>
                <a:gd name="T106" fmla="*/ 1039 w 2433"/>
                <a:gd name="T107" fmla="*/ 3174 h 4560"/>
                <a:gd name="T108" fmla="*/ 1062 w 2433"/>
                <a:gd name="T109" fmla="*/ 3321 h 4560"/>
                <a:gd name="T110" fmla="*/ 1066 w 2433"/>
                <a:gd name="T111" fmla="*/ 3555 h 4560"/>
                <a:gd name="T112" fmla="*/ 1048 w 2433"/>
                <a:gd name="T113" fmla="*/ 3855 h 4560"/>
                <a:gd name="T114" fmla="*/ 1026 w 2433"/>
                <a:gd name="T115" fmla="*/ 4236 h 4560"/>
                <a:gd name="T116" fmla="*/ 989 w 2433"/>
                <a:gd name="T117" fmla="*/ 4549 h 4560"/>
                <a:gd name="T118" fmla="*/ 998 w 2433"/>
                <a:gd name="T119" fmla="*/ 4560 h 4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433" h="4560">
                  <a:moveTo>
                    <a:pt x="1003" y="4554"/>
                  </a:moveTo>
                  <a:lnTo>
                    <a:pt x="1003" y="4554"/>
                  </a:lnTo>
                  <a:lnTo>
                    <a:pt x="1019" y="4451"/>
                  </a:lnTo>
                  <a:lnTo>
                    <a:pt x="1031" y="4348"/>
                  </a:lnTo>
                  <a:lnTo>
                    <a:pt x="1041" y="4244"/>
                  </a:lnTo>
                  <a:lnTo>
                    <a:pt x="1049" y="4141"/>
                  </a:lnTo>
                  <a:lnTo>
                    <a:pt x="1049" y="4141"/>
                  </a:lnTo>
                  <a:lnTo>
                    <a:pt x="1053" y="4053"/>
                  </a:lnTo>
                  <a:lnTo>
                    <a:pt x="1058" y="3965"/>
                  </a:lnTo>
                  <a:lnTo>
                    <a:pt x="1062" y="3876"/>
                  </a:lnTo>
                  <a:lnTo>
                    <a:pt x="1068" y="3790"/>
                  </a:lnTo>
                  <a:lnTo>
                    <a:pt x="1068" y="3790"/>
                  </a:lnTo>
                  <a:lnTo>
                    <a:pt x="1079" y="3640"/>
                  </a:lnTo>
                  <a:lnTo>
                    <a:pt x="1083" y="3565"/>
                  </a:lnTo>
                  <a:lnTo>
                    <a:pt x="1086" y="3489"/>
                  </a:lnTo>
                  <a:lnTo>
                    <a:pt x="1086" y="3452"/>
                  </a:lnTo>
                  <a:lnTo>
                    <a:pt x="1086" y="3414"/>
                  </a:lnTo>
                  <a:lnTo>
                    <a:pt x="1083" y="3377"/>
                  </a:lnTo>
                  <a:lnTo>
                    <a:pt x="1082" y="3339"/>
                  </a:lnTo>
                  <a:lnTo>
                    <a:pt x="1078" y="3302"/>
                  </a:lnTo>
                  <a:lnTo>
                    <a:pt x="1073" y="3264"/>
                  </a:lnTo>
                  <a:lnTo>
                    <a:pt x="1068" y="3228"/>
                  </a:lnTo>
                  <a:lnTo>
                    <a:pt x="1060" y="3192"/>
                  </a:lnTo>
                  <a:lnTo>
                    <a:pt x="1060" y="3192"/>
                  </a:lnTo>
                  <a:lnTo>
                    <a:pt x="1052" y="3160"/>
                  </a:lnTo>
                  <a:lnTo>
                    <a:pt x="1043" y="3130"/>
                  </a:lnTo>
                  <a:lnTo>
                    <a:pt x="1031" y="3100"/>
                  </a:lnTo>
                  <a:lnTo>
                    <a:pt x="1018" y="3071"/>
                  </a:lnTo>
                  <a:lnTo>
                    <a:pt x="1018" y="3071"/>
                  </a:lnTo>
                  <a:lnTo>
                    <a:pt x="1007" y="3050"/>
                  </a:lnTo>
                  <a:lnTo>
                    <a:pt x="1003" y="3040"/>
                  </a:lnTo>
                  <a:lnTo>
                    <a:pt x="999" y="3028"/>
                  </a:lnTo>
                  <a:lnTo>
                    <a:pt x="999" y="3028"/>
                  </a:lnTo>
                  <a:lnTo>
                    <a:pt x="997" y="3011"/>
                  </a:lnTo>
                  <a:lnTo>
                    <a:pt x="995" y="3002"/>
                  </a:lnTo>
                  <a:lnTo>
                    <a:pt x="991" y="2994"/>
                  </a:lnTo>
                  <a:lnTo>
                    <a:pt x="991" y="2994"/>
                  </a:lnTo>
                  <a:lnTo>
                    <a:pt x="985" y="2983"/>
                  </a:lnTo>
                  <a:lnTo>
                    <a:pt x="974" y="2975"/>
                  </a:lnTo>
                  <a:lnTo>
                    <a:pt x="956" y="2958"/>
                  </a:lnTo>
                  <a:lnTo>
                    <a:pt x="956" y="2958"/>
                  </a:lnTo>
                  <a:lnTo>
                    <a:pt x="919" y="2924"/>
                  </a:lnTo>
                  <a:lnTo>
                    <a:pt x="919" y="2924"/>
                  </a:lnTo>
                  <a:lnTo>
                    <a:pt x="881" y="2889"/>
                  </a:lnTo>
                  <a:lnTo>
                    <a:pt x="842" y="2856"/>
                  </a:lnTo>
                  <a:lnTo>
                    <a:pt x="842" y="2856"/>
                  </a:lnTo>
                  <a:lnTo>
                    <a:pt x="780" y="2804"/>
                  </a:lnTo>
                  <a:lnTo>
                    <a:pt x="716" y="2756"/>
                  </a:lnTo>
                  <a:lnTo>
                    <a:pt x="716" y="2756"/>
                  </a:lnTo>
                  <a:lnTo>
                    <a:pt x="664" y="2716"/>
                  </a:lnTo>
                  <a:lnTo>
                    <a:pt x="610" y="2680"/>
                  </a:lnTo>
                  <a:lnTo>
                    <a:pt x="501" y="2606"/>
                  </a:lnTo>
                  <a:lnTo>
                    <a:pt x="447" y="2569"/>
                  </a:lnTo>
                  <a:lnTo>
                    <a:pt x="393" y="2533"/>
                  </a:lnTo>
                  <a:lnTo>
                    <a:pt x="340" y="2494"/>
                  </a:lnTo>
                  <a:lnTo>
                    <a:pt x="288" y="2454"/>
                  </a:lnTo>
                  <a:lnTo>
                    <a:pt x="288" y="2454"/>
                  </a:lnTo>
                  <a:lnTo>
                    <a:pt x="243" y="2417"/>
                  </a:lnTo>
                  <a:lnTo>
                    <a:pt x="195" y="2375"/>
                  </a:lnTo>
                  <a:lnTo>
                    <a:pt x="173" y="2354"/>
                  </a:lnTo>
                  <a:lnTo>
                    <a:pt x="151" y="2330"/>
                  </a:lnTo>
                  <a:lnTo>
                    <a:pt x="128" y="2308"/>
                  </a:lnTo>
                  <a:lnTo>
                    <a:pt x="109" y="2283"/>
                  </a:lnTo>
                  <a:lnTo>
                    <a:pt x="89" y="2258"/>
                  </a:lnTo>
                  <a:lnTo>
                    <a:pt x="72" y="2232"/>
                  </a:lnTo>
                  <a:lnTo>
                    <a:pt x="56" y="2205"/>
                  </a:lnTo>
                  <a:lnTo>
                    <a:pt x="43" y="2178"/>
                  </a:lnTo>
                  <a:lnTo>
                    <a:pt x="31" y="2149"/>
                  </a:lnTo>
                  <a:lnTo>
                    <a:pt x="23" y="2120"/>
                  </a:lnTo>
                  <a:lnTo>
                    <a:pt x="20" y="2106"/>
                  </a:lnTo>
                  <a:lnTo>
                    <a:pt x="17" y="2090"/>
                  </a:lnTo>
                  <a:lnTo>
                    <a:pt x="16" y="2075"/>
                  </a:lnTo>
                  <a:lnTo>
                    <a:pt x="16" y="2060"/>
                  </a:lnTo>
                  <a:lnTo>
                    <a:pt x="16" y="2060"/>
                  </a:lnTo>
                  <a:lnTo>
                    <a:pt x="16" y="2040"/>
                  </a:lnTo>
                  <a:lnTo>
                    <a:pt x="17" y="2019"/>
                  </a:lnTo>
                  <a:lnTo>
                    <a:pt x="21" y="2000"/>
                  </a:lnTo>
                  <a:lnTo>
                    <a:pt x="25" y="1981"/>
                  </a:lnTo>
                  <a:lnTo>
                    <a:pt x="31" y="1962"/>
                  </a:lnTo>
                  <a:lnTo>
                    <a:pt x="38" y="1943"/>
                  </a:lnTo>
                  <a:lnTo>
                    <a:pt x="46" y="1924"/>
                  </a:lnTo>
                  <a:lnTo>
                    <a:pt x="55" y="1907"/>
                  </a:lnTo>
                  <a:lnTo>
                    <a:pt x="75" y="1872"/>
                  </a:lnTo>
                  <a:lnTo>
                    <a:pt x="97" y="1838"/>
                  </a:lnTo>
                  <a:lnTo>
                    <a:pt x="121" y="1805"/>
                  </a:lnTo>
                  <a:lnTo>
                    <a:pt x="144" y="1775"/>
                  </a:lnTo>
                  <a:lnTo>
                    <a:pt x="144" y="1775"/>
                  </a:lnTo>
                  <a:lnTo>
                    <a:pt x="172" y="1740"/>
                  </a:lnTo>
                  <a:lnTo>
                    <a:pt x="201" y="1708"/>
                  </a:lnTo>
                  <a:lnTo>
                    <a:pt x="257" y="1643"/>
                  </a:lnTo>
                  <a:lnTo>
                    <a:pt x="257" y="1643"/>
                  </a:lnTo>
                  <a:lnTo>
                    <a:pt x="286" y="1608"/>
                  </a:lnTo>
                  <a:lnTo>
                    <a:pt x="312" y="1571"/>
                  </a:lnTo>
                  <a:lnTo>
                    <a:pt x="338" y="1534"/>
                  </a:lnTo>
                  <a:lnTo>
                    <a:pt x="362" y="1496"/>
                  </a:lnTo>
                  <a:lnTo>
                    <a:pt x="362" y="1496"/>
                  </a:lnTo>
                  <a:lnTo>
                    <a:pt x="388" y="1453"/>
                  </a:lnTo>
                  <a:lnTo>
                    <a:pt x="414" y="1411"/>
                  </a:lnTo>
                  <a:lnTo>
                    <a:pt x="463" y="1324"/>
                  </a:lnTo>
                  <a:lnTo>
                    <a:pt x="510" y="1236"/>
                  </a:lnTo>
                  <a:lnTo>
                    <a:pt x="556" y="1148"/>
                  </a:lnTo>
                  <a:lnTo>
                    <a:pt x="556" y="1148"/>
                  </a:lnTo>
                  <a:lnTo>
                    <a:pt x="574" y="1112"/>
                  </a:lnTo>
                  <a:lnTo>
                    <a:pt x="594" y="1077"/>
                  </a:lnTo>
                  <a:lnTo>
                    <a:pt x="614" y="1043"/>
                  </a:lnTo>
                  <a:lnTo>
                    <a:pt x="635" y="1009"/>
                  </a:lnTo>
                  <a:lnTo>
                    <a:pt x="657" y="976"/>
                  </a:lnTo>
                  <a:lnTo>
                    <a:pt x="681" y="943"/>
                  </a:lnTo>
                  <a:lnTo>
                    <a:pt x="706" y="911"/>
                  </a:lnTo>
                  <a:lnTo>
                    <a:pt x="730" y="880"/>
                  </a:lnTo>
                  <a:lnTo>
                    <a:pt x="730" y="880"/>
                  </a:lnTo>
                  <a:lnTo>
                    <a:pt x="755" y="852"/>
                  </a:lnTo>
                  <a:lnTo>
                    <a:pt x="780" y="825"/>
                  </a:lnTo>
                  <a:lnTo>
                    <a:pt x="805" y="798"/>
                  </a:lnTo>
                  <a:lnTo>
                    <a:pt x="831" y="773"/>
                  </a:lnTo>
                  <a:lnTo>
                    <a:pt x="859" y="748"/>
                  </a:lnTo>
                  <a:lnTo>
                    <a:pt x="887" y="724"/>
                  </a:lnTo>
                  <a:lnTo>
                    <a:pt x="914" y="700"/>
                  </a:lnTo>
                  <a:lnTo>
                    <a:pt x="943" y="676"/>
                  </a:lnTo>
                  <a:lnTo>
                    <a:pt x="972" y="654"/>
                  </a:lnTo>
                  <a:lnTo>
                    <a:pt x="1002" y="633"/>
                  </a:lnTo>
                  <a:lnTo>
                    <a:pt x="1062" y="591"/>
                  </a:lnTo>
                  <a:lnTo>
                    <a:pt x="1125" y="551"/>
                  </a:lnTo>
                  <a:lnTo>
                    <a:pt x="1188" y="513"/>
                  </a:lnTo>
                  <a:lnTo>
                    <a:pt x="1188" y="513"/>
                  </a:lnTo>
                  <a:lnTo>
                    <a:pt x="1255" y="478"/>
                  </a:lnTo>
                  <a:lnTo>
                    <a:pt x="1322" y="444"/>
                  </a:lnTo>
                  <a:lnTo>
                    <a:pt x="1389" y="412"/>
                  </a:lnTo>
                  <a:lnTo>
                    <a:pt x="1457" y="382"/>
                  </a:lnTo>
                  <a:lnTo>
                    <a:pt x="1527" y="353"/>
                  </a:lnTo>
                  <a:lnTo>
                    <a:pt x="1596" y="324"/>
                  </a:lnTo>
                  <a:lnTo>
                    <a:pt x="1666" y="298"/>
                  </a:lnTo>
                  <a:lnTo>
                    <a:pt x="1735" y="272"/>
                  </a:lnTo>
                  <a:lnTo>
                    <a:pt x="1877" y="220"/>
                  </a:lnTo>
                  <a:lnTo>
                    <a:pt x="2017" y="170"/>
                  </a:lnTo>
                  <a:lnTo>
                    <a:pt x="2159" y="121"/>
                  </a:lnTo>
                  <a:lnTo>
                    <a:pt x="2228" y="94"/>
                  </a:lnTo>
                  <a:lnTo>
                    <a:pt x="2299" y="68"/>
                  </a:lnTo>
                  <a:lnTo>
                    <a:pt x="2299" y="68"/>
                  </a:lnTo>
                  <a:lnTo>
                    <a:pt x="2363" y="42"/>
                  </a:lnTo>
                  <a:lnTo>
                    <a:pt x="2429" y="14"/>
                  </a:lnTo>
                  <a:lnTo>
                    <a:pt x="2429" y="14"/>
                  </a:lnTo>
                  <a:lnTo>
                    <a:pt x="2432" y="13"/>
                  </a:lnTo>
                  <a:lnTo>
                    <a:pt x="2433" y="10"/>
                  </a:lnTo>
                  <a:lnTo>
                    <a:pt x="2433" y="8"/>
                  </a:lnTo>
                  <a:lnTo>
                    <a:pt x="2432" y="5"/>
                  </a:lnTo>
                  <a:lnTo>
                    <a:pt x="2430" y="2"/>
                  </a:lnTo>
                  <a:lnTo>
                    <a:pt x="2428" y="1"/>
                  </a:lnTo>
                  <a:lnTo>
                    <a:pt x="2425" y="0"/>
                  </a:lnTo>
                  <a:lnTo>
                    <a:pt x="2421" y="1"/>
                  </a:lnTo>
                  <a:lnTo>
                    <a:pt x="2421" y="1"/>
                  </a:lnTo>
                  <a:lnTo>
                    <a:pt x="2352" y="30"/>
                  </a:lnTo>
                  <a:lnTo>
                    <a:pt x="2282" y="57"/>
                  </a:lnTo>
                  <a:lnTo>
                    <a:pt x="2211" y="84"/>
                  </a:lnTo>
                  <a:lnTo>
                    <a:pt x="2140" y="110"/>
                  </a:lnTo>
                  <a:lnTo>
                    <a:pt x="1999" y="161"/>
                  </a:lnTo>
                  <a:lnTo>
                    <a:pt x="1857" y="211"/>
                  </a:lnTo>
                  <a:lnTo>
                    <a:pt x="1715" y="262"/>
                  </a:lnTo>
                  <a:lnTo>
                    <a:pt x="1646" y="289"/>
                  </a:lnTo>
                  <a:lnTo>
                    <a:pt x="1575" y="316"/>
                  </a:lnTo>
                  <a:lnTo>
                    <a:pt x="1506" y="344"/>
                  </a:lnTo>
                  <a:lnTo>
                    <a:pt x="1436" y="374"/>
                  </a:lnTo>
                  <a:lnTo>
                    <a:pt x="1368" y="404"/>
                  </a:lnTo>
                  <a:lnTo>
                    <a:pt x="1300" y="437"/>
                  </a:lnTo>
                  <a:lnTo>
                    <a:pt x="1300" y="437"/>
                  </a:lnTo>
                  <a:lnTo>
                    <a:pt x="1235" y="470"/>
                  </a:lnTo>
                  <a:lnTo>
                    <a:pt x="1171" y="505"/>
                  </a:lnTo>
                  <a:lnTo>
                    <a:pt x="1108" y="544"/>
                  </a:lnTo>
                  <a:lnTo>
                    <a:pt x="1047" y="583"/>
                  </a:lnTo>
                  <a:lnTo>
                    <a:pt x="986" y="624"/>
                  </a:lnTo>
                  <a:lnTo>
                    <a:pt x="957" y="646"/>
                  </a:lnTo>
                  <a:lnTo>
                    <a:pt x="929" y="668"/>
                  </a:lnTo>
                  <a:lnTo>
                    <a:pt x="900" y="692"/>
                  </a:lnTo>
                  <a:lnTo>
                    <a:pt x="872" y="716"/>
                  </a:lnTo>
                  <a:lnTo>
                    <a:pt x="845" y="739"/>
                  </a:lnTo>
                  <a:lnTo>
                    <a:pt x="817" y="764"/>
                  </a:lnTo>
                  <a:lnTo>
                    <a:pt x="817" y="764"/>
                  </a:lnTo>
                  <a:lnTo>
                    <a:pt x="791" y="791"/>
                  </a:lnTo>
                  <a:lnTo>
                    <a:pt x="766" y="818"/>
                  </a:lnTo>
                  <a:lnTo>
                    <a:pt x="740" y="846"/>
                  </a:lnTo>
                  <a:lnTo>
                    <a:pt x="716" y="873"/>
                  </a:lnTo>
                  <a:lnTo>
                    <a:pt x="692" y="902"/>
                  </a:lnTo>
                  <a:lnTo>
                    <a:pt x="670" y="932"/>
                  </a:lnTo>
                  <a:lnTo>
                    <a:pt x="648" y="963"/>
                  </a:lnTo>
                  <a:lnTo>
                    <a:pt x="627" y="993"/>
                  </a:lnTo>
                  <a:lnTo>
                    <a:pt x="627" y="993"/>
                  </a:lnTo>
                  <a:lnTo>
                    <a:pt x="602" y="1031"/>
                  </a:lnTo>
                  <a:lnTo>
                    <a:pt x="580" y="1070"/>
                  </a:lnTo>
                  <a:lnTo>
                    <a:pt x="557" y="1110"/>
                  </a:lnTo>
                  <a:lnTo>
                    <a:pt x="536" y="1149"/>
                  </a:lnTo>
                  <a:lnTo>
                    <a:pt x="494" y="1231"/>
                  </a:lnTo>
                  <a:lnTo>
                    <a:pt x="452" y="1311"/>
                  </a:lnTo>
                  <a:lnTo>
                    <a:pt x="452" y="1311"/>
                  </a:lnTo>
                  <a:lnTo>
                    <a:pt x="405" y="1396"/>
                  </a:lnTo>
                  <a:lnTo>
                    <a:pt x="380" y="1440"/>
                  </a:lnTo>
                  <a:lnTo>
                    <a:pt x="354" y="1482"/>
                  </a:lnTo>
                  <a:lnTo>
                    <a:pt x="326" y="1524"/>
                  </a:lnTo>
                  <a:lnTo>
                    <a:pt x="299" y="1564"/>
                  </a:lnTo>
                  <a:lnTo>
                    <a:pt x="269" y="1604"/>
                  </a:lnTo>
                  <a:lnTo>
                    <a:pt x="237" y="1642"/>
                  </a:lnTo>
                  <a:lnTo>
                    <a:pt x="237" y="1642"/>
                  </a:lnTo>
                  <a:lnTo>
                    <a:pt x="181" y="1706"/>
                  </a:lnTo>
                  <a:lnTo>
                    <a:pt x="153" y="1739"/>
                  </a:lnTo>
                  <a:lnTo>
                    <a:pt x="126" y="1772"/>
                  </a:lnTo>
                  <a:lnTo>
                    <a:pt x="101" y="1805"/>
                  </a:lnTo>
                  <a:lnTo>
                    <a:pt x="76" y="1840"/>
                  </a:lnTo>
                  <a:lnTo>
                    <a:pt x="54" y="1877"/>
                  </a:lnTo>
                  <a:lnTo>
                    <a:pt x="43" y="1895"/>
                  </a:lnTo>
                  <a:lnTo>
                    <a:pt x="34" y="1914"/>
                  </a:lnTo>
                  <a:lnTo>
                    <a:pt x="34" y="1914"/>
                  </a:lnTo>
                  <a:lnTo>
                    <a:pt x="22" y="1943"/>
                  </a:lnTo>
                  <a:lnTo>
                    <a:pt x="13" y="1972"/>
                  </a:lnTo>
                  <a:lnTo>
                    <a:pt x="5" y="2000"/>
                  </a:lnTo>
                  <a:lnTo>
                    <a:pt x="1" y="2029"/>
                  </a:lnTo>
                  <a:lnTo>
                    <a:pt x="0" y="2060"/>
                  </a:lnTo>
                  <a:lnTo>
                    <a:pt x="1" y="2074"/>
                  </a:lnTo>
                  <a:lnTo>
                    <a:pt x="3" y="2088"/>
                  </a:lnTo>
                  <a:lnTo>
                    <a:pt x="4" y="2103"/>
                  </a:lnTo>
                  <a:lnTo>
                    <a:pt x="6" y="2119"/>
                  </a:lnTo>
                  <a:lnTo>
                    <a:pt x="10" y="2133"/>
                  </a:lnTo>
                  <a:lnTo>
                    <a:pt x="16" y="2148"/>
                  </a:lnTo>
                  <a:lnTo>
                    <a:pt x="16" y="2148"/>
                  </a:lnTo>
                  <a:lnTo>
                    <a:pt x="26" y="2175"/>
                  </a:lnTo>
                  <a:lnTo>
                    <a:pt x="38" y="2201"/>
                  </a:lnTo>
                  <a:lnTo>
                    <a:pt x="52" y="2226"/>
                  </a:lnTo>
                  <a:lnTo>
                    <a:pt x="68" y="2251"/>
                  </a:lnTo>
                  <a:lnTo>
                    <a:pt x="84" y="2274"/>
                  </a:lnTo>
                  <a:lnTo>
                    <a:pt x="102" y="2297"/>
                  </a:lnTo>
                  <a:lnTo>
                    <a:pt x="121" y="2320"/>
                  </a:lnTo>
                  <a:lnTo>
                    <a:pt x="140" y="2341"/>
                  </a:lnTo>
                  <a:lnTo>
                    <a:pt x="140" y="2341"/>
                  </a:lnTo>
                  <a:lnTo>
                    <a:pt x="164" y="2364"/>
                  </a:lnTo>
                  <a:lnTo>
                    <a:pt x="189" y="2389"/>
                  </a:lnTo>
                  <a:lnTo>
                    <a:pt x="214" y="2412"/>
                  </a:lnTo>
                  <a:lnTo>
                    <a:pt x="239" y="2434"/>
                  </a:lnTo>
                  <a:lnTo>
                    <a:pt x="291" y="2477"/>
                  </a:lnTo>
                  <a:lnTo>
                    <a:pt x="346" y="2519"/>
                  </a:lnTo>
                  <a:lnTo>
                    <a:pt x="401" y="2559"/>
                  </a:lnTo>
                  <a:lnTo>
                    <a:pt x="458" y="2598"/>
                  </a:lnTo>
                  <a:lnTo>
                    <a:pt x="570" y="2674"/>
                  </a:lnTo>
                  <a:lnTo>
                    <a:pt x="570" y="2674"/>
                  </a:lnTo>
                  <a:lnTo>
                    <a:pt x="624" y="2710"/>
                  </a:lnTo>
                  <a:lnTo>
                    <a:pt x="677" y="2747"/>
                  </a:lnTo>
                  <a:lnTo>
                    <a:pt x="728" y="2785"/>
                  </a:lnTo>
                  <a:lnTo>
                    <a:pt x="778" y="2824"/>
                  </a:lnTo>
                  <a:lnTo>
                    <a:pt x="778" y="2824"/>
                  </a:lnTo>
                  <a:lnTo>
                    <a:pt x="818" y="2856"/>
                  </a:lnTo>
                  <a:lnTo>
                    <a:pt x="856" y="2889"/>
                  </a:lnTo>
                  <a:lnTo>
                    <a:pt x="894" y="2923"/>
                  </a:lnTo>
                  <a:lnTo>
                    <a:pt x="932" y="2958"/>
                  </a:lnTo>
                  <a:lnTo>
                    <a:pt x="932" y="2958"/>
                  </a:lnTo>
                  <a:lnTo>
                    <a:pt x="961" y="2982"/>
                  </a:lnTo>
                  <a:lnTo>
                    <a:pt x="968" y="2988"/>
                  </a:lnTo>
                  <a:lnTo>
                    <a:pt x="973" y="2996"/>
                  </a:lnTo>
                  <a:lnTo>
                    <a:pt x="978" y="3003"/>
                  </a:lnTo>
                  <a:lnTo>
                    <a:pt x="981" y="3011"/>
                  </a:lnTo>
                  <a:lnTo>
                    <a:pt x="981" y="3011"/>
                  </a:lnTo>
                  <a:lnTo>
                    <a:pt x="984" y="3032"/>
                  </a:lnTo>
                  <a:lnTo>
                    <a:pt x="986" y="3041"/>
                  </a:lnTo>
                  <a:lnTo>
                    <a:pt x="989" y="3051"/>
                  </a:lnTo>
                  <a:lnTo>
                    <a:pt x="989" y="3051"/>
                  </a:lnTo>
                  <a:lnTo>
                    <a:pt x="994" y="3063"/>
                  </a:lnTo>
                  <a:lnTo>
                    <a:pt x="1002" y="3076"/>
                  </a:lnTo>
                  <a:lnTo>
                    <a:pt x="1009" y="3090"/>
                  </a:lnTo>
                  <a:lnTo>
                    <a:pt x="1015" y="3103"/>
                  </a:lnTo>
                  <a:lnTo>
                    <a:pt x="1015" y="3103"/>
                  </a:lnTo>
                  <a:lnTo>
                    <a:pt x="1022" y="3120"/>
                  </a:lnTo>
                  <a:lnTo>
                    <a:pt x="1028" y="3137"/>
                  </a:lnTo>
                  <a:lnTo>
                    <a:pt x="1039" y="3174"/>
                  </a:lnTo>
                  <a:lnTo>
                    <a:pt x="1039" y="3174"/>
                  </a:lnTo>
                  <a:lnTo>
                    <a:pt x="1048" y="3209"/>
                  </a:lnTo>
                  <a:lnTo>
                    <a:pt x="1054" y="3246"/>
                  </a:lnTo>
                  <a:lnTo>
                    <a:pt x="1060" y="3283"/>
                  </a:lnTo>
                  <a:lnTo>
                    <a:pt x="1062" y="3321"/>
                  </a:lnTo>
                  <a:lnTo>
                    <a:pt x="1062" y="3321"/>
                  </a:lnTo>
                  <a:lnTo>
                    <a:pt x="1066" y="3359"/>
                  </a:lnTo>
                  <a:lnTo>
                    <a:pt x="1068" y="3398"/>
                  </a:lnTo>
                  <a:lnTo>
                    <a:pt x="1069" y="3438"/>
                  </a:lnTo>
                  <a:lnTo>
                    <a:pt x="1069" y="3476"/>
                  </a:lnTo>
                  <a:lnTo>
                    <a:pt x="1066" y="3555"/>
                  </a:lnTo>
                  <a:lnTo>
                    <a:pt x="1064" y="3632"/>
                  </a:lnTo>
                  <a:lnTo>
                    <a:pt x="1064" y="3632"/>
                  </a:lnTo>
                  <a:lnTo>
                    <a:pt x="1058" y="3707"/>
                  </a:lnTo>
                  <a:lnTo>
                    <a:pt x="1053" y="3781"/>
                  </a:lnTo>
                  <a:lnTo>
                    <a:pt x="1048" y="3855"/>
                  </a:lnTo>
                  <a:lnTo>
                    <a:pt x="1044" y="3930"/>
                  </a:lnTo>
                  <a:lnTo>
                    <a:pt x="1044" y="3930"/>
                  </a:lnTo>
                  <a:lnTo>
                    <a:pt x="1039" y="4033"/>
                  </a:lnTo>
                  <a:lnTo>
                    <a:pt x="1033" y="4134"/>
                  </a:lnTo>
                  <a:lnTo>
                    <a:pt x="1026" y="4236"/>
                  </a:lnTo>
                  <a:lnTo>
                    <a:pt x="1016" y="4339"/>
                  </a:lnTo>
                  <a:lnTo>
                    <a:pt x="1016" y="4339"/>
                  </a:lnTo>
                  <a:lnTo>
                    <a:pt x="1003" y="4444"/>
                  </a:lnTo>
                  <a:lnTo>
                    <a:pt x="989" y="4549"/>
                  </a:lnTo>
                  <a:lnTo>
                    <a:pt x="989" y="4549"/>
                  </a:lnTo>
                  <a:lnTo>
                    <a:pt x="989" y="4553"/>
                  </a:lnTo>
                  <a:lnTo>
                    <a:pt x="990" y="4556"/>
                  </a:lnTo>
                  <a:lnTo>
                    <a:pt x="993" y="4558"/>
                  </a:lnTo>
                  <a:lnTo>
                    <a:pt x="995" y="4560"/>
                  </a:lnTo>
                  <a:lnTo>
                    <a:pt x="998" y="4560"/>
                  </a:lnTo>
                  <a:lnTo>
                    <a:pt x="1001" y="4558"/>
                  </a:lnTo>
                  <a:lnTo>
                    <a:pt x="1002" y="4557"/>
                  </a:lnTo>
                  <a:lnTo>
                    <a:pt x="1003" y="4554"/>
                  </a:lnTo>
                  <a:lnTo>
                    <a:pt x="1003" y="45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9" name="Freeform 106">
              <a:extLst>
                <a:ext uri="{FF2B5EF4-FFF2-40B4-BE49-F238E27FC236}">
                  <a16:creationId xmlns:a16="http://schemas.microsoft.com/office/drawing/2014/main" id="{EDC47FFA-8196-ADC7-8E52-165FF55E96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" y="2923"/>
              <a:ext cx="7" cy="92"/>
            </a:xfrm>
            <a:custGeom>
              <a:avLst/>
              <a:gdLst>
                <a:gd name="T0" fmla="*/ 8 w 23"/>
                <a:gd name="T1" fmla="*/ 8 h 276"/>
                <a:gd name="T2" fmla="*/ 8 w 23"/>
                <a:gd name="T3" fmla="*/ 8 h 276"/>
                <a:gd name="T4" fmla="*/ 6 w 23"/>
                <a:gd name="T5" fmla="*/ 74 h 276"/>
                <a:gd name="T6" fmla="*/ 4 w 23"/>
                <a:gd name="T7" fmla="*/ 138 h 276"/>
                <a:gd name="T8" fmla="*/ 1 w 23"/>
                <a:gd name="T9" fmla="*/ 204 h 276"/>
                <a:gd name="T10" fmla="*/ 0 w 23"/>
                <a:gd name="T11" fmla="*/ 268 h 276"/>
                <a:gd name="T12" fmla="*/ 0 w 23"/>
                <a:gd name="T13" fmla="*/ 268 h 276"/>
                <a:gd name="T14" fmla="*/ 1 w 23"/>
                <a:gd name="T15" fmla="*/ 272 h 276"/>
                <a:gd name="T16" fmla="*/ 2 w 23"/>
                <a:gd name="T17" fmla="*/ 273 h 276"/>
                <a:gd name="T18" fmla="*/ 5 w 23"/>
                <a:gd name="T19" fmla="*/ 276 h 276"/>
                <a:gd name="T20" fmla="*/ 8 w 23"/>
                <a:gd name="T21" fmla="*/ 276 h 276"/>
                <a:gd name="T22" fmla="*/ 10 w 23"/>
                <a:gd name="T23" fmla="*/ 276 h 276"/>
                <a:gd name="T24" fmla="*/ 13 w 23"/>
                <a:gd name="T25" fmla="*/ 273 h 276"/>
                <a:gd name="T26" fmla="*/ 15 w 23"/>
                <a:gd name="T27" fmla="*/ 272 h 276"/>
                <a:gd name="T28" fmla="*/ 15 w 23"/>
                <a:gd name="T29" fmla="*/ 268 h 276"/>
                <a:gd name="T30" fmla="*/ 15 w 23"/>
                <a:gd name="T31" fmla="*/ 268 h 276"/>
                <a:gd name="T32" fmla="*/ 17 w 23"/>
                <a:gd name="T33" fmla="*/ 204 h 276"/>
                <a:gd name="T34" fmla="*/ 19 w 23"/>
                <a:gd name="T35" fmla="*/ 138 h 276"/>
                <a:gd name="T36" fmla="*/ 22 w 23"/>
                <a:gd name="T37" fmla="*/ 74 h 276"/>
                <a:gd name="T38" fmla="*/ 23 w 23"/>
                <a:gd name="T39" fmla="*/ 8 h 276"/>
                <a:gd name="T40" fmla="*/ 23 w 23"/>
                <a:gd name="T41" fmla="*/ 8 h 276"/>
                <a:gd name="T42" fmla="*/ 22 w 23"/>
                <a:gd name="T43" fmla="*/ 5 h 276"/>
                <a:gd name="T44" fmla="*/ 21 w 23"/>
                <a:gd name="T45" fmla="*/ 3 h 276"/>
                <a:gd name="T46" fmla="*/ 18 w 23"/>
                <a:gd name="T47" fmla="*/ 1 h 276"/>
                <a:gd name="T48" fmla="*/ 15 w 23"/>
                <a:gd name="T49" fmla="*/ 0 h 276"/>
                <a:gd name="T50" fmla="*/ 12 w 23"/>
                <a:gd name="T51" fmla="*/ 1 h 276"/>
                <a:gd name="T52" fmla="*/ 9 w 23"/>
                <a:gd name="T53" fmla="*/ 3 h 276"/>
                <a:gd name="T54" fmla="*/ 8 w 23"/>
                <a:gd name="T55" fmla="*/ 5 h 276"/>
                <a:gd name="T56" fmla="*/ 8 w 23"/>
                <a:gd name="T57" fmla="*/ 8 h 276"/>
                <a:gd name="T58" fmla="*/ 8 w 23"/>
                <a:gd name="T59" fmla="*/ 8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3" h="276">
                  <a:moveTo>
                    <a:pt x="8" y="8"/>
                  </a:moveTo>
                  <a:lnTo>
                    <a:pt x="8" y="8"/>
                  </a:lnTo>
                  <a:lnTo>
                    <a:pt x="6" y="74"/>
                  </a:lnTo>
                  <a:lnTo>
                    <a:pt x="4" y="138"/>
                  </a:lnTo>
                  <a:lnTo>
                    <a:pt x="1" y="204"/>
                  </a:lnTo>
                  <a:lnTo>
                    <a:pt x="0" y="268"/>
                  </a:lnTo>
                  <a:lnTo>
                    <a:pt x="0" y="268"/>
                  </a:lnTo>
                  <a:lnTo>
                    <a:pt x="1" y="272"/>
                  </a:lnTo>
                  <a:lnTo>
                    <a:pt x="2" y="273"/>
                  </a:lnTo>
                  <a:lnTo>
                    <a:pt x="5" y="276"/>
                  </a:lnTo>
                  <a:lnTo>
                    <a:pt x="8" y="276"/>
                  </a:lnTo>
                  <a:lnTo>
                    <a:pt x="10" y="276"/>
                  </a:lnTo>
                  <a:lnTo>
                    <a:pt x="13" y="273"/>
                  </a:lnTo>
                  <a:lnTo>
                    <a:pt x="15" y="272"/>
                  </a:lnTo>
                  <a:lnTo>
                    <a:pt x="15" y="268"/>
                  </a:lnTo>
                  <a:lnTo>
                    <a:pt x="15" y="268"/>
                  </a:lnTo>
                  <a:lnTo>
                    <a:pt x="17" y="204"/>
                  </a:lnTo>
                  <a:lnTo>
                    <a:pt x="19" y="138"/>
                  </a:lnTo>
                  <a:lnTo>
                    <a:pt x="22" y="74"/>
                  </a:lnTo>
                  <a:lnTo>
                    <a:pt x="23" y="8"/>
                  </a:lnTo>
                  <a:lnTo>
                    <a:pt x="23" y="8"/>
                  </a:lnTo>
                  <a:lnTo>
                    <a:pt x="22" y="5"/>
                  </a:lnTo>
                  <a:lnTo>
                    <a:pt x="21" y="3"/>
                  </a:lnTo>
                  <a:lnTo>
                    <a:pt x="18" y="1"/>
                  </a:lnTo>
                  <a:lnTo>
                    <a:pt x="15" y="0"/>
                  </a:lnTo>
                  <a:lnTo>
                    <a:pt x="12" y="1"/>
                  </a:lnTo>
                  <a:lnTo>
                    <a:pt x="9" y="3"/>
                  </a:lnTo>
                  <a:lnTo>
                    <a:pt x="8" y="5"/>
                  </a:lnTo>
                  <a:lnTo>
                    <a:pt x="8" y="8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0" name="Freeform 107">
              <a:extLst>
                <a:ext uri="{FF2B5EF4-FFF2-40B4-BE49-F238E27FC236}">
                  <a16:creationId xmlns:a16="http://schemas.microsoft.com/office/drawing/2014/main" id="{22CDCF81-149E-1845-EB36-107A95F373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0" y="1762"/>
              <a:ext cx="116" cy="338"/>
            </a:xfrm>
            <a:custGeom>
              <a:avLst/>
              <a:gdLst>
                <a:gd name="T0" fmla="*/ 15 w 348"/>
                <a:gd name="T1" fmla="*/ 1008 h 1013"/>
                <a:gd name="T2" fmla="*/ 27 w 348"/>
                <a:gd name="T3" fmla="*/ 962 h 1013"/>
                <a:gd name="T4" fmla="*/ 45 w 348"/>
                <a:gd name="T5" fmla="*/ 919 h 1013"/>
                <a:gd name="T6" fmla="*/ 67 w 348"/>
                <a:gd name="T7" fmla="*/ 878 h 1013"/>
                <a:gd name="T8" fmla="*/ 92 w 348"/>
                <a:gd name="T9" fmla="*/ 839 h 1013"/>
                <a:gd name="T10" fmla="*/ 172 w 348"/>
                <a:gd name="T11" fmla="*/ 719 h 1013"/>
                <a:gd name="T12" fmla="*/ 196 w 348"/>
                <a:gd name="T13" fmla="*/ 677 h 1013"/>
                <a:gd name="T14" fmla="*/ 208 w 348"/>
                <a:gd name="T15" fmla="*/ 653 h 1013"/>
                <a:gd name="T16" fmla="*/ 237 w 348"/>
                <a:gd name="T17" fmla="*/ 581 h 1013"/>
                <a:gd name="T18" fmla="*/ 256 w 348"/>
                <a:gd name="T19" fmla="*/ 529 h 1013"/>
                <a:gd name="T20" fmla="*/ 275 w 348"/>
                <a:gd name="T21" fmla="*/ 476 h 1013"/>
                <a:gd name="T22" fmla="*/ 303 w 348"/>
                <a:gd name="T23" fmla="*/ 368 h 1013"/>
                <a:gd name="T24" fmla="*/ 326 w 348"/>
                <a:gd name="T25" fmla="*/ 258 h 1013"/>
                <a:gd name="T26" fmla="*/ 335 w 348"/>
                <a:gd name="T27" fmla="*/ 196 h 1013"/>
                <a:gd name="T28" fmla="*/ 345 w 348"/>
                <a:gd name="T29" fmla="*/ 71 h 1013"/>
                <a:gd name="T30" fmla="*/ 348 w 348"/>
                <a:gd name="T31" fmla="*/ 8 h 1013"/>
                <a:gd name="T32" fmla="*/ 345 w 348"/>
                <a:gd name="T33" fmla="*/ 3 h 1013"/>
                <a:gd name="T34" fmla="*/ 340 w 348"/>
                <a:gd name="T35" fmla="*/ 0 h 1013"/>
                <a:gd name="T36" fmla="*/ 334 w 348"/>
                <a:gd name="T37" fmla="*/ 3 h 1013"/>
                <a:gd name="T38" fmla="*/ 332 w 348"/>
                <a:gd name="T39" fmla="*/ 8 h 1013"/>
                <a:gd name="T40" fmla="*/ 331 w 348"/>
                <a:gd name="T41" fmla="*/ 64 h 1013"/>
                <a:gd name="T42" fmla="*/ 322 w 348"/>
                <a:gd name="T43" fmla="*/ 175 h 1013"/>
                <a:gd name="T44" fmla="*/ 305 w 348"/>
                <a:gd name="T45" fmla="*/ 287 h 1013"/>
                <a:gd name="T46" fmla="*/ 281 w 348"/>
                <a:gd name="T47" fmla="*/ 396 h 1013"/>
                <a:gd name="T48" fmla="*/ 265 w 348"/>
                <a:gd name="T49" fmla="*/ 450 h 1013"/>
                <a:gd name="T50" fmla="*/ 231 w 348"/>
                <a:gd name="T51" fmla="*/ 554 h 1013"/>
                <a:gd name="T52" fmla="*/ 189 w 348"/>
                <a:gd name="T53" fmla="*/ 655 h 1013"/>
                <a:gd name="T54" fmla="*/ 179 w 348"/>
                <a:gd name="T55" fmla="*/ 676 h 1013"/>
                <a:gd name="T56" fmla="*/ 142 w 348"/>
                <a:gd name="T57" fmla="*/ 737 h 1013"/>
                <a:gd name="T58" fmla="*/ 90 w 348"/>
                <a:gd name="T59" fmla="*/ 815 h 1013"/>
                <a:gd name="T60" fmla="*/ 61 w 348"/>
                <a:gd name="T61" fmla="*/ 860 h 1013"/>
                <a:gd name="T62" fmla="*/ 35 w 348"/>
                <a:gd name="T63" fmla="*/ 904 h 1013"/>
                <a:gd name="T64" fmla="*/ 14 w 348"/>
                <a:gd name="T65" fmla="*/ 953 h 1013"/>
                <a:gd name="T66" fmla="*/ 0 w 348"/>
                <a:gd name="T67" fmla="*/ 1003 h 1013"/>
                <a:gd name="T68" fmla="*/ 0 w 348"/>
                <a:gd name="T69" fmla="*/ 1007 h 1013"/>
                <a:gd name="T70" fmla="*/ 4 w 348"/>
                <a:gd name="T71" fmla="*/ 1012 h 1013"/>
                <a:gd name="T72" fmla="*/ 10 w 348"/>
                <a:gd name="T73" fmla="*/ 1013 h 1013"/>
                <a:gd name="T74" fmla="*/ 14 w 348"/>
                <a:gd name="T75" fmla="*/ 1011 h 1013"/>
                <a:gd name="T76" fmla="*/ 15 w 348"/>
                <a:gd name="T77" fmla="*/ 1008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48" h="1013">
                  <a:moveTo>
                    <a:pt x="15" y="1008"/>
                  </a:moveTo>
                  <a:lnTo>
                    <a:pt x="15" y="1008"/>
                  </a:lnTo>
                  <a:lnTo>
                    <a:pt x="20" y="984"/>
                  </a:lnTo>
                  <a:lnTo>
                    <a:pt x="27" y="962"/>
                  </a:lnTo>
                  <a:lnTo>
                    <a:pt x="36" y="941"/>
                  </a:lnTo>
                  <a:lnTo>
                    <a:pt x="45" y="919"/>
                  </a:lnTo>
                  <a:lnTo>
                    <a:pt x="56" y="899"/>
                  </a:lnTo>
                  <a:lnTo>
                    <a:pt x="67" y="878"/>
                  </a:lnTo>
                  <a:lnTo>
                    <a:pt x="92" y="839"/>
                  </a:lnTo>
                  <a:lnTo>
                    <a:pt x="92" y="839"/>
                  </a:lnTo>
                  <a:lnTo>
                    <a:pt x="147" y="760"/>
                  </a:lnTo>
                  <a:lnTo>
                    <a:pt x="172" y="719"/>
                  </a:lnTo>
                  <a:lnTo>
                    <a:pt x="185" y="698"/>
                  </a:lnTo>
                  <a:lnTo>
                    <a:pt x="196" y="677"/>
                  </a:lnTo>
                  <a:lnTo>
                    <a:pt x="196" y="677"/>
                  </a:lnTo>
                  <a:lnTo>
                    <a:pt x="208" y="653"/>
                  </a:lnTo>
                  <a:lnTo>
                    <a:pt x="218" y="630"/>
                  </a:lnTo>
                  <a:lnTo>
                    <a:pt x="237" y="581"/>
                  </a:lnTo>
                  <a:lnTo>
                    <a:pt x="237" y="581"/>
                  </a:lnTo>
                  <a:lnTo>
                    <a:pt x="256" y="529"/>
                  </a:lnTo>
                  <a:lnTo>
                    <a:pt x="275" y="476"/>
                  </a:lnTo>
                  <a:lnTo>
                    <a:pt x="275" y="476"/>
                  </a:lnTo>
                  <a:lnTo>
                    <a:pt x="290" y="422"/>
                  </a:lnTo>
                  <a:lnTo>
                    <a:pt x="303" y="368"/>
                  </a:lnTo>
                  <a:lnTo>
                    <a:pt x="315" y="313"/>
                  </a:lnTo>
                  <a:lnTo>
                    <a:pt x="326" y="258"/>
                  </a:lnTo>
                  <a:lnTo>
                    <a:pt x="326" y="258"/>
                  </a:lnTo>
                  <a:lnTo>
                    <a:pt x="335" y="196"/>
                  </a:lnTo>
                  <a:lnTo>
                    <a:pt x="341" y="133"/>
                  </a:lnTo>
                  <a:lnTo>
                    <a:pt x="345" y="71"/>
                  </a:lnTo>
                  <a:lnTo>
                    <a:pt x="348" y="8"/>
                  </a:lnTo>
                  <a:lnTo>
                    <a:pt x="348" y="8"/>
                  </a:lnTo>
                  <a:lnTo>
                    <a:pt x="347" y="4"/>
                  </a:lnTo>
                  <a:lnTo>
                    <a:pt x="345" y="3"/>
                  </a:lnTo>
                  <a:lnTo>
                    <a:pt x="343" y="0"/>
                  </a:lnTo>
                  <a:lnTo>
                    <a:pt x="340" y="0"/>
                  </a:lnTo>
                  <a:lnTo>
                    <a:pt x="336" y="0"/>
                  </a:lnTo>
                  <a:lnTo>
                    <a:pt x="334" y="3"/>
                  </a:lnTo>
                  <a:lnTo>
                    <a:pt x="332" y="4"/>
                  </a:lnTo>
                  <a:lnTo>
                    <a:pt x="332" y="8"/>
                  </a:lnTo>
                  <a:lnTo>
                    <a:pt x="332" y="8"/>
                  </a:lnTo>
                  <a:lnTo>
                    <a:pt x="331" y="64"/>
                  </a:lnTo>
                  <a:lnTo>
                    <a:pt x="327" y="120"/>
                  </a:lnTo>
                  <a:lnTo>
                    <a:pt x="322" y="175"/>
                  </a:lnTo>
                  <a:lnTo>
                    <a:pt x="315" y="232"/>
                  </a:lnTo>
                  <a:lnTo>
                    <a:pt x="305" y="287"/>
                  </a:lnTo>
                  <a:lnTo>
                    <a:pt x="294" y="341"/>
                  </a:lnTo>
                  <a:lnTo>
                    <a:pt x="281" y="396"/>
                  </a:lnTo>
                  <a:lnTo>
                    <a:pt x="265" y="450"/>
                  </a:lnTo>
                  <a:lnTo>
                    <a:pt x="265" y="450"/>
                  </a:lnTo>
                  <a:lnTo>
                    <a:pt x="250" y="501"/>
                  </a:lnTo>
                  <a:lnTo>
                    <a:pt x="231" y="554"/>
                  </a:lnTo>
                  <a:lnTo>
                    <a:pt x="212" y="605"/>
                  </a:lnTo>
                  <a:lnTo>
                    <a:pt x="189" y="655"/>
                  </a:lnTo>
                  <a:lnTo>
                    <a:pt x="189" y="655"/>
                  </a:lnTo>
                  <a:lnTo>
                    <a:pt x="179" y="676"/>
                  </a:lnTo>
                  <a:lnTo>
                    <a:pt x="167" y="697"/>
                  </a:lnTo>
                  <a:lnTo>
                    <a:pt x="142" y="737"/>
                  </a:lnTo>
                  <a:lnTo>
                    <a:pt x="116" y="777"/>
                  </a:lnTo>
                  <a:lnTo>
                    <a:pt x="90" y="815"/>
                  </a:lnTo>
                  <a:lnTo>
                    <a:pt x="90" y="815"/>
                  </a:lnTo>
                  <a:lnTo>
                    <a:pt x="61" y="860"/>
                  </a:lnTo>
                  <a:lnTo>
                    <a:pt x="48" y="882"/>
                  </a:lnTo>
                  <a:lnTo>
                    <a:pt x="35" y="904"/>
                  </a:lnTo>
                  <a:lnTo>
                    <a:pt x="23" y="928"/>
                  </a:lnTo>
                  <a:lnTo>
                    <a:pt x="14" y="953"/>
                  </a:lnTo>
                  <a:lnTo>
                    <a:pt x="6" y="978"/>
                  </a:lnTo>
                  <a:lnTo>
                    <a:pt x="0" y="1003"/>
                  </a:lnTo>
                  <a:lnTo>
                    <a:pt x="0" y="1003"/>
                  </a:lnTo>
                  <a:lnTo>
                    <a:pt x="0" y="1007"/>
                  </a:lnTo>
                  <a:lnTo>
                    <a:pt x="2" y="1009"/>
                  </a:lnTo>
                  <a:lnTo>
                    <a:pt x="4" y="1012"/>
                  </a:lnTo>
                  <a:lnTo>
                    <a:pt x="7" y="1013"/>
                  </a:lnTo>
                  <a:lnTo>
                    <a:pt x="10" y="1013"/>
                  </a:lnTo>
                  <a:lnTo>
                    <a:pt x="12" y="1012"/>
                  </a:lnTo>
                  <a:lnTo>
                    <a:pt x="14" y="1011"/>
                  </a:lnTo>
                  <a:lnTo>
                    <a:pt x="15" y="1008"/>
                  </a:lnTo>
                  <a:lnTo>
                    <a:pt x="15" y="10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1" name="Freeform 108">
              <a:extLst>
                <a:ext uri="{FF2B5EF4-FFF2-40B4-BE49-F238E27FC236}">
                  <a16:creationId xmlns:a16="http://schemas.microsoft.com/office/drawing/2014/main" id="{7CC66150-D64A-C290-FE1A-9B0BA0FC6B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8" y="1107"/>
              <a:ext cx="595" cy="566"/>
            </a:xfrm>
            <a:custGeom>
              <a:avLst/>
              <a:gdLst>
                <a:gd name="T0" fmla="*/ 87 w 1784"/>
                <a:gd name="T1" fmla="*/ 87 h 1699"/>
                <a:gd name="T2" fmla="*/ 24 w 1784"/>
                <a:gd name="T3" fmla="*/ 265 h 1699"/>
                <a:gd name="T4" fmla="*/ 3 w 1784"/>
                <a:gd name="T5" fmla="*/ 405 h 1699"/>
                <a:gd name="T6" fmla="*/ 8 w 1784"/>
                <a:gd name="T7" fmla="*/ 587 h 1699"/>
                <a:gd name="T8" fmla="*/ 33 w 1784"/>
                <a:gd name="T9" fmla="*/ 723 h 1699"/>
                <a:gd name="T10" fmla="*/ 93 w 1784"/>
                <a:gd name="T11" fmla="*/ 900 h 1699"/>
                <a:gd name="T12" fmla="*/ 175 w 1784"/>
                <a:gd name="T13" fmla="*/ 1068 h 1699"/>
                <a:gd name="T14" fmla="*/ 250 w 1784"/>
                <a:gd name="T15" fmla="*/ 1188 h 1699"/>
                <a:gd name="T16" fmla="*/ 360 w 1784"/>
                <a:gd name="T17" fmla="*/ 1336 h 1699"/>
                <a:gd name="T18" fmla="*/ 442 w 1784"/>
                <a:gd name="T19" fmla="*/ 1431 h 1699"/>
                <a:gd name="T20" fmla="*/ 555 w 1784"/>
                <a:gd name="T21" fmla="*/ 1539 h 1699"/>
                <a:gd name="T22" fmla="*/ 652 w 1784"/>
                <a:gd name="T23" fmla="*/ 1604 h 1699"/>
                <a:gd name="T24" fmla="*/ 791 w 1784"/>
                <a:gd name="T25" fmla="*/ 1665 h 1699"/>
                <a:gd name="T26" fmla="*/ 903 w 1784"/>
                <a:gd name="T27" fmla="*/ 1690 h 1699"/>
                <a:gd name="T28" fmla="*/ 1027 w 1784"/>
                <a:gd name="T29" fmla="*/ 1699 h 1699"/>
                <a:gd name="T30" fmla="*/ 1089 w 1784"/>
                <a:gd name="T31" fmla="*/ 1695 h 1699"/>
                <a:gd name="T32" fmla="*/ 1182 w 1784"/>
                <a:gd name="T33" fmla="*/ 1667 h 1699"/>
                <a:gd name="T34" fmla="*/ 1292 w 1784"/>
                <a:gd name="T35" fmla="*/ 1611 h 1699"/>
                <a:gd name="T36" fmla="*/ 1429 w 1784"/>
                <a:gd name="T37" fmla="*/ 1503 h 1699"/>
                <a:gd name="T38" fmla="*/ 1515 w 1784"/>
                <a:gd name="T39" fmla="*/ 1411 h 1699"/>
                <a:gd name="T40" fmla="*/ 1583 w 1784"/>
                <a:gd name="T41" fmla="*/ 1314 h 1699"/>
                <a:gd name="T42" fmla="*/ 1639 w 1784"/>
                <a:gd name="T43" fmla="*/ 1190 h 1699"/>
                <a:gd name="T44" fmla="*/ 1684 w 1784"/>
                <a:gd name="T45" fmla="*/ 1052 h 1699"/>
                <a:gd name="T46" fmla="*/ 1762 w 1784"/>
                <a:gd name="T47" fmla="*/ 763 h 1699"/>
                <a:gd name="T48" fmla="*/ 1784 w 1784"/>
                <a:gd name="T49" fmla="*/ 671 h 1699"/>
                <a:gd name="T50" fmla="*/ 1775 w 1784"/>
                <a:gd name="T51" fmla="*/ 665 h 1699"/>
                <a:gd name="T52" fmla="*/ 1768 w 1784"/>
                <a:gd name="T53" fmla="*/ 670 h 1699"/>
                <a:gd name="T54" fmla="*/ 1671 w 1784"/>
                <a:gd name="T55" fmla="*/ 1045 h 1699"/>
                <a:gd name="T56" fmla="*/ 1607 w 1784"/>
                <a:gd name="T57" fmla="*/ 1226 h 1699"/>
                <a:gd name="T58" fmla="*/ 1572 w 1784"/>
                <a:gd name="T59" fmla="*/ 1302 h 1699"/>
                <a:gd name="T60" fmla="*/ 1530 w 1784"/>
                <a:gd name="T61" fmla="*/ 1366 h 1699"/>
                <a:gd name="T62" fmla="*/ 1418 w 1784"/>
                <a:gd name="T63" fmla="*/ 1493 h 1699"/>
                <a:gd name="T64" fmla="*/ 1286 w 1784"/>
                <a:gd name="T65" fmla="*/ 1596 h 1699"/>
                <a:gd name="T66" fmla="*/ 1177 w 1784"/>
                <a:gd name="T67" fmla="*/ 1653 h 1699"/>
                <a:gd name="T68" fmla="*/ 1120 w 1784"/>
                <a:gd name="T69" fmla="*/ 1671 h 1699"/>
                <a:gd name="T70" fmla="*/ 1065 w 1784"/>
                <a:gd name="T71" fmla="*/ 1682 h 1699"/>
                <a:gd name="T72" fmla="*/ 984 w 1784"/>
                <a:gd name="T73" fmla="*/ 1682 h 1699"/>
                <a:gd name="T74" fmla="*/ 831 w 1784"/>
                <a:gd name="T75" fmla="*/ 1659 h 1699"/>
                <a:gd name="T76" fmla="*/ 686 w 1784"/>
                <a:gd name="T77" fmla="*/ 1606 h 1699"/>
                <a:gd name="T78" fmla="*/ 591 w 1784"/>
                <a:gd name="T79" fmla="*/ 1545 h 1699"/>
                <a:gd name="T80" fmla="*/ 479 w 1784"/>
                <a:gd name="T81" fmla="*/ 1447 h 1699"/>
                <a:gd name="T82" fmla="*/ 398 w 1784"/>
                <a:gd name="T83" fmla="*/ 1357 h 1699"/>
                <a:gd name="T84" fmla="*/ 289 w 1784"/>
                <a:gd name="T85" fmla="*/ 1217 h 1699"/>
                <a:gd name="T86" fmla="*/ 212 w 1784"/>
                <a:gd name="T87" fmla="*/ 1100 h 1699"/>
                <a:gd name="T88" fmla="*/ 125 w 1784"/>
                <a:gd name="T89" fmla="*/ 936 h 1699"/>
                <a:gd name="T90" fmla="*/ 75 w 1784"/>
                <a:gd name="T91" fmla="*/ 805 h 1699"/>
                <a:gd name="T92" fmla="*/ 31 w 1784"/>
                <a:gd name="T93" fmla="*/ 631 h 1699"/>
                <a:gd name="T94" fmla="*/ 16 w 1784"/>
                <a:gd name="T95" fmla="*/ 451 h 1699"/>
                <a:gd name="T96" fmla="*/ 31 w 1784"/>
                <a:gd name="T97" fmla="*/ 314 h 1699"/>
                <a:gd name="T98" fmla="*/ 82 w 1784"/>
                <a:gd name="T99" fmla="*/ 138 h 1699"/>
                <a:gd name="T100" fmla="*/ 146 w 1784"/>
                <a:gd name="T101" fmla="*/ 12 h 1699"/>
                <a:gd name="T102" fmla="*/ 145 w 1784"/>
                <a:gd name="T103" fmla="*/ 3 h 1699"/>
                <a:gd name="T104" fmla="*/ 134 w 1784"/>
                <a:gd name="T105" fmla="*/ 1 h 1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784" h="1699">
                  <a:moveTo>
                    <a:pt x="132" y="4"/>
                  </a:moveTo>
                  <a:lnTo>
                    <a:pt x="132" y="4"/>
                  </a:lnTo>
                  <a:lnTo>
                    <a:pt x="108" y="45"/>
                  </a:lnTo>
                  <a:lnTo>
                    <a:pt x="87" y="87"/>
                  </a:lnTo>
                  <a:lnTo>
                    <a:pt x="67" y="130"/>
                  </a:lnTo>
                  <a:lnTo>
                    <a:pt x="50" y="175"/>
                  </a:lnTo>
                  <a:lnTo>
                    <a:pt x="36" y="220"/>
                  </a:lnTo>
                  <a:lnTo>
                    <a:pt x="24" y="265"/>
                  </a:lnTo>
                  <a:lnTo>
                    <a:pt x="15" y="313"/>
                  </a:lnTo>
                  <a:lnTo>
                    <a:pt x="7" y="360"/>
                  </a:lnTo>
                  <a:lnTo>
                    <a:pt x="7" y="360"/>
                  </a:lnTo>
                  <a:lnTo>
                    <a:pt x="3" y="405"/>
                  </a:lnTo>
                  <a:lnTo>
                    <a:pt x="0" y="451"/>
                  </a:lnTo>
                  <a:lnTo>
                    <a:pt x="2" y="497"/>
                  </a:lnTo>
                  <a:lnTo>
                    <a:pt x="4" y="543"/>
                  </a:lnTo>
                  <a:lnTo>
                    <a:pt x="8" y="587"/>
                  </a:lnTo>
                  <a:lnTo>
                    <a:pt x="15" y="633"/>
                  </a:lnTo>
                  <a:lnTo>
                    <a:pt x="24" y="678"/>
                  </a:lnTo>
                  <a:lnTo>
                    <a:pt x="33" y="723"/>
                  </a:lnTo>
                  <a:lnTo>
                    <a:pt x="33" y="723"/>
                  </a:lnTo>
                  <a:lnTo>
                    <a:pt x="46" y="767"/>
                  </a:lnTo>
                  <a:lnTo>
                    <a:pt x="61" y="812"/>
                  </a:lnTo>
                  <a:lnTo>
                    <a:pt x="76" y="857"/>
                  </a:lnTo>
                  <a:lnTo>
                    <a:pt x="93" y="900"/>
                  </a:lnTo>
                  <a:lnTo>
                    <a:pt x="112" y="943"/>
                  </a:lnTo>
                  <a:lnTo>
                    <a:pt x="132" y="985"/>
                  </a:lnTo>
                  <a:lnTo>
                    <a:pt x="152" y="1027"/>
                  </a:lnTo>
                  <a:lnTo>
                    <a:pt x="175" y="1068"/>
                  </a:lnTo>
                  <a:lnTo>
                    <a:pt x="175" y="1068"/>
                  </a:lnTo>
                  <a:lnTo>
                    <a:pt x="198" y="1109"/>
                  </a:lnTo>
                  <a:lnTo>
                    <a:pt x="223" y="1148"/>
                  </a:lnTo>
                  <a:lnTo>
                    <a:pt x="250" y="1188"/>
                  </a:lnTo>
                  <a:lnTo>
                    <a:pt x="276" y="1226"/>
                  </a:lnTo>
                  <a:lnTo>
                    <a:pt x="303" y="1263"/>
                  </a:lnTo>
                  <a:lnTo>
                    <a:pt x="331" y="1301"/>
                  </a:lnTo>
                  <a:lnTo>
                    <a:pt x="360" y="1336"/>
                  </a:lnTo>
                  <a:lnTo>
                    <a:pt x="390" y="1373"/>
                  </a:lnTo>
                  <a:lnTo>
                    <a:pt x="390" y="1373"/>
                  </a:lnTo>
                  <a:lnTo>
                    <a:pt x="416" y="1402"/>
                  </a:lnTo>
                  <a:lnTo>
                    <a:pt x="442" y="1431"/>
                  </a:lnTo>
                  <a:lnTo>
                    <a:pt x="469" y="1460"/>
                  </a:lnTo>
                  <a:lnTo>
                    <a:pt x="497" y="1487"/>
                  </a:lnTo>
                  <a:lnTo>
                    <a:pt x="526" y="1514"/>
                  </a:lnTo>
                  <a:lnTo>
                    <a:pt x="555" y="1539"/>
                  </a:lnTo>
                  <a:lnTo>
                    <a:pt x="587" y="1562"/>
                  </a:lnTo>
                  <a:lnTo>
                    <a:pt x="619" y="1584"/>
                  </a:lnTo>
                  <a:lnTo>
                    <a:pt x="619" y="1584"/>
                  </a:lnTo>
                  <a:lnTo>
                    <a:pt x="652" y="1604"/>
                  </a:lnTo>
                  <a:lnTo>
                    <a:pt x="685" y="1623"/>
                  </a:lnTo>
                  <a:lnTo>
                    <a:pt x="720" y="1638"/>
                  </a:lnTo>
                  <a:lnTo>
                    <a:pt x="755" y="1653"/>
                  </a:lnTo>
                  <a:lnTo>
                    <a:pt x="791" y="1665"/>
                  </a:lnTo>
                  <a:lnTo>
                    <a:pt x="828" y="1675"/>
                  </a:lnTo>
                  <a:lnTo>
                    <a:pt x="865" y="1684"/>
                  </a:lnTo>
                  <a:lnTo>
                    <a:pt x="903" y="1690"/>
                  </a:lnTo>
                  <a:lnTo>
                    <a:pt x="903" y="1690"/>
                  </a:lnTo>
                  <a:lnTo>
                    <a:pt x="945" y="1695"/>
                  </a:lnTo>
                  <a:lnTo>
                    <a:pt x="987" y="1699"/>
                  </a:lnTo>
                  <a:lnTo>
                    <a:pt x="987" y="1699"/>
                  </a:lnTo>
                  <a:lnTo>
                    <a:pt x="1027" y="1699"/>
                  </a:lnTo>
                  <a:lnTo>
                    <a:pt x="1048" y="1699"/>
                  </a:lnTo>
                  <a:lnTo>
                    <a:pt x="1069" y="1697"/>
                  </a:lnTo>
                  <a:lnTo>
                    <a:pt x="1069" y="1697"/>
                  </a:lnTo>
                  <a:lnTo>
                    <a:pt x="1089" y="1695"/>
                  </a:lnTo>
                  <a:lnTo>
                    <a:pt x="1107" y="1691"/>
                  </a:lnTo>
                  <a:lnTo>
                    <a:pt x="1127" y="1686"/>
                  </a:lnTo>
                  <a:lnTo>
                    <a:pt x="1145" y="1680"/>
                  </a:lnTo>
                  <a:lnTo>
                    <a:pt x="1182" y="1667"/>
                  </a:lnTo>
                  <a:lnTo>
                    <a:pt x="1218" y="1653"/>
                  </a:lnTo>
                  <a:lnTo>
                    <a:pt x="1218" y="1653"/>
                  </a:lnTo>
                  <a:lnTo>
                    <a:pt x="1256" y="1632"/>
                  </a:lnTo>
                  <a:lnTo>
                    <a:pt x="1292" y="1611"/>
                  </a:lnTo>
                  <a:lnTo>
                    <a:pt x="1329" y="1586"/>
                  </a:lnTo>
                  <a:lnTo>
                    <a:pt x="1363" y="1561"/>
                  </a:lnTo>
                  <a:lnTo>
                    <a:pt x="1397" y="1533"/>
                  </a:lnTo>
                  <a:lnTo>
                    <a:pt x="1429" y="1503"/>
                  </a:lnTo>
                  <a:lnTo>
                    <a:pt x="1460" y="1473"/>
                  </a:lnTo>
                  <a:lnTo>
                    <a:pt x="1489" y="1441"/>
                  </a:lnTo>
                  <a:lnTo>
                    <a:pt x="1489" y="1441"/>
                  </a:lnTo>
                  <a:lnTo>
                    <a:pt x="1515" y="1411"/>
                  </a:lnTo>
                  <a:lnTo>
                    <a:pt x="1539" y="1380"/>
                  </a:lnTo>
                  <a:lnTo>
                    <a:pt x="1562" y="1347"/>
                  </a:lnTo>
                  <a:lnTo>
                    <a:pt x="1583" y="1314"/>
                  </a:lnTo>
                  <a:lnTo>
                    <a:pt x="1583" y="1314"/>
                  </a:lnTo>
                  <a:lnTo>
                    <a:pt x="1594" y="1294"/>
                  </a:lnTo>
                  <a:lnTo>
                    <a:pt x="1604" y="1273"/>
                  </a:lnTo>
                  <a:lnTo>
                    <a:pt x="1623" y="1232"/>
                  </a:lnTo>
                  <a:lnTo>
                    <a:pt x="1639" y="1190"/>
                  </a:lnTo>
                  <a:lnTo>
                    <a:pt x="1654" y="1147"/>
                  </a:lnTo>
                  <a:lnTo>
                    <a:pt x="1654" y="1147"/>
                  </a:lnTo>
                  <a:lnTo>
                    <a:pt x="1670" y="1100"/>
                  </a:lnTo>
                  <a:lnTo>
                    <a:pt x="1684" y="1052"/>
                  </a:lnTo>
                  <a:lnTo>
                    <a:pt x="1699" y="1005"/>
                  </a:lnTo>
                  <a:lnTo>
                    <a:pt x="1712" y="957"/>
                  </a:lnTo>
                  <a:lnTo>
                    <a:pt x="1737" y="861"/>
                  </a:lnTo>
                  <a:lnTo>
                    <a:pt x="1762" y="763"/>
                  </a:lnTo>
                  <a:lnTo>
                    <a:pt x="1762" y="763"/>
                  </a:lnTo>
                  <a:lnTo>
                    <a:pt x="1784" y="674"/>
                  </a:lnTo>
                  <a:lnTo>
                    <a:pt x="1784" y="674"/>
                  </a:lnTo>
                  <a:lnTo>
                    <a:pt x="1784" y="671"/>
                  </a:lnTo>
                  <a:lnTo>
                    <a:pt x="1783" y="669"/>
                  </a:lnTo>
                  <a:lnTo>
                    <a:pt x="1782" y="666"/>
                  </a:lnTo>
                  <a:lnTo>
                    <a:pt x="1779" y="665"/>
                  </a:lnTo>
                  <a:lnTo>
                    <a:pt x="1775" y="665"/>
                  </a:lnTo>
                  <a:lnTo>
                    <a:pt x="1772" y="665"/>
                  </a:lnTo>
                  <a:lnTo>
                    <a:pt x="1771" y="668"/>
                  </a:lnTo>
                  <a:lnTo>
                    <a:pt x="1768" y="670"/>
                  </a:lnTo>
                  <a:lnTo>
                    <a:pt x="1768" y="670"/>
                  </a:lnTo>
                  <a:lnTo>
                    <a:pt x="1721" y="858"/>
                  </a:lnTo>
                  <a:lnTo>
                    <a:pt x="1698" y="951"/>
                  </a:lnTo>
                  <a:lnTo>
                    <a:pt x="1671" y="1045"/>
                  </a:lnTo>
                  <a:lnTo>
                    <a:pt x="1671" y="1045"/>
                  </a:lnTo>
                  <a:lnTo>
                    <a:pt x="1657" y="1091"/>
                  </a:lnTo>
                  <a:lnTo>
                    <a:pt x="1641" y="1135"/>
                  </a:lnTo>
                  <a:lnTo>
                    <a:pt x="1625" y="1181"/>
                  </a:lnTo>
                  <a:lnTo>
                    <a:pt x="1607" y="1226"/>
                  </a:lnTo>
                  <a:lnTo>
                    <a:pt x="1607" y="1226"/>
                  </a:lnTo>
                  <a:lnTo>
                    <a:pt x="1591" y="1265"/>
                  </a:lnTo>
                  <a:lnTo>
                    <a:pt x="1581" y="1284"/>
                  </a:lnTo>
                  <a:lnTo>
                    <a:pt x="1572" y="1302"/>
                  </a:lnTo>
                  <a:lnTo>
                    <a:pt x="1572" y="1302"/>
                  </a:lnTo>
                  <a:lnTo>
                    <a:pt x="1552" y="1335"/>
                  </a:lnTo>
                  <a:lnTo>
                    <a:pt x="1530" y="1366"/>
                  </a:lnTo>
                  <a:lnTo>
                    <a:pt x="1530" y="1366"/>
                  </a:lnTo>
                  <a:lnTo>
                    <a:pt x="1505" y="1399"/>
                  </a:lnTo>
                  <a:lnTo>
                    <a:pt x="1477" y="1432"/>
                  </a:lnTo>
                  <a:lnTo>
                    <a:pt x="1448" y="1462"/>
                  </a:lnTo>
                  <a:lnTo>
                    <a:pt x="1418" y="1493"/>
                  </a:lnTo>
                  <a:lnTo>
                    <a:pt x="1387" y="1520"/>
                  </a:lnTo>
                  <a:lnTo>
                    <a:pt x="1354" y="1548"/>
                  </a:lnTo>
                  <a:lnTo>
                    <a:pt x="1320" y="1573"/>
                  </a:lnTo>
                  <a:lnTo>
                    <a:pt x="1286" y="1596"/>
                  </a:lnTo>
                  <a:lnTo>
                    <a:pt x="1286" y="1596"/>
                  </a:lnTo>
                  <a:lnTo>
                    <a:pt x="1250" y="1617"/>
                  </a:lnTo>
                  <a:lnTo>
                    <a:pt x="1214" y="1636"/>
                  </a:lnTo>
                  <a:lnTo>
                    <a:pt x="1177" y="1653"/>
                  </a:lnTo>
                  <a:lnTo>
                    <a:pt x="1157" y="1659"/>
                  </a:lnTo>
                  <a:lnTo>
                    <a:pt x="1139" y="1666"/>
                  </a:lnTo>
                  <a:lnTo>
                    <a:pt x="1139" y="1666"/>
                  </a:lnTo>
                  <a:lnTo>
                    <a:pt x="1120" y="1671"/>
                  </a:lnTo>
                  <a:lnTo>
                    <a:pt x="1102" y="1676"/>
                  </a:lnTo>
                  <a:lnTo>
                    <a:pt x="1084" y="1679"/>
                  </a:lnTo>
                  <a:lnTo>
                    <a:pt x="1065" y="1682"/>
                  </a:lnTo>
                  <a:lnTo>
                    <a:pt x="1065" y="1682"/>
                  </a:lnTo>
                  <a:lnTo>
                    <a:pt x="1044" y="1683"/>
                  </a:lnTo>
                  <a:lnTo>
                    <a:pt x="1025" y="1683"/>
                  </a:lnTo>
                  <a:lnTo>
                    <a:pt x="984" y="1682"/>
                  </a:lnTo>
                  <a:lnTo>
                    <a:pt x="984" y="1682"/>
                  </a:lnTo>
                  <a:lnTo>
                    <a:pt x="945" y="1679"/>
                  </a:lnTo>
                  <a:lnTo>
                    <a:pt x="907" y="1675"/>
                  </a:lnTo>
                  <a:lnTo>
                    <a:pt x="869" y="1669"/>
                  </a:lnTo>
                  <a:lnTo>
                    <a:pt x="831" y="1659"/>
                  </a:lnTo>
                  <a:lnTo>
                    <a:pt x="794" y="1649"/>
                  </a:lnTo>
                  <a:lnTo>
                    <a:pt x="757" y="1637"/>
                  </a:lnTo>
                  <a:lnTo>
                    <a:pt x="722" y="1623"/>
                  </a:lnTo>
                  <a:lnTo>
                    <a:pt x="686" y="1606"/>
                  </a:lnTo>
                  <a:lnTo>
                    <a:pt x="686" y="1606"/>
                  </a:lnTo>
                  <a:lnTo>
                    <a:pt x="654" y="1587"/>
                  </a:lnTo>
                  <a:lnTo>
                    <a:pt x="622" y="1567"/>
                  </a:lnTo>
                  <a:lnTo>
                    <a:pt x="591" y="1545"/>
                  </a:lnTo>
                  <a:lnTo>
                    <a:pt x="562" y="1523"/>
                  </a:lnTo>
                  <a:lnTo>
                    <a:pt x="533" y="1498"/>
                  </a:lnTo>
                  <a:lnTo>
                    <a:pt x="505" y="1473"/>
                  </a:lnTo>
                  <a:lnTo>
                    <a:pt x="479" y="1447"/>
                  </a:lnTo>
                  <a:lnTo>
                    <a:pt x="453" y="1420"/>
                  </a:lnTo>
                  <a:lnTo>
                    <a:pt x="453" y="1420"/>
                  </a:lnTo>
                  <a:lnTo>
                    <a:pt x="425" y="1389"/>
                  </a:lnTo>
                  <a:lnTo>
                    <a:pt x="398" y="1357"/>
                  </a:lnTo>
                  <a:lnTo>
                    <a:pt x="345" y="1292"/>
                  </a:lnTo>
                  <a:lnTo>
                    <a:pt x="345" y="1292"/>
                  </a:lnTo>
                  <a:lnTo>
                    <a:pt x="316" y="1255"/>
                  </a:lnTo>
                  <a:lnTo>
                    <a:pt x="289" y="1217"/>
                  </a:lnTo>
                  <a:lnTo>
                    <a:pt x="261" y="1179"/>
                  </a:lnTo>
                  <a:lnTo>
                    <a:pt x="236" y="1139"/>
                  </a:lnTo>
                  <a:lnTo>
                    <a:pt x="236" y="1139"/>
                  </a:lnTo>
                  <a:lnTo>
                    <a:pt x="212" y="1100"/>
                  </a:lnTo>
                  <a:lnTo>
                    <a:pt x="188" y="1059"/>
                  </a:lnTo>
                  <a:lnTo>
                    <a:pt x="166" y="1018"/>
                  </a:lnTo>
                  <a:lnTo>
                    <a:pt x="145" y="978"/>
                  </a:lnTo>
                  <a:lnTo>
                    <a:pt x="125" y="936"/>
                  </a:lnTo>
                  <a:lnTo>
                    <a:pt x="107" y="892"/>
                  </a:lnTo>
                  <a:lnTo>
                    <a:pt x="90" y="850"/>
                  </a:lnTo>
                  <a:lnTo>
                    <a:pt x="75" y="805"/>
                  </a:lnTo>
                  <a:lnTo>
                    <a:pt x="75" y="805"/>
                  </a:lnTo>
                  <a:lnTo>
                    <a:pt x="61" y="763"/>
                  </a:lnTo>
                  <a:lnTo>
                    <a:pt x="49" y="719"/>
                  </a:lnTo>
                  <a:lnTo>
                    <a:pt x="38" y="675"/>
                  </a:lnTo>
                  <a:lnTo>
                    <a:pt x="31" y="631"/>
                  </a:lnTo>
                  <a:lnTo>
                    <a:pt x="24" y="586"/>
                  </a:lnTo>
                  <a:lnTo>
                    <a:pt x="20" y="541"/>
                  </a:lnTo>
                  <a:lnTo>
                    <a:pt x="17" y="497"/>
                  </a:lnTo>
                  <a:lnTo>
                    <a:pt x="16" y="451"/>
                  </a:lnTo>
                  <a:lnTo>
                    <a:pt x="16" y="451"/>
                  </a:lnTo>
                  <a:lnTo>
                    <a:pt x="19" y="405"/>
                  </a:lnTo>
                  <a:lnTo>
                    <a:pt x="23" y="359"/>
                  </a:lnTo>
                  <a:lnTo>
                    <a:pt x="31" y="314"/>
                  </a:lnTo>
                  <a:lnTo>
                    <a:pt x="40" y="268"/>
                  </a:lnTo>
                  <a:lnTo>
                    <a:pt x="50" y="225"/>
                  </a:lnTo>
                  <a:lnTo>
                    <a:pt x="65" y="180"/>
                  </a:lnTo>
                  <a:lnTo>
                    <a:pt x="82" y="138"/>
                  </a:lnTo>
                  <a:lnTo>
                    <a:pt x="100" y="96"/>
                  </a:lnTo>
                  <a:lnTo>
                    <a:pt x="100" y="96"/>
                  </a:lnTo>
                  <a:lnTo>
                    <a:pt x="122" y="53"/>
                  </a:lnTo>
                  <a:lnTo>
                    <a:pt x="146" y="12"/>
                  </a:lnTo>
                  <a:lnTo>
                    <a:pt x="146" y="12"/>
                  </a:lnTo>
                  <a:lnTo>
                    <a:pt x="147" y="8"/>
                  </a:lnTo>
                  <a:lnTo>
                    <a:pt x="146" y="5"/>
                  </a:lnTo>
                  <a:lnTo>
                    <a:pt x="145" y="3"/>
                  </a:lnTo>
                  <a:lnTo>
                    <a:pt x="143" y="1"/>
                  </a:lnTo>
                  <a:lnTo>
                    <a:pt x="141" y="0"/>
                  </a:lnTo>
                  <a:lnTo>
                    <a:pt x="137" y="0"/>
                  </a:lnTo>
                  <a:lnTo>
                    <a:pt x="134" y="1"/>
                  </a:lnTo>
                  <a:lnTo>
                    <a:pt x="132" y="4"/>
                  </a:lnTo>
                  <a:lnTo>
                    <a:pt x="132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2" name="Freeform 109">
              <a:extLst>
                <a:ext uri="{FF2B5EF4-FFF2-40B4-BE49-F238E27FC236}">
                  <a16:creationId xmlns:a16="http://schemas.microsoft.com/office/drawing/2014/main" id="{0405B61D-5893-0511-AB06-C36F6FB2F4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6" y="2035"/>
              <a:ext cx="70" cy="510"/>
            </a:xfrm>
            <a:custGeom>
              <a:avLst/>
              <a:gdLst>
                <a:gd name="T0" fmla="*/ 195 w 210"/>
                <a:gd name="T1" fmla="*/ 6 h 1531"/>
                <a:gd name="T2" fmla="*/ 195 w 210"/>
                <a:gd name="T3" fmla="*/ 6 h 1531"/>
                <a:gd name="T4" fmla="*/ 195 w 210"/>
                <a:gd name="T5" fmla="*/ 81 h 1531"/>
                <a:gd name="T6" fmla="*/ 192 w 210"/>
                <a:gd name="T7" fmla="*/ 155 h 1531"/>
                <a:gd name="T8" fmla="*/ 188 w 210"/>
                <a:gd name="T9" fmla="*/ 230 h 1531"/>
                <a:gd name="T10" fmla="*/ 183 w 210"/>
                <a:gd name="T11" fmla="*/ 303 h 1531"/>
                <a:gd name="T12" fmla="*/ 183 w 210"/>
                <a:gd name="T13" fmla="*/ 303 h 1531"/>
                <a:gd name="T14" fmla="*/ 176 w 210"/>
                <a:gd name="T15" fmla="*/ 378 h 1531"/>
                <a:gd name="T16" fmla="*/ 170 w 210"/>
                <a:gd name="T17" fmla="*/ 453 h 1531"/>
                <a:gd name="T18" fmla="*/ 160 w 210"/>
                <a:gd name="T19" fmla="*/ 528 h 1531"/>
                <a:gd name="T20" fmla="*/ 151 w 210"/>
                <a:gd name="T21" fmla="*/ 603 h 1531"/>
                <a:gd name="T22" fmla="*/ 151 w 210"/>
                <a:gd name="T23" fmla="*/ 603 h 1531"/>
                <a:gd name="T24" fmla="*/ 130 w 210"/>
                <a:gd name="T25" fmla="*/ 751 h 1531"/>
                <a:gd name="T26" fmla="*/ 107 w 210"/>
                <a:gd name="T27" fmla="*/ 901 h 1531"/>
                <a:gd name="T28" fmla="*/ 107 w 210"/>
                <a:gd name="T29" fmla="*/ 901 h 1531"/>
                <a:gd name="T30" fmla="*/ 82 w 210"/>
                <a:gd name="T31" fmla="*/ 1048 h 1531"/>
                <a:gd name="T32" fmla="*/ 57 w 210"/>
                <a:gd name="T33" fmla="*/ 1195 h 1531"/>
                <a:gd name="T34" fmla="*/ 57 w 210"/>
                <a:gd name="T35" fmla="*/ 1195 h 1531"/>
                <a:gd name="T36" fmla="*/ 31 w 210"/>
                <a:gd name="T37" fmla="*/ 1341 h 1531"/>
                <a:gd name="T38" fmla="*/ 6 w 210"/>
                <a:gd name="T39" fmla="*/ 1485 h 1531"/>
                <a:gd name="T40" fmla="*/ 6 w 210"/>
                <a:gd name="T41" fmla="*/ 1485 h 1531"/>
                <a:gd name="T42" fmla="*/ 0 w 210"/>
                <a:gd name="T43" fmla="*/ 1522 h 1531"/>
                <a:gd name="T44" fmla="*/ 0 w 210"/>
                <a:gd name="T45" fmla="*/ 1522 h 1531"/>
                <a:gd name="T46" fmla="*/ 0 w 210"/>
                <a:gd name="T47" fmla="*/ 1526 h 1531"/>
                <a:gd name="T48" fmla="*/ 2 w 210"/>
                <a:gd name="T49" fmla="*/ 1529 h 1531"/>
                <a:gd name="T50" fmla="*/ 4 w 210"/>
                <a:gd name="T51" fmla="*/ 1530 h 1531"/>
                <a:gd name="T52" fmla="*/ 7 w 210"/>
                <a:gd name="T53" fmla="*/ 1531 h 1531"/>
                <a:gd name="T54" fmla="*/ 10 w 210"/>
                <a:gd name="T55" fmla="*/ 1531 h 1531"/>
                <a:gd name="T56" fmla="*/ 12 w 210"/>
                <a:gd name="T57" fmla="*/ 1531 h 1531"/>
                <a:gd name="T58" fmla="*/ 15 w 210"/>
                <a:gd name="T59" fmla="*/ 1529 h 1531"/>
                <a:gd name="T60" fmla="*/ 16 w 210"/>
                <a:gd name="T61" fmla="*/ 1526 h 1531"/>
                <a:gd name="T62" fmla="*/ 16 w 210"/>
                <a:gd name="T63" fmla="*/ 1526 h 1531"/>
                <a:gd name="T64" fmla="*/ 40 w 210"/>
                <a:gd name="T65" fmla="*/ 1380 h 1531"/>
                <a:gd name="T66" fmla="*/ 65 w 210"/>
                <a:gd name="T67" fmla="*/ 1236 h 1531"/>
                <a:gd name="T68" fmla="*/ 65 w 210"/>
                <a:gd name="T69" fmla="*/ 1236 h 1531"/>
                <a:gd name="T70" fmla="*/ 91 w 210"/>
                <a:gd name="T71" fmla="*/ 1087 h 1531"/>
                <a:gd name="T72" fmla="*/ 116 w 210"/>
                <a:gd name="T73" fmla="*/ 939 h 1531"/>
                <a:gd name="T74" fmla="*/ 116 w 210"/>
                <a:gd name="T75" fmla="*/ 939 h 1531"/>
                <a:gd name="T76" fmla="*/ 139 w 210"/>
                <a:gd name="T77" fmla="*/ 790 h 1531"/>
                <a:gd name="T78" fmla="*/ 162 w 210"/>
                <a:gd name="T79" fmla="*/ 641 h 1531"/>
                <a:gd name="T80" fmla="*/ 162 w 210"/>
                <a:gd name="T81" fmla="*/ 641 h 1531"/>
                <a:gd name="T82" fmla="*/ 172 w 210"/>
                <a:gd name="T83" fmla="*/ 566 h 1531"/>
                <a:gd name="T84" fmla="*/ 180 w 210"/>
                <a:gd name="T85" fmla="*/ 492 h 1531"/>
                <a:gd name="T86" fmla="*/ 188 w 210"/>
                <a:gd name="T87" fmla="*/ 417 h 1531"/>
                <a:gd name="T88" fmla="*/ 196 w 210"/>
                <a:gd name="T89" fmla="*/ 342 h 1531"/>
                <a:gd name="T90" fmla="*/ 196 w 210"/>
                <a:gd name="T91" fmla="*/ 342 h 1531"/>
                <a:gd name="T92" fmla="*/ 201 w 210"/>
                <a:gd name="T93" fmla="*/ 268 h 1531"/>
                <a:gd name="T94" fmla="*/ 206 w 210"/>
                <a:gd name="T95" fmla="*/ 194 h 1531"/>
                <a:gd name="T96" fmla="*/ 209 w 210"/>
                <a:gd name="T97" fmla="*/ 119 h 1531"/>
                <a:gd name="T98" fmla="*/ 210 w 210"/>
                <a:gd name="T99" fmla="*/ 44 h 1531"/>
                <a:gd name="T100" fmla="*/ 210 w 210"/>
                <a:gd name="T101" fmla="*/ 44 h 1531"/>
                <a:gd name="T102" fmla="*/ 210 w 210"/>
                <a:gd name="T103" fmla="*/ 6 h 1531"/>
                <a:gd name="T104" fmla="*/ 210 w 210"/>
                <a:gd name="T105" fmla="*/ 6 h 1531"/>
                <a:gd name="T106" fmla="*/ 210 w 210"/>
                <a:gd name="T107" fmla="*/ 4 h 1531"/>
                <a:gd name="T108" fmla="*/ 208 w 210"/>
                <a:gd name="T109" fmla="*/ 1 h 1531"/>
                <a:gd name="T110" fmla="*/ 205 w 210"/>
                <a:gd name="T111" fmla="*/ 0 h 1531"/>
                <a:gd name="T112" fmla="*/ 202 w 210"/>
                <a:gd name="T113" fmla="*/ 0 h 1531"/>
                <a:gd name="T114" fmla="*/ 200 w 210"/>
                <a:gd name="T115" fmla="*/ 0 h 1531"/>
                <a:gd name="T116" fmla="*/ 197 w 210"/>
                <a:gd name="T117" fmla="*/ 1 h 1531"/>
                <a:gd name="T118" fmla="*/ 196 w 210"/>
                <a:gd name="T119" fmla="*/ 4 h 1531"/>
                <a:gd name="T120" fmla="*/ 195 w 210"/>
                <a:gd name="T121" fmla="*/ 6 h 1531"/>
                <a:gd name="T122" fmla="*/ 195 w 210"/>
                <a:gd name="T123" fmla="*/ 6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0" h="1531">
                  <a:moveTo>
                    <a:pt x="195" y="6"/>
                  </a:moveTo>
                  <a:lnTo>
                    <a:pt x="195" y="6"/>
                  </a:lnTo>
                  <a:lnTo>
                    <a:pt x="195" y="81"/>
                  </a:lnTo>
                  <a:lnTo>
                    <a:pt x="192" y="155"/>
                  </a:lnTo>
                  <a:lnTo>
                    <a:pt x="188" y="230"/>
                  </a:lnTo>
                  <a:lnTo>
                    <a:pt x="183" y="303"/>
                  </a:lnTo>
                  <a:lnTo>
                    <a:pt x="183" y="303"/>
                  </a:lnTo>
                  <a:lnTo>
                    <a:pt x="176" y="378"/>
                  </a:lnTo>
                  <a:lnTo>
                    <a:pt x="170" y="453"/>
                  </a:lnTo>
                  <a:lnTo>
                    <a:pt x="160" y="528"/>
                  </a:lnTo>
                  <a:lnTo>
                    <a:pt x="151" y="603"/>
                  </a:lnTo>
                  <a:lnTo>
                    <a:pt x="151" y="603"/>
                  </a:lnTo>
                  <a:lnTo>
                    <a:pt x="130" y="751"/>
                  </a:lnTo>
                  <a:lnTo>
                    <a:pt x="107" y="901"/>
                  </a:lnTo>
                  <a:lnTo>
                    <a:pt x="107" y="901"/>
                  </a:lnTo>
                  <a:lnTo>
                    <a:pt x="82" y="1048"/>
                  </a:lnTo>
                  <a:lnTo>
                    <a:pt x="57" y="1195"/>
                  </a:lnTo>
                  <a:lnTo>
                    <a:pt x="57" y="1195"/>
                  </a:lnTo>
                  <a:lnTo>
                    <a:pt x="31" y="1341"/>
                  </a:lnTo>
                  <a:lnTo>
                    <a:pt x="6" y="1485"/>
                  </a:lnTo>
                  <a:lnTo>
                    <a:pt x="6" y="1485"/>
                  </a:lnTo>
                  <a:lnTo>
                    <a:pt x="0" y="1522"/>
                  </a:lnTo>
                  <a:lnTo>
                    <a:pt x="0" y="1522"/>
                  </a:lnTo>
                  <a:lnTo>
                    <a:pt x="0" y="1526"/>
                  </a:lnTo>
                  <a:lnTo>
                    <a:pt x="2" y="1529"/>
                  </a:lnTo>
                  <a:lnTo>
                    <a:pt x="4" y="1530"/>
                  </a:lnTo>
                  <a:lnTo>
                    <a:pt x="7" y="1531"/>
                  </a:lnTo>
                  <a:lnTo>
                    <a:pt x="10" y="1531"/>
                  </a:lnTo>
                  <a:lnTo>
                    <a:pt x="12" y="1531"/>
                  </a:lnTo>
                  <a:lnTo>
                    <a:pt x="15" y="1529"/>
                  </a:lnTo>
                  <a:lnTo>
                    <a:pt x="16" y="1526"/>
                  </a:lnTo>
                  <a:lnTo>
                    <a:pt x="16" y="1526"/>
                  </a:lnTo>
                  <a:lnTo>
                    <a:pt x="40" y="1380"/>
                  </a:lnTo>
                  <a:lnTo>
                    <a:pt x="65" y="1236"/>
                  </a:lnTo>
                  <a:lnTo>
                    <a:pt x="65" y="1236"/>
                  </a:lnTo>
                  <a:lnTo>
                    <a:pt x="91" y="1087"/>
                  </a:lnTo>
                  <a:lnTo>
                    <a:pt x="116" y="939"/>
                  </a:lnTo>
                  <a:lnTo>
                    <a:pt x="116" y="939"/>
                  </a:lnTo>
                  <a:lnTo>
                    <a:pt x="139" y="790"/>
                  </a:lnTo>
                  <a:lnTo>
                    <a:pt x="162" y="641"/>
                  </a:lnTo>
                  <a:lnTo>
                    <a:pt x="162" y="641"/>
                  </a:lnTo>
                  <a:lnTo>
                    <a:pt x="172" y="566"/>
                  </a:lnTo>
                  <a:lnTo>
                    <a:pt x="180" y="492"/>
                  </a:lnTo>
                  <a:lnTo>
                    <a:pt x="188" y="417"/>
                  </a:lnTo>
                  <a:lnTo>
                    <a:pt x="196" y="342"/>
                  </a:lnTo>
                  <a:lnTo>
                    <a:pt x="196" y="342"/>
                  </a:lnTo>
                  <a:lnTo>
                    <a:pt x="201" y="268"/>
                  </a:lnTo>
                  <a:lnTo>
                    <a:pt x="206" y="194"/>
                  </a:lnTo>
                  <a:lnTo>
                    <a:pt x="209" y="119"/>
                  </a:lnTo>
                  <a:lnTo>
                    <a:pt x="210" y="44"/>
                  </a:lnTo>
                  <a:lnTo>
                    <a:pt x="210" y="44"/>
                  </a:lnTo>
                  <a:lnTo>
                    <a:pt x="210" y="6"/>
                  </a:lnTo>
                  <a:lnTo>
                    <a:pt x="210" y="6"/>
                  </a:lnTo>
                  <a:lnTo>
                    <a:pt x="210" y="4"/>
                  </a:lnTo>
                  <a:lnTo>
                    <a:pt x="208" y="1"/>
                  </a:lnTo>
                  <a:lnTo>
                    <a:pt x="205" y="0"/>
                  </a:lnTo>
                  <a:lnTo>
                    <a:pt x="202" y="0"/>
                  </a:lnTo>
                  <a:lnTo>
                    <a:pt x="200" y="0"/>
                  </a:lnTo>
                  <a:lnTo>
                    <a:pt x="197" y="1"/>
                  </a:lnTo>
                  <a:lnTo>
                    <a:pt x="196" y="4"/>
                  </a:lnTo>
                  <a:lnTo>
                    <a:pt x="195" y="6"/>
                  </a:lnTo>
                  <a:lnTo>
                    <a:pt x="195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3" name="Freeform 110">
              <a:extLst>
                <a:ext uri="{FF2B5EF4-FFF2-40B4-BE49-F238E27FC236}">
                  <a16:creationId xmlns:a16="http://schemas.microsoft.com/office/drawing/2014/main" id="{0CD842D4-21FE-9C21-6648-677008CB5C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8" y="1878"/>
              <a:ext cx="234" cy="993"/>
            </a:xfrm>
            <a:custGeom>
              <a:avLst/>
              <a:gdLst>
                <a:gd name="T0" fmla="*/ 507 w 701"/>
                <a:gd name="T1" fmla="*/ 91 h 2979"/>
                <a:gd name="T2" fmla="*/ 520 w 701"/>
                <a:gd name="T3" fmla="*/ 338 h 2979"/>
                <a:gd name="T4" fmla="*/ 546 w 701"/>
                <a:gd name="T5" fmla="*/ 584 h 2979"/>
                <a:gd name="T6" fmla="*/ 580 w 701"/>
                <a:gd name="T7" fmla="*/ 831 h 2979"/>
                <a:gd name="T8" fmla="*/ 647 w 701"/>
                <a:gd name="T9" fmla="*/ 1323 h 2979"/>
                <a:gd name="T10" fmla="*/ 665 w 701"/>
                <a:gd name="T11" fmla="*/ 1487 h 2979"/>
                <a:gd name="T12" fmla="*/ 681 w 701"/>
                <a:gd name="T13" fmla="*/ 1733 h 2979"/>
                <a:gd name="T14" fmla="*/ 681 w 701"/>
                <a:gd name="T15" fmla="*/ 1981 h 2979"/>
                <a:gd name="T16" fmla="*/ 677 w 701"/>
                <a:gd name="T17" fmla="*/ 2059 h 2979"/>
                <a:gd name="T18" fmla="*/ 667 w 701"/>
                <a:gd name="T19" fmla="*/ 2136 h 2979"/>
                <a:gd name="T20" fmla="*/ 639 w 701"/>
                <a:gd name="T21" fmla="*/ 2247 h 2979"/>
                <a:gd name="T22" fmla="*/ 613 w 701"/>
                <a:gd name="T23" fmla="*/ 2318 h 2979"/>
                <a:gd name="T24" fmla="*/ 566 w 701"/>
                <a:gd name="T25" fmla="*/ 2420 h 2979"/>
                <a:gd name="T26" fmla="*/ 508 w 701"/>
                <a:gd name="T27" fmla="*/ 2516 h 2979"/>
                <a:gd name="T28" fmla="*/ 465 w 701"/>
                <a:gd name="T29" fmla="*/ 2577 h 2979"/>
                <a:gd name="T30" fmla="*/ 394 w 701"/>
                <a:gd name="T31" fmla="*/ 2661 h 2979"/>
                <a:gd name="T32" fmla="*/ 312 w 701"/>
                <a:gd name="T33" fmla="*/ 2734 h 2979"/>
                <a:gd name="T34" fmla="*/ 227 w 701"/>
                <a:gd name="T35" fmla="*/ 2800 h 2979"/>
                <a:gd name="T36" fmla="*/ 55 w 701"/>
                <a:gd name="T37" fmla="*/ 2922 h 2979"/>
                <a:gd name="T38" fmla="*/ 3 w 701"/>
                <a:gd name="T39" fmla="*/ 2965 h 2979"/>
                <a:gd name="T40" fmla="*/ 0 w 701"/>
                <a:gd name="T41" fmla="*/ 2971 h 2979"/>
                <a:gd name="T42" fmla="*/ 4 w 701"/>
                <a:gd name="T43" fmla="*/ 2977 h 2979"/>
                <a:gd name="T44" fmla="*/ 13 w 701"/>
                <a:gd name="T45" fmla="*/ 2976 h 2979"/>
                <a:gd name="T46" fmla="*/ 70 w 701"/>
                <a:gd name="T47" fmla="*/ 2931 h 2979"/>
                <a:gd name="T48" fmla="*/ 245 w 701"/>
                <a:gd name="T49" fmla="*/ 2805 h 2979"/>
                <a:gd name="T50" fmla="*/ 331 w 701"/>
                <a:gd name="T51" fmla="*/ 2739 h 2979"/>
                <a:gd name="T52" fmla="*/ 409 w 701"/>
                <a:gd name="T53" fmla="*/ 2666 h 2979"/>
                <a:gd name="T54" fmla="*/ 458 w 701"/>
                <a:gd name="T55" fmla="*/ 2612 h 2979"/>
                <a:gd name="T56" fmla="*/ 522 w 701"/>
                <a:gd name="T57" fmla="*/ 2523 h 2979"/>
                <a:gd name="T58" fmla="*/ 579 w 701"/>
                <a:gd name="T59" fmla="*/ 2428 h 2979"/>
                <a:gd name="T60" fmla="*/ 626 w 701"/>
                <a:gd name="T61" fmla="*/ 2328 h 2979"/>
                <a:gd name="T62" fmla="*/ 663 w 701"/>
                <a:gd name="T63" fmla="*/ 2223 h 2979"/>
                <a:gd name="T64" fmla="*/ 686 w 701"/>
                <a:gd name="T65" fmla="*/ 2115 h 2979"/>
                <a:gd name="T66" fmla="*/ 695 w 701"/>
                <a:gd name="T67" fmla="*/ 2038 h 2979"/>
                <a:gd name="T68" fmla="*/ 701 w 701"/>
                <a:gd name="T69" fmla="*/ 1916 h 2979"/>
                <a:gd name="T70" fmla="*/ 698 w 701"/>
                <a:gd name="T71" fmla="*/ 1753 h 2979"/>
                <a:gd name="T72" fmla="*/ 682 w 701"/>
                <a:gd name="T73" fmla="*/ 1502 h 2979"/>
                <a:gd name="T74" fmla="*/ 665 w 701"/>
                <a:gd name="T75" fmla="*/ 1336 h 2979"/>
                <a:gd name="T76" fmla="*/ 585 w 701"/>
                <a:gd name="T77" fmla="*/ 757 h 2979"/>
                <a:gd name="T78" fmla="*/ 552 w 701"/>
                <a:gd name="T79" fmla="*/ 507 h 2979"/>
                <a:gd name="T80" fmla="*/ 530 w 701"/>
                <a:gd name="T81" fmla="*/ 258 h 2979"/>
                <a:gd name="T82" fmla="*/ 522 w 701"/>
                <a:gd name="T83" fmla="*/ 90 h 2979"/>
                <a:gd name="T84" fmla="*/ 520 w 701"/>
                <a:gd name="T85" fmla="*/ 4 h 2979"/>
                <a:gd name="T86" fmla="*/ 513 w 701"/>
                <a:gd name="T87" fmla="*/ 0 h 2979"/>
                <a:gd name="T88" fmla="*/ 505 w 701"/>
                <a:gd name="T89" fmla="*/ 4 h 2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01" h="2979">
                  <a:moveTo>
                    <a:pt x="505" y="8"/>
                  </a:moveTo>
                  <a:lnTo>
                    <a:pt x="505" y="8"/>
                  </a:lnTo>
                  <a:lnTo>
                    <a:pt x="507" y="91"/>
                  </a:lnTo>
                  <a:lnTo>
                    <a:pt x="509" y="172"/>
                  </a:lnTo>
                  <a:lnTo>
                    <a:pt x="514" y="255"/>
                  </a:lnTo>
                  <a:lnTo>
                    <a:pt x="520" y="338"/>
                  </a:lnTo>
                  <a:lnTo>
                    <a:pt x="527" y="419"/>
                  </a:lnTo>
                  <a:lnTo>
                    <a:pt x="537" y="502"/>
                  </a:lnTo>
                  <a:lnTo>
                    <a:pt x="546" y="584"/>
                  </a:lnTo>
                  <a:lnTo>
                    <a:pt x="556" y="665"/>
                  </a:lnTo>
                  <a:lnTo>
                    <a:pt x="556" y="665"/>
                  </a:lnTo>
                  <a:lnTo>
                    <a:pt x="580" y="831"/>
                  </a:lnTo>
                  <a:lnTo>
                    <a:pt x="604" y="995"/>
                  </a:lnTo>
                  <a:lnTo>
                    <a:pt x="626" y="1159"/>
                  </a:lnTo>
                  <a:lnTo>
                    <a:pt x="647" y="1323"/>
                  </a:lnTo>
                  <a:lnTo>
                    <a:pt x="647" y="1323"/>
                  </a:lnTo>
                  <a:lnTo>
                    <a:pt x="657" y="1405"/>
                  </a:lnTo>
                  <a:lnTo>
                    <a:pt x="665" y="1487"/>
                  </a:lnTo>
                  <a:lnTo>
                    <a:pt x="672" y="1569"/>
                  </a:lnTo>
                  <a:lnTo>
                    <a:pt x="677" y="1652"/>
                  </a:lnTo>
                  <a:lnTo>
                    <a:pt x="681" y="1733"/>
                  </a:lnTo>
                  <a:lnTo>
                    <a:pt x="684" y="1816"/>
                  </a:lnTo>
                  <a:lnTo>
                    <a:pt x="684" y="1899"/>
                  </a:lnTo>
                  <a:lnTo>
                    <a:pt x="681" y="1981"/>
                  </a:lnTo>
                  <a:lnTo>
                    <a:pt x="681" y="1981"/>
                  </a:lnTo>
                  <a:lnTo>
                    <a:pt x="680" y="2020"/>
                  </a:lnTo>
                  <a:lnTo>
                    <a:pt x="677" y="2059"/>
                  </a:lnTo>
                  <a:lnTo>
                    <a:pt x="672" y="2098"/>
                  </a:lnTo>
                  <a:lnTo>
                    <a:pt x="667" y="2136"/>
                  </a:lnTo>
                  <a:lnTo>
                    <a:pt x="667" y="2136"/>
                  </a:lnTo>
                  <a:lnTo>
                    <a:pt x="659" y="2175"/>
                  </a:lnTo>
                  <a:lnTo>
                    <a:pt x="649" y="2211"/>
                  </a:lnTo>
                  <a:lnTo>
                    <a:pt x="639" y="2247"/>
                  </a:lnTo>
                  <a:lnTo>
                    <a:pt x="626" y="2284"/>
                  </a:lnTo>
                  <a:lnTo>
                    <a:pt x="626" y="2284"/>
                  </a:lnTo>
                  <a:lnTo>
                    <a:pt x="613" y="2318"/>
                  </a:lnTo>
                  <a:lnTo>
                    <a:pt x="598" y="2353"/>
                  </a:lnTo>
                  <a:lnTo>
                    <a:pt x="583" y="2386"/>
                  </a:lnTo>
                  <a:lnTo>
                    <a:pt x="566" y="2420"/>
                  </a:lnTo>
                  <a:lnTo>
                    <a:pt x="547" y="2453"/>
                  </a:lnTo>
                  <a:lnTo>
                    <a:pt x="529" y="2485"/>
                  </a:lnTo>
                  <a:lnTo>
                    <a:pt x="508" y="2516"/>
                  </a:lnTo>
                  <a:lnTo>
                    <a:pt x="487" y="2548"/>
                  </a:lnTo>
                  <a:lnTo>
                    <a:pt x="487" y="2548"/>
                  </a:lnTo>
                  <a:lnTo>
                    <a:pt x="465" y="2577"/>
                  </a:lnTo>
                  <a:lnTo>
                    <a:pt x="442" y="2605"/>
                  </a:lnTo>
                  <a:lnTo>
                    <a:pt x="419" y="2633"/>
                  </a:lnTo>
                  <a:lnTo>
                    <a:pt x="394" y="2661"/>
                  </a:lnTo>
                  <a:lnTo>
                    <a:pt x="367" y="2686"/>
                  </a:lnTo>
                  <a:lnTo>
                    <a:pt x="340" y="2711"/>
                  </a:lnTo>
                  <a:lnTo>
                    <a:pt x="312" y="2734"/>
                  </a:lnTo>
                  <a:lnTo>
                    <a:pt x="284" y="2758"/>
                  </a:lnTo>
                  <a:lnTo>
                    <a:pt x="284" y="2758"/>
                  </a:lnTo>
                  <a:lnTo>
                    <a:pt x="227" y="2800"/>
                  </a:lnTo>
                  <a:lnTo>
                    <a:pt x="169" y="2839"/>
                  </a:lnTo>
                  <a:lnTo>
                    <a:pt x="112" y="2880"/>
                  </a:lnTo>
                  <a:lnTo>
                    <a:pt x="55" y="2922"/>
                  </a:lnTo>
                  <a:lnTo>
                    <a:pt x="55" y="2922"/>
                  </a:lnTo>
                  <a:lnTo>
                    <a:pt x="29" y="2943"/>
                  </a:lnTo>
                  <a:lnTo>
                    <a:pt x="3" y="2965"/>
                  </a:lnTo>
                  <a:lnTo>
                    <a:pt x="3" y="2965"/>
                  </a:lnTo>
                  <a:lnTo>
                    <a:pt x="0" y="2968"/>
                  </a:lnTo>
                  <a:lnTo>
                    <a:pt x="0" y="2971"/>
                  </a:lnTo>
                  <a:lnTo>
                    <a:pt x="0" y="2973"/>
                  </a:lnTo>
                  <a:lnTo>
                    <a:pt x="2" y="2976"/>
                  </a:lnTo>
                  <a:lnTo>
                    <a:pt x="4" y="2977"/>
                  </a:lnTo>
                  <a:lnTo>
                    <a:pt x="7" y="2979"/>
                  </a:lnTo>
                  <a:lnTo>
                    <a:pt x="11" y="2979"/>
                  </a:lnTo>
                  <a:lnTo>
                    <a:pt x="13" y="2976"/>
                  </a:lnTo>
                  <a:lnTo>
                    <a:pt x="13" y="2976"/>
                  </a:lnTo>
                  <a:lnTo>
                    <a:pt x="41" y="2954"/>
                  </a:lnTo>
                  <a:lnTo>
                    <a:pt x="70" y="2931"/>
                  </a:lnTo>
                  <a:lnTo>
                    <a:pt x="127" y="2888"/>
                  </a:lnTo>
                  <a:lnTo>
                    <a:pt x="245" y="2805"/>
                  </a:lnTo>
                  <a:lnTo>
                    <a:pt x="245" y="2805"/>
                  </a:lnTo>
                  <a:lnTo>
                    <a:pt x="274" y="2784"/>
                  </a:lnTo>
                  <a:lnTo>
                    <a:pt x="303" y="2762"/>
                  </a:lnTo>
                  <a:lnTo>
                    <a:pt x="331" y="2739"/>
                  </a:lnTo>
                  <a:lnTo>
                    <a:pt x="358" y="2716"/>
                  </a:lnTo>
                  <a:lnTo>
                    <a:pt x="385" y="2692"/>
                  </a:lnTo>
                  <a:lnTo>
                    <a:pt x="409" y="2666"/>
                  </a:lnTo>
                  <a:lnTo>
                    <a:pt x="434" y="2640"/>
                  </a:lnTo>
                  <a:lnTo>
                    <a:pt x="458" y="2612"/>
                  </a:lnTo>
                  <a:lnTo>
                    <a:pt x="458" y="2612"/>
                  </a:lnTo>
                  <a:lnTo>
                    <a:pt x="480" y="2583"/>
                  </a:lnTo>
                  <a:lnTo>
                    <a:pt x="501" y="2553"/>
                  </a:lnTo>
                  <a:lnTo>
                    <a:pt x="522" y="2523"/>
                  </a:lnTo>
                  <a:lnTo>
                    <a:pt x="542" y="2491"/>
                  </a:lnTo>
                  <a:lnTo>
                    <a:pt x="562" y="2460"/>
                  </a:lnTo>
                  <a:lnTo>
                    <a:pt x="579" y="2428"/>
                  </a:lnTo>
                  <a:lnTo>
                    <a:pt x="596" y="2395"/>
                  </a:lnTo>
                  <a:lnTo>
                    <a:pt x="611" y="2361"/>
                  </a:lnTo>
                  <a:lnTo>
                    <a:pt x="626" y="2328"/>
                  </a:lnTo>
                  <a:lnTo>
                    <a:pt x="639" y="2293"/>
                  </a:lnTo>
                  <a:lnTo>
                    <a:pt x="651" y="2259"/>
                  </a:lnTo>
                  <a:lnTo>
                    <a:pt x="663" y="2223"/>
                  </a:lnTo>
                  <a:lnTo>
                    <a:pt x="672" y="2188"/>
                  </a:lnTo>
                  <a:lnTo>
                    <a:pt x="680" y="2152"/>
                  </a:lnTo>
                  <a:lnTo>
                    <a:pt x="686" y="2115"/>
                  </a:lnTo>
                  <a:lnTo>
                    <a:pt x="691" y="2079"/>
                  </a:lnTo>
                  <a:lnTo>
                    <a:pt x="691" y="2079"/>
                  </a:lnTo>
                  <a:lnTo>
                    <a:pt x="695" y="2038"/>
                  </a:lnTo>
                  <a:lnTo>
                    <a:pt x="698" y="1997"/>
                  </a:lnTo>
                  <a:lnTo>
                    <a:pt x="699" y="1956"/>
                  </a:lnTo>
                  <a:lnTo>
                    <a:pt x="701" y="1916"/>
                  </a:lnTo>
                  <a:lnTo>
                    <a:pt x="699" y="1834"/>
                  </a:lnTo>
                  <a:lnTo>
                    <a:pt x="698" y="1753"/>
                  </a:lnTo>
                  <a:lnTo>
                    <a:pt x="698" y="1753"/>
                  </a:lnTo>
                  <a:lnTo>
                    <a:pt x="694" y="1669"/>
                  </a:lnTo>
                  <a:lnTo>
                    <a:pt x="689" y="1586"/>
                  </a:lnTo>
                  <a:lnTo>
                    <a:pt x="682" y="1502"/>
                  </a:lnTo>
                  <a:lnTo>
                    <a:pt x="674" y="1419"/>
                  </a:lnTo>
                  <a:lnTo>
                    <a:pt x="674" y="1419"/>
                  </a:lnTo>
                  <a:lnTo>
                    <a:pt x="665" y="1336"/>
                  </a:lnTo>
                  <a:lnTo>
                    <a:pt x="655" y="1254"/>
                  </a:lnTo>
                  <a:lnTo>
                    <a:pt x="632" y="1088"/>
                  </a:lnTo>
                  <a:lnTo>
                    <a:pt x="585" y="757"/>
                  </a:lnTo>
                  <a:lnTo>
                    <a:pt x="585" y="757"/>
                  </a:lnTo>
                  <a:lnTo>
                    <a:pt x="563" y="590"/>
                  </a:lnTo>
                  <a:lnTo>
                    <a:pt x="552" y="507"/>
                  </a:lnTo>
                  <a:lnTo>
                    <a:pt x="543" y="425"/>
                  </a:lnTo>
                  <a:lnTo>
                    <a:pt x="535" y="341"/>
                  </a:lnTo>
                  <a:lnTo>
                    <a:pt x="530" y="258"/>
                  </a:lnTo>
                  <a:lnTo>
                    <a:pt x="525" y="174"/>
                  </a:lnTo>
                  <a:lnTo>
                    <a:pt x="522" y="90"/>
                  </a:lnTo>
                  <a:lnTo>
                    <a:pt x="522" y="90"/>
                  </a:lnTo>
                  <a:lnTo>
                    <a:pt x="521" y="8"/>
                  </a:lnTo>
                  <a:lnTo>
                    <a:pt x="521" y="8"/>
                  </a:lnTo>
                  <a:lnTo>
                    <a:pt x="520" y="4"/>
                  </a:lnTo>
                  <a:lnTo>
                    <a:pt x="518" y="3"/>
                  </a:lnTo>
                  <a:lnTo>
                    <a:pt x="516" y="0"/>
                  </a:lnTo>
                  <a:lnTo>
                    <a:pt x="513" y="0"/>
                  </a:lnTo>
                  <a:lnTo>
                    <a:pt x="510" y="0"/>
                  </a:lnTo>
                  <a:lnTo>
                    <a:pt x="508" y="3"/>
                  </a:lnTo>
                  <a:lnTo>
                    <a:pt x="505" y="4"/>
                  </a:lnTo>
                  <a:lnTo>
                    <a:pt x="505" y="8"/>
                  </a:lnTo>
                  <a:lnTo>
                    <a:pt x="505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4" name="Freeform 111">
              <a:extLst>
                <a:ext uri="{FF2B5EF4-FFF2-40B4-BE49-F238E27FC236}">
                  <a16:creationId xmlns:a16="http://schemas.microsoft.com/office/drawing/2014/main" id="{089123FB-BD5C-82D8-A143-A4753F52D9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4" y="1162"/>
              <a:ext cx="555" cy="1508"/>
            </a:xfrm>
            <a:custGeom>
              <a:avLst/>
              <a:gdLst>
                <a:gd name="T0" fmla="*/ 114 w 1667"/>
                <a:gd name="T1" fmla="*/ 25 h 4524"/>
                <a:gd name="T2" fmla="*/ 422 w 1667"/>
                <a:gd name="T3" fmla="*/ 113 h 4524"/>
                <a:gd name="T4" fmla="*/ 826 w 1667"/>
                <a:gd name="T5" fmla="*/ 289 h 4524"/>
                <a:gd name="T6" fmla="*/ 1064 w 1667"/>
                <a:gd name="T7" fmla="*/ 421 h 4524"/>
                <a:gd name="T8" fmla="*/ 1188 w 1667"/>
                <a:gd name="T9" fmla="*/ 526 h 4524"/>
                <a:gd name="T10" fmla="*/ 1273 w 1667"/>
                <a:gd name="T11" fmla="*/ 639 h 4524"/>
                <a:gd name="T12" fmla="*/ 1384 w 1667"/>
                <a:gd name="T13" fmla="*/ 875 h 4524"/>
                <a:gd name="T14" fmla="*/ 1465 w 1667"/>
                <a:gd name="T15" fmla="*/ 1148 h 4524"/>
                <a:gd name="T16" fmla="*/ 1588 w 1667"/>
                <a:gd name="T17" fmla="*/ 1764 h 4524"/>
                <a:gd name="T18" fmla="*/ 1645 w 1667"/>
                <a:gd name="T19" fmla="*/ 1979 h 4524"/>
                <a:gd name="T20" fmla="*/ 1649 w 1667"/>
                <a:gd name="T21" fmla="*/ 2006 h 4524"/>
                <a:gd name="T22" fmla="*/ 1603 w 1667"/>
                <a:gd name="T23" fmla="*/ 2058 h 4524"/>
                <a:gd name="T24" fmla="*/ 1469 w 1667"/>
                <a:gd name="T25" fmla="*/ 2131 h 4524"/>
                <a:gd name="T26" fmla="*/ 1250 w 1667"/>
                <a:gd name="T27" fmla="*/ 2295 h 4524"/>
                <a:gd name="T28" fmla="*/ 989 w 1667"/>
                <a:gd name="T29" fmla="*/ 2485 h 4524"/>
                <a:gd name="T30" fmla="*/ 800 w 1667"/>
                <a:gd name="T31" fmla="*/ 2569 h 4524"/>
                <a:gd name="T32" fmla="*/ 682 w 1667"/>
                <a:gd name="T33" fmla="*/ 2592 h 4524"/>
                <a:gd name="T34" fmla="*/ 611 w 1667"/>
                <a:gd name="T35" fmla="*/ 2598 h 4524"/>
                <a:gd name="T36" fmla="*/ 563 w 1667"/>
                <a:gd name="T37" fmla="*/ 2624 h 4524"/>
                <a:gd name="T38" fmla="*/ 604 w 1667"/>
                <a:gd name="T39" fmla="*/ 2718 h 4524"/>
                <a:gd name="T40" fmla="*/ 657 w 1667"/>
                <a:gd name="T41" fmla="*/ 2956 h 4524"/>
                <a:gd name="T42" fmla="*/ 711 w 1667"/>
                <a:gd name="T43" fmla="*/ 3413 h 4524"/>
                <a:gd name="T44" fmla="*/ 730 w 1667"/>
                <a:gd name="T45" fmla="*/ 3871 h 4524"/>
                <a:gd name="T46" fmla="*/ 730 w 1667"/>
                <a:gd name="T47" fmla="*/ 3946 h 4524"/>
                <a:gd name="T48" fmla="*/ 658 w 1667"/>
                <a:gd name="T49" fmla="*/ 4135 h 4524"/>
                <a:gd name="T50" fmla="*/ 442 w 1667"/>
                <a:gd name="T51" fmla="*/ 4512 h 4524"/>
                <a:gd name="T52" fmla="*/ 447 w 1667"/>
                <a:gd name="T53" fmla="*/ 4524 h 4524"/>
                <a:gd name="T54" fmla="*/ 559 w 1667"/>
                <a:gd name="T55" fmla="*/ 4349 h 4524"/>
                <a:gd name="T56" fmla="*/ 678 w 1667"/>
                <a:gd name="T57" fmla="*/ 4130 h 4524"/>
                <a:gd name="T58" fmla="*/ 749 w 1667"/>
                <a:gd name="T59" fmla="*/ 3940 h 4524"/>
                <a:gd name="T60" fmla="*/ 746 w 1667"/>
                <a:gd name="T61" fmla="*/ 3871 h 4524"/>
                <a:gd name="T62" fmla="*/ 742 w 1667"/>
                <a:gd name="T63" fmla="*/ 3687 h 4524"/>
                <a:gd name="T64" fmla="*/ 708 w 1667"/>
                <a:gd name="T65" fmla="*/ 3247 h 4524"/>
                <a:gd name="T66" fmla="*/ 650 w 1667"/>
                <a:gd name="T67" fmla="*/ 2822 h 4524"/>
                <a:gd name="T68" fmla="*/ 590 w 1667"/>
                <a:gd name="T69" fmla="*/ 2644 h 4524"/>
                <a:gd name="T70" fmla="*/ 610 w 1667"/>
                <a:gd name="T71" fmla="*/ 2614 h 4524"/>
                <a:gd name="T72" fmla="*/ 657 w 1667"/>
                <a:gd name="T73" fmla="*/ 2609 h 4524"/>
                <a:gd name="T74" fmla="*/ 775 w 1667"/>
                <a:gd name="T75" fmla="*/ 2592 h 4524"/>
                <a:gd name="T76" fmla="*/ 968 w 1667"/>
                <a:gd name="T77" fmla="*/ 2515 h 4524"/>
                <a:gd name="T78" fmla="*/ 1192 w 1667"/>
                <a:gd name="T79" fmla="*/ 2360 h 4524"/>
                <a:gd name="T80" fmla="*/ 1500 w 1667"/>
                <a:gd name="T81" fmla="*/ 2129 h 4524"/>
                <a:gd name="T82" fmla="*/ 1609 w 1667"/>
                <a:gd name="T83" fmla="*/ 2071 h 4524"/>
                <a:gd name="T84" fmla="*/ 1659 w 1667"/>
                <a:gd name="T85" fmla="*/ 2020 h 4524"/>
                <a:gd name="T86" fmla="*/ 1663 w 1667"/>
                <a:gd name="T87" fmla="*/ 1986 h 4524"/>
                <a:gd name="T88" fmla="*/ 1591 w 1667"/>
                <a:gd name="T89" fmla="*/ 1702 h 4524"/>
                <a:gd name="T90" fmla="*/ 1475 w 1667"/>
                <a:gd name="T91" fmla="*/ 1126 h 4524"/>
                <a:gd name="T92" fmla="*/ 1391 w 1667"/>
                <a:gd name="T93" fmla="*/ 850 h 4524"/>
                <a:gd name="T94" fmla="*/ 1262 w 1667"/>
                <a:gd name="T95" fmla="*/ 593 h 4524"/>
                <a:gd name="T96" fmla="*/ 1174 w 1667"/>
                <a:gd name="T97" fmla="*/ 491 h 4524"/>
                <a:gd name="T98" fmla="*/ 978 w 1667"/>
                <a:gd name="T99" fmla="*/ 350 h 4524"/>
                <a:gd name="T100" fmla="*/ 632 w 1667"/>
                <a:gd name="T101" fmla="*/ 182 h 4524"/>
                <a:gd name="T102" fmla="*/ 321 w 1667"/>
                <a:gd name="T103" fmla="*/ 59 h 4524"/>
                <a:gd name="T104" fmla="*/ 56 w 1667"/>
                <a:gd name="T105" fmla="*/ 2 h 4524"/>
                <a:gd name="T106" fmla="*/ 1 w 1667"/>
                <a:gd name="T107" fmla="*/ 5 h 4524"/>
                <a:gd name="T108" fmla="*/ 8 w 1667"/>
                <a:gd name="T109" fmla="*/ 15 h 4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667" h="4524">
                  <a:moveTo>
                    <a:pt x="8" y="15"/>
                  </a:moveTo>
                  <a:lnTo>
                    <a:pt x="8" y="15"/>
                  </a:lnTo>
                  <a:lnTo>
                    <a:pt x="35" y="17"/>
                  </a:lnTo>
                  <a:lnTo>
                    <a:pt x="61" y="18"/>
                  </a:lnTo>
                  <a:lnTo>
                    <a:pt x="88" y="21"/>
                  </a:lnTo>
                  <a:lnTo>
                    <a:pt x="114" y="25"/>
                  </a:lnTo>
                  <a:lnTo>
                    <a:pt x="166" y="34"/>
                  </a:lnTo>
                  <a:lnTo>
                    <a:pt x="219" y="46"/>
                  </a:lnTo>
                  <a:lnTo>
                    <a:pt x="271" y="60"/>
                  </a:lnTo>
                  <a:lnTo>
                    <a:pt x="322" y="76"/>
                  </a:lnTo>
                  <a:lnTo>
                    <a:pt x="372" y="93"/>
                  </a:lnTo>
                  <a:lnTo>
                    <a:pt x="422" y="113"/>
                  </a:lnTo>
                  <a:lnTo>
                    <a:pt x="422" y="113"/>
                  </a:lnTo>
                  <a:lnTo>
                    <a:pt x="473" y="132"/>
                  </a:lnTo>
                  <a:lnTo>
                    <a:pt x="524" y="153"/>
                  </a:lnTo>
                  <a:lnTo>
                    <a:pt x="627" y="197"/>
                  </a:lnTo>
                  <a:lnTo>
                    <a:pt x="726" y="243"/>
                  </a:lnTo>
                  <a:lnTo>
                    <a:pt x="826" y="289"/>
                  </a:lnTo>
                  <a:lnTo>
                    <a:pt x="826" y="289"/>
                  </a:lnTo>
                  <a:lnTo>
                    <a:pt x="875" y="312"/>
                  </a:lnTo>
                  <a:lnTo>
                    <a:pt x="923" y="337"/>
                  </a:lnTo>
                  <a:lnTo>
                    <a:pt x="972" y="364"/>
                  </a:lnTo>
                  <a:lnTo>
                    <a:pt x="1018" y="391"/>
                  </a:lnTo>
                  <a:lnTo>
                    <a:pt x="1064" y="421"/>
                  </a:lnTo>
                  <a:lnTo>
                    <a:pt x="1086" y="437"/>
                  </a:lnTo>
                  <a:lnTo>
                    <a:pt x="1107" y="454"/>
                  </a:lnTo>
                  <a:lnTo>
                    <a:pt x="1128" y="471"/>
                  </a:lnTo>
                  <a:lnTo>
                    <a:pt x="1149" y="488"/>
                  </a:lnTo>
                  <a:lnTo>
                    <a:pt x="1168" y="507"/>
                  </a:lnTo>
                  <a:lnTo>
                    <a:pt x="1188" y="526"/>
                  </a:lnTo>
                  <a:lnTo>
                    <a:pt x="1188" y="526"/>
                  </a:lnTo>
                  <a:lnTo>
                    <a:pt x="1207" y="547"/>
                  </a:lnTo>
                  <a:lnTo>
                    <a:pt x="1225" y="570"/>
                  </a:lnTo>
                  <a:lnTo>
                    <a:pt x="1242" y="592"/>
                  </a:lnTo>
                  <a:lnTo>
                    <a:pt x="1258" y="616"/>
                  </a:lnTo>
                  <a:lnTo>
                    <a:pt x="1273" y="639"/>
                  </a:lnTo>
                  <a:lnTo>
                    <a:pt x="1289" y="664"/>
                  </a:lnTo>
                  <a:lnTo>
                    <a:pt x="1302" y="689"/>
                  </a:lnTo>
                  <a:lnTo>
                    <a:pt x="1315" y="716"/>
                  </a:lnTo>
                  <a:lnTo>
                    <a:pt x="1340" y="768"/>
                  </a:lnTo>
                  <a:lnTo>
                    <a:pt x="1363" y="821"/>
                  </a:lnTo>
                  <a:lnTo>
                    <a:pt x="1384" y="875"/>
                  </a:lnTo>
                  <a:lnTo>
                    <a:pt x="1402" y="927"/>
                  </a:lnTo>
                  <a:lnTo>
                    <a:pt x="1402" y="927"/>
                  </a:lnTo>
                  <a:lnTo>
                    <a:pt x="1420" y="982"/>
                  </a:lnTo>
                  <a:lnTo>
                    <a:pt x="1436" y="1038"/>
                  </a:lnTo>
                  <a:lnTo>
                    <a:pt x="1452" y="1093"/>
                  </a:lnTo>
                  <a:lnTo>
                    <a:pt x="1465" y="1148"/>
                  </a:lnTo>
                  <a:lnTo>
                    <a:pt x="1478" y="1203"/>
                  </a:lnTo>
                  <a:lnTo>
                    <a:pt x="1490" y="1260"/>
                  </a:lnTo>
                  <a:lnTo>
                    <a:pt x="1512" y="1371"/>
                  </a:lnTo>
                  <a:lnTo>
                    <a:pt x="1554" y="1596"/>
                  </a:lnTo>
                  <a:lnTo>
                    <a:pt x="1576" y="1709"/>
                  </a:lnTo>
                  <a:lnTo>
                    <a:pt x="1588" y="1764"/>
                  </a:lnTo>
                  <a:lnTo>
                    <a:pt x="1601" y="1819"/>
                  </a:lnTo>
                  <a:lnTo>
                    <a:pt x="1601" y="1819"/>
                  </a:lnTo>
                  <a:lnTo>
                    <a:pt x="1614" y="1873"/>
                  </a:lnTo>
                  <a:lnTo>
                    <a:pt x="1629" y="1927"/>
                  </a:lnTo>
                  <a:lnTo>
                    <a:pt x="1629" y="1927"/>
                  </a:lnTo>
                  <a:lnTo>
                    <a:pt x="1645" y="1979"/>
                  </a:lnTo>
                  <a:lnTo>
                    <a:pt x="1645" y="1979"/>
                  </a:lnTo>
                  <a:lnTo>
                    <a:pt x="1649" y="1989"/>
                  </a:lnTo>
                  <a:lnTo>
                    <a:pt x="1650" y="1994"/>
                  </a:lnTo>
                  <a:lnTo>
                    <a:pt x="1651" y="1999"/>
                  </a:lnTo>
                  <a:lnTo>
                    <a:pt x="1649" y="2006"/>
                  </a:lnTo>
                  <a:lnTo>
                    <a:pt x="1649" y="2006"/>
                  </a:lnTo>
                  <a:lnTo>
                    <a:pt x="1631" y="2029"/>
                  </a:lnTo>
                  <a:lnTo>
                    <a:pt x="1622" y="2043"/>
                  </a:lnTo>
                  <a:lnTo>
                    <a:pt x="1613" y="2052"/>
                  </a:lnTo>
                  <a:lnTo>
                    <a:pt x="1613" y="2052"/>
                  </a:lnTo>
                  <a:lnTo>
                    <a:pt x="1608" y="2056"/>
                  </a:lnTo>
                  <a:lnTo>
                    <a:pt x="1603" y="2058"/>
                  </a:lnTo>
                  <a:lnTo>
                    <a:pt x="1591" y="2064"/>
                  </a:lnTo>
                  <a:lnTo>
                    <a:pt x="1591" y="2064"/>
                  </a:lnTo>
                  <a:lnTo>
                    <a:pt x="1548" y="2085"/>
                  </a:lnTo>
                  <a:lnTo>
                    <a:pt x="1548" y="2085"/>
                  </a:lnTo>
                  <a:lnTo>
                    <a:pt x="1508" y="2107"/>
                  </a:lnTo>
                  <a:lnTo>
                    <a:pt x="1469" y="2131"/>
                  </a:lnTo>
                  <a:lnTo>
                    <a:pt x="1431" y="2155"/>
                  </a:lnTo>
                  <a:lnTo>
                    <a:pt x="1394" y="2182"/>
                  </a:lnTo>
                  <a:lnTo>
                    <a:pt x="1357" y="2209"/>
                  </a:lnTo>
                  <a:lnTo>
                    <a:pt x="1321" y="2237"/>
                  </a:lnTo>
                  <a:lnTo>
                    <a:pt x="1250" y="2295"/>
                  </a:lnTo>
                  <a:lnTo>
                    <a:pt x="1250" y="2295"/>
                  </a:lnTo>
                  <a:lnTo>
                    <a:pt x="1178" y="2351"/>
                  </a:lnTo>
                  <a:lnTo>
                    <a:pt x="1141" y="2380"/>
                  </a:lnTo>
                  <a:lnTo>
                    <a:pt x="1104" y="2408"/>
                  </a:lnTo>
                  <a:lnTo>
                    <a:pt x="1066" y="2435"/>
                  </a:lnTo>
                  <a:lnTo>
                    <a:pt x="1028" y="2460"/>
                  </a:lnTo>
                  <a:lnTo>
                    <a:pt x="989" y="2485"/>
                  </a:lnTo>
                  <a:lnTo>
                    <a:pt x="948" y="2508"/>
                  </a:lnTo>
                  <a:lnTo>
                    <a:pt x="948" y="2508"/>
                  </a:lnTo>
                  <a:lnTo>
                    <a:pt x="907" y="2529"/>
                  </a:lnTo>
                  <a:lnTo>
                    <a:pt x="864" y="2547"/>
                  </a:lnTo>
                  <a:lnTo>
                    <a:pt x="821" y="2563"/>
                  </a:lnTo>
                  <a:lnTo>
                    <a:pt x="800" y="2569"/>
                  </a:lnTo>
                  <a:lnTo>
                    <a:pt x="778" y="2575"/>
                  </a:lnTo>
                  <a:lnTo>
                    <a:pt x="778" y="2575"/>
                  </a:lnTo>
                  <a:lnTo>
                    <a:pt x="754" y="2580"/>
                  </a:lnTo>
                  <a:lnTo>
                    <a:pt x="730" y="2585"/>
                  </a:lnTo>
                  <a:lnTo>
                    <a:pt x="707" y="2589"/>
                  </a:lnTo>
                  <a:lnTo>
                    <a:pt x="682" y="2592"/>
                  </a:lnTo>
                  <a:lnTo>
                    <a:pt x="682" y="2592"/>
                  </a:lnTo>
                  <a:lnTo>
                    <a:pt x="665" y="2592"/>
                  </a:lnTo>
                  <a:lnTo>
                    <a:pt x="646" y="2592"/>
                  </a:lnTo>
                  <a:lnTo>
                    <a:pt x="628" y="2593"/>
                  </a:lnTo>
                  <a:lnTo>
                    <a:pt x="620" y="2596"/>
                  </a:lnTo>
                  <a:lnTo>
                    <a:pt x="611" y="2598"/>
                  </a:lnTo>
                  <a:lnTo>
                    <a:pt x="611" y="2598"/>
                  </a:lnTo>
                  <a:lnTo>
                    <a:pt x="566" y="2617"/>
                  </a:lnTo>
                  <a:lnTo>
                    <a:pt x="566" y="2617"/>
                  </a:lnTo>
                  <a:lnTo>
                    <a:pt x="564" y="2619"/>
                  </a:lnTo>
                  <a:lnTo>
                    <a:pt x="563" y="2622"/>
                  </a:lnTo>
                  <a:lnTo>
                    <a:pt x="563" y="2624"/>
                  </a:lnTo>
                  <a:lnTo>
                    <a:pt x="564" y="2627"/>
                  </a:lnTo>
                  <a:lnTo>
                    <a:pt x="564" y="2627"/>
                  </a:lnTo>
                  <a:lnTo>
                    <a:pt x="576" y="2649"/>
                  </a:lnTo>
                  <a:lnTo>
                    <a:pt x="586" y="2672"/>
                  </a:lnTo>
                  <a:lnTo>
                    <a:pt x="595" y="2694"/>
                  </a:lnTo>
                  <a:lnTo>
                    <a:pt x="604" y="2718"/>
                  </a:lnTo>
                  <a:lnTo>
                    <a:pt x="612" y="2740"/>
                  </a:lnTo>
                  <a:lnTo>
                    <a:pt x="620" y="2764"/>
                  </a:lnTo>
                  <a:lnTo>
                    <a:pt x="632" y="2811"/>
                  </a:lnTo>
                  <a:lnTo>
                    <a:pt x="643" y="2858"/>
                  </a:lnTo>
                  <a:lnTo>
                    <a:pt x="650" y="2907"/>
                  </a:lnTo>
                  <a:lnTo>
                    <a:pt x="657" y="2956"/>
                  </a:lnTo>
                  <a:lnTo>
                    <a:pt x="664" y="3004"/>
                  </a:lnTo>
                  <a:lnTo>
                    <a:pt x="664" y="3004"/>
                  </a:lnTo>
                  <a:lnTo>
                    <a:pt x="688" y="3209"/>
                  </a:lnTo>
                  <a:lnTo>
                    <a:pt x="700" y="3310"/>
                  </a:lnTo>
                  <a:lnTo>
                    <a:pt x="711" y="3413"/>
                  </a:lnTo>
                  <a:lnTo>
                    <a:pt x="711" y="3413"/>
                  </a:lnTo>
                  <a:lnTo>
                    <a:pt x="719" y="3522"/>
                  </a:lnTo>
                  <a:lnTo>
                    <a:pt x="724" y="3632"/>
                  </a:lnTo>
                  <a:lnTo>
                    <a:pt x="728" y="3741"/>
                  </a:lnTo>
                  <a:lnTo>
                    <a:pt x="729" y="3850"/>
                  </a:lnTo>
                  <a:lnTo>
                    <a:pt x="729" y="3850"/>
                  </a:lnTo>
                  <a:lnTo>
                    <a:pt x="730" y="3871"/>
                  </a:lnTo>
                  <a:lnTo>
                    <a:pt x="733" y="3892"/>
                  </a:lnTo>
                  <a:lnTo>
                    <a:pt x="733" y="3892"/>
                  </a:lnTo>
                  <a:lnTo>
                    <a:pt x="734" y="3907"/>
                  </a:lnTo>
                  <a:lnTo>
                    <a:pt x="734" y="3919"/>
                  </a:lnTo>
                  <a:lnTo>
                    <a:pt x="733" y="3932"/>
                  </a:lnTo>
                  <a:lnTo>
                    <a:pt x="730" y="3946"/>
                  </a:lnTo>
                  <a:lnTo>
                    <a:pt x="730" y="3946"/>
                  </a:lnTo>
                  <a:lnTo>
                    <a:pt x="715" y="3995"/>
                  </a:lnTo>
                  <a:lnTo>
                    <a:pt x="698" y="4042"/>
                  </a:lnTo>
                  <a:lnTo>
                    <a:pt x="679" y="4089"/>
                  </a:lnTo>
                  <a:lnTo>
                    <a:pt x="658" y="4135"/>
                  </a:lnTo>
                  <a:lnTo>
                    <a:pt x="658" y="4135"/>
                  </a:lnTo>
                  <a:lnTo>
                    <a:pt x="635" y="4184"/>
                  </a:lnTo>
                  <a:lnTo>
                    <a:pt x="608" y="4233"/>
                  </a:lnTo>
                  <a:lnTo>
                    <a:pt x="582" y="4280"/>
                  </a:lnTo>
                  <a:lnTo>
                    <a:pt x="555" y="4326"/>
                  </a:lnTo>
                  <a:lnTo>
                    <a:pt x="498" y="4419"/>
                  </a:lnTo>
                  <a:lnTo>
                    <a:pt x="442" y="4512"/>
                  </a:lnTo>
                  <a:lnTo>
                    <a:pt x="442" y="4512"/>
                  </a:lnTo>
                  <a:lnTo>
                    <a:pt x="441" y="4516"/>
                  </a:lnTo>
                  <a:lnTo>
                    <a:pt x="441" y="4519"/>
                  </a:lnTo>
                  <a:lnTo>
                    <a:pt x="442" y="4522"/>
                  </a:lnTo>
                  <a:lnTo>
                    <a:pt x="444" y="4524"/>
                  </a:lnTo>
                  <a:lnTo>
                    <a:pt x="447" y="4524"/>
                  </a:lnTo>
                  <a:lnTo>
                    <a:pt x="450" y="4524"/>
                  </a:lnTo>
                  <a:lnTo>
                    <a:pt x="452" y="4523"/>
                  </a:lnTo>
                  <a:lnTo>
                    <a:pt x="455" y="4522"/>
                  </a:lnTo>
                  <a:lnTo>
                    <a:pt x="455" y="4522"/>
                  </a:lnTo>
                  <a:lnTo>
                    <a:pt x="506" y="4435"/>
                  </a:lnTo>
                  <a:lnTo>
                    <a:pt x="559" y="4349"/>
                  </a:lnTo>
                  <a:lnTo>
                    <a:pt x="585" y="4306"/>
                  </a:lnTo>
                  <a:lnTo>
                    <a:pt x="610" y="4263"/>
                  </a:lnTo>
                  <a:lnTo>
                    <a:pt x="633" y="4218"/>
                  </a:lnTo>
                  <a:lnTo>
                    <a:pt x="657" y="4175"/>
                  </a:lnTo>
                  <a:lnTo>
                    <a:pt x="657" y="4175"/>
                  </a:lnTo>
                  <a:lnTo>
                    <a:pt x="678" y="4130"/>
                  </a:lnTo>
                  <a:lnTo>
                    <a:pt x="698" y="4087"/>
                  </a:lnTo>
                  <a:lnTo>
                    <a:pt x="715" y="4042"/>
                  </a:lnTo>
                  <a:lnTo>
                    <a:pt x="730" y="3996"/>
                  </a:lnTo>
                  <a:lnTo>
                    <a:pt x="730" y="3996"/>
                  </a:lnTo>
                  <a:lnTo>
                    <a:pt x="744" y="3959"/>
                  </a:lnTo>
                  <a:lnTo>
                    <a:pt x="749" y="3940"/>
                  </a:lnTo>
                  <a:lnTo>
                    <a:pt x="751" y="3930"/>
                  </a:lnTo>
                  <a:lnTo>
                    <a:pt x="751" y="3921"/>
                  </a:lnTo>
                  <a:lnTo>
                    <a:pt x="751" y="3921"/>
                  </a:lnTo>
                  <a:lnTo>
                    <a:pt x="751" y="3909"/>
                  </a:lnTo>
                  <a:lnTo>
                    <a:pt x="749" y="3896"/>
                  </a:lnTo>
                  <a:lnTo>
                    <a:pt x="746" y="3871"/>
                  </a:lnTo>
                  <a:lnTo>
                    <a:pt x="746" y="3871"/>
                  </a:lnTo>
                  <a:lnTo>
                    <a:pt x="744" y="3849"/>
                  </a:lnTo>
                  <a:lnTo>
                    <a:pt x="742" y="3825"/>
                  </a:lnTo>
                  <a:lnTo>
                    <a:pt x="742" y="3779"/>
                  </a:lnTo>
                  <a:lnTo>
                    <a:pt x="742" y="3733"/>
                  </a:lnTo>
                  <a:lnTo>
                    <a:pt x="742" y="3687"/>
                  </a:lnTo>
                  <a:lnTo>
                    <a:pt x="742" y="3687"/>
                  </a:lnTo>
                  <a:lnTo>
                    <a:pt x="737" y="3574"/>
                  </a:lnTo>
                  <a:lnTo>
                    <a:pt x="730" y="3460"/>
                  </a:lnTo>
                  <a:lnTo>
                    <a:pt x="730" y="3460"/>
                  </a:lnTo>
                  <a:lnTo>
                    <a:pt x="720" y="3354"/>
                  </a:lnTo>
                  <a:lnTo>
                    <a:pt x="708" y="3247"/>
                  </a:lnTo>
                  <a:lnTo>
                    <a:pt x="683" y="3036"/>
                  </a:lnTo>
                  <a:lnTo>
                    <a:pt x="683" y="3036"/>
                  </a:lnTo>
                  <a:lnTo>
                    <a:pt x="677" y="2982"/>
                  </a:lnTo>
                  <a:lnTo>
                    <a:pt x="670" y="2928"/>
                  </a:lnTo>
                  <a:lnTo>
                    <a:pt x="661" y="2875"/>
                  </a:lnTo>
                  <a:lnTo>
                    <a:pt x="650" y="2822"/>
                  </a:lnTo>
                  <a:lnTo>
                    <a:pt x="637" y="2769"/>
                  </a:lnTo>
                  <a:lnTo>
                    <a:pt x="629" y="2744"/>
                  </a:lnTo>
                  <a:lnTo>
                    <a:pt x="622" y="2718"/>
                  </a:lnTo>
                  <a:lnTo>
                    <a:pt x="612" y="2693"/>
                  </a:lnTo>
                  <a:lnTo>
                    <a:pt x="602" y="2668"/>
                  </a:lnTo>
                  <a:lnTo>
                    <a:pt x="590" y="2644"/>
                  </a:lnTo>
                  <a:lnTo>
                    <a:pt x="577" y="2619"/>
                  </a:lnTo>
                  <a:lnTo>
                    <a:pt x="577" y="2619"/>
                  </a:lnTo>
                  <a:lnTo>
                    <a:pt x="574" y="2631"/>
                  </a:lnTo>
                  <a:lnTo>
                    <a:pt x="574" y="2631"/>
                  </a:lnTo>
                  <a:lnTo>
                    <a:pt x="598" y="2619"/>
                  </a:lnTo>
                  <a:lnTo>
                    <a:pt x="610" y="2614"/>
                  </a:lnTo>
                  <a:lnTo>
                    <a:pt x="622" y="2610"/>
                  </a:lnTo>
                  <a:lnTo>
                    <a:pt x="622" y="2610"/>
                  </a:lnTo>
                  <a:lnTo>
                    <a:pt x="631" y="2609"/>
                  </a:lnTo>
                  <a:lnTo>
                    <a:pt x="639" y="2609"/>
                  </a:lnTo>
                  <a:lnTo>
                    <a:pt x="657" y="2609"/>
                  </a:lnTo>
                  <a:lnTo>
                    <a:pt x="657" y="2609"/>
                  </a:lnTo>
                  <a:lnTo>
                    <a:pt x="682" y="2607"/>
                  </a:lnTo>
                  <a:lnTo>
                    <a:pt x="707" y="2605"/>
                  </a:lnTo>
                  <a:lnTo>
                    <a:pt x="707" y="2605"/>
                  </a:lnTo>
                  <a:lnTo>
                    <a:pt x="730" y="2601"/>
                  </a:lnTo>
                  <a:lnTo>
                    <a:pt x="753" y="2597"/>
                  </a:lnTo>
                  <a:lnTo>
                    <a:pt x="775" y="2592"/>
                  </a:lnTo>
                  <a:lnTo>
                    <a:pt x="799" y="2586"/>
                  </a:lnTo>
                  <a:lnTo>
                    <a:pt x="842" y="2572"/>
                  </a:lnTo>
                  <a:lnTo>
                    <a:pt x="885" y="2555"/>
                  </a:lnTo>
                  <a:lnTo>
                    <a:pt x="885" y="2555"/>
                  </a:lnTo>
                  <a:lnTo>
                    <a:pt x="927" y="2536"/>
                  </a:lnTo>
                  <a:lnTo>
                    <a:pt x="968" y="2515"/>
                  </a:lnTo>
                  <a:lnTo>
                    <a:pt x="1007" y="2493"/>
                  </a:lnTo>
                  <a:lnTo>
                    <a:pt x="1045" y="2468"/>
                  </a:lnTo>
                  <a:lnTo>
                    <a:pt x="1083" y="2442"/>
                  </a:lnTo>
                  <a:lnTo>
                    <a:pt x="1120" y="2416"/>
                  </a:lnTo>
                  <a:lnTo>
                    <a:pt x="1192" y="2360"/>
                  </a:lnTo>
                  <a:lnTo>
                    <a:pt x="1192" y="2360"/>
                  </a:lnTo>
                  <a:lnTo>
                    <a:pt x="1267" y="2300"/>
                  </a:lnTo>
                  <a:lnTo>
                    <a:pt x="1343" y="2240"/>
                  </a:lnTo>
                  <a:lnTo>
                    <a:pt x="1381" y="2211"/>
                  </a:lnTo>
                  <a:lnTo>
                    <a:pt x="1420" y="2183"/>
                  </a:lnTo>
                  <a:lnTo>
                    <a:pt x="1460" y="2155"/>
                  </a:lnTo>
                  <a:lnTo>
                    <a:pt x="1500" y="2129"/>
                  </a:lnTo>
                  <a:lnTo>
                    <a:pt x="1500" y="2129"/>
                  </a:lnTo>
                  <a:lnTo>
                    <a:pt x="1541" y="2106"/>
                  </a:lnTo>
                  <a:lnTo>
                    <a:pt x="1583" y="2085"/>
                  </a:lnTo>
                  <a:lnTo>
                    <a:pt x="1583" y="2085"/>
                  </a:lnTo>
                  <a:lnTo>
                    <a:pt x="1596" y="2078"/>
                  </a:lnTo>
                  <a:lnTo>
                    <a:pt x="1609" y="2071"/>
                  </a:lnTo>
                  <a:lnTo>
                    <a:pt x="1621" y="2064"/>
                  </a:lnTo>
                  <a:lnTo>
                    <a:pt x="1626" y="2060"/>
                  </a:lnTo>
                  <a:lnTo>
                    <a:pt x="1631" y="2053"/>
                  </a:lnTo>
                  <a:lnTo>
                    <a:pt x="1631" y="2053"/>
                  </a:lnTo>
                  <a:lnTo>
                    <a:pt x="1650" y="2031"/>
                  </a:lnTo>
                  <a:lnTo>
                    <a:pt x="1659" y="2020"/>
                  </a:lnTo>
                  <a:lnTo>
                    <a:pt x="1666" y="2008"/>
                  </a:lnTo>
                  <a:lnTo>
                    <a:pt x="1666" y="2008"/>
                  </a:lnTo>
                  <a:lnTo>
                    <a:pt x="1667" y="2002"/>
                  </a:lnTo>
                  <a:lnTo>
                    <a:pt x="1667" y="1998"/>
                  </a:lnTo>
                  <a:lnTo>
                    <a:pt x="1663" y="1986"/>
                  </a:lnTo>
                  <a:lnTo>
                    <a:pt x="1663" y="1986"/>
                  </a:lnTo>
                  <a:lnTo>
                    <a:pt x="1646" y="1930"/>
                  </a:lnTo>
                  <a:lnTo>
                    <a:pt x="1646" y="1930"/>
                  </a:lnTo>
                  <a:lnTo>
                    <a:pt x="1631" y="1873"/>
                  </a:lnTo>
                  <a:lnTo>
                    <a:pt x="1617" y="1817"/>
                  </a:lnTo>
                  <a:lnTo>
                    <a:pt x="1604" y="1759"/>
                  </a:lnTo>
                  <a:lnTo>
                    <a:pt x="1591" y="1702"/>
                  </a:lnTo>
                  <a:lnTo>
                    <a:pt x="1569" y="1587"/>
                  </a:lnTo>
                  <a:lnTo>
                    <a:pt x="1546" y="1471"/>
                  </a:lnTo>
                  <a:lnTo>
                    <a:pt x="1525" y="1355"/>
                  </a:lnTo>
                  <a:lnTo>
                    <a:pt x="1502" y="1240"/>
                  </a:lnTo>
                  <a:lnTo>
                    <a:pt x="1490" y="1183"/>
                  </a:lnTo>
                  <a:lnTo>
                    <a:pt x="1475" y="1126"/>
                  </a:lnTo>
                  <a:lnTo>
                    <a:pt x="1461" y="1069"/>
                  </a:lnTo>
                  <a:lnTo>
                    <a:pt x="1445" y="1013"/>
                  </a:lnTo>
                  <a:lnTo>
                    <a:pt x="1445" y="1013"/>
                  </a:lnTo>
                  <a:lnTo>
                    <a:pt x="1430" y="957"/>
                  </a:lnTo>
                  <a:lnTo>
                    <a:pt x="1411" y="904"/>
                  </a:lnTo>
                  <a:lnTo>
                    <a:pt x="1391" y="850"/>
                  </a:lnTo>
                  <a:lnTo>
                    <a:pt x="1369" y="796"/>
                  </a:lnTo>
                  <a:lnTo>
                    <a:pt x="1346" y="743"/>
                  </a:lnTo>
                  <a:lnTo>
                    <a:pt x="1321" y="692"/>
                  </a:lnTo>
                  <a:lnTo>
                    <a:pt x="1292" y="642"/>
                  </a:lnTo>
                  <a:lnTo>
                    <a:pt x="1277" y="617"/>
                  </a:lnTo>
                  <a:lnTo>
                    <a:pt x="1262" y="593"/>
                  </a:lnTo>
                  <a:lnTo>
                    <a:pt x="1262" y="593"/>
                  </a:lnTo>
                  <a:lnTo>
                    <a:pt x="1246" y="571"/>
                  </a:lnTo>
                  <a:lnTo>
                    <a:pt x="1229" y="550"/>
                  </a:lnTo>
                  <a:lnTo>
                    <a:pt x="1212" y="530"/>
                  </a:lnTo>
                  <a:lnTo>
                    <a:pt x="1193" y="511"/>
                  </a:lnTo>
                  <a:lnTo>
                    <a:pt x="1174" y="491"/>
                  </a:lnTo>
                  <a:lnTo>
                    <a:pt x="1154" y="474"/>
                  </a:lnTo>
                  <a:lnTo>
                    <a:pt x="1134" y="456"/>
                  </a:lnTo>
                  <a:lnTo>
                    <a:pt x="1113" y="440"/>
                  </a:lnTo>
                  <a:lnTo>
                    <a:pt x="1070" y="408"/>
                  </a:lnTo>
                  <a:lnTo>
                    <a:pt x="1024" y="378"/>
                  </a:lnTo>
                  <a:lnTo>
                    <a:pt x="978" y="350"/>
                  </a:lnTo>
                  <a:lnTo>
                    <a:pt x="931" y="325"/>
                  </a:lnTo>
                  <a:lnTo>
                    <a:pt x="931" y="325"/>
                  </a:lnTo>
                  <a:lnTo>
                    <a:pt x="881" y="299"/>
                  </a:lnTo>
                  <a:lnTo>
                    <a:pt x="833" y="274"/>
                  </a:lnTo>
                  <a:lnTo>
                    <a:pt x="733" y="227"/>
                  </a:lnTo>
                  <a:lnTo>
                    <a:pt x="632" y="182"/>
                  </a:lnTo>
                  <a:lnTo>
                    <a:pt x="531" y="139"/>
                  </a:lnTo>
                  <a:lnTo>
                    <a:pt x="531" y="139"/>
                  </a:lnTo>
                  <a:lnTo>
                    <a:pt x="480" y="118"/>
                  </a:lnTo>
                  <a:lnTo>
                    <a:pt x="427" y="97"/>
                  </a:lnTo>
                  <a:lnTo>
                    <a:pt x="375" y="77"/>
                  </a:lnTo>
                  <a:lnTo>
                    <a:pt x="321" y="59"/>
                  </a:lnTo>
                  <a:lnTo>
                    <a:pt x="267" y="43"/>
                  </a:lnTo>
                  <a:lnTo>
                    <a:pt x="214" y="29"/>
                  </a:lnTo>
                  <a:lnTo>
                    <a:pt x="159" y="17"/>
                  </a:lnTo>
                  <a:lnTo>
                    <a:pt x="103" y="8"/>
                  </a:lnTo>
                  <a:lnTo>
                    <a:pt x="103" y="8"/>
                  </a:lnTo>
                  <a:lnTo>
                    <a:pt x="56" y="2"/>
                  </a:lnTo>
                  <a:lnTo>
                    <a:pt x="33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8"/>
                  </a:lnTo>
                  <a:lnTo>
                    <a:pt x="1" y="10"/>
                  </a:lnTo>
                  <a:lnTo>
                    <a:pt x="2" y="13"/>
                  </a:lnTo>
                  <a:lnTo>
                    <a:pt x="5" y="15"/>
                  </a:lnTo>
                  <a:lnTo>
                    <a:pt x="8" y="15"/>
                  </a:lnTo>
                  <a:lnTo>
                    <a:pt x="8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5" name="Freeform 112">
              <a:extLst>
                <a:ext uri="{FF2B5EF4-FFF2-40B4-BE49-F238E27FC236}">
                  <a16:creationId xmlns:a16="http://schemas.microsoft.com/office/drawing/2014/main" id="{78F211F1-9BA5-F8FE-1904-63C05060FA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6" y="1719"/>
              <a:ext cx="92" cy="246"/>
            </a:xfrm>
            <a:custGeom>
              <a:avLst/>
              <a:gdLst>
                <a:gd name="T0" fmla="*/ 16 w 276"/>
                <a:gd name="T1" fmla="*/ 731 h 739"/>
                <a:gd name="T2" fmla="*/ 16 w 276"/>
                <a:gd name="T3" fmla="*/ 731 h 739"/>
                <a:gd name="T4" fmla="*/ 16 w 276"/>
                <a:gd name="T5" fmla="*/ 693 h 739"/>
                <a:gd name="T6" fmla="*/ 18 w 276"/>
                <a:gd name="T7" fmla="*/ 656 h 739"/>
                <a:gd name="T8" fmla="*/ 22 w 276"/>
                <a:gd name="T9" fmla="*/ 618 h 739"/>
                <a:gd name="T10" fmla="*/ 28 w 276"/>
                <a:gd name="T11" fmla="*/ 581 h 739"/>
                <a:gd name="T12" fmla="*/ 34 w 276"/>
                <a:gd name="T13" fmla="*/ 544 h 739"/>
                <a:gd name="T14" fmla="*/ 43 w 276"/>
                <a:gd name="T15" fmla="*/ 508 h 739"/>
                <a:gd name="T16" fmla="*/ 54 w 276"/>
                <a:gd name="T17" fmla="*/ 471 h 739"/>
                <a:gd name="T18" fmla="*/ 64 w 276"/>
                <a:gd name="T19" fmla="*/ 435 h 739"/>
                <a:gd name="T20" fmla="*/ 64 w 276"/>
                <a:gd name="T21" fmla="*/ 435 h 739"/>
                <a:gd name="T22" fmla="*/ 77 w 276"/>
                <a:gd name="T23" fmla="*/ 398 h 739"/>
                <a:gd name="T24" fmla="*/ 91 w 276"/>
                <a:gd name="T25" fmla="*/ 363 h 739"/>
                <a:gd name="T26" fmla="*/ 105 w 276"/>
                <a:gd name="T27" fmla="*/ 329 h 739"/>
                <a:gd name="T28" fmla="*/ 121 w 276"/>
                <a:gd name="T29" fmla="*/ 293 h 739"/>
                <a:gd name="T30" fmla="*/ 138 w 276"/>
                <a:gd name="T31" fmla="*/ 259 h 739"/>
                <a:gd name="T32" fmla="*/ 155 w 276"/>
                <a:gd name="T33" fmla="*/ 225 h 739"/>
                <a:gd name="T34" fmla="*/ 190 w 276"/>
                <a:gd name="T35" fmla="*/ 158 h 739"/>
                <a:gd name="T36" fmla="*/ 190 w 276"/>
                <a:gd name="T37" fmla="*/ 158 h 739"/>
                <a:gd name="T38" fmla="*/ 232 w 276"/>
                <a:gd name="T39" fmla="*/ 84 h 739"/>
                <a:gd name="T40" fmla="*/ 274 w 276"/>
                <a:gd name="T41" fmla="*/ 12 h 739"/>
                <a:gd name="T42" fmla="*/ 274 w 276"/>
                <a:gd name="T43" fmla="*/ 12 h 739"/>
                <a:gd name="T44" fmla="*/ 276 w 276"/>
                <a:gd name="T45" fmla="*/ 8 h 739"/>
                <a:gd name="T46" fmla="*/ 276 w 276"/>
                <a:gd name="T47" fmla="*/ 6 h 739"/>
                <a:gd name="T48" fmla="*/ 274 w 276"/>
                <a:gd name="T49" fmla="*/ 3 h 739"/>
                <a:gd name="T50" fmla="*/ 272 w 276"/>
                <a:gd name="T51" fmla="*/ 2 h 739"/>
                <a:gd name="T52" fmla="*/ 269 w 276"/>
                <a:gd name="T53" fmla="*/ 0 h 739"/>
                <a:gd name="T54" fmla="*/ 266 w 276"/>
                <a:gd name="T55" fmla="*/ 0 h 739"/>
                <a:gd name="T56" fmla="*/ 264 w 276"/>
                <a:gd name="T57" fmla="*/ 2 h 739"/>
                <a:gd name="T58" fmla="*/ 261 w 276"/>
                <a:gd name="T59" fmla="*/ 4 h 739"/>
                <a:gd name="T60" fmla="*/ 261 w 276"/>
                <a:gd name="T61" fmla="*/ 4 h 739"/>
                <a:gd name="T62" fmla="*/ 222 w 276"/>
                <a:gd name="T63" fmla="*/ 70 h 739"/>
                <a:gd name="T64" fmla="*/ 184 w 276"/>
                <a:gd name="T65" fmla="*/ 136 h 739"/>
                <a:gd name="T66" fmla="*/ 148 w 276"/>
                <a:gd name="T67" fmla="*/ 204 h 739"/>
                <a:gd name="T68" fmla="*/ 114 w 276"/>
                <a:gd name="T69" fmla="*/ 272 h 739"/>
                <a:gd name="T70" fmla="*/ 114 w 276"/>
                <a:gd name="T71" fmla="*/ 272 h 739"/>
                <a:gd name="T72" fmla="*/ 98 w 276"/>
                <a:gd name="T73" fmla="*/ 307 h 739"/>
                <a:gd name="T74" fmla="*/ 83 w 276"/>
                <a:gd name="T75" fmla="*/ 342 h 739"/>
                <a:gd name="T76" fmla="*/ 68 w 276"/>
                <a:gd name="T77" fmla="*/ 377 h 739"/>
                <a:gd name="T78" fmla="*/ 55 w 276"/>
                <a:gd name="T79" fmla="*/ 414 h 739"/>
                <a:gd name="T80" fmla="*/ 43 w 276"/>
                <a:gd name="T81" fmla="*/ 450 h 739"/>
                <a:gd name="T82" fmla="*/ 33 w 276"/>
                <a:gd name="T83" fmla="*/ 486 h 739"/>
                <a:gd name="T84" fmla="*/ 22 w 276"/>
                <a:gd name="T85" fmla="*/ 523 h 739"/>
                <a:gd name="T86" fmla="*/ 15 w 276"/>
                <a:gd name="T87" fmla="*/ 561 h 739"/>
                <a:gd name="T88" fmla="*/ 15 w 276"/>
                <a:gd name="T89" fmla="*/ 561 h 739"/>
                <a:gd name="T90" fmla="*/ 8 w 276"/>
                <a:gd name="T91" fmla="*/ 603 h 739"/>
                <a:gd name="T92" fmla="*/ 3 w 276"/>
                <a:gd name="T93" fmla="*/ 645 h 739"/>
                <a:gd name="T94" fmla="*/ 0 w 276"/>
                <a:gd name="T95" fmla="*/ 687 h 739"/>
                <a:gd name="T96" fmla="*/ 0 w 276"/>
                <a:gd name="T97" fmla="*/ 731 h 739"/>
                <a:gd name="T98" fmla="*/ 0 w 276"/>
                <a:gd name="T99" fmla="*/ 731 h 739"/>
                <a:gd name="T100" fmla="*/ 1 w 276"/>
                <a:gd name="T101" fmla="*/ 733 h 739"/>
                <a:gd name="T102" fmla="*/ 3 w 276"/>
                <a:gd name="T103" fmla="*/ 736 h 739"/>
                <a:gd name="T104" fmla="*/ 5 w 276"/>
                <a:gd name="T105" fmla="*/ 737 h 739"/>
                <a:gd name="T106" fmla="*/ 8 w 276"/>
                <a:gd name="T107" fmla="*/ 739 h 739"/>
                <a:gd name="T108" fmla="*/ 12 w 276"/>
                <a:gd name="T109" fmla="*/ 737 h 739"/>
                <a:gd name="T110" fmla="*/ 15 w 276"/>
                <a:gd name="T111" fmla="*/ 736 h 739"/>
                <a:gd name="T112" fmla="*/ 16 w 276"/>
                <a:gd name="T113" fmla="*/ 733 h 739"/>
                <a:gd name="T114" fmla="*/ 16 w 276"/>
                <a:gd name="T115" fmla="*/ 731 h 739"/>
                <a:gd name="T116" fmla="*/ 16 w 276"/>
                <a:gd name="T117" fmla="*/ 731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76" h="739">
                  <a:moveTo>
                    <a:pt x="16" y="731"/>
                  </a:moveTo>
                  <a:lnTo>
                    <a:pt x="16" y="731"/>
                  </a:lnTo>
                  <a:lnTo>
                    <a:pt x="16" y="693"/>
                  </a:lnTo>
                  <a:lnTo>
                    <a:pt x="18" y="656"/>
                  </a:lnTo>
                  <a:lnTo>
                    <a:pt x="22" y="618"/>
                  </a:lnTo>
                  <a:lnTo>
                    <a:pt x="28" y="581"/>
                  </a:lnTo>
                  <a:lnTo>
                    <a:pt x="34" y="544"/>
                  </a:lnTo>
                  <a:lnTo>
                    <a:pt x="43" y="508"/>
                  </a:lnTo>
                  <a:lnTo>
                    <a:pt x="54" y="471"/>
                  </a:lnTo>
                  <a:lnTo>
                    <a:pt x="64" y="435"/>
                  </a:lnTo>
                  <a:lnTo>
                    <a:pt x="64" y="435"/>
                  </a:lnTo>
                  <a:lnTo>
                    <a:pt x="77" y="398"/>
                  </a:lnTo>
                  <a:lnTo>
                    <a:pt x="91" y="363"/>
                  </a:lnTo>
                  <a:lnTo>
                    <a:pt x="105" y="329"/>
                  </a:lnTo>
                  <a:lnTo>
                    <a:pt x="121" y="293"/>
                  </a:lnTo>
                  <a:lnTo>
                    <a:pt x="138" y="259"/>
                  </a:lnTo>
                  <a:lnTo>
                    <a:pt x="155" y="225"/>
                  </a:lnTo>
                  <a:lnTo>
                    <a:pt x="190" y="158"/>
                  </a:lnTo>
                  <a:lnTo>
                    <a:pt x="190" y="158"/>
                  </a:lnTo>
                  <a:lnTo>
                    <a:pt x="232" y="84"/>
                  </a:lnTo>
                  <a:lnTo>
                    <a:pt x="274" y="12"/>
                  </a:lnTo>
                  <a:lnTo>
                    <a:pt x="274" y="12"/>
                  </a:lnTo>
                  <a:lnTo>
                    <a:pt x="276" y="8"/>
                  </a:lnTo>
                  <a:lnTo>
                    <a:pt x="276" y="6"/>
                  </a:lnTo>
                  <a:lnTo>
                    <a:pt x="274" y="3"/>
                  </a:lnTo>
                  <a:lnTo>
                    <a:pt x="272" y="2"/>
                  </a:lnTo>
                  <a:lnTo>
                    <a:pt x="269" y="0"/>
                  </a:lnTo>
                  <a:lnTo>
                    <a:pt x="266" y="0"/>
                  </a:lnTo>
                  <a:lnTo>
                    <a:pt x="264" y="2"/>
                  </a:lnTo>
                  <a:lnTo>
                    <a:pt x="261" y="4"/>
                  </a:lnTo>
                  <a:lnTo>
                    <a:pt x="261" y="4"/>
                  </a:lnTo>
                  <a:lnTo>
                    <a:pt x="222" y="70"/>
                  </a:lnTo>
                  <a:lnTo>
                    <a:pt x="184" y="136"/>
                  </a:lnTo>
                  <a:lnTo>
                    <a:pt x="148" y="204"/>
                  </a:lnTo>
                  <a:lnTo>
                    <a:pt x="114" y="272"/>
                  </a:lnTo>
                  <a:lnTo>
                    <a:pt x="114" y="272"/>
                  </a:lnTo>
                  <a:lnTo>
                    <a:pt x="98" y="307"/>
                  </a:lnTo>
                  <a:lnTo>
                    <a:pt x="83" y="342"/>
                  </a:lnTo>
                  <a:lnTo>
                    <a:pt x="68" y="377"/>
                  </a:lnTo>
                  <a:lnTo>
                    <a:pt x="55" y="414"/>
                  </a:lnTo>
                  <a:lnTo>
                    <a:pt x="43" y="450"/>
                  </a:lnTo>
                  <a:lnTo>
                    <a:pt x="33" y="486"/>
                  </a:lnTo>
                  <a:lnTo>
                    <a:pt x="22" y="523"/>
                  </a:lnTo>
                  <a:lnTo>
                    <a:pt x="15" y="561"/>
                  </a:lnTo>
                  <a:lnTo>
                    <a:pt x="15" y="561"/>
                  </a:lnTo>
                  <a:lnTo>
                    <a:pt x="8" y="603"/>
                  </a:lnTo>
                  <a:lnTo>
                    <a:pt x="3" y="645"/>
                  </a:lnTo>
                  <a:lnTo>
                    <a:pt x="0" y="687"/>
                  </a:lnTo>
                  <a:lnTo>
                    <a:pt x="0" y="731"/>
                  </a:lnTo>
                  <a:lnTo>
                    <a:pt x="0" y="731"/>
                  </a:lnTo>
                  <a:lnTo>
                    <a:pt x="1" y="733"/>
                  </a:lnTo>
                  <a:lnTo>
                    <a:pt x="3" y="736"/>
                  </a:lnTo>
                  <a:lnTo>
                    <a:pt x="5" y="737"/>
                  </a:lnTo>
                  <a:lnTo>
                    <a:pt x="8" y="739"/>
                  </a:lnTo>
                  <a:lnTo>
                    <a:pt x="12" y="737"/>
                  </a:lnTo>
                  <a:lnTo>
                    <a:pt x="15" y="736"/>
                  </a:lnTo>
                  <a:lnTo>
                    <a:pt x="16" y="733"/>
                  </a:lnTo>
                  <a:lnTo>
                    <a:pt x="16" y="731"/>
                  </a:lnTo>
                  <a:lnTo>
                    <a:pt x="16" y="7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6" name="Freeform 113">
              <a:extLst>
                <a:ext uri="{FF2B5EF4-FFF2-40B4-BE49-F238E27FC236}">
                  <a16:creationId xmlns:a16="http://schemas.microsoft.com/office/drawing/2014/main" id="{0205E4EA-2B9D-72DA-9BE0-B239C068B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" y="2364"/>
              <a:ext cx="104" cy="66"/>
            </a:xfrm>
            <a:custGeom>
              <a:avLst/>
              <a:gdLst>
                <a:gd name="T0" fmla="*/ 15 w 312"/>
                <a:gd name="T1" fmla="*/ 193 h 196"/>
                <a:gd name="T2" fmla="*/ 15 w 312"/>
                <a:gd name="T3" fmla="*/ 193 h 196"/>
                <a:gd name="T4" fmla="*/ 25 w 312"/>
                <a:gd name="T5" fmla="*/ 179 h 196"/>
                <a:gd name="T6" fmla="*/ 36 w 312"/>
                <a:gd name="T7" fmla="*/ 165 h 196"/>
                <a:gd name="T8" fmla="*/ 47 w 312"/>
                <a:gd name="T9" fmla="*/ 152 h 196"/>
                <a:gd name="T10" fmla="*/ 59 w 312"/>
                <a:gd name="T11" fmla="*/ 140 h 196"/>
                <a:gd name="T12" fmla="*/ 71 w 312"/>
                <a:gd name="T13" fmla="*/ 129 h 196"/>
                <a:gd name="T14" fmla="*/ 84 w 312"/>
                <a:gd name="T15" fmla="*/ 118 h 196"/>
                <a:gd name="T16" fmla="*/ 112 w 312"/>
                <a:gd name="T17" fmla="*/ 100 h 196"/>
                <a:gd name="T18" fmla="*/ 142 w 312"/>
                <a:gd name="T19" fmla="*/ 81 h 196"/>
                <a:gd name="T20" fmla="*/ 172 w 312"/>
                <a:gd name="T21" fmla="*/ 67 h 196"/>
                <a:gd name="T22" fmla="*/ 204 w 312"/>
                <a:gd name="T23" fmla="*/ 52 h 196"/>
                <a:gd name="T24" fmla="*/ 235 w 312"/>
                <a:gd name="T25" fmla="*/ 41 h 196"/>
                <a:gd name="T26" fmla="*/ 235 w 312"/>
                <a:gd name="T27" fmla="*/ 41 h 196"/>
                <a:gd name="T28" fmla="*/ 270 w 312"/>
                <a:gd name="T29" fmla="*/ 27 h 196"/>
                <a:gd name="T30" fmla="*/ 306 w 312"/>
                <a:gd name="T31" fmla="*/ 16 h 196"/>
                <a:gd name="T32" fmla="*/ 306 w 312"/>
                <a:gd name="T33" fmla="*/ 16 h 196"/>
                <a:gd name="T34" fmla="*/ 310 w 312"/>
                <a:gd name="T35" fmla="*/ 13 h 196"/>
                <a:gd name="T36" fmla="*/ 311 w 312"/>
                <a:gd name="T37" fmla="*/ 12 h 196"/>
                <a:gd name="T38" fmla="*/ 312 w 312"/>
                <a:gd name="T39" fmla="*/ 8 h 196"/>
                <a:gd name="T40" fmla="*/ 311 w 312"/>
                <a:gd name="T41" fmla="*/ 5 h 196"/>
                <a:gd name="T42" fmla="*/ 310 w 312"/>
                <a:gd name="T43" fmla="*/ 2 h 196"/>
                <a:gd name="T44" fmla="*/ 308 w 312"/>
                <a:gd name="T45" fmla="*/ 1 h 196"/>
                <a:gd name="T46" fmla="*/ 306 w 312"/>
                <a:gd name="T47" fmla="*/ 0 h 196"/>
                <a:gd name="T48" fmla="*/ 302 w 312"/>
                <a:gd name="T49" fmla="*/ 0 h 196"/>
                <a:gd name="T50" fmla="*/ 302 w 312"/>
                <a:gd name="T51" fmla="*/ 0 h 196"/>
                <a:gd name="T52" fmla="*/ 236 w 312"/>
                <a:gd name="T53" fmla="*/ 24 h 196"/>
                <a:gd name="T54" fmla="*/ 204 w 312"/>
                <a:gd name="T55" fmla="*/ 35 h 196"/>
                <a:gd name="T56" fmla="*/ 171 w 312"/>
                <a:gd name="T57" fmla="*/ 50 h 196"/>
                <a:gd name="T58" fmla="*/ 139 w 312"/>
                <a:gd name="T59" fmla="*/ 64 h 196"/>
                <a:gd name="T60" fmla="*/ 109 w 312"/>
                <a:gd name="T61" fmla="*/ 83 h 196"/>
                <a:gd name="T62" fmla="*/ 80 w 312"/>
                <a:gd name="T63" fmla="*/ 102 h 196"/>
                <a:gd name="T64" fmla="*/ 67 w 312"/>
                <a:gd name="T65" fmla="*/ 113 h 196"/>
                <a:gd name="T66" fmla="*/ 53 w 312"/>
                <a:gd name="T67" fmla="*/ 123 h 196"/>
                <a:gd name="T68" fmla="*/ 53 w 312"/>
                <a:gd name="T69" fmla="*/ 123 h 196"/>
                <a:gd name="T70" fmla="*/ 40 w 312"/>
                <a:gd name="T71" fmla="*/ 138 h 196"/>
                <a:gd name="T72" fmla="*/ 25 w 312"/>
                <a:gd name="T73" fmla="*/ 152 h 196"/>
                <a:gd name="T74" fmla="*/ 13 w 312"/>
                <a:gd name="T75" fmla="*/ 168 h 196"/>
                <a:gd name="T76" fmla="*/ 2 w 312"/>
                <a:gd name="T77" fmla="*/ 184 h 196"/>
                <a:gd name="T78" fmla="*/ 2 w 312"/>
                <a:gd name="T79" fmla="*/ 184 h 196"/>
                <a:gd name="T80" fmla="*/ 0 w 312"/>
                <a:gd name="T81" fmla="*/ 188 h 196"/>
                <a:gd name="T82" fmla="*/ 0 w 312"/>
                <a:gd name="T83" fmla="*/ 190 h 196"/>
                <a:gd name="T84" fmla="*/ 2 w 312"/>
                <a:gd name="T85" fmla="*/ 193 h 196"/>
                <a:gd name="T86" fmla="*/ 4 w 312"/>
                <a:gd name="T87" fmla="*/ 194 h 196"/>
                <a:gd name="T88" fmla="*/ 7 w 312"/>
                <a:gd name="T89" fmla="*/ 196 h 196"/>
                <a:gd name="T90" fmla="*/ 9 w 312"/>
                <a:gd name="T91" fmla="*/ 196 h 196"/>
                <a:gd name="T92" fmla="*/ 13 w 312"/>
                <a:gd name="T93" fmla="*/ 194 h 196"/>
                <a:gd name="T94" fmla="*/ 15 w 312"/>
                <a:gd name="T95" fmla="*/ 193 h 196"/>
                <a:gd name="T96" fmla="*/ 15 w 312"/>
                <a:gd name="T97" fmla="*/ 193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12" h="196">
                  <a:moveTo>
                    <a:pt x="15" y="193"/>
                  </a:moveTo>
                  <a:lnTo>
                    <a:pt x="15" y="193"/>
                  </a:lnTo>
                  <a:lnTo>
                    <a:pt x="25" y="179"/>
                  </a:lnTo>
                  <a:lnTo>
                    <a:pt x="36" y="165"/>
                  </a:lnTo>
                  <a:lnTo>
                    <a:pt x="47" y="152"/>
                  </a:lnTo>
                  <a:lnTo>
                    <a:pt x="59" y="140"/>
                  </a:lnTo>
                  <a:lnTo>
                    <a:pt x="71" y="129"/>
                  </a:lnTo>
                  <a:lnTo>
                    <a:pt x="84" y="118"/>
                  </a:lnTo>
                  <a:lnTo>
                    <a:pt x="112" y="100"/>
                  </a:lnTo>
                  <a:lnTo>
                    <a:pt x="142" y="81"/>
                  </a:lnTo>
                  <a:lnTo>
                    <a:pt x="172" y="67"/>
                  </a:lnTo>
                  <a:lnTo>
                    <a:pt x="204" y="52"/>
                  </a:lnTo>
                  <a:lnTo>
                    <a:pt x="235" y="41"/>
                  </a:lnTo>
                  <a:lnTo>
                    <a:pt x="235" y="41"/>
                  </a:lnTo>
                  <a:lnTo>
                    <a:pt x="270" y="27"/>
                  </a:lnTo>
                  <a:lnTo>
                    <a:pt x="306" y="16"/>
                  </a:lnTo>
                  <a:lnTo>
                    <a:pt x="306" y="16"/>
                  </a:lnTo>
                  <a:lnTo>
                    <a:pt x="310" y="13"/>
                  </a:lnTo>
                  <a:lnTo>
                    <a:pt x="311" y="12"/>
                  </a:lnTo>
                  <a:lnTo>
                    <a:pt x="312" y="8"/>
                  </a:lnTo>
                  <a:lnTo>
                    <a:pt x="311" y="5"/>
                  </a:lnTo>
                  <a:lnTo>
                    <a:pt x="310" y="2"/>
                  </a:lnTo>
                  <a:lnTo>
                    <a:pt x="308" y="1"/>
                  </a:lnTo>
                  <a:lnTo>
                    <a:pt x="306" y="0"/>
                  </a:lnTo>
                  <a:lnTo>
                    <a:pt x="302" y="0"/>
                  </a:lnTo>
                  <a:lnTo>
                    <a:pt x="302" y="0"/>
                  </a:lnTo>
                  <a:lnTo>
                    <a:pt x="236" y="24"/>
                  </a:lnTo>
                  <a:lnTo>
                    <a:pt x="204" y="35"/>
                  </a:lnTo>
                  <a:lnTo>
                    <a:pt x="171" y="50"/>
                  </a:lnTo>
                  <a:lnTo>
                    <a:pt x="139" y="64"/>
                  </a:lnTo>
                  <a:lnTo>
                    <a:pt x="109" y="83"/>
                  </a:lnTo>
                  <a:lnTo>
                    <a:pt x="80" y="102"/>
                  </a:lnTo>
                  <a:lnTo>
                    <a:pt x="67" y="113"/>
                  </a:lnTo>
                  <a:lnTo>
                    <a:pt x="53" y="123"/>
                  </a:lnTo>
                  <a:lnTo>
                    <a:pt x="53" y="123"/>
                  </a:lnTo>
                  <a:lnTo>
                    <a:pt x="40" y="138"/>
                  </a:lnTo>
                  <a:lnTo>
                    <a:pt x="25" y="152"/>
                  </a:lnTo>
                  <a:lnTo>
                    <a:pt x="13" y="168"/>
                  </a:lnTo>
                  <a:lnTo>
                    <a:pt x="2" y="184"/>
                  </a:lnTo>
                  <a:lnTo>
                    <a:pt x="2" y="184"/>
                  </a:lnTo>
                  <a:lnTo>
                    <a:pt x="0" y="188"/>
                  </a:lnTo>
                  <a:lnTo>
                    <a:pt x="0" y="190"/>
                  </a:lnTo>
                  <a:lnTo>
                    <a:pt x="2" y="193"/>
                  </a:lnTo>
                  <a:lnTo>
                    <a:pt x="4" y="194"/>
                  </a:lnTo>
                  <a:lnTo>
                    <a:pt x="7" y="196"/>
                  </a:lnTo>
                  <a:lnTo>
                    <a:pt x="9" y="196"/>
                  </a:lnTo>
                  <a:lnTo>
                    <a:pt x="13" y="194"/>
                  </a:lnTo>
                  <a:lnTo>
                    <a:pt x="15" y="193"/>
                  </a:lnTo>
                  <a:lnTo>
                    <a:pt x="15" y="1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7" name="Freeform 114">
              <a:extLst>
                <a:ext uri="{FF2B5EF4-FFF2-40B4-BE49-F238E27FC236}">
                  <a16:creationId xmlns:a16="http://schemas.microsoft.com/office/drawing/2014/main" id="{0D2AE187-24AA-B704-D4BA-D2E34F840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0" y="2380"/>
              <a:ext cx="190" cy="52"/>
            </a:xfrm>
            <a:custGeom>
              <a:avLst/>
              <a:gdLst>
                <a:gd name="T0" fmla="*/ 571 w 571"/>
                <a:gd name="T1" fmla="*/ 144 h 155"/>
                <a:gd name="T2" fmla="*/ 557 w 571"/>
                <a:gd name="T3" fmla="*/ 119 h 155"/>
                <a:gd name="T4" fmla="*/ 540 w 571"/>
                <a:gd name="T5" fmla="*/ 95 h 155"/>
                <a:gd name="T6" fmla="*/ 519 w 571"/>
                <a:gd name="T7" fmla="*/ 75 h 155"/>
                <a:gd name="T8" fmla="*/ 495 w 571"/>
                <a:gd name="T9" fmla="*/ 57 h 155"/>
                <a:gd name="T10" fmla="*/ 483 w 571"/>
                <a:gd name="T11" fmla="*/ 49 h 155"/>
                <a:gd name="T12" fmla="*/ 442 w 571"/>
                <a:gd name="T13" fmla="*/ 31 h 155"/>
                <a:gd name="T14" fmla="*/ 386 w 571"/>
                <a:gd name="T15" fmla="*/ 15 h 155"/>
                <a:gd name="T16" fmla="*/ 355 w 571"/>
                <a:gd name="T17" fmla="*/ 8 h 155"/>
                <a:gd name="T18" fmla="*/ 292 w 571"/>
                <a:gd name="T19" fmla="*/ 3 h 155"/>
                <a:gd name="T20" fmla="*/ 227 w 571"/>
                <a:gd name="T21" fmla="*/ 0 h 155"/>
                <a:gd name="T22" fmla="*/ 132 w 571"/>
                <a:gd name="T23" fmla="*/ 4 h 155"/>
                <a:gd name="T24" fmla="*/ 70 w 571"/>
                <a:gd name="T25" fmla="*/ 8 h 155"/>
                <a:gd name="T26" fmla="*/ 8 w 571"/>
                <a:gd name="T27" fmla="*/ 10 h 155"/>
                <a:gd name="T28" fmla="*/ 4 w 571"/>
                <a:gd name="T29" fmla="*/ 10 h 155"/>
                <a:gd name="T30" fmla="*/ 2 w 571"/>
                <a:gd name="T31" fmla="*/ 15 h 155"/>
                <a:gd name="T32" fmla="*/ 2 w 571"/>
                <a:gd name="T33" fmla="*/ 20 h 155"/>
                <a:gd name="T34" fmla="*/ 4 w 571"/>
                <a:gd name="T35" fmla="*/ 24 h 155"/>
                <a:gd name="T36" fmla="*/ 8 w 571"/>
                <a:gd name="T37" fmla="*/ 25 h 155"/>
                <a:gd name="T38" fmla="*/ 124 w 571"/>
                <a:gd name="T39" fmla="*/ 21 h 155"/>
                <a:gd name="T40" fmla="*/ 239 w 571"/>
                <a:gd name="T41" fmla="*/ 18 h 155"/>
                <a:gd name="T42" fmla="*/ 268 w 571"/>
                <a:gd name="T43" fmla="*/ 18 h 155"/>
                <a:gd name="T44" fmla="*/ 330 w 571"/>
                <a:gd name="T45" fmla="*/ 21 h 155"/>
                <a:gd name="T46" fmla="*/ 389 w 571"/>
                <a:gd name="T47" fmla="*/ 31 h 155"/>
                <a:gd name="T48" fmla="*/ 446 w 571"/>
                <a:gd name="T49" fmla="*/ 49 h 155"/>
                <a:gd name="T50" fmla="*/ 474 w 571"/>
                <a:gd name="T51" fmla="*/ 62 h 155"/>
                <a:gd name="T52" fmla="*/ 487 w 571"/>
                <a:gd name="T53" fmla="*/ 70 h 155"/>
                <a:gd name="T54" fmla="*/ 511 w 571"/>
                <a:gd name="T55" fmla="*/ 90 h 155"/>
                <a:gd name="T56" fmla="*/ 533 w 571"/>
                <a:gd name="T57" fmla="*/ 112 h 155"/>
                <a:gd name="T58" fmla="*/ 550 w 571"/>
                <a:gd name="T59" fmla="*/ 137 h 155"/>
                <a:gd name="T60" fmla="*/ 557 w 571"/>
                <a:gd name="T61" fmla="*/ 152 h 155"/>
                <a:gd name="T62" fmla="*/ 562 w 571"/>
                <a:gd name="T63" fmla="*/ 155 h 155"/>
                <a:gd name="T64" fmla="*/ 567 w 571"/>
                <a:gd name="T65" fmla="*/ 154 h 155"/>
                <a:gd name="T66" fmla="*/ 571 w 571"/>
                <a:gd name="T67" fmla="*/ 150 h 155"/>
                <a:gd name="T68" fmla="*/ 571 w 571"/>
                <a:gd name="T69" fmla="*/ 1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1" h="155">
                  <a:moveTo>
                    <a:pt x="571" y="144"/>
                  </a:moveTo>
                  <a:lnTo>
                    <a:pt x="571" y="144"/>
                  </a:lnTo>
                  <a:lnTo>
                    <a:pt x="564" y="131"/>
                  </a:lnTo>
                  <a:lnTo>
                    <a:pt x="557" y="119"/>
                  </a:lnTo>
                  <a:lnTo>
                    <a:pt x="549" y="107"/>
                  </a:lnTo>
                  <a:lnTo>
                    <a:pt x="540" y="95"/>
                  </a:lnTo>
                  <a:lnTo>
                    <a:pt x="529" y="85"/>
                  </a:lnTo>
                  <a:lnTo>
                    <a:pt x="519" y="75"/>
                  </a:lnTo>
                  <a:lnTo>
                    <a:pt x="507" y="66"/>
                  </a:lnTo>
                  <a:lnTo>
                    <a:pt x="495" y="57"/>
                  </a:lnTo>
                  <a:lnTo>
                    <a:pt x="495" y="57"/>
                  </a:lnTo>
                  <a:lnTo>
                    <a:pt x="483" y="49"/>
                  </a:lnTo>
                  <a:lnTo>
                    <a:pt x="470" y="43"/>
                  </a:lnTo>
                  <a:lnTo>
                    <a:pt x="442" y="31"/>
                  </a:lnTo>
                  <a:lnTo>
                    <a:pt x="415" y="21"/>
                  </a:lnTo>
                  <a:lnTo>
                    <a:pt x="386" y="15"/>
                  </a:lnTo>
                  <a:lnTo>
                    <a:pt x="386" y="15"/>
                  </a:lnTo>
                  <a:lnTo>
                    <a:pt x="355" y="8"/>
                  </a:lnTo>
                  <a:lnTo>
                    <a:pt x="323" y="4"/>
                  </a:lnTo>
                  <a:lnTo>
                    <a:pt x="292" y="3"/>
                  </a:lnTo>
                  <a:lnTo>
                    <a:pt x="260" y="2"/>
                  </a:lnTo>
                  <a:lnTo>
                    <a:pt x="227" y="0"/>
                  </a:lnTo>
                  <a:lnTo>
                    <a:pt x="196" y="2"/>
                  </a:lnTo>
                  <a:lnTo>
                    <a:pt x="132" y="4"/>
                  </a:lnTo>
                  <a:lnTo>
                    <a:pt x="132" y="4"/>
                  </a:lnTo>
                  <a:lnTo>
                    <a:pt x="70" y="8"/>
                  </a:lnTo>
                  <a:lnTo>
                    <a:pt x="40" y="10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4" y="10"/>
                  </a:lnTo>
                  <a:lnTo>
                    <a:pt x="3" y="12"/>
                  </a:lnTo>
                  <a:lnTo>
                    <a:pt x="2" y="15"/>
                  </a:lnTo>
                  <a:lnTo>
                    <a:pt x="0" y="18"/>
                  </a:lnTo>
                  <a:lnTo>
                    <a:pt x="2" y="20"/>
                  </a:lnTo>
                  <a:lnTo>
                    <a:pt x="3" y="23"/>
                  </a:lnTo>
                  <a:lnTo>
                    <a:pt x="4" y="24"/>
                  </a:lnTo>
                  <a:lnTo>
                    <a:pt x="8" y="25"/>
                  </a:lnTo>
                  <a:lnTo>
                    <a:pt x="8" y="25"/>
                  </a:lnTo>
                  <a:lnTo>
                    <a:pt x="66" y="24"/>
                  </a:lnTo>
                  <a:lnTo>
                    <a:pt x="124" y="21"/>
                  </a:lnTo>
                  <a:lnTo>
                    <a:pt x="181" y="19"/>
                  </a:lnTo>
                  <a:lnTo>
                    <a:pt x="239" y="18"/>
                  </a:lnTo>
                  <a:lnTo>
                    <a:pt x="239" y="18"/>
                  </a:lnTo>
                  <a:lnTo>
                    <a:pt x="268" y="18"/>
                  </a:lnTo>
                  <a:lnTo>
                    <a:pt x="298" y="19"/>
                  </a:lnTo>
                  <a:lnTo>
                    <a:pt x="330" y="21"/>
                  </a:lnTo>
                  <a:lnTo>
                    <a:pt x="360" y="25"/>
                  </a:lnTo>
                  <a:lnTo>
                    <a:pt x="389" y="31"/>
                  </a:lnTo>
                  <a:lnTo>
                    <a:pt x="418" y="39"/>
                  </a:lnTo>
                  <a:lnTo>
                    <a:pt x="446" y="49"/>
                  </a:lnTo>
                  <a:lnTo>
                    <a:pt x="460" y="56"/>
                  </a:lnTo>
                  <a:lnTo>
                    <a:pt x="474" y="62"/>
                  </a:lnTo>
                  <a:lnTo>
                    <a:pt x="474" y="62"/>
                  </a:lnTo>
                  <a:lnTo>
                    <a:pt x="487" y="70"/>
                  </a:lnTo>
                  <a:lnTo>
                    <a:pt x="499" y="79"/>
                  </a:lnTo>
                  <a:lnTo>
                    <a:pt x="511" y="90"/>
                  </a:lnTo>
                  <a:lnTo>
                    <a:pt x="522" y="100"/>
                  </a:lnTo>
                  <a:lnTo>
                    <a:pt x="533" y="112"/>
                  </a:lnTo>
                  <a:lnTo>
                    <a:pt x="542" y="124"/>
                  </a:lnTo>
                  <a:lnTo>
                    <a:pt x="550" y="137"/>
                  </a:lnTo>
                  <a:lnTo>
                    <a:pt x="557" y="152"/>
                  </a:lnTo>
                  <a:lnTo>
                    <a:pt x="557" y="152"/>
                  </a:lnTo>
                  <a:lnTo>
                    <a:pt x="559" y="154"/>
                  </a:lnTo>
                  <a:lnTo>
                    <a:pt x="562" y="155"/>
                  </a:lnTo>
                  <a:lnTo>
                    <a:pt x="564" y="155"/>
                  </a:lnTo>
                  <a:lnTo>
                    <a:pt x="567" y="154"/>
                  </a:lnTo>
                  <a:lnTo>
                    <a:pt x="570" y="153"/>
                  </a:lnTo>
                  <a:lnTo>
                    <a:pt x="571" y="150"/>
                  </a:lnTo>
                  <a:lnTo>
                    <a:pt x="571" y="146"/>
                  </a:lnTo>
                  <a:lnTo>
                    <a:pt x="571" y="144"/>
                  </a:lnTo>
                  <a:lnTo>
                    <a:pt x="571" y="1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8" name="Freeform 115">
              <a:extLst>
                <a:ext uri="{FF2B5EF4-FFF2-40B4-BE49-F238E27FC236}">
                  <a16:creationId xmlns:a16="http://schemas.microsoft.com/office/drawing/2014/main" id="{B70D4DD1-B5B8-2A3C-07F9-886C452B25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8" y="3013"/>
              <a:ext cx="84" cy="85"/>
            </a:xfrm>
            <a:custGeom>
              <a:avLst/>
              <a:gdLst>
                <a:gd name="T0" fmla="*/ 105 w 251"/>
                <a:gd name="T1" fmla="*/ 16 h 255"/>
                <a:gd name="T2" fmla="*/ 130 w 251"/>
                <a:gd name="T3" fmla="*/ 31 h 255"/>
                <a:gd name="T4" fmla="*/ 151 w 251"/>
                <a:gd name="T5" fmla="*/ 50 h 255"/>
                <a:gd name="T6" fmla="*/ 190 w 251"/>
                <a:gd name="T7" fmla="*/ 94 h 255"/>
                <a:gd name="T8" fmla="*/ 207 w 251"/>
                <a:gd name="T9" fmla="*/ 118 h 255"/>
                <a:gd name="T10" fmla="*/ 223 w 251"/>
                <a:gd name="T11" fmla="*/ 144 h 255"/>
                <a:gd name="T12" fmla="*/ 232 w 251"/>
                <a:gd name="T13" fmla="*/ 172 h 255"/>
                <a:gd name="T14" fmla="*/ 236 w 251"/>
                <a:gd name="T15" fmla="*/ 201 h 255"/>
                <a:gd name="T16" fmla="*/ 233 w 251"/>
                <a:gd name="T17" fmla="*/ 213 h 255"/>
                <a:gd name="T18" fmla="*/ 223 w 251"/>
                <a:gd name="T19" fmla="*/ 230 h 255"/>
                <a:gd name="T20" fmla="*/ 207 w 251"/>
                <a:gd name="T21" fmla="*/ 238 h 255"/>
                <a:gd name="T22" fmla="*/ 187 w 251"/>
                <a:gd name="T23" fmla="*/ 239 h 255"/>
                <a:gd name="T24" fmla="*/ 165 w 251"/>
                <a:gd name="T25" fmla="*/ 235 h 255"/>
                <a:gd name="T26" fmla="*/ 131 w 251"/>
                <a:gd name="T27" fmla="*/ 223 h 255"/>
                <a:gd name="T28" fmla="*/ 95 w 251"/>
                <a:gd name="T29" fmla="*/ 205 h 255"/>
                <a:gd name="T30" fmla="*/ 73 w 251"/>
                <a:gd name="T31" fmla="*/ 193 h 255"/>
                <a:gd name="T32" fmla="*/ 32 w 251"/>
                <a:gd name="T33" fmla="*/ 165 h 255"/>
                <a:gd name="T34" fmla="*/ 14 w 251"/>
                <a:gd name="T35" fmla="*/ 151 h 255"/>
                <a:gd name="T36" fmla="*/ 8 w 251"/>
                <a:gd name="T37" fmla="*/ 148 h 255"/>
                <a:gd name="T38" fmla="*/ 2 w 251"/>
                <a:gd name="T39" fmla="*/ 151 h 255"/>
                <a:gd name="T40" fmla="*/ 0 w 251"/>
                <a:gd name="T41" fmla="*/ 156 h 255"/>
                <a:gd name="T42" fmla="*/ 2 w 251"/>
                <a:gd name="T43" fmla="*/ 161 h 255"/>
                <a:gd name="T44" fmla="*/ 21 w 251"/>
                <a:gd name="T45" fmla="*/ 176 h 255"/>
                <a:gd name="T46" fmla="*/ 60 w 251"/>
                <a:gd name="T47" fmla="*/ 202 h 255"/>
                <a:gd name="T48" fmla="*/ 80 w 251"/>
                <a:gd name="T49" fmla="*/ 214 h 255"/>
                <a:gd name="T50" fmla="*/ 128 w 251"/>
                <a:gd name="T51" fmla="*/ 239 h 255"/>
                <a:gd name="T52" fmla="*/ 154 w 251"/>
                <a:gd name="T53" fmla="*/ 248 h 255"/>
                <a:gd name="T54" fmla="*/ 181 w 251"/>
                <a:gd name="T55" fmla="*/ 255 h 255"/>
                <a:gd name="T56" fmla="*/ 192 w 251"/>
                <a:gd name="T57" fmla="*/ 255 h 255"/>
                <a:gd name="T58" fmla="*/ 213 w 251"/>
                <a:gd name="T59" fmla="*/ 253 h 255"/>
                <a:gd name="T60" fmla="*/ 223 w 251"/>
                <a:gd name="T61" fmla="*/ 249 h 255"/>
                <a:gd name="T62" fmla="*/ 238 w 251"/>
                <a:gd name="T63" fmla="*/ 235 h 255"/>
                <a:gd name="T64" fmla="*/ 248 w 251"/>
                <a:gd name="T65" fmla="*/ 217 h 255"/>
                <a:gd name="T66" fmla="*/ 251 w 251"/>
                <a:gd name="T67" fmla="*/ 202 h 255"/>
                <a:gd name="T68" fmla="*/ 249 w 251"/>
                <a:gd name="T69" fmla="*/ 171 h 255"/>
                <a:gd name="T70" fmla="*/ 238 w 251"/>
                <a:gd name="T71" fmla="*/ 142 h 255"/>
                <a:gd name="T72" fmla="*/ 223 w 251"/>
                <a:gd name="T73" fmla="*/ 114 h 255"/>
                <a:gd name="T74" fmla="*/ 215 w 251"/>
                <a:gd name="T75" fmla="*/ 101 h 255"/>
                <a:gd name="T76" fmla="*/ 191 w 251"/>
                <a:gd name="T77" fmla="*/ 71 h 255"/>
                <a:gd name="T78" fmla="*/ 164 w 251"/>
                <a:gd name="T79" fmla="*/ 42 h 255"/>
                <a:gd name="T80" fmla="*/ 152 w 251"/>
                <a:gd name="T81" fmla="*/ 30 h 255"/>
                <a:gd name="T82" fmla="*/ 127 w 251"/>
                <a:gd name="T83" fmla="*/ 10 h 255"/>
                <a:gd name="T84" fmla="*/ 112 w 251"/>
                <a:gd name="T85" fmla="*/ 1 h 255"/>
                <a:gd name="T86" fmla="*/ 107 w 251"/>
                <a:gd name="T87" fmla="*/ 1 h 255"/>
                <a:gd name="T88" fmla="*/ 102 w 251"/>
                <a:gd name="T89" fmla="*/ 4 h 255"/>
                <a:gd name="T90" fmla="*/ 101 w 251"/>
                <a:gd name="T91" fmla="*/ 10 h 255"/>
                <a:gd name="T92" fmla="*/ 105 w 251"/>
                <a:gd name="T93" fmla="*/ 16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51" h="255">
                  <a:moveTo>
                    <a:pt x="105" y="16"/>
                  </a:moveTo>
                  <a:lnTo>
                    <a:pt x="105" y="16"/>
                  </a:lnTo>
                  <a:lnTo>
                    <a:pt x="118" y="22"/>
                  </a:lnTo>
                  <a:lnTo>
                    <a:pt x="130" y="31"/>
                  </a:lnTo>
                  <a:lnTo>
                    <a:pt x="140" y="41"/>
                  </a:lnTo>
                  <a:lnTo>
                    <a:pt x="151" y="50"/>
                  </a:lnTo>
                  <a:lnTo>
                    <a:pt x="171" y="72"/>
                  </a:lnTo>
                  <a:lnTo>
                    <a:pt x="190" y="94"/>
                  </a:lnTo>
                  <a:lnTo>
                    <a:pt x="190" y="94"/>
                  </a:lnTo>
                  <a:lnTo>
                    <a:pt x="207" y="118"/>
                  </a:lnTo>
                  <a:lnTo>
                    <a:pt x="215" y="130"/>
                  </a:lnTo>
                  <a:lnTo>
                    <a:pt x="223" y="144"/>
                  </a:lnTo>
                  <a:lnTo>
                    <a:pt x="228" y="157"/>
                  </a:lnTo>
                  <a:lnTo>
                    <a:pt x="232" y="172"/>
                  </a:lnTo>
                  <a:lnTo>
                    <a:pt x="234" y="186"/>
                  </a:lnTo>
                  <a:lnTo>
                    <a:pt x="236" y="201"/>
                  </a:lnTo>
                  <a:lnTo>
                    <a:pt x="236" y="201"/>
                  </a:lnTo>
                  <a:lnTo>
                    <a:pt x="233" y="213"/>
                  </a:lnTo>
                  <a:lnTo>
                    <a:pt x="229" y="223"/>
                  </a:lnTo>
                  <a:lnTo>
                    <a:pt x="223" y="230"/>
                  </a:lnTo>
                  <a:lnTo>
                    <a:pt x="216" y="235"/>
                  </a:lnTo>
                  <a:lnTo>
                    <a:pt x="207" y="238"/>
                  </a:lnTo>
                  <a:lnTo>
                    <a:pt x="198" y="239"/>
                  </a:lnTo>
                  <a:lnTo>
                    <a:pt x="187" y="239"/>
                  </a:lnTo>
                  <a:lnTo>
                    <a:pt x="175" y="238"/>
                  </a:lnTo>
                  <a:lnTo>
                    <a:pt x="165" y="235"/>
                  </a:lnTo>
                  <a:lnTo>
                    <a:pt x="153" y="231"/>
                  </a:lnTo>
                  <a:lnTo>
                    <a:pt x="131" y="223"/>
                  </a:lnTo>
                  <a:lnTo>
                    <a:pt x="111" y="214"/>
                  </a:lnTo>
                  <a:lnTo>
                    <a:pt x="95" y="205"/>
                  </a:lnTo>
                  <a:lnTo>
                    <a:pt x="95" y="205"/>
                  </a:lnTo>
                  <a:lnTo>
                    <a:pt x="73" y="193"/>
                  </a:lnTo>
                  <a:lnTo>
                    <a:pt x="52" y="180"/>
                  </a:lnTo>
                  <a:lnTo>
                    <a:pt x="32" y="165"/>
                  </a:lnTo>
                  <a:lnTo>
                    <a:pt x="14" y="151"/>
                  </a:lnTo>
                  <a:lnTo>
                    <a:pt x="14" y="151"/>
                  </a:lnTo>
                  <a:lnTo>
                    <a:pt x="10" y="150"/>
                  </a:lnTo>
                  <a:lnTo>
                    <a:pt x="8" y="148"/>
                  </a:lnTo>
                  <a:lnTo>
                    <a:pt x="5" y="150"/>
                  </a:lnTo>
                  <a:lnTo>
                    <a:pt x="2" y="151"/>
                  </a:lnTo>
                  <a:lnTo>
                    <a:pt x="1" y="154"/>
                  </a:lnTo>
                  <a:lnTo>
                    <a:pt x="0" y="156"/>
                  </a:lnTo>
                  <a:lnTo>
                    <a:pt x="0" y="159"/>
                  </a:lnTo>
                  <a:lnTo>
                    <a:pt x="2" y="161"/>
                  </a:lnTo>
                  <a:lnTo>
                    <a:pt x="2" y="161"/>
                  </a:lnTo>
                  <a:lnTo>
                    <a:pt x="21" y="176"/>
                  </a:lnTo>
                  <a:lnTo>
                    <a:pt x="40" y="190"/>
                  </a:lnTo>
                  <a:lnTo>
                    <a:pt x="60" y="202"/>
                  </a:lnTo>
                  <a:lnTo>
                    <a:pt x="80" y="214"/>
                  </a:lnTo>
                  <a:lnTo>
                    <a:pt x="80" y="214"/>
                  </a:lnTo>
                  <a:lnTo>
                    <a:pt x="103" y="227"/>
                  </a:lnTo>
                  <a:lnTo>
                    <a:pt x="128" y="239"/>
                  </a:lnTo>
                  <a:lnTo>
                    <a:pt x="141" y="244"/>
                  </a:lnTo>
                  <a:lnTo>
                    <a:pt x="154" y="248"/>
                  </a:lnTo>
                  <a:lnTo>
                    <a:pt x="168" y="252"/>
                  </a:lnTo>
                  <a:lnTo>
                    <a:pt x="181" y="255"/>
                  </a:lnTo>
                  <a:lnTo>
                    <a:pt x="181" y="255"/>
                  </a:lnTo>
                  <a:lnTo>
                    <a:pt x="192" y="255"/>
                  </a:lnTo>
                  <a:lnTo>
                    <a:pt x="203" y="255"/>
                  </a:lnTo>
                  <a:lnTo>
                    <a:pt x="213" y="253"/>
                  </a:lnTo>
                  <a:lnTo>
                    <a:pt x="223" y="249"/>
                  </a:lnTo>
                  <a:lnTo>
                    <a:pt x="223" y="249"/>
                  </a:lnTo>
                  <a:lnTo>
                    <a:pt x="232" y="243"/>
                  </a:lnTo>
                  <a:lnTo>
                    <a:pt x="238" y="235"/>
                  </a:lnTo>
                  <a:lnTo>
                    <a:pt x="245" y="227"/>
                  </a:lnTo>
                  <a:lnTo>
                    <a:pt x="248" y="217"/>
                  </a:lnTo>
                  <a:lnTo>
                    <a:pt x="248" y="217"/>
                  </a:lnTo>
                  <a:lnTo>
                    <a:pt x="251" y="202"/>
                  </a:lnTo>
                  <a:lnTo>
                    <a:pt x="251" y="186"/>
                  </a:lnTo>
                  <a:lnTo>
                    <a:pt x="249" y="171"/>
                  </a:lnTo>
                  <a:lnTo>
                    <a:pt x="244" y="156"/>
                  </a:lnTo>
                  <a:lnTo>
                    <a:pt x="238" y="142"/>
                  </a:lnTo>
                  <a:lnTo>
                    <a:pt x="231" y="127"/>
                  </a:lnTo>
                  <a:lnTo>
                    <a:pt x="223" y="114"/>
                  </a:lnTo>
                  <a:lnTo>
                    <a:pt x="215" y="101"/>
                  </a:lnTo>
                  <a:lnTo>
                    <a:pt x="215" y="101"/>
                  </a:lnTo>
                  <a:lnTo>
                    <a:pt x="203" y="85"/>
                  </a:lnTo>
                  <a:lnTo>
                    <a:pt x="191" y="71"/>
                  </a:lnTo>
                  <a:lnTo>
                    <a:pt x="178" y="55"/>
                  </a:lnTo>
                  <a:lnTo>
                    <a:pt x="164" y="42"/>
                  </a:lnTo>
                  <a:lnTo>
                    <a:pt x="164" y="42"/>
                  </a:lnTo>
                  <a:lnTo>
                    <a:pt x="152" y="30"/>
                  </a:lnTo>
                  <a:lnTo>
                    <a:pt x="140" y="20"/>
                  </a:lnTo>
                  <a:lnTo>
                    <a:pt x="127" y="10"/>
                  </a:lnTo>
                  <a:lnTo>
                    <a:pt x="112" y="1"/>
                  </a:lnTo>
                  <a:lnTo>
                    <a:pt x="112" y="1"/>
                  </a:lnTo>
                  <a:lnTo>
                    <a:pt x="110" y="0"/>
                  </a:lnTo>
                  <a:lnTo>
                    <a:pt x="107" y="1"/>
                  </a:lnTo>
                  <a:lnTo>
                    <a:pt x="105" y="2"/>
                  </a:lnTo>
                  <a:lnTo>
                    <a:pt x="102" y="4"/>
                  </a:lnTo>
                  <a:lnTo>
                    <a:pt x="101" y="8"/>
                  </a:lnTo>
                  <a:lnTo>
                    <a:pt x="101" y="10"/>
                  </a:lnTo>
                  <a:lnTo>
                    <a:pt x="102" y="13"/>
                  </a:lnTo>
                  <a:lnTo>
                    <a:pt x="105" y="16"/>
                  </a:lnTo>
                  <a:lnTo>
                    <a:pt x="105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9" name="Freeform 116">
              <a:extLst>
                <a:ext uri="{FF2B5EF4-FFF2-40B4-BE49-F238E27FC236}">
                  <a16:creationId xmlns:a16="http://schemas.microsoft.com/office/drawing/2014/main" id="{CAF50984-F133-3C5D-8142-3A939EBA24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6" y="3045"/>
              <a:ext cx="25" cy="22"/>
            </a:xfrm>
            <a:custGeom>
              <a:avLst/>
              <a:gdLst>
                <a:gd name="T0" fmla="*/ 2 w 73"/>
                <a:gd name="T1" fmla="*/ 15 h 66"/>
                <a:gd name="T2" fmla="*/ 2 w 73"/>
                <a:gd name="T3" fmla="*/ 15 h 66"/>
                <a:gd name="T4" fmla="*/ 19 w 73"/>
                <a:gd name="T5" fmla="*/ 24 h 66"/>
                <a:gd name="T6" fmla="*/ 34 w 73"/>
                <a:gd name="T7" fmla="*/ 36 h 66"/>
                <a:gd name="T8" fmla="*/ 47 w 73"/>
                <a:gd name="T9" fmla="*/ 48 h 66"/>
                <a:gd name="T10" fmla="*/ 57 w 73"/>
                <a:gd name="T11" fmla="*/ 62 h 66"/>
                <a:gd name="T12" fmla="*/ 57 w 73"/>
                <a:gd name="T13" fmla="*/ 62 h 66"/>
                <a:gd name="T14" fmla="*/ 60 w 73"/>
                <a:gd name="T15" fmla="*/ 65 h 66"/>
                <a:gd name="T16" fmla="*/ 63 w 73"/>
                <a:gd name="T17" fmla="*/ 66 h 66"/>
                <a:gd name="T18" fmla="*/ 65 w 73"/>
                <a:gd name="T19" fmla="*/ 66 h 66"/>
                <a:gd name="T20" fmla="*/ 69 w 73"/>
                <a:gd name="T21" fmla="*/ 66 h 66"/>
                <a:gd name="T22" fmla="*/ 69 w 73"/>
                <a:gd name="T23" fmla="*/ 66 h 66"/>
                <a:gd name="T24" fmla="*/ 71 w 73"/>
                <a:gd name="T25" fmla="*/ 63 h 66"/>
                <a:gd name="T26" fmla="*/ 72 w 73"/>
                <a:gd name="T27" fmla="*/ 61 h 66"/>
                <a:gd name="T28" fmla="*/ 73 w 73"/>
                <a:gd name="T29" fmla="*/ 58 h 66"/>
                <a:gd name="T30" fmla="*/ 72 w 73"/>
                <a:gd name="T31" fmla="*/ 54 h 66"/>
                <a:gd name="T32" fmla="*/ 72 w 73"/>
                <a:gd name="T33" fmla="*/ 54 h 66"/>
                <a:gd name="T34" fmla="*/ 59 w 73"/>
                <a:gd name="T35" fmla="*/ 39 h 66"/>
                <a:gd name="T36" fmla="*/ 44 w 73"/>
                <a:gd name="T37" fmla="*/ 24 h 66"/>
                <a:gd name="T38" fmla="*/ 29 w 73"/>
                <a:gd name="T39" fmla="*/ 12 h 66"/>
                <a:gd name="T40" fmla="*/ 12 w 73"/>
                <a:gd name="T41" fmla="*/ 2 h 66"/>
                <a:gd name="T42" fmla="*/ 12 w 73"/>
                <a:gd name="T43" fmla="*/ 2 h 66"/>
                <a:gd name="T44" fmla="*/ 8 w 73"/>
                <a:gd name="T45" fmla="*/ 0 h 66"/>
                <a:gd name="T46" fmla="*/ 5 w 73"/>
                <a:gd name="T47" fmla="*/ 0 h 66"/>
                <a:gd name="T48" fmla="*/ 2 w 73"/>
                <a:gd name="T49" fmla="*/ 2 h 66"/>
                <a:gd name="T50" fmla="*/ 0 w 73"/>
                <a:gd name="T51" fmla="*/ 4 h 66"/>
                <a:gd name="T52" fmla="*/ 0 w 73"/>
                <a:gd name="T53" fmla="*/ 4 h 66"/>
                <a:gd name="T54" fmla="*/ 0 w 73"/>
                <a:gd name="T55" fmla="*/ 7 h 66"/>
                <a:gd name="T56" fmla="*/ 0 w 73"/>
                <a:gd name="T57" fmla="*/ 10 h 66"/>
                <a:gd name="T58" fmla="*/ 1 w 73"/>
                <a:gd name="T59" fmla="*/ 12 h 66"/>
                <a:gd name="T60" fmla="*/ 2 w 73"/>
                <a:gd name="T61" fmla="*/ 15 h 66"/>
                <a:gd name="T62" fmla="*/ 2 w 73"/>
                <a:gd name="T63" fmla="*/ 1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3" h="66">
                  <a:moveTo>
                    <a:pt x="2" y="15"/>
                  </a:moveTo>
                  <a:lnTo>
                    <a:pt x="2" y="15"/>
                  </a:lnTo>
                  <a:lnTo>
                    <a:pt x="19" y="24"/>
                  </a:lnTo>
                  <a:lnTo>
                    <a:pt x="34" y="36"/>
                  </a:lnTo>
                  <a:lnTo>
                    <a:pt x="47" y="48"/>
                  </a:lnTo>
                  <a:lnTo>
                    <a:pt x="57" y="62"/>
                  </a:lnTo>
                  <a:lnTo>
                    <a:pt x="57" y="62"/>
                  </a:lnTo>
                  <a:lnTo>
                    <a:pt x="60" y="65"/>
                  </a:lnTo>
                  <a:lnTo>
                    <a:pt x="63" y="66"/>
                  </a:lnTo>
                  <a:lnTo>
                    <a:pt x="65" y="66"/>
                  </a:lnTo>
                  <a:lnTo>
                    <a:pt x="69" y="66"/>
                  </a:lnTo>
                  <a:lnTo>
                    <a:pt x="69" y="66"/>
                  </a:lnTo>
                  <a:lnTo>
                    <a:pt x="71" y="63"/>
                  </a:lnTo>
                  <a:lnTo>
                    <a:pt x="72" y="61"/>
                  </a:lnTo>
                  <a:lnTo>
                    <a:pt x="73" y="58"/>
                  </a:lnTo>
                  <a:lnTo>
                    <a:pt x="72" y="54"/>
                  </a:lnTo>
                  <a:lnTo>
                    <a:pt x="72" y="54"/>
                  </a:lnTo>
                  <a:lnTo>
                    <a:pt x="59" y="39"/>
                  </a:lnTo>
                  <a:lnTo>
                    <a:pt x="44" y="24"/>
                  </a:lnTo>
                  <a:lnTo>
                    <a:pt x="29" y="1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2" y="15"/>
                  </a:lnTo>
                  <a:lnTo>
                    <a:pt x="2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0" name="Freeform 117">
              <a:extLst>
                <a:ext uri="{FF2B5EF4-FFF2-40B4-BE49-F238E27FC236}">
                  <a16:creationId xmlns:a16="http://schemas.microsoft.com/office/drawing/2014/main" id="{653818F4-6097-AE6E-0F95-D33624153E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8" y="3076"/>
              <a:ext cx="225" cy="145"/>
            </a:xfrm>
            <a:custGeom>
              <a:avLst/>
              <a:gdLst>
                <a:gd name="T0" fmla="*/ 653 w 674"/>
                <a:gd name="T1" fmla="*/ 124 h 435"/>
                <a:gd name="T2" fmla="*/ 625 w 674"/>
                <a:gd name="T3" fmla="*/ 172 h 435"/>
                <a:gd name="T4" fmla="*/ 589 w 674"/>
                <a:gd name="T5" fmla="*/ 213 h 435"/>
                <a:gd name="T6" fmla="*/ 544 w 674"/>
                <a:gd name="T7" fmla="*/ 247 h 435"/>
                <a:gd name="T8" fmla="*/ 447 w 674"/>
                <a:gd name="T9" fmla="*/ 302 h 435"/>
                <a:gd name="T10" fmla="*/ 334 w 674"/>
                <a:gd name="T11" fmla="*/ 353 h 435"/>
                <a:gd name="T12" fmla="*/ 217 w 674"/>
                <a:gd name="T13" fmla="*/ 394 h 435"/>
                <a:gd name="T14" fmla="*/ 137 w 674"/>
                <a:gd name="T15" fmla="*/ 412 h 435"/>
                <a:gd name="T16" fmla="*/ 82 w 674"/>
                <a:gd name="T17" fmla="*/ 419 h 435"/>
                <a:gd name="T18" fmla="*/ 52 w 674"/>
                <a:gd name="T19" fmla="*/ 416 h 435"/>
                <a:gd name="T20" fmla="*/ 22 w 674"/>
                <a:gd name="T21" fmla="*/ 404 h 435"/>
                <a:gd name="T22" fmla="*/ 19 w 674"/>
                <a:gd name="T23" fmla="*/ 402 h 435"/>
                <a:gd name="T24" fmla="*/ 17 w 674"/>
                <a:gd name="T25" fmla="*/ 398 h 435"/>
                <a:gd name="T26" fmla="*/ 17 w 674"/>
                <a:gd name="T27" fmla="*/ 396 h 435"/>
                <a:gd name="T28" fmla="*/ 17 w 674"/>
                <a:gd name="T29" fmla="*/ 387 h 435"/>
                <a:gd name="T30" fmla="*/ 21 w 674"/>
                <a:gd name="T31" fmla="*/ 377 h 435"/>
                <a:gd name="T32" fmla="*/ 31 w 674"/>
                <a:gd name="T33" fmla="*/ 364 h 435"/>
                <a:gd name="T34" fmla="*/ 84 w 674"/>
                <a:gd name="T35" fmla="*/ 319 h 435"/>
                <a:gd name="T36" fmla="*/ 144 w 674"/>
                <a:gd name="T37" fmla="*/ 280 h 435"/>
                <a:gd name="T38" fmla="*/ 212 w 674"/>
                <a:gd name="T39" fmla="*/ 236 h 435"/>
                <a:gd name="T40" fmla="*/ 237 w 674"/>
                <a:gd name="T41" fmla="*/ 216 h 435"/>
                <a:gd name="T42" fmla="*/ 275 w 674"/>
                <a:gd name="T43" fmla="*/ 177 h 435"/>
                <a:gd name="T44" fmla="*/ 316 w 674"/>
                <a:gd name="T45" fmla="*/ 124 h 435"/>
                <a:gd name="T46" fmla="*/ 362 w 674"/>
                <a:gd name="T47" fmla="*/ 50 h 435"/>
                <a:gd name="T48" fmla="*/ 381 w 674"/>
                <a:gd name="T49" fmla="*/ 9 h 435"/>
                <a:gd name="T50" fmla="*/ 377 w 674"/>
                <a:gd name="T51" fmla="*/ 1 h 435"/>
                <a:gd name="T52" fmla="*/ 369 w 674"/>
                <a:gd name="T53" fmla="*/ 1 h 435"/>
                <a:gd name="T54" fmla="*/ 347 w 674"/>
                <a:gd name="T55" fmla="*/ 46 h 435"/>
                <a:gd name="T56" fmla="*/ 299 w 674"/>
                <a:gd name="T57" fmla="*/ 123 h 435"/>
                <a:gd name="T58" fmla="*/ 270 w 674"/>
                <a:gd name="T59" fmla="*/ 159 h 435"/>
                <a:gd name="T60" fmla="*/ 225 w 674"/>
                <a:gd name="T61" fmla="*/ 206 h 435"/>
                <a:gd name="T62" fmla="*/ 208 w 674"/>
                <a:gd name="T63" fmla="*/ 220 h 435"/>
                <a:gd name="T64" fmla="*/ 206 w 674"/>
                <a:gd name="T65" fmla="*/ 223 h 435"/>
                <a:gd name="T66" fmla="*/ 199 w 674"/>
                <a:gd name="T67" fmla="*/ 227 h 435"/>
                <a:gd name="T68" fmla="*/ 144 w 674"/>
                <a:gd name="T69" fmla="*/ 261 h 435"/>
                <a:gd name="T70" fmla="*/ 82 w 674"/>
                <a:gd name="T71" fmla="*/ 301 h 435"/>
                <a:gd name="T72" fmla="*/ 25 w 674"/>
                <a:gd name="T73" fmla="*/ 348 h 435"/>
                <a:gd name="T74" fmla="*/ 9 w 674"/>
                <a:gd name="T75" fmla="*/ 366 h 435"/>
                <a:gd name="T76" fmla="*/ 0 w 674"/>
                <a:gd name="T77" fmla="*/ 390 h 435"/>
                <a:gd name="T78" fmla="*/ 4 w 674"/>
                <a:gd name="T79" fmla="*/ 406 h 435"/>
                <a:gd name="T80" fmla="*/ 23 w 674"/>
                <a:gd name="T81" fmla="*/ 424 h 435"/>
                <a:gd name="T82" fmla="*/ 39 w 674"/>
                <a:gd name="T83" fmla="*/ 429 h 435"/>
                <a:gd name="T84" fmla="*/ 82 w 674"/>
                <a:gd name="T85" fmla="*/ 435 h 435"/>
                <a:gd name="T86" fmla="*/ 119 w 674"/>
                <a:gd name="T87" fmla="*/ 431 h 435"/>
                <a:gd name="T88" fmla="*/ 174 w 674"/>
                <a:gd name="T89" fmla="*/ 421 h 435"/>
                <a:gd name="T90" fmla="*/ 250 w 674"/>
                <a:gd name="T91" fmla="*/ 400 h 435"/>
                <a:gd name="T92" fmla="*/ 377 w 674"/>
                <a:gd name="T93" fmla="*/ 350 h 435"/>
                <a:gd name="T94" fmla="*/ 455 w 674"/>
                <a:gd name="T95" fmla="*/ 316 h 435"/>
                <a:gd name="T96" fmla="*/ 557 w 674"/>
                <a:gd name="T97" fmla="*/ 257 h 435"/>
                <a:gd name="T98" fmla="*/ 587 w 674"/>
                <a:gd name="T99" fmla="*/ 234 h 435"/>
                <a:gd name="T100" fmla="*/ 628 w 674"/>
                <a:gd name="T101" fmla="*/ 194 h 435"/>
                <a:gd name="T102" fmla="*/ 659 w 674"/>
                <a:gd name="T103" fmla="*/ 147 h 435"/>
                <a:gd name="T104" fmla="*/ 674 w 674"/>
                <a:gd name="T105" fmla="*/ 111 h 435"/>
                <a:gd name="T106" fmla="*/ 672 w 674"/>
                <a:gd name="T107" fmla="*/ 105 h 435"/>
                <a:gd name="T108" fmla="*/ 665 w 674"/>
                <a:gd name="T109" fmla="*/ 102 h 435"/>
                <a:gd name="T110" fmla="*/ 658 w 674"/>
                <a:gd name="T111" fmla="*/ 107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74" h="435">
                  <a:moveTo>
                    <a:pt x="658" y="107"/>
                  </a:moveTo>
                  <a:lnTo>
                    <a:pt x="658" y="107"/>
                  </a:lnTo>
                  <a:lnTo>
                    <a:pt x="653" y="124"/>
                  </a:lnTo>
                  <a:lnTo>
                    <a:pt x="645" y="142"/>
                  </a:lnTo>
                  <a:lnTo>
                    <a:pt x="636" y="157"/>
                  </a:lnTo>
                  <a:lnTo>
                    <a:pt x="625" y="172"/>
                  </a:lnTo>
                  <a:lnTo>
                    <a:pt x="613" y="186"/>
                  </a:lnTo>
                  <a:lnTo>
                    <a:pt x="602" y="199"/>
                  </a:lnTo>
                  <a:lnTo>
                    <a:pt x="589" y="213"/>
                  </a:lnTo>
                  <a:lnTo>
                    <a:pt x="574" y="224"/>
                  </a:lnTo>
                  <a:lnTo>
                    <a:pt x="574" y="224"/>
                  </a:lnTo>
                  <a:lnTo>
                    <a:pt x="544" y="247"/>
                  </a:lnTo>
                  <a:lnTo>
                    <a:pt x="514" y="268"/>
                  </a:lnTo>
                  <a:lnTo>
                    <a:pt x="481" y="286"/>
                  </a:lnTo>
                  <a:lnTo>
                    <a:pt x="447" y="302"/>
                  </a:lnTo>
                  <a:lnTo>
                    <a:pt x="447" y="302"/>
                  </a:lnTo>
                  <a:lnTo>
                    <a:pt x="372" y="336"/>
                  </a:lnTo>
                  <a:lnTo>
                    <a:pt x="334" y="353"/>
                  </a:lnTo>
                  <a:lnTo>
                    <a:pt x="296" y="368"/>
                  </a:lnTo>
                  <a:lnTo>
                    <a:pt x="257" y="382"/>
                  </a:lnTo>
                  <a:lnTo>
                    <a:pt x="217" y="394"/>
                  </a:lnTo>
                  <a:lnTo>
                    <a:pt x="178" y="404"/>
                  </a:lnTo>
                  <a:lnTo>
                    <a:pt x="137" y="412"/>
                  </a:lnTo>
                  <a:lnTo>
                    <a:pt x="137" y="412"/>
                  </a:lnTo>
                  <a:lnTo>
                    <a:pt x="119" y="415"/>
                  </a:lnTo>
                  <a:lnTo>
                    <a:pt x="101" y="417"/>
                  </a:lnTo>
                  <a:lnTo>
                    <a:pt x="82" y="419"/>
                  </a:lnTo>
                  <a:lnTo>
                    <a:pt x="64" y="417"/>
                  </a:lnTo>
                  <a:lnTo>
                    <a:pt x="64" y="417"/>
                  </a:lnTo>
                  <a:lnTo>
                    <a:pt x="52" y="416"/>
                  </a:lnTo>
                  <a:lnTo>
                    <a:pt x="42" y="414"/>
                  </a:lnTo>
                  <a:lnTo>
                    <a:pt x="31" y="410"/>
                  </a:lnTo>
                  <a:lnTo>
                    <a:pt x="22" y="404"/>
                  </a:lnTo>
                  <a:lnTo>
                    <a:pt x="22" y="404"/>
                  </a:lnTo>
                  <a:lnTo>
                    <a:pt x="19" y="402"/>
                  </a:lnTo>
                  <a:lnTo>
                    <a:pt x="19" y="402"/>
                  </a:lnTo>
                  <a:lnTo>
                    <a:pt x="18" y="400"/>
                  </a:lnTo>
                  <a:lnTo>
                    <a:pt x="18" y="400"/>
                  </a:lnTo>
                  <a:lnTo>
                    <a:pt x="17" y="398"/>
                  </a:lnTo>
                  <a:lnTo>
                    <a:pt x="17" y="398"/>
                  </a:lnTo>
                  <a:lnTo>
                    <a:pt x="17" y="396"/>
                  </a:lnTo>
                  <a:lnTo>
                    <a:pt x="17" y="396"/>
                  </a:lnTo>
                  <a:lnTo>
                    <a:pt x="15" y="392"/>
                  </a:lnTo>
                  <a:lnTo>
                    <a:pt x="17" y="387"/>
                  </a:lnTo>
                  <a:lnTo>
                    <a:pt x="17" y="387"/>
                  </a:lnTo>
                  <a:lnTo>
                    <a:pt x="18" y="382"/>
                  </a:lnTo>
                  <a:lnTo>
                    <a:pt x="21" y="377"/>
                  </a:lnTo>
                  <a:lnTo>
                    <a:pt x="21" y="377"/>
                  </a:lnTo>
                  <a:lnTo>
                    <a:pt x="26" y="370"/>
                  </a:lnTo>
                  <a:lnTo>
                    <a:pt x="31" y="364"/>
                  </a:lnTo>
                  <a:lnTo>
                    <a:pt x="31" y="364"/>
                  </a:lnTo>
                  <a:lnTo>
                    <a:pt x="47" y="347"/>
                  </a:lnTo>
                  <a:lnTo>
                    <a:pt x="65" y="332"/>
                  </a:lnTo>
                  <a:lnTo>
                    <a:pt x="84" y="319"/>
                  </a:lnTo>
                  <a:lnTo>
                    <a:pt x="103" y="306"/>
                  </a:lnTo>
                  <a:lnTo>
                    <a:pt x="103" y="306"/>
                  </a:lnTo>
                  <a:lnTo>
                    <a:pt x="144" y="280"/>
                  </a:lnTo>
                  <a:lnTo>
                    <a:pt x="185" y="255"/>
                  </a:lnTo>
                  <a:lnTo>
                    <a:pt x="185" y="255"/>
                  </a:lnTo>
                  <a:lnTo>
                    <a:pt x="212" y="236"/>
                  </a:lnTo>
                  <a:lnTo>
                    <a:pt x="212" y="236"/>
                  </a:lnTo>
                  <a:lnTo>
                    <a:pt x="225" y="227"/>
                  </a:lnTo>
                  <a:lnTo>
                    <a:pt x="237" y="216"/>
                  </a:lnTo>
                  <a:lnTo>
                    <a:pt x="259" y="193"/>
                  </a:lnTo>
                  <a:lnTo>
                    <a:pt x="259" y="193"/>
                  </a:lnTo>
                  <a:lnTo>
                    <a:pt x="275" y="177"/>
                  </a:lnTo>
                  <a:lnTo>
                    <a:pt x="289" y="160"/>
                  </a:lnTo>
                  <a:lnTo>
                    <a:pt x="303" y="143"/>
                  </a:lnTo>
                  <a:lnTo>
                    <a:pt x="316" y="124"/>
                  </a:lnTo>
                  <a:lnTo>
                    <a:pt x="341" y="88"/>
                  </a:lnTo>
                  <a:lnTo>
                    <a:pt x="362" y="50"/>
                  </a:lnTo>
                  <a:lnTo>
                    <a:pt x="362" y="50"/>
                  </a:lnTo>
                  <a:lnTo>
                    <a:pt x="380" y="12"/>
                  </a:lnTo>
                  <a:lnTo>
                    <a:pt x="380" y="12"/>
                  </a:lnTo>
                  <a:lnTo>
                    <a:pt x="381" y="9"/>
                  </a:lnTo>
                  <a:lnTo>
                    <a:pt x="381" y="5"/>
                  </a:lnTo>
                  <a:lnTo>
                    <a:pt x="379" y="4"/>
                  </a:lnTo>
                  <a:lnTo>
                    <a:pt x="377" y="1"/>
                  </a:lnTo>
                  <a:lnTo>
                    <a:pt x="375" y="0"/>
                  </a:lnTo>
                  <a:lnTo>
                    <a:pt x="371" y="0"/>
                  </a:lnTo>
                  <a:lnTo>
                    <a:pt x="369" y="1"/>
                  </a:lnTo>
                  <a:lnTo>
                    <a:pt x="367" y="4"/>
                  </a:lnTo>
                  <a:lnTo>
                    <a:pt x="367" y="4"/>
                  </a:lnTo>
                  <a:lnTo>
                    <a:pt x="347" y="46"/>
                  </a:lnTo>
                  <a:lnTo>
                    <a:pt x="324" y="85"/>
                  </a:lnTo>
                  <a:lnTo>
                    <a:pt x="312" y="103"/>
                  </a:lnTo>
                  <a:lnTo>
                    <a:pt x="299" y="123"/>
                  </a:lnTo>
                  <a:lnTo>
                    <a:pt x="284" y="140"/>
                  </a:lnTo>
                  <a:lnTo>
                    <a:pt x="270" y="159"/>
                  </a:lnTo>
                  <a:lnTo>
                    <a:pt x="270" y="159"/>
                  </a:lnTo>
                  <a:lnTo>
                    <a:pt x="255" y="174"/>
                  </a:lnTo>
                  <a:lnTo>
                    <a:pt x="241" y="190"/>
                  </a:lnTo>
                  <a:lnTo>
                    <a:pt x="225" y="206"/>
                  </a:lnTo>
                  <a:lnTo>
                    <a:pt x="208" y="220"/>
                  </a:lnTo>
                  <a:lnTo>
                    <a:pt x="208" y="220"/>
                  </a:lnTo>
                  <a:lnTo>
                    <a:pt x="208" y="220"/>
                  </a:lnTo>
                  <a:lnTo>
                    <a:pt x="208" y="220"/>
                  </a:lnTo>
                  <a:lnTo>
                    <a:pt x="208" y="220"/>
                  </a:lnTo>
                  <a:lnTo>
                    <a:pt x="206" y="223"/>
                  </a:lnTo>
                  <a:lnTo>
                    <a:pt x="206" y="223"/>
                  </a:lnTo>
                  <a:lnTo>
                    <a:pt x="199" y="227"/>
                  </a:lnTo>
                  <a:lnTo>
                    <a:pt x="199" y="227"/>
                  </a:lnTo>
                  <a:lnTo>
                    <a:pt x="185" y="236"/>
                  </a:lnTo>
                  <a:lnTo>
                    <a:pt x="185" y="236"/>
                  </a:lnTo>
                  <a:lnTo>
                    <a:pt x="144" y="261"/>
                  </a:lnTo>
                  <a:lnTo>
                    <a:pt x="103" y="287"/>
                  </a:lnTo>
                  <a:lnTo>
                    <a:pt x="103" y="287"/>
                  </a:lnTo>
                  <a:lnTo>
                    <a:pt x="82" y="301"/>
                  </a:lnTo>
                  <a:lnTo>
                    <a:pt x="61" y="315"/>
                  </a:lnTo>
                  <a:lnTo>
                    <a:pt x="43" y="331"/>
                  </a:lnTo>
                  <a:lnTo>
                    <a:pt x="25" y="348"/>
                  </a:lnTo>
                  <a:lnTo>
                    <a:pt x="25" y="348"/>
                  </a:lnTo>
                  <a:lnTo>
                    <a:pt x="14" y="360"/>
                  </a:lnTo>
                  <a:lnTo>
                    <a:pt x="9" y="366"/>
                  </a:lnTo>
                  <a:lnTo>
                    <a:pt x="5" y="374"/>
                  </a:lnTo>
                  <a:lnTo>
                    <a:pt x="1" y="382"/>
                  </a:lnTo>
                  <a:lnTo>
                    <a:pt x="0" y="390"/>
                  </a:lnTo>
                  <a:lnTo>
                    <a:pt x="1" y="398"/>
                  </a:lnTo>
                  <a:lnTo>
                    <a:pt x="4" y="406"/>
                  </a:lnTo>
                  <a:lnTo>
                    <a:pt x="4" y="406"/>
                  </a:lnTo>
                  <a:lnTo>
                    <a:pt x="9" y="414"/>
                  </a:lnTo>
                  <a:lnTo>
                    <a:pt x="15" y="419"/>
                  </a:lnTo>
                  <a:lnTo>
                    <a:pt x="23" y="424"/>
                  </a:lnTo>
                  <a:lnTo>
                    <a:pt x="31" y="427"/>
                  </a:lnTo>
                  <a:lnTo>
                    <a:pt x="31" y="427"/>
                  </a:lnTo>
                  <a:lnTo>
                    <a:pt x="39" y="429"/>
                  </a:lnTo>
                  <a:lnTo>
                    <a:pt x="48" y="432"/>
                  </a:lnTo>
                  <a:lnTo>
                    <a:pt x="65" y="433"/>
                  </a:lnTo>
                  <a:lnTo>
                    <a:pt x="82" y="435"/>
                  </a:lnTo>
                  <a:lnTo>
                    <a:pt x="99" y="433"/>
                  </a:lnTo>
                  <a:lnTo>
                    <a:pt x="99" y="433"/>
                  </a:lnTo>
                  <a:lnTo>
                    <a:pt x="119" y="431"/>
                  </a:lnTo>
                  <a:lnTo>
                    <a:pt x="137" y="428"/>
                  </a:lnTo>
                  <a:lnTo>
                    <a:pt x="174" y="421"/>
                  </a:lnTo>
                  <a:lnTo>
                    <a:pt x="174" y="421"/>
                  </a:lnTo>
                  <a:lnTo>
                    <a:pt x="212" y="412"/>
                  </a:lnTo>
                  <a:lnTo>
                    <a:pt x="250" y="400"/>
                  </a:lnTo>
                  <a:lnTo>
                    <a:pt x="250" y="400"/>
                  </a:lnTo>
                  <a:lnTo>
                    <a:pt x="292" y="386"/>
                  </a:lnTo>
                  <a:lnTo>
                    <a:pt x="335" y="369"/>
                  </a:lnTo>
                  <a:lnTo>
                    <a:pt x="377" y="350"/>
                  </a:lnTo>
                  <a:lnTo>
                    <a:pt x="418" y="332"/>
                  </a:lnTo>
                  <a:lnTo>
                    <a:pt x="418" y="332"/>
                  </a:lnTo>
                  <a:lnTo>
                    <a:pt x="455" y="316"/>
                  </a:lnTo>
                  <a:lnTo>
                    <a:pt x="489" y="298"/>
                  </a:lnTo>
                  <a:lnTo>
                    <a:pt x="524" y="278"/>
                  </a:lnTo>
                  <a:lnTo>
                    <a:pt x="557" y="257"/>
                  </a:lnTo>
                  <a:lnTo>
                    <a:pt x="557" y="257"/>
                  </a:lnTo>
                  <a:lnTo>
                    <a:pt x="573" y="245"/>
                  </a:lnTo>
                  <a:lnTo>
                    <a:pt x="587" y="234"/>
                  </a:lnTo>
                  <a:lnTo>
                    <a:pt x="602" y="222"/>
                  </a:lnTo>
                  <a:lnTo>
                    <a:pt x="615" y="209"/>
                  </a:lnTo>
                  <a:lnTo>
                    <a:pt x="628" y="194"/>
                  </a:lnTo>
                  <a:lnTo>
                    <a:pt x="640" y="180"/>
                  </a:lnTo>
                  <a:lnTo>
                    <a:pt x="650" y="164"/>
                  </a:lnTo>
                  <a:lnTo>
                    <a:pt x="659" y="147"/>
                  </a:lnTo>
                  <a:lnTo>
                    <a:pt x="659" y="147"/>
                  </a:lnTo>
                  <a:lnTo>
                    <a:pt x="667" y="130"/>
                  </a:lnTo>
                  <a:lnTo>
                    <a:pt x="674" y="111"/>
                  </a:lnTo>
                  <a:lnTo>
                    <a:pt x="674" y="111"/>
                  </a:lnTo>
                  <a:lnTo>
                    <a:pt x="674" y="107"/>
                  </a:lnTo>
                  <a:lnTo>
                    <a:pt x="672" y="105"/>
                  </a:lnTo>
                  <a:lnTo>
                    <a:pt x="671" y="103"/>
                  </a:lnTo>
                  <a:lnTo>
                    <a:pt x="669" y="102"/>
                  </a:lnTo>
                  <a:lnTo>
                    <a:pt x="665" y="102"/>
                  </a:lnTo>
                  <a:lnTo>
                    <a:pt x="662" y="102"/>
                  </a:lnTo>
                  <a:lnTo>
                    <a:pt x="659" y="103"/>
                  </a:lnTo>
                  <a:lnTo>
                    <a:pt x="658" y="107"/>
                  </a:lnTo>
                  <a:lnTo>
                    <a:pt x="658" y="1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1" name="Freeform 118">
              <a:extLst>
                <a:ext uri="{FF2B5EF4-FFF2-40B4-BE49-F238E27FC236}">
                  <a16:creationId xmlns:a16="http://schemas.microsoft.com/office/drawing/2014/main" id="{D5B28652-7CDE-0150-592D-E9E4C2024D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4" y="3154"/>
              <a:ext cx="198" cy="119"/>
            </a:xfrm>
            <a:custGeom>
              <a:avLst/>
              <a:gdLst>
                <a:gd name="T0" fmla="*/ 560 w 593"/>
                <a:gd name="T1" fmla="*/ 25 h 357"/>
                <a:gd name="T2" fmla="*/ 571 w 593"/>
                <a:gd name="T3" fmla="*/ 38 h 357"/>
                <a:gd name="T4" fmla="*/ 577 w 593"/>
                <a:gd name="T5" fmla="*/ 60 h 357"/>
                <a:gd name="T6" fmla="*/ 577 w 593"/>
                <a:gd name="T7" fmla="*/ 72 h 357"/>
                <a:gd name="T8" fmla="*/ 573 w 593"/>
                <a:gd name="T9" fmla="*/ 84 h 357"/>
                <a:gd name="T10" fmla="*/ 556 w 593"/>
                <a:gd name="T11" fmla="*/ 109 h 357"/>
                <a:gd name="T12" fmla="*/ 514 w 593"/>
                <a:gd name="T13" fmla="*/ 147 h 357"/>
                <a:gd name="T14" fmla="*/ 479 w 593"/>
                <a:gd name="T15" fmla="*/ 171 h 357"/>
                <a:gd name="T16" fmla="*/ 420 w 593"/>
                <a:gd name="T17" fmla="*/ 203 h 357"/>
                <a:gd name="T18" fmla="*/ 306 w 593"/>
                <a:gd name="T19" fmla="*/ 255 h 357"/>
                <a:gd name="T20" fmla="*/ 244 w 593"/>
                <a:gd name="T21" fmla="*/ 277 h 357"/>
                <a:gd name="T22" fmla="*/ 201 w 593"/>
                <a:gd name="T23" fmla="*/ 293 h 357"/>
                <a:gd name="T24" fmla="*/ 135 w 593"/>
                <a:gd name="T25" fmla="*/ 322 h 357"/>
                <a:gd name="T26" fmla="*/ 92 w 593"/>
                <a:gd name="T27" fmla="*/ 336 h 357"/>
                <a:gd name="T28" fmla="*/ 64 w 593"/>
                <a:gd name="T29" fmla="*/ 341 h 357"/>
                <a:gd name="T30" fmla="*/ 42 w 593"/>
                <a:gd name="T31" fmla="*/ 337 h 357"/>
                <a:gd name="T32" fmla="*/ 32 w 593"/>
                <a:gd name="T33" fmla="*/ 331 h 357"/>
                <a:gd name="T34" fmla="*/ 21 w 593"/>
                <a:gd name="T35" fmla="*/ 315 h 357"/>
                <a:gd name="T36" fmla="*/ 16 w 593"/>
                <a:gd name="T37" fmla="*/ 284 h 357"/>
                <a:gd name="T38" fmla="*/ 28 w 593"/>
                <a:gd name="T39" fmla="*/ 246 h 357"/>
                <a:gd name="T40" fmla="*/ 42 w 593"/>
                <a:gd name="T41" fmla="*/ 227 h 357"/>
                <a:gd name="T42" fmla="*/ 54 w 593"/>
                <a:gd name="T43" fmla="*/ 218 h 357"/>
                <a:gd name="T44" fmla="*/ 55 w 593"/>
                <a:gd name="T45" fmla="*/ 210 h 357"/>
                <a:gd name="T46" fmla="*/ 47 w 593"/>
                <a:gd name="T47" fmla="*/ 206 h 357"/>
                <a:gd name="T48" fmla="*/ 33 w 593"/>
                <a:gd name="T49" fmla="*/ 215 h 357"/>
                <a:gd name="T50" fmla="*/ 8 w 593"/>
                <a:gd name="T51" fmla="*/ 249 h 357"/>
                <a:gd name="T52" fmla="*/ 0 w 593"/>
                <a:gd name="T53" fmla="*/ 291 h 357"/>
                <a:gd name="T54" fmla="*/ 5 w 593"/>
                <a:gd name="T55" fmla="*/ 319 h 357"/>
                <a:gd name="T56" fmla="*/ 22 w 593"/>
                <a:gd name="T57" fmla="*/ 343 h 357"/>
                <a:gd name="T58" fmla="*/ 34 w 593"/>
                <a:gd name="T59" fmla="*/ 351 h 357"/>
                <a:gd name="T60" fmla="*/ 60 w 593"/>
                <a:gd name="T61" fmla="*/ 357 h 357"/>
                <a:gd name="T62" fmla="*/ 87 w 593"/>
                <a:gd name="T63" fmla="*/ 353 h 357"/>
                <a:gd name="T64" fmla="*/ 147 w 593"/>
                <a:gd name="T65" fmla="*/ 334 h 357"/>
                <a:gd name="T66" fmla="*/ 228 w 593"/>
                <a:gd name="T67" fmla="*/ 299 h 357"/>
                <a:gd name="T68" fmla="*/ 291 w 593"/>
                <a:gd name="T69" fmla="*/ 277 h 357"/>
                <a:gd name="T70" fmla="*/ 405 w 593"/>
                <a:gd name="T71" fmla="*/ 228 h 357"/>
                <a:gd name="T72" fmla="*/ 470 w 593"/>
                <a:gd name="T73" fmla="*/ 196 h 357"/>
                <a:gd name="T74" fmla="*/ 508 w 593"/>
                <a:gd name="T75" fmla="*/ 171 h 357"/>
                <a:gd name="T76" fmla="*/ 559 w 593"/>
                <a:gd name="T77" fmla="*/ 130 h 357"/>
                <a:gd name="T78" fmla="*/ 580 w 593"/>
                <a:gd name="T79" fmla="*/ 104 h 357"/>
                <a:gd name="T80" fmla="*/ 592 w 593"/>
                <a:gd name="T81" fmla="*/ 73 h 357"/>
                <a:gd name="T82" fmla="*/ 593 w 593"/>
                <a:gd name="T83" fmla="*/ 58 h 357"/>
                <a:gd name="T84" fmla="*/ 586 w 593"/>
                <a:gd name="T85" fmla="*/ 35 h 357"/>
                <a:gd name="T86" fmla="*/ 573 w 593"/>
                <a:gd name="T87" fmla="*/ 16 h 357"/>
                <a:gd name="T88" fmla="*/ 559 w 593"/>
                <a:gd name="T89" fmla="*/ 2 h 357"/>
                <a:gd name="T90" fmla="*/ 552 w 593"/>
                <a:gd name="T91" fmla="*/ 0 h 357"/>
                <a:gd name="T92" fmla="*/ 547 w 593"/>
                <a:gd name="T93" fmla="*/ 2 h 357"/>
                <a:gd name="T94" fmla="*/ 546 w 593"/>
                <a:gd name="T95" fmla="*/ 1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93" h="357">
                  <a:moveTo>
                    <a:pt x="547" y="13"/>
                  </a:moveTo>
                  <a:lnTo>
                    <a:pt x="547" y="13"/>
                  </a:lnTo>
                  <a:lnTo>
                    <a:pt x="560" y="25"/>
                  </a:lnTo>
                  <a:lnTo>
                    <a:pt x="565" y="31"/>
                  </a:lnTo>
                  <a:lnTo>
                    <a:pt x="571" y="38"/>
                  </a:lnTo>
                  <a:lnTo>
                    <a:pt x="571" y="38"/>
                  </a:lnTo>
                  <a:lnTo>
                    <a:pt x="576" y="48"/>
                  </a:lnTo>
                  <a:lnTo>
                    <a:pt x="577" y="55"/>
                  </a:lnTo>
                  <a:lnTo>
                    <a:pt x="577" y="60"/>
                  </a:lnTo>
                  <a:lnTo>
                    <a:pt x="577" y="60"/>
                  </a:lnTo>
                  <a:lnTo>
                    <a:pt x="577" y="67"/>
                  </a:lnTo>
                  <a:lnTo>
                    <a:pt x="577" y="72"/>
                  </a:lnTo>
                  <a:lnTo>
                    <a:pt x="577" y="72"/>
                  </a:lnTo>
                  <a:lnTo>
                    <a:pt x="573" y="84"/>
                  </a:lnTo>
                  <a:lnTo>
                    <a:pt x="573" y="84"/>
                  </a:lnTo>
                  <a:lnTo>
                    <a:pt x="565" y="97"/>
                  </a:lnTo>
                  <a:lnTo>
                    <a:pt x="556" y="109"/>
                  </a:lnTo>
                  <a:lnTo>
                    <a:pt x="556" y="109"/>
                  </a:lnTo>
                  <a:lnTo>
                    <a:pt x="543" y="123"/>
                  </a:lnTo>
                  <a:lnTo>
                    <a:pt x="529" y="136"/>
                  </a:lnTo>
                  <a:lnTo>
                    <a:pt x="514" y="147"/>
                  </a:lnTo>
                  <a:lnTo>
                    <a:pt x="499" y="159"/>
                  </a:lnTo>
                  <a:lnTo>
                    <a:pt x="499" y="159"/>
                  </a:lnTo>
                  <a:lnTo>
                    <a:pt x="479" y="171"/>
                  </a:lnTo>
                  <a:lnTo>
                    <a:pt x="459" y="182"/>
                  </a:lnTo>
                  <a:lnTo>
                    <a:pt x="420" y="203"/>
                  </a:lnTo>
                  <a:lnTo>
                    <a:pt x="420" y="203"/>
                  </a:lnTo>
                  <a:lnTo>
                    <a:pt x="382" y="222"/>
                  </a:lnTo>
                  <a:lnTo>
                    <a:pt x="344" y="239"/>
                  </a:lnTo>
                  <a:lnTo>
                    <a:pt x="306" y="255"/>
                  </a:lnTo>
                  <a:lnTo>
                    <a:pt x="266" y="269"/>
                  </a:lnTo>
                  <a:lnTo>
                    <a:pt x="266" y="269"/>
                  </a:lnTo>
                  <a:lnTo>
                    <a:pt x="244" y="277"/>
                  </a:lnTo>
                  <a:lnTo>
                    <a:pt x="223" y="285"/>
                  </a:lnTo>
                  <a:lnTo>
                    <a:pt x="223" y="285"/>
                  </a:lnTo>
                  <a:lnTo>
                    <a:pt x="201" y="293"/>
                  </a:lnTo>
                  <a:lnTo>
                    <a:pt x="178" y="302"/>
                  </a:lnTo>
                  <a:lnTo>
                    <a:pt x="158" y="313"/>
                  </a:lnTo>
                  <a:lnTo>
                    <a:pt x="135" y="322"/>
                  </a:lnTo>
                  <a:lnTo>
                    <a:pt x="135" y="322"/>
                  </a:lnTo>
                  <a:lnTo>
                    <a:pt x="106" y="332"/>
                  </a:lnTo>
                  <a:lnTo>
                    <a:pt x="92" y="336"/>
                  </a:lnTo>
                  <a:lnTo>
                    <a:pt x="76" y="339"/>
                  </a:lnTo>
                  <a:lnTo>
                    <a:pt x="76" y="339"/>
                  </a:lnTo>
                  <a:lnTo>
                    <a:pt x="64" y="341"/>
                  </a:lnTo>
                  <a:lnTo>
                    <a:pt x="53" y="340"/>
                  </a:lnTo>
                  <a:lnTo>
                    <a:pt x="47" y="339"/>
                  </a:lnTo>
                  <a:lnTo>
                    <a:pt x="42" y="337"/>
                  </a:lnTo>
                  <a:lnTo>
                    <a:pt x="37" y="335"/>
                  </a:lnTo>
                  <a:lnTo>
                    <a:pt x="32" y="331"/>
                  </a:lnTo>
                  <a:lnTo>
                    <a:pt x="32" y="331"/>
                  </a:lnTo>
                  <a:lnTo>
                    <a:pt x="28" y="326"/>
                  </a:lnTo>
                  <a:lnTo>
                    <a:pt x="24" y="320"/>
                  </a:lnTo>
                  <a:lnTo>
                    <a:pt x="21" y="315"/>
                  </a:lnTo>
                  <a:lnTo>
                    <a:pt x="18" y="309"/>
                  </a:lnTo>
                  <a:lnTo>
                    <a:pt x="16" y="297"/>
                  </a:lnTo>
                  <a:lnTo>
                    <a:pt x="16" y="284"/>
                  </a:lnTo>
                  <a:lnTo>
                    <a:pt x="17" y="270"/>
                  </a:lnTo>
                  <a:lnTo>
                    <a:pt x="21" y="257"/>
                  </a:lnTo>
                  <a:lnTo>
                    <a:pt x="28" y="246"/>
                  </a:lnTo>
                  <a:lnTo>
                    <a:pt x="34" y="235"/>
                  </a:lnTo>
                  <a:lnTo>
                    <a:pt x="34" y="235"/>
                  </a:lnTo>
                  <a:lnTo>
                    <a:pt x="42" y="227"/>
                  </a:lnTo>
                  <a:lnTo>
                    <a:pt x="53" y="221"/>
                  </a:lnTo>
                  <a:lnTo>
                    <a:pt x="53" y="221"/>
                  </a:lnTo>
                  <a:lnTo>
                    <a:pt x="54" y="218"/>
                  </a:lnTo>
                  <a:lnTo>
                    <a:pt x="55" y="215"/>
                  </a:lnTo>
                  <a:lnTo>
                    <a:pt x="55" y="213"/>
                  </a:lnTo>
                  <a:lnTo>
                    <a:pt x="55" y="210"/>
                  </a:lnTo>
                  <a:lnTo>
                    <a:pt x="53" y="207"/>
                  </a:lnTo>
                  <a:lnTo>
                    <a:pt x="50" y="206"/>
                  </a:lnTo>
                  <a:lnTo>
                    <a:pt x="47" y="206"/>
                  </a:lnTo>
                  <a:lnTo>
                    <a:pt x="43" y="207"/>
                  </a:lnTo>
                  <a:lnTo>
                    <a:pt x="43" y="207"/>
                  </a:lnTo>
                  <a:lnTo>
                    <a:pt x="33" y="215"/>
                  </a:lnTo>
                  <a:lnTo>
                    <a:pt x="22" y="224"/>
                  </a:lnTo>
                  <a:lnTo>
                    <a:pt x="15" y="236"/>
                  </a:lnTo>
                  <a:lnTo>
                    <a:pt x="8" y="249"/>
                  </a:lnTo>
                  <a:lnTo>
                    <a:pt x="3" y="264"/>
                  </a:lnTo>
                  <a:lnTo>
                    <a:pt x="0" y="277"/>
                  </a:lnTo>
                  <a:lnTo>
                    <a:pt x="0" y="291"/>
                  </a:lnTo>
                  <a:lnTo>
                    <a:pt x="1" y="306"/>
                  </a:lnTo>
                  <a:lnTo>
                    <a:pt x="1" y="306"/>
                  </a:lnTo>
                  <a:lnTo>
                    <a:pt x="5" y="319"/>
                  </a:lnTo>
                  <a:lnTo>
                    <a:pt x="12" y="332"/>
                  </a:lnTo>
                  <a:lnTo>
                    <a:pt x="17" y="337"/>
                  </a:lnTo>
                  <a:lnTo>
                    <a:pt x="22" y="343"/>
                  </a:lnTo>
                  <a:lnTo>
                    <a:pt x="28" y="348"/>
                  </a:lnTo>
                  <a:lnTo>
                    <a:pt x="34" y="351"/>
                  </a:lnTo>
                  <a:lnTo>
                    <a:pt x="34" y="351"/>
                  </a:lnTo>
                  <a:lnTo>
                    <a:pt x="41" y="353"/>
                  </a:lnTo>
                  <a:lnTo>
                    <a:pt x="47" y="356"/>
                  </a:lnTo>
                  <a:lnTo>
                    <a:pt x="60" y="357"/>
                  </a:lnTo>
                  <a:lnTo>
                    <a:pt x="74" y="356"/>
                  </a:lnTo>
                  <a:lnTo>
                    <a:pt x="87" y="353"/>
                  </a:lnTo>
                  <a:lnTo>
                    <a:pt x="87" y="353"/>
                  </a:lnTo>
                  <a:lnTo>
                    <a:pt x="102" y="349"/>
                  </a:lnTo>
                  <a:lnTo>
                    <a:pt x="118" y="345"/>
                  </a:lnTo>
                  <a:lnTo>
                    <a:pt x="147" y="334"/>
                  </a:lnTo>
                  <a:lnTo>
                    <a:pt x="206" y="307"/>
                  </a:lnTo>
                  <a:lnTo>
                    <a:pt x="206" y="307"/>
                  </a:lnTo>
                  <a:lnTo>
                    <a:pt x="228" y="299"/>
                  </a:lnTo>
                  <a:lnTo>
                    <a:pt x="252" y="291"/>
                  </a:lnTo>
                  <a:lnTo>
                    <a:pt x="252" y="291"/>
                  </a:lnTo>
                  <a:lnTo>
                    <a:pt x="291" y="277"/>
                  </a:lnTo>
                  <a:lnTo>
                    <a:pt x="329" y="263"/>
                  </a:lnTo>
                  <a:lnTo>
                    <a:pt x="367" y="246"/>
                  </a:lnTo>
                  <a:lnTo>
                    <a:pt x="405" y="228"/>
                  </a:lnTo>
                  <a:lnTo>
                    <a:pt x="405" y="228"/>
                  </a:lnTo>
                  <a:lnTo>
                    <a:pt x="449" y="206"/>
                  </a:lnTo>
                  <a:lnTo>
                    <a:pt x="470" y="196"/>
                  </a:lnTo>
                  <a:lnTo>
                    <a:pt x="491" y="182"/>
                  </a:lnTo>
                  <a:lnTo>
                    <a:pt x="491" y="182"/>
                  </a:lnTo>
                  <a:lnTo>
                    <a:pt x="508" y="171"/>
                  </a:lnTo>
                  <a:lnTo>
                    <a:pt x="526" y="159"/>
                  </a:lnTo>
                  <a:lnTo>
                    <a:pt x="543" y="144"/>
                  </a:lnTo>
                  <a:lnTo>
                    <a:pt x="559" y="130"/>
                  </a:lnTo>
                  <a:lnTo>
                    <a:pt x="559" y="130"/>
                  </a:lnTo>
                  <a:lnTo>
                    <a:pt x="569" y="118"/>
                  </a:lnTo>
                  <a:lnTo>
                    <a:pt x="580" y="104"/>
                  </a:lnTo>
                  <a:lnTo>
                    <a:pt x="588" y="89"/>
                  </a:lnTo>
                  <a:lnTo>
                    <a:pt x="590" y="81"/>
                  </a:lnTo>
                  <a:lnTo>
                    <a:pt x="592" y="73"/>
                  </a:lnTo>
                  <a:lnTo>
                    <a:pt x="592" y="73"/>
                  </a:lnTo>
                  <a:lnTo>
                    <a:pt x="593" y="66"/>
                  </a:lnTo>
                  <a:lnTo>
                    <a:pt x="593" y="58"/>
                  </a:lnTo>
                  <a:lnTo>
                    <a:pt x="592" y="50"/>
                  </a:lnTo>
                  <a:lnTo>
                    <a:pt x="589" y="42"/>
                  </a:lnTo>
                  <a:lnTo>
                    <a:pt x="586" y="35"/>
                  </a:lnTo>
                  <a:lnTo>
                    <a:pt x="582" y="27"/>
                  </a:lnTo>
                  <a:lnTo>
                    <a:pt x="579" y="21"/>
                  </a:lnTo>
                  <a:lnTo>
                    <a:pt x="573" y="16"/>
                  </a:lnTo>
                  <a:lnTo>
                    <a:pt x="573" y="16"/>
                  </a:lnTo>
                  <a:lnTo>
                    <a:pt x="565" y="8"/>
                  </a:lnTo>
                  <a:lnTo>
                    <a:pt x="559" y="2"/>
                  </a:lnTo>
                  <a:lnTo>
                    <a:pt x="559" y="2"/>
                  </a:lnTo>
                  <a:lnTo>
                    <a:pt x="556" y="1"/>
                  </a:lnTo>
                  <a:lnTo>
                    <a:pt x="552" y="0"/>
                  </a:lnTo>
                  <a:lnTo>
                    <a:pt x="550" y="1"/>
                  </a:lnTo>
                  <a:lnTo>
                    <a:pt x="547" y="2"/>
                  </a:lnTo>
                  <a:lnTo>
                    <a:pt x="547" y="2"/>
                  </a:lnTo>
                  <a:lnTo>
                    <a:pt x="546" y="5"/>
                  </a:lnTo>
                  <a:lnTo>
                    <a:pt x="546" y="8"/>
                  </a:lnTo>
                  <a:lnTo>
                    <a:pt x="546" y="10"/>
                  </a:lnTo>
                  <a:lnTo>
                    <a:pt x="547" y="13"/>
                  </a:lnTo>
                  <a:lnTo>
                    <a:pt x="547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2" name="Freeform 119">
              <a:extLst>
                <a:ext uri="{FF2B5EF4-FFF2-40B4-BE49-F238E27FC236}">
                  <a16:creationId xmlns:a16="http://schemas.microsoft.com/office/drawing/2014/main" id="{2471F1D7-E2BA-FF2A-2210-E0E0F2728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3" y="3220"/>
              <a:ext cx="153" cy="82"/>
            </a:xfrm>
            <a:custGeom>
              <a:avLst/>
              <a:gdLst>
                <a:gd name="T0" fmla="*/ 442 w 457"/>
                <a:gd name="T1" fmla="*/ 7 h 248"/>
                <a:gd name="T2" fmla="*/ 435 w 457"/>
                <a:gd name="T3" fmla="*/ 42 h 248"/>
                <a:gd name="T4" fmla="*/ 422 w 457"/>
                <a:gd name="T5" fmla="*/ 73 h 248"/>
                <a:gd name="T6" fmla="*/ 403 w 457"/>
                <a:gd name="T7" fmla="*/ 102 h 248"/>
                <a:gd name="T8" fmla="*/ 381 w 457"/>
                <a:gd name="T9" fmla="*/ 128 h 248"/>
                <a:gd name="T10" fmla="*/ 368 w 457"/>
                <a:gd name="T11" fmla="*/ 141 h 248"/>
                <a:gd name="T12" fmla="*/ 339 w 457"/>
                <a:gd name="T13" fmla="*/ 165 h 248"/>
                <a:gd name="T14" fmla="*/ 308 w 457"/>
                <a:gd name="T15" fmla="*/ 185 h 248"/>
                <a:gd name="T16" fmla="*/ 275 w 457"/>
                <a:gd name="T17" fmla="*/ 202 h 248"/>
                <a:gd name="T18" fmla="*/ 258 w 457"/>
                <a:gd name="T19" fmla="*/ 208 h 248"/>
                <a:gd name="T20" fmla="*/ 209 w 457"/>
                <a:gd name="T21" fmla="*/ 222 h 248"/>
                <a:gd name="T22" fmla="*/ 160 w 457"/>
                <a:gd name="T23" fmla="*/ 228 h 248"/>
                <a:gd name="T24" fmla="*/ 135 w 457"/>
                <a:gd name="T25" fmla="*/ 231 h 248"/>
                <a:gd name="T26" fmla="*/ 85 w 457"/>
                <a:gd name="T27" fmla="*/ 231 h 248"/>
                <a:gd name="T28" fmla="*/ 60 w 457"/>
                <a:gd name="T29" fmla="*/ 228 h 248"/>
                <a:gd name="T30" fmla="*/ 39 w 457"/>
                <a:gd name="T31" fmla="*/ 222 h 248"/>
                <a:gd name="T32" fmla="*/ 22 w 457"/>
                <a:gd name="T33" fmla="*/ 210 h 248"/>
                <a:gd name="T34" fmla="*/ 18 w 457"/>
                <a:gd name="T35" fmla="*/ 203 h 248"/>
                <a:gd name="T36" fmla="*/ 15 w 457"/>
                <a:gd name="T37" fmla="*/ 195 h 248"/>
                <a:gd name="T38" fmla="*/ 17 w 457"/>
                <a:gd name="T39" fmla="*/ 184 h 248"/>
                <a:gd name="T40" fmla="*/ 21 w 457"/>
                <a:gd name="T41" fmla="*/ 172 h 248"/>
                <a:gd name="T42" fmla="*/ 19 w 457"/>
                <a:gd name="T43" fmla="*/ 165 h 248"/>
                <a:gd name="T44" fmla="*/ 15 w 457"/>
                <a:gd name="T45" fmla="*/ 162 h 248"/>
                <a:gd name="T46" fmla="*/ 10 w 457"/>
                <a:gd name="T47" fmla="*/ 162 h 248"/>
                <a:gd name="T48" fmla="*/ 5 w 457"/>
                <a:gd name="T49" fmla="*/ 168 h 248"/>
                <a:gd name="T50" fmla="*/ 2 w 457"/>
                <a:gd name="T51" fmla="*/ 178 h 248"/>
                <a:gd name="T52" fmla="*/ 1 w 457"/>
                <a:gd name="T53" fmla="*/ 202 h 248"/>
                <a:gd name="T54" fmla="*/ 5 w 457"/>
                <a:gd name="T55" fmla="*/ 214 h 248"/>
                <a:gd name="T56" fmla="*/ 11 w 457"/>
                <a:gd name="T57" fmla="*/ 222 h 248"/>
                <a:gd name="T58" fmla="*/ 28 w 457"/>
                <a:gd name="T59" fmla="*/ 235 h 248"/>
                <a:gd name="T60" fmla="*/ 38 w 457"/>
                <a:gd name="T61" fmla="*/ 239 h 248"/>
                <a:gd name="T62" fmla="*/ 64 w 457"/>
                <a:gd name="T63" fmla="*/ 245 h 248"/>
                <a:gd name="T64" fmla="*/ 90 w 457"/>
                <a:gd name="T65" fmla="*/ 248 h 248"/>
                <a:gd name="T66" fmla="*/ 142 w 457"/>
                <a:gd name="T67" fmla="*/ 245 h 248"/>
                <a:gd name="T68" fmla="*/ 169 w 457"/>
                <a:gd name="T69" fmla="*/ 244 h 248"/>
                <a:gd name="T70" fmla="*/ 220 w 457"/>
                <a:gd name="T71" fmla="*/ 236 h 248"/>
                <a:gd name="T72" fmla="*/ 243 w 457"/>
                <a:gd name="T73" fmla="*/ 229 h 248"/>
                <a:gd name="T74" fmla="*/ 282 w 457"/>
                <a:gd name="T75" fmla="*/ 216 h 248"/>
                <a:gd name="T76" fmla="*/ 316 w 457"/>
                <a:gd name="T77" fmla="*/ 198 h 248"/>
                <a:gd name="T78" fmla="*/ 350 w 457"/>
                <a:gd name="T79" fmla="*/ 177 h 248"/>
                <a:gd name="T80" fmla="*/ 380 w 457"/>
                <a:gd name="T81" fmla="*/ 152 h 248"/>
                <a:gd name="T82" fmla="*/ 394 w 457"/>
                <a:gd name="T83" fmla="*/ 138 h 248"/>
                <a:gd name="T84" fmla="*/ 422 w 457"/>
                <a:gd name="T85" fmla="*/ 105 h 248"/>
                <a:gd name="T86" fmla="*/ 443 w 457"/>
                <a:gd name="T87" fmla="*/ 68 h 248"/>
                <a:gd name="T88" fmla="*/ 455 w 457"/>
                <a:gd name="T89" fmla="*/ 28 h 248"/>
                <a:gd name="T90" fmla="*/ 457 w 457"/>
                <a:gd name="T91" fmla="*/ 7 h 248"/>
                <a:gd name="T92" fmla="*/ 455 w 457"/>
                <a:gd name="T93" fmla="*/ 1 h 248"/>
                <a:gd name="T94" fmla="*/ 449 w 457"/>
                <a:gd name="T95" fmla="*/ 0 h 248"/>
                <a:gd name="T96" fmla="*/ 444 w 457"/>
                <a:gd name="T97" fmla="*/ 1 h 248"/>
                <a:gd name="T98" fmla="*/ 442 w 457"/>
                <a:gd name="T99" fmla="*/ 7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57" h="248">
                  <a:moveTo>
                    <a:pt x="442" y="7"/>
                  </a:moveTo>
                  <a:lnTo>
                    <a:pt x="442" y="7"/>
                  </a:lnTo>
                  <a:lnTo>
                    <a:pt x="439" y="25"/>
                  </a:lnTo>
                  <a:lnTo>
                    <a:pt x="435" y="42"/>
                  </a:lnTo>
                  <a:lnTo>
                    <a:pt x="430" y="57"/>
                  </a:lnTo>
                  <a:lnTo>
                    <a:pt x="422" y="73"/>
                  </a:lnTo>
                  <a:lnTo>
                    <a:pt x="414" y="88"/>
                  </a:lnTo>
                  <a:lnTo>
                    <a:pt x="403" y="102"/>
                  </a:lnTo>
                  <a:lnTo>
                    <a:pt x="393" y="115"/>
                  </a:lnTo>
                  <a:lnTo>
                    <a:pt x="381" y="128"/>
                  </a:lnTo>
                  <a:lnTo>
                    <a:pt x="381" y="128"/>
                  </a:lnTo>
                  <a:lnTo>
                    <a:pt x="368" y="141"/>
                  </a:lnTo>
                  <a:lnTo>
                    <a:pt x="354" y="153"/>
                  </a:lnTo>
                  <a:lnTo>
                    <a:pt x="339" y="165"/>
                  </a:lnTo>
                  <a:lnTo>
                    <a:pt x="323" y="176"/>
                  </a:lnTo>
                  <a:lnTo>
                    <a:pt x="308" y="185"/>
                  </a:lnTo>
                  <a:lnTo>
                    <a:pt x="291" y="194"/>
                  </a:lnTo>
                  <a:lnTo>
                    <a:pt x="275" y="202"/>
                  </a:lnTo>
                  <a:lnTo>
                    <a:pt x="258" y="208"/>
                  </a:lnTo>
                  <a:lnTo>
                    <a:pt x="258" y="208"/>
                  </a:lnTo>
                  <a:lnTo>
                    <a:pt x="233" y="216"/>
                  </a:lnTo>
                  <a:lnTo>
                    <a:pt x="209" y="222"/>
                  </a:lnTo>
                  <a:lnTo>
                    <a:pt x="184" y="226"/>
                  </a:lnTo>
                  <a:lnTo>
                    <a:pt x="160" y="228"/>
                  </a:lnTo>
                  <a:lnTo>
                    <a:pt x="160" y="228"/>
                  </a:lnTo>
                  <a:lnTo>
                    <a:pt x="135" y="231"/>
                  </a:lnTo>
                  <a:lnTo>
                    <a:pt x="110" y="232"/>
                  </a:lnTo>
                  <a:lnTo>
                    <a:pt x="85" y="231"/>
                  </a:lnTo>
                  <a:lnTo>
                    <a:pt x="60" y="228"/>
                  </a:lnTo>
                  <a:lnTo>
                    <a:pt x="60" y="228"/>
                  </a:lnTo>
                  <a:lnTo>
                    <a:pt x="49" y="226"/>
                  </a:lnTo>
                  <a:lnTo>
                    <a:pt x="39" y="222"/>
                  </a:lnTo>
                  <a:lnTo>
                    <a:pt x="30" y="218"/>
                  </a:lnTo>
                  <a:lnTo>
                    <a:pt x="22" y="210"/>
                  </a:lnTo>
                  <a:lnTo>
                    <a:pt x="22" y="210"/>
                  </a:lnTo>
                  <a:lnTo>
                    <a:pt x="18" y="203"/>
                  </a:lnTo>
                  <a:lnTo>
                    <a:pt x="15" y="195"/>
                  </a:lnTo>
                  <a:lnTo>
                    <a:pt x="15" y="195"/>
                  </a:lnTo>
                  <a:lnTo>
                    <a:pt x="15" y="190"/>
                  </a:lnTo>
                  <a:lnTo>
                    <a:pt x="17" y="184"/>
                  </a:lnTo>
                  <a:lnTo>
                    <a:pt x="21" y="172"/>
                  </a:lnTo>
                  <a:lnTo>
                    <a:pt x="21" y="172"/>
                  </a:lnTo>
                  <a:lnTo>
                    <a:pt x="21" y="168"/>
                  </a:lnTo>
                  <a:lnTo>
                    <a:pt x="19" y="165"/>
                  </a:lnTo>
                  <a:lnTo>
                    <a:pt x="18" y="164"/>
                  </a:lnTo>
                  <a:lnTo>
                    <a:pt x="15" y="162"/>
                  </a:lnTo>
                  <a:lnTo>
                    <a:pt x="13" y="162"/>
                  </a:lnTo>
                  <a:lnTo>
                    <a:pt x="10" y="162"/>
                  </a:lnTo>
                  <a:lnTo>
                    <a:pt x="7" y="165"/>
                  </a:lnTo>
                  <a:lnTo>
                    <a:pt x="5" y="168"/>
                  </a:lnTo>
                  <a:lnTo>
                    <a:pt x="5" y="168"/>
                  </a:lnTo>
                  <a:lnTo>
                    <a:pt x="2" y="178"/>
                  </a:lnTo>
                  <a:lnTo>
                    <a:pt x="0" y="190"/>
                  </a:lnTo>
                  <a:lnTo>
                    <a:pt x="1" y="202"/>
                  </a:lnTo>
                  <a:lnTo>
                    <a:pt x="2" y="207"/>
                  </a:lnTo>
                  <a:lnTo>
                    <a:pt x="5" y="214"/>
                  </a:lnTo>
                  <a:lnTo>
                    <a:pt x="5" y="214"/>
                  </a:lnTo>
                  <a:lnTo>
                    <a:pt x="11" y="222"/>
                  </a:lnTo>
                  <a:lnTo>
                    <a:pt x="19" y="229"/>
                  </a:lnTo>
                  <a:lnTo>
                    <a:pt x="28" y="235"/>
                  </a:lnTo>
                  <a:lnTo>
                    <a:pt x="38" y="239"/>
                  </a:lnTo>
                  <a:lnTo>
                    <a:pt x="38" y="239"/>
                  </a:lnTo>
                  <a:lnTo>
                    <a:pt x="51" y="243"/>
                  </a:lnTo>
                  <a:lnTo>
                    <a:pt x="64" y="245"/>
                  </a:lnTo>
                  <a:lnTo>
                    <a:pt x="77" y="247"/>
                  </a:lnTo>
                  <a:lnTo>
                    <a:pt x="90" y="248"/>
                  </a:lnTo>
                  <a:lnTo>
                    <a:pt x="116" y="248"/>
                  </a:lnTo>
                  <a:lnTo>
                    <a:pt x="142" y="245"/>
                  </a:lnTo>
                  <a:lnTo>
                    <a:pt x="142" y="245"/>
                  </a:lnTo>
                  <a:lnTo>
                    <a:pt x="169" y="244"/>
                  </a:lnTo>
                  <a:lnTo>
                    <a:pt x="194" y="240"/>
                  </a:lnTo>
                  <a:lnTo>
                    <a:pt x="220" y="236"/>
                  </a:lnTo>
                  <a:lnTo>
                    <a:pt x="243" y="229"/>
                  </a:lnTo>
                  <a:lnTo>
                    <a:pt x="243" y="229"/>
                  </a:lnTo>
                  <a:lnTo>
                    <a:pt x="263" y="223"/>
                  </a:lnTo>
                  <a:lnTo>
                    <a:pt x="282" y="216"/>
                  </a:lnTo>
                  <a:lnTo>
                    <a:pt x="299" y="207"/>
                  </a:lnTo>
                  <a:lnTo>
                    <a:pt x="316" y="198"/>
                  </a:lnTo>
                  <a:lnTo>
                    <a:pt x="333" y="187"/>
                  </a:lnTo>
                  <a:lnTo>
                    <a:pt x="350" y="177"/>
                  </a:lnTo>
                  <a:lnTo>
                    <a:pt x="364" y="164"/>
                  </a:lnTo>
                  <a:lnTo>
                    <a:pt x="380" y="152"/>
                  </a:lnTo>
                  <a:lnTo>
                    <a:pt x="380" y="152"/>
                  </a:lnTo>
                  <a:lnTo>
                    <a:pt x="394" y="138"/>
                  </a:lnTo>
                  <a:lnTo>
                    <a:pt x="409" y="122"/>
                  </a:lnTo>
                  <a:lnTo>
                    <a:pt x="422" y="105"/>
                  </a:lnTo>
                  <a:lnTo>
                    <a:pt x="432" y="86"/>
                  </a:lnTo>
                  <a:lnTo>
                    <a:pt x="443" y="68"/>
                  </a:lnTo>
                  <a:lnTo>
                    <a:pt x="449" y="48"/>
                  </a:lnTo>
                  <a:lnTo>
                    <a:pt x="455" y="28"/>
                  </a:lnTo>
                  <a:lnTo>
                    <a:pt x="457" y="7"/>
                  </a:lnTo>
                  <a:lnTo>
                    <a:pt x="457" y="7"/>
                  </a:lnTo>
                  <a:lnTo>
                    <a:pt x="456" y="4"/>
                  </a:lnTo>
                  <a:lnTo>
                    <a:pt x="455" y="1"/>
                  </a:lnTo>
                  <a:lnTo>
                    <a:pt x="452" y="0"/>
                  </a:lnTo>
                  <a:lnTo>
                    <a:pt x="449" y="0"/>
                  </a:lnTo>
                  <a:lnTo>
                    <a:pt x="447" y="0"/>
                  </a:lnTo>
                  <a:lnTo>
                    <a:pt x="444" y="1"/>
                  </a:lnTo>
                  <a:lnTo>
                    <a:pt x="442" y="4"/>
                  </a:lnTo>
                  <a:lnTo>
                    <a:pt x="442" y="7"/>
                  </a:lnTo>
                  <a:lnTo>
                    <a:pt x="442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3" name="Freeform 120">
              <a:extLst>
                <a:ext uri="{FF2B5EF4-FFF2-40B4-BE49-F238E27FC236}">
                  <a16:creationId xmlns:a16="http://schemas.microsoft.com/office/drawing/2014/main" id="{EDA6A737-FC91-9120-01A0-908D66A533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2" y="3074"/>
              <a:ext cx="69" cy="90"/>
            </a:xfrm>
            <a:custGeom>
              <a:avLst/>
              <a:gdLst>
                <a:gd name="T0" fmla="*/ 193 w 207"/>
                <a:gd name="T1" fmla="*/ 4 h 271"/>
                <a:gd name="T2" fmla="*/ 167 w 207"/>
                <a:gd name="T3" fmla="*/ 46 h 271"/>
                <a:gd name="T4" fmla="*/ 133 w 207"/>
                <a:gd name="T5" fmla="*/ 83 h 271"/>
                <a:gd name="T6" fmla="*/ 116 w 207"/>
                <a:gd name="T7" fmla="*/ 99 h 271"/>
                <a:gd name="T8" fmla="*/ 58 w 207"/>
                <a:gd name="T9" fmla="*/ 144 h 271"/>
                <a:gd name="T10" fmla="*/ 38 w 207"/>
                <a:gd name="T11" fmla="*/ 161 h 271"/>
                <a:gd name="T12" fmla="*/ 20 w 207"/>
                <a:gd name="T13" fmla="*/ 179 h 271"/>
                <a:gd name="T14" fmla="*/ 13 w 207"/>
                <a:gd name="T15" fmla="*/ 187 h 271"/>
                <a:gd name="T16" fmla="*/ 4 w 207"/>
                <a:gd name="T17" fmla="*/ 203 h 271"/>
                <a:gd name="T18" fmla="*/ 0 w 207"/>
                <a:gd name="T19" fmla="*/ 212 h 271"/>
                <a:gd name="T20" fmla="*/ 0 w 207"/>
                <a:gd name="T21" fmla="*/ 226 h 271"/>
                <a:gd name="T22" fmla="*/ 5 w 207"/>
                <a:gd name="T23" fmla="*/ 240 h 271"/>
                <a:gd name="T24" fmla="*/ 15 w 207"/>
                <a:gd name="T25" fmla="*/ 250 h 271"/>
                <a:gd name="T26" fmla="*/ 28 w 207"/>
                <a:gd name="T27" fmla="*/ 258 h 271"/>
                <a:gd name="T28" fmla="*/ 40 w 207"/>
                <a:gd name="T29" fmla="*/ 262 h 271"/>
                <a:gd name="T30" fmla="*/ 63 w 207"/>
                <a:gd name="T31" fmla="*/ 267 h 271"/>
                <a:gd name="T32" fmla="*/ 100 w 207"/>
                <a:gd name="T33" fmla="*/ 271 h 271"/>
                <a:gd name="T34" fmla="*/ 124 w 207"/>
                <a:gd name="T35" fmla="*/ 271 h 271"/>
                <a:gd name="T36" fmla="*/ 129 w 207"/>
                <a:gd name="T37" fmla="*/ 268 h 271"/>
                <a:gd name="T38" fmla="*/ 131 w 207"/>
                <a:gd name="T39" fmla="*/ 263 h 271"/>
                <a:gd name="T40" fmla="*/ 129 w 207"/>
                <a:gd name="T41" fmla="*/ 258 h 271"/>
                <a:gd name="T42" fmla="*/ 124 w 207"/>
                <a:gd name="T43" fmla="*/ 255 h 271"/>
                <a:gd name="T44" fmla="*/ 103 w 207"/>
                <a:gd name="T45" fmla="*/ 255 h 271"/>
                <a:gd name="T46" fmla="*/ 62 w 207"/>
                <a:gd name="T47" fmla="*/ 251 h 271"/>
                <a:gd name="T48" fmla="*/ 41 w 207"/>
                <a:gd name="T49" fmla="*/ 246 h 271"/>
                <a:gd name="T50" fmla="*/ 25 w 207"/>
                <a:gd name="T51" fmla="*/ 238 h 271"/>
                <a:gd name="T52" fmla="*/ 19 w 207"/>
                <a:gd name="T53" fmla="*/ 232 h 271"/>
                <a:gd name="T54" fmla="*/ 15 w 207"/>
                <a:gd name="T55" fmla="*/ 221 h 271"/>
                <a:gd name="T56" fmla="*/ 16 w 207"/>
                <a:gd name="T57" fmla="*/ 215 h 271"/>
                <a:gd name="T58" fmla="*/ 25 w 207"/>
                <a:gd name="T59" fmla="*/ 197 h 271"/>
                <a:gd name="T60" fmla="*/ 37 w 207"/>
                <a:gd name="T61" fmla="*/ 182 h 271"/>
                <a:gd name="T62" fmla="*/ 55 w 207"/>
                <a:gd name="T63" fmla="*/ 166 h 271"/>
                <a:gd name="T64" fmla="*/ 74 w 207"/>
                <a:gd name="T65" fmla="*/ 150 h 271"/>
                <a:gd name="T66" fmla="*/ 126 w 207"/>
                <a:gd name="T67" fmla="*/ 111 h 271"/>
                <a:gd name="T68" fmla="*/ 143 w 207"/>
                <a:gd name="T69" fmla="*/ 96 h 271"/>
                <a:gd name="T70" fmla="*/ 180 w 207"/>
                <a:gd name="T71" fmla="*/ 57 h 271"/>
                <a:gd name="T72" fmla="*/ 207 w 207"/>
                <a:gd name="T73" fmla="*/ 12 h 271"/>
                <a:gd name="T74" fmla="*/ 207 w 207"/>
                <a:gd name="T75" fmla="*/ 8 h 271"/>
                <a:gd name="T76" fmla="*/ 206 w 207"/>
                <a:gd name="T77" fmla="*/ 3 h 271"/>
                <a:gd name="T78" fmla="*/ 201 w 207"/>
                <a:gd name="T79" fmla="*/ 0 h 271"/>
                <a:gd name="T80" fmla="*/ 196 w 207"/>
                <a:gd name="T81" fmla="*/ 2 h 271"/>
                <a:gd name="T82" fmla="*/ 193 w 207"/>
                <a:gd name="T83" fmla="*/ 4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7" h="271">
                  <a:moveTo>
                    <a:pt x="193" y="4"/>
                  </a:moveTo>
                  <a:lnTo>
                    <a:pt x="193" y="4"/>
                  </a:lnTo>
                  <a:lnTo>
                    <a:pt x="181" y="27"/>
                  </a:lnTo>
                  <a:lnTo>
                    <a:pt x="167" y="46"/>
                  </a:lnTo>
                  <a:lnTo>
                    <a:pt x="151" y="66"/>
                  </a:lnTo>
                  <a:lnTo>
                    <a:pt x="133" y="83"/>
                  </a:lnTo>
                  <a:lnTo>
                    <a:pt x="133" y="83"/>
                  </a:lnTo>
                  <a:lnTo>
                    <a:pt x="116" y="99"/>
                  </a:lnTo>
                  <a:lnTo>
                    <a:pt x="96" y="113"/>
                  </a:lnTo>
                  <a:lnTo>
                    <a:pt x="58" y="144"/>
                  </a:lnTo>
                  <a:lnTo>
                    <a:pt x="58" y="144"/>
                  </a:lnTo>
                  <a:lnTo>
                    <a:pt x="38" y="161"/>
                  </a:lnTo>
                  <a:lnTo>
                    <a:pt x="28" y="169"/>
                  </a:lnTo>
                  <a:lnTo>
                    <a:pt x="20" y="179"/>
                  </a:lnTo>
                  <a:lnTo>
                    <a:pt x="20" y="179"/>
                  </a:lnTo>
                  <a:lnTo>
                    <a:pt x="13" y="187"/>
                  </a:lnTo>
                  <a:lnTo>
                    <a:pt x="8" y="195"/>
                  </a:lnTo>
                  <a:lnTo>
                    <a:pt x="4" y="203"/>
                  </a:lnTo>
                  <a:lnTo>
                    <a:pt x="0" y="212"/>
                  </a:lnTo>
                  <a:lnTo>
                    <a:pt x="0" y="212"/>
                  </a:lnTo>
                  <a:lnTo>
                    <a:pt x="0" y="220"/>
                  </a:lnTo>
                  <a:lnTo>
                    <a:pt x="0" y="226"/>
                  </a:lnTo>
                  <a:lnTo>
                    <a:pt x="2" y="234"/>
                  </a:lnTo>
                  <a:lnTo>
                    <a:pt x="5" y="240"/>
                  </a:lnTo>
                  <a:lnTo>
                    <a:pt x="9" y="245"/>
                  </a:lnTo>
                  <a:lnTo>
                    <a:pt x="15" y="250"/>
                  </a:lnTo>
                  <a:lnTo>
                    <a:pt x="21" y="254"/>
                  </a:lnTo>
                  <a:lnTo>
                    <a:pt x="28" y="258"/>
                  </a:lnTo>
                  <a:lnTo>
                    <a:pt x="28" y="258"/>
                  </a:lnTo>
                  <a:lnTo>
                    <a:pt x="40" y="262"/>
                  </a:lnTo>
                  <a:lnTo>
                    <a:pt x="50" y="264"/>
                  </a:lnTo>
                  <a:lnTo>
                    <a:pt x="63" y="267"/>
                  </a:lnTo>
                  <a:lnTo>
                    <a:pt x="75" y="270"/>
                  </a:lnTo>
                  <a:lnTo>
                    <a:pt x="100" y="271"/>
                  </a:lnTo>
                  <a:lnTo>
                    <a:pt x="124" y="271"/>
                  </a:lnTo>
                  <a:lnTo>
                    <a:pt x="124" y="271"/>
                  </a:lnTo>
                  <a:lnTo>
                    <a:pt x="126" y="271"/>
                  </a:lnTo>
                  <a:lnTo>
                    <a:pt x="129" y="268"/>
                  </a:lnTo>
                  <a:lnTo>
                    <a:pt x="130" y="266"/>
                  </a:lnTo>
                  <a:lnTo>
                    <a:pt x="131" y="263"/>
                  </a:lnTo>
                  <a:lnTo>
                    <a:pt x="130" y="261"/>
                  </a:lnTo>
                  <a:lnTo>
                    <a:pt x="129" y="258"/>
                  </a:lnTo>
                  <a:lnTo>
                    <a:pt x="126" y="257"/>
                  </a:lnTo>
                  <a:lnTo>
                    <a:pt x="124" y="255"/>
                  </a:lnTo>
                  <a:lnTo>
                    <a:pt x="124" y="255"/>
                  </a:lnTo>
                  <a:lnTo>
                    <a:pt x="103" y="255"/>
                  </a:lnTo>
                  <a:lnTo>
                    <a:pt x="82" y="254"/>
                  </a:lnTo>
                  <a:lnTo>
                    <a:pt x="62" y="251"/>
                  </a:lnTo>
                  <a:lnTo>
                    <a:pt x="41" y="246"/>
                  </a:lnTo>
                  <a:lnTo>
                    <a:pt x="41" y="246"/>
                  </a:lnTo>
                  <a:lnTo>
                    <a:pt x="30" y="241"/>
                  </a:lnTo>
                  <a:lnTo>
                    <a:pt x="25" y="238"/>
                  </a:lnTo>
                  <a:lnTo>
                    <a:pt x="21" y="236"/>
                  </a:lnTo>
                  <a:lnTo>
                    <a:pt x="19" y="232"/>
                  </a:lnTo>
                  <a:lnTo>
                    <a:pt x="16" y="226"/>
                  </a:lnTo>
                  <a:lnTo>
                    <a:pt x="15" y="221"/>
                  </a:lnTo>
                  <a:lnTo>
                    <a:pt x="16" y="215"/>
                  </a:lnTo>
                  <a:lnTo>
                    <a:pt x="16" y="215"/>
                  </a:lnTo>
                  <a:lnTo>
                    <a:pt x="20" y="205"/>
                  </a:lnTo>
                  <a:lnTo>
                    <a:pt x="25" y="197"/>
                  </a:lnTo>
                  <a:lnTo>
                    <a:pt x="32" y="190"/>
                  </a:lnTo>
                  <a:lnTo>
                    <a:pt x="37" y="182"/>
                  </a:lnTo>
                  <a:lnTo>
                    <a:pt x="37" y="182"/>
                  </a:lnTo>
                  <a:lnTo>
                    <a:pt x="55" y="166"/>
                  </a:lnTo>
                  <a:lnTo>
                    <a:pt x="74" y="150"/>
                  </a:lnTo>
                  <a:lnTo>
                    <a:pt x="74" y="150"/>
                  </a:lnTo>
                  <a:lnTo>
                    <a:pt x="109" y="124"/>
                  </a:lnTo>
                  <a:lnTo>
                    <a:pt x="126" y="111"/>
                  </a:lnTo>
                  <a:lnTo>
                    <a:pt x="143" y="96"/>
                  </a:lnTo>
                  <a:lnTo>
                    <a:pt x="143" y="96"/>
                  </a:lnTo>
                  <a:lnTo>
                    <a:pt x="163" y="78"/>
                  </a:lnTo>
                  <a:lnTo>
                    <a:pt x="180" y="57"/>
                  </a:lnTo>
                  <a:lnTo>
                    <a:pt x="194" y="36"/>
                  </a:lnTo>
                  <a:lnTo>
                    <a:pt x="207" y="12"/>
                  </a:lnTo>
                  <a:lnTo>
                    <a:pt x="207" y="12"/>
                  </a:lnTo>
                  <a:lnTo>
                    <a:pt x="207" y="8"/>
                  </a:lnTo>
                  <a:lnTo>
                    <a:pt x="207" y="6"/>
                  </a:lnTo>
                  <a:lnTo>
                    <a:pt x="206" y="3"/>
                  </a:lnTo>
                  <a:lnTo>
                    <a:pt x="204" y="2"/>
                  </a:lnTo>
                  <a:lnTo>
                    <a:pt x="201" y="0"/>
                  </a:lnTo>
                  <a:lnTo>
                    <a:pt x="198" y="0"/>
                  </a:lnTo>
                  <a:lnTo>
                    <a:pt x="196" y="2"/>
                  </a:lnTo>
                  <a:lnTo>
                    <a:pt x="193" y="4"/>
                  </a:lnTo>
                  <a:lnTo>
                    <a:pt x="193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4" name="Freeform 121">
              <a:extLst>
                <a:ext uri="{FF2B5EF4-FFF2-40B4-BE49-F238E27FC236}">
                  <a16:creationId xmlns:a16="http://schemas.microsoft.com/office/drawing/2014/main" id="{E466A326-9873-9227-E3A7-CCF8533DA1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6" y="2976"/>
              <a:ext cx="792" cy="1218"/>
            </a:xfrm>
            <a:custGeom>
              <a:avLst/>
              <a:gdLst>
                <a:gd name="T0" fmla="*/ 262 w 2375"/>
                <a:gd name="T1" fmla="*/ 283 h 3654"/>
                <a:gd name="T2" fmla="*/ 663 w 2375"/>
                <a:gd name="T3" fmla="*/ 674 h 3654"/>
                <a:gd name="T4" fmla="*/ 1075 w 2375"/>
                <a:gd name="T5" fmla="*/ 1054 h 3654"/>
                <a:gd name="T6" fmla="*/ 1416 w 2375"/>
                <a:gd name="T7" fmla="*/ 1356 h 3654"/>
                <a:gd name="T8" fmla="*/ 1604 w 2375"/>
                <a:gd name="T9" fmla="*/ 1520 h 3654"/>
                <a:gd name="T10" fmla="*/ 1844 w 2375"/>
                <a:gd name="T11" fmla="*/ 1758 h 3654"/>
                <a:gd name="T12" fmla="*/ 2056 w 2375"/>
                <a:gd name="T13" fmla="*/ 2018 h 3654"/>
                <a:gd name="T14" fmla="*/ 2144 w 2375"/>
                <a:gd name="T15" fmla="*/ 2152 h 3654"/>
                <a:gd name="T16" fmla="*/ 2222 w 2375"/>
                <a:gd name="T17" fmla="*/ 2294 h 3654"/>
                <a:gd name="T18" fmla="*/ 2284 w 2375"/>
                <a:gd name="T19" fmla="*/ 2441 h 3654"/>
                <a:gd name="T20" fmla="*/ 2328 w 2375"/>
                <a:gd name="T21" fmla="*/ 2596 h 3654"/>
                <a:gd name="T22" fmla="*/ 2349 w 2375"/>
                <a:gd name="T23" fmla="*/ 2714 h 3654"/>
                <a:gd name="T24" fmla="*/ 2361 w 2375"/>
                <a:gd name="T25" fmla="*/ 2877 h 3654"/>
                <a:gd name="T26" fmla="*/ 2351 w 2375"/>
                <a:gd name="T27" fmla="*/ 3039 h 3654"/>
                <a:gd name="T28" fmla="*/ 2320 w 2375"/>
                <a:gd name="T29" fmla="*/ 3198 h 3654"/>
                <a:gd name="T30" fmla="*/ 2287 w 2375"/>
                <a:gd name="T31" fmla="*/ 3296 h 3654"/>
                <a:gd name="T32" fmla="*/ 2228 w 2375"/>
                <a:gd name="T33" fmla="*/ 3404 h 3654"/>
                <a:gd name="T34" fmla="*/ 2148 w 2375"/>
                <a:gd name="T35" fmla="*/ 3496 h 3654"/>
                <a:gd name="T36" fmla="*/ 2047 w 2375"/>
                <a:gd name="T37" fmla="*/ 3567 h 3654"/>
                <a:gd name="T38" fmla="*/ 1962 w 2375"/>
                <a:gd name="T39" fmla="*/ 3602 h 3654"/>
                <a:gd name="T40" fmla="*/ 1848 w 2375"/>
                <a:gd name="T41" fmla="*/ 3629 h 3654"/>
                <a:gd name="T42" fmla="*/ 1731 w 2375"/>
                <a:gd name="T43" fmla="*/ 3638 h 3654"/>
                <a:gd name="T44" fmla="*/ 1525 w 2375"/>
                <a:gd name="T45" fmla="*/ 3626 h 3654"/>
                <a:gd name="T46" fmla="*/ 1344 w 2375"/>
                <a:gd name="T47" fmla="*/ 3598 h 3654"/>
                <a:gd name="T48" fmla="*/ 1045 w 2375"/>
                <a:gd name="T49" fmla="*/ 3543 h 3654"/>
                <a:gd name="T50" fmla="*/ 888 w 2375"/>
                <a:gd name="T51" fmla="*/ 3514 h 3654"/>
                <a:gd name="T52" fmla="*/ 634 w 2375"/>
                <a:gd name="T53" fmla="*/ 3479 h 3654"/>
                <a:gd name="T54" fmla="*/ 421 w 2375"/>
                <a:gd name="T55" fmla="*/ 3442 h 3654"/>
                <a:gd name="T56" fmla="*/ 301 w 2375"/>
                <a:gd name="T57" fmla="*/ 3409 h 3654"/>
                <a:gd name="T58" fmla="*/ 223 w 2375"/>
                <a:gd name="T59" fmla="*/ 3382 h 3654"/>
                <a:gd name="T60" fmla="*/ 217 w 2375"/>
                <a:gd name="T61" fmla="*/ 3390 h 3654"/>
                <a:gd name="T62" fmla="*/ 223 w 2375"/>
                <a:gd name="T63" fmla="*/ 3397 h 3654"/>
                <a:gd name="T64" fmla="*/ 387 w 2375"/>
                <a:gd name="T65" fmla="*/ 3450 h 3654"/>
                <a:gd name="T66" fmla="*/ 556 w 2375"/>
                <a:gd name="T67" fmla="*/ 3484 h 3654"/>
                <a:gd name="T68" fmla="*/ 898 w 2375"/>
                <a:gd name="T69" fmla="*/ 3531 h 3654"/>
                <a:gd name="T70" fmla="*/ 1156 w 2375"/>
                <a:gd name="T71" fmla="*/ 3579 h 3654"/>
                <a:gd name="T72" fmla="*/ 1415 w 2375"/>
                <a:gd name="T73" fmla="*/ 3626 h 3654"/>
                <a:gd name="T74" fmla="*/ 1655 w 2375"/>
                <a:gd name="T75" fmla="*/ 3652 h 3654"/>
                <a:gd name="T76" fmla="*/ 1806 w 2375"/>
                <a:gd name="T77" fmla="*/ 3648 h 3654"/>
                <a:gd name="T78" fmla="*/ 1896 w 2375"/>
                <a:gd name="T79" fmla="*/ 3635 h 3654"/>
                <a:gd name="T80" fmla="*/ 2006 w 2375"/>
                <a:gd name="T81" fmla="*/ 3601 h 3654"/>
                <a:gd name="T82" fmla="*/ 2106 w 2375"/>
                <a:gd name="T83" fmla="*/ 3549 h 3654"/>
                <a:gd name="T84" fmla="*/ 2191 w 2375"/>
                <a:gd name="T85" fmla="*/ 3475 h 3654"/>
                <a:gd name="T86" fmla="*/ 2262 w 2375"/>
                <a:gd name="T87" fmla="*/ 3383 h 3654"/>
                <a:gd name="T88" fmla="*/ 2311 w 2375"/>
                <a:gd name="T89" fmla="*/ 3283 h 3654"/>
                <a:gd name="T90" fmla="*/ 2350 w 2375"/>
                <a:gd name="T91" fmla="*/ 3139 h 3654"/>
                <a:gd name="T92" fmla="*/ 2368 w 2375"/>
                <a:gd name="T93" fmla="*/ 3022 h 3654"/>
                <a:gd name="T94" fmla="*/ 2375 w 2375"/>
                <a:gd name="T95" fmla="*/ 2860 h 3654"/>
                <a:gd name="T96" fmla="*/ 2367 w 2375"/>
                <a:gd name="T97" fmla="*/ 2739 h 3654"/>
                <a:gd name="T98" fmla="*/ 2341 w 2375"/>
                <a:gd name="T99" fmla="*/ 2582 h 3654"/>
                <a:gd name="T100" fmla="*/ 2295 w 2375"/>
                <a:gd name="T101" fmla="*/ 2429 h 3654"/>
                <a:gd name="T102" fmla="*/ 2233 w 2375"/>
                <a:gd name="T103" fmla="*/ 2283 h 3654"/>
                <a:gd name="T104" fmla="*/ 2177 w 2375"/>
                <a:gd name="T105" fmla="*/ 2177 h 3654"/>
                <a:gd name="T106" fmla="*/ 2086 w 2375"/>
                <a:gd name="T107" fmla="*/ 2034 h 3654"/>
                <a:gd name="T108" fmla="*/ 1932 w 2375"/>
                <a:gd name="T109" fmla="*/ 1834 h 3654"/>
                <a:gd name="T110" fmla="*/ 1760 w 2375"/>
                <a:gd name="T111" fmla="*/ 1648 h 3654"/>
                <a:gd name="T112" fmla="*/ 1515 w 2375"/>
                <a:gd name="T113" fmla="*/ 1420 h 3654"/>
                <a:gd name="T114" fmla="*/ 1243 w 2375"/>
                <a:gd name="T115" fmla="*/ 1184 h 3654"/>
                <a:gd name="T116" fmla="*/ 682 w 2375"/>
                <a:gd name="T117" fmla="*/ 670 h 3654"/>
                <a:gd name="T118" fmla="*/ 274 w 2375"/>
                <a:gd name="T119" fmla="*/ 272 h 3654"/>
                <a:gd name="T120" fmla="*/ 14 w 2375"/>
                <a:gd name="T121" fmla="*/ 3 h 3654"/>
                <a:gd name="T122" fmla="*/ 2 w 2375"/>
                <a:gd name="T123" fmla="*/ 3 h 3654"/>
                <a:gd name="T124" fmla="*/ 2 w 2375"/>
                <a:gd name="T125" fmla="*/ 13 h 3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375" h="3654">
                  <a:moveTo>
                    <a:pt x="2" y="13"/>
                  </a:moveTo>
                  <a:lnTo>
                    <a:pt x="2" y="13"/>
                  </a:lnTo>
                  <a:lnTo>
                    <a:pt x="131" y="149"/>
                  </a:lnTo>
                  <a:lnTo>
                    <a:pt x="262" y="283"/>
                  </a:lnTo>
                  <a:lnTo>
                    <a:pt x="394" y="415"/>
                  </a:lnTo>
                  <a:lnTo>
                    <a:pt x="528" y="545"/>
                  </a:lnTo>
                  <a:lnTo>
                    <a:pt x="528" y="545"/>
                  </a:lnTo>
                  <a:lnTo>
                    <a:pt x="663" y="674"/>
                  </a:lnTo>
                  <a:lnTo>
                    <a:pt x="800" y="802"/>
                  </a:lnTo>
                  <a:lnTo>
                    <a:pt x="937" y="928"/>
                  </a:lnTo>
                  <a:lnTo>
                    <a:pt x="1075" y="1054"/>
                  </a:lnTo>
                  <a:lnTo>
                    <a:pt x="1075" y="1054"/>
                  </a:lnTo>
                  <a:lnTo>
                    <a:pt x="1214" y="1177"/>
                  </a:lnTo>
                  <a:lnTo>
                    <a:pt x="1353" y="1302"/>
                  </a:lnTo>
                  <a:lnTo>
                    <a:pt x="1353" y="1302"/>
                  </a:lnTo>
                  <a:lnTo>
                    <a:pt x="1416" y="1356"/>
                  </a:lnTo>
                  <a:lnTo>
                    <a:pt x="1479" y="1411"/>
                  </a:lnTo>
                  <a:lnTo>
                    <a:pt x="1542" y="1465"/>
                  </a:lnTo>
                  <a:lnTo>
                    <a:pt x="1604" y="1520"/>
                  </a:lnTo>
                  <a:lnTo>
                    <a:pt x="1604" y="1520"/>
                  </a:lnTo>
                  <a:lnTo>
                    <a:pt x="1665" y="1578"/>
                  </a:lnTo>
                  <a:lnTo>
                    <a:pt x="1726" y="1637"/>
                  </a:lnTo>
                  <a:lnTo>
                    <a:pt x="1786" y="1696"/>
                  </a:lnTo>
                  <a:lnTo>
                    <a:pt x="1844" y="1758"/>
                  </a:lnTo>
                  <a:lnTo>
                    <a:pt x="1900" y="1821"/>
                  </a:lnTo>
                  <a:lnTo>
                    <a:pt x="1954" y="1885"/>
                  </a:lnTo>
                  <a:lnTo>
                    <a:pt x="2006" y="1951"/>
                  </a:lnTo>
                  <a:lnTo>
                    <a:pt x="2056" y="2018"/>
                  </a:lnTo>
                  <a:lnTo>
                    <a:pt x="2056" y="2018"/>
                  </a:lnTo>
                  <a:lnTo>
                    <a:pt x="2102" y="2085"/>
                  </a:lnTo>
                  <a:lnTo>
                    <a:pt x="2123" y="2118"/>
                  </a:lnTo>
                  <a:lnTo>
                    <a:pt x="2144" y="2152"/>
                  </a:lnTo>
                  <a:lnTo>
                    <a:pt x="2165" y="2188"/>
                  </a:lnTo>
                  <a:lnTo>
                    <a:pt x="2185" y="2222"/>
                  </a:lnTo>
                  <a:lnTo>
                    <a:pt x="2203" y="2257"/>
                  </a:lnTo>
                  <a:lnTo>
                    <a:pt x="2222" y="2294"/>
                  </a:lnTo>
                  <a:lnTo>
                    <a:pt x="2239" y="2329"/>
                  </a:lnTo>
                  <a:lnTo>
                    <a:pt x="2254" y="2366"/>
                  </a:lnTo>
                  <a:lnTo>
                    <a:pt x="2270" y="2404"/>
                  </a:lnTo>
                  <a:lnTo>
                    <a:pt x="2284" y="2441"/>
                  </a:lnTo>
                  <a:lnTo>
                    <a:pt x="2296" y="2479"/>
                  </a:lnTo>
                  <a:lnTo>
                    <a:pt x="2308" y="2517"/>
                  </a:lnTo>
                  <a:lnTo>
                    <a:pt x="2319" y="2557"/>
                  </a:lnTo>
                  <a:lnTo>
                    <a:pt x="2328" y="2596"/>
                  </a:lnTo>
                  <a:lnTo>
                    <a:pt x="2328" y="2596"/>
                  </a:lnTo>
                  <a:lnTo>
                    <a:pt x="2337" y="2635"/>
                  </a:lnTo>
                  <a:lnTo>
                    <a:pt x="2344" y="2675"/>
                  </a:lnTo>
                  <a:lnTo>
                    <a:pt x="2349" y="2714"/>
                  </a:lnTo>
                  <a:lnTo>
                    <a:pt x="2354" y="2755"/>
                  </a:lnTo>
                  <a:lnTo>
                    <a:pt x="2357" y="2796"/>
                  </a:lnTo>
                  <a:lnTo>
                    <a:pt x="2359" y="2837"/>
                  </a:lnTo>
                  <a:lnTo>
                    <a:pt x="2361" y="2877"/>
                  </a:lnTo>
                  <a:lnTo>
                    <a:pt x="2361" y="2918"/>
                  </a:lnTo>
                  <a:lnTo>
                    <a:pt x="2358" y="2959"/>
                  </a:lnTo>
                  <a:lnTo>
                    <a:pt x="2355" y="2999"/>
                  </a:lnTo>
                  <a:lnTo>
                    <a:pt x="2351" y="3039"/>
                  </a:lnTo>
                  <a:lnTo>
                    <a:pt x="2346" y="3080"/>
                  </a:lnTo>
                  <a:lnTo>
                    <a:pt x="2338" y="3119"/>
                  </a:lnTo>
                  <a:lnTo>
                    <a:pt x="2330" y="3158"/>
                  </a:lnTo>
                  <a:lnTo>
                    <a:pt x="2320" y="3198"/>
                  </a:lnTo>
                  <a:lnTo>
                    <a:pt x="2309" y="3237"/>
                  </a:lnTo>
                  <a:lnTo>
                    <a:pt x="2309" y="3237"/>
                  </a:lnTo>
                  <a:lnTo>
                    <a:pt x="2299" y="3266"/>
                  </a:lnTo>
                  <a:lnTo>
                    <a:pt x="2287" y="3296"/>
                  </a:lnTo>
                  <a:lnTo>
                    <a:pt x="2274" y="3324"/>
                  </a:lnTo>
                  <a:lnTo>
                    <a:pt x="2260" y="3351"/>
                  </a:lnTo>
                  <a:lnTo>
                    <a:pt x="2245" y="3379"/>
                  </a:lnTo>
                  <a:lnTo>
                    <a:pt x="2228" y="3404"/>
                  </a:lnTo>
                  <a:lnTo>
                    <a:pt x="2210" y="3429"/>
                  </a:lnTo>
                  <a:lnTo>
                    <a:pt x="2190" y="3453"/>
                  </a:lnTo>
                  <a:lnTo>
                    <a:pt x="2169" y="3475"/>
                  </a:lnTo>
                  <a:lnTo>
                    <a:pt x="2148" y="3496"/>
                  </a:lnTo>
                  <a:lnTo>
                    <a:pt x="2124" y="3516"/>
                  </a:lnTo>
                  <a:lnTo>
                    <a:pt x="2100" y="3534"/>
                  </a:lnTo>
                  <a:lnTo>
                    <a:pt x="2073" y="3551"/>
                  </a:lnTo>
                  <a:lnTo>
                    <a:pt x="2047" y="3567"/>
                  </a:lnTo>
                  <a:lnTo>
                    <a:pt x="2018" y="3580"/>
                  </a:lnTo>
                  <a:lnTo>
                    <a:pt x="1989" y="3592"/>
                  </a:lnTo>
                  <a:lnTo>
                    <a:pt x="1989" y="3592"/>
                  </a:lnTo>
                  <a:lnTo>
                    <a:pt x="1962" y="3602"/>
                  </a:lnTo>
                  <a:lnTo>
                    <a:pt x="1933" y="3610"/>
                  </a:lnTo>
                  <a:lnTo>
                    <a:pt x="1905" y="3617"/>
                  </a:lnTo>
                  <a:lnTo>
                    <a:pt x="1877" y="3623"/>
                  </a:lnTo>
                  <a:lnTo>
                    <a:pt x="1848" y="3629"/>
                  </a:lnTo>
                  <a:lnTo>
                    <a:pt x="1819" y="3631"/>
                  </a:lnTo>
                  <a:lnTo>
                    <a:pt x="1789" y="3635"/>
                  </a:lnTo>
                  <a:lnTo>
                    <a:pt x="1760" y="3637"/>
                  </a:lnTo>
                  <a:lnTo>
                    <a:pt x="1731" y="3638"/>
                  </a:lnTo>
                  <a:lnTo>
                    <a:pt x="1701" y="3638"/>
                  </a:lnTo>
                  <a:lnTo>
                    <a:pt x="1642" y="3635"/>
                  </a:lnTo>
                  <a:lnTo>
                    <a:pt x="1583" y="3631"/>
                  </a:lnTo>
                  <a:lnTo>
                    <a:pt x="1525" y="3626"/>
                  </a:lnTo>
                  <a:lnTo>
                    <a:pt x="1525" y="3626"/>
                  </a:lnTo>
                  <a:lnTo>
                    <a:pt x="1465" y="3618"/>
                  </a:lnTo>
                  <a:lnTo>
                    <a:pt x="1404" y="3609"/>
                  </a:lnTo>
                  <a:lnTo>
                    <a:pt x="1344" y="3598"/>
                  </a:lnTo>
                  <a:lnTo>
                    <a:pt x="1284" y="3588"/>
                  </a:lnTo>
                  <a:lnTo>
                    <a:pt x="1164" y="3564"/>
                  </a:lnTo>
                  <a:lnTo>
                    <a:pt x="1045" y="3543"/>
                  </a:lnTo>
                  <a:lnTo>
                    <a:pt x="1045" y="3543"/>
                  </a:lnTo>
                  <a:lnTo>
                    <a:pt x="966" y="3529"/>
                  </a:lnTo>
                  <a:lnTo>
                    <a:pt x="927" y="3521"/>
                  </a:lnTo>
                  <a:lnTo>
                    <a:pt x="888" y="3514"/>
                  </a:lnTo>
                  <a:lnTo>
                    <a:pt x="888" y="3514"/>
                  </a:lnTo>
                  <a:lnTo>
                    <a:pt x="805" y="3503"/>
                  </a:lnTo>
                  <a:lnTo>
                    <a:pt x="721" y="3491"/>
                  </a:lnTo>
                  <a:lnTo>
                    <a:pt x="721" y="3491"/>
                  </a:lnTo>
                  <a:lnTo>
                    <a:pt x="634" y="3479"/>
                  </a:lnTo>
                  <a:lnTo>
                    <a:pt x="549" y="3467"/>
                  </a:lnTo>
                  <a:lnTo>
                    <a:pt x="506" y="3459"/>
                  </a:lnTo>
                  <a:lnTo>
                    <a:pt x="464" y="3451"/>
                  </a:lnTo>
                  <a:lnTo>
                    <a:pt x="421" y="3442"/>
                  </a:lnTo>
                  <a:lnTo>
                    <a:pt x="379" y="3432"/>
                  </a:lnTo>
                  <a:lnTo>
                    <a:pt x="379" y="3432"/>
                  </a:lnTo>
                  <a:lnTo>
                    <a:pt x="339" y="3421"/>
                  </a:lnTo>
                  <a:lnTo>
                    <a:pt x="301" y="3409"/>
                  </a:lnTo>
                  <a:lnTo>
                    <a:pt x="263" y="3396"/>
                  </a:lnTo>
                  <a:lnTo>
                    <a:pt x="227" y="3382"/>
                  </a:lnTo>
                  <a:lnTo>
                    <a:pt x="227" y="3382"/>
                  </a:lnTo>
                  <a:lnTo>
                    <a:pt x="223" y="3382"/>
                  </a:lnTo>
                  <a:lnTo>
                    <a:pt x="220" y="3383"/>
                  </a:lnTo>
                  <a:lnTo>
                    <a:pt x="219" y="3384"/>
                  </a:lnTo>
                  <a:lnTo>
                    <a:pt x="217" y="3387"/>
                  </a:lnTo>
                  <a:lnTo>
                    <a:pt x="217" y="3390"/>
                  </a:lnTo>
                  <a:lnTo>
                    <a:pt x="217" y="3394"/>
                  </a:lnTo>
                  <a:lnTo>
                    <a:pt x="220" y="3396"/>
                  </a:lnTo>
                  <a:lnTo>
                    <a:pt x="223" y="3397"/>
                  </a:lnTo>
                  <a:lnTo>
                    <a:pt x="223" y="3397"/>
                  </a:lnTo>
                  <a:lnTo>
                    <a:pt x="263" y="3413"/>
                  </a:lnTo>
                  <a:lnTo>
                    <a:pt x="304" y="3426"/>
                  </a:lnTo>
                  <a:lnTo>
                    <a:pt x="345" y="3440"/>
                  </a:lnTo>
                  <a:lnTo>
                    <a:pt x="387" y="3450"/>
                  </a:lnTo>
                  <a:lnTo>
                    <a:pt x="429" y="3461"/>
                  </a:lnTo>
                  <a:lnTo>
                    <a:pt x="471" y="3470"/>
                  </a:lnTo>
                  <a:lnTo>
                    <a:pt x="514" y="3478"/>
                  </a:lnTo>
                  <a:lnTo>
                    <a:pt x="556" y="3484"/>
                  </a:lnTo>
                  <a:lnTo>
                    <a:pt x="641" y="3497"/>
                  </a:lnTo>
                  <a:lnTo>
                    <a:pt x="728" y="3508"/>
                  </a:lnTo>
                  <a:lnTo>
                    <a:pt x="813" y="3520"/>
                  </a:lnTo>
                  <a:lnTo>
                    <a:pt x="898" y="3531"/>
                  </a:lnTo>
                  <a:lnTo>
                    <a:pt x="898" y="3531"/>
                  </a:lnTo>
                  <a:lnTo>
                    <a:pt x="962" y="3543"/>
                  </a:lnTo>
                  <a:lnTo>
                    <a:pt x="1028" y="3554"/>
                  </a:lnTo>
                  <a:lnTo>
                    <a:pt x="1156" y="3579"/>
                  </a:lnTo>
                  <a:lnTo>
                    <a:pt x="1285" y="3604"/>
                  </a:lnTo>
                  <a:lnTo>
                    <a:pt x="1351" y="3616"/>
                  </a:lnTo>
                  <a:lnTo>
                    <a:pt x="1415" y="3626"/>
                  </a:lnTo>
                  <a:lnTo>
                    <a:pt x="1415" y="3626"/>
                  </a:lnTo>
                  <a:lnTo>
                    <a:pt x="1475" y="3635"/>
                  </a:lnTo>
                  <a:lnTo>
                    <a:pt x="1534" y="3643"/>
                  </a:lnTo>
                  <a:lnTo>
                    <a:pt x="1595" y="3648"/>
                  </a:lnTo>
                  <a:lnTo>
                    <a:pt x="1655" y="3652"/>
                  </a:lnTo>
                  <a:lnTo>
                    <a:pt x="1717" y="3654"/>
                  </a:lnTo>
                  <a:lnTo>
                    <a:pt x="1747" y="3652"/>
                  </a:lnTo>
                  <a:lnTo>
                    <a:pt x="1777" y="3651"/>
                  </a:lnTo>
                  <a:lnTo>
                    <a:pt x="1806" y="3648"/>
                  </a:lnTo>
                  <a:lnTo>
                    <a:pt x="1836" y="3646"/>
                  </a:lnTo>
                  <a:lnTo>
                    <a:pt x="1866" y="3641"/>
                  </a:lnTo>
                  <a:lnTo>
                    <a:pt x="1896" y="3635"/>
                  </a:lnTo>
                  <a:lnTo>
                    <a:pt x="1896" y="3635"/>
                  </a:lnTo>
                  <a:lnTo>
                    <a:pt x="1924" y="3629"/>
                  </a:lnTo>
                  <a:lnTo>
                    <a:pt x="1953" y="3621"/>
                  </a:lnTo>
                  <a:lnTo>
                    <a:pt x="1980" y="3612"/>
                  </a:lnTo>
                  <a:lnTo>
                    <a:pt x="2006" y="3601"/>
                  </a:lnTo>
                  <a:lnTo>
                    <a:pt x="2033" y="3591"/>
                  </a:lnTo>
                  <a:lnTo>
                    <a:pt x="2058" y="3577"/>
                  </a:lnTo>
                  <a:lnTo>
                    <a:pt x="2083" y="3563"/>
                  </a:lnTo>
                  <a:lnTo>
                    <a:pt x="2106" y="3549"/>
                  </a:lnTo>
                  <a:lnTo>
                    <a:pt x="2128" y="3531"/>
                  </a:lnTo>
                  <a:lnTo>
                    <a:pt x="2151" y="3514"/>
                  </a:lnTo>
                  <a:lnTo>
                    <a:pt x="2172" y="3495"/>
                  </a:lnTo>
                  <a:lnTo>
                    <a:pt x="2191" y="3475"/>
                  </a:lnTo>
                  <a:lnTo>
                    <a:pt x="2211" y="3454"/>
                  </a:lnTo>
                  <a:lnTo>
                    <a:pt x="2229" y="3432"/>
                  </a:lnTo>
                  <a:lnTo>
                    <a:pt x="2245" y="3408"/>
                  </a:lnTo>
                  <a:lnTo>
                    <a:pt x="2262" y="3383"/>
                  </a:lnTo>
                  <a:lnTo>
                    <a:pt x="2262" y="3383"/>
                  </a:lnTo>
                  <a:lnTo>
                    <a:pt x="2279" y="3350"/>
                  </a:lnTo>
                  <a:lnTo>
                    <a:pt x="2296" y="3317"/>
                  </a:lnTo>
                  <a:lnTo>
                    <a:pt x="2311" y="3283"/>
                  </a:lnTo>
                  <a:lnTo>
                    <a:pt x="2323" y="3248"/>
                  </a:lnTo>
                  <a:lnTo>
                    <a:pt x="2333" y="3211"/>
                  </a:lnTo>
                  <a:lnTo>
                    <a:pt x="2342" y="3175"/>
                  </a:lnTo>
                  <a:lnTo>
                    <a:pt x="2350" y="3139"/>
                  </a:lnTo>
                  <a:lnTo>
                    <a:pt x="2357" y="3102"/>
                  </a:lnTo>
                  <a:lnTo>
                    <a:pt x="2357" y="3102"/>
                  </a:lnTo>
                  <a:lnTo>
                    <a:pt x="2363" y="3062"/>
                  </a:lnTo>
                  <a:lnTo>
                    <a:pt x="2368" y="3022"/>
                  </a:lnTo>
                  <a:lnTo>
                    <a:pt x="2372" y="2982"/>
                  </a:lnTo>
                  <a:lnTo>
                    <a:pt x="2374" y="2942"/>
                  </a:lnTo>
                  <a:lnTo>
                    <a:pt x="2375" y="2901"/>
                  </a:lnTo>
                  <a:lnTo>
                    <a:pt x="2375" y="2860"/>
                  </a:lnTo>
                  <a:lnTo>
                    <a:pt x="2374" y="2819"/>
                  </a:lnTo>
                  <a:lnTo>
                    <a:pt x="2371" y="2780"/>
                  </a:lnTo>
                  <a:lnTo>
                    <a:pt x="2371" y="2780"/>
                  </a:lnTo>
                  <a:lnTo>
                    <a:pt x="2367" y="2739"/>
                  </a:lnTo>
                  <a:lnTo>
                    <a:pt x="2362" y="2700"/>
                  </a:lnTo>
                  <a:lnTo>
                    <a:pt x="2357" y="2660"/>
                  </a:lnTo>
                  <a:lnTo>
                    <a:pt x="2349" y="2621"/>
                  </a:lnTo>
                  <a:lnTo>
                    <a:pt x="2341" y="2582"/>
                  </a:lnTo>
                  <a:lnTo>
                    <a:pt x="2330" y="2544"/>
                  </a:lnTo>
                  <a:lnTo>
                    <a:pt x="2320" y="2505"/>
                  </a:lnTo>
                  <a:lnTo>
                    <a:pt x="2308" y="2467"/>
                  </a:lnTo>
                  <a:lnTo>
                    <a:pt x="2295" y="2429"/>
                  </a:lnTo>
                  <a:lnTo>
                    <a:pt x="2282" y="2392"/>
                  </a:lnTo>
                  <a:lnTo>
                    <a:pt x="2266" y="2356"/>
                  </a:lnTo>
                  <a:lnTo>
                    <a:pt x="2250" y="2319"/>
                  </a:lnTo>
                  <a:lnTo>
                    <a:pt x="2233" y="2283"/>
                  </a:lnTo>
                  <a:lnTo>
                    <a:pt x="2215" y="2247"/>
                  </a:lnTo>
                  <a:lnTo>
                    <a:pt x="2197" y="2211"/>
                  </a:lnTo>
                  <a:lnTo>
                    <a:pt x="2177" y="2177"/>
                  </a:lnTo>
                  <a:lnTo>
                    <a:pt x="2177" y="2177"/>
                  </a:lnTo>
                  <a:lnTo>
                    <a:pt x="2156" y="2140"/>
                  </a:lnTo>
                  <a:lnTo>
                    <a:pt x="2134" y="2105"/>
                  </a:lnTo>
                  <a:lnTo>
                    <a:pt x="2110" y="2069"/>
                  </a:lnTo>
                  <a:lnTo>
                    <a:pt x="2086" y="2034"/>
                  </a:lnTo>
                  <a:lnTo>
                    <a:pt x="2063" y="2000"/>
                  </a:lnTo>
                  <a:lnTo>
                    <a:pt x="2038" y="1965"/>
                  </a:lnTo>
                  <a:lnTo>
                    <a:pt x="1985" y="1898"/>
                  </a:lnTo>
                  <a:lnTo>
                    <a:pt x="1932" y="1834"/>
                  </a:lnTo>
                  <a:lnTo>
                    <a:pt x="1877" y="1770"/>
                  </a:lnTo>
                  <a:lnTo>
                    <a:pt x="1819" y="1708"/>
                  </a:lnTo>
                  <a:lnTo>
                    <a:pt x="1760" y="1648"/>
                  </a:lnTo>
                  <a:lnTo>
                    <a:pt x="1760" y="1648"/>
                  </a:lnTo>
                  <a:lnTo>
                    <a:pt x="1700" y="1588"/>
                  </a:lnTo>
                  <a:lnTo>
                    <a:pt x="1639" y="1532"/>
                  </a:lnTo>
                  <a:lnTo>
                    <a:pt x="1578" y="1475"/>
                  </a:lnTo>
                  <a:lnTo>
                    <a:pt x="1515" y="1420"/>
                  </a:lnTo>
                  <a:lnTo>
                    <a:pt x="1515" y="1420"/>
                  </a:lnTo>
                  <a:lnTo>
                    <a:pt x="1378" y="1302"/>
                  </a:lnTo>
                  <a:lnTo>
                    <a:pt x="1243" y="1184"/>
                  </a:lnTo>
                  <a:lnTo>
                    <a:pt x="1243" y="1184"/>
                  </a:lnTo>
                  <a:lnTo>
                    <a:pt x="1101" y="1056"/>
                  </a:lnTo>
                  <a:lnTo>
                    <a:pt x="961" y="929"/>
                  </a:lnTo>
                  <a:lnTo>
                    <a:pt x="821" y="800"/>
                  </a:lnTo>
                  <a:lnTo>
                    <a:pt x="682" y="670"/>
                  </a:lnTo>
                  <a:lnTo>
                    <a:pt x="682" y="670"/>
                  </a:lnTo>
                  <a:lnTo>
                    <a:pt x="545" y="539"/>
                  </a:lnTo>
                  <a:lnTo>
                    <a:pt x="409" y="406"/>
                  </a:lnTo>
                  <a:lnTo>
                    <a:pt x="274" y="272"/>
                  </a:lnTo>
                  <a:lnTo>
                    <a:pt x="141" y="137"/>
                  </a:lnTo>
                  <a:lnTo>
                    <a:pt x="141" y="137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1" y="11"/>
                  </a:lnTo>
                  <a:lnTo>
                    <a:pt x="2" y="13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5" name="Freeform 122">
              <a:extLst>
                <a:ext uri="{FF2B5EF4-FFF2-40B4-BE49-F238E27FC236}">
                  <a16:creationId xmlns:a16="http://schemas.microsoft.com/office/drawing/2014/main" id="{86B86CAD-9449-7DCC-5A59-E4A349BA8A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6" y="3675"/>
              <a:ext cx="587" cy="424"/>
            </a:xfrm>
            <a:custGeom>
              <a:avLst/>
              <a:gdLst>
                <a:gd name="T0" fmla="*/ 8 w 1761"/>
                <a:gd name="T1" fmla="*/ 15 h 1273"/>
                <a:gd name="T2" fmla="*/ 111 w 1761"/>
                <a:gd name="T3" fmla="*/ 25 h 1273"/>
                <a:gd name="T4" fmla="*/ 212 w 1761"/>
                <a:gd name="T5" fmla="*/ 40 h 1273"/>
                <a:gd name="T6" fmla="*/ 313 w 1761"/>
                <a:gd name="T7" fmla="*/ 64 h 1273"/>
                <a:gd name="T8" fmla="*/ 412 w 1761"/>
                <a:gd name="T9" fmla="*/ 93 h 1273"/>
                <a:gd name="T10" fmla="*/ 465 w 1761"/>
                <a:gd name="T11" fmla="*/ 111 h 1273"/>
                <a:gd name="T12" fmla="*/ 570 w 1761"/>
                <a:gd name="T13" fmla="*/ 152 h 1273"/>
                <a:gd name="T14" fmla="*/ 674 w 1761"/>
                <a:gd name="T15" fmla="*/ 198 h 1273"/>
                <a:gd name="T16" fmla="*/ 775 w 1761"/>
                <a:gd name="T17" fmla="*/ 249 h 1273"/>
                <a:gd name="T18" fmla="*/ 825 w 1761"/>
                <a:gd name="T19" fmla="*/ 275 h 1273"/>
                <a:gd name="T20" fmla="*/ 925 w 1761"/>
                <a:gd name="T21" fmla="*/ 336 h 1273"/>
                <a:gd name="T22" fmla="*/ 1022 w 1761"/>
                <a:gd name="T23" fmla="*/ 399 h 1273"/>
                <a:gd name="T24" fmla="*/ 1116 w 1761"/>
                <a:gd name="T25" fmla="*/ 467 h 1273"/>
                <a:gd name="T26" fmla="*/ 1207 w 1761"/>
                <a:gd name="T27" fmla="*/ 541 h 1273"/>
                <a:gd name="T28" fmla="*/ 1249 w 1761"/>
                <a:gd name="T29" fmla="*/ 578 h 1273"/>
                <a:gd name="T30" fmla="*/ 1332 w 1761"/>
                <a:gd name="T31" fmla="*/ 654 h 1273"/>
                <a:gd name="T32" fmla="*/ 1411 w 1761"/>
                <a:gd name="T33" fmla="*/ 734 h 1273"/>
                <a:gd name="T34" fmla="*/ 1485 w 1761"/>
                <a:gd name="T35" fmla="*/ 819 h 1273"/>
                <a:gd name="T36" fmla="*/ 1520 w 1761"/>
                <a:gd name="T37" fmla="*/ 863 h 1273"/>
                <a:gd name="T38" fmla="*/ 1582 w 1761"/>
                <a:gd name="T39" fmla="*/ 947 h 1273"/>
                <a:gd name="T40" fmla="*/ 1638 w 1761"/>
                <a:gd name="T41" fmla="*/ 1035 h 1273"/>
                <a:gd name="T42" fmla="*/ 1688 w 1761"/>
                <a:gd name="T43" fmla="*/ 1127 h 1273"/>
                <a:gd name="T44" fmla="*/ 1730 w 1761"/>
                <a:gd name="T45" fmla="*/ 1221 h 1273"/>
                <a:gd name="T46" fmla="*/ 1747 w 1761"/>
                <a:gd name="T47" fmla="*/ 1267 h 1273"/>
                <a:gd name="T48" fmla="*/ 1748 w 1761"/>
                <a:gd name="T49" fmla="*/ 1270 h 1273"/>
                <a:gd name="T50" fmla="*/ 1753 w 1761"/>
                <a:gd name="T51" fmla="*/ 1273 h 1273"/>
                <a:gd name="T52" fmla="*/ 1759 w 1761"/>
                <a:gd name="T53" fmla="*/ 1271 h 1273"/>
                <a:gd name="T54" fmla="*/ 1761 w 1761"/>
                <a:gd name="T55" fmla="*/ 1266 h 1273"/>
                <a:gd name="T56" fmla="*/ 1761 w 1761"/>
                <a:gd name="T57" fmla="*/ 1263 h 1273"/>
                <a:gd name="T58" fmla="*/ 1723 w 1761"/>
                <a:gd name="T59" fmla="*/ 1166 h 1273"/>
                <a:gd name="T60" fmla="*/ 1677 w 1761"/>
                <a:gd name="T61" fmla="*/ 1073 h 1273"/>
                <a:gd name="T62" fmla="*/ 1625 w 1761"/>
                <a:gd name="T63" fmla="*/ 982 h 1273"/>
                <a:gd name="T64" fmla="*/ 1566 w 1761"/>
                <a:gd name="T65" fmla="*/ 897 h 1273"/>
                <a:gd name="T66" fmla="*/ 1532 w 1761"/>
                <a:gd name="T67" fmla="*/ 852 h 1273"/>
                <a:gd name="T68" fmla="*/ 1460 w 1761"/>
                <a:gd name="T69" fmla="*/ 764 h 1273"/>
                <a:gd name="T70" fmla="*/ 1382 w 1761"/>
                <a:gd name="T71" fmla="*/ 681 h 1273"/>
                <a:gd name="T72" fmla="*/ 1301 w 1761"/>
                <a:gd name="T73" fmla="*/ 603 h 1273"/>
                <a:gd name="T74" fmla="*/ 1259 w 1761"/>
                <a:gd name="T75" fmla="*/ 564 h 1273"/>
                <a:gd name="T76" fmla="*/ 1168 w 1761"/>
                <a:gd name="T77" fmla="*/ 490 h 1273"/>
                <a:gd name="T78" fmla="*/ 1075 w 1761"/>
                <a:gd name="T79" fmla="*/ 419 h 1273"/>
                <a:gd name="T80" fmla="*/ 978 w 1761"/>
                <a:gd name="T81" fmla="*/ 352 h 1273"/>
                <a:gd name="T82" fmla="*/ 880 w 1761"/>
                <a:gd name="T83" fmla="*/ 290 h 1273"/>
                <a:gd name="T84" fmla="*/ 830 w 1761"/>
                <a:gd name="T85" fmla="*/ 261 h 1273"/>
                <a:gd name="T86" fmla="*/ 729 w 1761"/>
                <a:gd name="T87" fmla="*/ 207 h 1273"/>
                <a:gd name="T88" fmla="*/ 625 w 1761"/>
                <a:gd name="T89" fmla="*/ 159 h 1273"/>
                <a:gd name="T90" fmla="*/ 519 w 1761"/>
                <a:gd name="T91" fmla="*/ 114 h 1273"/>
                <a:gd name="T92" fmla="*/ 465 w 1761"/>
                <a:gd name="T93" fmla="*/ 94 h 1273"/>
                <a:gd name="T94" fmla="*/ 366 w 1761"/>
                <a:gd name="T95" fmla="*/ 63 h 1273"/>
                <a:gd name="T96" fmla="*/ 263 w 1761"/>
                <a:gd name="T97" fmla="*/ 35 h 1273"/>
                <a:gd name="T98" fmla="*/ 160 w 1761"/>
                <a:gd name="T99" fmla="*/ 15 h 1273"/>
                <a:gd name="T100" fmla="*/ 56 w 1761"/>
                <a:gd name="T101" fmla="*/ 2 h 1273"/>
                <a:gd name="T102" fmla="*/ 8 w 1761"/>
                <a:gd name="T103" fmla="*/ 0 h 1273"/>
                <a:gd name="T104" fmla="*/ 5 w 1761"/>
                <a:gd name="T105" fmla="*/ 1 h 1273"/>
                <a:gd name="T106" fmla="*/ 1 w 1761"/>
                <a:gd name="T107" fmla="*/ 5 h 1273"/>
                <a:gd name="T108" fmla="*/ 1 w 1761"/>
                <a:gd name="T109" fmla="*/ 10 h 1273"/>
                <a:gd name="T110" fmla="*/ 5 w 1761"/>
                <a:gd name="T111" fmla="*/ 15 h 1273"/>
                <a:gd name="T112" fmla="*/ 8 w 1761"/>
                <a:gd name="T113" fmla="*/ 15 h 1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61" h="1273">
                  <a:moveTo>
                    <a:pt x="8" y="15"/>
                  </a:moveTo>
                  <a:lnTo>
                    <a:pt x="8" y="15"/>
                  </a:lnTo>
                  <a:lnTo>
                    <a:pt x="59" y="19"/>
                  </a:lnTo>
                  <a:lnTo>
                    <a:pt x="111" y="25"/>
                  </a:lnTo>
                  <a:lnTo>
                    <a:pt x="161" y="31"/>
                  </a:lnTo>
                  <a:lnTo>
                    <a:pt x="212" y="40"/>
                  </a:lnTo>
                  <a:lnTo>
                    <a:pt x="263" y="52"/>
                  </a:lnTo>
                  <a:lnTo>
                    <a:pt x="313" y="64"/>
                  </a:lnTo>
                  <a:lnTo>
                    <a:pt x="363" y="78"/>
                  </a:lnTo>
                  <a:lnTo>
                    <a:pt x="412" y="93"/>
                  </a:lnTo>
                  <a:lnTo>
                    <a:pt x="412" y="93"/>
                  </a:lnTo>
                  <a:lnTo>
                    <a:pt x="465" y="111"/>
                  </a:lnTo>
                  <a:lnTo>
                    <a:pt x="519" y="131"/>
                  </a:lnTo>
                  <a:lnTo>
                    <a:pt x="570" y="152"/>
                  </a:lnTo>
                  <a:lnTo>
                    <a:pt x="623" y="174"/>
                  </a:lnTo>
                  <a:lnTo>
                    <a:pt x="674" y="198"/>
                  </a:lnTo>
                  <a:lnTo>
                    <a:pt x="725" y="223"/>
                  </a:lnTo>
                  <a:lnTo>
                    <a:pt x="775" y="249"/>
                  </a:lnTo>
                  <a:lnTo>
                    <a:pt x="825" y="275"/>
                  </a:lnTo>
                  <a:lnTo>
                    <a:pt x="825" y="275"/>
                  </a:lnTo>
                  <a:lnTo>
                    <a:pt x="875" y="306"/>
                  </a:lnTo>
                  <a:lnTo>
                    <a:pt x="925" y="336"/>
                  </a:lnTo>
                  <a:lnTo>
                    <a:pt x="973" y="367"/>
                  </a:lnTo>
                  <a:lnTo>
                    <a:pt x="1022" y="399"/>
                  </a:lnTo>
                  <a:lnTo>
                    <a:pt x="1069" y="433"/>
                  </a:lnTo>
                  <a:lnTo>
                    <a:pt x="1116" y="467"/>
                  </a:lnTo>
                  <a:lnTo>
                    <a:pt x="1162" y="504"/>
                  </a:lnTo>
                  <a:lnTo>
                    <a:pt x="1207" y="541"/>
                  </a:lnTo>
                  <a:lnTo>
                    <a:pt x="1207" y="541"/>
                  </a:lnTo>
                  <a:lnTo>
                    <a:pt x="1249" y="578"/>
                  </a:lnTo>
                  <a:lnTo>
                    <a:pt x="1290" y="614"/>
                  </a:lnTo>
                  <a:lnTo>
                    <a:pt x="1332" y="654"/>
                  </a:lnTo>
                  <a:lnTo>
                    <a:pt x="1372" y="693"/>
                  </a:lnTo>
                  <a:lnTo>
                    <a:pt x="1411" y="734"/>
                  </a:lnTo>
                  <a:lnTo>
                    <a:pt x="1448" y="776"/>
                  </a:lnTo>
                  <a:lnTo>
                    <a:pt x="1485" y="819"/>
                  </a:lnTo>
                  <a:lnTo>
                    <a:pt x="1520" y="863"/>
                  </a:lnTo>
                  <a:lnTo>
                    <a:pt x="1520" y="863"/>
                  </a:lnTo>
                  <a:lnTo>
                    <a:pt x="1551" y="905"/>
                  </a:lnTo>
                  <a:lnTo>
                    <a:pt x="1582" y="947"/>
                  </a:lnTo>
                  <a:lnTo>
                    <a:pt x="1611" y="990"/>
                  </a:lnTo>
                  <a:lnTo>
                    <a:pt x="1638" y="1035"/>
                  </a:lnTo>
                  <a:lnTo>
                    <a:pt x="1664" y="1081"/>
                  </a:lnTo>
                  <a:lnTo>
                    <a:pt x="1688" y="1127"/>
                  </a:lnTo>
                  <a:lnTo>
                    <a:pt x="1710" y="1174"/>
                  </a:lnTo>
                  <a:lnTo>
                    <a:pt x="1730" y="1221"/>
                  </a:lnTo>
                  <a:lnTo>
                    <a:pt x="1730" y="1221"/>
                  </a:lnTo>
                  <a:lnTo>
                    <a:pt x="1747" y="1267"/>
                  </a:lnTo>
                  <a:lnTo>
                    <a:pt x="1747" y="1267"/>
                  </a:lnTo>
                  <a:lnTo>
                    <a:pt x="1748" y="1270"/>
                  </a:lnTo>
                  <a:lnTo>
                    <a:pt x="1751" y="1271"/>
                  </a:lnTo>
                  <a:lnTo>
                    <a:pt x="1753" y="1273"/>
                  </a:lnTo>
                  <a:lnTo>
                    <a:pt x="1756" y="1273"/>
                  </a:lnTo>
                  <a:lnTo>
                    <a:pt x="1759" y="1271"/>
                  </a:lnTo>
                  <a:lnTo>
                    <a:pt x="1761" y="1269"/>
                  </a:lnTo>
                  <a:lnTo>
                    <a:pt x="1761" y="1266"/>
                  </a:lnTo>
                  <a:lnTo>
                    <a:pt x="1761" y="1263"/>
                  </a:lnTo>
                  <a:lnTo>
                    <a:pt x="1761" y="1263"/>
                  </a:lnTo>
                  <a:lnTo>
                    <a:pt x="1743" y="1213"/>
                  </a:lnTo>
                  <a:lnTo>
                    <a:pt x="1723" y="1166"/>
                  </a:lnTo>
                  <a:lnTo>
                    <a:pt x="1701" y="1119"/>
                  </a:lnTo>
                  <a:lnTo>
                    <a:pt x="1677" y="1073"/>
                  </a:lnTo>
                  <a:lnTo>
                    <a:pt x="1651" y="1027"/>
                  </a:lnTo>
                  <a:lnTo>
                    <a:pt x="1625" y="982"/>
                  </a:lnTo>
                  <a:lnTo>
                    <a:pt x="1596" y="939"/>
                  </a:lnTo>
                  <a:lnTo>
                    <a:pt x="1566" y="897"/>
                  </a:lnTo>
                  <a:lnTo>
                    <a:pt x="1566" y="897"/>
                  </a:lnTo>
                  <a:lnTo>
                    <a:pt x="1532" y="852"/>
                  </a:lnTo>
                  <a:lnTo>
                    <a:pt x="1496" y="808"/>
                  </a:lnTo>
                  <a:lnTo>
                    <a:pt x="1460" y="764"/>
                  </a:lnTo>
                  <a:lnTo>
                    <a:pt x="1422" y="722"/>
                  </a:lnTo>
                  <a:lnTo>
                    <a:pt x="1382" y="681"/>
                  </a:lnTo>
                  <a:lnTo>
                    <a:pt x="1342" y="641"/>
                  </a:lnTo>
                  <a:lnTo>
                    <a:pt x="1301" y="603"/>
                  </a:lnTo>
                  <a:lnTo>
                    <a:pt x="1259" y="564"/>
                  </a:lnTo>
                  <a:lnTo>
                    <a:pt x="1259" y="564"/>
                  </a:lnTo>
                  <a:lnTo>
                    <a:pt x="1214" y="526"/>
                  </a:lnTo>
                  <a:lnTo>
                    <a:pt x="1168" y="490"/>
                  </a:lnTo>
                  <a:lnTo>
                    <a:pt x="1123" y="453"/>
                  </a:lnTo>
                  <a:lnTo>
                    <a:pt x="1075" y="419"/>
                  </a:lnTo>
                  <a:lnTo>
                    <a:pt x="1028" y="384"/>
                  </a:lnTo>
                  <a:lnTo>
                    <a:pt x="978" y="352"/>
                  </a:lnTo>
                  <a:lnTo>
                    <a:pt x="930" y="320"/>
                  </a:lnTo>
                  <a:lnTo>
                    <a:pt x="880" y="290"/>
                  </a:lnTo>
                  <a:lnTo>
                    <a:pt x="880" y="290"/>
                  </a:lnTo>
                  <a:lnTo>
                    <a:pt x="830" y="261"/>
                  </a:lnTo>
                  <a:lnTo>
                    <a:pt x="780" y="233"/>
                  </a:lnTo>
                  <a:lnTo>
                    <a:pt x="729" y="207"/>
                  </a:lnTo>
                  <a:lnTo>
                    <a:pt x="678" y="182"/>
                  </a:lnTo>
                  <a:lnTo>
                    <a:pt x="625" y="159"/>
                  </a:lnTo>
                  <a:lnTo>
                    <a:pt x="573" y="135"/>
                  </a:lnTo>
                  <a:lnTo>
                    <a:pt x="519" y="114"/>
                  </a:lnTo>
                  <a:lnTo>
                    <a:pt x="465" y="94"/>
                  </a:lnTo>
                  <a:lnTo>
                    <a:pt x="465" y="94"/>
                  </a:lnTo>
                  <a:lnTo>
                    <a:pt x="416" y="78"/>
                  </a:lnTo>
                  <a:lnTo>
                    <a:pt x="366" y="63"/>
                  </a:lnTo>
                  <a:lnTo>
                    <a:pt x="315" y="48"/>
                  </a:lnTo>
                  <a:lnTo>
                    <a:pt x="263" y="35"/>
                  </a:lnTo>
                  <a:lnTo>
                    <a:pt x="212" y="25"/>
                  </a:lnTo>
                  <a:lnTo>
                    <a:pt x="160" y="15"/>
                  </a:lnTo>
                  <a:lnTo>
                    <a:pt x="109" y="9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1" y="10"/>
                  </a:lnTo>
                  <a:lnTo>
                    <a:pt x="2" y="13"/>
                  </a:lnTo>
                  <a:lnTo>
                    <a:pt x="5" y="15"/>
                  </a:lnTo>
                  <a:lnTo>
                    <a:pt x="8" y="15"/>
                  </a:lnTo>
                  <a:lnTo>
                    <a:pt x="8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6" name="Freeform 123">
              <a:extLst>
                <a:ext uri="{FF2B5EF4-FFF2-40B4-BE49-F238E27FC236}">
                  <a16:creationId xmlns:a16="http://schemas.microsoft.com/office/drawing/2014/main" id="{87CCB3B6-F939-D772-2918-769705F83B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2" y="3501"/>
              <a:ext cx="222" cy="111"/>
            </a:xfrm>
            <a:custGeom>
              <a:avLst/>
              <a:gdLst>
                <a:gd name="T0" fmla="*/ 16 w 665"/>
                <a:gd name="T1" fmla="*/ 326 h 334"/>
                <a:gd name="T2" fmla="*/ 20 w 665"/>
                <a:gd name="T3" fmla="*/ 293 h 334"/>
                <a:gd name="T4" fmla="*/ 29 w 665"/>
                <a:gd name="T5" fmla="*/ 262 h 334"/>
                <a:gd name="T6" fmla="*/ 44 w 665"/>
                <a:gd name="T7" fmla="*/ 233 h 334"/>
                <a:gd name="T8" fmla="*/ 63 w 665"/>
                <a:gd name="T9" fmla="*/ 205 h 334"/>
                <a:gd name="T10" fmla="*/ 75 w 665"/>
                <a:gd name="T11" fmla="*/ 192 h 334"/>
                <a:gd name="T12" fmla="*/ 103 w 665"/>
                <a:gd name="T13" fmla="*/ 167 h 334"/>
                <a:gd name="T14" fmla="*/ 133 w 665"/>
                <a:gd name="T15" fmla="*/ 145 h 334"/>
                <a:gd name="T16" fmla="*/ 181 w 665"/>
                <a:gd name="T17" fmla="*/ 117 h 334"/>
                <a:gd name="T18" fmla="*/ 219 w 665"/>
                <a:gd name="T19" fmla="*/ 100 h 334"/>
                <a:gd name="T20" fmla="*/ 299 w 665"/>
                <a:gd name="T21" fmla="*/ 71 h 334"/>
                <a:gd name="T22" fmla="*/ 340 w 665"/>
                <a:gd name="T23" fmla="*/ 59 h 334"/>
                <a:gd name="T24" fmla="*/ 421 w 665"/>
                <a:gd name="T25" fmla="*/ 41 h 334"/>
                <a:gd name="T26" fmla="*/ 504 w 665"/>
                <a:gd name="T27" fmla="*/ 28 h 334"/>
                <a:gd name="T28" fmla="*/ 539 w 665"/>
                <a:gd name="T29" fmla="*/ 24 h 334"/>
                <a:gd name="T30" fmla="*/ 609 w 665"/>
                <a:gd name="T31" fmla="*/ 17 h 334"/>
                <a:gd name="T32" fmla="*/ 644 w 665"/>
                <a:gd name="T33" fmla="*/ 16 h 334"/>
                <a:gd name="T34" fmla="*/ 657 w 665"/>
                <a:gd name="T35" fmla="*/ 16 h 334"/>
                <a:gd name="T36" fmla="*/ 664 w 665"/>
                <a:gd name="T37" fmla="*/ 13 h 334"/>
                <a:gd name="T38" fmla="*/ 665 w 665"/>
                <a:gd name="T39" fmla="*/ 8 h 334"/>
                <a:gd name="T40" fmla="*/ 664 w 665"/>
                <a:gd name="T41" fmla="*/ 3 h 334"/>
                <a:gd name="T42" fmla="*/ 657 w 665"/>
                <a:gd name="T43" fmla="*/ 0 h 334"/>
                <a:gd name="T44" fmla="*/ 623 w 665"/>
                <a:gd name="T45" fmla="*/ 2 h 334"/>
                <a:gd name="T46" fmla="*/ 555 w 665"/>
                <a:gd name="T47" fmla="*/ 6 h 334"/>
                <a:gd name="T48" fmla="*/ 521 w 665"/>
                <a:gd name="T49" fmla="*/ 10 h 334"/>
                <a:gd name="T50" fmla="*/ 436 w 665"/>
                <a:gd name="T51" fmla="*/ 23 h 334"/>
                <a:gd name="T52" fmla="*/ 352 w 665"/>
                <a:gd name="T53" fmla="*/ 41 h 334"/>
                <a:gd name="T54" fmla="*/ 310 w 665"/>
                <a:gd name="T55" fmla="*/ 52 h 334"/>
                <a:gd name="T56" fmla="*/ 228 w 665"/>
                <a:gd name="T57" fmla="*/ 80 h 334"/>
                <a:gd name="T58" fmla="*/ 188 w 665"/>
                <a:gd name="T59" fmla="*/ 98 h 334"/>
                <a:gd name="T60" fmla="*/ 137 w 665"/>
                <a:gd name="T61" fmla="*/ 124 h 334"/>
                <a:gd name="T62" fmla="*/ 104 w 665"/>
                <a:gd name="T63" fmla="*/ 146 h 334"/>
                <a:gd name="T64" fmla="*/ 74 w 665"/>
                <a:gd name="T65" fmla="*/ 171 h 334"/>
                <a:gd name="T66" fmla="*/ 61 w 665"/>
                <a:gd name="T67" fmla="*/ 184 h 334"/>
                <a:gd name="T68" fmla="*/ 38 w 665"/>
                <a:gd name="T69" fmla="*/ 212 h 334"/>
                <a:gd name="T70" fmla="*/ 20 w 665"/>
                <a:gd name="T71" fmla="*/ 242 h 334"/>
                <a:gd name="T72" fmla="*/ 8 w 665"/>
                <a:gd name="T73" fmla="*/ 274 h 334"/>
                <a:gd name="T74" fmla="*/ 2 w 665"/>
                <a:gd name="T75" fmla="*/ 309 h 334"/>
                <a:gd name="T76" fmla="*/ 0 w 665"/>
                <a:gd name="T77" fmla="*/ 326 h 334"/>
                <a:gd name="T78" fmla="*/ 2 w 665"/>
                <a:gd name="T79" fmla="*/ 330 h 334"/>
                <a:gd name="T80" fmla="*/ 5 w 665"/>
                <a:gd name="T81" fmla="*/ 334 h 334"/>
                <a:gd name="T82" fmla="*/ 11 w 665"/>
                <a:gd name="T83" fmla="*/ 334 h 334"/>
                <a:gd name="T84" fmla="*/ 16 w 665"/>
                <a:gd name="T85" fmla="*/ 330 h 334"/>
                <a:gd name="T86" fmla="*/ 16 w 665"/>
                <a:gd name="T87" fmla="*/ 326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65" h="334">
                  <a:moveTo>
                    <a:pt x="16" y="326"/>
                  </a:moveTo>
                  <a:lnTo>
                    <a:pt x="16" y="326"/>
                  </a:lnTo>
                  <a:lnTo>
                    <a:pt x="17" y="309"/>
                  </a:lnTo>
                  <a:lnTo>
                    <a:pt x="20" y="293"/>
                  </a:lnTo>
                  <a:lnTo>
                    <a:pt x="24" y="278"/>
                  </a:lnTo>
                  <a:lnTo>
                    <a:pt x="29" y="262"/>
                  </a:lnTo>
                  <a:lnTo>
                    <a:pt x="36" y="247"/>
                  </a:lnTo>
                  <a:lnTo>
                    <a:pt x="44" y="233"/>
                  </a:lnTo>
                  <a:lnTo>
                    <a:pt x="53" y="218"/>
                  </a:lnTo>
                  <a:lnTo>
                    <a:pt x="63" y="205"/>
                  </a:lnTo>
                  <a:lnTo>
                    <a:pt x="63" y="205"/>
                  </a:lnTo>
                  <a:lnTo>
                    <a:pt x="75" y="192"/>
                  </a:lnTo>
                  <a:lnTo>
                    <a:pt x="88" y="179"/>
                  </a:lnTo>
                  <a:lnTo>
                    <a:pt x="103" y="167"/>
                  </a:lnTo>
                  <a:lnTo>
                    <a:pt x="118" y="155"/>
                  </a:lnTo>
                  <a:lnTo>
                    <a:pt x="133" y="145"/>
                  </a:lnTo>
                  <a:lnTo>
                    <a:pt x="148" y="136"/>
                  </a:lnTo>
                  <a:lnTo>
                    <a:pt x="181" y="117"/>
                  </a:lnTo>
                  <a:lnTo>
                    <a:pt x="181" y="117"/>
                  </a:lnTo>
                  <a:lnTo>
                    <a:pt x="219" y="100"/>
                  </a:lnTo>
                  <a:lnTo>
                    <a:pt x="259" y="84"/>
                  </a:lnTo>
                  <a:lnTo>
                    <a:pt x="299" y="71"/>
                  </a:lnTo>
                  <a:lnTo>
                    <a:pt x="340" y="59"/>
                  </a:lnTo>
                  <a:lnTo>
                    <a:pt x="340" y="59"/>
                  </a:lnTo>
                  <a:lnTo>
                    <a:pt x="381" y="50"/>
                  </a:lnTo>
                  <a:lnTo>
                    <a:pt x="421" y="41"/>
                  </a:lnTo>
                  <a:lnTo>
                    <a:pt x="463" y="33"/>
                  </a:lnTo>
                  <a:lnTo>
                    <a:pt x="504" y="28"/>
                  </a:lnTo>
                  <a:lnTo>
                    <a:pt x="504" y="28"/>
                  </a:lnTo>
                  <a:lnTo>
                    <a:pt x="539" y="24"/>
                  </a:lnTo>
                  <a:lnTo>
                    <a:pt x="573" y="20"/>
                  </a:lnTo>
                  <a:lnTo>
                    <a:pt x="609" y="17"/>
                  </a:lnTo>
                  <a:lnTo>
                    <a:pt x="644" y="16"/>
                  </a:lnTo>
                  <a:lnTo>
                    <a:pt x="644" y="16"/>
                  </a:lnTo>
                  <a:lnTo>
                    <a:pt x="657" y="16"/>
                  </a:lnTo>
                  <a:lnTo>
                    <a:pt x="657" y="16"/>
                  </a:lnTo>
                  <a:lnTo>
                    <a:pt x="661" y="16"/>
                  </a:lnTo>
                  <a:lnTo>
                    <a:pt x="664" y="13"/>
                  </a:lnTo>
                  <a:lnTo>
                    <a:pt x="665" y="11"/>
                  </a:lnTo>
                  <a:lnTo>
                    <a:pt x="665" y="8"/>
                  </a:lnTo>
                  <a:lnTo>
                    <a:pt x="665" y="6"/>
                  </a:lnTo>
                  <a:lnTo>
                    <a:pt x="664" y="3"/>
                  </a:lnTo>
                  <a:lnTo>
                    <a:pt x="661" y="2"/>
                  </a:lnTo>
                  <a:lnTo>
                    <a:pt x="657" y="0"/>
                  </a:lnTo>
                  <a:lnTo>
                    <a:pt x="657" y="0"/>
                  </a:lnTo>
                  <a:lnTo>
                    <a:pt x="623" y="2"/>
                  </a:lnTo>
                  <a:lnTo>
                    <a:pt x="589" y="3"/>
                  </a:lnTo>
                  <a:lnTo>
                    <a:pt x="555" y="6"/>
                  </a:lnTo>
                  <a:lnTo>
                    <a:pt x="521" y="10"/>
                  </a:lnTo>
                  <a:lnTo>
                    <a:pt x="521" y="10"/>
                  </a:lnTo>
                  <a:lnTo>
                    <a:pt x="478" y="16"/>
                  </a:lnTo>
                  <a:lnTo>
                    <a:pt x="436" y="23"/>
                  </a:lnTo>
                  <a:lnTo>
                    <a:pt x="394" y="31"/>
                  </a:lnTo>
                  <a:lnTo>
                    <a:pt x="352" y="41"/>
                  </a:lnTo>
                  <a:lnTo>
                    <a:pt x="352" y="41"/>
                  </a:lnTo>
                  <a:lnTo>
                    <a:pt x="310" y="52"/>
                  </a:lnTo>
                  <a:lnTo>
                    <a:pt x="269" y="65"/>
                  </a:lnTo>
                  <a:lnTo>
                    <a:pt x="228" y="80"/>
                  </a:lnTo>
                  <a:lnTo>
                    <a:pt x="188" y="98"/>
                  </a:lnTo>
                  <a:lnTo>
                    <a:pt x="188" y="98"/>
                  </a:lnTo>
                  <a:lnTo>
                    <a:pt x="154" y="115"/>
                  </a:lnTo>
                  <a:lnTo>
                    <a:pt x="137" y="124"/>
                  </a:lnTo>
                  <a:lnTo>
                    <a:pt x="120" y="134"/>
                  </a:lnTo>
                  <a:lnTo>
                    <a:pt x="104" y="146"/>
                  </a:lnTo>
                  <a:lnTo>
                    <a:pt x="89" y="158"/>
                  </a:lnTo>
                  <a:lnTo>
                    <a:pt x="74" y="171"/>
                  </a:lnTo>
                  <a:lnTo>
                    <a:pt x="61" y="184"/>
                  </a:lnTo>
                  <a:lnTo>
                    <a:pt x="61" y="184"/>
                  </a:lnTo>
                  <a:lnTo>
                    <a:pt x="49" y="197"/>
                  </a:lnTo>
                  <a:lnTo>
                    <a:pt x="38" y="212"/>
                  </a:lnTo>
                  <a:lnTo>
                    <a:pt x="29" y="226"/>
                  </a:lnTo>
                  <a:lnTo>
                    <a:pt x="20" y="242"/>
                  </a:lnTo>
                  <a:lnTo>
                    <a:pt x="13" y="258"/>
                  </a:lnTo>
                  <a:lnTo>
                    <a:pt x="8" y="274"/>
                  </a:lnTo>
                  <a:lnTo>
                    <a:pt x="4" y="291"/>
                  </a:lnTo>
                  <a:lnTo>
                    <a:pt x="2" y="309"/>
                  </a:lnTo>
                  <a:lnTo>
                    <a:pt x="2" y="309"/>
                  </a:lnTo>
                  <a:lnTo>
                    <a:pt x="0" y="326"/>
                  </a:lnTo>
                  <a:lnTo>
                    <a:pt x="0" y="326"/>
                  </a:lnTo>
                  <a:lnTo>
                    <a:pt x="2" y="330"/>
                  </a:lnTo>
                  <a:lnTo>
                    <a:pt x="3" y="333"/>
                  </a:lnTo>
                  <a:lnTo>
                    <a:pt x="5" y="334"/>
                  </a:lnTo>
                  <a:lnTo>
                    <a:pt x="8" y="334"/>
                  </a:lnTo>
                  <a:lnTo>
                    <a:pt x="11" y="334"/>
                  </a:lnTo>
                  <a:lnTo>
                    <a:pt x="13" y="333"/>
                  </a:lnTo>
                  <a:lnTo>
                    <a:pt x="16" y="330"/>
                  </a:lnTo>
                  <a:lnTo>
                    <a:pt x="16" y="326"/>
                  </a:lnTo>
                  <a:lnTo>
                    <a:pt x="16" y="3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7" name="Freeform 124">
              <a:extLst>
                <a:ext uri="{FF2B5EF4-FFF2-40B4-BE49-F238E27FC236}">
                  <a16:creationId xmlns:a16="http://schemas.microsoft.com/office/drawing/2014/main" id="{5E26D75B-5982-9DDE-3374-219237ED62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4" y="3424"/>
              <a:ext cx="174" cy="121"/>
            </a:xfrm>
            <a:custGeom>
              <a:avLst/>
              <a:gdLst>
                <a:gd name="T0" fmla="*/ 15 w 521"/>
                <a:gd name="T1" fmla="*/ 359 h 363"/>
                <a:gd name="T2" fmla="*/ 74 w 521"/>
                <a:gd name="T3" fmla="*/ 288 h 363"/>
                <a:gd name="T4" fmla="*/ 116 w 521"/>
                <a:gd name="T5" fmla="*/ 243 h 363"/>
                <a:gd name="T6" fmla="*/ 160 w 521"/>
                <a:gd name="T7" fmla="*/ 201 h 363"/>
                <a:gd name="T8" fmla="*/ 182 w 521"/>
                <a:gd name="T9" fmla="*/ 181 h 363"/>
                <a:gd name="T10" fmla="*/ 228 w 521"/>
                <a:gd name="T11" fmla="*/ 147 h 363"/>
                <a:gd name="T12" fmla="*/ 277 w 521"/>
                <a:gd name="T13" fmla="*/ 117 h 363"/>
                <a:gd name="T14" fmla="*/ 327 w 521"/>
                <a:gd name="T15" fmla="*/ 89 h 363"/>
                <a:gd name="T16" fmla="*/ 378 w 521"/>
                <a:gd name="T17" fmla="*/ 66 h 363"/>
                <a:gd name="T18" fmla="*/ 412 w 521"/>
                <a:gd name="T19" fmla="*/ 51 h 363"/>
                <a:gd name="T20" fmla="*/ 480 w 521"/>
                <a:gd name="T21" fmla="*/ 26 h 363"/>
                <a:gd name="T22" fmla="*/ 516 w 521"/>
                <a:gd name="T23" fmla="*/ 16 h 363"/>
                <a:gd name="T24" fmla="*/ 520 w 521"/>
                <a:gd name="T25" fmla="*/ 12 h 363"/>
                <a:gd name="T26" fmla="*/ 521 w 521"/>
                <a:gd name="T27" fmla="*/ 5 h 363"/>
                <a:gd name="T28" fmla="*/ 517 w 521"/>
                <a:gd name="T29" fmla="*/ 1 h 363"/>
                <a:gd name="T30" fmla="*/ 512 w 521"/>
                <a:gd name="T31" fmla="*/ 0 h 363"/>
                <a:gd name="T32" fmla="*/ 451 w 521"/>
                <a:gd name="T33" fmla="*/ 21 h 363"/>
                <a:gd name="T34" fmla="*/ 363 w 521"/>
                <a:gd name="T35" fmla="*/ 55 h 363"/>
                <a:gd name="T36" fmla="*/ 306 w 521"/>
                <a:gd name="T37" fmla="*/ 83 h 363"/>
                <a:gd name="T38" fmla="*/ 278 w 521"/>
                <a:gd name="T39" fmla="*/ 97 h 363"/>
                <a:gd name="T40" fmla="*/ 230 w 521"/>
                <a:gd name="T41" fmla="*/ 129 h 363"/>
                <a:gd name="T42" fmla="*/ 182 w 521"/>
                <a:gd name="T43" fmla="*/ 163 h 363"/>
                <a:gd name="T44" fmla="*/ 138 w 521"/>
                <a:gd name="T45" fmla="*/ 200 h 363"/>
                <a:gd name="T46" fmla="*/ 96 w 521"/>
                <a:gd name="T47" fmla="*/ 241 h 363"/>
                <a:gd name="T48" fmla="*/ 71 w 521"/>
                <a:gd name="T49" fmla="*/ 267 h 363"/>
                <a:gd name="T50" fmla="*/ 24 w 521"/>
                <a:gd name="T51" fmla="*/ 322 h 363"/>
                <a:gd name="T52" fmla="*/ 1 w 521"/>
                <a:gd name="T53" fmla="*/ 351 h 363"/>
                <a:gd name="T54" fmla="*/ 0 w 521"/>
                <a:gd name="T55" fmla="*/ 357 h 363"/>
                <a:gd name="T56" fmla="*/ 4 w 521"/>
                <a:gd name="T57" fmla="*/ 361 h 363"/>
                <a:gd name="T58" fmla="*/ 8 w 521"/>
                <a:gd name="T59" fmla="*/ 363 h 363"/>
                <a:gd name="T60" fmla="*/ 13 w 521"/>
                <a:gd name="T61" fmla="*/ 361 h 363"/>
                <a:gd name="T62" fmla="*/ 15 w 521"/>
                <a:gd name="T63" fmla="*/ 35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21" h="363">
                  <a:moveTo>
                    <a:pt x="15" y="359"/>
                  </a:moveTo>
                  <a:lnTo>
                    <a:pt x="15" y="359"/>
                  </a:lnTo>
                  <a:lnTo>
                    <a:pt x="54" y="311"/>
                  </a:lnTo>
                  <a:lnTo>
                    <a:pt x="74" y="288"/>
                  </a:lnTo>
                  <a:lnTo>
                    <a:pt x="93" y="265"/>
                  </a:lnTo>
                  <a:lnTo>
                    <a:pt x="116" y="243"/>
                  </a:lnTo>
                  <a:lnTo>
                    <a:pt x="137" y="222"/>
                  </a:lnTo>
                  <a:lnTo>
                    <a:pt x="160" y="201"/>
                  </a:lnTo>
                  <a:lnTo>
                    <a:pt x="182" y="181"/>
                  </a:lnTo>
                  <a:lnTo>
                    <a:pt x="182" y="181"/>
                  </a:lnTo>
                  <a:lnTo>
                    <a:pt x="206" y="164"/>
                  </a:lnTo>
                  <a:lnTo>
                    <a:pt x="228" y="147"/>
                  </a:lnTo>
                  <a:lnTo>
                    <a:pt x="252" y="131"/>
                  </a:lnTo>
                  <a:lnTo>
                    <a:pt x="277" y="117"/>
                  </a:lnTo>
                  <a:lnTo>
                    <a:pt x="302" y="103"/>
                  </a:lnTo>
                  <a:lnTo>
                    <a:pt x="327" y="89"/>
                  </a:lnTo>
                  <a:lnTo>
                    <a:pt x="353" y="78"/>
                  </a:lnTo>
                  <a:lnTo>
                    <a:pt x="378" y="66"/>
                  </a:lnTo>
                  <a:lnTo>
                    <a:pt x="378" y="66"/>
                  </a:lnTo>
                  <a:lnTo>
                    <a:pt x="412" y="51"/>
                  </a:lnTo>
                  <a:lnTo>
                    <a:pt x="446" y="40"/>
                  </a:lnTo>
                  <a:lnTo>
                    <a:pt x="480" y="26"/>
                  </a:lnTo>
                  <a:lnTo>
                    <a:pt x="516" y="16"/>
                  </a:lnTo>
                  <a:lnTo>
                    <a:pt x="516" y="16"/>
                  </a:lnTo>
                  <a:lnTo>
                    <a:pt x="518" y="15"/>
                  </a:lnTo>
                  <a:lnTo>
                    <a:pt x="520" y="12"/>
                  </a:lnTo>
                  <a:lnTo>
                    <a:pt x="521" y="9"/>
                  </a:lnTo>
                  <a:lnTo>
                    <a:pt x="521" y="5"/>
                  </a:lnTo>
                  <a:lnTo>
                    <a:pt x="520" y="3"/>
                  </a:lnTo>
                  <a:lnTo>
                    <a:pt x="517" y="1"/>
                  </a:lnTo>
                  <a:lnTo>
                    <a:pt x="514" y="0"/>
                  </a:lnTo>
                  <a:lnTo>
                    <a:pt x="512" y="0"/>
                  </a:lnTo>
                  <a:lnTo>
                    <a:pt x="512" y="0"/>
                  </a:lnTo>
                  <a:lnTo>
                    <a:pt x="451" y="21"/>
                  </a:lnTo>
                  <a:lnTo>
                    <a:pt x="392" y="43"/>
                  </a:lnTo>
                  <a:lnTo>
                    <a:pt x="363" y="55"/>
                  </a:lnTo>
                  <a:lnTo>
                    <a:pt x="335" y="68"/>
                  </a:lnTo>
                  <a:lnTo>
                    <a:pt x="306" y="83"/>
                  </a:lnTo>
                  <a:lnTo>
                    <a:pt x="278" y="97"/>
                  </a:lnTo>
                  <a:lnTo>
                    <a:pt x="278" y="97"/>
                  </a:lnTo>
                  <a:lnTo>
                    <a:pt x="253" y="113"/>
                  </a:lnTo>
                  <a:lnTo>
                    <a:pt x="230" y="129"/>
                  </a:lnTo>
                  <a:lnTo>
                    <a:pt x="206" y="145"/>
                  </a:lnTo>
                  <a:lnTo>
                    <a:pt x="182" y="163"/>
                  </a:lnTo>
                  <a:lnTo>
                    <a:pt x="160" y="180"/>
                  </a:lnTo>
                  <a:lnTo>
                    <a:pt x="138" y="200"/>
                  </a:lnTo>
                  <a:lnTo>
                    <a:pt x="117" y="219"/>
                  </a:lnTo>
                  <a:lnTo>
                    <a:pt x="96" y="241"/>
                  </a:lnTo>
                  <a:lnTo>
                    <a:pt x="96" y="241"/>
                  </a:lnTo>
                  <a:lnTo>
                    <a:pt x="71" y="267"/>
                  </a:lnTo>
                  <a:lnTo>
                    <a:pt x="47" y="294"/>
                  </a:lnTo>
                  <a:lnTo>
                    <a:pt x="24" y="322"/>
                  </a:lnTo>
                  <a:lnTo>
                    <a:pt x="1" y="351"/>
                  </a:lnTo>
                  <a:lnTo>
                    <a:pt x="1" y="351"/>
                  </a:lnTo>
                  <a:lnTo>
                    <a:pt x="0" y="353"/>
                  </a:lnTo>
                  <a:lnTo>
                    <a:pt x="0" y="357"/>
                  </a:lnTo>
                  <a:lnTo>
                    <a:pt x="3" y="360"/>
                  </a:lnTo>
                  <a:lnTo>
                    <a:pt x="4" y="361"/>
                  </a:lnTo>
                  <a:lnTo>
                    <a:pt x="4" y="361"/>
                  </a:lnTo>
                  <a:lnTo>
                    <a:pt x="8" y="363"/>
                  </a:lnTo>
                  <a:lnTo>
                    <a:pt x="11" y="363"/>
                  </a:lnTo>
                  <a:lnTo>
                    <a:pt x="13" y="361"/>
                  </a:lnTo>
                  <a:lnTo>
                    <a:pt x="15" y="359"/>
                  </a:lnTo>
                  <a:lnTo>
                    <a:pt x="15" y="3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8" name="Freeform 125">
              <a:extLst>
                <a:ext uri="{FF2B5EF4-FFF2-40B4-BE49-F238E27FC236}">
                  <a16:creationId xmlns:a16="http://schemas.microsoft.com/office/drawing/2014/main" id="{C8B9E3A4-BD38-4055-2DC0-B045EC30A2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3" y="3670"/>
              <a:ext cx="91" cy="24"/>
            </a:xfrm>
            <a:custGeom>
              <a:avLst/>
              <a:gdLst>
                <a:gd name="T0" fmla="*/ 9 w 274"/>
                <a:gd name="T1" fmla="*/ 74 h 74"/>
                <a:gd name="T2" fmla="*/ 9 w 274"/>
                <a:gd name="T3" fmla="*/ 74 h 74"/>
                <a:gd name="T4" fmla="*/ 41 w 274"/>
                <a:gd name="T5" fmla="*/ 63 h 74"/>
                <a:gd name="T6" fmla="*/ 74 w 274"/>
                <a:gd name="T7" fmla="*/ 55 h 74"/>
                <a:gd name="T8" fmla="*/ 105 w 274"/>
                <a:gd name="T9" fmla="*/ 47 h 74"/>
                <a:gd name="T10" fmla="*/ 138 w 274"/>
                <a:gd name="T11" fmla="*/ 40 h 74"/>
                <a:gd name="T12" fmla="*/ 204 w 274"/>
                <a:gd name="T13" fmla="*/ 28 h 74"/>
                <a:gd name="T14" fmla="*/ 269 w 274"/>
                <a:gd name="T15" fmla="*/ 16 h 74"/>
                <a:gd name="T16" fmla="*/ 269 w 274"/>
                <a:gd name="T17" fmla="*/ 16 h 74"/>
                <a:gd name="T18" fmla="*/ 272 w 274"/>
                <a:gd name="T19" fmla="*/ 15 h 74"/>
                <a:gd name="T20" fmla="*/ 274 w 274"/>
                <a:gd name="T21" fmla="*/ 12 h 74"/>
                <a:gd name="T22" fmla="*/ 274 w 274"/>
                <a:gd name="T23" fmla="*/ 9 h 74"/>
                <a:gd name="T24" fmla="*/ 274 w 274"/>
                <a:gd name="T25" fmla="*/ 7 h 74"/>
                <a:gd name="T26" fmla="*/ 273 w 274"/>
                <a:gd name="T27" fmla="*/ 4 h 74"/>
                <a:gd name="T28" fmla="*/ 270 w 274"/>
                <a:gd name="T29" fmla="*/ 3 h 74"/>
                <a:gd name="T30" fmla="*/ 268 w 274"/>
                <a:gd name="T31" fmla="*/ 0 h 74"/>
                <a:gd name="T32" fmla="*/ 265 w 274"/>
                <a:gd name="T33" fmla="*/ 0 h 74"/>
                <a:gd name="T34" fmla="*/ 265 w 274"/>
                <a:gd name="T35" fmla="*/ 0 h 74"/>
                <a:gd name="T36" fmla="*/ 200 w 274"/>
                <a:gd name="T37" fmla="*/ 12 h 74"/>
                <a:gd name="T38" fmla="*/ 134 w 274"/>
                <a:gd name="T39" fmla="*/ 25 h 74"/>
                <a:gd name="T40" fmla="*/ 101 w 274"/>
                <a:gd name="T41" fmla="*/ 32 h 74"/>
                <a:gd name="T42" fmla="*/ 68 w 274"/>
                <a:gd name="T43" fmla="*/ 40 h 74"/>
                <a:gd name="T44" fmla="*/ 37 w 274"/>
                <a:gd name="T45" fmla="*/ 49 h 74"/>
                <a:gd name="T46" fmla="*/ 6 w 274"/>
                <a:gd name="T47" fmla="*/ 58 h 74"/>
                <a:gd name="T48" fmla="*/ 6 w 274"/>
                <a:gd name="T49" fmla="*/ 58 h 74"/>
                <a:gd name="T50" fmla="*/ 2 w 274"/>
                <a:gd name="T51" fmla="*/ 61 h 74"/>
                <a:gd name="T52" fmla="*/ 0 w 274"/>
                <a:gd name="T53" fmla="*/ 63 h 74"/>
                <a:gd name="T54" fmla="*/ 0 w 274"/>
                <a:gd name="T55" fmla="*/ 66 h 74"/>
                <a:gd name="T56" fmla="*/ 0 w 274"/>
                <a:gd name="T57" fmla="*/ 68 h 74"/>
                <a:gd name="T58" fmla="*/ 2 w 274"/>
                <a:gd name="T59" fmla="*/ 71 h 74"/>
                <a:gd name="T60" fmla="*/ 3 w 274"/>
                <a:gd name="T61" fmla="*/ 74 h 74"/>
                <a:gd name="T62" fmla="*/ 6 w 274"/>
                <a:gd name="T63" fmla="*/ 74 h 74"/>
                <a:gd name="T64" fmla="*/ 9 w 274"/>
                <a:gd name="T65" fmla="*/ 74 h 74"/>
                <a:gd name="T66" fmla="*/ 9 w 274"/>
                <a:gd name="T67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74" h="74">
                  <a:moveTo>
                    <a:pt x="9" y="74"/>
                  </a:moveTo>
                  <a:lnTo>
                    <a:pt x="9" y="74"/>
                  </a:lnTo>
                  <a:lnTo>
                    <a:pt x="41" y="63"/>
                  </a:lnTo>
                  <a:lnTo>
                    <a:pt x="74" y="55"/>
                  </a:lnTo>
                  <a:lnTo>
                    <a:pt x="105" y="47"/>
                  </a:lnTo>
                  <a:lnTo>
                    <a:pt x="138" y="40"/>
                  </a:lnTo>
                  <a:lnTo>
                    <a:pt x="204" y="28"/>
                  </a:lnTo>
                  <a:lnTo>
                    <a:pt x="269" y="16"/>
                  </a:lnTo>
                  <a:lnTo>
                    <a:pt x="269" y="16"/>
                  </a:lnTo>
                  <a:lnTo>
                    <a:pt x="272" y="15"/>
                  </a:lnTo>
                  <a:lnTo>
                    <a:pt x="274" y="12"/>
                  </a:lnTo>
                  <a:lnTo>
                    <a:pt x="274" y="9"/>
                  </a:lnTo>
                  <a:lnTo>
                    <a:pt x="274" y="7"/>
                  </a:lnTo>
                  <a:lnTo>
                    <a:pt x="273" y="4"/>
                  </a:lnTo>
                  <a:lnTo>
                    <a:pt x="270" y="3"/>
                  </a:lnTo>
                  <a:lnTo>
                    <a:pt x="268" y="0"/>
                  </a:lnTo>
                  <a:lnTo>
                    <a:pt x="265" y="0"/>
                  </a:lnTo>
                  <a:lnTo>
                    <a:pt x="265" y="0"/>
                  </a:lnTo>
                  <a:lnTo>
                    <a:pt x="200" y="12"/>
                  </a:lnTo>
                  <a:lnTo>
                    <a:pt x="134" y="25"/>
                  </a:lnTo>
                  <a:lnTo>
                    <a:pt x="101" y="32"/>
                  </a:lnTo>
                  <a:lnTo>
                    <a:pt x="68" y="40"/>
                  </a:lnTo>
                  <a:lnTo>
                    <a:pt x="37" y="49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2" y="61"/>
                  </a:lnTo>
                  <a:lnTo>
                    <a:pt x="0" y="63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2" y="71"/>
                  </a:lnTo>
                  <a:lnTo>
                    <a:pt x="3" y="74"/>
                  </a:lnTo>
                  <a:lnTo>
                    <a:pt x="6" y="74"/>
                  </a:lnTo>
                  <a:lnTo>
                    <a:pt x="9" y="74"/>
                  </a:lnTo>
                  <a:lnTo>
                    <a:pt x="9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9" name="Freeform 126">
              <a:extLst>
                <a:ext uri="{FF2B5EF4-FFF2-40B4-BE49-F238E27FC236}">
                  <a16:creationId xmlns:a16="http://schemas.microsoft.com/office/drawing/2014/main" id="{B0785DC1-1553-24B8-C751-C6FDBCDE10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9" y="925"/>
              <a:ext cx="47" cy="78"/>
            </a:xfrm>
            <a:custGeom>
              <a:avLst/>
              <a:gdLst>
                <a:gd name="T0" fmla="*/ 141 w 141"/>
                <a:gd name="T1" fmla="*/ 117 h 233"/>
                <a:gd name="T2" fmla="*/ 141 w 141"/>
                <a:gd name="T3" fmla="*/ 117 h 233"/>
                <a:gd name="T4" fmla="*/ 139 w 141"/>
                <a:gd name="T5" fmla="*/ 140 h 233"/>
                <a:gd name="T6" fmla="*/ 136 w 141"/>
                <a:gd name="T7" fmla="*/ 161 h 233"/>
                <a:gd name="T8" fmla="*/ 129 w 141"/>
                <a:gd name="T9" fmla="*/ 181 h 233"/>
                <a:gd name="T10" fmla="*/ 121 w 141"/>
                <a:gd name="T11" fmla="*/ 199 h 233"/>
                <a:gd name="T12" fmla="*/ 116 w 141"/>
                <a:gd name="T13" fmla="*/ 206 h 233"/>
                <a:gd name="T14" fmla="*/ 111 w 141"/>
                <a:gd name="T15" fmla="*/ 212 h 233"/>
                <a:gd name="T16" fmla="*/ 104 w 141"/>
                <a:gd name="T17" fmla="*/ 219 h 233"/>
                <a:gd name="T18" fmla="*/ 99 w 141"/>
                <a:gd name="T19" fmla="*/ 224 h 233"/>
                <a:gd name="T20" fmla="*/ 92 w 141"/>
                <a:gd name="T21" fmla="*/ 228 h 233"/>
                <a:gd name="T22" fmla="*/ 86 w 141"/>
                <a:gd name="T23" fmla="*/ 231 h 233"/>
                <a:gd name="T24" fmla="*/ 78 w 141"/>
                <a:gd name="T25" fmla="*/ 232 h 233"/>
                <a:gd name="T26" fmla="*/ 71 w 141"/>
                <a:gd name="T27" fmla="*/ 233 h 233"/>
                <a:gd name="T28" fmla="*/ 71 w 141"/>
                <a:gd name="T29" fmla="*/ 233 h 233"/>
                <a:gd name="T30" fmla="*/ 63 w 141"/>
                <a:gd name="T31" fmla="*/ 232 h 233"/>
                <a:gd name="T32" fmla="*/ 57 w 141"/>
                <a:gd name="T33" fmla="*/ 231 h 233"/>
                <a:gd name="T34" fmla="*/ 50 w 141"/>
                <a:gd name="T35" fmla="*/ 228 h 233"/>
                <a:gd name="T36" fmla="*/ 44 w 141"/>
                <a:gd name="T37" fmla="*/ 224 h 233"/>
                <a:gd name="T38" fmla="*/ 37 w 141"/>
                <a:gd name="T39" fmla="*/ 219 h 233"/>
                <a:gd name="T40" fmla="*/ 32 w 141"/>
                <a:gd name="T41" fmla="*/ 212 h 233"/>
                <a:gd name="T42" fmla="*/ 27 w 141"/>
                <a:gd name="T43" fmla="*/ 206 h 233"/>
                <a:gd name="T44" fmla="*/ 21 w 141"/>
                <a:gd name="T45" fmla="*/ 199 h 233"/>
                <a:gd name="T46" fmla="*/ 12 w 141"/>
                <a:gd name="T47" fmla="*/ 181 h 233"/>
                <a:gd name="T48" fmla="*/ 7 w 141"/>
                <a:gd name="T49" fmla="*/ 161 h 233"/>
                <a:gd name="T50" fmla="*/ 2 w 141"/>
                <a:gd name="T51" fmla="*/ 140 h 233"/>
                <a:gd name="T52" fmla="*/ 0 w 141"/>
                <a:gd name="T53" fmla="*/ 117 h 233"/>
                <a:gd name="T54" fmla="*/ 0 w 141"/>
                <a:gd name="T55" fmla="*/ 117 h 233"/>
                <a:gd name="T56" fmla="*/ 2 w 141"/>
                <a:gd name="T57" fmla="*/ 93 h 233"/>
                <a:gd name="T58" fmla="*/ 7 w 141"/>
                <a:gd name="T59" fmla="*/ 71 h 233"/>
                <a:gd name="T60" fmla="*/ 12 w 141"/>
                <a:gd name="T61" fmla="*/ 51 h 233"/>
                <a:gd name="T62" fmla="*/ 21 w 141"/>
                <a:gd name="T63" fmla="*/ 34 h 233"/>
                <a:gd name="T64" fmla="*/ 27 w 141"/>
                <a:gd name="T65" fmla="*/ 26 h 233"/>
                <a:gd name="T66" fmla="*/ 32 w 141"/>
                <a:gd name="T67" fmla="*/ 19 h 233"/>
                <a:gd name="T68" fmla="*/ 37 w 141"/>
                <a:gd name="T69" fmla="*/ 14 h 233"/>
                <a:gd name="T70" fmla="*/ 44 w 141"/>
                <a:gd name="T71" fmla="*/ 9 h 233"/>
                <a:gd name="T72" fmla="*/ 50 w 141"/>
                <a:gd name="T73" fmla="*/ 5 h 233"/>
                <a:gd name="T74" fmla="*/ 57 w 141"/>
                <a:gd name="T75" fmla="*/ 2 h 233"/>
                <a:gd name="T76" fmla="*/ 63 w 141"/>
                <a:gd name="T77" fmla="*/ 1 h 233"/>
                <a:gd name="T78" fmla="*/ 71 w 141"/>
                <a:gd name="T79" fmla="*/ 0 h 233"/>
                <a:gd name="T80" fmla="*/ 71 w 141"/>
                <a:gd name="T81" fmla="*/ 0 h 233"/>
                <a:gd name="T82" fmla="*/ 78 w 141"/>
                <a:gd name="T83" fmla="*/ 1 h 233"/>
                <a:gd name="T84" fmla="*/ 86 w 141"/>
                <a:gd name="T85" fmla="*/ 2 h 233"/>
                <a:gd name="T86" fmla="*/ 92 w 141"/>
                <a:gd name="T87" fmla="*/ 5 h 233"/>
                <a:gd name="T88" fmla="*/ 99 w 141"/>
                <a:gd name="T89" fmla="*/ 9 h 233"/>
                <a:gd name="T90" fmla="*/ 104 w 141"/>
                <a:gd name="T91" fmla="*/ 14 h 233"/>
                <a:gd name="T92" fmla="*/ 111 w 141"/>
                <a:gd name="T93" fmla="*/ 19 h 233"/>
                <a:gd name="T94" fmla="*/ 116 w 141"/>
                <a:gd name="T95" fmla="*/ 26 h 233"/>
                <a:gd name="T96" fmla="*/ 121 w 141"/>
                <a:gd name="T97" fmla="*/ 34 h 233"/>
                <a:gd name="T98" fmla="*/ 129 w 141"/>
                <a:gd name="T99" fmla="*/ 51 h 233"/>
                <a:gd name="T100" fmla="*/ 136 w 141"/>
                <a:gd name="T101" fmla="*/ 71 h 233"/>
                <a:gd name="T102" fmla="*/ 139 w 141"/>
                <a:gd name="T103" fmla="*/ 93 h 233"/>
                <a:gd name="T104" fmla="*/ 141 w 141"/>
                <a:gd name="T105" fmla="*/ 117 h 233"/>
                <a:gd name="T106" fmla="*/ 141 w 141"/>
                <a:gd name="T107" fmla="*/ 11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1" h="233">
                  <a:moveTo>
                    <a:pt x="141" y="117"/>
                  </a:moveTo>
                  <a:lnTo>
                    <a:pt x="141" y="117"/>
                  </a:lnTo>
                  <a:lnTo>
                    <a:pt x="139" y="140"/>
                  </a:lnTo>
                  <a:lnTo>
                    <a:pt x="136" y="161"/>
                  </a:lnTo>
                  <a:lnTo>
                    <a:pt x="129" y="181"/>
                  </a:lnTo>
                  <a:lnTo>
                    <a:pt x="121" y="199"/>
                  </a:lnTo>
                  <a:lnTo>
                    <a:pt x="116" y="206"/>
                  </a:lnTo>
                  <a:lnTo>
                    <a:pt x="111" y="212"/>
                  </a:lnTo>
                  <a:lnTo>
                    <a:pt x="104" y="219"/>
                  </a:lnTo>
                  <a:lnTo>
                    <a:pt x="99" y="224"/>
                  </a:lnTo>
                  <a:lnTo>
                    <a:pt x="92" y="228"/>
                  </a:lnTo>
                  <a:lnTo>
                    <a:pt x="86" y="231"/>
                  </a:lnTo>
                  <a:lnTo>
                    <a:pt x="78" y="232"/>
                  </a:lnTo>
                  <a:lnTo>
                    <a:pt x="71" y="233"/>
                  </a:lnTo>
                  <a:lnTo>
                    <a:pt x="71" y="233"/>
                  </a:lnTo>
                  <a:lnTo>
                    <a:pt x="63" y="232"/>
                  </a:lnTo>
                  <a:lnTo>
                    <a:pt x="57" y="231"/>
                  </a:lnTo>
                  <a:lnTo>
                    <a:pt x="50" y="228"/>
                  </a:lnTo>
                  <a:lnTo>
                    <a:pt x="44" y="224"/>
                  </a:lnTo>
                  <a:lnTo>
                    <a:pt x="37" y="219"/>
                  </a:lnTo>
                  <a:lnTo>
                    <a:pt x="32" y="212"/>
                  </a:lnTo>
                  <a:lnTo>
                    <a:pt x="27" y="206"/>
                  </a:lnTo>
                  <a:lnTo>
                    <a:pt x="21" y="199"/>
                  </a:lnTo>
                  <a:lnTo>
                    <a:pt x="12" y="181"/>
                  </a:lnTo>
                  <a:lnTo>
                    <a:pt x="7" y="161"/>
                  </a:lnTo>
                  <a:lnTo>
                    <a:pt x="2" y="140"/>
                  </a:lnTo>
                  <a:lnTo>
                    <a:pt x="0" y="117"/>
                  </a:lnTo>
                  <a:lnTo>
                    <a:pt x="0" y="117"/>
                  </a:lnTo>
                  <a:lnTo>
                    <a:pt x="2" y="93"/>
                  </a:lnTo>
                  <a:lnTo>
                    <a:pt x="7" y="71"/>
                  </a:lnTo>
                  <a:lnTo>
                    <a:pt x="12" y="51"/>
                  </a:lnTo>
                  <a:lnTo>
                    <a:pt x="21" y="34"/>
                  </a:lnTo>
                  <a:lnTo>
                    <a:pt x="27" y="26"/>
                  </a:lnTo>
                  <a:lnTo>
                    <a:pt x="32" y="19"/>
                  </a:lnTo>
                  <a:lnTo>
                    <a:pt x="37" y="14"/>
                  </a:lnTo>
                  <a:lnTo>
                    <a:pt x="44" y="9"/>
                  </a:lnTo>
                  <a:lnTo>
                    <a:pt x="50" y="5"/>
                  </a:lnTo>
                  <a:lnTo>
                    <a:pt x="57" y="2"/>
                  </a:lnTo>
                  <a:lnTo>
                    <a:pt x="63" y="1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8" y="1"/>
                  </a:lnTo>
                  <a:lnTo>
                    <a:pt x="86" y="2"/>
                  </a:lnTo>
                  <a:lnTo>
                    <a:pt x="92" y="5"/>
                  </a:lnTo>
                  <a:lnTo>
                    <a:pt x="99" y="9"/>
                  </a:lnTo>
                  <a:lnTo>
                    <a:pt x="104" y="14"/>
                  </a:lnTo>
                  <a:lnTo>
                    <a:pt x="111" y="19"/>
                  </a:lnTo>
                  <a:lnTo>
                    <a:pt x="116" y="26"/>
                  </a:lnTo>
                  <a:lnTo>
                    <a:pt x="121" y="34"/>
                  </a:lnTo>
                  <a:lnTo>
                    <a:pt x="129" y="51"/>
                  </a:lnTo>
                  <a:lnTo>
                    <a:pt x="136" y="71"/>
                  </a:lnTo>
                  <a:lnTo>
                    <a:pt x="139" y="93"/>
                  </a:lnTo>
                  <a:lnTo>
                    <a:pt x="141" y="117"/>
                  </a:lnTo>
                  <a:lnTo>
                    <a:pt x="141" y="1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0" name="Freeform 127">
              <a:extLst>
                <a:ext uri="{FF2B5EF4-FFF2-40B4-BE49-F238E27FC236}">
                  <a16:creationId xmlns:a16="http://schemas.microsoft.com/office/drawing/2014/main" id="{73357C78-5D65-B82B-CEE8-37DE0DEF93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2" y="937"/>
              <a:ext cx="47" cy="78"/>
            </a:xfrm>
            <a:custGeom>
              <a:avLst/>
              <a:gdLst>
                <a:gd name="T0" fmla="*/ 141 w 141"/>
                <a:gd name="T1" fmla="*/ 116 h 233"/>
                <a:gd name="T2" fmla="*/ 141 w 141"/>
                <a:gd name="T3" fmla="*/ 116 h 233"/>
                <a:gd name="T4" fmla="*/ 139 w 141"/>
                <a:gd name="T5" fmla="*/ 140 h 233"/>
                <a:gd name="T6" fmla="*/ 134 w 141"/>
                <a:gd name="T7" fmla="*/ 162 h 233"/>
                <a:gd name="T8" fmla="*/ 129 w 141"/>
                <a:gd name="T9" fmla="*/ 182 h 233"/>
                <a:gd name="T10" fmla="*/ 120 w 141"/>
                <a:gd name="T11" fmla="*/ 199 h 233"/>
                <a:gd name="T12" fmla="*/ 114 w 141"/>
                <a:gd name="T13" fmla="*/ 207 h 233"/>
                <a:gd name="T14" fmla="*/ 109 w 141"/>
                <a:gd name="T15" fmla="*/ 213 h 233"/>
                <a:gd name="T16" fmla="*/ 104 w 141"/>
                <a:gd name="T17" fmla="*/ 218 h 233"/>
                <a:gd name="T18" fmla="*/ 97 w 141"/>
                <a:gd name="T19" fmla="*/ 224 h 233"/>
                <a:gd name="T20" fmla="*/ 91 w 141"/>
                <a:gd name="T21" fmla="*/ 228 h 233"/>
                <a:gd name="T22" fmla="*/ 84 w 141"/>
                <a:gd name="T23" fmla="*/ 230 h 233"/>
                <a:gd name="T24" fmla="*/ 78 w 141"/>
                <a:gd name="T25" fmla="*/ 233 h 233"/>
                <a:gd name="T26" fmla="*/ 70 w 141"/>
                <a:gd name="T27" fmla="*/ 233 h 233"/>
                <a:gd name="T28" fmla="*/ 70 w 141"/>
                <a:gd name="T29" fmla="*/ 233 h 233"/>
                <a:gd name="T30" fmla="*/ 63 w 141"/>
                <a:gd name="T31" fmla="*/ 233 h 233"/>
                <a:gd name="T32" fmla="*/ 57 w 141"/>
                <a:gd name="T33" fmla="*/ 230 h 233"/>
                <a:gd name="T34" fmla="*/ 49 w 141"/>
                <a:gd name="T35" fmla="*/ 228 h 233"/>
                <a:gd name="T36" fmla="*/ 44 w 141"/>
                <a:gd name="T37" fmla="*/ 224 h 233"/>
                <a:gd name="T38" fmla="*/ 37 w 141"/>
                <a:gd name="T39" fmla="*/ 218 h 233"/>
                <a:gd name="T40" fmla="*/ 31 w 141"/>
                <a:gd name="T41" fmla="*/ 213 h 233"/>
                <a:gd name="T42" fmla="*/ 25 w 141"/>
                <a:gd name="T43" fmla="*/ 207 h 233"/>
                <a:gd name="T44" fmla="*/ 21 w 141"/>
                <a:gd name="T45" fmla="*/ 199 h 233"/>
                <a:gd name="T46" fmla="*/ 12 w 141"/>
                <a:gd name="T47" fmla="*/ 182 h 233"/>
                <a:gd name="T48" fmla="*/ 6 w 141"/>
                <a:gd name="T49" fmla="*/ 162 h 233"/>
                <a:gd name="T50" fmla="*/ 2 w 141"/>
                <a:gd name="T51" fmla="*/ 140 h 233"/>
                <a:gd name="T52" fmla="*/ 0 w 141"/>
                <a:gd name="T53" fmla="*/ 116 h 233"/>
                <a:gd name="T54" fmla="*/ 0 w 141"/>
                <a:gd name="T55" fmla="*/ 116 h 233"/>
                <a:gd name="T56" fmla="*/ 2 w 141"/>
                <a:gd name="T57" fmla="*/ 92 h 233"/>
                <a:gd name="T58" fmla="*/ 6 w 141"/>
                <a:gd name="T59" fmla="*/ 71 h 233"/>
                <a:gd name="T60" fmla="*/ 12 w 141"/>
                <a:gd name="T61" fmla="*/ 52 h 233"/>
                <a:gd name="T62" fmla="*/ 21 w 141"/>
                <a:gd name="T63" fmla="*/ 35 h 233"/>
                <a:gd name="T64" fmla="*/ 25 w 141"/>
                <a:gd name="T65" fmla="*/ 27 h 233"/>
                <a:gd name="T66" fmla="*/ 31 w 141"/>
                <a:gd name="T67" fmla="*/ 20 h 233"/>
                <a:gd name="T68" fmla="*/ 37 w 141"/>
                <a:gd name="T69" fmla="*/ 14 h 233"/>
                <a:gd name="T70" fmla="*/ 44 w 141"/>
                <a:gd name="T71" fmla="*/ 10 h 233"/>
                <a:gd name="T72" fmla="*/ 49 w 141"/>
                <a:gd name="T73" fmla="*/ 6 h 233"/>
                <a:gd name="T74" fmla="*/ 57 w 141"/>
                <a:gd name="T75" fmla="*/ 2 h 233"/>
                <a:gd name="T76" fmla="*/ 63 w 141"/>
                <a:gd name="T77" fmla="*/ 0 h 233"/>
                <a:gd name="T78" fmla="*/ 70 w 141"/>
                <a:gd name="T79" fmla="*/ 0 h 233"/>
                <a:gd name="T80" fmla="*/ 70 w 141"/>
                <a:gd name="T81" fmla="*/ 0 h 233"/>
                <a:gd name="T82" fmla="*/ 78 w 141"/>
                <a:gd name="T83" fmla="*/ 0 h 233"/>
                <a:gd name="T84" fmla="*/ 84 w 141"/>
                <a:gd name="T85" fmla="*/ 2 h 233"/>
                <a:gd name="T86" fmla="*/ 91 w 141"/>
                <a:gd name="T87" fmla="*/ 6 h 233"/>
                <a:gd name="T88" fmla="*/ 97 w 141"/>
                <a:gd name="T89" fmla="*/ 10 h 233"/>
                <a:gd name="T90" fmla="*/ 104 w 141"/>
                <a:gd name="T91" fmla="*/ 14 h 233"/>
                <a:gd name="T92" fmla="*/ 109 w 141"/>
                <a:gd name="T93" fmla="*/ 20 h 233"/>
                <a:gd name="T94" fmla="*/ 114 w 141"/>
                <a:gd name="T95" fmla="*/ 27 h 233"/>
                <a:gd name="T96" fmla="*/ 120 w 141"/>
                <a:gd name="T97" fmla="*/ 35 h 233"/>
                <a:gd name="T98" fmla="*/ 129 w 141"/>
                <a:gd name="T99" fmla="*/ 52 h 233"/>
                <a:gd name="T100" fmla="*/ 134 w 141"/>
                <a:gd name="T101" fmla="*/ 71 h 233"/>
                <a:gd name="T102" fmla="*/ 139 w 141"/>
                <a:gd name="T103" fmla="*/ 92 h 233"/>
                <a:gd name="T104" fmla="*/ 141 w 141"/>
                <a:gd name="T105" fmla="*/ 116 h 233"/>
                <a:gd name="T106" fmla="*/ 141 w 141"/>
                <a:gd name="T107" fmla="*/ 116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1" h="233">
                  <a:moveTo>
                    <a:pt x="141" y="116"/>
                  </a:moveTo>
                  <a:lnTo>
                    <a:pt x="141" y="116"/>
                  </a:lnTo>
                  <a:lnTo>
                    <a:pt x="139" y="140"/>
                  </a:lnTo>
                  <a:lnTo>
                    <a:pt x="134" y="162"/>
                  </a:lnTo>
                  <a:lnTo>
                    <a:pt x="129" y="182"/>
                  </a:lnTo>
                  <a:lnTo>
                    <a:pt x="120" y="199"/>
                  </a:lnTo>
                  <a:lnTo>
                    <a:pt x="114" y="207"/>
                  </a:lnTo>
                  <a:lnTo>
                    <a:pt x="109" y="213"/>
                  </a:lnTo>
                  <a:lnTo>
                    <a:pt x="104" y="218"/>
                  </a:lnTo>
                  <a:lnTo>
                    <a:pt x="97" y="224"/>
                  </a:lnTo>
                  <a:lnTo>
                    <a:pt x="91" y="228"/>
                  </a:lnTo>
                  <a:lnTo>
                    <a:pt x="84" y="230"/>
                  </a:lnTo>
                  <a:lnTo>
                    <a:pt x="78" y="233"/>
                  </a:lnTo>
                  <a:lnTo>
                    <a:pt x="70" y="233"/>
                  </a:lnTo>
                  <a:lnTo>
                    <a:pt x="70" y="233"/>
                  </a:lnTo>
                  <a:lnTo>
                    <a:pt x="63" y="233"/>
                  </a:lnTo>
                  <a:lnTo>
                    <a:pt x="57" y="230"/>
                  </a:lnTo>
                  <a:lnTo>
                    <a:pt x="49" y="228"/>
                  </a:lnTo>
                  <a:lnTo>
                    <a:pt x="44" y="224"/>
                  </a:lnTo>
                  <a:lnTo>
                    <a:pt x="37" y="218"/>
                  </a:lnTo>
                  <a:lnTo>
                    <a:pt x="31" y="213"/>
                  </a:lnTo>
                  <a:lnTo>
                    <a:pt x="25" y="207"/>
                  </a:lnTo>
                  <a:lnTo>
                    <a:pt x="21" y="199"/>
                  </a:lnTo>
                  <a:lnTo>
                    <a:pt x="12" y="182"/>
                  </a:lnTo>
                  <a:lnTo>
                    <a:pt x="6" y="162"/>
                  </a:lnTo>
                  <a:lnTo>
                    <a:pt x="2" y="140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2" y="92"/>
                  </a:lnTo>
                  <a:lnTo>
                    <a:pt x="6" y="71"/>
                  </a:lnTo>
                  <a:lnTo>
                    <a:pt x="12" y="52"/>
                  </a:lnTo>
                  <a:lnTo>
                    <a:pt x="21" y="35"/>
                  </a:lnTo>
                  <a:lnTo>
                    <a:pt x="25" y="27"/>
                  </a:lnTo>
                  <a:lnTo>
                    <a:pt x="31" y="20"/>
                  </a:lnTo>
                  <a:lnTo>
                    <a:pt x="37" y="14"/>
                  </a:lnTo>
                  <a:lnTo>
                    <a:pt x="44" y="10"/>
                  </a:lnTo>
                  <a:lnTo>
                    <a:pt x="49" y="6"/>
                  </a:lnTo>
                  <a:lnTo>
                    <a:pt x="57" y="2"/>
                  </a:lnTo>
                  <a:lnTo>
                    <a:pt x="63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8" y="0"/>
                  </a:lnTo>
                  <a:lnTo>
                    <a:pt x="84" y="2"/>
                  </a:lnTo>
                  <a:lnTo>
                    <a:pt x="91" y="6"/>
                  </a:lnTo>
                  <a:lnTo>
                    <a:pt x="97" y="10"/>
                  </a:lnTo>
                  <a:lnTo>
                    <a:pt x="104" y="14"/>
                  </a:lnTo>
                  <a:lnTo>
                    <a:pt x="109" y="20"/>
                  </a:lnTo>
                  <a:lnTo>
                    <a:pt x="114" y="27"/>
                  </a:lnTo>
                  <a:lnTo>
                    <a:pt x="120" y="35"/>
                  </a:lnTo>
                  <a:lnTo>
                    <a:pt x="129" y="52"/>
                  </a:lnTo>
                  <a:lnTo>
                    <a:pt x="134" y="71"/>
                  </a:lnTo>
                  <a:lnTo>
                    <a:pt x="139" y="92"/>
                  </a:lnTo>
                  <a:lnTo>
                    <a:pt x="141" y="116"/>
                  </a:lnTo>
                  <a:lnTo>
                    <a:pt x="141" y="1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1" name="Freeform 128">
              <a:extLst>
                <a:ext uri="{FF2B5EF4-FFF2-40B4-BE49-F238E27FC236}">
                  <a16:creationId xmlns:a16="http://schemas.microsoft.com/office/drawing/2014/main" id="{7879A763-2498-FA40-534D-242D202EFB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7" y="2693"/>
              <a:ext cx="39" cy="91"/>
            </a:xfrm>
            <a:custGeom>
              <a:avLst/>
              <a:gdLst>
                <a:gd name="T0" fmla="*/ 119 w 119"/>
                <a:gd name="T1" fmla="*/ 137 h 275"/>
                <a:gd name="T2" fmla="*/ 119 w 119"/>
                <a:gd name="T3" fmla="*/ 137 h 275"/>
                <a:gd name="T4" fmla="*/ 117 w 119"/>
                <a:gd name="T5" fmla="*/ 164 h 275"/>
                <a:gd name="T6" fmla="*/ 113 w 119"/>
                <a:gd name="T7" fmla="*/ 191 h 275"/>
                <a:gd name="T8" fmla="*/ 108 w 119"/>
                <a:gd name="T9" fmla="*/ 214 h 275"/>
                <a:gd name="T10" fmla="*/ 101 w 119"/>
                <a:gd name="T11" fmla="*/ 234 h 275"/>
                <a:gd name="T12" fmla="*/ 92 w 119"/>
                <a:gd name="T13" fmla="*/ 251 h 275"/>
                <a:gd name="T14" fmla="*/ 87 w 119"/>
                <a:gd name="T15" fmla="*/ 258 h 275"/>
                <a:gd name="T16" fmla="*/ 82 w 119"/>
                <a:gd name="T17" fmla="*/ 263 h 275"/>
                <a:gd name="T18" fmla="*/ 77 w 119"/>
                <a:gd name="T19" fmla="*/ 268 h 275"/>
                <a:gd name="T20" fmla="*/ 71 w 119"/>
                <a:gd name="T21" fmla="*/ 271 h 275"/>
                <a:gd name="T22" fmla="*/ 65 w 119"/>
                <a:gd name="T23" fmla="*/ 273 h 275"/>
                <a:gd name="T24" fmla="*/ 60 w 119"/>
                <a:gd name="T25" fmla="*/ 275 h 275"/>
                <a:gd name="T26" fmla="*/ 60 w 119"/>
                <a:gd name="T27" fmla="*/ 275 h 275"/>
                <a:gd name="T28" fmla="*/ 53 w 119"/>
                <a:gd name="T29" fmla="*/ 273 h 275"/>
                <a:gd name="T30" fmla="*/ 48 w 119"/>
                <a:gd name="T31" fmla="*/ 271 h 275"/>
                <a:gd name="T32" fmla="*/ 41 w 119"/>
                <a:gd name="T33" fmla="*/ 268 h 275"/>
                <a:gd name="T34" fmla="*/ 36 w 119"/>
                <a:gd name="T35" fmla="*/ 263 h 275"/>
                <a:gd name="T36" fmla="*/ 31 w 119"/>
                <a:gd name="T37" fmla="*/ 258 h 275"/>
                <a:gd name="T38" fmla="*/ 25 w 119"/>
                <a:gd name="T39" fmla="*/ 251 h 275"/>
                <a:gd name="T40" fmla="*/ 18 w 119"/>
                <a:gd name="T41" fmla="*/ 234 h 275"/>
                <a:gd name="T42" fmla="*/ 10 w 119"/>
                <a:gd name="T43" fmla="*/ 214 h 275"/>
                <a:gd name="T44" fmla="*/ 4 w 119"/>
                <a:gd name="T45" fmla="*/ 191 h 275"/>
                <a:gd name="T46" fmla="*/ 0 w 119"/>
                <a:gd name="T47" fmla="*/ 164 h 275"/>
                <a:gd name="T48" fmla="*/ 0 w 119"/>
                <a:gd name="T49" fmla="*/ 137 h 275"/>
                <a:gd name="T50" fmla="*/ 0 w 119"/>
                <a:gd name="T51" fmla="*/ 137 h 275"/>
                <a:gd name="T52" fmla="*/ 0 w 119"/>
                <a:gd name="T53" fmla="*/ 109 h 275"/>
                <a:gd name="T54" fmla="*/ 4 w 119"/>
                <a:gd name="T55" fmla="*/ 84 h 275"/>
                <a:gd name="T56" fmla="*/ 10 w 119"/>
                <a:gd name="T57" fmla="*/ 61 h 275"/>
                <a:gd name="T58" fmla="*/ 18 w 119"/>
                <a:gd name="T59" fmla="*/ 41 h 275"/>
                <a:gd name="T60" fmla="*/ 25 w 119"/>
                <a:gd name="T61" fmla="*/ 24 h 275"/>
                <a:gd name="T62" fmla="*/ 31 w 119"/>
                <a:gd name="T63" fmla="*/ 17 h 275"/>
                <a:gd name="T64" fmla="*/ 36 w 119"/>
                <a:gd name="T65" fmla="*/ 12 h 275"/>
                <a:gd name="T66" fmla="*/ 41 w 119"/>
                <a:gd name="T67" fmla="*/ 7 h 275"/>
                <a:gd name="T68" fmla="*/ 48 w 119"/>
                <a:gd name="T69" fmla="*/ 3 h 275"/>
                <a:gd name="T70" fmla="*/ 53 w 119"/>
                <a:gd name="T71" fmla="*/ 1 h 275"/>
                <a:gd name="T72" fmla="*/ 60 w 119"/>
                <a:gd name="T73" fmla="*/ 0 h 275"/>
                <a:gd name="T74" fmla="*/ 60 w 119"/>
                <a:gd name="T75" fmla="*/ 0 h 275"/>
                <a:gd name="T76" fmla="*/ 65 w 119"/>
                <a:gd name="T77" fmla="*/ 1 h 275"/>
                <a:gd name="T78" fmla="*/ 71 w 119"/>
                <a:gd name="T79" fmla="*/ 3 h 275"/>
                <a:gd name="T80" fmla="*/ 77 w 119"/>
                <a:gd name="T81" fmla="*/ 7 h 275"/>
                <a:gd name="T82" fmla="*/ 82 w 119"/>
                <a:gd name="T83" fmla="*/ 12 h 275"/>
                <a:gd name="T84" fmla="*/ 87 w 119"/>
                <a:gd name="T85" fmla="*/ 17 h 275"/>
                <a:gd name="T86" fmla="*/ 92 w 119"/>
                <a:gd name="T87" fmla="*/ 24 h 275"/>
                <a:gd name="T88" fmla="*/ 101 w 119"/>
                <a:gd name="T89" fmla="*/ 41 h 275"/>
                <a:gd name="T90" fmla="*/ 108 w 119"/>
                <a:gd name="T91" fmla="*/ 61 h 275"/>
                <a:gd name="T92" fmla="*/ 113 w 119"/>
                <a:gd name="T93" fmla="*/ 84 h 275"/>
                <a:gd name="T94" fmla="*/ 117 w 119"/>
                <a:gd name="T95" fmla="*/ 109 h 275"/>
                <a:gd name="T96" fmla="*/ 119 w 119"/>
                <a:gd name="T97" fmla="*/ 137 h 275"/>
                <a:gd name="T98" fmla="*/ 119 w 119"/>
                <a:gd name="T99" fmla="*/ 137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9" h="275">
                  <a:moveTo>
                    <a:pt x="119" y="137"/>
                  </a:moveTo>
                  <a:lnTo>
                    <a:pt x="119" y="137"/>
                  </a:lnTo>
                  <a:lnTo>
                    <a:pt x="117" y="164"/>
                  </a:lnTo>
                  <a:lnTo>
                    <a:pt x="113" y="191"/>
                  </a:lnTo>
                  <a:lnTo>
                    <a:pt x="108" y="214"/>
                  </a:lnTo>
                  <a:lnTo>
                    <a:pt x="101" y="234"/>
                  </a:lnTo>
                  <a:lnTo>
                    <a:pt x="92" y="251"/>
                  </a:lnTo>
                  <a:lnTo>
                    <a:pt x="87" y="258"/>
                  </a:lnTo>
                  <a:lnTo>
                    <a:pt x="82" y="263"/>
                  </a:lnTo>
                  <a:lnTo>
                    <a:pt x="77" y="268"/>
                  </a:lnTo>
                  <a:lnTo>
                    <a:pt x="71" y="271"/>
                  </a:lnTo>
                  <a:lnTo>
                    <a:pt x="65" y="273"/>
                  </a:lnTo>
                  <a:lnTo>
                    <a:pt x="60" y="275"/>
                  </a:lnTo>
                  <a:lnTo>
                    <a:pt x="60" y="275"/>
                  </a:lnTo>
                  <a:lnTo>
                    <a:pt x="53" y="273"/>
                  </a:lnTo>
                  <a:lnTo>
                    <a:pt x="48" y="271"/>
                  </a:lnTo>
                  <a:lnTo>
                    <a:pt x="41" y="268"/>
                  </a:lnTo>
                  <a:lnTo>
                    <a:pt x="36" y="263"/>
                  </a:lnTo>
                  <a:lnTo>
                    <a:pt x="31" y="258"/>
                  </a:lnTo>
                  <a:lnTo>
                    <a:pt x="25" y="251"/>
                  </a:lnTo>
                  <a:lnTo>
                    <a:pt x="18" y="234"/>
                  </a:lnTo>
                  <a:lnTo>
                    <a:pt x="10" y="214"/>
                  </a:lnTo>
                  <a:lnTo>
                    <a:pt x="4" y="191"/>
                  </a:lnTo>
                  <a:lnTo>
                    <a:pt x="0" y="164"/>
                  </a:lnTo>
                  <a:lnTo>
                    <a:pt x="0" y="137"/>
                  </a:lnTo>
                  <a:lnTo>
                    <a:pt x="0" y="137"/>
                  </a:lnTo>
                  <a:lnTo>
                    <a:pt x="0" y="109"/>
                  </a:lnTo>
                  <a:lnTo>
                    <a:pt x="4" y="84"/>
                  </a:lnTo>
                  <a:lnTo>
                    <a:pt x="10" y="61"/>
                  </a:lnTo>
                  <a:lnTo>
                    <a:pt x="18" y="41"/>
                  </a:lnTo>
                  <a:lnTo>
                    <a:pt x="25" y="24"/>
                  </a:lnTo>
                  <a:lnTo>
                    <a:pt x="31" y="17"/>
                  </a:lnTo>
                  <a:lnTo>
                    <a:pt x="36" y="12"/>
                  </a:lnTo>
                  <a:lnTo>
                    <a:pt x="41" y="7"/>
                  </a:lnTo>
                  <a:lnTo>
                    <a:pt x="48" y="3"/>
                  </a:lnTo>
                  <a:lnTo>
                    <a:pt x="53" y="1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5" y="1"/>
                  </a:lnTo>
                  <a:lnTo>
                    <a:pt x="71" y="3"/>
                  </a:lnTo>
                  <a:lnTo>
                    <a:pt x="77" y="7"/>
                  </a:lnTo>
                  <a:lnTo>
                    <a:pt x="82" y="12"/>
                  </a:lnTo>
                  <a:lnTo>
                    <a:pt x="87" y="17"/>
                  </a:lnTo>
                  <a:lnTo>
                    <a:pt x="92" y="24"/>
                  </a:lnTo>
                  <a:lnTo>
                    <a:pt x="101" y="41"/>
                  </a:lnTo>
                  <a:lnTo>
                    <a:pt x="108" y="61"/>
                  </a:lnTo>
                  <a:lnTo>
                    <a:pt x="113" y="84"/>
                  </a:lnTo>
                  <a:lnTo>
                    <a:pt x="117" y="109"/>
                  </a:lnTo>
                  <a:lnTo>
                    <a:pt x="119" y="137"/>
                  </a:lnTo>
                  <a:lnTo>
                    <a:pt x="119" y="1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2" name="Freeform 129">
              <a:extLst>
                <a:ext uri="{FF2B5EF4-FFF2-40B4-BE49-F238E27FC236}">
                  <a16:creationId xmlns:a16="http://schemas.microsoft.com/office/drawing/2014/main" id="{7E58965F-FA54-7600-0B3B-D0E666E5C6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1" y="4153"/>
              <a:ext cx="101" cy="78"/>
            </a:xfrm>
            <a:custGeom>
              <a:avLst/>
              <a:gdLst>
                <a:gd name="T0" fmla="*/ 6 w 301"/>
                <a:gd name="T1" fmla="*/ 228 h 234"/>
                <a:gd name="T2" fmla="*/ 55 w 301"/>
                <a:gd name="T3" fmla="*/ 233 h 234"/>
                <a:gd name="T4" fmla="*/ 105 w 301"/>
                <a:gd name="T5" fmla="*/ 233 h 234"/>
                <a:gd name="T6" fmla="*/ 154 w 301"/>
                <a:gd name="T7" fmla="*/ 228 h 234"/>
                <a:gd name="T8" fmla="*/ 202 w 301"/>
                <a:gd name="T9" fmla="*/ 216 h 234"/>
                <a:gd name="T10" fmla="*/ 221 w 301"/>
                <a:gd name="T11" fmla="*/ 208 h 234"/>
                <a:gd name="T12" fmla="*/ 253 w 301"/>
                <a:gd name="T13" fmla="*/ 188 h 234"/>
                <a:gd name="T14" fmla="*/ 281 w 301"/>
                <a:gd name="T15" fmla="*/ 161 h 234"/>
                <a:gd name="T16" fmla="*/ 290 w 301"/>
                <a:gd name="T17" fmla="*/ 145 h 234"/>
                <a:gd name="T18" fmla="*/ 297 w 301"/>
                <a:gd name="T19" fmla="*/ 127 h 234"/>
                <a:gd name="T20" fmla="*/ 301 w 301"/>
                <a:gd name="T21" fmla="*/ 107 h 234"/>
                <a:gd name="T22" fmla="*/ 301 w 301"/>
                <a:gd name="T23" fmla="*/ 94 h 234"/>
                <a:gd name="T24" fmla="*/ 298 w 301"/>
                <a:gd name="T25" fmla="*/ 66 h 234"/>
                <a:gd name="T26" fmla="*/ 289 w 301"/>
                <a:gd name="T27" fmla="*/ 41 h 234"/>
                <a:gd name="T28" fmla="*/ 272 w 301"/>
                <a:gd name="T29" fmla="*/ 4 h 234"/>
                <a:gd name="T30" fmla="*/ 269 w 301"/>
                <a:gd name="T31" fmla="*/ 2 h 234"/>
                <a:gd name="T32" fmla="*/ 264 w 301"/>
                <a:gd name="T33" fmla="*/ 0 h 234"/>
                <a:gd name="T34" fmla="*/ 259 w 301"/>
                <a:gd name="T35" fmla="*/ 3 h 234"/>
                <a:gd name="T36" fmla="*/ 257 w 301"/>
                <a:gd name="T37" fmla="*/ 8 h 234"/>
                <a:gd name="T38" fmla="*/ 257 w 301"/>
                <a:gd name="T39" fmla="*/ 12 h 234"/>
                <a:gd name="T40" fmla="*/ 274 w 301"/>
                <a:gd name="T41" fmla="*/ 48 h 234"/>
                <a:gd name="T42" fmla="*/ 285 w 301"/>
                <a:gd name="T43" fmla="*/ 86 h 234"/>
                <a:gd name="T44" fmla="*/ 285 w 301"/>
                <a:gd name="T45" fmla="*/ 104 h 234"/>
                <a:gd name="T46" fmla="*/ 282 w 301"/>
                <a:gd name="T47" fmla="*/ 124 h 234"/>
                <a:gd name="T48" fmla="*/ 274 w 301"/>
                <a:gd name="T49" fmla="*/ 141 h 234"/>
                <a:gd name="T50" fmla="*/ 264 w 301"/>
                <a:gd name="T51" fmla="*/ 158 h 234"/>
                <a:gd name="T52" fmla="*/ 256 w 301"/>
                <a:gd name="T53" fmla="*/ 166 h 234"/>
                <a:gd name="T54" fmla="*/ 234 w 301"/>
                <a:gd name="T55" fmla="*/ 184 h 234"/>
                <a:gd name="T56" fmla="*/ 197 w 301"/>
                <a:gd name="T57" fmla="*/ 201 h 234"/>
                <a:gd name="T58" fmla="*/ 158 w 301"/>
                <a:gd name="T59" fmla="*/ 211 h 234"/>
                <a:gd name="T60" fmla="*/ 120 w 301"/>
                <a:gd name="T61" fmla="*/ 216 h 234"/>
                <a:gd name="T62" fmla="*/ 92 w 301"/>
                <a:gd name="T63" fmla="*/ 219 h 234"/>
                <a:gd name="T64" fmla="*/ 37 w 301"/>
                <a:gd name="T65" fmla="*/ 216 h 234"/>
                <a:gd name="T66" fmla="*/ 11 w 301"/>
                <a:gd name="T67" fmla="*/ 213 h 234"/>
                <a:gd name="T68" fmla="*/ 4 w 301"/>
                <a:gd name="T69" fmla="*/ 215 h 234"/>
                <a:gd name="T70" fmla="*/ 0 w 301"/>
                <a:gd name="T71" fmla="*/ 219 h 234"/>
                <a:gd name="T72" fmla="*/ 2 w 301"/>
                <a:gd name="T73" fmla="*/ 225 h 234"/>
                <a:gd name="T74" fmla="*/ 6 w 301"/>
                <a:gd name="T75" fmla="*/ 228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1" h="234">
                  <a:moveTo>
                    <a:pt x="6" y="228"/>
                  </a:moveTo>
                  <a:lnTo>
                    <a:pt x="6" y="228"/>
                  </a:lnTo>
                  <a:lnTo>
                    <a:pt x="30" y="232"/>
                  </a:lnTo>
                  <a:lnTo>
                    <a:pt x="55" y="233"/>
                  </a:lnTo>
                  <a:lnTo>
                    <a:pt x="80" y="234"/>
                  </a:lnTo>
                  <a:lnTo>
                    <a:pt x="105" y="233"/>
                  </a:lnTo>
                  <a:lnTo>
                    <a:pt x="130" y="232"/>
                  </a:lnTo>
                  <a:lnTo>
                    <a:pt x="154" y="228"/>
                  </a:lnTo>
                  <a:lnTo>
                    <a:pt x="179" y="222"/>
                  </a:lnTo>
                  <a:lnTo>
                    <a:pt x="202" y="216"/>
                  </a:lnTo>
                  <a:lnTo>
                    <a:pt x="202" y="216"/>
                  </a:lnTo>
                  <a:lnTo>
                    <a:pt x="221" y="208"/>
                  </a:lnTo>
                  <a:lnTo>
                    <a:pt x="238" y="199"/>
                  </a:lnTo>
                  <a:lnTo>
                    <a:pt x="253" y="188"/>
                  </a:lnTo>
                  <a:lnTo>
                    <a:pt x="268" y="175"/>
                  </a:lnTo>
                  <a:lnTo>
                    <a:pt x="281" y="161"/>
                  </a:lnTo>
                  <a:lnTo>
                    <a:pt x="286" y="153"/>
                  </a:lnTo>
                  <a:lnTo>
                    <a:pt x="290" y="145"/>
                  </a:lnTo>
                  <a:lnTo>
                    <a:pt x="294" y="136"/>
                  </a:lnTo>
                  <a:lnTo>
                    <a:pt x="297" y="127"/>
                  </a:lnTo>
                  <a:lnTo>
                    <a:pt x="299" y="117"/>
                  </a:lnTo>
                  <a:lnTo>
                    <a:pt x="301" y="107"/>
                  </a:lnTo>
                  <a:lnTo>
                    <a:pt x="301" y="107"/>
                  </a:lnTo>
                  <a:lnTo>
                    <a:pt x="301" y="94"/>
                  </a:lnTo>
                  <a:lnTo>
                    <a:pt x="301" y="81"/>
                  </a:lnTo>
                  <a:lnTo>
                    <a:pt x="298" y="66"/>
                  </a:lnTo>
                  <a:lnTo>
                    <a:pt x="294" y="53"/>
                  </a:lnTo>
                  <a:lnTo>
                    <a:pt x="289" y="41"/>
                  </a:lnTo>
                  <a:lnTo>
                    <a:pt x="284" y="28"/>
                  </a:lnTo>
                  <a:lnTo>
                    <a:pt x="272" y="4"/>
                  </a:lnTo>
                  <a:lnTo>
                    <a:pt x="272" y="4"/>
                  </a:lnTo>
                  <a:lnTo>
                    <a:pt x="269" y="2"/>
                  </a:lnTo>
                  <a:lnTo>
                    <a:pt x="267" y="0"/>
                  </a:lnTo>
                  <a:lnTo>
                    <a:pt x="264" y="0"/>
                  </a:lnTo>
                  <a:lnTo>
                    <a:pt x="261" y="2"/>
                  </a:lnTo>
                  <a:lnTo>
                    <a:pt x="259" y="3"/>
                  </a:lnTo>
                  <a:lnTo>
                    <a:pt x="257" y="6"/>
                  </a:lnTo>
                  <a:lnTo>
                    <a:pt x="257" y="8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67" y="29"/>
                  </a:lnTo>
                  <a:lnTo>
                    <a:pt x="274" y="48"/>
                  </a:lnTo>
                  <a:lnTo>
                    <a:pt x="281" y="66"/>
                  </a:lnTo>
                  <a:lnTo>
                    <a:pt x="285" y="86"/>
                  </a:lnTo>
                  <a:lnTo>
                    <a:pt x="285" y="95"/>
                  </a:lnTo>
                  <a:lnTo>
                    <a:pt x="285" y="104"/>
                  </a:lnTo>
                  <a:lnTo>
                    <a:pt x="284" y="115"/>
                  </a:lnTo>
                  <a:lnTo>
                    <a:pt x="282" y="124"/>
                  </a:lnTo>
                  <a:lnTo>
                    <a:pt x="278" y="133"/>
                  </a:lnTo>
                  <a:lnTo>
                    <a:pt x="274" y="141"/>
                  </a:lnTo>
                  <a:lnTo>
                    <a:pt x="269" y="150"/>
                  </a:lnTo>
                  <a:lnTo>
                    <a:pt x="264" y="158"/>
                  </a:lnTo>
                  <a:lnTo>
                    <a:pt x="264" y="158"/>
                  </a:lnTo>
                  <a:lnTo>
                    <a:pt x="256" y="166"/>
                  </a:lnTo>
                  <a:lnTo>
                    <a:pt x="250" y="173"/>
                  </a:lnTo>
                  <a:lnTo>
                    <a:pt x="234" y="184"/>
                  </a:lnTo>
                  <a:lnTo>
                    <a:pt x="215" y="194"/>
                  </a:lnTo>
                  <a:lnTo>
                    <a:pt x="197" y="201"/>
                  </a:lnTo>
                  <a:lnTo>
                    <a:pt x="177" y="207"/>
                  </a:lnTo>
                  <a:lnTo>
                    <a:pt x="158" y="211"/>
                  </a:lnTo>
                  <a:lnTo>
                    <a:pt x="138" y="215"/>
                  </a:lnTo>
                  <a:lnTo>
                    <a:pt x="120" y="216"/>
                  </a:lnTo>
                  <a:lnTo>
                    <a:pt x="120" y="216"/>
                  </a:lnTo>
                  <a:lnTo>
                    <a:pt x="92" y="219"/>
                  </a:lnTo>
                  <a:lnTo>
                    <a:pt x="65" y="217"/>
                  </a:lnTo>
                  <a:lnTo>
                    <a:pt x="37" y="216"/>
                  </a:lnTo>
                  <a:lnTo>
                    <a:pt x="11" y="213"/>
                  </a:lnTo>
                  <a:lnTo>
                    <a:pt x="11" y="213"/>
                  </a:lnTo>
                  <a:lnTo>
                    <a:pt x="7" y="213"/>
                  </a:lnTo>
                  <a:lnTo>
                    <a:pt x="4" y="215"/>
                  </a:lnTo>
                  <a:lnTo>
                    <a:pt x="2" y="216"/>
                  </a:lnTo>
                  <a:lnTo>
                    <a:pt x="0" y="219"/>
                  </a:lnTo>
                  <a:lnTo>
                    <a:pt x="0" y="222"/>
                  </a:lnTo>
                  <a:lnTo>
                    <a:pt x="2" y="225"/>
                  </a:lnTo>
                  <a:lnTo>
                    <a:pt x="3" y="226"/>
                  </a:lnTo>
                  <a:lnTo>
                    <a:pt x="6" y="228"/>
                  </a:lnTo>
                  <a:lnTo>
                    <a:pt x="6" y="2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3" name="Freeform 130">
              <a:extLst>
                <a:ext uri="{FF2B5EF4-FFF2-40B4-BE49-F238E27FC236}">
                  <a16:creationId xmlns:a16="http://schemas.microsoft.com/office/drawing/2014/main" id="{45A51400-4884-10D0-F174-DEDFA37FA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9" y="4112"/>
              <a:ext cx="103" cy="106"/>
            </a:xfrm>
            <a:custGeom>
              <a:avLst/>
              <a:gdLst>
                <a:gd name="T0" fmla="*/ 8 w 307"/>
                <a:gd name="T1" fmla="*/ 309 h 317"/>
                <a:gd name="T2" fmla="*/ 88 w 307"/>
                <a:gd name="T3" fmla="*/ 313 h 317"/>
                <a:gd name="T4" fmla="*/ 168 w 307"/>
                <a:gd name="T5" fmla="*/ 317 h 317"/>
                <a:gd name="T6" fmla="*/ 193 w 307"/>
                <a:gd name="T7" fmla="*/ 317 h 317"/>
                <a:gd name="T8" fmla="*/ 230 w 307"/>
                <a:gd name="T9" fmla="*/ 316 h 317"/>
                <a:gd name="T10" fmla="*/ 253 w 307"/>
                <a:gd name="T11" fmla="*/ 310 h 317"/>
                <a:gd name="T12" fmla="*/ 264 w 307"/>
                <a:gd name="T13" fmla="*/ 306 h 317"/>
                <a:gd name="T14" fmla="*/ 282 w 307"/>
                <a:gd name="T15" fmla="*/ 293 h 317"/>
                <a:gd name="T16" fmla="*/ 295 w 307"/>
                <a:gd name="T17" fmla="*/ 276 h 317"/>
                <a:gd name="T18" fmla="*/ 303 w 307"/>
                <a:gd name="T19" fmla="*/ 255 h 317"/>
                <a:gd name="T20" fmla="*/ 306 w 307"/>
                <a:gd name="T21" fmla="*/ 233 h 317"/>
                <a:gd name="T22" fmla="*/ 307 w 307"/>
                <a:gd name="T23" fmla="*/ 217 h 317"/>
                <a:gd name="T24" fmla="*/ 303 w 307"/>
                <a:gd name="T25" fmla="*/ 186 h 317"/>
                <a:gd name="T26" fmla="*/ 295 w 307"/>
                <a:gd name="T27" fmla="*/ 155 h 317"/>
                <a:gd name="T28" fmla="*/ 282 w 307"/>
                <a:gd name="T29" fmla="*/ 126 h 317"/>
                <a:gd name="T30" fmla="*/ 276 w 307"/>
                <a:gd name="T31" fmla="*/ 112 h 317"/>
                <a:gd name="T32" fmla="*/ 255 w 307"/>
                <a:gd name="T33" fmla="*/ 82 h 317"/>
                <a:gd name="T34" fmla="*/ 232 w 307"/>
                <a:gd name="T35" fmla="*/ 54 h 317"/>
                <a:gd name="T36" fmla="*/ 181 w 307"/>
                <a:gd name="T37" fmla="*/ 3 h 317"/>
                <a:gd name="T38" fmla="*/ 178 w 307"/>
                <a:gd name="T39" fmla="*/ 0 h 317"/>
                <a:gd name="T40" fmla="*/ 173 w 307"/>
                <a:gd name="T41" fmla="*/ 2 h 317"/>
                <a:gd name="T42" fmla="*/ 168 w 307"/>
                <a:gd name="T43" fmla="*/ 6 h 317"/>
                <a:gd name="T44" fmla="*/ 168 w 307"/>
                <a:gd name="T45" fmla="*/ 11 h 317"/>
                <a:gd name="T46" fmla="*/ 171 w 307"/>
                <a:gd name="T47" fmla="*/ 13 h 317"/>
                <a:gd name="T48" fmla="*/ 213 w 307"/>
                <a:gd name="T49" fmla="*/ 55 h 317"/>
                <a:gd name="T50" fmla="*/ 251 w 307"/>
                <a:gd name="T51" fmla="*/ 103 h 317"/>
                <a:gd name="T52" fmla="*/ 266 w 307"/>
                <a:gd name="T53" fmla="*/ 129 h 317"/>
                <a:gd name="T54" fmla="*/ 278 w 307"/>
                <a:gd name="T55" fmla="*/ 155 h 317"/>
                <a:gd name="T56" fmla="*/ 287 w 307"/>
                <a:gd name="T57" fmla="*/ 184 h 317"/>
                <a:gd name="T58" fmla="*/ 291 w 307"/>
                <a:gd name="T59" fmla="*/ 214 h 317"/>
                <a:gd name="T60" fmla="*/ 290 w 307"/>
                <a:gd name="T61" fmla="*/ 235 h 317"/>
                <a:gd name="T62" fmla="*/ 286 w 307"/>
                <a:gd name="T63" fmla="*/ 258 h 317"/>
                <a:gd name="T64" fmla="*/ 277 w 307"/>
                <a:gd name="T65" fmla="*/ 276 h 317"/>
                <a:gd name="T66" fmla="*/ 261 w 307"/>
                <a:gd name="T67" fmla="*/ 291 h 317"/>
                <a:gd name="T68" fmla="*/ 253 w 307"/>
                <a:gd name="T69" fmla="*/ 295 h 317"/>
                <a:gd name="T70" fmla="*/ 226 w 307"/>
                <a:gd name="T71" fmla="*/ 300 h 317"/>
                <a:gd name="T72" fmla="*/ 202 w 307"/>
                <a:gd name="T73" fmla="*/ 301 h 317"/>
                <a:gd name="T74" fmla="*/ 177 w 307"/>
                <a:gd name="T75" fmla="*/ 301 h 317"/>
                <a:gd name="T76" fmla="*/ 93 w 307"/>
                <a:gd name="T77" fmla="*/ 297 h 317"/>
                <a:gd name="T78" fmla="*/ 8 w 307"/>
                <a:gd name="T79" fmla="*/ 293 h 317"/>
                <a:gd name="T80" fmla="*/ 4 w 307"/>
                <a:gd name="T81" fmla="*/ 295 h 317"/>
                <a:gd name="T82" fmla="*/ 0 w 307"/>
                <a:gd name="T83" fmla="*/ 299 h 317"/>
                <a:gd name="T84" fmla="*/ 0 w 307"/>
                <a:gd name="T85" fmla="*/ 304 h 317"/>
                <a:gd name="T86" fmla="*/ 4 w 307"/>
                <a:gd name="T87" fmla="*/ 309 h 317"/>
                <a:gd name="T88" fmla="*/ 8 w 307"/>
                <a:gd name="T89" fmla="*/ 309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07" h="317">
                  <a:moveTo>
                    <a:pt x="8" y="309"/>
                  </a:moveTo>
                  <a:lnTo>
                    <a:pt x="8" y="309"/>
                  </a:lnTo>
                  <a:lnTo>
                    <a:pt x="47" y="310"/>
                  </a:lnTo>
                  <a:lnTo>
                    <a:pt x="88" y="313"/>
                  </a:lnTo>
                  <a:lnTo>
                    <a:pt x="129" y="316"/>
                  </a:lnTo>
                  <a:lnTo>
                    <a:pt x="168" y="317"/>
                  </a:lnTo>
                  <a:lnTo>
                    <a:pt x="168" y="317"/>
                  </a:lnTo>
                  <a:lnTo>
                    <a:pt x="193" y="317"/>
                  </a:lnTo>
                  <a:lnTo>
                    <a:pt x="217" y="317"/>
                  </a:lnTo>
                  <a:lnTo>
                    <a:pt x="230" y="316"/>
                  </a:lnTo>
                  <a:lnTo>
                    <a:pt x="241" y="313"/>
                  </a:lnTo>
                  <a:lnTo>
                    <a:pt x="253" y="310"/>
                  </a:lnTo>
                  <a:lnTo>
                    <a:pt x="264" y="306"/>
                  </a:lnTo>
                  <a:lnTo>
                    <a:pt x="264" y="306"/>
                  </a:lnTo>
                  <a:lnTo>
                    <a:pt x="274" y="301"/>
                  </a:lnTo>
                  <a:lnTo>
                    <a:pt x="282" y="293"/>
                  </a:lnTo>
                  <a:lnTo>
                    <a:pt x="290" y="285"/>
                  </a:lnTo>
                  <a:lnTo>
                    <a:pt x="295" y="276"/>
                  </a:lnTo>
                  <a:lnTo>
                    <a:pt x="299" y="267"/>
                  </a:lnTo>
                  <a:lnTo>
                    <a:pt x="303" y="255"/>
                  </a:lnTo>
                  <a:lnTo>
                    <a:pt x="306" y="245"/>
                  </a:lnTo>
                  <a:lnTo>
                    <a:pt x="306" y="233"/>
                  </a:lnTo>
                  <a:lnTo>
                    <a:pt x="306" y="233"/>
                  </a:lnTo>
                  <a:lnTo>
                    <a:pt x="307" y="217"/>
                  </a:lnTo>
                  <a:lnTo>
                    <a:pt x="306" y="201"/>
                  </a:lnTo>
                  <a:lnTo>
                    <a:pt x="303" y="186"/>
                  </a:lnTo>
                  <a:lnTo>
                    <a:pt x="299" y="170"/>
                  </a:lnTo>
                  <a:lnTo>
                    <a:pt x="295" y="155"/>
                  </a:lnTo>
                  <a:lnTo>
                    <a:pt x="290" y="141"/>
                  </a:lnTo>
                  <a:lnTo>
                    <a:pt x="282" y="126"/>
                  </a:lnTo>
                  <a:lnTo>
                    <a:pt x="276" y="112"/>
                  </a:lnTo>
                  <a:lnTo>
                    <a:pt x="276" y="112"/>
                  </a:lnTo>
                  <a:lnTo>
                    <a:pt x="265" y="96"/>
                  </a:lnTo>
                  <a:lnTo>
                    <a:pt x="255" y="82"/>
                  </a:lnTo>
                  <a:lnTo>
                    <a:pt x="244" y="67"/>
                  </a:lnTo>
                  <a:lnTo>
                    <a:pt x="232" y="54"/>
                  </a:lnTo>
                  <a:lnTo>
                    <a:pt x="207" y="28"/>
                  </a:lnTo>
                  <a:lnTo>
                    <a:pt x="181" y="3"/>
                  </a:lnTo>
                  <a:lnTo>
                    <a:pt x="181" y="3"/>
                  </a:lnTo>
                  <a:lnTo>
                    <a:pt x="178" y="0"/>
                  </a:lnTo>
                  <a:lnTo>
                    <a:pt x="176" y="0"/>
                  </a:lnTo>
                  <a:lnTo>
                    <a:pt x="173" y="2"/>
                  </a:lnTo>
                  <a:lnTo>
                    <a:pt x="171" y="3"/>
                  </a:lnTo>
                  <a:lnTo>
                    <a:pt x="168" y="6"/>
                  </a:lnTo>
                  <a:lnTo>
                    <a:pt x="168" y="8"/>
                  </a:lnTo>
                  <a:lnTo>
                    <a:pt x="168" y="11"/>
                  </a:lnTo>
                  <a:lnTo>
                    <a:pt x="171" y="13"/>
                  </a:lnTo>
                  <a:lnTo>
                    <a:pt x="171" y="13"/>
                  </a:lnTo>
                  <a:lnTo>
                    <a:pt x="192" y="34"/>
                  </a:lnTo>
                  <a:lnTo>
                    <a:pt x="213" y="55"/>
                  </a:lnTo>
                  <a:lnTo>
                    <a:pt x="232" y="79"/>
                  </a:lnTo>
                  <a:lnTo>
                    <a:pt x="251" y="103"/>
                  </a:lnTo>
                  <a:lnTo>
                    <a:pt x="258" y="116"/>
                  </a:lnTo>
                  <a:lnTo>
                    <a:pt x="266" y="129"/>
                  </a:lnTo>
                  <a:lnTo>
                    <a:pt x="273" y="142"/>
                  </a:lnTo>
                  <a:lnTo>
                    <a:pt x="278" y="155"/>
                  </a:lnTo>
                  <a:lnTo>
                    <a:pt x="283" y="170"/>
                  </a:lnTo>
                  <a:lnTo>
                    <a:pt x="287" y="184"/>
                  </a:lnTo>
                  <a:lnTo>
                    <a:pt x="290" y="199"/>
                  </a:lnTo>
                  <a:lnTo>
                    <a:pt x="291" y="214"/>
                  </a:lnTo>
                  <a:lnTo>
                    <a:pt x="291" y="214"/>
                  </a:lnTo>
                  <a:lnTo>
                    <a:pt x="290" y="235"/>
                  </a:lnTo>
                  <a:lnTo>
                    <a:pt x="289" y="247"/>
                  </a:lnTo>
                  <a:lnTo>
                    <a:pt x="286" y="258"/>
                  </a:lnTo>
                  <a:lnTo>
                    <a:pt x="282" y="267"/>
                  </a:lnTo>
                  <a:lnTo>
                    <a:pt x="277" y="276"/>
                  </a:lnTo>
                  <a:lnTo>
                    <a:pt x="270" y="284"/>
                  </a:lnTo>
                  <a:lnTo>
                    <a:pt x="261" y="291"/>
                  </a:lnTo>
                  <a:lnTo>
                    <a:pt x="261" y="291"/>
                  </a:lnTo>
                  <a:lnTo>
                    <a:pt x="253" y="295"/>
                  </a:lnTo>
                  <a:lnTo>
                    <a:pt x="244" y="296"/>
                  </a:lnTo>
                  <a:lnTo>
                    <a:pt x="226" y="300"/>
                  </a:lnTo>
                  <a:lnTo>
                    <a:pt x="226" y="300"/>
                  </a:lnTo>
                  <a:lnTo>
                    <a:pt x="202" y="301"/>
                  </a:lnTo>
                  <a:lnTo>
                    <a:pt x="177" y="301"/>
                  </a:lnTo>
                  <a:lnTo>
                    <a:pt x="177" y="301"/>
                  </a:lnTo>
                  <a:lnTo>
                    <a:pt x="135" y="300"/>
                  </a:lnTo>
                  <a:lnTo>
                    <a:pt x="93" y="297"/>
                  </a:lnTo>
                  <a:lnTo>
                    <a:pt x="50" y="295"/>
                  </a:lnTo>
                  <a:lnTo>
                    <a:pt x="8" y="293"/>
                  </a:lnTo>
                  <a:lnTo>
                    <a:pt x="8" y="293"/>
                  </a:lnTo>
                  <a:lnTo>
                    <a:pt x="4" y="295"/>
                  </a:lnTo>
                  <a:lnTo>
                    <a:pt x="1" y="296"/>
                  </a:lnTo>
                  <a:lnTo>
                    <a:pt x="0" y="299"/>
                  </a:lnTo>
                  <a:lnTo>
                    <a:pt x="0" y="301"/>
                  </a:lnTo>
                  <a:lnTo>
                    <a:pt x="0" y="304"/>
                  </a:lnTo>
                  <a:lnTo>
                    <a:pt x="1" y="306"/>
                  </a:lnTo>
                  <a:lnTo>
                    <a:pt x="4" y="309"/>
                  </a:lnTo>
                  <a:lnTo>
                    <a:pt x="8" y="309"/>
                  </a:lnTo>
                  <a:lnTo>
                    <a:pt x="8" y="3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4" name="Freeform 131">
              <a:extLst>
                <a:ext uri="{FF2B5EF4-FFF2-40B4-BE49-F238E27FC236}">
                  <a16:creationId xmlns:a16="http://schemas.microsoft.com/office/drawing/2014/main" id="{100A9CE7-50B9-0692-84E4-A54135A33F8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4" y="4128"/>
              <a:ext cx="29" cy="62"/>
            </a:xfrm>
            <a:custGeom>
              <a:avLst/>
              <a:gdLst>
                <a:gd name="T0" fmla="*/ 9 w 86"/>
                <a:gd name="T1" fmla="*/ 184 h 184"/>
                <a:gd name="T2" fmla="*/ 9 w 86"/>
                <a:gd name="T3" fmla="*/ 184 h 184"/>
                <a:gd name="T4" fmla="*/ 21 w 86"/>
                <a:gd name="T5" fmla="*/ 181 h 184"/>
                <a:gd name="T6" fmla="*/ 31 w 86"/>
                <a:gd name="T7" fmla="*/ 178 h 184"/>
                <a:gd name="T8" fmla="*/ 41 w 86"/>
                <a:gd name="T9" fmla="*/ 173 h 184"/>
                <a:gd name="T10" fmla="*/ 50 w 86"/>
                <a:gd name="T11" fmla="*/ 168 h 184"/>
                <a:gd name="T12" fmla="*/ 59 w 86"/>
                <a:gd name="T13" fmla="*/ 161 h 184"/>
                <a:gd name="T14" fmla="*/ 67 w 86"/>
                <a:gd name="T15" fmla="*/ 155 h 184"/>
                <a:gd name="T16" fmla="*/ 73 w 86"/>
                <a:gd name="T17" fmla="*/ 145 h 184"/>
                <a:gd name="T18" fmla="*/ 79 w 86"/>
                <a:gd name="T19" fmla="*/ 136 h 184"/>
                <a:gd name="T20" fmla="*/ 79 w 86"/>
                <a:gd name="T21" fmla="*/ 136 h 184"/>
                <a:gd name="T22" fmla="*/ 83 w 86"/>
                <a:gd name="T23" fmla="*/ 126 h 184"/>
                <a:gd name="T24" fmla="*/ 84 w 86"/>
                <a:gd name="T25" fmla="*/ 115 h 184"/>
                <a:gd name="T26" fmla="*/ 86 w 86"/>
                <a:gd name="T27" fmla="*/ 106 h 184"/>
                <a:gd name="T28" fmla="*/ 86 w 86"/>
                <a:gd name="T29" fmla="*/ 95 h 184"/>
                <a:gd name="T30" fmla="*/ 85 w 86"/>
                <a:gd name="T31" fmla="*/ 74 h 184"/>
                <a:gd name="T32" fmla="*/ 83 w 86"/>
                <a:gd name="T33" fmla="*/ 53 h 184"/>
                <a:gd name="T34" fmla="*/ 83 w 86"/>
                <a:gd name="T35" fmla="*/ 53 h 184"/>
                <a:gd name="T36" fmla="*/ 76 w 86"/>
                <a:gd name="T37" fmla="*/ 30 h 184"/>
                <a:gd name="T38" fmla="*/ 68 w 86"/>
                <a:gd name="T39" fmla="*/ 6 h 184"/>
                <a:gd name="T40" fmla="*/ 68 w 86"/>
                <a:gd name="T41" fmla="*/ 6 h 184"/>
                <a:gd name="T42" fmla="*/ 67 w 86"/>
                <a:gd name="T43" fmla="*/ 2 h 184"/>
                <a:gd name="T44" fmla="*/ 64 w 86"/>
                <a:gd name="T45" fmla="*/ 1 h 184"/>
                <a:gd name="T46" fmla="*/ 62 w 86"/>
                <a:gd name="T47" fmla="*/ 0 h 184"/>
                <a:gd name="T48" fmla="*/ 58 w 86"/>
                <a:gd name="T49" fmla="*/ 1 h 184"/>
                <a:gd name="T50" fmla="*/ 55 w 86"/>
                <a:gd name="T51" fmla="*/ 2 h 184"/>
                <a:gd name="T52" fmla="*/ 54 w 86"/>
                <a:gd name="T53" fmla="*/ 4 h 184"/>
                <a:gd name="T54" fmla="*/ 52 w 86"/>
                <a:gd name="T55" fmla="*/ 6 h 184"/>
                <a:gd name="T56" fmla="*/ 52 w 86"/>
                <a:gd name="T57" fmla="*/ 10 h 184"/>
                <a:gd name="T58" fmla="*/ 52 w 86"/>
                <a:gd name="T59" fmla="*/ 10 h 184"/>
                <a:gd name="T60" fmla="*/ 59 w 86"/>
                <a:gd name="T61" fmla="*/ 28 h 184"/>
                <a:gd name="T62" fmla="*/ 64 w 86"/>
                <a:gd name="T63" fmla="*/ 48 h 184"/>
                <a:gd name="T64" fmla="*/ 68 w 86"/>
                <a:gd name="T65" fmla="*/ 68 h 184"/>
                <a:gd name="T66" fmla="*/ 71 w 86"/>
                <a:gd name="T67" fmla="*/ 88 h 184"/>
                <a:gd name="T68" fmla="*/ 71 w 86"/>
                <a:gd name="T69" fmla="*/ 88 h 184"/>
                <a:gd name="T70" fmla="*/ 71 w 86"/>
                <a:gd name="T71" fmla="*/ 105 h 184"/>
                <a:gd name="T72" fmla="*/ 69 w 86"/>
                <a:gd name="T73" fmla="*/ 113 h 184"/>
                <a:gd name="T74" fmla="*/ 67 w 86"/>
                <a:gd name="T75" fmla="*/ 122 h 184"/>
                <a:gd name="T76" fmla="*/ 64 w 86"/>
                <a:gd name="T77" fmla="*/ 130 h 184"/>
                <a:gd name="T78" fmla="*/ 60 w 86"/>
                <a:gd name="T79" fmla="*/ 136 h 184"/>
                <a:gd name="T80" fmla="*/ 55 w 86"/>
                <a:gd name="T81" fmla="*/ 143 h 184"/>
                <a:gd name="T82" fmla="*/ 48 w 86"/>
                <a:gd name="T83" fmla="*/ 149 h 184"/>
                <a:gd name="T84" fmla="*/ 48 w 86"/>
                <a:gd name="T85" fmla="*/ 149 h 184"/>
                <a:gd name="T86" fmla="*/ 39 w 86"/>
                <a:gd name="T87" fmla="*/ 157 h 184"/>
                <a:gd name="T88" fmla="*/ 29 w 86"/>
                <a:gd name="T89" fmla="*/ 162 h 184"/>
                <a:gd name="T90" fmla="*/ 17 w 86"/>
                <a:gd name="T91" fmla="*/ 166 h 184"/>
                <a:gd name="T92" fmla="*/ 5 w 86"/>
                <a:gd name="T93" fmla="*/ 169 h 184"/>
                <a:gd name="T94" fmla="*/ 5 w 86"/>
                <a:gd name="T95" fmla="*/ 169 h 184"/>
                <a:gd name="T96" fmla="*/ 3 w 86"/>
                <a:gd name="T97" fmla="*/ 170 h 184"/>
                <a:gd name="T98" fmla="*/ 1 w 86"/>
                <a:gd name="T99" fmla="*/ 172 h 184"/>
                <a:gd name="T100" fmla="*/ 0 w 86"/>
                <a:gd name="T101" fmla="*/ 174 h 184"/>
                <a:gd name="T102" fmla="*/ 0 w 86"/>
                <a:gd name="T103" fmla="*/ 178 h 184"/>
                <a:gd name="T104" fmla="*/ 1 w 86"/>
                <a:gd name="T105" fmla="*/ 181 h 184"/>
                <a:gd name="T106" fmla="*/ 4 w 86"/>
                <a:gd name="T107" fmla="*/ 182 h 184"/>
                <a:gd name="T108" fmla="*/ 6 w 86"/>
                <a:gd name="T109" fmla="*/ 184 h 184"/>
                <a:gd name="T110" fmla="*/ 9 w 86"/>
                <a:gd name="T111" fmla="*/ 184 h 184"/>
                <a:gd name="T112" fmla="*/ 9 w 86"/>
                <a:gd name="T113" fmla="*/ 18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6" h="184">
                  <a:moveTo>
                    <a:pt x="9" y="184"/>
                  </a:moveTo>
                  <a:lnTo>
                    <a:pt x="9" y="184"/>
                  </a:lnTo>
                  <a:lnTo>
                    <a:pt x="21" y="181"/>
                  </a:lnTo>
                  <a:lnTo>
                    <a:pt x="31" y="178"/>
                  </a:lnTo>
                  <a:lnTo>
                    <a:pt x="41" y="173"/>
                  </a:lnTo>
                  <a:lnTo>
                    <a:pt x="50" y="168"/>
                  </a:lnTo>
                  <a:lnTo>
                    <a:pt x="59" y="161"/>
                  </a:lnTo>
                  <a:lnTo>
                    <a:pt x="67" y="155"/>
                  </a:lnTo>
                  <a:lnTo>
                    <a:pt x="73" y="145"/>
                  </a:lnTo>
                  <a:lnTo>
                    <a:pt x="79" y="136"/>
                  </a:lnTo>
                  <a:lnTo>
                    <a:pt x="79" y="136"/>
                  </a:lnTo>
                  <a:lnTo>
                    <a:pt x="83" y="126"/>
                  </a:lnTo>
                  <a:lnTo>
                    <a:pt x="84" y="115"/>
                  </a:lnTo>
                  <a:lnTo>
                    <a:pt x="86" y="106"/>
                  </a:lnTo>
                  <a:lnTo>
                    <a:pt x="86" y="95"/>
                  </a:lnTo>
                  <a:lnTo>
                    <a:pt x="85" y="74"/>
                  </a:lnTo>
                  <a:lnTo>
                    <a:pt x="83" y="53"/>
                  </a:lnTo>
                  <a:lnTo>
                    <a:pt x="83" y="53"/>
                  </a:lnTo>
                  <a:lnTo>
                    <a:pt x="76" y="30"/>
                  </a:lnTo>
                  <a:lnTo>
                    <a:pt x="68" y="6"/>
                  </a:lnTo>
                  <a:lnTo>
                    <a:pt x="68" y="6"/>
                  </a:lnTo>
                  <a:lnTo>
                    <a:pt x="67" y="2"/>
                  </a:lnTo>
                  <a:lnTo>
                    <a:pt x="64" y="1"/>
                  </a:lnTo>
                  <a:lnTo>
                    <a:pt x="62" y="0"/>
                  </a:lnTo>
                  <a:lnTo>
                    <a:pt x="58" y="1"/>
                  </a:lnTo>
                  <a:lnTo>
                    <a:pt x="55" y="2"/>
                  </a:lnTo>
                  <a:lnTo>
                    <a:pt x="54" y="4"/>
                  </a:lnTo>
                  <a:lnTo>
                    <a:pt x="52" y="6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59" y="28"/>
                  </a:lnTo>
                  <a:lnTo>
                    <a:pt x="64" y="48"/>
                  </a:lnTo>
                  <a:lnTo>
                    <a:pt x="68" y="68"/>
                  </a:lnTo>
                  <a:lnTo>
                    <a:pt x="71" y="88"/>
                  </a:lnTo>
                  <a:lnTo>
                    <a:pt x="71" y="88"/>
                  </a:lnTo>
                  <a:lnTo>
                    <a:pt x="71" y="105"/>
                  </a:lnTo>
                  <a:lnTo>
                    <a:pt x="69" y="113"/>
                  </a:lnTo>
                  <a:lnTo>
                    <a:pt x="67" y="122"/>
                  </a:lnTo>
                  <a:lnTo>
                    <a:pt x="64" y="130"/>
                  </a:lnTo>
                  <a:lnTo>
                    <a:pt x="60" y="136"/>
                  </a:lnTo>
                  <a:lnTo>
                    <a:pt x="55" y="143"/>
                  </a:lnTo>
                  <a:lnTo>
                    <a:pt x="48" y="149"/>
                  </a:lnTo>
                  <a:lnTo>
                    <a:pt x="48" y="149"/>
                  </a:lnTo>
                  <a:lnTo>
                    <a:pt x="39" y="157"/>
                  </a:lnTo>
                  <a:lnTo>
                    <a:pt x="29" y="162"/>
                  </a:lnTo>
                  <a:lnTo>
                    <a:pt x="17" y="166"/>
                  </a:lnTo>
                  <a:lnTo>
                    <a:pt x="5" y="169"/>
                  </a:lnTo>
                  <a:lnTo>
                    <a:pt x="5" y="169"/>
                  </a:lnTo>
                  <a:lnTo>
                    <a:pt x="3" y="170"/>
                  </a:lnTo>
                  <a:lnTo>
                    <a:pt x="1" y="172"/>
                  </a:lnTo>
                  <a:lnTo>
                    <a:pt x="0" y="174"/>
                  </a:lnTo>
                  <a:lnTo>
                    <a:pt x="0" y="178"/>
                  </a:lnTo>
                  <a:lnTo>
                    <a:pt x="1" y="181"/>
                  </a:lnTo>
                  <a:lnTo>
                    <a:pt x="4" y="182"/>
                  </a:lnTo>
                  <a:lnTo>
                    <a:pt x="6" y="184"/>
                  </a:lnTo>
                  <a:lnTo>
                    <a:pt x="9" y="184"/>
                  </a:lnTo>
                  <a:lnTo>
                    <a:pt x="9" y="1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5" name="Freeform 132">
              <a:extLst>
                <a:ext uri="{FF2B5EF4-FFF2-40B4-BE49-F238E27FC236}">
                  <a16:creationId xmlns:a16="http://schemas.microsoft.com/office/drawing/2014/main" id="{02E6C549-B4D1-41D9-FC22-43AA202A1E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9" y="3775"/>
              <a:ext cx="189" cy="232"/>
            </a:xfrm>
            <a:custGeom>
              <a:avLst/>
              <a:gdLst>
                <a:gd name="T0" fmla="*/ 34 w 568"/>
                <a:gd name="T1" fmla="*/ 4 h 698"/>
                <a:gd name="T2" fmla="*/ 14 w 568"/>
                <a:gd name="T3" fmla="*/ 41 h 698"/>
                <a:gd name="T4" fmla="*/ 2 w 568"/>
                <a:gd name="T5" fmla="*/ 79 h 698"/>
                <a:gd name="T6" fmla="*/ 0 w 568"/>
                <a:gd name="T7" fmla="*/ 120 h 698"/>
                <a:gd name="T8" fmla="*/ 5 w 568"/>
                <a:gd name="T9" fmla="*/ 162 h 698"/>
                <a:gd name="T10" fmla="*/ 12 w 568"/>
                <a:gd name="T11" fmla="*/ 183 h 698"/>
                <a:gd name="T12" fmla="*/ 30 w 568"/>
                <a:gd name="T13" fmla="*/ 224 h 698"/>
                <a:gd name="T14" fmla="*/ 52 w 568"/>
                <a:gd name="T15" fmla="*/ 262 h 698"/>
                <a:gd name="T16" fmla="*/ 80 w 568"/>
                <a:gd name="T17" fmla="*/ 299 h 698"/>
                <a:gd name="T18" fmla="*/ 93 w 568"/>
                <a:gd name="T19" fmla="*/ 316 h 698"/>
                <a:gd name="T20" fmla="*/ 128 w 568"/>
                <a:gd name="T21" fmla="*/ 354 h 698"/>
                <a:gd name="T22" fmla="*/ 206 w 568"/>
                <a:gd name="T23" fmla="*/ 425 h 698"/>
                <a:gd name="T24" fmla="*/ 246 w 568"/>
                <a:gd name="T25" fmla="*/ 458 h 698"/>
                <a:gd name="T26" fmla="*/ 329 w 568"/>
                <a:gd name="T27" fmla="*/ 522 h 698"/>
                <a:gd name="T28" fmla="*/ 414 w 568"/>
                <a:gd name="T29" fmla="*/ 585 h 698"/>
                <a:gd name="T30" fmla="*/ 513 w 568"/>
                <a:gd name="T31" fmla="*/ 659 h 698"/>
                <a:gd name="T32" fmla="*/ 544 w 568"/>
                <a:gd name="T33" fmla="*/ 686 h 698"/>
                <a:gd name="T34" fmla="*/ 555 w 568"/>
                <a:gd name="T35" fmla="*/ 697 h 698"/>
                <a:gd name="T36" fmla="*/ 560 w 568"/>
                <a:gd name="T37" fmla="*/ 698 h 698"/>
                <a:gd name="T38" fmla="*/ 565 w 568"/>
                <a:gd name="T39" fmla="*/ 697 h 698"/>
                <a:gd name="T40" fmla="*/ 568 w 568"/>
                <a:gd name="T41" fmla="*/ 691 h 698"/>
                <a:gd name="T42" fmla="*/ 565 w 568"/>
                <a:gd name="T43" fmla="*/ 685 h 698"/>
                <a:gd name="T44" fmla="*/ 538 w 568"/>
                <a:gd name="T45" fmla="*/ 659 h 698"/>
                <a:gd name="T46" fmla="*/ 476 w 568"/>
                <a:gd name="T47" fmla="*/ 611 h 698"/>
                <a:gd name="T48" fmla="*/ 444 w 568"/>
                <a:gd name="T49" fmla="*/ 588 h 698"/>
                <a:gd name="T50" fmla="*/ 323 w 568"/>
                <a:gd name="T51" fmla="*/ 498 h 698"/>
                <a:gd name="T52" fmla="*/ 283 w 568"/>
                <a:gd name="T53" fmla="*/ 467 h 698"/>
                <a:gd name="T54" fmla="*/ 202 w 568"/>
                <a:gd name="T55" fmla="*/ 401 h 698"/>
                <a:gd name="T56" fmla="*/ 127 w 568"/>
                <a:gd name="T57" fmla="*/ 329 h 698"/>
                <a:gd name="T58" fmla="*/ 97 w 568"/>
                <a:gd name="T59" fmla="*/ 296 h 698"/>
                <a:gd name="T60" fmla="*/ 69 w 568"/>
                <a:gd name="T61" fmla="*/ 259 h 698"/>
                <a:gd name="T62" fmla="*/ 46 w 568"/>
                <a:gd name="T63" fmla="*/ 221 h 698"/>
                <a:gd name="T64" fmla="*/ 27 w 568"/>
                <a:gd name="T65" fmla="*/ 180 h 698"/>
                <a:gd name="T66" fmla="*/ 22 w 568"/>
                <a:gd name="T67" fmla="*/ 162 h 698"/>
                <a:gd name="T68" fmla="*/ 16 w 568"/>
                <a:gd name="T69" fmla="*/ 124 h 698"/>
                <a:gd name="T70" fmla="*/ 18 w 568"/>
                <a:gd name="T71" fmla="*/ 86 h 698"/>
                <a:gd name="T72" fmla="*/ 27 w 568"/>
                <a:gd name="T73" fmla="*/ 49 h 698"/>
                <a:gd name="T74" fmla="*/ 37 w 568"/>
                <a:gd name="T75" fmla="*/ 31 h 698"/>
                <a:gd name="T76" fmla="*/ 47 w 568"/>
                <a:gd name="T77" fmla="*/ 12 h 698"/>
                <a:gd name="T78" fmla="*/ 48 w 568"/>
                <a:gd name="T79" fmla="*/ 6 h 698"/>
                <a:gd name="T80" fmla="*/ 44 w 568"/>
                <a:gd name="T81" fmla="*/ 2 h 698"/>
                <a:gd name="T82" fmla="*/ 39 w 568"/>
                <a:gd name="T83" fmla="*/ 0 h 698"/>
                <a:gd name="T84" fmla="*/ 34 w 568"/>
                <a:gd name="T85" fmla="*/ 4 h 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68" h="698">
                  <a:moveTo>
                    <a:pt x="34" y="4"/>
                  </a:moveTo>
                  <a:lnTo>
                    <a:pt x="34" y="4"/>
                  </a:lnTo>
                  <a:lnTo>
                    <a:pt x="23" y="21"/>
                  </a:lnTo>
                  <a:lnTo>
                    <a:pt x="14" y="41"/>
                  </a:lnTo>
                  <a:lnTo>
                    <a:pt x="8" y="60"/>
                  </a:lnTo>
                  <a:lnTo>
                    <a:pt x="2" y="79"/>
                  </a:lnTo>
                  <a:lnTo>
                    <a:pt x="0" y="100"/>
                  </a:lnTo>
                  <a:lnTo>
                    <a:pt x="0" y="120"/>
                  </a:lnTo>
                  <a:lnTo>
                    <a:pt x="1" y="141"/>
                  </a:lnTo>
                  <a:lnTo>
                    <a:pt x="5" y="162"/>
                  </a:lnTo>
                  <a:lnTo>
                    <a:pt x="5" y="162"/>
                  </a:lnTo>
                  <a:lnTo>
                    <a:pt x="12" y="183"/>
                  </a:lnTo>
                  <a:lnTo>
                    <a:pt x="20" y="204"/>
                  </a:lnTo>
                  <a:lnTo>
                    <a:pt x="30" y="224"/>
                  </a:lnTo>
                  <a:lnTo>
                    <a:pt x="41" y="243"/>
                  </a:lnTo>
                  <a:lnTo>
                    <a:pt x="52" y="262"/>
                  </a:lnTo>
                  <a:lnTo>
                    <a:pt x="65" y="280"/>
                  </a:lnTo>
                  <a:lnTo>
                    <a:pt x="80" y="299"/>
                  </a:lnTo>
                  <a:lnTo>
                    <a:pt x="93" y="316"/>
                  </a:lnTo>
                  <a:lnTo>
                    <a:pt x="93" y="316"/>
                  </a:lnTo>
                  <a:lnTo>
                    <a:pt x="111" y="335"/>
                  </a:lnTo>
                  <a:lnTo>
                    <a:pt x="128" y="354"/>
                  </a:lnTo>
                  <a:lnTo>
                    <a:pt x="166" y="391"/>
                  </a:lnTo>
                  <a:lnTo>
                    <a:pt x="206" y="425"/>
                  </a:lnTo>
                  <a:lnTo>
                    <a:pt x="246" y="458"/>
                  </a:lnTo>
                  <a:lnTo>
                    <a:pt x="246" y="458"/>
                  </a:lnTo>
                  <a:lnTo>
                    <a:pt x="287" y="490"/>
                  </a:lnTo>
                  <a:lnTo>
                    <a:pt x="329" y="522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480" y="634"/>
                  </a:lnTo>
                  <a:lnTo>
                    <a:pt x="513" y="659"/>
                  </a:lnTo>
                  <a:lnTo>
                    <a:pt x="544" y="686"/>
                  </a:lnTo>
                  <a:lnTo>
                    <a:pt x="544" y="686"/>
                  </a:lnTo>
                  <a:lnTo>
                    <a:pt x="555" y="697"/>
                  </a:lnTo>
                  <a:lnTo>
                    <a:pt x="555" y="697"/>
                  </a:lnTo>
                  <a:lnTo>
                    <a:pt x="557" y="698"/>
                  </a:lnTo>
                  <a:lnTo>
                    <a:pt x="560" y="698"/>
                  </a:lnTo>
                  <a:lnTo>
                    <a:pt x="563" y="698"/>
                  </a:lnTo>
                  <a:lnTo>
                    <a:pt x="565" y="697"/>
                  </a:lnTo>
                  <a:lnTo>
                    <a:pt x="566" y="694"/>
                  </a:lnTo>
                  <a:lnTo>
                    <a:pt x="568" y="691"/>
                  </a:lnTo>
                  <a:lnTo>
                    <a:pt x="568" y="687"/>
                  </a:lnTo>
                  <a:lnTo>
                    <a:pt x="565" y="685"/>
                  </a:lnTo>
                  <a:lnTo>
                    <a:pt x="565" y="685"/>
                  </a:lnTo>
                  <a:lnTo>
                    <a:pt x="538" y="659"/>
                  </a:lnTo>
                  <a:lnTo>
                    <a:pt x="507" y="635"/>
                  </a:lnTo>
                  <a:lnTo>
                    <a:pt x="476" y="611"/>
                  </a:lnTo>
                  <a:lnTo>
                    <a:pt x="444" y="588"/>
                  </a:lnTo>
                  <a:lnTo>
                    <a:pt x="444" y="588"/>
                  </a:lnTo>
                  <a:lnTo>
                    <a:pt x="363" y="529"/>
                  </a:lnTo>
                  <a:lnTo>
                    <a:pt x="323" y="498"/>
                  </a:lnTo>
                  <a:lnTo>
                    <a:pt x="283" y="467"/>
                  </a:lnTo>
                  <a:lnTo>
                    <a:pt x="283" y="467"/>
                  </a:lnTo>
                  <a:lnTo>
                    <a:pt x="242" y="434"/>
                  </a:lnTo>
                  <a:lnTo>
                    <a:pt x="202" y="401"/>
                  </a:lnTo>
                  <a:lnTo>
                    <a:pt x="164" y="366"/>
                  </a:lnTo>
                  <a:lnTo>
                    <a:pt x="127" y="329"/>
                  </a:lnTo>
                  <a:lnTo>
                    <a:pt x="127" y="329"/>
                  </a:lnTo>
                  <a:lnTo>
                    <a:pt x="97" y="296"/>
                  </a:lnTo>
                  <a:lnTo>
                    <a:pt x="82" y="278"/>
                  </a:lnTo>
                  <a:lnTo>
                    <a:pt x="69" y="259"/>
                  </a:lnTo>
                  <a:lnTo>
                    <a:pt x="58" y="241"/>
                  </a:lnTo>
                  <a:lnTo>
                    <a:pt x="46" y="221"/>
                  </a:lnTo>
                  <a:lnTo>
                    <a:pt x="37" y="201"/>
                  </a:lnTo>
                  <a:lnTo>
                    <a:pt x="27" y="180"/>
                  </a:lnTo>
                  <a:lnTo>
                    <a:pt x="27" y="180"/>
                  </a:lnTo>
                  <a:lnTo>
                    <a:pt x="22" y="162"/>
                  </a:lnTo>
                  <a:lnTo>
                    <a:pt x="18" y="142"/>
                  </a:lnTo>
                  <a:lnTo>
                    <a:pt x="16" y="124"/>
                  </a:lnTo>
                  <a:lnTo>
                    <a:pt x="16" y="104"/>
                  </a:lnTo>
                  <a:lnTo>
                    <a:pt x="18" y="86"/>
                  </a:lnTo>
                  <a:lnTo>
                    <a:pt x="22" y="67"/>
                  </a:lnTo>
                  <a:lnTo>
                    <a:pt x="27" y="49"/>
                  </a:lnTo>
                  <a:lnTo>
                    <a:pt x="37" y="31"/>
                  </a:lnTo>
                  <a:lnTo>
                    <a:pt x="37" y="31"/>
                  </a:lnTo>
                  <a:lnTo>
                    <a:pt x="47" y="12"/>
                  </a:lnTo>
                  <a:lnTo>
                    <a:pt x="47" y="12"/>
                  </a:lnTo>
                  <a:lnTo>
                    <a:pt x="48" y="8"/>
                  </a:lnTo>
                  <a:lnTo>
                    <a:pt x="48" y="6"/>
                  </a:lnTo>
                  <a:lnTo>
                    <a:pt x="47" y="3"/>
                  </a:lnTo>
                  <a:lnTo>
                    <a:pt x="44" y="2"/>
                  </a:lnTo>
                  <a:lnTo>
                    <a:pt x="42" y="0"/>
                  </a:lnTo>
                  <a:lnTo>
                    <a:pt x="39" y="0"/>
                  </a:lnTo>
                  <a:lnTo>
                    <a:pt x="37" y="2"/>
                  </a:lnTo>
                  <a:lnTo>
                    <a:pt x="34" y="4"/>
                  </a:lnTo>
                  <a:lnTo>
                    <a:pt x="34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6" name="Freeform 133">
              <a:extLst>
                <a:ext uri="{FF2B5EF4-FFF2-40B4-BE49-F238E27FC236}">
                  <a16:creationId xmlns:a16="http://schemas.microsoft.com/office/drawing/2014/main" id="{D408B04D-F00F-5DFA-881A-877C95BD6D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" y="2714"/>
              <a:ext cx="99" cy="51"/>
            </a:xfrm>
            <a:custGeom>
              <a:avLst/>
              <a:gdLst>
                <a:gd name="T0" fmla="*/ 8 w 297"/>
                <a:gd name="T1" fmla="*/ 16 h 155"/>
                <a:gd name="T2" fmla="*/ 91 w 297"/>
                <a:gd name="T3" fmla="*/ 17 h 155"/>
                <a:gd name="T4" fmla="*/ 132 w 297"/>
                <a:gd name="T5" fmla="*/ 21 h 155"/>
                <a:gd name="T6" fmla="*/ 172 w 297"/>
                <a:gd name="T7" fmla="*/ 30 h 155"/>
                <a:gd name="T8" fmla="*/ 191 w 297"/>
                <a:gd name="T9" fmla="*/ 36 h 155"/>
                <a:gd name="T10" fmla="*/ 226 w 297"/>
                <a:gd name="T11" fmla="*/ 50 h 155"/>
                <a:gd name="T12" fmla="*/ 243 w 297"/>
                <a:gd name="T13" fmla="*/ 59 h 155"/>
                <a:gd name="T14" fmla="*/ 260 w 297"/>
                <a:gd name="T15" fmla="*/ 72 h 155"/>
                <a:gd name="T16" fmla="*/ 273 w 297"/>
                <a:gd name="T17" fmla="*/ 91 h 155"/>
                <a:gd name="T18" fmla="*/ 279 w 297"/>
                <a:gd name="T19" fmla="*/ 104 h 155"/>
                <a:gd name="T20" fmla="*/ 281 w 297"/>
                <a:gd name="T21" fmla="*/ 133 h 155"/>
                <a:gd name="T22" fmla="*/ 281 w 297"/>
                <a:gd name="T23" fmla="*/ 147 h 155"/>
                <a:gd name="T24" fmla="*/ 284 w 297"/>
                <a:gd name="T25" fmla="*/ 153 h 155"/>
                <a:gd name="T26" fmla="*/ 289 w 297"/>
                <a:gd name="T27" fmla="*/ 155 h 155"/>
                <a:gd name="T28" fmla="*/ 294 w 297"/>
                <a:gd name="T29" fmla="*/ 153 h 155"/>
                <a:gd name="T30" fmla="*/ 297 w 297"/>
                <a:gd name="T31" fmla="*/ 147 h 155"/>
                <a:gd name="T32" fmla="*/ 297 w 297"/>
                <a:gd name="T33" fmla="*/ 133 h 155"/>
                <a:gd name="T34" fmla="*/ 294 w 297"/>
                <a:gd name="T35" fmla="*/ 104 h 155"/>
                <a:gd name="T36" fmla="*/ 290 w 297"/>
                <a:gd name="T37" fmla="*/ 91 h 155"/>
                <a:gd name="T38" fmla="*/ 279 w 297"/>
                <a:gd name="T39" fmla="*/ 69 h 155"/>
                <a:gd name="T40" fmla="*/ 260 w 297"/>
                <a:gd name="T41" fmla="*/ 51 h 155"/>
                <a:gd name="T42" fmla="*/ 246 w 297"/>
                <a:gd name="T43" fmla="*/ 42 h 155"/>
                <a:gd name="T44" fmla="*/ 212 w 297"/>
                <a:gd name="T45" fmla="*/ 26 h 155"/>
                <a:gd name="T46" fmla="*/ 195 w 297"/>
                <a:gd name="T47" fmla="*/ 20 h 155"/>
                <a:gd name="T48" fmla="*/ 153 w 297"/>
                <a:gd name="T49" fmla="*/ 9 h 155"/>
                <a:gd name="T50" fmla="*/ 109 w 297"/>
                <a:gd name="T51" fmla="*/ 3 h 155"/>
                <a:gd name="T52" fmla="*/ 83 w 297"/>
                <a:gd name="T53" fmla="*/ 2 h 155"/>
                <a:gd name="T54" fmla="*/ 8 w 297"/>
                <a:gd name="T55" fmla="*/ 0 h 155"/>
                <a:gd name="T56" fmla="*/ 4 w 297"/>
                <a:gd name="T57" fmla="*/ 0 h 155"/>
                <a:gd name="T58" fmla="*/ 0 w 297"/>
                <a:gd name="T59" fmla="*/ 4 h 155"/>
                <a:gd name="T60" fmla="*/ 0 w 297"/>
                <a:gd name="T61" fmla="*/ 11 h 155"/>
                <a:gd name="T62" fmla="*/ 4 w 297"/>
                <a:gd name="T63" fmla="*/ 15 h 155"/>
                <a:gd name="T64" fmla="*/ 8 w 297"/>
                <a:gd name="T65" fmla="*/ 16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97" h="155">
                  <a:moveTo>
                    <a:pt x="8" y="16"/>
                  </a:moveTo>
                  <a:lnTo>
                    <a:pt x="8" y="16"/>
                  </a:lnTo>
                  <a:lnTo>
                    <a:pt x="49" y="16"/>
                  </a:lnTo>
                  <a:lnTo>
                    <a:pt x="91" y="17"/>
                  </a:lnTo>
                  <a:lnTo>
                    <a:pt x="112" y="19"/>
                  </a:lnTo>
                  <a:lnTo>
                    <a:pt x="132" y="21"/>
                  </a:lnTo>
                  <a:lnTo>
                    <a:pt x="153" y="25"/>
                  </a:lnTo>
                  <a:lnTo>
                    <a:pt x="172" y="30"/>
                  </a:lnTo>
                  <a:lnTo>
                    <a:pt x="172" y="30"/>
                  </a:lnTo>
                  <a:lnTo>
                    <a:pt x="191" y="36"/>
                  </a:lnTo>
                  <a:lnTo>
                    <a:pt x="209" y="42"/>
                  </a:lnTo>
                  <a:lnTo>
                    <a:pt x="226" y="50"/>
                  </a:lnTo>
                  <a:lnTo>
                    <a:pt x="243" y="59"/>
                  </a:lnTo>
                  <a:lnTo>
                    <a:pt x="243" y="59"/>
                  </a:lnTo>
                  <a:lnTo>
                    <a:pt x="252" y="66"/>
                  </a:lnTo>
                  <a:lnTo>
                    <a:pt x="260" y="72"/>
                  </a:lnTo>
                  <a:lnTo>
                    <a:pt x="268" y="80"/>
                  </a:lnTo>
                  <a:lnTo>
                    <a:pt x="273" y="91"/>
                  </a:lnTo>
                  <a:lnTo>
                    <a:pt x="273" y="91"/>
                  </a:lnTo>
                  <a:lnTo>
                    <a:pt x="279" y="104"/>
                  </a:lnTo>
                  <a:lnTo>
                    <a:pt x="281" y="118"/>
                  </a:lnTo>
                  <a:lnTo>
                    <a:pt x="281" y="133"/>
                  </a:lnTo>
                  <a:lnTo>
                    <a:pt x="281" y="147"/>
                  </a:lnTo>
                  <a:lnTo>
                    <a:pt x="281" y="147"/>
                  </a:lnTo>
                  <a:lnTo>
                    <a:pt x="282" y="150"/>
                  </a:lnTo>
                  <a:lnTo>
                    <a:pt x="284" y="153"/>
                  </a:lnTo>
                  <a:lnTo>
                    <a:pt x="286" y="154"/>
                  </a:lnTo>
                  <a:lnTo>
                    <a:pt x="289" y="155"/>
                  </a:lnTo>
                  <a:lnTo>
                    <a:pt x="292" y="154"/>
                  </a:lnTo>
                  <a:lnTo>
                    <a:pt x="294" y="153"/>
                  </a:lnTo>
                  <a:lnTo>
                    <a:pt x="297" y="150"/>
                  </a:lnTo>
                  <a:lnTo>
                    <a:pt x="297" y="147"/>
                  </a:lnTo>
                  <a:lnTo>
                    <a:pt x="297" y="147"/>
                  </a:lnTo>
                  <a:lnTo>
                    <a:pt x="297" y="133"/>
                  </a:lnTo>
                  <a:lnTo>
                    <a:pt x="297" y="118"/>
                  </a:lnTo>
                  <a:lnTo>
                    <a:pt x="294" y="104"/>
                  </a:lnTo>
                  <a:lnTo>
                    <a:pt x="290" y="91"/>
                  </a:lnTo>
                  <a:lnTo>
                    <a:pt x="290" y="91"/>
                  </a:lnTo>
                  <a:lnTo>
                    <a:pt x="285" y="79"/>
                  </a:lnTo>
                  <a:lnTo>
                    <a:pt x="279" y="69"/>
                  </a:lnTo>
                  <a:lnTo>
                    <a:pt x="271" y="59"/>
                  </a:lnTo>
                  <a:lnTo>
                    <a:pt x="260" y="51"/>
                  </a:lnTo>
                  <a:lnTo>
                    <a:pt x="260" y="51"/>
                  </a:lnTo>
                  <a:lnTo>
                    <a:pt x="246" y="42"/>
                  </a:lnTo>
                  <a:lnTo>
                    <a:pt x="229" y="34"/>
                  </a:lnTo>
                  <a:lnTo>
                    <a:pt x="212" y="26"/>
                  </a:lnTo>
                  <a:lnTo>
                    <a:pt x="195" y="20"/>
                  </a:lnTo>
                  <a:lnTo>
                    <a:pt x="195" y="20"/>
                  </a:lnTo>
                  <a:lnTo>
                    <a:pt x="174" y="15"/>
                  </a:lnTo>
                  <a:lnTo>
                    <a:pt x="153" y="9"/>
                  </a:lnTo>
                  <a:lnTo>
                    <a:pt x="130" y="5"/>
                  </a:lnTo>
                  <a:lnTo>
                    <a:pt x="109" y="3"/>
                  </a:lnTo>
                  <a:lnTo>
                    <a:pt x="109" y="3"/>
                  </a:lnTo>
                  <a:lnTo>
                    <a:pt x="83" y="2"/>
                  </a:lnTo>
                  <a:lnTo>
                    <a:pt x="5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2" y="13"/>
                  </a:lnTo>
                  <a:lnTo>
                    <a:pt x="4" y="15"/>
                  </a:lnTo>
                  <a:lnTo>
                    <a:pt x="8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7" name="Freeform 134">
              <a:extLst>
                <a:ext uri="{FF2B5EF4-FFF2-40B4-BE49-F238E27FC236}">
                  <a16:creationId xmlns:a16="http://schemas.microsoft.com/office/drawing/2014/main" id="{DA18B1ED-E285-98E9-EE72-FEB8D3B151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6" y="2853"/>
              <a:ext cx="97" cy="115"/>
            </a:xfrm>
            <a:custGeom>
              <a:avLst/>
              <a:gdLst>
                <a:gd name="T0" fmla="*/ 203 w 291"/>
                <a:gd name="T1" fmla="*/ 6 h 343"/>
                <a:gd name="T2" fmla="*/ 203 w 291"/>
                <a:gd name="T3" fmla="*/ 6 h 343"/>
                <a:gd name="T4" fmla="*/ 189 w 291"/>
                <a:gd name="T5" fmla="*/ 3 h 343"/>
                <a:gd name="T6" fmla="*/ 175 w 291"/>
                <a:gd name="T7" fmla="*/ 0 h 343"/>
                <a:gd name="T8" fmla="*/ 159 w 291"/>
                <a:gd name="T9" fmla="*/ 0 h 343"/>
                <a:gd name="T10" fmla="*/ 142 w 291"/>
                <a:gd name="T11" fmla="*/ 2 h 343"/>
                <a:gd name="T12" fmla="*/ 126 w 291"/>
                <a:gd name="T13" fmla="*/ 4 h 343"/>
                <a:gd name="T14" fmla="*/ 110 w 291"/>
                <a:gd name="T15" fmla="*/ 8 h 343"/>
                <a:gd name="T16" fmla="*/ 95 w 291"/>
                <a:gd name="T17" fmla="*/ 13 h 343"/>
                <a:gd name="T18" fmla="*/ 79 w 291"/>
                <a:gd name="T19" fmla="*/ 20 h 343"/>
                <a:gd name="T20" fmla="*/ 64 w 291"/>
                <a:gd name="T21" fmla="*/ 28 h 343"/>
                <a:gd name="T22" fmla="*/ 50 w 291"/>
                <a:gd name="T23" fmla="*/ 37 h 343"/>
                <a:gd name="T24" fmla="*/ 38 w 291"/>
                <a:gd name="T25" fmla="*/ 46 h 343"/>
                <a:gd name="T26" fmla="*/ 26 w 291"/>
                <a:gd name="T27" fmla="*/ 57 h 343"/>
                <a:gd name="T28" fmla="*/ 17 w 291"/>
                <a:gd name="T29" fmla="*/ 70 h 343"/>
                <a:gd name="T30" fmla="*/ 9 w 291"/>
                <a:gd name="T31" fmla="*/ 82 h 343"/>
                <a:gd name="T32" fmla="*/ 4 w 291"/>
                <a:gd name="T33" fmla="*/ 96 h 343"/>
                <a:gd name="T34" fmla="*/ 1 w 291"/>
                <a:gd name="T35" fmla="*/ 111 h 343"/>
                <a:gd name="T36" fmla="*/ 1 w 291"/>
                <a:gd name="T37" fmla="*/ 111 h 343"/>
                <a:gd name="T38" fmla="*/ 0 w 291"/>
                <a:gd name="T39" fmla="*/ 126 h 343"/>
                <a:gd name="T40" fmla="*/ 3 w 291"/>
                <a:gd name="T41" fmla="*/ 142 h 343"/>
                <a:gd name="T42" fmla="*/ 7 w 291"/>
                <a:gd name="T43" fmla="*/ 158 h 343"/>
                <a:gd name="T44" fmla="*/ 12 w 291"/>
                <a:gd name="T45" fmla="*/ 174 h 343"/>
                <a:gd name="T46" fmla="*/ 20 w 291"/>
                <a:gd name="T47" fmla="*/ 189 h 343"/>
                <a:gd name="T48" fmla="*/ 29 w 291"/>
                <a:gd name="T49" fmla="*/ 204 h 343"/>
                <a:gd name="T50" fmla="*/ 39 w 291"/>
                <a:gd name="T51" fmla="*/ 218 h 343"/>
                <a:gd name="T52" fmla="*/ 50 w 291"/>
                <a:gd name="T53" fmla="*/ 233 h 343"/>
                <a:gd name="T54" fmla="*/ 62 w 291"/>
                <a:gd name="T55" fmla="*/ 247 h 343"/>
                <a:gd name="T56" fmla="*/ 75 w 291"/>
                <a:gd name="T57" fmla="*/ 260 h 343"/>
                <a:gd name="T58" fmla="*/ 101 w 291"/>
                <a:gd name="T59" fmla="*/ 285 h 343"/>
                <a:gd name="T60" fmla="*/ 126 w 291"/>
                <a:gd name="T61" fmla="*/ 306 h 343"/>
                <a:gd name="T62" fmla="*/ 150 w 291"/>
                <a:gd name="T63" fmla="*/ 323 h 343"/>
                <a:gd name="T64" fmla="*/ 181 w 291"/>
                <a:gd name="T65" fmla="*/ 343 h 343"/>
                <a:gd name="T66" fmla="*/ 181 w 291"/>
                <a:gd name="T67" fmla="*/ 343 h 343"/>
                <a:gd name="T68" fmla="*/ 203 w 291"/>
                <a:gd name="T69" fmla="*/ 323 h 343"/>
                <a:gd name="T70" fmla="*/ 222 w 291"/>
                <a:gd name="T71" fmla="*/ 304 h 343"/>
                <a:gd name="T72" fmla="*/ 222 w 291"/>
                <a:gd name="T73" fmla="*/ 304 h 343"/>
                <a:gd name="T74" fmla="*/ 238 w 291"/>
                <a:gd name="T75" fmla="*/ 284 h 343"/>
                <a:gd name="T76" fmla="*/ 252 w 291"/>
                <a:gd name="T77" fmla="*/ 264 h 343"/>
                <a:gd name="T78" fmla="*/ 262 w 291"/>
                <a:gd name="T79" fmla="*/ 245 h 343"/>
                <a:gd name="T80" fmla="*/ 273 w 291"/>
                <a:gd name="T81" fmla="*/ 225 h 343"/>
                <a:gd name="T82" fmla="*/ 280 w 291"/>
                <a:gd name="T83" fmla="*/ 205 h 343"/>
                <a:gd name="T84" fmla="*/ 286 w 291"/>
                <a:gd name="T85" fmla="*/ 186 h 343"/>
                <a:gd name="T86" fmla="*/ 289 w 291"/>
                <a:gd name="T87" fmla="*/ 167 h 343"/>
                <a:gd name="T88" fmla="*/ 291 w 291"/>
                <a:gd name="T89" fmla="*/ 147 h 343"/>
                <a:gd name="T90" fmla="*/ 291 w 291"/>
                <a:gd name="T91" fmla="*/ 129 h 343"/>
                <a:gd name="T92" fmla="*/ 291 w 291"/>
                <a:gd name="T93" fmla="*/ 111 h 343"/>
                <a:gd name="T94" fmla="*/ 289 w 291"/>
                <a:gd name="T95" fmla="*/ 92 h 343"/>
                <a:gd name="T96" fmla="*/ 285 w 291"/>
                <a:gd name="T97" fmla="*/ 74 h 343"/>
                <a:gd name="T98" fmla="*/ 280 w 291"/>
                <a:gd name="T99" fmla="*/ 55 h 343"/>
                <a:gd name="T100" fmla="*/ 273 w 291"/>
                <a:gd name="T101" fmla="*/ 38 h 343"/>
                <a:gd name="T102" fmla="*/ 265 w 291"/>
                <a:gd name="T103" fmla="*/ 20 h 343"/>
                <a:gd name="T104" fmla="*/ 256 w 291"/>
                <a:gd name="T105" fmla="*/ 3 h 343"/>
                <a:gd name="T106" fmla="*/ 203 w 291"/>
                <a:gd name="T107" fmla="*/ 6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1" h="343">
                  <a:moveTo>
                    <a:pt x="203" y="6"/>
                  </a:moveTo>
                  <a:lnTo>
                    <a:pt x="203" y="6"/>
                  </a:lnTo>
                  <a:lnTo>
                    <a:pt x="189" y="3"/>
                  </a:lnTo>
                  <a:lnTo>
                    <a:pt x="175" y="0"/>
                  </a:lnTo>
                  <a:lnTo>
                    <a:pt x="159" y="0"/>
                  </a:lnTo>
                  <a:lnTo>
                    <a:pt x="142" y="2"/>
                  </a:lnTo>
                  <a:lnTo>
                    <a:pt x="126" y="4"/>
                  </a:lnTo>
                  <a:lnTo>
                    <a:pt x="110" y="8"/>
                  </a:lnTo>
                  <a:lnTo>
                    <a:pt x="95" y="13"/>
                  </a:lnTo>
                  <a:lnTo>
                    <a:pt x="79" y="20"/>
                  </a:lnTo>
                  <a:lnTo>
                    <a:pt x="64" y="28"/>
                  </a:lnTo>
                  <a:lnTo>
                    <a:pt x="50" y="37"/>
                  </a:lnTo>
                  <a:lnTo>
                    <a:pt x="38" y="46"/>
                  </a:lnTo>
                  <a:lnTo>
                    <a:pt x="26" y="57"/>
                  </a:lnTo>
                  <a:lnTo>
                    <a:pt x="17" y="70"/>
                  </a:lnTo>
                  <a:lnTo>
                    <a:pt x="9" y="82"/>
                  </a:lnTo>
                  <a:lnTo>
                    <a:pt x="4" y="96"/>
                  </a:lnTo>
                  <a:lnTo>
                    <a:pt x="1" y="111"/>
                  </a:lnTo>
                  <a:lnTo>
                    <a:pt x="1" y="111"/>
                  </a:lnTo>
                  <a:lnTo>
                    <a:pt x="0" y="126"/>
                  </a:lnTo>
                  <a:lnTo>
                    <a:pt x="3" y="142"/>
                  </a:lnTo>
                  <a:lnTo>
                    <a:pt x="7" y="158"/>
                  </a:lnTo>
                  <a:lnTo>
                    <a:pt x="12" y="174"/>
                  </a:lnTo>
                  <a:lnTo>
                    <a:pt x="20" y="189"/>
                  </a:lnTo>
                  <a:lnTo>
                    <a:pt x="29" y="204"/>
                  </a:lnTo>
                  <a:lnTo>
                    <a:pt x="39" y="218"/>
                  </a:lnTo>
                  <a:lnTo>
                    <a:pt x="50" y="233"/>
                  </a:lnTo>
                  <a:lnTo>
                    <a:pt x="62" y="247"/>
                  </a:lnTo>
                  <a:lnTo>
                    <a:pt x="75" y="260"/>
                  </a:lnTo>
                  <a:lnTo>
                    <a:pt x="101" y="285"/>
                  </a:lnTo>
                  <a:lnTo>
                    <a:pt x="126" y="306"/>
                  </a:lnTo>
                  <a:lnTo>
                    <a:pt x="150" y="323"/>
                  </a:lnTo>
                  <a:lnTo>
                    <a:pt x="181" y="343"/>
                  </a:lnTo>
                  <a:lnTo>
                    <a:pt x="181" y="343"/>
                  </a:lnTo>
                  <a:lnTo>
                    <a:pt x="203" y="323"/>
                  </a:lnTo>
                  <a:lnTo>
                    <a:pt x="222" y="304"/>
                  </a:lnTo>
                  <a:lnTo>
                    <a:pt x="222" y="304"/>
                  </a:lnTo>
                  <a:lnTo>
                    <a:pt x="238" y="284"/>
                  </a:lnTo>
                  <a:lnTo>
                    <a:pt x="252" y="264"/>
                  </a:lnTo>
                  <a:lnTo>
                    <a:pt x="262" y="245"/>
                  </a:lnTo>
                  <a:lnTo>
                    <a:pt x="273" y="225"/>
                  </a:lnTo>
                  <a:lnTo>
                    <a:pt x="280" y="205"/>
                  </a:lnTo>
                  <a:lnTo>
                    <a:pt x="286" y="186"/>
                  </a:lnTo>
                  <a:lnTo>
                    <a:pt x="289" y="167"/>
                  </a:lnTo>
                  <a:lnTo>
                    <a:pt x="291" y="147"/>
                  </a:lnTo>
                  <a:lnTo>
                    <a:pt x="291" y="129"/>
                  </a:lnTo>
                  <a:lnTo>
                    <a:pt x="291" y="111"/>
                  </a:lnTo>
                  <a:lnTo>
                    <a:pt x="289" y="92"/>
                  </a:lnTo>
                  <a:lnTo>
                    <a:pt x="285" y="74"/>
                  </a:lnTo>
                  <a:lnTo>
                    <a:pt x="280" y="55"/>
                  </a:lnTo>
                  <a:lnTo>
                    <a:pt x="273" y="38"/>
                  </a:lnTo>
                  <a:lnTo>
                    <a:pt x="265" y="20"/>
                  </a:lnTo>
                  <a:lnTo>
                    <a:pt x="256" y="3"/>
                  </a:lnTo>
                  <a:lnTo>
                    <a:pt x="20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8" name="Freeform 135">
              <a:extLst>
                <a:ext uri="{FF2B5EF4-FFF2-40B4-BE49-F238E27FC236}">
                  <a16:creationId xmlns:a16="http://schemas.microsoft.com/office/drawing/2014/main" id="{D653E960-59AA-26FF-A7D4-9F7AE5D7682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6" y="2853"/>
              <a:ext cx="97" cy="115"/>
            </a:xfrm>
            <a:custGeom>
              <a:avLst/>
              <a:gdLst>
                <a:gd name="T0" fmla="*/ 203 w 291"/>
                <a:gd name="T1" fmla="*/ 6 h 343"/>
                <a:gd name="T2" fmla="*/ 203 w 291"/>
                <a:gd name="T3" fmla="*/ 6 h 343"/>
                <a:gd name="T4" fmla="*/ 189 w 291"/>
                <a:gd name="T5" fmla="*/ 3 h 343"/>
                <a:gd name="T6" fmla="*/ 175 w 291"/>
                <a:gd name="T7" fmla="*/ 0 h 343"/>
                <a:gd name="T8" fmla="*/ 159 w 291"/>
                <a:gd name="T9" fmla="*/ 0 h 343"/>
                <a:gd name="T10" fmla="*/ 142 w 291"/>
                <a:gd name="T11" fmla="*/ 2 h 343"/>
                <a:gd name="T12" fmla="*/ 126 w 291"/>
                <a:gd name="T13" fmla="*/ 4 h 343"/>
                <a:gd name="T14" fmla="*/ 110 w 291"/>
                <a:gd name="T15" fmla="*/ 8 h 343"/>
                <a:gd name="T16" fmla="*/ 95 w 291"/>
                <a:gd name="T17" fmla="*/ 13 h 343"/>
                <a:gd name="T18" fmla="*/ 79 w 291"/>
                <a:gd name="T19" fmla="*/ 20 h 343"/>
                <a:gd name="T20" fmla="*/ 64 w 291"/>
                <a:gd name="T21" fmla="*/ 28 h 343"/>
                <a:gd name="T22" fmla="*/ 50 w 291"/>
                <a:gd name="T23" fmla="*/ 37 h 343"/>
                <a:gd name="T24" fmla="*/ 38 w 291"/>
                <a:gd name="T25" fmla="*/ 46 h 343"/>
                <a:gd name="T26" fmla="*/ 26 w 291"/>
                <a:gd name="T27" fmla="*/ 57 h 343"/>
                <a:gd name="T28" fmla="*/ 17 w 291"/>
                <a:gd name="T29" fmla="*/ 70 h 343"/>
                <a:gd name="T30" fmla="*/ 9 w 291"/>
                <a:gd name="T31" fmla="*/ 82 h 343"/>
                <a:gd name="T32" fmla="*/ 4 w 291"/>
                <a:gd name="T33" fmla="*/ 96 h 343"/>
                <a:gd name="T34" fmla="*/ 1 w 291"/>
                <a:gd name="T35" fmla="*/ 111 h 343"/>
                <a:gd name="T36" fmla="*/ 1 w 291"/>
                <a:gd name="T37" fmla="*/ 111 h 343"/>
                <a:gd name="T38" fmla="*/ 0 w 291"/>
                <a:gd name="T39" fmla="*/ 126 h 343"/>
                <a:gd name="T40" fmla="*/ 3 w 291"/>
                <a:gd name="T41" fmla="*/ 142 h 343"/>
                <a:gd name="T42" fmla="*/ 7 w 291"/>
                <a:gd name="T43" fmla="*/ 158 h 343"/>
                <a:gd name="T44" fmla="*/ 12 w 291"/>
                <a:gd name="T45" fmla="*/ 174 h 343"/>
                <a:gd name="T46" fmla="*/ 20 w 291"/>
                <a:gd name="T47" fmla="*/ 189 h 343"/>
                <a:gd name="T48" fmla="*/ 29 w 291"/>
                <a:gd name="T49" fmla="*/ 204 h 343"/>
                <a:gd name="T50" fmla="*/ 39 w 291"/>
                <a:gd name="T51" fmla="*/ 218 h 343"/>
                <a:gd name="T52" fmla="*/ 50 w 291"/>
                <a:gd name="T53" fmla="*/ 233 h 343"/>
                <a:gd name="T54" fmla="*/ 62 w 291"/>
                <a:gd name="T55" fmla="*/ 247 h 343"/>
                <a:gd name="T56" fmla="*/ 75 w 291"/>
                <a:gd name="T57" fmla="*/ 260 h 343"/>
                <a:gd name="T58" fmla="*/ 101 w 291"/>
                <a:gd name="T59" fmla="*/ 285 h 343"/>
                <a:gd name="T60" fmla="*/ 126 w 291"/>
                <a:gd name="T61" fmla="*/ 306 h 343"/>
                <a:gd name="T62" fmla="*/ 150 w 291"/>
                <a:gd name="T63" fmla="*/ 323 h 343"/>
                <a:gd name="T64" fmla="*/ 181 w 291"/>
                <a:gd name="T65" fmla="*/ 343 h 343"/>
                <a:gd name="T66" fmla="*/ 181 w 291"/>
                <a:gd name="T67" fmla="*/ 343 h 343"/>
                <a:gd name="T68" fmla="*/ 203 w 291"/>
                <a:gd name="T69" fmla="*/ 323 h 343"/>
                <a:gd name="T70" fmla="*/ 222 w 291"/>
                <a:gd name="T71" fmla="*/ 304 h 343"/>
                <a:gd name="T72" fmla="*/ 222 w 291"/>
                <a:gd name="T73" fmla="*/ 304 h 343"/>
                <a:gd name="T74" fmla="*/ 238 w 291"/>
                <a:gd name="T75" fmla="*/ 284 h 343"/>
                <a:gd name="T76" fmla="*/ 252 w 291"/>
                <a:gd name="T77" fmla="*/ 264 h 343"/>
                <a:gd name="T78" fmla="*/ 262 w 291"/>
                <a:gd name="T79" fmla="*/ 245 h 343"/>
                <a:gd name="T80" fmla="*/ 273 w 291"/>
                <a:gd name="T81" fmla="*/ 225 h 343"/>
                <a:gd name="T82" fmla="*/ 280 w 291"/>
                <a:gd name="T83" fmla="*/ 205 h 343"/>
                <a:gd name="T84" fmla="*/ 286 w 291"/>
                <a:gd name="T85" fmla="*/ 186 h 343"/>
                <a:gd name="T86" fmla="*/ 289 w 291"/>
                <a:gd name="T87" fmla="*/ 167 h 343"/>
                <a:gd name="T88" fmla="*/ 291 w 291"/>
                <a:gd name="T89" fmla="*/ 147 h 343"/>
                <a:gd name="T90" fmla="*/ 291 w 291"/>
                <a:gd name="T91" fmla="*/ 129 h 343"/>
                <a:gd name="T92" fmla="*/ 291 w 291"/>
                <a:gd name="T93" fmla="*/ 111 h 343"/>
                <a:gd name="T94" fmla="*/ 289 w 291"/>
                <a:gd name="T95" fmla="*/ 92 h 343"/>
                <a:gd name="T96" fmla="*/ 285 w 291"/>
                <a:gd name="T97" fmla="*/ 74 h 343"/>
                <a:gd name="T98" fmla="*/ 280 w 291"/>
                <a:gd name="T99" fmla="*/ 55 h 343"/>
                <a:gd name="T100" fmla="*/ 273 w 291"/>
                <a:gd name="T101" fmla="*/ 38 h 343"/>
                <a:gd name="T102" fmla="*/ 265 w 291"/>
                <a:gd name="T103" fmla="*/ 20 h 343"/>
                <a:gd name="T104" fmla="*/ 256 w 291"/>
                <a:gd name="T105" fmla="*/ 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91" h="343">
                  <a:moveTo>
                    <a:pt x="203" y="6"/>
                  </a:moveTo>
                  <a:lnTo>
                    <a:pt x="203" y="6"/>
                  </a:lnTo>
                  <a:lnTo>
                    <a:pt x="189" y="3"/>
                  </a:lnTo>
                  <a:lnTo>
                    <a:pt x="175" y="0"/>
                  </a:lnTo>
                  <a:lnTo>
                    <a:pt x="159" y="0"/>
                  </a:lnTo>
                  <a:lnTo>
                    <a:pt x="142" y="2"/>
                  </a:lnTo>
                  <a:lnTo>
                    <a:pt x="126" y="4"/>
                  </a:lnTo>
                  <a:lnTo>
                    <a:pt x="110" y="8"/>
                  </a:lnTo>
                  <a:lnTo>
                    <a:pt x="95" y="13"/>
                  </a:lnTo>
                  <a:lnTo>
                    <a:pt x="79" y="20"/>
                  </a:lnTo>
                  <a:lnTo>
                    <a:pt x="64" y="28"/>
                  </a:lnTo>
                  <a:lnTo>
                    <a:pt x="50" y="37"/>
                  </a:lnTo>
                  <a:lnTo>
                    <a:pt x="38" y="46"/>
                  </a:lnTo>
                  <a:lnTo>
                    <a:pt x="26" y="57"/>
                  </a:lnTo>
                  <a:lnTo>
                    <a:pt x="17" y="70"/>
                  </a:lnTo>
                  <a:lnTo>
                    <a:pt x="9" y="82"/>
                  </a:lnTo>
                  <a:lnTo>
                    <a:pt x="4" y="96"/>
                  </a:lnTo>
                  <a:lnTo>
                    <a:pt x="1" y="111"/>
                  </a:lnTo>
                  <a:lnTo>
                    <a:pt x="1" y="111"/>
                  </a:lnTo>
                  <a:lnTo>
                    <a:pt x="0" y="126"/>
                  </a:lnTo>
                  <a:lnTo>
                    <a:pt x="3" y="142"/>
                  </a:lnTo>
                  <a:lnTo>
                    <a:pt x="7" y="158"/>
                  </a:lnTo>
                  <a:lnTo>
                    <a:pt x="12" y="174"/>
                  </a:lnTo>
                  <a:lnTo>
                    <a:pt x="20" y="189"/>
                  </a:lnTo>
                  <a:lnTo>
                    <a:pt x="29" y="204"/>
                  </a:lnTo>
                  <a:lnTo>
                    <a:pt x="39" y="218"/>
                  </a:lnTo>
                  <a:lnTo>
                    <a:pt x="50" y="233"/>
                  </a:lnTo>
                  <a:lnTo>
                    <a:pt x="62" y="247"/>
                  </a:lnTo>
                  <a:lnTo>
                    <a:pt x="75" y="260"/>
                  </a:lnTo>
                  <a:lnTo>
                    <a:pt x="101" y="285"/>
                  </a:lnTo>
                  <a:lnTo>
                    <a:pt x="126" y="306"/>
                  </a:lnTo>
                  <a:lnTo>
                    <a:pt x="150" y="323"/>
                  </a:lnTo>
                  <a:lnTo>
                    <a:pt x="181" y="343"/>
                  </a:lnTo>
                  <a:lnTo>
                    <a:pt x="181" y="343"/>
                  </a:lnTo>
                  <a:lnTo>
                    <a:pt x="203" y="323"/>
                  </a:lnTo>
                  <a:lnTo>
                    <a:pt x="222" y="304"/>
                  </a:lnTo>
                  <a:lnTo>
                    <a:pt x="222" y="304"/>
                  </a:lnTo>
                  <a:lnTo>
                    <a:pt x="238" y="284"/>
                  </a:lnTo>
                  <a:lnTo>
                    <a:pt x="252" y="264"/>
                  </a:lnTo>
                  <a:lnTo>
                    <a:pt x="262" y="245"/>
                  </a:lnTo>
                  <a:lnTo>
                    <a:pt x="273" y="225"/>
                  </a:lnTo>
                  <a:lnTo>
                    <a:pt x="280" y="205"/>
                  </a:lnTo>
                  <a:lnTo>
                    <a:pt x="286" y="186"/>
                  </a:lnTo>
                  <a:lnTo>
                    <a:pt x="289" y="167"/>
                  </a:lnTo>
                  <a:lnTo>
                    <a:pt x="291" y="147"/>
                  </a:lnTo>
                  <a:lnTo>
                    <a:pt x="291" y="129"/>
                  </a:lnTo>
                  <a:lnTo>
                    <a:pt x="291" y="111"/>
                  </a:lnTo>
                  <a:lnTo>
                    <a:pt x="289" y="92"/>
                  </a:lnTo>
                  <a:lnTo>
                    <a:pt x="285" y="74"/>
                  </a:lnTo>
                  <a:lnTo>
                    <a:pt x="280" y="55"/>
                  </a:lnTo>
                  <a:lnTo>
                    <a:pt x="273" y="38"/>
                  </a:lnTo>
                  <a:lnTo>
                    <a:pt x="265" y="20"/>
                  </a:lnTo>
                  <a:lnTo>
                    <a:pt x="256" y="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27348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BF80B43A-078B-CEDD-C91D-6544620DBBC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327150" y="0"/>
            <a:ext cx="9537700" cy="6858000"/>
            <a:chOff x="836" y="0"/>
            <a:chExt cx="6008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43DE6124-18AF-2219-68FE-C7D44F273E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" y="2765"/>
              <a:ext cx="347" cy="483"/>
            </a:xfrm>
            <a:custGeom>
              <a:avLst/>
              <a:gdLst>
                <a:gd name="T0" fmla="*/ 672 w 693"/>
                <a:gd name="T1" fmla="*/ 814 h 967"/>
                <a:gd name="T2" fmla="*/ 693 w 693"/>
                <a:gd name="T3" fmla="*/ 799 h 967"/>
                <a:gd name="T4" fmla="*/ 686 w 693"/>
                <a:gd name="T5" fmla="*/ 835 h 967"/>
                <a:gd name="T6" fmla="*/ 661 w 693"/>
                <a:gd name="T7" fmla="*/ 899 h 967"/>
                <a:gd name="T8" fmla="*/ 621 w 693"/>
                <a:gd name="T9" fmla="*/ 967 h 967"/>
                <a:gd name="T10" fmla="*/ 605 w 693"/>
                <a:gd name="T11" fmla="*/ 939 h 967"/>
                <a:gd name="T12" fmla="*/ 581 w 693"/>
                <a:gd name="T13" fmla="*/ 823 h 967"/>
                <a:gd name="T14" fmla="*/ 564 w 693"/>
                <a:gd name="T15" fmla="*/ 772 h 967"/>
                <a:gd name="T16" fmla="*/ 554 w 693"/>
                <a:gd name="T17" fmla="*/ 756 h 967"/>
                <a:gd name="T18" fmla="*/ 529 w 693"/>
                <a:gd name="T19" fmla="*/ 739 h 967"/>
                <a:gd name="T20" fmla="*/ 458 w 693"/>
                <a:gd name="T21" fmla="*/ 710 h 967"/>
                <a:gd name="T22" fmla="*/ 430 w 693"/>
                <a:gd name="T23" fmla="*/ 696 h 967"/>
                <a:gd name="T24" fmla="*/ 391 w 693"/>
                <a:gd name="T25" fmla="*/ 665 h 967"/>
                <a:gd name="T26" fmla="*/ 377 w 693"/>
                <a:gd name="T27" fmla="*/ 662 h 967"/>
                <a:gd name="T28" fmla="*/ 361 w 693"/>
                <a:gd name="T29" fmla="*/ 671 h 967"/>
                <a:gd name="T30" fmla="*/ 331 w 693"/>
                <a:gd name="T31" fmla="*/ 704 h 967"/>
                <a:gd name="T32" fmla="*/ 327 w 693"/>
                <a:gd name="T33" fmla="*/ 675 h 967"/>
                <a:gd name="T34" fmla="*/ 326 w 693"/>
                <a:gd name="T35" fmla="*/ 592 h 967"/>
                <a:gd name="T36" fmla="*/ 319 w 693"/>
                <a:gd name="T37" fmla="*/ 513 h 967"/>
                <a:gd name="T38" fmla="*/ 302 w 693"/>
                <a:gd name="T39" fmla="*/ 434 h 967"/>
                <a:gd name="T40" fmla="*/ 282 w 693"/>
                <a:gd name="T41" fmla="*/ 376 h 967"/>
                <a:gd name="T42" fmla="*/ 255 w 693"/>
                <a:gd name="T43" fmla="*/ 322 h 967"/>
                <a:gd name="T44" fmla="*/ 235 w 693"/>
                <a:gd name="T45" fmla="*/ 288 h 967"/>
                <a:gd name="T46" fmla="*/ 193 w 693"/>
                <a:gd name="T47" fmla="*/ 233 h 967"/>
                <a:gd name="T48" fmla="*/ 111 w 693"/>
                <a:gd name="T49" fmla="*/ 148 h 967"/>
                <a:gd name="T50" fmla="*/ 48 w 693"/>
                <a:gd name="T51" fmla="*/ 78 h 967"/>
                <a:gd name="T52" fmla="*/ 10 w 693"/>
                <a:gd name="T53" fmla="*/ 21 h 967"/>
                <a:gd name="T54" fmla="*/ 68 w 693"/>
                <a:gd name="T55" fmla="*/ 21 h 967"/>
                <a:gd name="T56" fmla="*/ 158 w 693"/>
                <a:gd name="T57" fmla="*/ 52 h 967"/>
                <a:gd name="T58" fmla="*/ 218 w 693"/>
                <a:gd name="T59" fmla="*/ 83 h 967"/>
                <a:gd name="T60" fmla="*/ 251 w 693"/>
                <a:gd name="T61" fmla="*/ 104 h 967"/>
                <a:gd name="T62" fmla="*/ 400 w 693"/>
                <a:gd name="T63" fmla="*/ 219 h 967"/>
                <a:gd name="T64" fmla="*/ 446 w 693"/>
                <a:gd name="T65" fmla="*/ 260 h 967"/>
                <a:gd name="T66" fmla="*/ 455 w 693"/>
                <a:gd name="T67" fmla="*/ 221 h 967"/>
                <a:gd name="T68" fmla="*/ 465 w 693"/>
                <a:gd name="T69" fmla="*/ 192 h 967"/>
                <a:gd name="T70" fmla="*/ 482 w 693"/>
                <a:gd name="T71" fmla="*/ 197 h 967"/>
                <a:gd name="T72" fmla="*/ 512 w 693"/>
                <a:gd name="T73" fmla="*/ 233 h 967"/>
                <a:gd name="T74" fmla="*/ 540 w 693"/>
                <a:gd name="T75" fmla="*/ 282 h 967"/>
                <a:gd name="T76" fmla="*/ 570 w 693"/>
                <a:gd name="T77" fmla="*/ 362 h 967"/>
                <a:gd name="T78" fmla="*/ 587 w 693"/>
                <a:gd name="T79" fmla="*/ 388 h 967"/>
                <a:gd name="T80" fmla="*/ 610 w 693"/>
                <a:gd name="T81" fmla="*/ 376 h 967"/>
                <a:gd name="T82" fmla="*/ 615 w 693"/>
                <a:gd name="T83" fmla="*/ 398 h 967"/>
                <a:gd name="T84" fmla="*/ 618 w 693"/>
                <a:gd name="T85" fmla="*/ 441 h 967"/>
                <a:gd name="T86" fmla="*/ 618 w 693"/>
                <a:gd name="T87" fmla="*/ 509 h 967"/>
                <a:gd name="T88" fmla="*/ 622 w 693"/>
                <a:gd name="T89" fmla="*/ 541 h 967"/>
                <a:gd name="T90" fmla="*/ 631 w 693"/>
                <a:gd name="T91" fmla="*/ 546 h 967"/>
                <a:gd name="T92" fmla="*/ 660 w 693"/>
                <a:gd name="T93" fmla="*/ 528 h 967"/>
                <a:gd name="T94" fmla="*/ 670 w 693"/>
                <a:gd name="T95" fmla="*/ 520 h 967"/>
                <a:gd name="T96" fmla="*/ 687 w 693"/>
                <a:gd name="T97" fmla="*/ 627 h 967"/>
                <a:gd name="T98" fmla="*/ 689 w 693"/>
                <a:gd name="T99" fmla="*/ 713 h 967"/>
                <a:gd name="T100" fmla="*/ 683 w 693"/>
                <a:gd name="T101" fmla="*/ 773 h 967"/>
                <a:gd name="T102" fmla="*/ 667 w 693"/>
                <a:gd name="T103" fmla="*/ 819 h 967"/>
                <a:gd name="T104" fmla="*/ 662 w 693"/>
                <a:gd name="T105" fmla="*/ 828 h 967"/>
                <a:gd name="T106" fmla="*/ 667 w 693"/>
                <a:gd name="T107" fmla="*/ 819 h 9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93" h="967">
                  <a:moveTo>
                    <a:pt x="667" y="819"/>
                  </a:moveTo>
                  <a:lnTo>
                    <a:pt x="667" y="819"/>
                  </a:lnTo>
                  <a:lnTo>
                    <a:pt x="672" y="814"/>
                  </a:lnTo>
                  <a:lnTo>
                    <a:pt x="679" y="810"/>
                  </a:lnTo>
                  <a:lnTo>
                    <a:pt x="685" y="806"/>
                  </a:lnTo>
                  <a:lnTo>
                    <a:pt x="693" y="799"/>
                  </a:lnTo>
                  <a:lnTo>
                    <a:pt x="693" y="799"/>
                  </a:lnTo>
                  <a:lnTo>
                    <a:pt x="691" y="816"/>
                  </a:lnTo>
                  <a:lnTo>
                    <a:pt x="686" y="835"/>
                  </a:lnTo>
                  <a:lnTo>
                    <a:pt x="680" y="855"/>
                  </a:lnTo>
                  <a:lnTo>
                    <a:pt x="670" y="877"/>
                  </a:lnTo>
                  <a:lnTo>
                    <a:pt x="661" y="899"/>
                  </a:lnTo>
                  <a:lnTo>
                    <a:pt x="648" y="921"/>
                  </a:lnTo>
                  <a:lnTo>
                    <a:pt x="635" y="945"/>
                  </a:lnTo>
                  <a:lnTo>
                    <a:pt x="621" y="967"/>
                  </a:lnTo>
                  <a:lnTo>
                    <a:pt x="610" y="960"/>
                  </a:lnTo>
                  <a:lnTo>
                    <a:pt x="610" y="960"/>
                  </a:lnTo>
                  <a:lnTo>
                    <a:pt x="605" y="939"/>
                  </a:lnTo>
                  <a:lnTo>
                    <a:pt x="600" y="914"/>
                  </a:lnTo>
                  <a:lnTo>
                    <a:pt x="588" y="853"/>
                  </a:lnTo>
                  <a:lnTo>
                    <a:pt x="581" y="823"/>
                  </a:lnTo>
                  <a:lnTo>
                    <a:pt x="573" y="795"/>
                  </a:lnTo>
                  <a:lnTo>
                    <a:pt x="568" y="782"/>
                  </a:lnTo>
                  <a:lnTo>
                    <a:pt x="564" y="772"/>
                  </a:lnTo>
                  <a:lnTo>
                    <a:pt x="559" y="763"/>
                  </a:lnTo>
                  <a:lnTo>
                    <a:pt x="554" y="756"/>
                  </a:lnTo>
                  <a:lnTo>
                    <a:pt x="554" y="756"/>
                  </a:lnTo>
                  <a:lnTo>
                    <a:pt x="549" y="751"/>
                  </a:lnTo>
                  <a:lnTo>
                    <a:pt x="543" y="747"/>
                  </a:lnTo>
                  <a:lnTo>
                    <a:pt x="529" y="739"/>
                  </a:lnTo>
                  <a:lnTo>
                    <a:pt x="512" y="731"/>
                  </a:lnTo>
                  <a:lnTo>
                    <a:pt x="494" y="724"/>
                  </a:lnTo>
                  <a:lnTo>
                    <a:pt x="458" y="710"/>
                  </a:lnTo>
                  <a:lnTo>
                    <a:pt x="443" y="704"/>
                  </a:lnTo>
                  <a:lnTo>
                    <a:pt x="430" y="696"/>
                  </a:lnTo>
                  <a:lnTo>
                    <a:pt x="430" y="696"/>
                  </a:lnTo>
                  <a:lnTo>
                    <a:pt x="414" y="683"/>
                  </a:lnTo>
                  <a:lnTo>
                    <a:pt x="402" y="673"/>
                  </a:lnTo>
                  <a:lnTo>
                    <a:pt x="391" y="665"/>
                  </a:lnTo>
                  <a:lnTo>
                    <a:pt x="387" y="663"/>
                  </a:lnTo>
                  <a:lnTo>
                    <a:pt x="382" y="662"/>
                  </a:lnTo>
                  <a:lnTo>
                    <a:pt x="377" y="662"/>
                  </a:lnTo>
                  <a:lnTo>
                    <a:pt x="372" y="663"/>
                  </a:lnTo>
                  <a:lnTo>
                    <a:pt x="367" y="666"/>
                  </a:lnTo>
                  <a:lnTo>
                    <a:pt x="361" y="671"/>
                  </a:lnTo>
                  <a:lnTo>
                    <a:pt x="355" y="676"/>
                  </a:lnTo>
                  <a:lnTo>
                    <a:pt x="348" y="683"/>
                  </a:lnTo>
                  <a:lnTo>
                    <a:pt x="331" y="704"/>
                  </a:lnTo>
                  <a:lnTo>
                    <a:pt x="325" y="704"/>
                  </a:lnTo>
                  <a:lnTo>
                    <a:pt x="325" y="704"/>
                  </a:lnTo>
                  <a:lnTo>
                    <a:pt x="327" y="675"/>
                  </a:lnTo>
                  <a:lnTo>
                    <a:pt x="327" y="646"/>
                  </a:lnTo>
                  <a:lnTo>
                    <a:pt x="327" y="619"/>
                  </a:lnTo>
                  <a:lnTo>
                    <a:pt x="326" y="592"/>
                  </a:lnTo>
                  <a:lnTo>
                    <a:pt x="326" y="592"/>
                  </a:lnTo>
                  <a:lnTo>
                    <a:pt x="324" y="553"/>
                  </a:lnTo>
                  <a:lnTo>
                    <a:pt x="319" y="513"/>
                  </a:lnTo>
                  <a:lnTo>
                    <a:pt x="312" y="473"/>
                  </a:lnTo>
                  <a:lnTo>
                    <a:pt x="307" y="454"/>
                  </a:lnTo>
                  <a:lnTo>
                    <a:pt x="302" y="434"/>
                  </a:lnTo>
                  <a:lnTo>
                    <a:pt x="296" y="415"/>
                  </a:lnTo>
                  <a:lnTo>
                    <a:pt x="289" y="395"/>
                  </a:lnTo>
                  <a:lnTo>
                    <a:pt x="282" y="376"/>
                  </a:lnTo>
                  <a:lnTo>
                    <a:pt x="273" y="358"/>
                  </a:lnTo>
                  <a:lnTo>
                    <a:pt x="265" y="340"/>
                  </a:lnTo>
                  <a:lnTo>
                    <a:pt x="255" y="322"/>
                  </a:lnTo>
                  <a:lnTo>
                    <a:pt x="246" y="305"/>
                  </a:lnTo>
                  <a:lnTo>
                    <a:pt x="235" y="288"/>
                  </a:lnTo>
                  <a:lnTo>
                    <a:pt x="235" y="288"/>
                  </a:lnTo>
                  <a:lnTo>
                    <a:pt x="221" y="269"/>
                  </a:lnTo>
                  <a:lnTo>
                    <a:pt x="208" y="251"/>
                  </a:lnTo>
                  <a:lnTo>
                    <a:pt x="193" y="233"/>
                  </a:lnTo>
                  <a:lnTo>
                    <a:pt x="177" y="215"/>
                  </a:lnTo>
                  <a:lnTo>
                    <a:pt x="144" y="181"/>
                  </a:lnTo>
                  <a:lnTo>
                    <a:pt x="111" y="148"/>
                  </a:lnTo>
                  <a:lnTo>
                    <a:pt x="79" y="113"/>
                  </a:lnTo>
                  <a:lnTo>
                    <a:pt x="63" y="96"/>
                  </a:lnTo>
                  <a:lnTo>
                    <a:pt x="48" y="78"/>
                  </a:lnTo>
                  <a:lnTo>
                    <a:pt x="35" y="60"/>
                  </a:lnTo>
                  <a:lnTo>
                    <a:pt x="22" y="41"/>
                  </a:lnTo>
                  <a:lnTo>
                    <a:pt x="10" y="21"/>
                  </a:lnTo>
                  <a:lnTo>
                    <a:pt x="0" y="0"/>
                  </a:lnTo>
                  <a:lnTo>
                    <a:pt x="0" y="0"/>
                  </a:lnTo>
                  <a:lnTo>
                    <a:pt x="68" y="21"/>
                  </a:lnTo>
                  <a:lnTo>
                    <a:pt x="98" y="31"/>
                  </a:lnTo>
                  <a:lnTo>
                    <a:pt x="128" y="41"/>
                  </a:lnTo>
                  <a:lnTo>
                    <a:pt x="158" y="52"/>
                  </a:lnTo>
                  <a:lnTo>
                    <a:pt x="186" y="66"/>
                  </a:lnTo>
                  <a:lnTo>
                    <a:pt x="202" y="73"/>
                  </a:lnTo>
                  <a:lnTo>
                    <a:pt x="218" y="83"/>
                  </a:lnTo>
                  <a:lnTo>
                    <a:pt x="234" y="93"/>
                  </a:lnTo>
                  <a:lnTo>
                    <a:pt x="251" y="104"/>
                  </a:lnTo>
                  <a:lnTo>
                    <a:pt x="251" y="104"/>
                  </a:lnTo>
                  <a:lnTo>
                    <a:pt x="302" y="141"/>
                  </a:lnTo>
                  <a:lnTo>
                    <a:pt x="352" y="180"/>
                  </a:lnTo>
                  <a:lnTo>
                    <a:pt x="400" y="219"/>
                  </a:lnTo>
                  <a:lnTo>
                    <a:pt x="424" y="239"/>
                  </a:lnTo>
                  <a:lnTo>
                    <a:pt x="446" y="260"/>
                  </a:lnTo>
                  <a:lnTo>
                    <a:pt x="446" y="260"/>
                  </a:lnTo>
                  <a:lnTo>
                    <a:pt x="449" y="251"/>
                  </a:lnTo>
                  <a:lnTo>
                    <a:pt x="452" y="241"/>
                  </a:lnTo>
                  <a:lnTo>
                    <a:pt x="455" y="221"/>
                  </a:lnTo>
                  <a:lnTo>
                    <a:pt x="458" y="211"/>
                  </a:lnTo>
                  <a:lnTo>
                    <a:pt x="461" y="201"/>
                  </a:lnTo>
                  <a:lnTo>
                    <a:pt x="465" y="192"/>
                  </a:lnTo>
                  <a:lnTo>
                    <a:pt x="471" y="184"/>
                  </a:lnTo>
                  <a:lnTo>
                    <a:pt x="471" y="184"/>
                  </a:lnTo>
                  <a:lnTo>
                    <a:pt x="482" y="197"/>
                  </a:lnTo>
                  <a:lnTo>
                    <a:pt x="493" y="208"/>
                  </a:lnTo>
                  <a:lnTo>
                    <a:pt x="502" y="220"/>
                  </a:lnTo>
                  <a:lnTo>
                    <a:pt x="512" y="233"/>
                  </a:lnTo>
                  <a:lnTo>
                    <a:pt x="519" y="245"/>
                  </a:lnTo>
                  <a:lnTo>
                    <a:pt x="527" y="257"/>
                  </a:lnTo>
                  <a:lnTo>
                    <a:pt x="540" y="282"/>
                  </a:lnTo>
                  <a:lnTo>
                    <a:pt x="550" y="308"/>
                  </a:lnTo>
                  <a:lnTo>
                    <a:pt x="561" y="335"/>
                  </a:lnTo>
                  <a:lnTo>
                    <a:pt x="570" y="362"/>
                  </a:lnTo>
                  <a:lnTo>
                    <a:pt x="582" y="392"/>
                  </a:lnTo>
                  <a:lnTo>
                    <a:pt x="582" y="392"/>
                  </a:lnTo>
                  <a:lnTo>
                    <a:pt x="587" y="388"/>
                  </a:lnTo>
                  <a:lnTo>
                    <a:pt x="596" y="384"/>
                  </a:lnTo>
                  <a:lnTo>
                    <a:pt x="604" y="379"/>
                  </a:lnTo>
                  <a:lnTo>
                    <a:pt x="610" y="376"/>
                  </a:lnTo>
                  <a:lnTo>
                    <a:pt x="610" y="376"/>
                  </a:lnTo>
                  <a:lnTo>
                    <a:pt x="613" y="387"/>
                  </a:lnTo>
                  <a:lnTo>
                    <a:pt x="615" y="398"/>
                  </a:lnTo>
                  <a:lnTo>
                    <a:pt x="617" y="408"/>
                  </a:lnTo>
                  <a:lnTo>
                    <a:pt x="618" y="419"/>
                  </a:lnTo>
                  <a:lnTo>
                    <a:pt x="618" y="441"/>
                  </a:lnTo>
                  <a:lnTo>
                    <a:pt x="618" y="464"/>
                  </a:lnTo>
                  <a:lnTo>
                    <a:pt x="617" y="487"/>
                  </a:lnTo>
                  <a:lnTo>
                    <a:pt x="618" y="509"/>
                  </a:lnTo>
                  <a:lnTo>
                    <a:pt x="619" y="520"/>
                  </a:lnTo>
                  <a:lnTo>
                    <a:pt x="620" y="530"/>
                  </a:lnTo>
                  <a:lnTo>
                    <a:pt x="622" y="541"/>
                  </a:lnTo>
                  <a:lnTo>
                    <a:pt x="626" y="552"/>
                  </a:lnTo>
                  <a:lnTo>
                    <a:pt x="626" y="552"/>
                  </a:lnTo>
                  <a:lnTo>
                    <a:pt x="631" y="546"/>
                  </a:lnTo>
                  <a:lnTo>
                    <a:pt x="636" y="542"/>
                  </a:lnTo>
                  <a:lnTo>
                    <a:pt x="648" y="535"/>
                  </a:lnTo>
                  <a:lnTo>
                    <a:pt x="660" y="528"/>
                  </a:lnTo>
                  <a:lnTo>
                    <a:pt x="665" y="524"/>
                  </a:lnTo>
                  <a:lnTo>
                    <a:pt x="670" y="520"/>
                  </a:lnTo>
                  <a:lnTo>
                    <a:pt x="670" y="520"/>
                  </a:lnTo>
                  <a:lnTo>
                    <a:pt x="676" y="549"/>
                  </a:lnTo>
                  <a:lnTo>
                    <a:pt x="683" y="587"/>
                  </a:lnTo>
                  <a:lnTo>
                    <a:pt x="687" y="627"/>
                  </a:lnTo>
                  <a:lnTo>
                    <a:pt x="689" y="671"/>
                  </a:lnTo>
                  <a:lnTo>
                    <a:pt x="689" y="692"/>
                  </a:lnTo>
                  <a:lnTo>
                    <a:pt x="689" y="713"/>
                  </a:lnTo>
                  <a:lnTo>
                    <a:pt x="688" y="734"/>
                  </a:lnTo>
                  <a:lnTo>
                    <a:pt x="686" y="755"/>
                  </a:lnTo>
                  <a:lnTo>
                    <a:pt x="683" y="773"/>
                  </a:lnTo>
                  <a:lnTo>
                    <a:pt x="679" y="790"/>
                  </a:lnTo>
                  <a:lnTo>
                    <a:pt x="673" y="806"/>
                  </a:lnTo>
                  <a:lnTo>
                    <a:pt x="667" y="819"/>
                  </a:lnTo>
                  <a:lnTo>
                    <a:pt x="667" y="819"/>
                  </a:lnTo>
                  <a:lnTo>
                    <a:pt x="665" y="823"/>
                  </a:lnTo>
                  <a:lnTo>
                    <a:pt x="662" y="828"/>
                  </a:lnTo>
                  <a:lnTo>
                    <a:pt x="662" y="828"/>
                  </a:lnTo>
                  <a:lnTo>
                    <a:pt x="667" y="819"/>
                  </a:lnTo>
                  <a:lnTo>
                    <a:pt x="667" y="81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1B94AC9F-AA75-828F-539F-9395DE27212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" y="3096"/>
              <a:ext cx="506" cy="674"/>
            </a:xfrm>
            <a:custGeom>
              <a:avLst/>
              <a:gdLst>
                <a:gd name="T0" fmla="*/ 603 w 1013"/>
                <a:gd name="T1" fmla="*/ 597 h 1347"/>
                <a:gd name="T2" fmla="*/ 637 w 1013"/>
                <a:gd name="T3" fmla="*/ 690 h 1347"/>
                <a:gd name="T4" fmla="*/ 664 w 1013"/>
                <a:gd name="T5" fmla="*/ 786 h 1347"/>
                <a:gd name="T6" fmla="*/ 683 w 1013"/>
                <a:gd name="T7" fmla="*/ 885 h 1347"/>
                <a:gd name="T8" fmla="*/ 691 w 1013"/>
                <a:gd name="T9" fmla="*/ 985 h 1347"/>
                <a:gd name="T10" fmla="*/ 684 w 1013"/>
                <a:gd name="T11" fmla="*/ 1084 h 1347"/>
                <a:gd name="T12" fmla="*/ 673 w 1013"/>
                <a:gd name="T13" fmla="*/ 1142 h 1347"/>
                <a:gd name="T14" fmla="*/ 649 w 1013"/>
                <a:gd name="T15" fmla="*/ 1213 h 1347"/>
                <a:gd name="T16" fmla="*/ 608 w 1013"/>
                <a:gd name="T17" fmla="*/ 1306 h 1347"/>
                <a:gd name="T18" fmla="*/ 591 w 1013"/>
                <a:gd name="T19" fmla="*/ 1310 h 1347"/>
                <a:gd name="T20" fmla="*/ 515 w 1013"/>
                <a:gd name="T21" fmla="*/ 1332 h 1347"/>
                <a:gd name="T22" fmla="*/ 409 w 1013"/>
                <a:gd name="T23" fmla="*/ 1347 h 1347"/>
                <a:gd name="T24" fmla="*/ 364 w 1013"/>
                <a:gd name="T25" fmla="*/ 1346 h 1347"/>
                <a:gd name="T26" fmla="*/ 342 w 1013"/>
                <a:gd name="T27" fmla="*/ 1342 h 1347"/>
                <a:gd name="T28" fmla="*/ 315 w 1013"/>
                <a:gd name="T29" fmla="*/ 1328 h 1347"/>
                <a:gd name="T30" fmla="*/ 254 w 1013"/>
                <a:gd name="T31" fmla="*/ 1272 h 1347"/>
                <a:gd name="T32" fmla="*/ 224 w 1013"/>
                <a:gd name="T33" fmla="*/ 1244 h 1347"/>
                <a:gd name="T34" fmla="*/ 122 w 1013"/>
                <a:gd name="T35" fmla="*/ 1159 h 1347"/>
                <a:gd name="T36" fmla="*/ 65 w 1013"/>
                <a:gd name="T37" fmla="*/ 1098 h 1347"/>
                <a:gd name="T38" fmla="*/ 36 w 1013"/>
                <a:gd name="T39" fmla="*/ 1057 h 1347"/>
                <a:gd name="T40" fmla="*/ 21 w 1013"/>
                <a:gd name="T41" fmla="*/ 1026 h 1347"/>
                <a:gd name="T42" fmla="*/ 6 w 1013"/>
                <a:gd name="T43" fmla="*/ 982 h 1347"/>
                <a:gd name="T44" fmla="*/ 1 w 1013"/>
                <a:gd name="T45" fmla="*/ 938 h 1347"/>
                <a:gd name="T46" fmla="*/ 2 w 1013"/>
                <a:gd name="T47" fmla="*/ 897 h 1347"/>
                <a:gd name="T48" fmla="*/ 11 w 1013"/>
                <a:gd name="T49" fmla="*/ 855 h 1347"/>
                <a:gd name="T50" fmla="*/ 42 w 1013"/>
                <a:gd name="T51" fmla="*/ 777 h 1347"/>
                <a:gd name="T52" fmla="*/ 86 w 1013"/>
                <a:gd name="T53" fmla="*/ 700 h 1347"/>
                <a:gd name="T54" fmla="*/ 136 w 1013"/>
                <a:gd name="T55" fmla="*/ 625 h 1347"/>
                <a:gd name="T56" fmla="*/ 171 w 1013"/>
                <a:gd name="T57" fmla="*/ 564 h 1347"/>
                <a:gd name="T58" fmla="*/ 199 w 1013"/>
                <a:gd name="T59" fmla="*/ 500 h 1347"/>
                <a:gd name="T60" fmla="*/ 218 w 1013"/>
                <a:gd name="T61" fmla="*/ 435 h 1347"/>
                <a:gd name="T62" fmla="*/ 226 w 1013"/>
                <a:gd name="T63" fmla="*/ 366 h 1347"/>
                <a:gd name="T64" fmla="*/ 224 w 1013"/>
                <a:gd name="T65" fmla="*/ 296 h 1347"/>
                <a:gd name="T66" fmla="*/ 227 w 1013"/>
                <a:gd name="T67" fmla="*/ 259 h 1347"/>
                <a:gd name="T68" fmla="*/ 298 w 1013"/>
                <a:gd name="T69" fmla="*/ 293 h 1347"/>
                <a:gd name="T70" fmla="*/ 345 w 1013"/>
                <a:gd name="T71" fmla="*/ 306 h 1347"/>
                <a:gd name="T72" fmla="*/ 418 w 1013"/>
                <a:gd name="T73" fmla="*/ 311 h 1347"/>
                <a:gd name="T74" fmla="*/ 497 w 1013"/>
                <a:gd name="T75" fmla="*/ 304 h 1347"/>
                <a:gd name="T76" fmla="*/ 571 w 1013"/>
                <a:gd name="T77" fmla="*/ 284 h 1347"/>
                <a:gd name="T78" fmla="*/ 625 w 1013"/>
                <a:gd name="T79" fmla="*/ 255 h 1347"/>
                <a:gd name="T80" fmla="*/ 652 w 1013"/>
                <a:gd name="T81" fmla="*/ 233 h 1347"/>
                <a:gd name="T82" fmla="*/ 673 w 1013"/>
                <a:gd name="T83" fmla="*/ 207 h 1347"/>
                <a:gd name="T84" fmla="*/ 687 w 1013"/>
                <a:gd name="T85" fmla="*/ 181 h 1347"/>
                <a:gd name="T86" fmla="*/ 706 w 1013"/>
                <a:gd name="T87" fmla="*/ 123 h 1347"/>
                <a:gd name="T88" fmla="*/ 715 w 1013"/>
                <a:gd name="T89" fmla="*/ 62 h 1347"/>
                <a:gd name="T90" fmla="*/ 723 w 1013"/>
                <a:gd name="T91" fmla="*/ 42 h 1347"/>
                <a:gd name="T92" fmla="*/ 753 w 1013"/>
                <a:gd name="T93" fmla="*/ 9 h 1347"/>
                <a:gd name="T94" fmla="*/ 769 w 1013"/>
                <a:gd name="T95" fmla="*/ 0 h 1347"/>
                <a:gd name="T96" fmla="*/ 783 w 1013"/>
                <a:gd name="T97" fmla="*/ 3 h 1347"/>
                <a:gd name="T98" fmla="*/ 822 w 1013"/>
                <a:gd name="T99" fmla="*/ 34 h 1347"/>
                <a:gd name="T100" fmla="*/ 850 w 1013"/>
                <a:gd name="T101" fmla="*/ 48 h 1347"/>
                <a:gd name="T102" fmla="*/ 921 w 1013"/>
                <a:gd name="T103" fmla="*/ 77 h 1347"/>
                <a:gd name="T104" fmla="*/ 946 w 1013"/>
                <a:gd name="T105" fmla="*/ 94 h 1347"/>
                <a:gd name="T106" fmla="*/ 956 w 1013"/>
                <a:gd name="T107" fmla="*/ 110 h 1347"/>
                <a:gd name="T108" fmla="*/ 973 w 1013"/>
                <a:gd name="T109" fmla="*/ 161 h 1347"/>
                <a:gd name="T110" fmla="*/ 997 w 1013"/>
                <a:gd name="T111" fmla="*/ 277 h 1347"/>
                <a:gd name="T112" fmla="*/ 1013 w 1013"/>
                <a:gd name="T113" fmla="*/ 305 h 1347"/>
                <a:gd name="T114" fmla="*/ 968 w 1013"/>
                <a:gd name="T115" fmla="*/ 370 h 1347"/>
                <a:gd name="T116" fmla="*/ 920 w 1013"/>
                <a:gd name="T117" fmla="*/ 422 h 1347"/>
                <a:gd name="T118" fmla="*/ 890 w 1013"/>
                <a:gd name="T119" fmla="*/ 445 h 1347"/>
                <a:gd name="T120" fmla="*/ 786 w 1013"/>
                <a:gd name="T121" fmla="*/ 504 h 1347"/>
                <a:gd name="T122" fmla="*/ 674 w 1013"/>
                <a:gd name="T123" fmla="*/ 551 h 1347"/>
                <a:gd name="T124" fmla="*/ 597 w 1013"/>
                <a:gd name="T125" fmla="*/ 575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13" h="1347">
                  <a:moveTo>
                    <a:pt x="597" y="575"/>
                  </a:moveTo>
                  <a:lnTo>
                    <a:pt x="603" y="597"/>
                  </a:lnTo>
                  <a:lnTo>
                    <a:pt x="603" y="597"/>
                  </a:lnTo>
                  <a:lnTo>
                    <a:pt x="614" y="627"/>
                  </a:lnTo>
                  <a:lnTo>
                    <a:pt x="626" y="659"/>
                  </a:lnTo>
                  <a:lnTo>
                    <a:pt x="637" y="690"/>
                  </a:lnTo>
                  <a:lnTo>
                    <a:pt x="646" y="721"/>
                  </a:lnTo>
                  <a:lnTo>
                    <a:pt x="656" y="753"/>
                  </a:lnTo>
                  <a:lnTo>
                    <a:pt x="664" y="786"/>
                  </a:lnTo>
                  <a:lnTo>
                    <a:pt x="672" y="819"/>
                  </a:lnTo>
                  <a:lnTo>
                    <a:pt x="678" y="852"/>
                  </a:lnTo>
                  <a:lnTo>
                    <a:pt x="683" y="885"/>
                  </a:lnTo>
                  <a:lnTo>
                    <a:pt x="688" y="919"/>
                  </a:lnTo>
                  <a:lnTo>
                    <a:pt x="690" y="952"/>
                  </a:lnTo>
                  <a:lnTo>
                    <a:pt x="691" y="985"/>
                  </a:lnTo>
                  <a:lnTo>
                    <a:pt x="691" y="1019"/>
                  </a:lnTo>
                  <a:lnTo>
                    <a:pt x="689" y="1052"/>
                  </a:lnTo>
                  <a:lnTo>
                    <a:pt x="684" y="1084"/>
                  </a:lnTo>
                  <a:lnTo>
                    <a:pt x="679" y="1117"/>
                  </a:lnTo>
                  <a:lnTo>
                    <a:pt x="679" y="1117"/>
                  </a:lnTo>
                  <a:lnTo>
                    <a:pt x="673" y="1142"/>
                  </a:lnTo>
                  <a:lnTo>
                    <a:pt x="666" y="1167"/>
                  </a:lnTo>
                  <a:lnTo>
                    <a:pt x="658" y="1190"/>
                  </a:lnTo>
                  <a:lnTo>
                    <a:pt x="649" y="1213"/>
                  </a:lnTo>
                  <a:lnTo>
                    <a:pt x="640" y="1237"/>
                  </a:lnTo>
                  <a:lnTo>
                    <a:pt x="629" y="1260"/>
                  </a:lnTo>
                  <a:lnTo>
                    <a:pt x="608" y="1306"/>
                  </a:lnTo>
                  <a:lnTo>
                    <a:pt x="603" y="1305"/>
                  </a:lnTo>
                  <a:lnTo>
                    <a:pt x="603" y="1305"/>
                  </a:lnTo>
                  <a:lnTo>
                    <a:pt x="591" y="1310"/>
                  </a:lnTo>
                  <a:lnTo>
                    <a:pt x="578" y="1314"/>
                  </a:lnTo>
                  <a:lnTo>
                    <a:pt x="549" y="1324"/>
                  </a:lnTo>
                  <a:lnTo>
                    <a:pt x="515" y="1332"/>
                  </a:lnTo>
                  <a:lnTo>
                    <a:pt x="479" y="1340"/>
                  </a:lnTo>
                  <a:lnTo>
                    <a:pt x="443" y="1344"/>
                  </a:lnTo>
                  <a:lnTo>
                    <a:pt x="409" y="1347"/>
                  </a:lnTo>
                  <a:lnTo>
                    <a:pt x="392" y="1347"/>
                  </a:lnTo>
                  <a:lnTo>
                    <a:pt x="377" y="1347"/>
                  </a:lnTo>
                  <a:lnTo>
                    <a:pt x="364" y="1346"/>
                  </a:lnTo>
                  <a:lnTo>
                    <a:pt x="351" y="1344"/>
                  </a:lnTo>
                  <a:lnTo>
                    <a:pt x="351" y="1344"/>
                  </a:lnTo>
                  <a:lnTo>
                    <a:pt x="342" y="1342"/>
                  </a:lnTo>
                  <a:lnTo>
                    <a:pt x="333" y="1338"/>
                  </a:lnTo>
                  <a:lnTo>
                    <a:pt x="324" y="1333"/>
                  </a:lnTo>
                  <a:lnTo>
                    <a:pt x="315" y="1328"/>
                  </a:lnTo>
                  <a:lnTo>
                    <a:pt x="299" y="1316"/>
                  </a:lnTo>
                  <a:lnTo>
                    <a:pt x="283" y="1302"/>
                  </a:lnTo>
                  <a:lnTo>
                    <a:pt x="254" y="1272"/>
                  </a:lnTo>
                  <a:lnTo>
                    <a:pt x="239" y="1257"/>
                  </a:lnTo>
                  <a:lnTo>
                    <a:pt x="224" y="1244"/>
                  </a:lnTo>
                  <a:lnTo>
                    <a:pt x="224" y="1244"/>
                  </a:lnTo>
                  <a:lnTo>
                    <a:pt x="174" y="1204"/>
                  </a:lnTo>
                  <a:lnTo>
                    <a:pt x="148" y="1183"/>
                  </a:lnTo>
                  <a:lnTo>
                    <a:pt x="122" y="1159"/>
                  </a:lnTo>
                  <a:lnTo>
                    <a:pt x="98" y="1136"/>
                  </a:lnTo>
                  <a:lnTo>
                    <a:pt x="75" y="1110"/>
                  </a:lnTo>
                  <a:lnTo>
                    <a:pt x="65" y="1098"/>
                  </a:lnTo>
                  <a:lnTo>
                    <a:pt x="54" y="1085"/>
                  </a:lnTo>
                  <a:lnTo>
                    <a:pt x="45" y="1071"/>
                  </a:lnTo>
                  <a:lnTo>
                    <a:pt x="36" y="1057"/>
                  </a:lnTo>
                  <a:lnTo>
                    <a:pt x="36" y="1057"/>
                  </a:lnTo>
                  <a:lnTo>
                    <a:pt x="29" y="1041"/>
                  </a:lnTo>
                  <a:lnTo>
                    <a:pt x="21" y="1026"/>
                  </a:lnTo>
                  <a:lnTo>
                    <a:pt x="15" y="1012"/>
                  </a:lnTo>
                  <a:lnTo>
                    <a:pt x="11" y="997"/>
                  </a:lnTo>
                  <a:lnTo>
                    <a:pt x="6" y="982"/>
                  </a:lnTo>
                  <a:lnTo>
                    <a:pt x="4" y="967"/>
                  </a:lnTo>
                  <a:lnTo>
                    <a:pt x="2" y="953"/>
                  </a:lnTo>
                  <a:lnTo>
                    <a:pt x="1" y="938"/>
                  </a:lnTo>
                  <a:lnTo>
                    <a:pt x="0" y="924"/>
                  </a:lnTo>
                  <a:lnTo>
                    <a:pt x="1" y="911"/>
                  </a:lnTo>
                  <a:lnTo>
                    <a:pt x="2" y="897"/>
                  </a:lnTo>
                  <a:lnTo>
                    <a:pt x="4" y="883"/>
                  </a:lnTo>
                  <a:lnTo>
                    <a:pt x="8" y="869"/>
                  </a:lnTo>
                  <a:lnTo>
                    <a:pt x="11" y="855"/>
                  </a:lnTo>
                  <a:lnTo>
                    <a:pt x="19" y="829"/>
                  </a:lnTo>
                  <a:lnTo>
                    <a:pt x="30" y="802"/>
                  </a:lnTo>
                  <a:lnTo>
                    <a:pt x="42" y="777"/>
                  </a:lnTo>
                  <a:lnTo>
                    <a:pt x="55" y="750"/>
                  </a:lnTo>
                  <a:lnTo>
                    <a:pt x="70" y="725"/>
                  </a:lnTo>
                  <a:lnTo>
                    <a:pt x="86" y="700"/>
                  </a:lnTo>
                  <a:lnTo>
                    <a:pt x="103" y="675"/>
                  </a:lnTo>
                  <a:lnTo>
                    <a:pt x="136" y="625"/>
                  </a:lnTo>
                  <a:lnTo>
                    <a:pt x="136" y="625"/>
                  </a:lnTo>
                  <a:lnTo>
                    <a:pt x="149" y="606"/>
                  </a:lnTo>
                  <a:lnTo>
                    <a:pt x="160" y="585"/>
                  </a:lnTo>
                  <a:lnTo>
                    <a:pt x="171" y="564"/>
                  </a:lnTo>
                  <a:lnTo>
                    <a:pt x="182" y="544"/>
                  </a:lnTo>
                  <a:lnTo>
                    <a:pt x="190" y="523"/>
                  </a:lnTo>
                  <a:lnTo>
                    <a:pt x="199" y="500"/>
                  </a:lnTo>
                  <a:lnTo>
                    <a:pt x="206" y="479"/>
                  </a:lnTo>
                  <a:lnTo>
                    <a:pt x="212" y="457"/>
                  </a:lnTo>
                  <a:lnTo>
                    <a:pt x="218" y="435"/>
                  </a:lnTo>
                  <a:lnTo>
                    <a:pt x="222" y="412"/>
                  </a:lnTo>
                  <a:lnTo>
                    <a:pt x="225" y="389"/>
                  </a:lnTo>
                  <a:lnTo>
                    <a:pt x="226" y="366"/>
                  </a:lnTo>
                  <a:lnTo>
                    <a:pt x="227" y="343"/>
                  </a:lnTo>
                  <a:lnTo>
                    <a:pt x="226" y="320"/>
                  </a:lnTo>
                  <a:lnTo>
                    <a:pt x="224" y="296"/>
                  </a:lnTo>
                  <a:lnTo>
                    <a:pt x="220" y="273"/>
                  </a:lnTo>
                  <a:lnTo>
                    <a:pt x="227" y="259"/>
                  </a:lnTo>
                  <a:lnTo>
                    <a:pt x="227" y="259"/>
                  </a:lnTo>
                  <a:lnTo>
                    <a:pt x="251" y="272"/>
                  </a:lnTo>
                  <a:lnTo>
                    <a:pt x="275" y="283"/>
                  </a:lnTo>
                  <a:lnTo>
                    <a:pt x="298" y="293"/>
                  </a:lnTo>
                  <a:lnTo>
                    <a:pt x="324" y="302"/>
                  </a:lnTo>
                  <a:lnTo>
                    <a:pt x="324" y="302"/>
                  </a:lnTo>
                  <a:lnTo>
                    <a:pt x="345" y="306"/>
                  </a:lnTo>
                  <a:lnTo>
                    <a:pt x="368" y="309"/>
                  </a:lnTo>
                  <a:lnTo>
                    <a:pt x="393" y="311"/>
                  </a:lnTo>
                  <a:lnTo>
                    <a:pt x="418" y="311"/>
                  </a:lnTo>
                  <a:lnTo>
                    <a:pt x="445" y="310"/>
                  </a:lnTo>
                  <a:lnTo>
                    <a:pt x="470" y="308"/>
                  </a:lnTo>
                  <a:lnTo>
                    <a:pt x="497" y="304"/>
                  </a:lnTo>
                  <a:lnTo>
                    <a:pt x="522" y="299"/>
                  </a:lnTo>
                  <a:lnTo>
                    <a:pt x="548" y="292"/>
                  </a:lnTo>
                  <a:lnTo>
                    <a:pt x="571" y="284"/>
                  </a:lnTo>
                  <a:lnTo>
                    <a:pt x="594" y="273"/>
                  </a:lnTo>
                  <a:lnTo>
                    <a:pt x="615" y="261"/>
                  </a:lnTo>
                  <a:lnTo>
                    <a:pt x="625" y="255"/>
                  </a:lnTo>
                  <a:lnTo>
                    <a:pt x="635" y="248"/>
                  </a:lnTo>
                  <a:lnTo>
                    <a:pt x="644" y="241"/>
                  </a:lnTo>
                  <a:lnTo>
                    <a:pt x="652" y="233"/>
                  </a:lnTo>
                  <a:lnTo>
                    <a:pt x="660" y="225"/>
                  </a:lnTo>
                  <a:lnTo>
                    <a:pt x="666" y="216"/>
                  </a:lnTo>
                  <a:lnTo>
                    <a:pt x="673" y="207"/>
                  </a:lnTo>
                  <a:lnTo>
                    <a:pt x="679" y="198"/>
                  </a:lnTo>
                  <a:lnTo>
                    <a:pt x="679" y="198"/>
                  </a:lnTo>
                  <a:lnTo>
                    <a:pt x="687" y="181"/>
                  </a:lnTo>
                  <a:lnTo>
                    <a:pt x="694" y="163"/>
                  </a:lnTo>
                  <a:lnTo>
                    <a:pt x="700" y="144"/>
                  </a:lnTo>
                  <a:lnTo>
                    <a:pt x="706" y="123"/>
                  </a:lnTo>
                  <a:lnTo>
                    <a:pt x="710" y="103"/>
                  </a:lnTo>
                  <a:lnTo>
                    <a:pt x="713" y="83"/>
                  </a:lnTo>
                  <a:lnTo>
                    <a:pt x="715" y="62"/>
                  </a:lnTo>
                  <a:lnTo>
                    <a:pt x="717" y="42"/>
                  </a:lnTo>
                  <a:lnTo>
                    <a:pt x="723" y="42"/>
                  </a:lnTo>
                  <a:lnTo>
                    <a:pt x="723" y="42"/>
                  </a:lnTo>
                  <a:lnTo>
                    <a:pt x="740" y="21"/>
                  </a:lnTo>
                  <a:lnTo>
                    <a:pt x="747" y="14"/>
                  </a:lnTo>
                  <a:lnTo>
                    <a:pt x="753" y="9"/>
                  </a:lnTo>
                  <a:lnTo>
                    <a:pt x="759" y="4"/>
                  </a:lnTo>
                  <a:lnTo>
                    <a:pt x="764" y="1"/>
                  </a:lnTo>
                  <a:lnTo>
                    <a:pt x="769" y="0"/>
                  </a:lnTo>
                  <a:lnTo>
                    <a:pt x="774" y="0"/>
                  </a:lnTo>
                  <a:lnTo>
                    <a:pt x="779" y="1"/>
                  </a:lnTo>
                  <a:lnTo>
                    <a:pt x="783" y="3"/>
                  </a:lnTo>
                  <a:lnTo>
                    <a:pt x="794" y="11"/>
                  </a:lnTo>
                  <a:lnTo>
                    <a:pt x="806" y="21"/>
                  </a:lnTo>
                  <a:lnTo>
                    <a:pt x="822" y="34"/>
                  </a:lnTo>
                  <a:lnTo>
                    <a:pt x="822" y="34"/>
                  </a:lnTo>
                  <a:lnTo>
                    <a:pt x="835" y="42"/>
                  </a:lnTo>
                  <a:lnTo>
                    <a:pt x="850" y="48"/>
                  </a:lnTo>
                  <a:lnTo>
                    <a:pt x="886" y="62"/>
                  </a:lnTo>
                  <a:lnTo>
                    <a:pt x="904" y="69"/>
                  </a:lnTo>
                  <a:lnTo>
                    <a:pt x="921" y="77"/>
                  </a:lnTo>
                  <a:lnTo>
                    <a:pt x="935" y="85"/>
                  </a:lnTo>
                  <a:lnTo>
                    <a:pt x="941" y="89"/>
                  </a:lnTo>
                  <a:lnTo>
                    <a:pt x="946" y="94"/>
                  </a:lnTo>
                  <a:lnTo>
                    <a:pt x="946" y="94"/>
                  </a:lnTo>
                  <a:lnTo>
                    <a:pt x="951" y="101"/>
                  </a:lnTo>
                  <a:lnTo>
                    <a:pt x="956" y="110"/>
                  </a:lnTo>
                  <a:lnTo>
                    <a:pt x="960" y="120"/>
                  </a:lnTo>
                  <a:lnTo>
                    <a:pt x="965" y="133"/>
                  </a:lnTo>
                  <a:lnTo>
                    <a:pt x="973" y="161"/>
                  </a:lnTo>
                  <a:lnTo>
                    <a:pt x="980" y="191"/>
                  </a:lnTo>
                  <a:lnTo>
                    <a:pt x="992" y="252"/>
                  </a:lnTo>
                  <a:lnTo>
                    <a:pt x="997" y="277"/>
                  </a:lnTo>
                  <a:lnTo>
                    <a:pt x="1002" y="298"/>
                  </a:lnTo>
                  <a:lnTo>
                    <a:pt x="1013" y="305"/>
                  </a:lnTo>
                  <a:lnTo>
                    <a:pt x="1013" y="305"/>
                  </a:lnTo>
                  <a:lnTo>
                    <a:pt x="998" y="327"/>
                  </a:lnTo>
                  <a:lnTo>
                    <a:pt x="984" y="349"/>
                  </a:lnTo>
                  <a:lnTo>
                    <a:pt x="968" y="370"/>
                  </a:lnTo>
                  <a:lnTo>
                    <a:pt x="952" y="389"/>
                  </a:lnTo>
                  <a:lnTo>
                    <a:pt x="936" y="406"/>
                  </a:lnTo>
                  <a:lnTo>
                    <a:pt x="920" y="422"/>
                  </a:lnTo>
                  <a:lnTo>
                    <a:pt x="905" y="435"/>
                  </a:lnTo>
                  <a:lnTo>
                    <a:pt x="890" y="445"/>
                  </a:lnTo>
                  <a:lnTo>
                    <a:pt x="890" y="445"/>
                  </a:lnTo>
                  <a:lnTo>
                    <a:pt x="857" y="465"/>
                  </a:lnTo>
                  <a:lnTo>
                    <a:pt x="822" y="485"/>
                  </a:lnTo>
                  <a:lnTo>
                    <a:pt x="786" y="504"/>
                  </a:lnTo>
                  <a:lnTo>
                    <a:pt x="750" y="521"/>
                  </a:lnTo>
                  <a:lnTo>
                    <a:pt x="712" y="537"/>
                  </a:lnTo>
                  <a:lnTo>
                    <a:pt x="674" y="551"/>
                  </a:lnTo>
                  <a:lnTo>
                    <a:pt x="636" y="564"/>
                  </a:lnTo>
                  <a:lnTo>
                    <a:pt x="597" y="575"/>
                  </a:lnTo>
                  <a:lnTo>
                    <a:pt x="597" y="5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A92B32C-6949-715B-F439-A5A92F2A6C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8" y="2508"/>
              <a:ext cx="1773" cy="1805"/>
            </a:xfrm>
            <a:custGeom>
              <a:avLst/>
              <a:gdLst>
                <a:gd name="T0" fmla="*/ 479 w 3545"/>
                <a:gd name="T1" fmla="*/ 261 h 3608"/>
                <a:gd name="T2" fmla="*/ 679 w 3545"/>
                <a:gd name="T3" fmla="*/ 14 h 3608"/>
                <a:gd name="T4" fmla="*/ 930 w 3545"/>
                <a:gd name="T5" fmla="*/ 75 h 3608"/>
                <a:gd name="T6" fmla="*/ 643 w 3545"/>
                <a:gd name="T7" fmla="*/ 266 h 3608"/>
                <a:gd name="T8" fmla="*/ 423 w 3545"/>
                <a:gd name="T9" fmla="*/ 503 h 3608"/>
                <a:gd name="T10" fmla="*/ 587 w 3545"/>
                <a:gd name="T11" fmla="*/ 775 h 3608"/>
                <a:gd name="T12" fmla="*/ 764 w 3545"/>
                <a:gd name="T13" fmla="*/ 1022 h 3608"/>
                <a:gd name="T14" fmla="*/ 1051 w 3545"/>
                <a:gd name="T15" fmla="*/ 1042 h 3608"/>
                <a:gd name="T16" fmla="*/ 1335 w 3545"/>
                <a:gd name="T17" fmla="*/ 807 h 3608"/>
                <a:gd name="T18" fmla="*/ 1547 w 3545"/>
                <a:gd name="T19" fmla="*/ 868 h 3608"/>
                <a:gd name="T20" fmla="*/ 1721 w 3545"/>
                <a:gd name="T21" fmla="*/ 919 h 3608"/>
                <a:gd name="T22" fmla="*/ 2357 w 3545"/>
                <a:gd name="T23" fmla="*/ 1201 h 3608"/>
                <a:gd name="T24" fmla="*/ 2957 w 3545"/>
                <a:gd name="T25" fmla="*/ 1316 h 3608"/>
                <a:gd name="T26" fmla="*/ 3143 w 3545"/>
                <a:gd name="T27" fmla="*/ 1654 h 3608"/>
                <a:gd name="T28" fmla="*/ 2945 w 3545"/>
                <a:gd name="T29" fmla="*/ 2044 h 3608"/>
                <a:gd name="T30" fmla="*/ 3002 w 3545"/>
                <a:gd name="T31" fmla="*/ 2273 h 3608"/>
                <a:gd name="T32" fmla="*/ 3288 w 3545"/>
                <a:gd name="T33" fmla="*/ 2519 h 3608"/>
                <a:gd name="T34" fmla="*/ 3473 w 3545"/>
                <a:gd name="T35" fmla="*/ 2639 h 3608"/>
                <a:gd name="T36" fmla="*/ 3505 w 3545"/>
                <a:gd name="T37" fmla="*/ 3010 h 3608"/>
                <a:gd name="T38" fmla="*/ 3417 w 3545"/>
                <a:gd name="T39" fmla="*/ 3351 h 3608"/>
                <a:gd name="T40" fmla="*/ 3103 w 3545"/>
                <a:gd name="T41" fmla="*/ 3600 h 3608"/>
                <a:gd name="T42" fmla="*/ 2903 w 3545"/>
                <a:gd name="T43" fmla="*/ 3534 h 3608"/>
                <a:gd name="T44" fmla="*/ 2968 w 3545"/>
                <a:gd name="T45" fmla="*/ 3400 h 3608"/>
                <a:gd name="T46" fmla="*/ 3112 w 3545"/>
                <a:gd name="T47" fmla="*/ 3233 h 3608"/>
                <a:gd name="T48" fmla="*/ 2972 w 3545"/>
                <a:gd name="T49" fmla="*/ 2937 h 3608"/>
                <a:gd name="T50" fmla="*/ 2686 w 3545"/>
                <a:gd name="T51" fmla="*/ 2703 h 3608"/>
                <a:gd name="T52" fmla="*/ 2593 w 3545"/>
                <a:gd name="T53" fmla="*/ 2462 h 3608"/>
                <a:gd name="T54" fmla="*/ 2191 w 3545"/>
                <a:gd name="T55" fmla="*/ 2655 h 3608"/>
                <a:gd name="T56" fmla="*/ 1657 w 3545"/>
                <a:gd name="T57" fmla="*/ 2895 h 3608"/>
                <a:gd name="T58" fmla="*/ 1371 w 3545"/>
                <a:gd name="T59" fmla="*/ 3513 h 3608"/>
                <a:gd name="T60" fmla="*/ 1112 w 3545"/>
                <a:gd name="T61" fmla="*/ 3572 h 3608"/>
                <a:gd name="T62" fmla="*/ 866 w 3545"/>
                <a:gd name="T63" fmla="*/ 3434 h 3608"/>
                <a:gd name="T64" fmla="*/ 1074 w 3545"/>
                <a:gd name="T65" fmla="*/ 3295 h 3608"/>
                <a:gd name="T66" fmla="*/ 1197 w 3545"/>
                <a:gd name="T67" fmla="*/ 2938 h 3608"/>
                <a:gd name="T68" fmla="*/ 1183 w 3545"/>
                <a:gd name="T69" fmla="*/ 2522 h 3608"/>
                <a:gd name="T70" fmla="*/ 1041 w 3545"/>
                <a:gd name="T71" fmla="*/ 2564 h 3608"/>
                <a:gd name="T72" fmla="*/ 842 w 3545"/>
                <a:gd name="T73" fmla="*/ 3119 h 3608"/>
                <a:gd name="T74" fmla="*/ 615 w 3545"/>
                <a:gd name="T75" fmla="*/ 3318 h 3608"/>
                <a:gd name="T76" fmla="*/ 352 w 3545"/>
                <a:gd name="T77" fmla="*/ 3236 h 3608"/>
                <a:gd name="T78" fmla="*/ 433 w 3545"/>
                <a:gd name="T79" fmla="*/ 3112 h 3608"/>
                <a:gd name="T80" fmla="*/ 598 w 3545"/>
                <a:gd name="T81" fmla="*/ 2889 h 3608"/>
                <a:gd name="T82" fmla="*/ 730 w 3545"/>
                <a:gd name="T83" fmla="*/ 2301 h 3608"/>
                <a:gd name="T84" fmla="*/ 1094 w 3545"/>
                <a:gd name="T85" fmla="*/ 2318 h 3608"/>
                <a:gd name="T86" fmla="*/ 1410 w 3545"/>
                <a:gd name="T87" fmla="*/ 2233 h 3608"/>
                <a:gd name="T88" fmla="*/ 1531 w 3545"/>
                <a:gd name="T89" fmla="*/ 2089 h 3608"/>
                <a:gd name="T90" fmla="*/ 1730 w 3545"/>
                <a:gd name="T91" fmla="*/ 1909 h 3608"/>
                <a:gd name="T92" fmla="*/ 1773 w 3545"/>
                <a:gd name="T93" fmla="*/ 1762 h 3608"/>
                <a:gd name="T94" fmla="*/ 1701 w 3545"/>
                <a:gd name="T95" fmla="*/ 1671 h 3608"/>
                <a:gd name="T96" fmla="*/ 1209 w 3545"/>
                <a:gd name="T97" fmla="*/ 1560 h 3608"/>
                <a:gd name="T98" fmla="*/ 1396 w 3545"/>
                <a:gd name="T99" fmla="*/ 1521 h 3608"/>
                <a:gd name="T100" fmla="*/ 1511 w 3545"/>
                <a:gd name="T101" fmla="*/ 1447 h 3608"/>
                <a:gd name="T102" fmla="*/ 1288 w 3545"/>
                <a:gd name="T103" fmla="*/ 1277 h 3608"/>
                <a:gd name="T104" fmla="*/ 1004 w 3545"/>
                <a:gd name="T105" fmla="*/ 1237 h 3608"/>
                <a:gd name="T106" fmla="*/ 504 w 3545"/>
                <a:gd name="T107" fmla="*/ 1358 h 3608"/>
                <a:gd name="T108" fmla="*/ 387 w 3545"/>
                <a:gd name="T109" fmla="*/ 1104 h 3608"/>
                <a:gd name="T110" fmla="*/ 131 w 3545"/>
                <a:gd name="T111" fmla="*/ 1004 h 3608"/>
                <a:gd name="T112" fmla="*/ 37 w 3545"/>
                <a:gd name="T113" fmla="*/ 801 h 3608"/>
                <a:gd name="T114" fmla="*/ 138 w 3545"/>
                <a:gd name="T115" fmla="*/ 710 h 3608"/>
                <a:gd name="T116" fmla="*/ 224 w 3545"/>
                <a:gd name="T117" fmla="*/ 614 h 3608"/>
                <a:gd name="T118" fmla="*/ 61 w 3545"/>
                <a:gd name="T119" fmla="*/ 477 h 3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545" h="3608">
                  <a:moveTo>
                    <a:pt x="303" y="427"/>
                  </a:moveTo>
                  <a:lnTo>
                    <a:pt x="300" y="422"/>
                  </a:lnTo>
                  <a:lnTo>
                    <a:pt x="300" y="422"/>
                  </a:lnTo>
                  <a:lnTo>
                    <a:pt x="307" y="410"/>
                  </a:lnTo>
                  <a:lnTo>
                    <a:pt x="315" y="398"/>
                  </a:lnTo>
                  <a:lnTo>
                    <a:pt x="324" y="388"/>
                  </a:lnTo>
                  <a:lnTo>
                    <a:pt x="335" y="377"/>
                  </a:lnTo>
                  <a:lnTo>
                    <a:pt x="346" y="368"/>
                  </a:lnTo>
                  <a:lnTo>
                    <a:pt x="358" y="358"/>
                  </a:lnTo>
                  <a:lnTo>
                    <a:pt x="383" y="339"/>
                  </a:lnTo>
                  <a:lnTo>
                    <a:pt x="410" y="320"/>
                  </a:lnTo>
                  <a:lnTo>
                    <a:pt x="435" y="302"/>
                  </a:lnTo>
                  <a:lnTo>
                    <a:pt x="448" y="292"/>
                  </a:lnTo>
                  <a:lnTo>
                    <a:pt x="459" y="282"/>
                  </a:lnTo>
                  <a:lnTo>
                    <a:pt x="469" y="272"/>
                  </a:lnTo>
                  <a:lnTo>
                    <a:pt x="479" y="261"/>
                  </a:lnTo>
                  <a:lnTo>
                    <a:pt x="479" y="261"/>
                  </a:lnTo>
                  <a:lnTo>
                    <a:pt x="499" y="241"/>
                  </a:lnTo>
                  <a:lnTo>
                    <a:pt x="520" y="218"/>
                  </a:lnTo>
                  <a:lnTo>
                    <a:pt x="542" y="192"/>
                  </a:lnTo>
                  <a:lnTo>
                    <a:pt x="562" y="165"/>
                  </a:lnTo>
                  <a:lnTo>
                    <a:pt x="581" y="137"/>
                  </a:lnTo>
                  <a:lnTo>
                    <a:pt x="589" y="122"/>
                  </a:lnTo>
                  <a:lnTo>
                    <a:pt x="596" y="107"/>
                  </a:lnTo>
                  <a:lnTo>
                    <a:pt x="603" y="93"/>
                  </a:lnTo>
                  <a:lnTo>
                    <a:pt x="608" y="79"/>
                  </a:lnTo>
                  <a:lnTo>
                    <a:pt x="613" y="64"/>
                  </a:lnTo>
                  <a:lnTo>
                    <a:pt x="615" y="50"/>
                  </a:lnTo>
                  <a:lnTo>
                    <a:pt x="583" y="38"/>
                  </a:lnTo>
                  <a:lnTo>
                    <a:pt x="583" y="38"/>
                  </a:lnTo>
                  <a:lnTo>
                    <a:pt x="612" y="30"/>
                  </a:lnTo>
                  <a:lnTo>
                    <a:pt x="640" y="22"/>
                  </a:lnTo>
                  <a:lnTo>
                    <a:pt x="640" y="22"/>
                  </a:lnTo>
                  <a:lnTo>
                    <a:pt x="679" y="14"/>
                  </a:lnTo>
                  <a:lnTo>
                    <a:pt x="718" y="6"/>
                  </a:lnTo>
                  <a:lnTo>
                    <a:pt x="757" y="2"/>
                  </a:lnTo>
                  <a:lnTo>
                    <a:pt x="796" y="0"/>
                  </a:lnTo>
                  <a:lnTo>
                    <a:pt x="834" y="0"/>
                  </a:lnTo>
                  <a:lnTo>
                    <a:pt x="853" y="0"/>
                  </a:lnTo>
                  <a:lnTo>
                    <a:pt x="873" y="2"/>
                  </a:lnTo>
                  <a:lnTo>
                    <a:pt x="892" y="4"/>
                  </a:lnTo>
                  <a:lnTo>
                    <a:pt x="910" y="7"/>
                  </a:lnTo>
                  <a:lnTo>
                    <a:pt x="929" y="11"/>
                  </a:lnTo>
                  <a:lnTo>
                    <a:pt x="947" y="16"/>
                  </a:lnTo>
                  <a:lnTo>
                    <a:pt x="946" y="18"/>
                  </a:lnTo>
                  <a:lnTo>
                    <a:pt x="946" y="18"/>
                  </a:lnTo>
                  <a:lnTo>
                    <a:pt x="945" y="31"/>
                  </a:lnTo>
                  <a:lnTo>
                    <a:pt x="943" y="42"/>
                  </a:lnTo>
                  <a:lnTo>
                    <a:pt x="939" y="54"/>
                  </a:lnTo>
                  <a:lnTo>
                    <a:pt x="935" y="65"/>
                  </a:lnTo>
                  <a:lnTo>
                    <a:pt x="930" y="75"/>
                  </a:lnTo>
                  <a:lnTo>
                    <a:pt x="923" y="85"/>
                  </a:lnTo>
                  <a:lnTo>
                    <a:pt x="916" y="95"/>
                  </a:lnTo>
                  <a:lnTo>
                    <a:pt x="909" y="103"/>
                  </a:lnTo>
                  <a:lnTo>
                    <a:pt x="900" y="110"/>
                  </a:lnTo>
                  <a:lnTo>
                    <a:pt x="891" y="119"/>
                  </a:lnTo>
                  <a:lnTo>
                    <a:pt x="869" y="134"/>
                  </a:lnTo>
                  <a:lnTo>
                    <a:pt x="847" y="147"/>
                  </a:lnTo>
                  <a:lnTo>
                    <a:pt x="823" y="159"/>
                  </a:lnTo>
                  <a:lnTo>
                    <a:pt x="773" y="184"/>
                  </a:lnTo>
                  <a:lnTo>
                    <a:pt x="748" y="195"/>
                  </a:lnTo>
                  <a:lnTo>
                    <a:pt x="724" y="208"/>
                  </a:lnTo>
                  <a:lnTo>
                    <a:pt x="701" y="221"/>
                  </a:lnTo>
                  <a:lnTo>
                    <a:pt x="678" y="235"/>
                  </a:lnTo>
                  <a:lnTo>
                    <a:pt x="669" y="242"/>
                  </a:lnTo>
                  <a:lnTo>
                    <a:pt x="659" y="250"/>
                  </a:lnTo>
                  <a:lnTo>
                    <a:pt x="651" y="257"/>
                  </a:lnTo>
                  <a:lnTo>
                    <a:pt x="643" y="266"/>
                  </a:lnTo>
                  <a:lnTo>
                    <a:pt x="643" y="266"/>
                  </a:lnTo>
                  <a:lnTo>
                    <a:pt x="626" y="285"/>
                  </a:lnTo>
                  <a:lnTo>
                    <a:pt x="608" y="303"/>
                  </a:lnTo>
                  <a:lnTo>
                    <a:pt x="589" y="319"/>
                  </a:lnTo>
                  <a:lnTo>
                    <a:pt x="570" y="334"/>
                  </a:lnTo>
                  <a:lnTo>
                    <a:pt x="532" y="362"/>
                  </a:lnTo>
                  <a:lnTo>
                    <a:pt x="513" y="376"/>
                  </a:lnTo>
                  <a:lnTo>
                    <a:pt x="495" y="391"/>
                  </a:lnTo>
                  <a:lnTo>
                    <a:pt x="479" y="406"/>
                  </a:lnTo>
                  <a:lnTo>
                    <a:pt x="464" y="422"/>
                  </a:lnTo>
                  <a:lnTo>
                    <a:pt x="450" y="439"/>
                  </a:lnTo>
                  <a:lnTo>
                    <a:pt x="444" y="448"/>
                  </a:lnTo>
                  <a:lnTo>
                    <a:pt x="439" y="458"/>
                  </a:lnTo>
                  <a:lnTo>
                    <a:pt x="434" y="469"/>
                  </a:lnTo>
                  <a:lnTo>
                    <a:pt x="430" y="479"/>
                  </a:lnTo>
                  <a:lnTo>
                    <a:pt x="426" y="490"/>
                  </a:lnTo>
                  <a:lnTo>
                    <a:pt x="423" y="503"/>
                  </a:lnTo>
                  <a:lnTo>
                    <a:pt x="421" y="515"/>
                  </a:lnTo>
                  <a:lnTo>
                    <a:pt x="420" y="528"/>
                  </a:lnTo>
                  <a:lnTo>
                    <a:pt x="420" y="543"/>
                  </a:lnTo>
                  <a:lnTo>
                    <a:pt x="420" y="558"/>
                  </a:lnTo>
                  <a:lnTo>
                    <a:pt x="420" y="558"/>
                  </a:lnTo>
                  <a:lnTo>
                    <a:pt x="422" y="580"/>
                  </a:lnTo>
                  <a:lnTo>
                    <a:pt x="427" y="601"/>
                  </a:lnTo>
                  <a:lnTo>
                    <a:pt x="433" y="620"/>
                  </a:lnTo>
                  <a:lnTo>
                    <a:pt x="442" y="639"/>
                  </a:lnTo>
                  <a:lnTo>
                    <a:pt x="452" y="656"/>
                  </a:lnTo>
                  <a:lnTo>
                    <a:pt x="464" y="670"/>
                  </a:lnTo>
                  <a:lnTo>
                    <a:pt x="477" y="685"/>
                  </a:lnTo>
                  <a:lnTo>
                    <a:pt x="491" y="699"/>
                  </a:lnTo>
                  <a:lnTo>
                    <a:pt x="505" y="712"/>
                  </a:lnTo>
                  <a:lnTo>
                    <a:pt x="521" y="725"/>
                  </a:lnTo>
                  <a:lnTo>
                    <a:pt x="553" y="749"/>
                  </a:lnTo>
                  <a:lnTo>
                    <a:pt x="587" y="775"/>
                  </a:lnTo>
                  <a:lnTo>
                    <a:pt x="603" y="787"/>
                  </a:lnTo>
                  <a:lnTo>
                    <a:pt x="619" y="801"/>
                  </a:lnTo>
                  <a:lnTo>
                    <a:pt x="619" y="801"/>
                  </a:lnTo>
                  <a:lnTo>
                    <a:pt x="628" y="810"/>
                  </a:lnTo>
                  <a:lnTo>
                    <a:pt x="636" y="818"/>
                  </a:lnTo>
                  <a:lnTo>
                    <a:pt x="650" y="835"/>
                  </a:lnTo>
                  <a:lnTo>
                    <a:pt x="661" y="853"/>
                  </a:lnTo>
                  <a:lnTo>
                    <a:pt x="672" y="872"/>
                  </a:lnTo>
                  <a:lnTo>
                    <a:pt x="681" y="890"/>
                  </a:lnTo>
                  <a:lnTo>
                    <a:pt x="689" y="908"/>
                  </a:lnTo>
                  <a:lnTo>
                    <a:pt x="705" y="945"/>
                  </a:lnTo>
                  <a:lnTo>
                    <a:pt x="714" y="963"/>
                  </a:lnTo>
                  <a:lnTo>
                    <a:pt x="724" y="979"/>
                  </a:lnTo>
                  <a:lnTo>
                    <a:pt x="736" y="994"/>
                  </a:lnTo>
                  <a:lnTo>
                    <a:pt x="748" y="1009"/>
                  </a:lnTo>
                  <a:lnTo>
                    <a:pt x="756" y="1016"/>
                  </a:lnTo>
                  <a:lnTo>
                    <a:pt x="764" y="1022"/>
                  </a:lnTo>
                  <a:lnTo>
                    <a:pt x="773" y="1028"/>
                  </a:lnTo>
                  <a:lnTo>
                    <a:pt x="783" y="1034"/>
                  </a:lnTo>
                  <a:lnTo>
                    <a:pt x="793" y="1039"/>
                  </a:lnTo>
                  <a:lnTo>
                    <a:pt x="805" y="1044"/>
                  </a:lnTo>
                  <a:lnTo>
                    <a:pt x="817" y="1049"/>
                  </a:lnTo>
                  <a:lnTo>
                    <a:pt x="830" y="1053"/>
                  </a:lnTo>
                  <a:lnTo>
                    <a:pt x="830" y="1053"/>
                  </a:lnTo>
                  <a:lnTo>
                    <a:pt x="853" y="1058"/>
                  </a:lnTo>
                  <a:lnTo>
                    <a:pt x="876" y="1061"/>
                  </a:lnTo>
                  <a:lnTo>
                    <a:pt x="898" y="1065"/>
                  </a:lnTo>
                  <a:lnTo>
                    <a:pt x="920" y="1066"/>
                  </a:lnTo>
                  <a:lnTo>
                    <a:pt x="943" y="1065"/>
                  </a:lnTo>
                  <a:lnTo>
                    <a:pt x="965" y="1062"/>
                  </a:lnTo>
                  <a:lnTo>
                    <a:pt x="987" y="1059"/>
                  </a:lnTo>
                  <a:lnTo>
                    <a:pt x="1008" y="1055"/>
                  </a:lnTo>
                  <a:lnTo>
                    <a:pt x="1030" y="1050"/>
                  </a:lnTo>
                  <a:lnTo>
                    <a:pt x="1051" y="1042"/>
                  </a:lnTo>
                  <a:lnTo>
                    <a:pt x="1071" y="1035"/>
                  </a:lnTo>
                  <a:lnTo>
                    <a:pt x="1091" y="1025"/>
                  </a:lnTo>
                  <a:lnTo>
                    <a:pt x="1111" y="1015"/>
                  </a:lnTo>
                  <a:lnTo>
                    <a:pt x="1130" y="1003"/>
                  </a:lnTo>
                  <a:lnTo>
                    <a:pt x="1148" y="990"/>
                  </a:lnTo>
                  <a:lnTo>
                    <a:pt x="1165" y="977"/>
                  </a:lnTo>
                  <a:lnTo>
                    <a:pt x="1165" y="977"/>
                  </a:lnTo>
                  <a:lnTo>
                    <a:pt x="1186" y="963"/>
                  </a:lnTo>
                  <a:lnTo>
                    <a:pt x="1211" y="942"/>
                  </a:lnTo>
                  <a:lnTo>
                    <a:pt x="1239" y="920"/>
                  </a:lnTo>
                  <a:lnTo>
                    <a:pt x="1266" y="895"/>
                  </a:lnTo>
                  <a:lnTo>
                    <a:pt x="1293" y="868"/>
                  </a:lnTo>
                  <a:lnTo>
                    <a:pt x="1304" y="855"/>
                  </a:lnTo>
                  <a:lnTo>
                    <a:pt x="1315" y="843"/>
                  </a:lnTo>
                  <a:lnTo>
                    <a:pt x="1323" y="830"/>
                  </a:lnTo>
                  <a:lnTo>
                    <a:pt x="1331" y="818"/>
                  </a:lnTo>
                  <a:lnTo>
                    <a:pt x="1335" y="807"/>
                  </a:lnTo>
                  <a:lnTo>
                    <a:pt x="1337" y="797"/>
                  </a:lnTo>
                  <a:lnTo>
                    <a:pt x="1342" y="785"/>
                  </a:lnTo>
                  <a:lnTo>
                    <a:pt x="1342" y="785"/>
                  </a:lnTo>
                  <a:lnTo>
                    <a:pt x="1382" y="817"/>
                  </a:lnTo>
                  <a:lnTo>
                    <a:pt x="1401" y="831"/>
                  </a:lnTo>
                  <a:lnTo>
                    <a:pt x="1419" y="843"/>
                  </a:lnTo>
                  <a:lnTo>
                    <a:pt x="1437" y="853"/>
                  </a:lnTo>
                  <a:lnTo>
                    <a:pt x="1455" y="862"/>
                  </a:lnTo>
                  <a:lnTo>
                    <a:pt x="1472" y="869"/>
                  </a:lnTo>
                  <a:lnTo>
                    <a:pt x="1489" y="873"/>
                  </a:lnTo>
                  <a:lnTo>
                    <a:pt x="1497" y="874"/>
                  </a:lnTo>
                  <a:lnTo>
                    <a:pt x="1506" y="875"/>
                  </a:lnTo>
                  <a:lnTo>
                    <a:pt x="1514" y="875"/>
                  </a:lnTo>
                  <a:lnTo>
                    <a:pt x="1522" y="874"/>
                  </a:lnTo>
                  <a:lnTo>
                    <a:pt x="1530" y="873"/>
                  </a:lnTo>
                  <a:lnTo>
                    <a:pt x="1539" y="871"/>
                  </a:lnTo>
                  <a:lnTo>
                    <a:pt x="1547" y="868"/>
                  </a:lnTo>
                  <a:lnTo>
                    <a:pt x="1556" y="864"/>
                  </a:lnTo>
                  <a:lnTo>
                    <a:pt x="1564" y="860"/>
                  </a:lnTo>
                  <a:lnTo>
                    <a:pt x="1573" y="854"/>
                  </a:lnTo>
                  <a:lnTo>
                    <a:pt x="1581" y="848"/>
                  </a:lnTo>
                  <a:lnTo>
                    <a:pt x="1591" y="840"/>
                  </a:lnTo>
                  <a:lnTo>
                    <a:pt x="1608" y="823"/>
                  </a:lnTo>
                  <a:lnTo>
                    <a:pt x="1627" y="802"/>
                  </a:lnTo>
                  <a:lnTo>
                    <a:pt x="1627" y="802"/>
                  </a:lnTo>
                  <a:lnTo>
                    <a:pt x="1632" y="806"/>
                  </a:lnTo>
                  <a:lnTo>
                    <a:pt x="1639" y="813"/>
                  </a:lnTo>
                  <a:lnTo>
                    <a:pt x="1650" y="827"/>
                  </a:lnTo>
                  <a:lnTo>
                    <a:pt x="1662" y="843"/>
                  </a:lnTo>
                  <a:lnTo>
                    <a:pt x="1675" y="860"/>
                  </a:lnTo>
                  <a:lnTo>
                    <a:pt x="1687" y="878"/>
                  </a:lnTo>
                  <a:lnTo>
                    <a:pt x="1700" y="896"/>
                  </a:lnTo>
                  <a:lnTo>
                    <a:pt x="1714" y="912"/>
                  </a:lnTo>
                  <a:lnTo>
                    <a:pt x="1721" y="919"/>
                  </a:lnTo>
                  <a:lnTo>
                    <a:pt x="1729" y="925"/>
                  </a:lnTo>
                  <a:lnTo>
                    <a:pt x="1729" y="925"/>
                  </a:lnTo>
                  <a:lnTo>
                    <a:pt x="1751" y="942"/>
                  </a:lnTo>
                  <a:lnTo>
                    <a:pt x="1775" y="957"/>
                  </a:lnTo>
                  <a:lnTo>
                    <a:pt x="1800" y="970"/>
                  </a:lnTo>
                  <a:lnTo>
                    <a:pt x="1825" y="983"/>
                  </a:lnTo>
                  <a:lnTo>
                    <a:pt x="1851" y="993"/>
                  </a:lnTo>
                  <a:lnTo>
                    <a:pt x="1876" y="1004"/>
                  </a:lnTo>
                  <a:lnTo>
                    <a:pt x="1928" y="1025"/>
                  </a:lnTo>
                  <a:lnTo>
                    <a:pt x="1928" y="1025"/>
                  </a:lnTo>
                  <a:lnTo>
                    <a:pt x="2041" y="1076"/>
                  </a:lnTo>
                  <a:lnTo>
                    <a:pt x="2098" y="1102"/>
                  </a:lnTo>
                  <a:lnTo>
                    <a:pt x="2154" y="1126"/>
                  </a:lnTo>
                  <a:lnTo>
                    <a:pt x="2211" y="1150"/>
                  </a:lnTo>
                  <a:lnTo>
                    <a:pt x="2269" y="1171"/>
                  </a:lnTo>
                  <a:lnTo>
                    <a:pt x="2327" y="1191"/>
                  </a:lnTo>
                  <a:lnTo>
                    <a:pt x="2357" y="1201"/>
                  </a:lnTo>
                  <a:lnTo>
                    <a:pt x="2387" y="1209"/>
                  </a:lnTo>
                  <a:lnTo>
                    <a:pt x="2387" y="1209"/>
                  </a:lnTo>
                  <a:lnTo>
                    <a:pt x="2419" y="1218"/>
                  </a:lnTo>
                  <a:lnTo>
                    <a:pt x="2452" y="1224"/>
                  </a:lnTo>
                  <a:lnTo>
                    <a:pt x="2485" y="1231"/>
                  </a:lnTo>
                  <a:lnTo>
                    <a:pt x="2518" y="1237"/>
                  </a:lnTo>
                  <a:lnTo>
                    <a:pt x="2586" y="1246"/>
                  </a:lnTo>
                  <a:lnTo>
                    <a:pt x="2655" y="1255"/>
                  </a:lnTo>
                  <a:lnTo>
                    <a:pt x="2723" y="1264"/>
                  </a:lnTo>
                  <a:lnTo>
                    <a:pt x="2792" y="1275"/>
                  </a:lnTo>
                  <a:lnTo>
                    <a:pt x="2826" y="1280"/>
                  </a:lnTo>
                  <a:lnTo>
                    <a:pt x="2859" y="1288"/>
                  </a:lnTo>
                  <a:lnTo>
                    <a:pt x="2893" y="1295"/>
                  </a:lnTo>
                  <a:lnTo>
                    <a:pt x="2925" y="1305"/>
                  </a:lnTo>
                  <a:lnTo>
                    <a:pt x="2925" y="1305"/>
                  </a:lnTo>
                  <a:lnTo>
                    <a:pt x="2941" y="1310"/>
                  </a:lnTo>
                  <a:lnTo>
                    <a:pt x="2957" y="1316"/>
                  </a:lnTo>
                  <a:lnTo>
                    <a:pt x="2988" y="1331"/>
                  </a:lnTo>
                  <a:lnTo>
                    <a:pt x="3018" y="1347"/>
                  </a:lnTo>
                  <a:lnTo>
                    <a:pt x="3047" y="1364"/>
                  </a:lnTo>
                  <a:lnTo>
                    <a:pt x="3106" y="1400"/>
                  </a:lnTo>
                  <a:lnTo>
                    <a:pt x="3134" y="1417"/>
                  </a:lnTo>
                  <a:lnTo>
                    <a:pt x="3164" y="1434"/>
                  </a:lnTo>
                  <a:lnTo>
                    <a:pt x="3157" y="1448"/>
                  </a:lnTo>
                  <a:lnTo>
                    <a:pt x="3157" y="1448"/>
                  </a:lnTo>
                  <a:lnTo>
                    <a:pt x="3161" y="1471"/>
                  </a:lnTo>
                  <a:lnTo>
                    <a:pt x="3163" y="1495"/>
                  </a:lnTo>
                  <a:lnTo>
                    <a:pt x="3164" y="1518"/>
                  </a:lnTo>
                  <a:lnTo>
                    <a:pt x="3163" y="1541"/>
                  </a:lnTo>
                  <a:lnTo>
                    <a:pt x="3162" y="1564"/>
                  </a:lnTo>
                  <a:lnTo>
                    <a:pt x="3159" y="1587"/>
                  </a:lnTo>
                  <a:lnTo>
                    <a:pt x="3155" y="1610"/>
                  </a:lnTo>
                  <a:lnTo>
                    <a:pt x="3149" y="1632"/>
                  </a:lnTo>
                  <a:lnTo>
                    <a:pt x="3143" y="1654"/>
                  </a:lnTo>
                  <a:lnTo>
                    <a:pt x="3136" y="1675"/>
                  </a:lnTo>
                  <a:lnTo>
                    <a:pt x="3127" y="1698"/>
                  </a:lnTo>
                  <a:lnTo>
                    <a:pt x="3119" y="1719"/>
                  </a:lnTo>
                  <a:lnTo>
                    <a:pt x="3108" y="1739"/>
                  </a:lnTo>
                  <a:lnTo>
                    <a:pt x="3097" y="1760"/>
                  </a:lnTo>
                  <a:lnTo>
                    <a:pt x="3086" y="1781"/>
                  </a:lnTo>
                  <a:lnTo>
                    <a:pt x="3073" y="1800"/>
                  </a:lnTo>
                  <a:lnTo>
                    <a:pt x="3073" y="1800"/>
                  </a:lnTo>
                  <a:lnTo>
                    <a:pt x="3040" y="1850"/>
                  </a:lnTo>
                  <a:lnTo>
                    <a:pt x="3023" y="1875"/>
                  </a:lnTo>
                  <a:lnTo>
                    <a:pt x="3007" y="1900"/>
                  </a:lnTo>
                  <a:lnTo>
                    <a:pt x="2992" y="1925"/>
                  </a:lnTo>
                  <a:lnTo>
                    <a:pt x="2979" y="1952"/>
                  </a:lnTo>
                  <a:lnTo>
                    <a:pt x="2967" y="1977"/>
                  </a:lnTo>
                  <a:lnTo>
                    <a:pt x="2956" y="2004"/>
                  </a:lnTo>
                  <a:lnTo>
                    <a:pt x="2948" y="2030"/>
                  </a:lnTo>
                  <a:lnTo>
                    <a:pt x="2945" y="2044"/>
                  </a:lnTo>
                  <a:lnTo>
                    <a:pt x="2941" y="2058"/>
                  </a:lnTo>
                  <a:lnTo>
                    <a:pt x="2939" y="2072"/>
                  </a:lnTo>
                  <a:lnTo>
                    <a:pt x="2938" y="2086"/>
                  </a:lnTo>
                  <a:lnTo>
                    <a:pt x="2937" y="2099"/>
                  </a:lnTo>
                  <a:lnTo>
                    <a:pt x="2938" y="2113"/>
                  </a:lnTo>
                  <a:lnTo>
                    <a:pt x="2939" y="2128"/>
                  </a:lnTo>
                  <a:lnTo>
                    <a:pt x="2941" y="2142"/>
                  </a:lnTo>
                  <a:lnTo>
                    <a:pt x="2943" y="2157"/>
                  </a:lnTo>
                  <a:lnTo>
                    <a:pt x="2948" y="2172"/>
                  </a:lnTo>
                  <a:lnTo>
                    <a:pt x="2952" y="2187"/>
                  </a:lnTo>
                  <a:lnTo>
                    <a:pt x="2958" y="2201"/>
                  </a:lnTo>
                  <a:lnTo>
                    <a:pt x="2966" y="2216"/>
                  </a:lnTo>
                  <a:lnTo>
                    <a:pt x="2973" y="2232"/>
                  </a:lnTo>
                  <a:lnTo>
                    <a:pt x="2973" y="2232"/>
                  </a:lnTo>
                  <a:lnTo>
                    <a:pt x="2982" y="2246"/>
                  </a:lnTo>
                  <a:lnTo>
                    <a:pt x="2991" y="2260"/>
                  </a:lnTo>
                  <a:lnTo>
                    <a:pt x="3002" y="2273"/>
                  </a:lnTo>
                  <a:lnTo>
                    <a:pt x="3012" y="2285"/>
                  </a:lnTo>
                  <a:lnTo>
                    <a:pt x="3035" y="2311"/>
                  </a:lnTo>
                  <a:lnTo>
                    <a:pt x="3059" y="2334"/>
                  </a:lnTo>
                  <a:lnTo>
                    <a:pt x="3085" y="2358"/>
                  </a:lnTo>
                  <a:lnTo>
                    <a:pt x="3111" y="2379"/>
                  </a:lnTo>
                  <a:lnTo>
                    <a:pt x="3161" y="2419"/>
                  </a:lnTo>
                  <a:lnTo>
                    <a:pt x="3161" y="2419"/>
                  </a:lnTo>
                  <a:lnTo>
                    <a:pt x="3176" y="2432"/>
                  </a:lnTo>
                  <a:lnTo>
                    <a:pt x="3191" y="2447"/>
                  </a:lnTo>
                  <a:lnTo>
                    <a:pt x="3220" y="2477"/>
                  </a:lnTo>
                  <a:lnTo>
                    <a:pt x="3236" y="2491"/>
                  </a:lnTo>
                  <a:lnTo>
                    <a:pt x="3252" y="2503"/>
                  </a:lnTo>
                  <a:lnTo>
                    <a:pt x="3261" y="2508"/>
                  </a:lnTo>
                  <a:lnTo>
                    <a:pt x="3270" y="2513"/>
                  </a:lnTo>
                  <a:lnTo>
                    <a:pt x="3279" y="2517"/>
                  </a:lnTo>
                  <a:lnTo>
                    <a:pt x="3288" y="2519"/>
                  </a:lnTo>
                  <a:lnTo>
                    <a:pt x="3288" y="2519"/>
                  </a:lnTo>
                  <a:lnTo>
                    <a:pt x="3301" y="2521"/>
                  </a:lnTo>
                  <a:lnTo>
                    <a:pt x="3314" y="2522"/>
                  </a:lnTo>
                  <a:lnTo>
                    <a:pt x="3329" y="2522"/>
                  </a:lnTo>
                  <a:lnTo>
                    <a:pt x="3346" y="2522"/>
                  </a:lnTo>
                  <a:lnTo>
                    <a:pt x="3380" y="2519"/>
                  </a:lnTo>
                  <a:lnTo>
                    <a:pt x="3416" y="2515"/>
                  </a:lnTo>
                  <a:lnTo>
                    <a:pt x="3452" y="2507"/>
                  </a:lnTo>
                  <a:lnTo>
                    <a:pt x="3486" y="2499"/>
                  </a:lnTo>
                  <a:lnTo>
                    <a:pt x="3515" y="2489"/>
                  </a:lnTo>
                  <a:lnTo>
                    <a:pt x="3528" y="2485"/>
                  </a:lnTo>
                  <a:lnTo>
                    <a:pt x="3540" y="2480"/>
                  </a:lnTo>
                  <a:lnTo>
                    <a:pt x="3545" y="2481"/>
                  </a:lnTo>
                  <a:lnTo>
                    <a:pt x="3545" y="2481"/>
                  </a:lnTo>
                  <a:lnTo>
                    <a:pt x="3520" y="2533"/>
                  </a:lnTo>
                  <a:lnTo>
                    <a:pt x="3495" y="2585"/>
                  </a:lnTo>
                  <a:lnTo>
                    <a:pt x="3484" y="2613"/>
                  </a:lnTo>
                  <a:lnTo>
                    <a:pt x="3473" y="2639"/>
                  </a:lnTo>
                  <a:lnTo>
                    <a:pt x="3464" y="2667"/>
                  </a:lnTo>
                  <a:lnTo>
                    <a:pt x="3456" y="2695"/>
                  </a:lnTo>
                  <a:lnTo>
                    <a:pt x="3456" y="2695"/>
                  </a:lnTo>
                  <a:lnTo>
                    <a:pt x="3451" y="2720"/>
                  </a:lnTo>
                  <a:lnTo>
                    <a:pt x="3447" y="2745"/>
                  </a:lnTo>
                  <a:lnTo>
                    <a:pt x="3446" y="2771"/>
                  </a:lnTo>
                  <a:lnTo>
                    <a:pt x="3445" y="2797"/>
                  </a:lnTo>
                  <a:lnTo>
                    <a:pt x="3446" y="2823"/>
                  </a:lnTo>
                  <a:lnTo>
                    <a:pt x="3448" y="2850"/>
                  </a:lnTo>
                  <a:lnTo>
                    <a:pt x="3452" y="2875"/>
                  </a:lnTo>
                  <a:lnTo>
                    <a:pt x="3456" y="2899"/>
                  </a:lnTo>
                  <a:lnTo>
                    <a:pt x="3456" y="2899"/>
                  </a:lnTo>
                  <a:lnTo>
                    <a:pt x="3461" y="2920"/>
                  </a:lnTo>
                  <a:lnTo>
                    <a:pt x="3469" y="2939"/>
                  </a:lnTo>
                  <a:lnTo>
                    <a:pt x="3477" y="2957"/>
                  </a:lnTo>
                  <a:lnTo>
                    <a:pt x="3487" y="2975"/>
                  </a:lnTo>
                  <a:lnTo>
                    <a:pt x="3505" y="3010"/>
                  </a:lnTo>
                  <a:lnTo>
                    <a:pt x="3513" y="3028"/>
                  </a:lnTo>
                  <a:lnTo>
                    <a:pt x="3520" y="3047"/>
                  </a:lnTo>
                  <a:lnTo>
                    <a:pt x="3520" y="3047"/>
                  </a:lnTo>
                  <a:lnTo>
                    <a:pt x="3522" y="3057"/>
                  </a:lnTo>
                  <a:lnTo>
                    <a:pt x="3524" y="3066"/>
                  </a:lnTo>
                  <a:lnTo>
                    <a:pt x="3526" y="3085"/>
                  </a:lnTo>
                  <a:lnTo>
                    <a:pt x="3525" y="3106"/>
                  </a:lnTo>
                  <a:lnTo>
                    <a:pt x="3523" y="3126"/>
                  </a:lnTo>
                  <a:lnTo>
                    <a:pt x="3517" y="3146"/>
                  </a:lnTo>
                  <a:lnTo>
                    <a:pt x="3512" y="3166"/>
                  </a:lnTo>
                  <a:lnTo>
                    <a:pt x="3505" y="3186"/>
                  </a:lnTo>
                  <a:lnTo>
                    <a:pt x="3496" y="3207"/>
                  </a:lnTo>
                  <a:lnTo>
                    <a:pt x="3488" y="3226"/>
                  </a:lnTo>
                  <a:lnTo>
                    <a:pt x="3477" y="3246"/>
                  </a:lnTo>
                  <a:lnTo>
                    <a:pt x="3457" y="3283"/>
                  </a:lnTo>
                  <a:lnTo>
                    <a:pt x="3436" y="3319"/>
                  </a:lnTo>
                  <a:lnTo>
                    <a:pt x="3417" y="3351"/>
                  </a:lnTo>
                  <a:lnTo>
                    <a:pt x="3417" y="3351"/>
                  </a:lnTo>
                  <a:lnTo>
                    <a:pt x="3384" y="3403"/>
                  </a:lnTo>
                  <a:lnTo>
                    <a:pt x="3354" y="3450"/>
                  </a:lnTo>
                  <a:lnTo>
                    <a:pt x="3339" y="3471"/>
                  </a:lnTo>
                  <a:lnTo>
                    <a:pt x="3325" y="3490"/>
                  </a:lnTo>
                  <a:lnTo>
                    <a:pt x="3311" y="3507"/>
                  </a:lnTo>
                  <a:lnTo>
                    <a:pt x="3295" y="3524"/>
                  </a:lnTo>
                  <a:lnTo>
                    <a:pt x="3278" y="3538"/>
                  </a:lnTo>
                  <a:lnTo>
                    <a:pt x="3260" y="3551"/>
                  </a:lnTo>
                  <a:lnTo>
                    <a:pt x="3239" y="3562"/>
                  </a:lnTo>
                  <a:lnTo>
                    <a:pt x="3217" y="3572"/>
                  </a:lnTo>
                  <a:lnTo>
                    <a:pt x="3193" y="3579"/>
                  </a:lnTo>
                  <a:lnTo>
                    <a:pt x="3165" y="3586"/>
                  </a:lnTo>
                  <a:lnTo>
                    <a:pt x="3136" y="3591"/>
                  </a:lnTo>
                  <a:lnTo>
                    <a:pt x="3102" y="3593"/>
                  </a:lnTo>
                  <a:lnTo>
                    <a:pt x="3102" y="3593"/>
                  </a:lnTo>
                  <a:lnTo>
                    <a:pt x="3103" y="3600"/>
                  </a:lnTo>
                  <a:lnTo>
                    <a:pt x="3097" y="3603"/>
                  </a:lnTo>
                  <a:lnTo>
                    <a:pt x="3097" y="3603"/>
                  </a:lnTo>
                  <a:lnTo>
                    <a:pt x="3080" y="3606"/>
                  </a:lnTo>
                  <a:lnTo>
                    <a:pt x="3061" y="3608"/>
                  </a:lnTo>
                  <a:lnTo>
                    <a:pt x="3042" y="3608"/>
                  </a:lnTo>
                  <a:lnTo>
                    <a:pt x="3023" y="3606"/>
                  </a:lnTo>
                  <a:lnTo>
                    <a:pt x="3004" y="3603"/>
                  </a:lnTo>
                  <a:lnTo>
                    <a:pt x="2985" y="3598"/>
                  </a:lnTo>
                  <a:lnTo>
                    <a:pt x="2967" y="3591"/>
                  </a:lnTo>
                  <a:lnTo>
                    <a:pt x="2950" y="3583"/>
                  </a:lnTo>
                  <a:lnTo>
                    <a:pt x="2935" y="3573"/>
                  </a:lnTo>
                  <a:lnTo>
                    <a:pt x="2929" y="3568"/>
                  </a:lnTo>
                  <a:lnTo>
                    <a:pt x="2922" y="3561"/>
                  </a:lnTo>
                  <a:lnTo>
                    <a:pt x="2916" y="3555"/>
                  </a:lnTo>
                  <a:lnTo>
                    <a:pt x="2911" y="3548"/>
                  </a:lnTo>
                  <a:lnTo>
                    <a:pt x="2906" y="3541"/>
                  </a:lnTo>
                  <a:lnTo>
                    <a:pt x="2903" y="3534"/>
                  </a:lnTo>
                  <a:lnTo>
                    <a:pt x="2900" y="3525"/>
                  </a:lnTo>
                  <a:lnTo>
                    <a:pt x="2898" y="3517"/>
                  </a:lnTo>
                  <a:lnTo>
                    <a:pt x="2897" y="3508"/>
                  </a:lnTo>
                  <a:lnTo>
                    <a:pt x="2897" y="3499"/>
                  </a:lnTo>
                  <a:lnTo>
                    <a:pt x="2897" y="3489"/>
                  </a:lnTo>
                  <a:lnTo>
                    <a:pt x="2899" y="3480"/>
                  </a:lnTo>
                  <a:lnTo>
                    <a:pt x="2901" y="3469"/>
                  </a:lnTo>
                  <a:lnTo>
                    <a:pt x="2905" y="3458"/>
                  </a:lnTo>
                  <a:lnTo>
                    <a:pt x="2905" y="3458"/>
                  </a:lnTo>
                  <a:lnTo>
                    <a:pt x="2911" y="3448"/>
                  </a:lnTo>
                  <a:lnTo>
                    <a:pt x="2917" y="3437"/>
                  </a:lnTo>
                  <a:lnTo>
                    <a:pt x="2923" y="3429"/>
                  </a:lnTo>
                  <a:lnTo>
                    <a:pt x="2931" y="3421"/>
                  </a:lnTo>
                  <a:lnTo>
                    <a:pt x="2939" y="3415"/>
                  </a:lnTo>
                  <a:lnTo>
                    <a:pt x="2949" y="3409"/>
                  </a:lnTo>
                  <a:lnTo>
                    <a:pt x="2958" y="3404"/>
                  </a:lnTo>
                  <a:lnTo>
                    <a:pt x="2968" y="3400"/>
                  </a:lnTo>
                  <a:lnTo>
                    <a:pt x="2989" y="3391"/>
                  </a:lnTo>
                  <a:lnTo>
                    <a:pt x="3009" y="3384"/>
                  </a:lnTo>
                  <a:lnTo>
                    <a:pt x="3030" y="3374"/>
                  </a:lnTo>
                  <a:lnTo>
                    <a:pt x="3040" y="3369"/>
                  </a:lnTo>
                  <a:lnTo>
                    <a:pt x="3050" y="3363"/>
                  </a:lnTo>
                  <a:lnTo>
                    <a:pt x="3050" y="3363"/>
                  </a:lnTo>
                  <a:lnTo>
                    <a:pt x="3058" y="3355"/>
                  </a:lnTo>
                  <a:lnTo>
                    <a:pt x="3067" y="3348"/>
                  </a:lnTo>
                  <a:lnTo>
                    <a:pt x="3074" y="3340"/>
                  </a:lnTo>
                  <a:lnTo>
                    <a:pt x="3081" y="3332"/>
                  </a:lnTo>
                  <a:lnTo>
                    <a:pt x="3087" y="3323"/>
                  </a:lnTo>
                  <a:lnTo>
                    <a:pt x="3092" y="3315"/>
                  </a:lnTo>
                  <a:lnTo>
                    <a:pt x="3096" y="3305"/>
                  </a:lnTo>
                  <a:lnTo>
                    <a:pt x="3101" y="3296"/>
                  </a:lnTo>
                  <a:lnTo>
                    <a:pt x="3107" y="3276"/>
                  </a:lnTo>
                  <a:lnTo>
                    <a:pt x="3110" y="3254"/>
                  </a:lnTo>
                  <a:lnTo>
                    <a:pt x="3112" y="3233"/>
                  </a:lnTo>
                  <a:lnTo>
                    <a:pt x="3113" y="3211"/>
                  </a:lnTo>
                  <a:lnTo>
                    <a:pt x="3113" y="3211"/>
                  </a:lnTo>
                  <a:lnTo>
                    <a:pt x="3111" y="3191"/>
                  </a:lnTo>
                  <a:lnTo>
                    <a:pt x="3108" y="3171"/>
                  </a:lnTo>
                  <a:lnTo>
                    <a:pt x="3104" y="3151"/>
                  </a:lnTo>
                  <a:lnTo>
                    <a:pt x="3098" y="3131"/>
                  </a:lnTo>
                  <a:lnTo>
                    <a:pt x="3091" y="3112"/>
                  </a:lnTo>
                  <a:lnTo>
                    <a:pt x="3082" y="3092"/>
                  </a:lnTo>
                  <a:lnTo>
                    <a:pt x="3074" y="3073"/>
                  </a:lnTo>
                  <a:lnTo>
                    <a:pt x="3063" y="3054"/>
                  </a:lnTo>
                  <a:lnTo>
                    <a:pt x="3053" y="3034"/>
                  </a:lnTo>
                  <a:lnTo>
                    <a:pt x="3040" y="3016"/>
                  </a:lnTo>
                  <a:lnTo>
                    <a:pt x="3028" y="2999"/>
                  </a:lnTo>
                  <a:lnTo>
                    <a:pt x="3015" y="2982"/>
                  </a:lnTo>
                  <a:lnTo>
                    <a:pt x="3001" y="2966"/>
                  </a:lnTo>
                  <a:lnTo>
                    <a:pt x="2987" y="2950"/>
                  </a:lnTo>
                  <a:lnTo>
                    <a:pt x="2972" y="2937"/>
                  </a:lnTo>
                  <a:lnTo>
                    <a:pt x="2957" y="2923"/>
                  </a:lnTo>
                  <a:lnTo>
                    <a:pt x="2957" y="2923"/>
                  </a:lnTo>
                  <a:lnTo>
                    <a:pt x="2945" y="2912"/>
                  </a:lnTo>
                  <a:lnTo>
                    <a:pt x="2932" y="2903"/>
                  </a:lnTo>
                  <a:lnTo>
                    <a:pt x="2906" y="2885"/>
                  </a:lnTo>
                  <a:lnTo>
                    <a:pt x="2906" y="2885"/>
                  </a:lnTo>
                  <a:lnTo>
                    <a:pt x="2870" y="2862"/>
                  </a:lnTo>
                  <a:lnTo>
                    <a:pt x="2834" y="2841"/>
                  </a:lnTo>
                  <a:lnTo>
                    <a:pt x="2798" y="2820"/>
                  </a:lnTo>
                  <a:lnTo>
                    <a:pt x="2781" y="2808"/>
                  </a:lnTo>
                  <a:lnTo>
                    <a:pt x="2765" y="2796"/>
                  </a:lnTo>
                  <a:lnTo>
                    <a:pt x="2749" y="2784"/>
                  </a:lnTo>
                  <a:lnTo>
                    <a:pt x="2734" y="2770"/>
                  </a:lnTo>
                  <a:lnTo>
                    <a:pt x="2721" y="2756"/>
                  </a:lnTo>
                  <a:lnTo>
                    <a:pt x="2708" y="2740"/>
                  </a:lnTo>
                  <a:lnTo>
                    <a:pt x="2696" y="2722"/>
                  </a:lnTo>
                  <a:lnTo>
                    <a:pt x="2686" y="2703"/>
                  </a:lnTo>
                  <a:lnTo>
                    <a:pt x="2677" y="2683"/>
                  </a:lnTo>
                  <a:lnTo>
                    <a:pt x="2670" y="2659"/>
                  </a:lnTo>
                  <a:lnTo>
                    <a:pt x="2670" y="2659"/>
                  </a:lnTo>
                  <a:lnTo>
                    <a:pt x="2666" y="2642"/>
                  </a:lnTo>
                  <a:lnTo>
                    <a:pt x="2661" y="2625"/>
                  </a:lnTo>
                  <a:lnTo>
                    <a:pt x="2656" y="2590"/>
                  </a:lnTo>
                  <a:lnTo>
                    <a:pt x="2652" y="2555"/>
                  </a:lnTo>
                  <a:lnTo>
                    <a:pt x="2651" y="2519"/>
                  </a:lnTo>
                  <a:lnTo>
                    <a:pt x="2651" y="2483"/>
                  </a:lnTo>
                  <a:lnTo>
                    <a:pt x="2654" y="2447"/>
                  </a:lnTo>
                  <a:lnTo>
                    <a:pt x="2658" y="2411"/>
                  </a:lnTo>
                  <a:lnTo>
                    <a:pt x="2664" y="2377"/>
                  </a:lnTo>
                  <a:lnTo>
                    <a:pt x="2664" y="2377"/>
                  </a:lnTo>
                  <a:lnTo>
                    <a:pt x="2649" y="2399"/>
                  </a:lnTo>
                  <a:lnTo>
                    <a:pt x="2632" y="2421"/>
                  </a:lnTo>
                  <a:lnTo>
                    <a:pt x="2614" y="2442"/>
                  </a:lnTo>
                  <a:lnTo>
                    <a:pt x="2593" y="2462"/>
                  </a:lnTo>
                  <a:lnTo>
                    <a:pt x="2572" y="2481"/>
                  </a:lnTo>
                  <a:lnTo>
                    <a:pt x="2550" y="2499"/>
                  </a:lnTo>
                  <a:lnTo>
                    <a:pt x="2528" y="2516"/>
                  </a:lnTo>
                  <a:lnTo>
                    <a:pt x="2503" y="2532"/>
                  </a:lnTo>
                  <a:lnTo>
                    <a:pt x="2479" y="2547"/>
                  </a:lnTo>
                  <a:lnTo>
                    <a:pt x="2453" y="2561"/>
                  </a:lnTo>
                  <a:lnTo>
                    <a:pt x="2428" y="2574"/>
                  </a:lnTo>
                  <a:lnTo>
                    <a:pt x="2401" y="2587"/>
                  </a:lnTo>
                  <a:lnTo>
                    <a:pt x="2375" y="2599"/>
                  </a:lnTo>
                  <a:lnTo>
                    <a:pt x="2348" y="2609"/>
                  </a:lnTo>
                  <a:lnTo>
                    <a:pt x="2321" y="2619"/>
                  </a:lnTo>
                  <a:lnTo>
                    <a:pt x="2294" y="2627"/>
                  </a:lnTo>
                  <a:lnTo>
                    <a:pt x="2294" y="2627"/>
                  </a:lnTo>
                  <a:lnTo>
                    <a:pt x="2268" y="2636"/>
                  </a:lnTo>
                  <a:lnTo>
                    <a:pt x="2242" y="2643"/>
                  </a:lnTo>
                  <a:lnTo>
                    <a:pt x="2217" y="2650"/>
                  </a:lnTo>
                  <a:lnTo>
                    <a:pt x="2191" y="2655"/>
                  </a:lnTo>
                  <a:lnTo>
                    <a:pt x="2191" y="2655"/>
                  </a:lnTo>
                  <a:lnTo>
                    <a:pt x="2136" y="2666"/>
                  </a:lnTo>
                  <a:lnTo>
                    <a:pt x="2080" y="2675"/>
                  </a:lnTo>
                  <a:lnTo>
                    <a:pt x="2025" y="2682"/>
                  </a:lnTo>
                  <a:lnTo>
                    <a:pt x="1970" y="2687"/>
                  </a:lnTo>
                  <a:lnTo>
                    <a:pt x="1913" y="2691"/>
                  </a:lnTo>
                  <a:lnTo>
                    <a:pt x="1857" y="2693"/>
                  </a:lnTo>
                  <a:lnTo>
                    <a:pt x="1801" y="2694"/>
                  </a:lnTo>
                  <a:lnTo>
                    <a:pt x="1745" y="2695"/>
                  </a:lnTo>
                  <a:lnTo>
                    <a:pt x="1720" y="2694"/>
                  </a:lnTo>
                  <a:lnTo>
                    <a:pt x="1720" y="2694"/>
                  </a:lnTo>
                  <a:lnTo>
                    <a:pt x="1714" y="2720"/>
                  </a:lnTo>
                  <a:lnTo>
                    <a:pt x="1708" y="2745"/>
                  </a:lnTo>
                  <a:lnTo>
                    <a:pt x="1700" y="2771"/>
                  </a:lnTo>
                  <a:lnTo>
                    <a:pt x="1693" y="2796"/>
                  </a:lnTo>
                  <a:lnTo>
                    <a:pt x="1676" y="2846"/>
                  </a:lnTo>
                  <a:lnTo>
                    <a:pt x="1657" y="2895"/>
                  </a:lnTo>
                  <a:lnTo>
                    <a:pt x="1657" y="2895"/>
                  </a:lnTo>
                  <a:lnTo>
                    <a:pt x="1632" y="2957"/>
                  </a:lnTo>
                  <a:lnTo>
                    <a:pt x="1609" y="3021"/>
                  </a:lnTo>
                  <a:lnTo>
                    <a:pt x="1584" y="3085"/>
                  </a:lnTo>
                  <a:lnTo>
                    <a:pt x="1560" y="3150"/>
                  </a:lnTo>
                  <a:lnTo>
                    <a:pt x="1534" y="3214"/>
                  </a:lnTo>
                  <a:lnTo>
                    <a:pt x="1506" y="3277"/>
                  </a:lnTo>
                  <a:lnTo>
                    <a:pt x="1492" y="3309"/>
                  </a:lnTo>
                  <a:lnTo>
                    <a:pt x="1476" y="3339"/>
                  </a:lnTo>
                  <a:lnTo>
                    <a:pt x="1461" y="3369"/>
                  </a:lnTo>
                  <a:lnTo>
                    <a:pt x="1445" y="3399"/>
                  </a:lnTo>
                  <a:lnTo>
                    <a:pt x="1445" y="3399"/>
                  </a:lnTo>
                  <a:lnTo>
                    <a:pt x="1424" y="3435"/>
                  </a:lnTo>
                  <a:lnTo>
                    <a:pt x="1413" y="3455"/>
                  </a:lnTo>
                  <a:lnTo>
                    <a:pt x="1399" y="3475"/>
                  </a:lnTo>
                  <a:lnTo>
                    <a:pt x="1385" y="3494"/>
                  </a:lnTo>
                  <a:lnTo>
                    <a:pt x="1371" y="3513"/>
                  </a:lnTo>
                  <a:lnTo>
                    <a:pt x="1356" y="3528"/>
                  </a:lnTo>
                  <a:lnTo>
                    <a:pt x="1342" y="3542"/>
                  </a:lnTo>
                  <a:lnTo>
                    <a:pt x="1342" y="3542"/>
                  </a:lnTo>
                  <a:lnTo>
                    <a:pt x="1331" y="3550"/>
                  </a:lnTo>
                  <a:lnTo>
                    <a:pt x="1321" y="3556"/>
                  </a:lnTo>
                  <a:lnTo>
                    <a:pt x="1310" y="3561"/>
                  </a:lnTo>
                  <a:lnTo>
                    <a:pt x="1299" y="3566"/>
                  </a:lnTo>
                  <a:lnTo>
                    <a:pt x="1287" y="3569"/>
                  </a:lnTo>
                  <a:lnTo>
                    <a:pt x="1276" y="3572"/>
                  </a:lnTo>
                  <a:lnTo>
                    <a:pt x="1264" y="3574"/>
                  </a:lnTo>
                  <a:lnTo>
                    <a:pt x="1252" y="3575"/>
                  </a:lnTo>
                  <a:lnTo>
                    <a:pt x="1228" y="3576"/>
                  </a:lnTo>
                  <a:lnTo>
                    <a:pt x="1203" y="3575"/>
                  </a:lnTo>
                  <a:lnTo>
                    <a:pt x="1154" y="3574"/>
                  </a:lnTo>
                  <a:lnTo>
                    <a:pt x="1154" y="3574"/>
                  </a:lnTo>
                  <a:lnTo>
                    <a:pt x="1135" y="3574"/>
                  </a:lnTo>
                  <a:lnTo>
                    <a:pt x="1112" y="3572"/>
                  </a:lnTo>
                  <a:lnTo>
                    <a:pt x="1087" y="3569"/>
                  </a:lnTo>
                  <a:lnTo>
                    <a:pt x="1059" y="3565"/>
                  </a:lnTo>
                  <a:lnTo>
                    <a:pt x="1031" y="3558"/>
                  </a:lnTo>
                  <a:lnTo>
                    <a:pt x="1002" y="3551"/>
                  </a:lnTo>
                  <a:lnTo>
                    <a:pt x="973" y="3541"/>
                  </a:lnTo>
                  <a:lnTo>
                    <a:pt x="946" y="3531"/>
                  </a:lnTo>
                  <a:lnTo>
                    <a:pt x="934" y="3524"/>
                  </a:lnTo>
                  <a:lnTo>
                    <a:pt x="921" y="3518"/>
                  </a:lnTo>
                  <a:lnTo>
                    <a:pt x="911" y="3510"/>
                  </a:lnTo>
                  <a:lnTo>
                    <a:pt x="901" y="3503"/>
                  </a:lnTo>
                  <a:lnTo>
                    <a:pt x="892" y="3494"/>
                  </a:lnTo>
                  <a:lnTo>
                    <a:pt x="884" y="3486"/>
                  </a:lnTo>
                  <a:lnTo>
                    <a:pt x="877" y="3476"/>
                  </a:lnTo>
                  <a:lnTo>
                    <a:pt x="873" y="3467"/>
                  </a:lnTo>
                  <a:lnTo>
                    <a:pt x="868" y="3456"/>
                  </a:lnTo>
                  <a:lnTo>
                    <a:pt x="866" y="3446"/>
                  </a:lnTo>
                  <a:lnTo>
                    <a:pt x="866" y="3434"/>
                  </a:lnTo>
                  <a:lnTo>
                    <a:pt x="867" y="3421"/>
                  </a:lnTo>
                  <a:lnTo>
                    <a:pt x="872" y="3408"/>
                  </a:lnTo>
                  <a:lnTo>
                    <a:pt x="877" y="3396"/>
                  </a:lnTo>
                  <a:lnTo>
                    <a:pt x="884" y="3381"/>
                  </a:lnTo>
                  <a:lnTo>
                    <a:pt x="895" y="3367"/>
                  </a:lnTo>
                  <a:lnTo>
                    <a:pt x="895" y="3367"/>
                  </a:lnTo>
                  <a:lnTo>
                    <a:pt x="902" y="3357"/>
                  </a:lnTo>
                  <a:lnTo>
                    <a:pt x="912" y="3350"/>
                  </a:lnTo>
                  <a:lnTo>
                    <a:pt x="921" y="3343"/>
                  </a:lnTo>
                  <a:lnTo>
                    <a:pt x="932" y="3337"/>
                  </a:lnTo>
                  <a:lnTo>
                    <a:pt x="944" y="3333"/>
                  </a:lnTo>
                  <a:lnTo>
                    <a:pt x="955" y="3329"/>
                  </a:lnTo>
                  <a:lnTo>
                    <a:pt x="980" y="3321"/>
                  </a:lnTo>
                  <a:lnTo>
                    <a:pt x="1030" y="3311"/>
                  </a:lnTo>
                  <a:lnTo>
                    <a:pt x="1053" y="3303"/>
                  </a:lnTo>
                  <a:lnTo>
                    <a:pt x="1064" y="3299"/>
                  </a:lnTo>
                  <a:lnTo>
                    <a:pt x="1074" y="3295"/>
                  </a:lnTo>
                  <a:lnTo>
                    <a:pt x="1074" y="3295"/>
                  </a:lnTo>
                  <a:lnTo>
                    <a:pt x="1091" y="3283"/>
                  </a:lnTo>
                  <a:lnTo>
                    <a:pt x="1106" y="3270"/>
                  </a:lnTo>
                  <a:lnTo>
                    <a:pt x="1119" y="3256"/>
                  </a:lnTo>
                  <a:lnTo>
                    <a:pt x="1129" y="3242"/>
                  </a:lnTo>
                  <a:lnTo>
                    <a:pt x="1140" y="3226"/>
                  </a:lnTo>
                  <a:lnTo>
                    <a:pt x="1148" y="3208"/>
                  </a:lnTo>
                  <a:lnTo>
                    <a:pt x="1156" y="3190"/>
                  </a:lnTo>
                  <a:lnTo>
                    <a:pt x="1162" y="3170"/>
                  </a:lnTo>
                  <a:lnTo>
                    <a:pt x="1162" y="3170"/>
                  </a:lnTo>
                  <a:lnTo>
                    <a:pt x="1168" y="3149"/>
                  </a:lnTo>
                  <a:lnTo>
                    <a:pt x="1174" y="3128"/>
                  </a:lnTo>
                  <a:lnTo>
                    <a:pt x="1178" y="3105"/>
                  </a:lnTo>
                  <a:lnTo>
                    <a:pt x="1182" y="3082"/>
                  </a:lnTo>
                  <a:lnTo>
                    <a:pt x="1190" y="3034"/>
                  </a:lnTo>
                  <a:lnTo>
                    <a:pt x="1194" y="2986"/>
                  </a:lnTo>
                  <a:lnTo>
                    <a:pt x="1197" y="2938"/>
                  </a:lnTo>
                  <a:lnTo>
                    <a:pt x="1200" y="2889"/>
                  </a:lnTo>
                  <a:lnTo>
                    <a:pt x="1206" y="2795"/>
                  </a:lnTo>
                  <a:lnTo>
                    <a:pt x="1206" y="2795"/>
                  </a:lnTo>
                  <a:lnTo>
                    <a:pt x="1209" y="2759"/>
                  </a:lnTo>
                  <a:lnTo>
                    <a:pt x="1213" y="2714"/>
                  </a:lnTo>
                  <a:lnTo>
                    <a:pt x="1214" y="2688"/>
                  </a:lnTo>
                  <a:lnTo>
                    <a:pt x="1215" y="2663"/>
                  </a:lnTo>
                  <a:lnTo>
                    <a:pt x="1215" y="2637"/>
                  </a:lnTo>
                  <a:lnTo>
                    <a:pt x="1214" y="2612"/>
                  </a:lnTo>
                  <a:lnTo>
                    <a:pt x="1211" y="2588"/>
                  </a:lnTo>
                  <a:lnTo>
                    <a:pt x="1209" y="2576"/>
                  </a:lnTo>
                  <a:lnTo>
                    <a:pt x="1207" y="2566"/>
                  </a:lnTo>
                  <a:lnTo>
                    <a:pt x="1203" y="2555"/>
                  </a:lnTo>
                  <a:lnTo>
                    <a:pt x="1199" y="2546"/>
                  </a:lnTo>
                  <a:lnTo>
                    <a:pt x="1195" y="2537"/>
                  </a:lnTo>
                  <a:lnTo>
                    <a:pt x="1190" y="2530"/>
                  </a:lnTo>
                  <a:lnTo>
                    <a:pt x="1183" y="2522"/>
                  </a:lnTo>
                  <a:lnTo>
                    <a:pt x="1177" y="2516"/>
                  </a:lnTo>
                  <a:lnTo>
                    <a:pt x="1170" y="2511"/>
                  </a:lnTo>
                  <a:lnTo>
                    <a:pt x="1161" y="2507"/>
                  </a:lnTo>
                  <a:lnTo>
                    <a:pt x="1152" y="2504"/>
                  </a:lnTo>
                  <a:lnTo>
                    <a:pt x="1141" y="2502"/>
                  </a:lnTo>
                  <a:lnTo>
                    <a:pt x="1130" y="2502"/>
                  </a:lnTo>
                  <a:lnTo>
                    <a:pt x="1118" y="2503"/>
                  </a:lnTo>
                  <a:lnTo>
                    <a:pt x="1118" y="2503"/>
                  </a:lnTo>
                  <a:lnTo>
                    <a:pt x="1108" y="2505"/>
                  </a:lnTo>
                  <a:lnTo>
                    <a:pt x="1100" y="2508"/>
                  </a:lnTo>
                  <a:lnTo>
                    <a:pt x="1091" y="2513"/>
                  </a:lnTo>
                  <a:lnTo>
                    <a:pt x="1083" y="2518"/>
                  </a:lnTo>
                  <a:lnTo>
                    <a:pt x="1075" y="2523"/>
                  </a:lnTo>
                  <a:lnTo>
                    <a:pt x="1068" y="2530"/>
                  </a:lnTo>
                  <a:lnTo>
                    <a:pt x="1060" y="2537"/>
                  </a:lnTo>
                  <a:lnTo>
                    <a:pt x="1054" y="2546"/>
                  </a:lnTo>
                  <a:lnTo>
                    <a:pt x="1041" y="2564"/>
                  </a:lnTo>
                  <a:lnTo>
                    <a:pt x="1031" y="2585"/>
                  </a:lnTo>
                  <a:lnTo>
                    <a:pt x="1020" y="2606"/>
                  </a:lnTo>
                  <a:lnTo>
                    <a:pt x="1012" y="2630"/>
                  </a:lnTo>
                  <a:lnTo>
                    <a:pt x="1003" y="2654"/>
                  </a:lnTo>
                  <a:lnTo>
                    <a:pt x="996" y="2678"/>
                  </a:lnTo>
                  <a:lnTo>
                    <a:pt x="982" y="2726"/>
                  </a:lnTo>
                  <a:lnTo>
                    <a:pt x="970" y="2771"/>
                  </a:lnTo>
                  <a:lnTo>
                    <a:pt x="964" y="2790"/>
                  </a:lnTo>
                  <a:lnTo>
                    <a:pt x="959" y="2807"/>
                  </a:lnTo>
                  <a:lnTo>
                    <a:pt x="959" y="2807"/>
                  </a:lnTo>
                  <a:lnTo>
                    <a:pt x="946" y="2840"/>
                  </a:lnTo>
                  <a:lnTo>
                    <a:pt x="934" y="2876"/>
                  </a:lnTo>
                  <a:lnTo>
                    <a:pt x="908" y="2955"/>
                  </a:lnTo>
                  <a:lnTo>
                    <a:pt x="893" y="2996"/>
                  </a:lnTo>
                  <a:lnTo>
                    <a:pt x="877" y="3038"/>
                  </a:lnTo>
                  <a:lnTo>
                    <a:pt x="861" y="3079"/>
                  </a:lnTo>
                  <a:lnTo>
                    <a:pt x="842" y="3119"/>
                  </a:lnTo>
                  <a:lnTo>
                    <a:pt x="832" y="3140"/>
                  </a:lnTo>
                  <a:lnTo>
                    <a:pt x="822" y="3159"/>
                  </a:lnTo>
                  <a:lnTo>
                    <a:pt x="811" y="3177"/>
                  </a:lnTo>
                  <a:lnTo>
                    <a:pt x="799" y="3195"/>
                  </a:lnTo>
                  <a:lnTo>
                    <a:pt x="788" y="3212"/>
                  </a:lnTo>
                  <a:lnTo>
                    <a:pt x="776" y="3228"/>
                  </a:lnTo>
                  <a:lnTo>
                    <a:pt x="762" y="3243"/>
                  </a:lnTo>
                  <a:lnTo>
                    <a:pt x="748" y="3256"/>
                  </a:lnTo>
                  <a:lnTo>
                    <a:pt x="735" y="3269"/>
                  </a:lnTo>
                  <a:lnTo>
                    <a:pt x="720" y="3281"/>
                  </a:lnTo>
                  <a:lnTo>
                    <a:pt x="704" y="3292"/>
                  </a:lnTo>
                  <a:lnTo>
                    <a:pt x="688" y="3300"/>
                  </a:lnTo>
                  <a:lnTo>
                    <a:pt x="671" y="3307"/>
                  </a:lnTo>
                  <a:lnTo>
                    <a:pt x="653" y="3313"/>
                  </a:lnTo>
                  <a:lnTo>
                    <a:pt x="635" y="3317"/>
                  </a:lnTo>
                  <a:lnTo>
                    <a:pt x="615" y="3318"/>
                  </a:lnTo>
                  <a:lnTo>
                    <a:pt x="615" y="3318"/>
                  </a:lnTo>
                  <a:lnTo>
                    <a:pt x="580" y="3319"/>
                  </a:lnTo>
                  <a:lnTo>
                    <a:pt x="559" y="3319"/>
                  </a:lnTo>
                  <a:lnTo>
                    <a:pt x="537" y="3318"/>
                  </a:lnTo>
                  <a:lnTo>
                    <a:pt x="515" y="3317"/>
                  </a:lnTo>
                  <a:lnTo>
                    <a:pt x="493" y="3314"/>
                  </a:lnTo>
                  <a:lnTo>
                    <a:pt x="469" y="3310"/>
                  </a:lnTo>
                  <a:lnTo>
                    <a:pt x="448" y="3304"/>
                  </a:lnTo>
                  <a:lnTo>
                    <a:pt x="427" y="3298"/>
                  </a:lnTo>
                  <a:lnTo>
                    <a:pt x="408" y="3289"/>
                  </a:lnTo>
                  <a:lnTo>
                    <a:pt x="398" y="3284"/>
                  </a:lnTo>
                  <a:lnTo>
                    <a:pt x="390" y="3279"/>
                  </a:lnTo>
                  <a:lnTo>
                    <a:pt x="381" y="3273"/>
                  </a:lnTo>
                  <a:lnTo>
                    <a:pt x="374" y="3267"/>
                  </a:lnTo>
                  <a:lnTo>
                    <a:pt x="368" y="3260"/>
                  </a:lnTo>
                  <a:lnTo>
                    <a:pt x="361" y="3252"/>
                  </a:lnTo>
                  <a:lnTo>
                    <a:pt x="356" y="3245"/>
                  </a:lnTo>
                  <a:lnTo>
                    <a:pt x="352" y="3236"/>
                  </a:lnTo>
                  <a:lnTo>
                    <a:pt x="348" y="3227"/>
                  </a:lnTo>
                  <a:lnTo>
                    <a:pt x="346" y="3216"/>
                  </a:lnTo>
                  <a:lnTo>
                    <a:pt x="344" y="3207"/>
                  </a:lnTo>
                  <a:lnTo>
                    <a:pt x="344" y="3195"/>
                  </a:lnTo>
                  <a:lnTo>
                    <a:pt x="344" y="3195"/>
                  </a:lnTo>
                  <a:lnTo>
                    <a:pt x="344" y="3183"/>
                  </a:lnTo>
                  <a:lnTo>
                    <a:pt x="346" y="3173"/>
                  </a:lnTo>
                  <a:lnTo>
                    <a:pt x="350" y="3163"/>
                  </a:lnTo>
                  <a:lnTo>
                    <a:pt x="354" y="3154"/>
                  </a:lnTo>
                  <a:lnTo>
                    <a:pt x="359" y="3147"/>
                  </a:lnTo>
                  <a:lnTo>
                    <a:pt x="365" y="3142"/>
                  </a:lnTo>
                  <a:lnTo>
                    <a:pt x="372" y="3136"/>
                  </a:lnTo>
                  <a:lnTo>
                    <a:pt x="379" y="3131"/>
                  </a:lnTo>
                  <a:lnTo>
                    <a:pt x="388" y="3127"/>
                  </a:lnTo>
                  <a:lnTo>
                    <a:pt x="396" y="3124"/>
                  </a:lnTo>
                  <a:lnTo>
                    <a:pt x="414" y="3117"/>
                  </a:lnTo>
                  <a:lnTo>
                    <a:pt x="433" y="3112"/>
                  </a:lnTo>
                  <a:lnTo>
                    <a:pt x="451" y="3107"/>
                  </a:lnTo>
                  <a:lnTo>
                    <a:pt x="451" y="3107"/>
                  </a:lnTo>
                  <a:lnTo>
                    <a:pt x="463" y="3101"/>
                  </a:lnTo>
                  <a:lnTo>
                    <a:pt x="474" y="3096"/>
                  </a:lnTo>
                  <a:lnTo>
                    <a:pt x="483" y="3090"/>
                  </a:lnTo>
                  <a:lnTo>
                    <a:pt x="492" y="3082"/>
                  </a:lnTo>
                  <a:lnTo>
                    <a:pt x="500" y="3076"/>
                  </a:lnTo>
                  <a:lnTo>
                    <a:pt x="508" y="3068"/>
                  </a:lnTo>
                  <a:lnTo>
                    <a:pt x="515" y="3060"/>
                  </a:lnTo>
                  <a:lnTo>
                    <a:pt x="521" y="3051"/>
                  </a:lnTo>
                  <a:lnTo>
                    <a:pt x="533" y="3033"/>
                  </a:lnTo>
                  <a:lnTo>
                    <a:pt x="545" y="3013"/>
                  </a:lnTo>
                  <a:lnTo>
                    <a:pt x="555" y="2991"/>
                  </a:lnTo>
                  <a:lnTo>
                    <a:pt x="567" y="2967"/>
                  </a:lnTo>
                  <a:lnTo>
                    <a:pt x="567" y="2967"/>
                  </a:lnTo>
                  <a:lnTo>
                    <a:pt x="584" y="2928"/>
                  </a:lnTo>
                  <a:lnTo>
                    <a:pt x="598" y="2889"/>
                  </a:lnTo>
                  <a:lnTo>
                    <a:pt x="611" y="2848"/>
                  </a:lnTo>
                  <a:lnTo>
                    <a:pt x="622" y="2807"/>
                  </a:lnTo>
                  <a:lnTo>
                    <a:pt x="632" y="2766"/>
                  </a:lnTo>
                  <a:lnTo>
                    <a:pt x="640" y="2723"/>
                  </a:lnTo>
                  <a:lnTo>
                    <a:pt x="648" y="2680"/>
                  </a:lnTo>
                  <a:lnTo>
                    <a:pt x="653" y="2637"/>
                  </a:lnTo>
                  <a:lnTo>
                    <a:pt x="658" y="2593"/>
                  </a:lnTo>
                  <a:lnTo>
                    <a:pt x="663" y="2550"/>
                  </a:lnTo>
                  <a:lnTo>
                    <a:pt x="666" y="2506"/>
                  </a:lnTo>
                  <a:lnTo>
                    <a:pt x="668" y="2463"/>
                  </a:lnTo>
                  <a:lnTo>
                    <a:pt x="670" y="2377"/>
                  </a:lnTo>
                  <a:lnTo>
                    <a:pt x="671" y="2292"/>
                  </a:lnTo>
                  <a:lnTo>
                    <a:pt x="685" y="2277"/>
                  </a:lnTo>
                  <a:lnTo>
                    <a:pt x="685" y="2277"/>
                  </a:lnTo>
                  <a:lnTo>
                    <a:pt x="701" y="2285"/>
                  </a:lnTo>
                  <a:lnTo>
                    <a:pt x="716" y="2294"/>
                  </a:lnTo>
                  <a:lnTo>
                    <a:pt x="730" y="2301"/>
                  </a:lnTo>
                  <a:lnTo>
                    <a:pt x="746" y="2308"/>
                  </a:lnTo>
                  <a:lnTo>
                    <a:pt x="746" y="2308"/>
                  </a:lnTo>
                  <a:lnTo>
                    <a:pt x="773" y="2317"/>
                  </a:lnTo>
                  <a:lnTo>
                    <a:pt x="799" y="2325"/>
                  </a:lnTo>
                  <a:lnTo>
                    <a:pt x="827" y="2332"/>
                  </a:lnTo>
                  <a:lnTo>
                    <a:pt x="856" y="2338"/>
                  </a:lnTo>
                  <a:lnTo>
                    <a:pt x="884" y="2344"/>
                  </a:lnTo>
                  <a:lnTo>
                    <a:pt x="914" y="2347"/>
                  </a:lnTo>
                  <a:lnTo>
                    <a:pt x="943" y="2348"/>
                  </a:lnTo>
                  <a:lnTo>
                    <a:pt x="971" y="2348"/>
                  </a:lnTo>
                  <a:lnTo>
                    <a:pt x="1000" y="2346"/>
                  </a:lnTo>
                  <a:lnTo>
                    <a:pt x="1029" y="2341"/>
                  </a:lnTo>
                  <a:lnTo>
                    <a:pt x="1041" y="2337"/>
                  </a:lnTo>
                  <a:lnTo>
                    <a:pt x="1055" y="2334"/>
                  </a:lnTo>
                  <a:lnTo>
                    <a:pt x="1069" y="2330"/>
                  </a:lnTo>
                  <a:lnTo>
                    <a:pt x="1082" y="2325"/>
                  </a:lnTo>
                  <a:lnTo>
                    <a:pt x="1094" y="2318"/>
                  </a:lnTo>
                  <a:lnTo>
                    <a:pt x="1106" y="2312"/>
                  </a:lnTo>
                  <a:lnTo>
                    <a:pt x="1119" y="2304"/>
                  </a:lnTo>
                  <a:lnTo>
                    <a:pt x="1130" y="2297"/>
                  </a:lnTo>
                  <a:lnTo>
                    <a:pt x="1141" y="2287"/>
                  </a:lnTo>
                  <a:lnTo>
                    <a:pt x="1152" y="2278"/>
                  </a:lnTo>
                  <a:lnTo>
                    <a:pt x="1162" y="2267"/>
                  </a:lnTo>
                  <a:lnTo>
                    <a:pt x="1172" y="2257"/>
                  </a:lnTo>
                  <a:lnTo>
                    <a:pt x="1172" y="2257"/>
                  </a:lnTo>
                  <a:lnTo>
                    <a:pt x="1199" y="2259"/>
                  </a:lnTo>
                  <a:lnTo>
                    <a:pt x="1227" y="2261"/>
                  </a:lnTo>
                  <a:lnTo>
                    <a:pt x="1255" y="2261"/>
                  </a:lnTo>
                  <a:lnTo>
                    <a:pt x="1282" y="2260"/>
                  </a:lnTo>
                  <a:lnTo>
                    <a:pt x="1310" y="2258"/>
                  </a:lnTo>
                  <a:lnTo>
                    <a:pt x="1336" y="2255"/>
                  </a:lnTo>
                  <a:lnTo>
                    <a:pt x="1362" y="2249"/>
                  </a:lnTo>
                  <a:lnTo>
                    <a:pt x="1386" y="2242"/>
                  </a:lnTo>
                  <a:lnTo>
                    <a:pt x="1410" y="2233"/>
                  </a:lnTo>
                  <a:lnTo>
                    <a:pt x="1421" y="2228"/>
                  </a:lnTo>
                  <a:lnTo>
                    <a:pt x="1432" y="2222"/>
                  </a:lnTo>
                  <a:lnTo>
                    <a:pt x="1442" y="2215"/>
                  </a:lnTo>
                  <a:lnTo>
                    <a:pt x="1452" y="2209"/>
                  </a:lnTo>
                  <a:lnTo>
                    <a:pt x="1461" y="2201"/>
                  </a:lnTo>
                  <a:lnTo>
                    <a:pt x="1471" y="2193"/>
                  </a:lnTo>
                  <a:lnTo>
                    <a:pt x="1479" y="2184"/>
                  </a:lnTo>
                  <a:lnTo>
                    <a:pt x="1487" y="2175"/>
                  </a:lnTo>
                  <a:lnTo>
                    <a:pt x="1494" y="2165"/>
                  </a:lnTo>
                  <a:lnTo>
                    <a:pt x="1501" y="2154"/>
                  </a:lnTo>
                  <a:lnTo>
                    <a:pt x="1507" y="2143"/>
                  </a:lnTo>
                  <a:lnTo>
                    <a:pt x="1512" y="2130"/>
                  </a:lnTo>
                  <a:lnTo>
                    <a:pt x="1517" y="2117"/>
                  </a:lnTo>
                  <a:lnTo>
                    <a:pt x="1521" y="2104"/>
                  </a:lnTo>
                  <a:lnTo>
                    <a:pt x="1518" y="2093"/>
                  </a:lnTo>
                  <a:lnTo>
                    <a:pt x="1518" y="2093"/>
                  </a:lnTo>
                  <a:lnTo>
                    <a:pt x="1531" y="2089"/>
                  </a:lnTo>
                  <a:lnTo>
                    <a:pt x="1545" y="2083"/>
                  </a:lnTo>
                  <a:lnTo>
                    <a:pt x="1545" y="2083"/>
                  </a:lnTo>
                  <a:lnTo>
                    <a:pt x="1558" y="2077"/>
                  </a:lnTo>
                  <a:lnTo>
                    <a:pt x="1573" y="2070"/>
                  </a:lnTo>
                  <a:lnTo>
                    <a:pt x="1590" y="2060"/>
                  </a:lnTo>
                  <a:lnTo>
                    <a:pt x="1608" y="2048"/>
                  </a:lnTo>
                  <a:lnTo>
                    <a:pt x="1626" y="2037"/>
                  </a:lnTo>
                  <a:lnTo>
                    <a:pt x="1644" y="2023"/>
                  </a:lnTo>
                  <a:lnTo>
                    <a:pt x="1662" y="2008"/>
                  </a:lnTo>
                  <a:lnTo>
                    <a:pt x="1679" y="1993"/>
                  </a:lnTo>
                  <a:lnTo>
                    <a:pt x="1694" y="1977"/>
                  </a:lnTo>
                  <a:lnTo>
                    <a:pt x="1706" y="1960"/>
                  </a:lnTo>
                  <a:lnTo>
                    <a:pt x="1718" y="1943"/>
                  </a:lnTo>
                  <a:lnTo>
                    <a:pt x="1722" y="1935"/>
                  </a:lnTo>
                  <a:lnTo>
                    <a:pt x="1726" y="1926"/>
                  </a:lnTo>
                  <a:lnTo>
                    <a:pt x="1728" y="1918"/>
                  </a:lnTo>
                  <a:lnTo>
                    <a:pt x="1730" y="1909"/>
                  </a:lnTo>
                  <a:lnTo>
                    <a:pt x="1731" y="1901"/>
                  </a:lnTo>
                  <a:lnTo>
                    <a:pt x="1730" y="1892"/>
                  </a:lnTo>
                  <a:lnTo>
                    <a:pt x="1729" y="1885"/>
                  </a:lnTo>
                  <a:lnTo>
                    <a:pt x="1726" y="1876"/>
                  </a:lnTo>
                  <a:lnTo>
                    <a:pt x="1721" y="1868"/>
                  </a:lnTo>
                  <a:lnTo>
                    <a:pt x="1716" y="1860"/>
                  </a:lnTo>
                  <a:lnTo>
                    <a:pt x="1683" y="1859"/>
                  </a:lnTo>
                  <a:lnTo>
                    <a:pt x="1683" y="1859"/>
                  </a:lnTo>
                  <a:lnTo>
                    <a:pt x="1694" y="1852"/>
                  </a:lnTo>
                  <a:lnTo>
                    <a:pt x="1705" y="1843"/>
                  </a:lnTo>
                  <a:lnTo>
                    <a:pt x="1717" y="1833"/>
                  </a:lnTo>
                  <a:lnTo>
                    <a:pt x="1729" y="1822"/>
                  </a:lnTo>
                  <a:lnTo>
                    <a:pt x="1739" y="1811"/>
                  </a:lnTo>
                  <a:lnTo>
                    <a:pt x="1750" y="1800"/>
                  </a:lnTo>
                  <a:lnTo>
                    <a:pt x="1758" y="1787"/>
                  </a:lnTo>
                  <a:lnTo>
                    <a:pt x="1767" y="1774"/>
                  </a:lnTo>
                  <a:lnTo>
                    <a:pt x="1773" y="1762"/>
                  </a:lnTo>
                  <a:lnTo>
                    <a:pt x="1779" y="1749"/>
                  </a:lnTo>
                  <a:lnTo>
                    <a:pt x="1782" y="1737"/>
                  </a:lnTo>
                  <a:lnTo>
                    <a:pt x="1783" y="1724"/>
                  </a:lnTo>
                  <a:lnTo>
                    <a:pt x="1782" y="1719"/>
                  </a:lnTo>
                  <a:lnTo>
                    <a:pt x="1781" y="1714"/>
                  </a:lnTo>
                  <a:lnTo>
                    <a:pt x="1780" y="1708"/>
                  </a:lnTo>
                  <a:lnTo>
                    <a:pt x="1776" y="1703"/>
                  </a:lnTo>
                  <a:lnTo>
                    <a:pt x="1774" y="1698"/>
                  </a:lnTo>
                  <a:lnTo>
                    <a:pt x="1770" y="1692"/>
                  </a:lnTo>
                  <a:lnTo>
                    <a:pt x="1766" y="1688"/>
                  </a:lnTo>
                  <a:lnTo>
                    <a:pt x="1761" y="1684"/>
                  </a:lnTo>
                  <a:lnTo>
                    <a:pt x="1761" y="1684"/>
                  </a:lnTo>
                  <a:lnTo>
                    <a:pt x="1752" y="1680"/>
                  </a:lnTo>
                  <a:lnTo>
                    <a:pt x="1744" y="1677"/>
                  </a:lnTo>
                  <a:lnTo>
                    <a:pt x="1734" y="1674"/>
                  </a:lnTo>
                  <a:lnTo>
                    <a:pt x="1723" y="1672"/>
                  </a:lnTo>
                  <a:lnTo>
                    <a:pt x="1701" y="1671"/>
                  </a:lnTo>
                  <a:lnTo>
                    <a:pt x="1678" y="1671"/>
                  </a:lnTo>
                  <a:lnTo>
                    <a:pt x="1632" y="1672"/>
                  </a:lnTo>
                  <a:lnTo>
                    <a:pt x="1611" y="1673"/>
                  </a:lnTo>
                  <a:lnTo>
                    <a:pt x="1593" y="1672"/>
                  </a:lnTo>
                  <a:lnTo>
                    <a:pt x="1593" y="1672"/>
                  </a:lnTo>
                  <a:lnTo>
                    <a:pt x="1543" y="1665"/>
                  </a:lnTo>
                  <a:lnTo>
                    <a:pt x="1520" y="1661"/>
                  </a:lnTo>
                  <a:lnTo>
                    <a:pt x="1496" y="1656"/>
                  </a:lnTo>
                  <a:lnTo>
                    <a:pt x="1473" y="1651"/>
                  </a:lnTo>
                  <a:lnTo>
                    <a:pt x="1450" y="1644"/>
                  </a:lnTo>
                  <a:lnTo>
                    <a:pt x="1427" y="1637"/>
                  </a:lnTo>
                  <a:lnTo>
                    <a:pt x="1405" y="1629"/>
                  </a:lnTo>
                  <a:lnTo>
                    <a:pt x="1405" y="1629"/>
                  </a:lnTo>
                  <a:lnTo>
                    <a:pt x="1368" y="1614"/>
                  </a:lnTo>
                  <a:lnTo>
                    <a:pt x="1329" y="1600"/>
                  </a:lnTo>
                  <a:lnTo>
                    <a:pt x="1249" y="1573"/>
                  </a:lnTo>
                  <a:lnTo>
                    <a:pt x="1209" y="1560"/>
                  </a:lnTo>
                  <a:lnTo>
                    <a:pt x="1171" y="1544"/>
                  </a:lnTo>
                  <a:lnTo>
                    <a:pt x="1153" y="1534"/>
                  </a:lnTo>
                  <a:lnTo>
                    <a:pt x="1135" y="1526"/>
                  </a:lnTo>
                  <a:lnTo>
                    <a:pt x="1118" y="1515"/>
                  </a:lnTo>
                  <a:lnTo>
                    <a:pt x="1102" y="1504"/>
                  </a:lnTo>
                  <a:lnTo>
                    <a:pt x="1102" y="1504"/>
                  </a:lnTo>
                  <a:lnTo>
                    <a:pt x="1120" y="1499"/>
                  </a:lnTo>
                  <a:lnTo>
                    <a:pt x="1139" y="1496"/>
                  </a:lnTo>
                  <a:lnTo>
                    <a:pt x="1159" y="1495"/>
                  </a:lnTo>
                  <a:lnTo>
                    <a:pt x="1179" y="1495"/>
                  </a:lnTo>
                  <a:lnTo>
                    <a:pt x="1200" y="1496"/>
                  </a:lnTo>
                  <a:lnTo>
                    <a:pt x="1222" y="1498"/>
                  </a:lnTo>
                  <a:lnTo>
                    <a:pt x="1265" y="1504"/>
                  </a:lnTo>
                  <a:lnTo>
                    <a:pt x="1309" y="1512"/>
                  </a:lnTo>
                  <a:lnTo>
                    <a:pt x="1353" y="1518"/>
                  </a:lnTo>
                  <a:lnTo>
                    <a:pt x="1374" y="1520"/>
                  </a:lnTo>
                  <a:lnTo>
                    <a:pt x="1396" y="1521"/>
                  </a:lnTo>
                  <a:lnTo>
                    <a:pt x="1417" y="1521"/>
                  </a:lnTo>
                  <a:lnTo>
                    <a:pt x="1437" y="1520"/>
                  </a:lnTo>
                  <a:lnTo>
                    <a:pt x="1437" y="1520"/>
                  </a:lnTo>
                  <a:lnTo>
                    <a:pt x="1451" y="1518"/>
                  </a:lnTo>
                  <a:lnTo>
                    <a:pt x="1462" y="1516"/>
                  </a:lnTo>
                  <a:lnTo>
                    <a:pt x="1475" y="1513"/>
                  </a:lnTo>
                  <a:lnTo>
                    <a:pt x="1486" y="1510"/>
                  </a:lnTo>
                  <a:lnTo>
                    <a:pt x="1496" y="1507"/>
                  </a:lnTo>
                  <a:lnTo>
                    <a:pt x="1505" y="1501"/>
                  </a:lnTo>
                  <a:lnTo>
                    <a:pt x="1512" y="1497"/>
                  </a:lnTo>
                  <a:lnTo>
                    <a:pt x="1519" y="1491"/>
                  </a:lnTo>
                  <a:lnTo>
                    <a:pt x="1523" y="1485"/>
                  </a:lnTo>
                  <a:lnTo>
                    <a:pt x="1525" y="1478"/>
                  </a:lnTo>
                  <a:lnTo>
                    <a:pt x="1525" y="1471"/>
                  </a:lnTo>
                  <a:lnTo>
                    <a:pt x="1523" y="1464"/>
                  </a:lnTo>
                  <a:lnTo>
                    <a:pt x="1519" y="1456"/>
                  </a:lnTo>
                  <a:lnTo>
                    <a:pt x="1511" y="1447"/>
                  </a:lnTo>
                  <a:lnTo>
                    <a:pt x="1502" y="1439"/>
                  </a:lnTo>
                  <a:lnTo>
                    <a:pt x="1489" y="1429"/>
                  </a:lnTo>
                  <a:lnTo>
                    <a:pt x="1489" y="1429"/>
                  </a:lnTo>
                  <a:lnTo>
                    <a:pt x="1478" y="1421"/>
                  </a:lnTo>
                  <a:lnTo>
                    <a:pt x="1467" y="1413"/>
                  </a:lnTo>
                  <a:lnTo>
                    <a:pt x="1444" y="1399"/>
                  </a:lnTo>
                  <a:lnTo>
                    <a:pt x="1397" y="1375"/>
                  </a:lnTo>
                  <a:lnTo>
                    <a:pt x="1373" y="1362"/>
                  </a:lnTo>
                  <a:lnTo>
                    <a:pt x="1351" y="1348"/>
                  </a:lnTo>
                  <a:lnTo>
                    <a:pt x="1342" y="1341"/>
                  </a:lnTo>
                  <a:lnTo>
                    <a:pt x="1331" y="1332"/>
                  </a:lnTo>
                  <a:lnTo>
                    <a:pt x="1322" y="1323"/>
                  </a:lnTo>
                  <a:lnTo>
                    <a:pt x="1313" y="1312"/>
                  </a:lnTo>
                  <a:lnTo>
                    <a:pt x="1313" y="1312"/>
                  </a:lnTo>
                  <a:lnTo>
                    <a:pt x="1306" y="1305"/>
                  </a:lnTo>
                  <a:lnTo>
                    <a:pt x="1300" y="1296"/>
                  </a:lnTo>
                  <a:lnTo>
                    <a:pt x="1288" y="1277"/>
                  </a:lnTo>
                  <a:lnTo>
                    <a:pt x="1283" y="1268"/>
                  </a:lnTo>
                  <a:lnTo>
                    <a:pt x="1277" y="1259"/>
                  </a:lnTo>
                  <a:lnTo>
                    <a:pt x="1269" y="1252"/>
                  </a:lnTo>
                  <a:lnTo>
                    <a:pt x="1262" y="1244"/>
                  </a:lnTo>
                  <a:lnTo>
                    <a:pt x="1262" y="1244"/>
                  </a:lnTo>
                  <a:lnTo>
                    <a:pt x="1253" y="1242"/>
                  </a:lnTo>
                  <a:lnTo>
                    <a:pt x="1244" y="1240"/>
                  </a:lnTo>
                  <a:lnTo>
                    <a:pt x="1224" y="1238"/>
                  </a:lnTo>
                  <a:lnTo>
                    <a:pt x="1200" y="1237"/>
                  </a:lnTo>
                  <a:lnTo>
                    <a:pt x="1175" y="1237"/>
                  </a:lnTo>
                  <a:lnTo>
                    <a:pt x="1126" y="1238"/>
                  </a:lnTo>
                  <a:lnTo>
                    <a:pt x="1105" y="1238"/>
                  </a:lnTo>
                  <a:lnTo>
                    <a:pt x="1086" y="1237"/>
                  </a:lnTo>
                  <a:lnTo>
                    <a:pt x="1086" y="1237"/>
                  </a:lnTo>
                  <a:lnTo>
                    <a:pt x="1059" y="1236"/>
                  </a:lnTo>
                  <a:lnTo>
                    <a:pt x="1032" y="1236"/>
                  </a:lnTo>
                  <a:lnTo>
                    <a:pt x="1004" y="1237"/>
                  </a:lnTo>
                  <a:lnTo>
                    <a:pt x="977" y="1239"/>
                  </a:lnTo>
                  <a:lnTo>
                    <a:pt x="949" y="1241"/>
                  </a:lnTo>
                  <a:lnTo>
                    <a:pt x="921" y="1244"/>
                  </a:lnTo>
                  <a:lnTo>
                    <a:pt x="866" y="1253"/>
                  </a:lnTo>
                  <a:lnTo>
                    <a:pt x="866" y="1253"/>
                  </a:lnTo>
                  <a:lnTo>
                    <a:pt x="833" y="1258"/>
                  </a:lnTo>
                  <a:lnTo>
                    <a:pt x="801" y="1265"/>
                  </a:lnTo>
                  <a:lnTo>
                    <a:pt x="770" y="1273"/>
                  </a:lnTo>
                  <a:lnTo>
                    <a:pt x="737" y="1282"/>
                  </a:lnTo>
                  <a:lnTo>
                    <a:pt x="674" y="1302"/>
                  </a:lnTo>
                  <a:lnTo>
                    <a:pt x="611" y="1321"/>
                  </a:lnTo>
                  <a:lnTo>
                    <a:pt x="611" y="1321"/>
                  </a:lnTo>
                  <a:lnTo>
                    <a:pt x="599" y="1324"/>
                  </a:lnTo>
                  <a:lnTo>
                    <a:pt x="586" y="1328"/>
                  </a:lnTo>
                  <a:lnTo>
                    <a:pt x="560" y="1339"/>
                  </a:lnTo>
                  <a:lnTo>
                    <a:pt x="532" y="1349"/>
                  </a:lnTo>
                  <a:lnTo>
                    <a:pt x="504" y="1358"/>
                  </a:lnTo>
                  <a:lnTo>
                    <a:pt x="499" y="1341"/>
                  </a:lnTo>
                  <a:lnTo>
                    <a:pt x="499" y="1341"/>
                  </a:lnTo>
                  <a:lnTo>
                    <a:pt x="490" y="1331"/>
                  </a:lnTo>
                  <a:lnTo>
                    <a:pt x="480" y="1322"/>
                  </a:lnTo>
                  <a:lnTo>
                    <a:pt x="472" y="1312"/>
                  </a:lnTo>
                  <a:lnTo>
                    <a:pt x="464" y="1303"/>
                  </a:lnTo>
                  <a:lnTo>
                    <a:pt x="458" y="1292"/>
                  </a:lnTo>
                  <a:lnTo>
                    <a:pt x="452" y="1281"/>
                  </a:lnTo>
                  <a:lnTo>
                    <a:pt x="443" y="1260"/>
                  </a:lnTo>
                  <a:lnTo>
                    <a:pt x="435" y="1239"/>
                  </a:lnTo>
                  <a:lnTo>
                    <a:pt x="429" y="1218"/>
                  </a:lnTo>
                  <a:lnTo>
                    <a:pt x="417" y="1174"/>
                  </a:lnTo>
                  <a:lnTo>
                    <a:pt x="411" y="1153"/>
                  </a:lnTo>
                  <a:lnTo>
                    <a:pt x="404" y="1133"/>
                  </a:lnTo>
                  <a:lnTo>
                    <a:pt x="398" y="1122"/>
                  </a:lnTo>
                  <a:lnTo>
                    <a:pt x="393" y="1112"/>
                  </a:lnTo>
                  <a:lnTo>
                    <a:pt x="387" y="1104"/>
                  </a:lnTo>
                  <a:lnTo>
                    <a:pt x="380" y="1094"/>
                  </a:lnTo>
                  <a:lnTo>
                    <a:pt x="373" y="1086"/>
                  </a:lnTo>
                  <a:lnTo>
                    <a:pt x="364" y="1077"/>
                  </a:lnTo>
                  <a:lnTo>
                    <a:pt x="355" y="1070"/>
                  </a:lnTo>
                  <a:lnTo>
                    <a:pt x="344" y="1062"/>
                  </a:lnTo>
                  <a:lnTo>
                    <a:pt x="332" y="1055"/>
                  </a:lnTo>
                  <a:lnTo>
                    <a:pt x="319" y="1049"/>
                  </a:lnTo>
                  <a:lnTo>
                    <a:pt x="304" y="1042"/>
                  </a:lnTo>
                  <a:lnTo>
                    <a:pt x="288" y="1037"/>
                  </a:lnTo>
                  <a:lnTo>
                    <a:pt x="288" y="1037"/>
                  </a:lnTo>
                  <a:lnTo>
                    <a:pt x="274" y="1034"/>
                  </a:lnTo>
                  <a:lnTo>
                    <a:pt x="259" y="1031"/>
                  </a:lnTo>
                  <a:lnTo>
                    <a:pt x="229" y="1025"/>
                  </a:lnTo>
                  <a:lnTo>
                    <a:pt x="196" y="1020"/>
                  </a:lnTo>
                  <a:lnTo>
                    <a:pt x="163" y="1013"/>
                  </a:lnTo>
                  <a:lnTo>
                    <a:pt x="147" y="1009"/>
                  </a:lnTo>
                  <a:lnTo>
                    <a:pt x="131" y="1004"/>
                  </a:lnTo>
                  <a:lnTo>
                    <a:pt x="115" y="999"/>
                  </a:lnTo>
                  <a:lnTo>
                    <a:pt x="101" y="992"/>
                  </a:lnTo>
                  <a:lnTo>
                    <a:pt x="87" y="984"/>
                  </a:lnTo>
                  <a:lnTo>
                    <a:pt x="75" y="975"/>
                  </a:lnTo>
                  <a:lnTo>
                    <a:pt x="63" y="965"/>
                  </a:lnTo>
                  <a:lnTo>
                    <a:pt x="52" y="953"/>
                  </a:lnTo>
                  <a:lnTo>
                    <a:pt x="52" y="953"/>
                  </a:lnTo>
                  <a:lnTo>
                    <a:pt x="48" y="945"/>
                  </a:lnTo>
                  <a:lnTo>
                    <a:pt x="44" y="936"/>
                  </a:lnTo>
                  <a:lnTo>
                    <a:pt x="41" y="928"/>
                  </a:lnTo>
                  <a:lnTo>
                    <a:pt x="39" y="918"/>
                  </a:lnTo>
                  <a:lnTo>
                    <a:pt x="36" y="899"/>
                  </a:lnTo>
                  <a:lnTo>
                    <a:pt x="34" y="880"/>
                  </a:lnTo>
                  <a:lnTo>
                    <a:pt x="34" y="861"/>
                  </a:lnTo>
                  <a:lnTo>
                    <a:pt x="36" y="840"/>
                  </a:lnTo>
                  <a:lnTo>
                    <a:pt x="36" y="821"/>
                  </a:lnTo>
                  <a:lnTo>
                    <a:pt x="37" y="801"/>
                  </a:lnTo>
                  <a:lnTo>
                    <a:pt x="44" y="796"/>
                  </a:lnTo>
                  <a:lnTo>
                    <a:pt x="44" y="796"/>
                  </a:lnTo>
                  <a:lnTo>
                    <a:pt x="34" y="783"/>
                  </a:lnTo>
                  <a:lnTo>
                    <a:pt x="25" y="768"/>
                  </a:lnTo>
                  <a:lnTo>
                    <a:pt x="16" y="753"/>
                  </a:lnTo>
                  <a:lnTo>
                    <a:pt x="9" y="737"/>
                  </a:lnTo>
                  <a:lnTo>
                    <a:pt x="9" y="737"/>
                  </a:lnTo>
                  <a:lnTo>
                    <a:pt x="6" y="731"/>
                  </a:lnTo>
                  <a:lnTo>
                    <a:pt x="6" y="731"/>
                  </a:lnTo>
                  <a:lnTo>
                    <a:pt x="0" y="717"/>
                  </a:lnTo>
                  <a:lnTo>
                    <a:pt x="12" y="721"/>
                  </a:lnTo>
                  <a:lnTo>
                    <a:pt x="12" y="721"/>
                  </a:lnTo>
                  <a:lnTo>
                    <a:pt x="37" y="721"/>
                  </a:lnTo>
                  <a:lnTo>
                    <a:pt x="67" y="719"/>
                  </a:lnTo>
                  <a:lnTo>
                    <a:pt x="102" y="716"/>
                  </a:lnTo>
                  <a:lnTo>
                    <a:pt x="120" y="713"/>
                  </a:lnTo>
                  <a:lnTo>
                    <a:pt x="138" y="710"/>
                  </a:lnTo>
                  <a:lnTo>
                    <a:pt x="156" y="705"/>
                  </a:lnTo>
                  <a:lnTo>
                    <a:pt x="172" y="700"/>
                  </a:lnTo>
                  <a:lnTo>
                    <a:pt x="188" y="694"/>
                  </a:lnTo>
                  <a:lnTo>
                    <a:pt x="202" y="686"/>
                  </a:lnTo>
                  <a:lnTo>
                    <a:pt x="214" y="677"/>
                  </a:lnTo>
                  <a:lnTo>
                    <a:pt x="218" y="671"/>
                  </a:lnTo>
                  <a:lnTo>
                    <a:pt x="222" y="666"/>
                  </a:lnTo>
                  <a:lnTo>
                    <a:pt x="226" y="661"/>
                  </a:lnTo>
                  <a:lnTo>
                    <a:pt x="229" y="654"/>
                  </a:lnTo>
                  <a:lnTo>
                    <a:pt x="231" y="648"/>
                  </a:lnTo>
                  <a:lnTo>
                    <a:pt x="232" y="642"/>
                  </a:lnTo>
                  <a:lnTo>
                    <a:pt x="232" y="642"/>
                  </a:lnTo>
                  <a:lnTo>
                    <a:pt x="233" y="635"/>
                  </a:lnTo>
                  <a:lnTo>
                    <a:pt x="232" y="630"/>
                  </a:lnTo>
                  <a:lnTo>
                    <a:pt x="230" y="625"/>
                  </a:lnTo>
                  <a:lnTo>
                    <a:pt x="228" y="619"/>
                  </a:lnTo>
                  <a:lnTo>
                    <a:pt x="224" y="614"/>
                  </a:lnTo>
                  <a:lnTo>
                    <a:pt x="220" y="609"/>
                  </a:lnTo>
                  <a:lnTo>
                    <a:pt x="211" y="599"/>
                  </a:lnTo>
                  <a:lnTo>
                    <a:pt x="198" y="590"/>
                  </a:lnTo>
                  <a:lnTo>
                    <a:pt x="184" y="580"/>
                  </a:lnTo>
                  <a:lnTo>
                    <a:pt x="168" y="572"/>
                  </a:lnTo>
                  <a:lnTo>
                    <a:pt x="152" y="563"/>
                  </a:lnTo>
                  <a:lnTo>
                    <a:pt x="117" y="547"/>
                  </a:lnTo>
                  <a:lnTo>
                    <a:pt x="83" y="533"/>
                  </a:lnTo>
                  <a:lnTo>
                    <a:pt x="54" y="521"/>
                  </a:lnTo>
                  <a:lnTo>
                    <a:pt x="42" y="515"/>
                  </a:lnTo>
                  <a:lnTo>
                    <a:pt x="32" y="510"/>
                  </a:lnTo>
                  <a:lnTo>
                    <a:pt x="14" y="509"/>
                  </a:lnTo>
                  <a:lnTo>
                    <a:pt x="14" y="509"/>
                  </a:lnTo>
                  <a:lnTo>
                    <a:pt x="25" y="498"/>
                  </a:lnTo>
                  <a:lnTo>
                    <a:pt x="37" y="490"/>
                  </a:lnTo>
                  <a:lnTo>
                    <a:pt x="48" y="482"/>
                  </a:lnTo>
                  <a:lnTo>
                    <a:pt x="61" y="477"/>
                  </a:lnTo>
                  <a:lnTo>
                    <a:pt x="74" y="473"/>
                  </a:lnTo>
                  <a:lnTo>
                    <a:pt x="87" y="469"/>
                  </a:lnTo>
                  <a:lnTo>
                    <a:pt x="101" y="465"/>
                  </a:lnTo>
                  <a:lnTo>
                    <a:pt x="116" y="464"/>
                  </a:lnTo>
                  <a:lnTo>
                    <a:pt x="146" y="461"/>
                  </a:lnTo>
                  <a:lnTo>
                    <a:pt x="176" y="459"/>
                  </a:lnTo>
                  <a:lnTo>
                    <a:pt x="206" y="457"/>
                  </a:lnTo>
                  <a:lnTo>
                    <a:pt x="221" y="455"/>
                  </a:lnTo>
                  <a:lnTo>
                    <a:pt x="236" y="452"/>
                  </a:lnTo>
                  <a:lnTo>
                    <a:pt x="236" y="452"/>
                  </a:lnTo>
                  <a:lnTo>
                    <a:pt x="254" y="448"/>
                  </a:lnTo>
                  <a:lnTo>
                    <a:pt x="271" y="443"/>
                  </a:lnTo>
                  <a:lnTo>
                    <a:pt x="288" y="436"/>
                  </a:lnTo>
                  <a:lnTo>
                    <a:pt x="303" y="427"/>
                  </a:lnTo>
                  <a:lnTo>
                    <a:pt x="303" y="427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938CC80D-1F3C-0D6D-396B-A60533CBD0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5" y="3697"/>
              <a:ext cx="306" cy="515"/>
            </a:xfrm>
            <a:custGeom>
              <a:avLst/>
              <a:gdLst>
                <a:gd name="T0" fmla="*/ 595 w 612"/>
                <a:gd name="T1" fmla="*/ 522 h 1029"/>
                <a:gd name="T2" fmla="*/ 594 w 612"/>
                <a:gd name="T3" fmla="*/ 572 h 1029"/>
                <a:gd name="T4" fmla="*/ 577 w 612"/>
                <a:gd name="T5" fmla="*/ 645 h 1029"/>
                <a:gd name="T6" fmla="*/ 544 w 612"/>
                <a:gd name="T7" fmla="*/ 714 h 1029"/>
                <a:gd name="T8" fmla="*/ 501 w 612"/>
                <a:gd name="T9" fmla="*/ 779 h 1029"/>
                <a:gd name="T10" fmla="*/ 424 w 612"/>
                <a:gd name="T11" fmla="*/ 877 h 1029"/>
                <a:gd name="T12" fmla="*/ 379 w 612"/>
                <a:gd name="T13" fmla="*/ 927 h 1029"/>
                <a:gd name="T14" fmla="*/ 332 w 612"/>
                <a:gd name="T15" fmla="*/ 969 h 1029"/>
                <a:gd name="T16" fmla="*/ 281 w 612"/>
                <a:gd name="T17" fmla="*/ 1001 h 1029"/>
                <a:gd name="T18" fmla="*/ 224 w 612"/>
                <a:gd name="T19" fmla="*/ 1021 h 1029"/>
                <a:gd name="T20" fmla="*/ 157 w 612"/>
                <a:gd name="T21" fmla="*/ 1029 h 1029"/>
                <a:gd name="T22" fmla="*/ 120 w 612"/>
                <a:gd name="T23" fmla="*/ 1029 h 1029"/>
                <a:gd name="T24" fmla="*/ 87 w 612"/>
                <a:gd name="T25" fmla="*/ 1023 h 1029"/>
                <a:gd name="T26" fmla="*/ 57 w 612"/>
                <a:gd name="T27" fmla="*/ 1012 h 1029"/>
                <a:gd name="T28" fmla="*/ 33 w 612"/>
                <a:gd name="T29" fmla="*/ 998 h 1029"/>
                <a:gd name="T30" fmla="*/ 15 w 612"/>
                <a:gd name="T31" fmla="*/ 980 h 1029"/>
                <a:gd name="T32" fmla="*/ 4 w 612"/>
                <a:gd name="T33" fmla="*/ 960 h 1029"/>
                <a:gd name="T34" fmla="*/ 0 w 612"/>
                <a:gd name="T35" fmla="*/ 939 h 1029"/>
                <a:gd name="T36" fmla="*/ 3 w 612"/>
                <a:gd name="T37" fmla="*/ 918 h 1029"/>
                <a:gd name="T38" fmla="*/ 17 w 612"/>
                <a:gd name="T39" fmla="*/ 895 h 1029"/>
                <a:gd name="T40" fmla="*/ 39 w 612"/>
                <a:gd name="T41" fmla="*/ 874 h 1029"/>
                <a:gd name="T42" fmla="*/ 71 w 612"/>
                <a:gd name="T43" fmla="*/ 855 h 1029"/>
                <a:gd name="T44" fmla="*/ 106 w 612"/>
                <a:gd name="T45" fmla="*/ 842 h 1029"/>
                <a:gd name="T46" fmla="*/ 158 w 612"/>
                <a:gd name="T47" fmla="*/ 827 h 1029"/>
                <a:gd name="T48" fmla="*/ 180 w 612"/>
                <a:gd name="T49" fmla="*/ 814 h 1029"/>
                <a:gd name="T50" fmla="*/ 198 w 612"/>
                <a:gd name="T51" fmla="*/ 790 h 1029"/>
                <a:gd name="T52" fmla="*/ 208 w 612"/>
                <a:gd name="T53" fmla="*/ 766 h 1029"/>
                <a:gd name="T54" fmla="*/ 228 w 612"/>
                <a:gd name="T55" fmla="*/ 690 h 1029"/>
                <a:gd name="T56" fmla="*/ 234 w 612"/>
                <a:gd name="T57" fmla="*/ 609 h 1029"/>
                <a:gd name="T58" fmla="*/ 228 w 612"/>
                <a:gd name="T59" fmla="*/ 558 h 1029"/>
                <a:gd name="T60" fmla="*/ 209 w 612"/>
                <a:gd name="T61" fmla="*/ 498 h 1029"/>
                <a:gd name="T62" fmla="*/ 193 w 612"/>
                <a:gd name="T63" fmla="*/ 471 h 1029"/>
                <a:gd name="T64" fmla="*/ 164 w 612"/>
                <a:gd name="T65" fmla="*/ 441 h 1029"/>
                <a:gd name="T66" fmla="*/ 124 w 612"/>
                <a:gd name="T67" fmla="*/ 414 h 1029"/>
                <a:gd name="T68" fmla="*/ 66 w 612"/>
                <a:gd name="T69" fmla="*/ 377 h 1029"/>
                <a:gd name="T70" fmla="*/ 42 w 612"/>
                <a:gd name="T71" fmla="*/ 352 h 1029"/>
                <a:gd name="T72" fmla="*/ 22 w 612"/>
                <a:gd name="T73" fmla="*/ 324 h 1029"/>
                <a:gd name="T74" fmla="*/ 11 w 612"/>
                <a:gd name="T75" fmla="*/ 291 h 1029"/>
                <a:gd name="T76" fmla="*/ 0 w 612"/>
                <a:gd name="T77" fmla="*/ 250 h 1029"/>
                <a:gd name="T78" fmla="*/ 81 w 612"/>
                <a:gd name="T79" fmla="*/ 222 h 1029"/>
                <a:gd name="T80" fmla="*/ 159 w 612"/>
                <a:gd name="T81" fmla="*/ 184 h 1029"/>
                <a:gd name="T82" fmla="*/ 234 w 612"/>
                <a:gd name="T83" fmla="*/ 139 h 1029"/>
                <a:gd name="T84" fmla="*/ 299 w 612"/>
                <a:gd name="T85" fmla="*/ 85 h 1029"/>
                <a:gd name="T86" fmla="*/ 355 w 612"/>
                <a:gd name="T87" fmla="*/ 22 h 1029"/>
                <a:gd name="T88" fmla="*/ 364 w 612"/>
                <a:gd name="T89" fmla="*/ 34 h 1029"/>
                <a:gd name="T90" fmla="*/ 357 w 612"/>
                <a:gd name="T91" fmla="*/ 142 h 1029"/>
                <a:gd name="T92" fmla="*/ 367 w 612"/>
                <a:gd name="T93" fmla="*/ 248 h 1029"/>
                <a:gd name="T94" fmla="*/ 376 w 612"/>
                <a:gd name="T95" fmla="*/ 282 h 1029"/>
                <a:gd name="T96" fmla="*/ 402 w 612"/>
                <a:gd name="T97" fmla="*/ 345 h 1029"/>
                <a:gd name="T98" fmla="*/ 440 w 612"/>
                <a:gd name="T99" fmla="*/ 393 h 1029"/>
                <a:gd name="T100" fmla="*/ 487 w 612"/>
                <a:gd name="T101" fmla="*/ 431 h 1029"/>
                <a:gd name="T102" fmla="*/ 576 w 612"/>
                <a:gd name="T103" fmla="*/ 485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12" h="1029">
                  <a:moveTo>
                    <a:pt x="612" y="508"/>
                  </a:moveTo>
                  <a:lnTo>
                    <a:pt x="595" y="522"/>
                  </a:lnTo>
                  <a:lnTo>
                    <a:pt x="595" y="522"/>
                  </a:lnTo>
                  <a:lnTo>
                    <a:pt x="596" y="535"/>
                  </a:lnTo>
                  <a:lnTo>
                    <a:pt x="596" y="547"/>
                  </a:lnTo>
                  <a:lnTo>
                    <a:pt x="594" y="572"/>
                  </a:lnTo>
                  <a:lnTo>
                    <a:pt x="591" y="597"/>
                  </a:lnTo>
                  <a:lnTo>
                    <a:pt x="585" y="621"/>
                  </a:lnTo>
                  <a:lnTo>
                    <a:pt x="577" y="645"/>
                  </a:lnTo>
                  <a:lnTo>
                    <a:pt x="568" y="668"/>
                  </a:lnTo>
                  <a:lnTo>
                    <a:pt x="556" y="691"/>
                  </a:lnTo>
                  <a:lnTo>
                    <a:pt x="544" y="714"/>
                  </a:lnTo>
                  <a:lnTo>
                    <a:pt x="531" y="735"/>
                  </a:lnTo>
                  <a:lnTo>
                    <a:pt x="517" y="757"/>
                  </a:lnTo>
                  <a:lnTo>
                    <a:pt x="501" y="779"/>
                  </a:lnTo>
                  <a:lnTo>
                    <a:pt x="486" y="799"/>
                  </a:lnTo>
                  <a:lnTo>
                    <a:pt x="454" y="839"/>
                  </a:lnTo>
                  <a:lnTo>
                    <a:pt x="424" y="877"/>
                  </a:lnTo>
                  <a:lnTo>
                    <a:pt x="424" y="877"/>
                  </a:lnTo>
                  <a:lnTo>
                    <a:pt x="394" y="912"/>
                  </a:lnTo>
                  <a:lnTo>
                    <a:pt x="379" y="927"/>
                  </a:lnTo>
                  <a:lnTo>
                    <a:pt x="364" y="942"/>
                  </a:lnTo>
                  <a:lnTo>
                    <a:pt x="348" y="956"/>
                  </a:lnTo>
                  <a:lnTo>
                    <a:pt x="332" y="969"/>
                  </a:lnTo>
                  <a:lnTo>
                    <a:pt x="316" y="980"/>
                  </a:lnTo>
                  <a:lnTo>
                    <a:pt x="299" y="991"/>
                  </a:lnTo>
                  <a:lnTo>
                    <a:pt x="281" y="1001"/>
                  </a:lnTo>
                  <a:lnTo>
                    <a:pt x="263" y="1008"/>
                  </a:lnTo>
                  <a:lnTo>
                    <a:pt x="244" y="1015"/>
                  </a:lnTo>
                  <a:lnTo>
                    <a:pt x="224" y="1021"/>
                  </a:lnTo>
                  <a:lnTo>
                    <a:pt x="203" y="1025"/>
                  </a:lnTo>
                  <a:lnTo>
                    <a:pt x="181" y="1028"/>
                  </a:lnTo>
                  <a:lnTo>
                    <a:pt x="157" y="1029"/>
                  </a:lnTo>
                  <a:lnTo>
                    <a:pt x="133" y="1029"/>
                  </a:lnTo>
                  <a:lnTo>
                    <a:pt x="133" y="1029"/>
                  </a:lnTo>
                  <a:lnTo>
                    <a:pt x="120" y="1029"/>
                  </a:lnTo>
                  <a:lnTo>
                    <a:pt x="108" y="1027"/>
                  </a:lnTo>
                  <a:lnTo>
                    <a:pt x="98" y="1026"/>
                  </a:lnTo>
                  <a:lnTo>
                    <a:pt x="87" y="1023"/>
                  </a:lnTo>
                  <a:lnTo>
                    <a:pt x="77" y="1020"/>
                  </a:lnTo>
                  <a:lnTo>
                    <a:pt x="67" y="1017"/>
                  </a:lnTo>
                  <a:lnTo>
                    <a:pt x="57" y="1012"/>
                  </a:lnTo>
                  <a:lnTo>
                    <a:pt x="49" y="1008"/>
                  </a:lnTo>
                  <a:lnTo>
                    <a:pt x="41" y="1004"/>
                  </a:lnTo>
                  <a:lnTo>
                    <a:pt x="33" y="998"/>
                  </a:lnTo>
                  <a:lnTo>
                    <a:pt x="27" y="992"/>
                  </a:lnTo>
                  <a:lnTo>
                    <a:pt x="20" y="987"/>
                  </a:lnTo>
                  <a:lnTo>
                    <a:pt x="15" y="980"/>
                  </a:lnTo>
                  <a:lnTo>
                    <a:pt x="11" y="974"/>
                  </a:lnTo>
                  <a:lnTo>
                    <a:pt x="7" y="968"/>
                  </a:lnTo>
                  <a:lnTo>
                    <a:pt x="4" y="960"/>
                  </a:lnTo>
                  <a:lnTo>
                    <a:pt x="1" y="954"/>
                  </a:lnTo>
                  <a:lnTo>
                    <a:pt x="0" y="946"/>
                  </a:lnTo>
                  <a:lnTo>
                    <a:pt x="0" y="939"/>
                  </a:lnTo>
                  <a:lnTo>
                    <a:pt x="0" y="932"/>
                  </a:lnTo>
                  <a:lnTo>
                    <a:pt x="1" y="924"/>
                  </a:lnTo>
                  <a:lnTo>
                    <a:pt x="3" y="918"/>
                  </a:lnTo>
                  <a:lnTo>
                    <a:pt x="8" y="910"/>
                  </a:lnTo>
                  <a:lnTo>
                    <a:pt x="12" y="903"/>
                  </a:lnTo>
                  <a:lnTo>
                    <a:pt x="17" y="895"/>
                  </a:lnTo>
                  <a:lnTo>
                    <a:pt x="24" y="888"/>
                  </a:lnTo>
                  <a:lnTo>
                    <a:pt x="31" y="882"/>
                  </a:lnTo>
                  <a:lnTo>
                    <a:pt x="39" y="874"/>
                  </a:lnTo>
                  <a:lnTo>
                    <a:pt x="49" y="868"/>
                  </a:lnTo>
                  <a:lnTo>
                    <a:pt x="60" y="861"/>
                  </a:lnTo>
                  <a:lnTo>
                    <a:pt x="71" y="855"/>
                  </a:lnTo>
                  <a:lnTo>
                    <a:pt x="85" y="850"/>
                  </a:lnTo>
                  <a:lnTo>
                    <a:pt x="85" y="850"/>
                  </a:lnTo>
                  <a:lnTo>
                    <a:pt x="106" y="842"/>
                  </a:lnTo>
                  <a:lnTo>
                    <a:pt x="125" y="837"/>
                  </a:lnTo>
                  <a:lnTo>
                    <a:pt x="142" y="833"/>
                  </a:lnTo>
                  <a:lnTo>
                    <a:pt x="158" y="827"/>
                  </a:lnTo>
                  <a:lnTo>
                    <a:pt x="166" y="824"/>
                  </a:lnTo>
                  <a:lnTo>
                    <a:pt x="173" y="819"/>
                  </a:lnTo>
                  <a:lnTo>
                    <a:pt x="180" y="814"/>
                  </a:lnTo>
                  <a:lnTo>
                    <a:pt x="186" y="807"/>
                  </a:lnTo>
                  <a:lnTo>
                    <a:pt x="192" y="800"/>
                  </a:lnTo>
                  <a:lnTo>
                    <a:pt x="198" y="790"/>
                  </a:lnTo>
                  <a:lnTo>
                    <a:pt x="203" y="779"/>
                  </a:lnTo>
                  <a:lnTo>
                    <a:pt x="208" y="766"/>
                  </a:lnTo>
                  <a:lnTo>
                    <a:pt x="208" y="766"/>
                  </a:lnTo>
                  <a:lnTo>
                    <a:pt x="217" y="742"/>
                  </a:lnTo>
                  <a:lnTo>
                    <a:pt x="223" y="717"/>
                  </a:lnTo>
                  <a:lnTo>
                    <a:pt x="228" y="690"/>
                  </a:lnTo>
                  <a:lnTo>
                    <a:pt x="231" y="664"/>
                  </a:lnTo>
                  <a:lnTo>
                    <a:pt x="234" y="636"/>
                  </a:lnTo>
                  <a:lnTo>
                    <a:pt x="234" y="609"/>
                  </a:lnTo>
                  <a:lnTo>
                    <a:pt x="231" y="583"/>
                  </a:lnTo>
                  <a:lnTo>
                    <a:pt x="228" y="558"/>
                  </a:lnTo>
                  <a:lnTo>
                    <a:pt x="228" y="558"/>
                  </a:lnTo>
                  <a:lnTo>
                    <a:pt x="222" y="531"/>
                  </a:lnTo>
                  <a:lnTo>
                    <a:pt x="213" y="509"/>
                  </a:lnTo>
                  <a:lnTo>
                    <a:pt x="209" y="498"/>
                  </a:lnTo>
                  <a:lnTo>
                    <a:pt x="204" y="488"/>
                  </a:lnTo>
                  <a:lnTo>
                    <a:pt x="199" y="480"/>
                  </a:lnTo>
                  <a:lnTo>
                    <a:pt x="193" y="471"/>
                  </a:lnTo>
                  <a:lnTo>
                    <a:pt x="187" y="463"/>
                  </a:lnTo>
                  <a:lnTo>
                    <a:pt x="180" y="456"/>
                  </a:lnTo>
                  <a:lnTo>
                    <a:pt x="164" y="441"/>
                  </a:lnTo>
                  <a:lnTo>
                    <a:pt x="146" y="428"/>
                  </a:lnTo>
                  <a:lnTo>
                    <a:pt x="124" y="414"/>
                  </a:lnTo>
                  <a:lnTo>
                    <a:pt x="124" y="414"/>
                  </a:lnTo>
                  <a:lnTo>
                    <a:pt x="104" y="403"/>
                  </a:lnTo>
                  <a:lnTo>
                    <a:pt x="84" y="391"/>
                  </a:lnTo>
                  <a:lnTo>
                    <a:pt x="66" y="377"/>
                  </a:lnTo>
                  <a:lnTo>
                    <a:pt x="56" y="369"/>
                  </a:lnTo>
                  <a:lnTo>
                    <a:pt x="49" y="361"/>
                  </a:lnTo>
                  <a:lnTo>
                    <a:pt x="42" y="352"/>
                  </a:lnTo>
                  <a:lnTo>
                    <a:pt x="34" y="344"/>
                  </a:lnTo>
                  <a:lnTo>
                    <a:pt x="28" y="334"/>
                  </a:lnTo>
                  <a:lnTo>
                    <a:pt x="22" y="324"/>
                  </a:lnTo>
                  <a:lnTo>
                    <a:pt x="18" y="313"/>
                  </a:lnTo>
                  <a:lnTo>
                    <a:pt x="14" y="303"/>
                  </a:lnTo>
                  <a:lnTo>
                    <a:pt x="11" y="291"/>
                  </a:lnTo>
                  <a:lnTo>
                    <a:pt x="9" y="278"/>
                  </a:lnTo>
                  <a:lnTo>
                    <a:pt x="0" y="250"/>
                  </a:lnTo>
                  <a:lnTo>
                    <a:pt x="0" y="250"/>
                  </a:lnTo>
                  <a:lnTo>
                    <a:pt x="27" y="242"/>
                  </a:lnTo>
                  <a:lnTo>
                    <a:pt x="54" y="232"/>
                  </a:lnTo>
                  <a:lnTo>
                    <a:pt x="81" y="222"/>
                  </a:lnTo>
                  <a:lnTo>
                    <a:pt x="107" y="210"/>
                  </a:lnTo>
                  <a:lnTo>
                    <a:pt x="134" y="197"/>
                  </a:lnTo>
                  <a:lnTo>
                    <a:pt x="159" y="184"/>
                  </a:lnTo>
                  <a:lnTo>
                    <a:pt x="185" y="170"/>
                  </a:lnTo>
                  <a:lnTo>
                    <a:pt x="209" y="155"/>
                  </a:lnTo>
                  <a:lnTo>
                    <a:pt x="234" y="139"/>
                  </a:lnTo>
                  <a:lnTo>
                    <a:pt x="256" y="122"/>
                  </a:lnTo>
                  <a:lnTo>
                    <a:pt x="278" y="104"/>
                  </a:lnTo>
                  <a:lnTo>
                    <a:pt x="299" y="85"/>
                  </a:lnTo>
                  <a:lnTo>
                    <a:pt x="320" y="65"/>
                  </a:lnTo>
                  <a:lnTo>
                    <a:pt x="338" y="44"/>
                  </a:lnTo>
                  <a:lnTo>
                    <a:pt x="355" y="22"/>
                  </a:lnTo>
                  <a:lnTo>
                    <a:pt x="370" y="0"/>
                  </a:lnTo>
                  <a:lnTo>
                    <a:pt x="370" y="0"/>
                  </a:lnTo>
                  <a:lnTo>
                    <a:pt x="364" y="34"/>
                  </a:lnTo>
                  <a:lnTo>
                    <a:pt x="360" y="70"/>
                  </a:lnTo>
                  <a:lnTo>
                    <a:pt x="357" y="106"/>
                  </a:lnTo>
                  <a:lnTo>
                    <a:pt x="357" y="142"/>
                  </a:lnTo>
                  <a:lnTo>
                    <a:pt x="358" y="178"/>
                  </a:lnTo>
                  <a:lnTo>
                    <a:pt x="362" y="213"/>
                  </a:lnTo>
                  <a:lnTo>
                    <a:pt x="367" y="248"/>
                  </a:lnTo>
                  <a:lnTo>
                    <a:pt x="372" y="265"/>
                  </a:lnTo>
                  <a:lnTo>
                    <a:pt x="376" y="282"/>
                  </a:lnTo>
                  <a:lnTo>
                    <a:pt x="376" y="282"/>
                  </a:lnTo>
                  <a:lnTo>
                    <a:pt x="383" y="306"/>
                  </a:lnTo>
                  <a:lnTo>
                    <a:pt x="392" y="326"/>
                  </a:lnTo>
                  <a:lnTo>
                    <a:pt x="402" y="345"/>
                  </a:lnTo>
                  <a:lnTo>
                    <a:pt x="414" y="363"/>
                  </a:lnTo>
                  <a:lnTo>
                    <a:pt x="427" y="379"/>
                  </a:lnTo>
                  <a:lnTo>
                    <a:pt x="440" y="393"/>
                  </a:lnTo>
                  <a:lnTo>
                    <a:pt x="455" y="407"/>
                  </a:lnTo>
                  <a:lnTo>
                    <a:pt x="471" y="419"/>
                  </a:lnTo>
                  <a:lnTo>
                    <a:pt x="487" y="431"/>
                  </a:lnTo>
                  <a:lnTo>
                    <a:pt x="504" y="443"/>
                  </a:lnTo>
                  <a:lnTo>
                    <a:pt x="540" y="464"/>
                  </a:lnTo>
                  <a:lnTo>
                    <a:pt x="576" y="485"/>
                  </a:lnTo>
                  <a:lnTo>
                    <a:pt x="612" y="508"/>
                  </a:lnTo>
                  <a:lnTo>
                    <a:pt x="612" y="508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34A6342A-6B71-FB10-237E-AF77FECC91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2" y="0"/>
              <a:ext cx="1718" cy="1307"/>
            </a:xfrm>
            <a:custGeom>
              <a:avLst/>
              <a:gdLst>
                <a:gd name="T0" fmla="*/ 2081 w 3435"/>
                <a:gd name="T1" fmla="*/ 1559 h 2615"/>
                <a:gd name="T2" fmla="*/ 1937 w 3435"/>
                <a:gd name="T3" fmla="*/ 1785 h 2615"/>
                <a:gd name="T4" fmla="*/ 1816 w 3435"/>
                <a:gd name="T5" fmla="*/ 1842 h 2615"/>
                <a:gd name="T6" fmla="*/ 1801 w 3435"/>
                <a:gd name="T7" fmla="*/ 1732 h 2615"/>
                <a:gd name="T8" fmla="*/ 1408 w 3435"/>
                <a:gd name="T9" fmla="*/ 1872 h 2615"/>
                <a:gd name="T10" fmla="*/ 1214 w 3435"/>
                <a:gd name="T11" fmla="*/ 2013 h 2615"/>
                <a:gd name="T12" fmla="*/ 1133 w 3435"/>
                <a:gd name="T13" fmla="*/ 2179 h 2615"/>
                <a:gd name="T14" fmla="*/ 1131 w 3435"/>
                <a:gd name="T15" fmla="*/ 1852 h 2615"/>
                <a:gd name="T16" fmla="*/ 911 w 3435"/>
                <a:gd name="T17" fmla="*/ 2051 h 2615"/>
                <a:gd name="T18" fmla="*/ 979 w 3435"/>
                <a:gd name="T19" fmla="*/ 1793 h 2615"/>
                <a:gd name="T20" fmla="*/ 1119 w 3435"/>
                <a:gd name="T21" fmla="*/ 1467 h 2615"/>
                <a:gd name="T22" fmla="*/ 1009 w 3435"/>
                <a:gd name="T23" fmla="*/ 1343 h 2615"/>
                <a:gd name="T24" fmla="*/ 860 w 3435"/>
                <a:gd name="T25" fmla="*/ 1349 h 2615"/>
                <a:gd name="T26" fmla="*/ 723 w 3435"/>
                <a:gd name="T27" fmla="*/ 1492 h 2615"/>
                <a:gd name="T28" fmla="*/ 678 w 3435"/>
                <a:gd name="T29" fmla="*/ 1796 h 2615"/>
                <a:gd name="T30" fmla="*/ 649 w 3435"/>
                <a:gd name="T31" fmla="*/ 1926 h 2615"/>
                <a:gd name="T32" fmla="*/ 628 w 3435"/>
                <a:gd name="T33" fmla="*/ 2164 h 2615"/>
                <a:gd name="T34" fmla="*/ 485 w 3435"/>
                <a:gd name="T35" fmla="*/ 1936 h 2615"/>
                <a:gd name="T36" fmla="*/ 403 w 3435"/>
                <a:gd name="T37" fmla="*/ 2097 h 2615"/>
                <a:gd name="T38" fmla="*/ 355 w 3435"/>
                <a:gd name="T39" fmla="*/ 1974 h 2615"/>
                <a:gd name="T40" fmla="*/ 236 w 3435"/>
                <a:gd name="T41" fmla="*/ 1860 h 2615"/>
                <a:gd name="T42" fmla="*/ 167 w 3435"/>
                <a:gd name="T43" fmla="*/ 1824 h 2615"/>
                <a:gd name="T44" fmla="*/ 149 w 3435"/>
                <a:gd name="T45" fmla="*/ 1741 h 2615"/>
                <a:gd name="T46" fmla="*/ 194 w 3435"/>
                <a:gd name="T47" fmla="*/ 1643 h 2615"/>
                <a:gd name="T48" fmla="*/ 20 w 3435"/>
                <a:gd name="T49" fmla="*/ 1542 h 2615"/>
                <a:gd name="T50" fmla="*/ 122 w 3435"/>
                <a:gd name="T51" fmla="*/ 1529 h 2615"/>
                <a:gd name="T52" fmla="*/ 250 w 3435"/>
                <a:gd name="T53" fmla="*/ 1425 h 2615"/>
                <a:gd name="T54" fmla="*/ 281 w 3435"/>
                <a:gd name="T55" fmla="*/ 1175 h 2615"/>
                <a:gd name="T56" fmla="*/ 329 w 3435"/>
                <a:gd name="T57" fmla="*/ 817 h 2615"/>
                <a:gd name="T58" fmla="*/ 269 w 3435"/>
                <a:gd name="T59" fmla="*/ 726 h 2615"/>
                <a:gd name="T60" fmla="*/ 311 w 3435"/>
                <a:gd name="T61" fmla="*/ 592 h 2615"/>
                <a:gd name="T62" fmla="*/ 527 w 3435"/>
                <a:gd name="T63" fmla="*/ 466 h 2615"/>
                <a:gd name="T64" fmla="*/ 646 w 3435"/>
                <a:gd name="T65" fmla="*/ 437 h 2615"/>
                <a:gd name="T66" fmla="*/ 770 w 3435"/>
                <a:gd name="T67" fmla="*/ 251 h 2615"/>
                <a:gd name="T68" fmla="*/ 967 w 3435"/>
                <a:gd name="T69" fmla="*/ 171 h 2615"/>
                <a:gd name="T70" fmla="*/ 1137 w 3435"/>
                <a:gd name="T71" fmla="*/ 215 h 2615"/>
                <a:gd name="T72" fmla="*/ 1368 w 3435"/>
                <a:gd name="T73" fmla="*/ 29 h 2615"/>
                <a:gd name="T74" fmla="*/ 1417 w 3435"/>
                <a:gd name="T75" fmla="*/ 97 h 2615"/>
                <a:gd name="T76" fmla="*/ 1359 w 3435"/>
                <a:gd name="T77" fmla="*/ 222 h 2615"/>
                <a:gd name="T78" fmla="*/ 1610 w 3435"/>
                <a:gd name="T79" fmla="*/ 114 h 2615"/>
                <a:gd name="T80" fmla="*/ 1921 w 3435"/>
                <a:gd name="T81" fmla="*/ 97 h 2615"/>
                <a:gd name="T82" fmla="*/ 2421 w 3435"/>
                <a:gd name="T83" fmla="*/ 288 h 2615"/>
                <a:gd name="T84" fmla="*/ 2787 w 3435"/>
                <a:gd name="T85" fmla="*/ 676 h 2615"/>
                <a:gd name="T86" fmla="*/ 2944 w 3435"/>
                <a:gd name="T87" fmla="*/ 1032 h 2615"/>
                <a:gd name="T88" fmla="*/ 2975 w 3435"/>
                <a:gd name="T89" fmla="*/ 1294 h 2615"/>
                <a:gd name="T90" fmla="*/ 3128 w 3435"/>
                <a:gd name="T91" fmla="*/ 1449 h 2615"/>
                <a:gd name="T92" fmla="*/ 3416 w 3435"/>
                <a:gd name="T93" fmla="*/ 1598 h 2615"/>
                <a:gd name="T94" fmla="*/ 3046 w 3435"/>
                <a:gd name="T95" fmla="*/ 1559 h 2615"/>
                <a:gd name="T96" fmla="*/ 3121 w 3435"/>
                <a:gd name="T97" fmla="*/ 1769 h 2615"/>
                <a:gd name="T98" fmla="*/ 3106 w 3435"/>
                <a:gd name="T99" fmla="*/ 2011 h 2615"/>
                <a:gd name="T100" fmla="*/ 3010 w 3435"/>
                <a:gd name="T101" fmla="*/ 2235 h 2615"/>
                <a:gd name="T102" fmla="*/ 3004 w 3435"/>
                <a:gd name="T103" fmla="*/ 1950 h 2615"/>
                <a:gd name="T104" fmla="*/ 2883 w 3435"/>
                <a:gd name="T105" fmla="*/ 2047 h 2615"/>
                <a:gd name="T106" fmla="*/ 2838 w 3435"/>
                <a:gd name="T107" fmla="*/ 2309 h 2615"/>
                <a:gd name="T108" fmla="*/ 2932 w 3435"/>
                <a:gd name="T109" fmla="*/ 2567 h 2615"/>
                <a:gd name="T110" fmla="*/ 2741 w 3435"/>
                <a:gd name="T111" fmla="*/ 2596 h 2615"/>
                <a:gd name="T112" fmla="*/ 2557 w 3435"/>
                <a:gd name="T113" fmla="*/ 2498 h 2615"/>
                <a:gd name="T114" fmla="*/ 2436 w 3435"/>
                <a:gd name="T115" fmla="*/ 2601 h 2615"/>
                <a:gd name="T116" fmla="*/ 2405 w 3435"/>
                <a:gd name="T117" fmla="*/ 2313 h 2615"/>
                <a:gd name="T118" fmla="*/ 2265 w 3435"/>
                <a:gd name="T119" fmla="*/ 1903 h 2615"/>
                <a:gd name="T120" fmla="*/ 2130 w 3435"/>
                <a:gd name="T121" fmla="*/ 1300 h 2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35" h="2615">
                  <a:moveTo>
                    <a:pt x="2107" y="1302"/>
                  </a:moveTo>
                  <a:lnTo>
                    <a:pt x="2107" y="1302"/>
                  </a:lnTo>
                  <a:lnTo>
                    <a:pt x="2108" y="1353"/>
                  </a:lnTo>
                  <a:lnTo>
                    <a:pt x="2108" y="1401"/>
                  </a:lnTo>
                  <a:lnTo>
                    <a:pt x="2107" y="1425"/>
                  </a:lnTo>
                  <a:lnTo>
                    <a:pt x="2105" y="1447"/>
                  </a:lnTo>
                  <a:lnTo>
                    <a:pt x="2102" y="1469"/>
                  </a:lnTo>
                  <a:lnTo>
                    <a:pt x="2099" y="1492"/>
                  </a:lnTo>
                  <a:lnTo>
                    <a:pt x="2094" y="1514"/>
                  </a:lnTo>
                  <a:lnTo>
                    <a:pt x="2089" y="1536"/>
                  </a:lnTo>
                  <a:lnTo>
                    <a:pt x="2081" y="1559"/>
                  </a:lnTo>
                  <a:lnTo>
                    <a:pt x="2073" y="1581"/>
                  </a:lnTo>
                  <a:lnTo>
                    <a:pt x="2062" y="1603"/>
                  </a:lnTo>
                  <a:lnTo>
                    <a:pt x="2050" y="1626"/>
                  </a:lnTo>
                  <a:lnTo>
                    <a:pt x="2038" y="1649"/>
                  </a:lnTo>
                  <a:lnTo>
                    <a:pt x="2023" y="1672"/>
                  </a:lnTo>
                  <a:lnTo>
                    <a:pt x="2023" y="1672"/>
                  </a:lnTo>
                  <a:lnTo>
                    <a:pt x="2009" y="1694"/>
                  </a:lnTo>
                  <a:lnTo>
                    <a:pt x="1992" y="1718"/>
                  </a:lnTo>
                  <a:lnTo>
                    <a:pt x="1972" y="1745"/>
                  </a:lnTo>
                  <a:lnTo>
                    <a:pt x="1949" y="1772"/>
                  </a:lnTo>
                  <a:lnTo>
                    <a:pt x="1937" y="1785"/>
                  </a:lnTo>
                  <a:lnTo>
                    <a:pt x="1925" y="1797"/>
                  </a:lnTo>
                  <a:lnTo>
                    <a:pt x="1913" y="1808"/>
                  </a:lnTo>
                  <a:lnTo>
                    <a:pt x="1900" y="1818"/>
                  </a:lnTo>
                  <a:lnTo>
                    <a:pt x="1887" y="1826"/>
                  </a:lnTo>
                  <a:lnTo>
                    <a:pt x="1874" y="1833"/>
                  </a:lnTo>
                  <a:lnTo>
                    <a:pt x="1862" y="1838"/>
                  </a:lnTo>
                  <a:lnTo>
                    <a:pt x="1849" y="1840"/>
                  </a:lnTo>
                  <a:lnTo>
                    <a:pt x="1849" y="1840"/>
                  </a:lnTo>
                  <a:lnTo>
                    <a:pt x="1835" y="1842"/>
                  </a:lnTo>
                  <a:lnTo>
                    <a:pt x="1824" y="1843"/>
                  </a:lnTo>
                  <a:lnTo>
                    <a:pt x="1816" y="1842"/>
                  </a:lnTo>
                  <a:lnTo>
                    <a:pt x="1809" y="1840"/>
                  </a:lnTo>
                  <a:lnTo>
                    <a:pt x="1803" y="1836"/>
                  </a:lnTo>
                  <a:lnTo>
                    <a:pt x="1799" y="1832"/>
                  </a:lnTo>
                  <a:lnTo>
                    <a:pt x="1797" y="1825"/>
                  </a:lnTo>
                  <a:lnTo>
                    <a:pt x="1796" y="1818"/>
                  </a:lnTo>
                  <a:lnTo>
                    <a:pt x="1795" y="1809"/>
                  </a:lnTo>
                  <a:lnTo>
                    <a:pt x="1796" y="1800"/>
                  </a:lnTo>
                  <a:lnTo>
                    <a:pt x="1798" y="1780"/>
                  </a:lnTo>
                  <a:lnTo>
                    <a:pt x="1800" y="1756"/>
                  </a:lnTo>
                  <a:lnTo>
                    <a:pt x="1801" y="1732"/>
                  </a:lnTo>
                  <a:lnTo>
                    <a:pt x="1801" y="1732"/>
                  </a:lnTo>
                  <a:lnTo>
                    <a:pt x="1741" y="1763"/>
                  </a:lnTo>
                  <a:lnTo>
                    <a:pt x="1682" y="1791"/>
                  </a:lnTo>
                  <a:lnTo>
                    <a:pt x="1653" y="1804"/>
                  </a:lnTo>
                  <a:lnTo>
                    <a:pt x="1623" y="1816"/>
                  </a:lnTo>
                  <a:lnTo>
                    <a:pt x="1593" y="1827"/>
                  </a:lnTo>
                  <a:lnTo>
                    <a:pt x="1563" y="1838"/>
                  </a:lnTo>
                  <a:lnTo>
                    <a:pt x="1534" y="1848"/>
                  </a:lnTo>
                  <a:lnTo>
                    <a:pt x="1503" y="1855"/>
                  </a:lnTo>
                  <a:lnTo>
                    <a:pt x="1471" y="1863"/>
                  </a:lnTo>
                  <a:lnTo>
                    <a:pt x="1439" y="1868"/>
                  </a:lnTo>
                  <a:lnTo>
                    <a:pt x="1408" y="1872"/>
                  </a:lnTo>
                  <a:lnTo>
                    <a:pt x="1374" y="1875"/>
                  </a:lnTo>
                  <a:lnTo>
                    <a:pt x="1340" y="1876"/>
                  </a:lnTo>
                  <a:lnTo>
                    <a:pt x="1305" y="1876"/>
                  </a:lnTo>
                  <a:lnTo>
                    <a:pt x="1287" y="1882"/>
                  </a:lnTo>
                  <a:lnTo>
                    <a:pt x="1287" y="1882"/>
                  </a:lnTo>
                  <a:lnTo>
                    <a:pt x="1271" y="1904"/>
                  </a:lnTo>
                  <a:lnTo>
                    <a:pt x="1258" y="1925"/>
                  </a:lnTo>
                  <a:lnTo>
                    <a:pt x="1245" y="1946"/>
                  </a:lnTo>
                  <a:lnTo>
                    <a:pt x="1234" y="1969"/>
                  </a:lnTo>
                  <a:lnTo>
                    <a:pt x="1223" y="1991"/>
                  </a:lnTo>
                  <a:lnTo>
                    <a:pt x="1214" y="2013"/>
                  </a:lnTo>
                  <a:lnTo>
                    <a:pt x="1206" y="2036"/>
                  </a:lnTo>
                  <a:lnTo>
                    <a:pt x="1197" y="2058"/>
                  </a:lnTo>
                  <a:lnTo>
                    <a:pt x="1191" y="2081"/>
                  </a:lnTo>
                  <a:lnTo>
                    <a:pt x="1185" y="2104"/>
                  </a:lnTo>
                  <a:lnTo>
                    <a:pt x="1173" y="2152"/>
                  </a:lnTo>
                  <a:lnTo>
                    <a:pt x="1164" y="2199"/>
                  </a:lnTo>
                  <a:lnTo>
                    <a:pt x="1154" y="2248"/>
                  </a:lnTo>
                  <a:lnTo>
                    <a:pt x="1154" y="2248"/>
                  </a:lnTo>
                  <a:lnTo>
                    <a:pt x="1145" y="2226"/>
                  </a:lnTo>
                  <a:lnTo>
                    <a:pt x="1138" y="2202"/>
                  </a:lnTo>
                  <a:lnTo>
                    <a:pt x="1133" y="2179"/>
                  </a:lnTo>
                  <a:lnTo>
                    <a:pt x="1129" y="2155"/>
                  </a:lnTo>
                  <a:lnTo>
                    <a:pt x="1126" y="2129"/>
                  </a:lnTo>
                  <a:lnTo>
                    <a:pt x="1125" y="2104"/>
                  </a:lnTo>
                  <a:lnTo>
                    <a:pt x="1124" y="2078"/>
                  </a:lnTo>
                  <a:lnTo>
                    <a:pt x="1124" y="2053"/>
                  </a:lnTo>
                  <a:lnTo>
                    <a:pt x="1126" y="2000"/>
                  </a:lnTo>
                  <a:lnTo>
                    <a:pt x="1130" y="1949"/>
                  </a:lnTo>
                  <a:lnTo>
                    <a:pt x="1131" y="1899"/>
                  </a:lnTo>
                  <a:lnTo>
                    <a:pt x="1132" y="1875"/>
                  </a:lnTo>
                  <a:lnTo>
                    <a:pt x="1131" y="1852"/>
                  </a:lnTo>
                  <a:lnTo>
                    <a:pt x="1131" y="1852"/>
                  </a:lnTo>
                  <a:lnTo>
                    <a:pt x="1098" y="1880"/>
                  </a:lnTo>
                  <a:lnTo>
                    <a:pt x="1067" y="1907"/>
                  </a:lnTo>
                  <a:lnTo>
                    <a:pt x="1038" y="1936"/>
                  </a:lnTo>
                  <a:lnTo>
                    <a:pt x="1012" y="1965"/>
                  </a:lnTo>
                  <a:lnTo>
                    <a:pt x="986" y="1994"/>
                  </a:lnTo>
                  <a:lnTo>
                    <a:pt x="961" y="2024"/>
                  </a:lnTo>
                  <a:lnTo>
                    <a:pt x="938" y="2055"/>
                  </a:lnTo>
                  <a:lnTo>
                    <a:pt x="915" y="2086"/>
                  </a:lnTo>
                  <a:lnTo>
                    <a:pt x="915" y="2086"/>
                  </a:lnTo>
                  <a:lnTo>
                    <a:pt x="912" y="2069"/>
                  </a:lnTo>
                  <a:lnTo>
                    <a:pt x="911" y="2051"/>
                  </a:lnTo>
                  <a:lnTo>
                    <a:pt x="910" y="2033"/>
                  </a:lnTo>
                  <a:lnTo>
                    <a:pt x="911" y="2014"/>
                  </a:lnTo>
                  <a:lnTo>
                    <a:pt x="913" y="1996"/>
                  </a:lnTo>
                  <a:lnTo>
                    <a:pt x="915" y="1978"/>
                  </a:lnTo>
                  <a:lnTo>
                    <a:pt x="918" y="1960"/>
                  </a:lnTo>
                  <a:lnTo>
                    <a:pt x="923" y="1942"/>
                  </a:lnTo>
                  <a:lnTo>
                    <a:pt x="928" y="1924"/>
                  </a:lnTo>
                  <a:lnTo>
                    <a:pt x="934" y="1905"/>
                  </a:lnTo>
                  <a:lnTo>
                    <a:pt x="947" y="1868"/>
                  </a:lnTo>
                  <a:lnTo>
                    <a:pt x="963" y="1831"/>
                  </a:lnTo>
                  <a:lnTo>
                    <a:pt x="979" y="1793"/>
                  </a:lnTo>
                  <a:lnTo>
                    <a:pt x="997" y="1756"/>
                  </a:lnTo>
                  <a:lnTo>
                    <a:pt x="1015" y="1720"/>
                  </a:lnTo>
                  <a:lnTo>
                    <a:pt x="1051" y="1648"/>
                  </a:lnTo>
                  <a:lnTo>
                    <a:pt x="1068" y="1612"/>
                  </a:lnTo>
                  <a:lnTo>
                    <a:pt x="1083" y="1578"/>
                  </a:lnTo>
                  <a:lnTo>
                    <a:pt x="1097" y="1544"/>
                  </a:lnTo>
                  <a:lnTo>
                    <a:pt x="1106" y="1511"/>
                  </a:lnTo>
                  <a:lnTo>
                    <a:pt x="1131" y="1503"/>
                  </a:lnTo>
                  <a:lnTo>
                    <a:pt x="1131" y="1503"/>
                  </a:lnTo>
                  <a:lnTo>
                    <a:pt x="1125" y="1485"/>
                  </a:lnTo>
                  <a:lnTo>
                    <a:pt x="1119" y="1467"/>
                  </a:lnTo>
                  <a:lnTo>
                    <a:pt x="1112" y="1451"/>
                  </a:lnTo>
                  <a:lnTo>
                    <a:pt x="1103" y="1436"/>
                  </a:lnTo>
                  <a:lnTo>
                    <a:pt x="1095" y="1422"/>
                  </a:lnTo>
                  <a:lnTo>
                    <a:pt x="1085" y="1408"/>
                  </a:lnTo>
                  <a:lnTo>
                    <a:pt x="1075" y="1396"/>
                  </a:lnTo>
                  <a:lnTo>
                    <a:pt x="1066" y="1384"/>
                  </a:lnTo>
                  <a:lnTo>
                    <a:pt x="1055" y="1374"/>
                  </a:lnTo>
                  <a:lnTo>
                    <a:pt x="1044" y="1365"/>
                  </a:lnTo>
                  <a:lnTo>
                    <a:pt x="1032" y="1357"/>
                  </a:lnTo>
                  <a:lnTo>
                    <a:pt x="1020" y="1349"/>
                  </a:lnTo>
                  <a:lnTo>
                    <a:pt x="1009" y="1343"/>
                  </a:lnTo>
                  <a:lnTo>
                    <a:pt x="996" y="1339"/>
                  </a:lnTo>
                  <a:lnTo>
                    <a:pt x="983" y="1334"/>
                  </a:lnTo>
                  <a:lnTo>
                    <a:pt x="969" y="1331"/>
                  </a:lnTo>
                  <a:lnTo>
                    <a:pt x="957" y="1330"/>
                  </a:lnTo>
                  <a:lnTo>
                    <a:pt x="943" y="1329"/>
                  </a:lnTo>
                  <a:lnTo>
                    <a:pt x="929" y="1330"/>
                  </a:lnTo>
                  <a:lnTo>
                    <a:pt x="915" y="1331"/>
                  </a:lnTo>
                  <a:lnTo>
                    <a:pt x="901" y="1334"/>
                  </a:lnTo>
                  <a:lnTo>
                    <a:pt x="888" y="1339"/>
                  </a:lnTo>
                  <a:lnTo>
                    <a:pt x="874" y="1343"/>
                  </a:lnTo>
                  <a:lnTo>
                    <a:pt x="860" y="1349"/>
                  </a:lnTo>
                  <a:lnTo>
                    <a:pt x="846" y="1357"/>
                  </a:lnTo>
                  <a:lnTo>
                    <a:pt x="833" y="1366"/>
                  </a:lnTo>
                  <a:lnTo>
                    <a:pt x="819" y="1376"/>
                  </a:lnTo>
                  <a:lnTo>
                    <a:pt x="806" y="1388"/>
                  </a:lnTo>
                  <a:lnTo>
                    <a:pt x="792" y="1399"/>
                  </a:lnTo>
                  <a:lnTo>
                    <a:pt x="779" y="1413"/>
                  </a:lnTo>
                  <a:lnTo>
                    <a:pt x="766" y="1428"/>
                  </a:lnTo>
                  <a:lnTo>
                    <a:pt x="754" y="1445"/>
                  </a:lnTo>
                  <a:lnTo>
                    <a:pt x="754" y="1445"/>
                  </a:lnTo>
                  <a:lnTo>
                    <a:pt x="738" y="1467"/>
                  </a:lnTo>
                  <a:lnTo>
                    <a:pt x="723" y="1492"/>
                  </a:lnTo>
                  <a:lnTo>
                    <a:pt x="712" y="1516"/>
                  </a:lnTo>
                  <a:lnTo>
                    <a:pt x="700" y="1542"/>
                  </a:lnTo>
                  <a:lnTo>
                    <a:pt x="690" y="1569"/>
                  </a:lnTo>
                  <a:lnTo>
                    <a:pt x="683" y="1596"/>
                  </a:lnTo>
                  <a:lnTo>
                    <a:pt x="678" y="1625"/>
                  </a:lnTo>
                  <a:lnTo>
                    <a:pt x="673" y="1652"/>
                  </a:lnTo>
                  <a:lnTo>
                    <a:pt x="670" y="1681"/>
                  </a:lnTo>
                  <a:lnTo>
                    <a:pt x="669" y="1710"/>
                  </a:lnTo>
                  <a:lnTo>
                    <a:pt x="670" y="1738"/>
                  </a:lnTo>
                  <a:lnTo>
                    <a:pt x="673" y="1767"/>
                  </a:lnTo>
                  <a:lnTo>
                    <a:pt x="678" y="1796"/>
                  </a:lnTo>
                  <a:lnTo>
                    <a:pt x="683" y="1823"/>
                  </a:lnTo>
                  <a:lnTo>
                    <a:pt x="691" y="1851"/>
                  </a:lnTo>
                  <a:lnTo>
                    <a:pt x="701" y="1877"/>
                  </a:lnTo>
                  <a:lnTo>
                    <a:pt x="687" y="1888"/>
                  </a:lnTo>
                  <a:lnTo>
                    <a:pt x="687" y="1888"/>
                  </a:lnTo>
                  <a:lnTo>
                    <a:pt x="680" y="1893"/>
                  </a:lnTo>
                  <a:lnTo>
                    <a:pt x="672" y="1899"/>
                  </a:lnTo>
                  <a:lnTo>
                    <a:pt x="666" y="1905"/>
                  </a:lnTo>
                  <a:lnTo>
                    <a:pt x="660" y="1912"/>
                  </a:lnTo>
                  <a:lnTo>
                    <a:pt x="654" y="1919"/>
                  </a:lnTo>
                  <a:lnTo>
                    <a:pt x="649" y="1926"/>
                  </a:lnTo>
                  <a:lnTo>
                    <a:pt x="640" y="1942"/>
                  </a:lnTo>
                  <a:lnTo>
                    <a:pt x="634" y="1959"/>
                  </a:lnTo>
                  <a:lnTo>
                    <a:pt x="629" y="1977"/>
                  </a:lnTo>
                  <a:lnTo>
                    <a:pt x="626" y="1995"/>
                  </a:lnTo>
                  <a:lnTo>
                    <a:pt x="625" y="2014"/>
                  </a:lnTo>
                  <a:lnTo>
                    <a:pt x="624" y="2035"/>
                  </a:lnTo>
                  <a:lnTo>
                    <a:pt x="624" y="2054"/>
                  </a:lnTo>
                  <a:lnTo>
                    <a:pt x="625" y="2093"/>
                  </a:lnTo>
                  <a:lnTo>
                    <a:pt x="627" y="2130"/>
                  </a:lnTo>
                  <a:lnTo>
                    <a:pt x="628" y="2164"/>
                  </a:lnTo>
                  <a:lnTo>
                    <a:pt x="628" y="2164"/>
                  </a:lnTo>
                  <a:lnTo>
                    <a:pt x="616" y="2155"/>
                  </a:lnTo>
                  <a:lnTo>
                    <a:pt x="604" y="2143"/>
                  </a:lnTo>
                  <a:lnTo>
                    <a:pt x="593" y="2131"/>
                  </a:lnTo>
                  <a:lnTo>
                    <a:pt x="582" y="2119"/>
                  </a:lnTo>
                  <a:lnTo>
                    <a:pt x="573" y="2106"/>
                  </a:lnTo>
                  <a:lnTo>
                    <a:pt x="563" y="2091"/>
                  </a:lnTo>
                  <a:lnTo>
                    <a:pt x="545" y="2061"/>
                  </a:lnTo>
                  <a:lnTo>
                    <a:pt x="528" y="2029"/>
                  </a:lnTo>
                  <a:lnTo>
                    <a:pt x="512" y="1997"/>
                  </a:lnTo>
                  <a:lnTo>
                    <a:pt x="485" y="1936"/>
                  </a:lnTo>
                  <a:lnTo>
                    <a:pt x="485" y="1936"/>
                  </a:lnTo>
                  <a:lnTo>
                    <a:pt x="479" y="1966"/>
                  </a:lnTo>
                  <a:lnTo>
                    <a:pt x="472" y="1993"/>
                  </a:lnTo>
                  <a:lnTo>
                    <a:pt x="466" y="2007"/>
                  </a:lnTo>
                  <a:lnTo>
                    <a:pt x="461" y="2021"/>
                  </a:lnTo>
                  <a:lnTo>
                    <a:pt x="456" y="2034"/>
                  </a:lnTo>
                  <a:lnTo>
                    <a:pt x="448" y="2046"/>
                  </a:lnTo>
                  <a:lnTo>
                    <a:pt x="442" y="2058"/>
                  </a:lnTo>
                  <a:lnTo>
                    <a:pt x="434" y="2069"/>
                  </a:lnTo>
                  <a:lnTo>
                    <a:pt x="424" y="2079"/>
                  </a:lnTo>
                  <a:lnTo>
                    <a:pt x="415" y="2089"/>
                  </a:lnTo>
                  <a:lnTo>
                    <a:pt x="403" y="2097"/>
                  </a:lnTo>
                  <a:lnTo>
                    <a:pt x="391" y="2105"/>
                  </a:lnTo>
                  <a:lnTo>
                    <a:pt x="378" y="2111"/>
                  </a:lnTo>
                  <a:lnTo>
                    <a:pt x="365" y="2115"/>
                  </a:lnTo>
                  <a:lnTo>
                    <a:pt x="365" y="2115"/>
                  </a:lnTo>
                  <a:lnTo>
                    <a:pt x="359" y="2099"/>
                  </a:lnTo>
                  <a:lnTo>
                    <a:pt x="356" y="2084"/>
                  </a:lnTo>
                  <a:lnTo>
                    <a:pt x="354" y="2065"/>
                  </a:lnTo>
                  <a:lnTo>
                    <a:pt x="353" y="2048"/>
                  </a:lnTo>
                  <a:lnTo>
                    <a:pt x="352" y="2030"/>
                  </a:lnTo>
                  <a:lnTo>
                    <a:pt x="353" y="2011"/>
                  </a:lnTo>
                  <a:lnTo>
                    <a:pt x="355" y="1974"/>
                  </a:lnTo>
                  <a:lnTo>
                    <a:pt x="363" y="1900"/>
                  </a:lnTo>
                  <a:lnTo>
                    <a:pt x="365" y="1863"/>
                  </a:lnTo>
                  <a:lnTo>
                    <a:pt x="365" y="1846"/>
                  </a:lnTo>
                  <a:lnTo>
                    <a:pt x="365" y="1829"/>
                  </a:lnTo>
                  <a:lnTo>
                    <a:pt x="365" y="1829"/>
                  </a:lnTo>
                  <a:lnTo>
                    <a:pt x="338" y="1835"/>
                  </a:lnTo>
                  <a:lnTo>
                    <a:pt x="313" y="1843"/>
                  </a:lnTo>
                  <a:lnTo>
                    <a:pt x="287" y="1851"/>
                  </a:lnTo>
                  <a:lnTo>
                    <a:pt x="262" y="1856"/>
                  </a:lnTo>
                  <a:lnTo>
                    <a:pt x="249" y="1859"/>
                  </a:lnTo>
                  <a:lnTo>
                    <a:pt x="236" y="1860"/>
                  </a:lnTo>
                  <a:lnTo>
                    <a:pt x="224" y="1861"/>
                  </a:lnTo>
                  <a:lnTo>
                    <a:pt x="211" y="1861"/>
                  </a:lnTo>
                  <a:lnTo>
                    <a:pt x="198" y="1860"/>
                  </a:lnTo>
                  <a:lnTo>
                    <a:pt x="186" y="1858"/>
                  </a:lnTo>
                  <a:lnTo>
                    <a:pt x="174" y="1855"/>
                  </a:lnTo>
                  <a:lnTo>
                    <a:pt x="162" y="1850"/>
                  </a:lnTo>
                  <a:lnTo>
                    <a:pt x="162" y="1850"/>
                  </a:lnTo>
                  <a:lnTo>
                    <a:pt x="155" y="1847"/>
                  </a:lnTo>
                  <a:lnTo>
                    <a:pt x="155" y="1847"/>
                  </a:lnTo>
                  <a:lnTo>
                    <a:pt x="160" y="1835"/>
                  </a:lnTo>
                  <a:lnTo>
                    <a:pt x="167" y="1824"/>
                  </a:lnTo>
                  <a:lnTo>
                    <a:pt x="175" y="1815"/>
                  </a:lnTo>
                  <a:lnTo>
                    <a:pt x="184" y="1806"/>
                  </a:lnTo>
                  <a:lnTo>
                    <a:pt x="194" y="1797"/>
                  </a:lnTo>
                  <a:lnTo>
                    <a:pt x="204" y="1789"/>
                  </a:lnTo>
                  <a:lnTo>
                    <a:pt x="227" y="1774"/>
                  </a:lnTo>
                  <a:lnTo>
                    <a:pt x="227" y="1774"/>
                  </a:lnTo>
                  <a:lnTo>
                    <a:pt x="215" y="1768"/>
                  </a:lnTo>
                  <a:lnTo>
                    <a:pt x="202" y="1763"/>
                  </a:lnTo>
                  <a:lnTo>
                    <a:pt x="176" y="1752"/>
                  </a:lnTo>
                  <a:lnTo>
                    <a:pt x="162" y="1747"/>
                  </a:lnTo>
                  <a:lnTo>
                    <a:pt x="149" y="1741"/>
                  </a:lnTo>
                  <a:lnTo>
                    <a:pt x="137" y="1734"/>
                  </a:lnTo>
                  <a:lnTo>
                    <a:pt x="125" y="1727"/>
                  </a:lnTo>
                  <a:lnTo>
                    <a:pt x="125" y="1727"/>
                  </a:lnTo>
                  <a:lnTo>
                    <a:pt x="132" y="1715"/>
                  </a:lnTo>
                  <a:lnTo>
                    <a:pt x="142" y="1705"/>
                  </a:lnTo>
                  <a:lnTo>
                    <a:pt x="151" y="1695"/>
                  </a:lnTo>
                  <a:lnTo>
                    <a:pt x="162" y="1686"/>
                  </a:lnTo>
                  <a:lnTo>
                    <a:pt x="183" y="1669"/>
                  </a:lnTo>
                  <a:lnTo>
                    <a:pt x="202" y="1654"/>
                  </a:lnTo>
                  <a:lnTo>
                    <a:pt x="202" y="1654"/>
                  </a:lnTo>
                  <a:lnTo>
                    <a:pt x="194" y="1643"/>
                  </a:lnTo>
                  <a:lnTo>
                    <a:pt x="184" y="1633"/>
                  </a:lnTo>
                  <a:lnTo>
                    <a:pt x="173" y="1623"/>
                  </a:lnTo>
                  <a:lnTo>
                    <a:pt x="160" y="1616"/>
                  </a:lnTo>
                  <a:lnTo>
                    <a:pt x="147" y="1609"/>
                  </a:lnTo>
                  <a:lnTo>
                    <a:pt x="132" y="1602"/>
                  </a:lnTo>
                  <a:lnTo>
                    <a:pt x="104" y="1589"/>
                  </a:lnTo>
                  <a:lnTo>
                    <a:pt x="74" y="1577"/>
                  </a:lnTo>
                  <a:lnTo>
                    <a:pt x="59" y="1569"/>
                  </a:lnTo>
                  <a:lnTo>
                    <a:pt x="45" y="1562"/>
                  </a:lnTo>
                  <a:lnTo>
                    <a:pt x="33" y="1552"/>
                  </a:lnTo>
                  <a:lnTo>
                    <a:pt x="20" y="1542"/>
                  </a:lnTo>
                  <a:lnTo>
                    <a:pt x="9" y="1530"/>
                  </a:lnTo>
                  <a:lnTo>
                    <a:pt x="0" y="1516"/>
                  </a:lnTo>
                  <a:lnTo>
                    <a:pt x="0" y="1516"/>
                  </a:lnTo>
                  <a:lnTo>
                    <a:pt x="15" y="1524"/>
                  </a:lnTo>
                  <a:lnTo>
                    <a:pt x="30" y="1529"/>
                  </a:lnTo>
                  <a:lnTo>
                    <a:pt x="46" y="1533"/>
                  </a:lnTo>
                  <a:lnTo>
                    <a:pt x="62" y="1535"/>
                  </a:lnTo>
                  <a:lnTo>
                    <a:pt x="77" y="1535"/>
                  </a:lnTo>
                  <a:lnTo>
                    <a:pt x="92" y="1535"/>
                  </a:lnTo>
                  <a:lnTo>
                    <a:pt x="107" y="1533"/>
                  </a:lnTo>
                  <a:lnTo>
                    <a:pt x="122" y="1529"/>
                  </a:lnTo>
                  <a:lnTo>
                    <a:pt x="137" y="1525"/>
                  </a:lnTo>
                  <a:lnTo>
                    <a:pt x="150" y="1518"/>
                  </a:lnTo>
                  <a:lnTo>
                    <a:pt x="164" y="1511"/>
                  </a:lnTo>
                  <a:lnTo>
                    <a:pt x="178" y="1502"/>
                  </a:lnTo>
                  <a:lnTo>
                    <a:pt x="191" y="1493"/>
                  </a:lnTo>
                  <a:lnTo>
                    <a:pt x="203" y="1481"/>
                  </a:lnTo>
                  <a:lnTo>
                    <a:pt x="215" y="1469"/>
                  </a:lnTo>
                  <a:lnTo>
                    <a:pt x="227" y="1457"/>
                  </a:lnTo>
                  <a:lnTo>
                    <a:pt x="227" y="1457"/>
                  </a:lnTo>
                  <a:lnTo>
                    <a:pt x="239" y="1441"/>
                  </a:lnTo>
                  <a:lnTo>
                    <a:pt x="250" y="1425"/>
                  </a:lnTo>
                  <a:lnTo>
                    <a:pt x="259" y="1409"/>
                  </a:lnTo>
                  <a:lnTo>
                    <a:pt x="266" y="1392"/>
                  </a:lnTo>
                  <a:lnTo>
                    <a:pt x="271" y="1376"/>
                  </a:lnTo>
                  <a:lnTo>
                    <a:pt x="276" y="1359"/>
                  </a:lnTo>
                  <a:lnTo>
                    <a:pt x="279" y="1342"/>
                  </a:lnTo>
                  <a:lnTo>
                    <a:pt x="281" y="1325"/>
                  </a:lnTo>
                  <a:lnTo>
                    <a:pt x="282" y="1307"/>
                  </a:lnTo>
                  <a:lnTo>
                    <a:pt x="283" y="1289"/>
                  </a:lnTo>
                  <a:lnTo>
                    <a:pt x="282" y="1253"/>
                  </a:lnTo>
                  <a:lnTo>
                    <a:pt x="281" y="1214"/>
                  </a:lnTo>
                  <a:lnTo>
                    <a:pt x="281" y="1175"/>
                  </a:lnTo>
                  <a:lnTo>
                    <a:pt x="281" y="1175"/>
                  </a:lnTo>
                  <a:lnTo>
                    <a:pt x="281" y="1103"/>
                  </a:lnTo>
                  <a:lnTo>
                    <a:pt x="282" y="1038"/>
                  </a:lnTo>
                  <a:lnTo>
                    <a:pt x="283" y="1008"/>
                  </a:lnTo>
                  <a:lnTo>
                    <a:pt x="285" y="980"/>
                  </a:lnTo>
                  <a:lnTo>
                    <a:pt x="288" y="952"/>
                  </a:lnTo>
                  <a:lnTo>
                    <a:pt x="294" y="924"/>
                  </a:lnTo>
                  <a:lnTo>
                    <a:pt x="300" y="898"/>
                  </a:lnTo>
                  <a:lnTo>
                    <a:pt x="307" y="871"/>
                  </a:lnTo>
                  <a:lnTo>
                    <a:pt x="317" y="845"/>
                  </a:lnTo>
                  <a:lnTo>
                    <a:pt x="329" y="817"/>
                  </a:lnTo>
                  <a:lnTo>
                    <a:pt x="342" y="789"/>
                  </a:lnTo>
                  <a:lnTo>
                    <a:pt x="359" y="762"/>
                  </a:lnTo>
                  <a:lnTo>
                    <a:pt x="378" y="732"/>
                  </a:lnTo>
                  <a:lnTo>
                    <a:pt x="401" y="701"/>
                  </a:lnTo>
                  <a:lnTo>
                    <a:pt x="401" y="701"/>
                  </a:lnTo>
                  <a:lnTo>
                    <a:pt x="385" y="700"/>
                  </a:lnTo>
                  <a:lnTo>
                    <a:pt x="368" y="701"/>
                  </a:lnTo>
                  <a:lnTo>
                    <a:pt x="351" y="703"/>
                  </a:lnTo>
                  <a:lnTo>
                    <a:pt x="335" y="707"/>
                  </a:lnTo>
                  <a:lnTo>
                    <a:pt x="301" y="716"/>
                  </a:lnTo>
                  <a:lnTo>
                    <a:pt x="269" y="726"/>
                  </a:lnTo>
                  <a:lnTo>
                    <a:pt x="269" y="726"/>
                  </a:lnTo>
                  <a:lnTo>
                    <a:pt x="265" y="711"/>
                  </a:lnTo>
                  <a:lnTo>
                    <a:pt x="264" y="697"/>
                  </a:lnTo>
                  <a:lnTo>
                    <a:pt x="264" y="683"/>
                  </a:lnTo>
                  <a:lnTo>
                    <a:pt x="266" y="669"/>
                  </a:lnTo>
                  <a:lnTo>
                    <a:pt x="270" y="657"/>
                  </a:lnTo>
                  <a:lnTo>
                    <a:pt x="276" y="643"/>
                  </a:lnTo>
                  <a:lnTo>
                    <a:pt x="282" y="629"/>
                  </a:lnTo>
                  <a:lnTo>
                    <a:pt x="290" y="616"/>
                  </a:lnTo>
                  <a:lnTo>
                    <a:pt x="300" y="603"/>
                  </a:lnTo>
                  <a:lnTo>
                    <a:pt x="311" y="592"/>
                  </a:lnTo>
                  <a:lnTo>
                    <a:pt x="322" y="579"/>
                  </a:lnTo>
                  <a:lnTo>
                    <a:pt x="335" y="567"/>
                  </a:lnTo>
                  <a:lnTo>
                    <a:pt x="349" y="557"/>
                  </a:lnTo>
                  <a:lnTo>
                    <a:pt x="363" y="546"/>
                  </a:lnTo>
                  <a:lnTo>
                    <a:pt x="378" y="535"/>
                  </a:lnTo>
                  <a:lnTo>
                    <a:pt x="393" y="525"/>
                  </a:lnTo>
                  <a:lnTo>
                    <a:pt x="409" y="515"/>
                  </a:lnTo>
                  <a:lnTo>
                    <a:pt x="426" y="507"/>
                  </a:lnTo>
                  <a:lnTo>
                    <a:pt x="460" y="491"/>
                  </a:lnTo>
                  <a:lnTo>
                    <a:pt x="494" y="477"/>
                  </a:lnTo>
                  <a:lnTo>
                    <a:pt x="527" y="466"/>
                  </a:lnTo>
                  <a:lnTo>
                    <a:pt x="543" y="462"/>
                  </a:lnTo>
                  <a:lnTo>
                    <a:pt x="559" y="459"/>
                  </a:lnTo>
                  <a:lnTo>
                    <a:pt x="575" y="456"/>
                  </a:lnTo>
                  <a:lnTo>
                    <a:pt x="590" y="454"/>
                  </a:lnTo>
                  <a:lnTo>
                    <a:pt x="603" y="453"/>
                  </a:lnTo>
                  <a:lnTo>
                    <a:pt x="616" y="453"/>
                  </a:lnTo>
                  <a:lnTo>
                    <a:pt x="629" y="454"/>
                  </a:lnTo>
                  <a:lnTo>
                    <a:pt x="639" y="456"/>
                  </a:lnTo>
                  <a:lnTo>
                    <a:pt x="642" y="456"/>
                  </a:lnTo>
                  <a:lnTo>
                    <a:pt x="642" y="456"/>
                  </a:lnTo>
                  <a:lnTo>
                    <a:pt x="646" y="437"/>
                  </a:lnTo>
                  <a:lnTo>
                    <a:pt x="652" y="418"/>
                  </a:lnTo>
                  <a:lnTo>
                    <a:pt x="660" y="398"/>
                  </a:lnTo>
                  <a:lnTo>
                    <a:pt x="668" y="380"/>
                  </a:lnTo>
                  <a:lnTo>
                    <a:pt x="678" y="361"/>
                  </a:lnTo>
                  <a:lnTo>
                    <a:pt x="688" y="344"/>
                  </a:lnTo>
                  <a:lnTo>
                    <a:pt x="700" y="327"/>
                  </a:lnTo>
                  <a:lnTo>
                    <a:pt x="713" y="310"/>
                  </a:lnTo>
                  <a:lnTo>
                    <a:pt x="725" y="294"/>
                  </a:lnTo>
                  <a:lnTo>
                    <a:pt x="740" y="279"/>
                  </a:lnTo>
                  <a:lnTo>
                    <a:pt x="755" y="265"/>
                  </a:lnTo>
                  <a:lnTo>
                    <a:pt x="770" y="251"/>
                  </a:lnTo>
                  <a:lnTo>
                    <a:pt x="787" y="238"/>
                  </a:lnTo>
                  <a:lnTo>
                    <a:pt x="803" y="226"/>
                  </a:lnTo>
                  <a:lnTo>
                    <a:pt x="820" y="216"/>
                  </a:lnTo>
                  <a:lnTo>
                    <a:pt x="838" y="205"/>
                  </a:lnTo>
                  <a:lnTo>
                    <a:pt x="856" y="197"/>
                  </a:lnTo>
                  <a:lnTo>
                    <a:pt x="874" y="189"/>
                  </a:lnTo>
                  <a:lnTo>
                    <a:pt x="892" y="183"/>
                  </a:lnTo>
                  <a:lnTo>
                    <a:pt x="911" y="177"/>
                  </a:lnTo>
                  <a:lnTo>
                    <a:pt x="929" y="174"/>
                  </a:lnTo>
                  <a:lnTo>
                    <a:pt x="948" y="172"/>
                  </a:lnTo>
                  <a:lnTo>
                    <a:pt x="967" y="171"/>
                  </a:lnTo>
                  <a:lnTo>
                    <a:pt x="985" y="172"/>
                  </a:lnTo>
                  <a:lnTo>
                    <a:pt x="1004" y="174"/>
                  </a:lnTo>
                  <a:lnTo>
                    <a:pt x="1022" y="177"/>
                  </a:lnTo>
                  <a:lnTo>
                    <a:pt x="1040" y="184"/>
                  </a:lnTo>
                  <a:lnTo>
                    <a:pt x="1058" y="191"/>
                  </a:lnTo>
                  <a:lnTo>
                    <a:pt x="1075" y="201"/>
                  </a:lnTo>
                  <a:lnTo>
                    <a:pt x="1092" y="211"/>
                  </a:lnTo>
                  <a:lnTo>
                    <a:pt x="1108" y="224"/>
                  </a:lnTo>
                  <a:lnTo>
                    <a:pt x="1124" y="240"/>
                  </a:lnTo>
                  <a:lnTo>
                    <a:pt x="1124" y="240"/>
                  </a:lnTo>
                  <a:lnTo>
                    <a:pt x="1137" y="215"/>
                  </a:lnTo>
                  <a:lnTo>
                    <a:pt x="1151" y="191"/>
                  </a:lnTo>
                  <a:lnTo>
                    <a:pt x="1167" y="169"/>
                  </a:lnTo>
                  <a:lnTo>
                    <a:pt x="1185" y="148"/>
                  </a:lnTo>
                  <a:lnTo>
                    <a:pt x="1204" y="127"/>
                  </a:lnTo>
                  <a:lnTo>
                    <a:pt x="1224" y="109"/>
                  </a:lnTo>
                  <a:lnTo>
                    <a:pt x="1246" y="92"/>
                  </a:lnTo>
                  <a:lnTo>
                    <a:pt x="1269" y="78"/>
                  </a:lnTo>
                  <a:lnTo>
                    <a:pt x="1293" y="63"/>
                  </a:lnTo>
                  <a:lnTo>
                    <a:pt x="1317" y="50"/>
                  </a:lnTo>
                  <a:lnTo>
                    <a:pt x="1342" y="38"/>
                  </a:lnTo>
                  <a:lnTo>
                    <a:pt x="1368" y="29"/>
                  </a:lnTo>
                  <a:lnTo>
                    <a:pt x="1394" y="19"/>
                  </a:lnTo>
                  <a:lnTo>
                    <a:pt x="1419" y="12"/>
                  </a:lnTo>
                  <a:lnTo>
                    <a:pt x="1446" y="5"/>
                  </a:lnTo>
                  <a:lnTo>
                    <a:pt x="1471" y="0"/>
                  </a:lnTo>
                  <a:lnTo>
                    <a:pt x="1471" y="0"/>
                  </a:lnTo>
                  <a:lnTo>
                    <a:pt x="1466" y="18"/>
                  </a:lnTo>
                  <a:lnTo>
                    <a:pt x="1457" y="34"/>
                  </a:lnTo>
                  <a:lnTo>
                    <a:pt x="1449" y="51"/>
                  </a:lnTo>
                  <a:lnTo>
                    <a:pt x="1439" y="66"/>
                  </a:lnTo>
                  <a:lnTo>
                    <a:pt x="1429" y="82"/>
                  </a:lnTo>
                  <a:lnTo>
                    <a:pt x="1417" y="97"/>
                  </a:lnTo>
                  <a:lnTo>
                    <a:pt x="1394" y="125"/>
                  </a:lnTo>
                  <a:lnTo>
                    <a:pt x="1370" y="155"/>
                  </a:lnTo>
                  <a:lnTo>
                    <a:pt x="1360" y="170"/>
                  </a:lnTo>
                  <a:lnTo>
                    <a:pt x="1349" y="186"/>
                  </a:lnTo>
                  <a:lnTo>
                    <a:pt x="1339" y="201"/>
                  </a:lnTo>
                  <a:lnTo>
                    <a:pt x="1330" y="218"/>
                  </a:lnTo>
                  <a:lnTo>
                    <a:pt x="1323" y="234"/>
                  </a:lnTo>
                  <a:lnTo>
                    <a:pt x="1316" y="252"/>
                  </a:lnTo>
                  <a:lnTo>
                    <a:pt x="1316" y="252"/>
                  </a:lnTo>
                  <a:lnTo>
                    <a:pt x="1338" y="237"/>
                  </a:lnTo>
                  <a:lnTo>
                    <a:pt x="1359" y="222"/>
                  </a:lnTo>
                  <a:lnTo>
                    <a:pt x="1381" y="208"/>
                  </a:lnTo>
                  <a:lnTo>
                    <a:pt x="1403" y="195"/>
                  </a:lnTo>
                  <a:lnTo>
                    <a:pt x="1426" y="183"/>
                  </a:lnTo>
                  <a:lnTo>
                    <a:pt x="1448" y="172"/>
                  </a:lnTo>
                  <a:lnTo>
                    <a:pt x="1471" y="161"/>
                  </a:lnTo>
                  <a:lnTo>
                    <a:pt x="1493" y="152"/>
                  </a:lnTo>
                  <a:lnTo>
                    <a:pt x="1517" y="142"/>
                  </a:lnTo>
                  <a:lnTo>
                    <a:pt x="1540" y="134"/>
                  </a:lnTo>
                  <a:lnTo>
                    <a:pt x="1563" y="126"/>
                  </a:lnTo>
                  <a:lnTo>
                    <a:pt x="1587" y="120"/>
                  </a:lnTo>
                  <a:lnTo>
                    <a:pt x="1610" y="114"/>
                  </a:lnTo>
                  <a:lnTo>
                    <a:pt x="1634" y="108"/>
                  </a:lnTo>
                  <a:lnTo>
                    <a:pt x="1657" y="104"/>
                  </a:lnTo>
                  <a:lnTo>
                    <a:pt x="1681" y="100"/>
                  </a:lnTo>
                  <a:lnTo>
                    <a:pt x="1705" y="97"/>
                  </a:lnTo>
                  <a:lnTo>
                    <a:pt x="1729" y="93"/>
                  </a:lnTo>
                  <a:lnTo>
                    <a:pt x="1753" y="91"/>
                  </a:lnTo>
                  <a:lnTo>
                    <a:pt x="1777" y="90"/>
                  </a:lnTo>
                  <a:lnTo>
                    <a:pt x="1801" y="90"/>
                  </a:lnTo>
                  <a:lnTo>
                    <a:pt x="1826" y="90"/>
                  </a:lnTo>
                  <a:lnTo>
                    <a:pt x="1873" y="92"/>
                  </a:lnTo>
                  <a:lnTo>
                    <a:pt x="1921" y="97"/>
                  </a:lnTo>
                  <a:lnTo>
                    <a:pt x="1969" y="103"/>
                  </a:lnTo>
                  <a:lnTo>
                    <a:pt x="2016" y="113"/>
                  </a:lnTo>
                  <a:lnTo>
                    <a:pt x="2064" y="123"/>
                  </a:lnTo>
                  <a:lnTo>
                    <a:pt x="2111" y="137"/>
                  </a:lnTo>
                  <a:lnTo>
                    <a:pt x="2158" y="153"/>
                  </a:lnTo>
                  <a:lnTo>
                    <a:pt x="2203" y="171"/>
                  </a:lnTo>
                  <a:lnTo>
                    <a:pt x="2249" y="190"/>
                  </a:lnTo>
                  <a:lnTo>
                    <a:pt x="2292" y="212"/>
                  </a:lnTo>
                  <a:lnTo>
                    <a:pt x="2336" y="236"/>
                  </a:lnTo>
                  <a:lnTo>
                    <a:pt x="2379" y="261"/>
                  </a:lnTo>
                  <a:lnTo>
                    <a:pt x="2421" y="288"/>
                  </a:lnTo>
                  <a:lnTo>
                    <a:pt x="2461" y="317"/>
                  </a:lnTo>
                  <a:lnTo>
                    <a:pt x="2500" y="346"/>
                  </a:lnTo>
                  <a:lnTo>
                    <a:pt x="2537" y="378"/>
                  </a:lnTo>
                  <a:lnTo>
                    <a:pt x="2575" y="412"/>
                  </a:lnTo>
                  <a:lnTo>
                    <a:pt x="2610" y="446"/>
                  </a:lnTo>
                  <a:lnTo>
                    <a:pt x="2642" y="482"/>
                  </a:lnTo>
                  <a:lnTo>
                    <a:pt x="2674" y="520"/>
                  </a:lnTo>
                  <a:lnTo>
                    <a:pt x="2705" y="558"/>
                  </a:lnTo>
                  <a:lnTo>
                    <a:pt x="2705" y="558"/>
                  </a:lnTo>
                  <a:lnTo>
                    <a:pt x="2746" y="616"/>
                  </a:lnTo>
                  <a:lnTo>
                    <a:pt x="2787" y="676"/>
                  </a:lnTo>
                  <a:lnTo>
                    <a:pt x="2806" y="707"/>
                  </a:lnTo>
                  <a:lnTo>
                    <a:pt x="2824" y="736"/>
                  </a:lnTo>
                  <a:lnTo>
                    <a:pt x="2842" y="767"/>
                  </a:lnTo>
                  <a:lnTo>
                    <a:pt x="2859" y="799"/>
                  </a:lnTo>
                  <a:lnTo>
                    <a:pt x="2875" y="831"/>
                  </a:lnTo>
                  <a:lnTo>
                    <a:pt x="2890" y="863"/>
                  </a:lnTo>
                  <a:lnTo>
                    <a:pt x="2902" y="896"/>
                  </a:lnTo>
                  <a:lnTo>
                    <a:pt x="2915" y="929"/>
                  </a:lnTo>
                  <a:lnTo>
                    <a:pt x="2926" y="962"/>
                  </a:lnTo>
                  <a:lnTo>
                    <a:pt x="2935" y="997"/>
                  </a:lnTo>
                  <a:lnTo>
                    <a:pt x="2944" y="1032"/>
                  </a:lnTo>
                  <a:lnTo>
                    <a:pt x="2950" y="1067"/>
                  </a:lnTo>
                  <a:lnTo>
                    <a:pt x="2950" y="1067"/>
                  </a:lnTo>
                  <a:lnTo>
                    <a:pt x="2952" y="1095"/>
                  </a:lnTo>
                  <a:lnTo>
                    <a:pt x="2953" y="1125"/>
                  </a:lnTo>
                  <a:lnTo>
                    <a:pt x="2954" y="1157"/>
                  </a:lnTo>
                  <a:lnTo>
                    <a:pt x="2956" y="1189"/>
                  </a:lnTo>
                  <a:lnTo>
                    <a:pt x="2959" y="1221"/>
                  </a:lnTo>
                  <a:lnTo>
                    <a:pt x="2964" y="1252"/>
                  </a:lnTo>
                  <a:lnTo>
                    <a:pt x="2967" y="1266"/>
                  </a:lnTo>
                  <a:lnTo>
                    <a:pt x="2970" y="1280"/>
                  </a:lnTo>
                  <a:lnTo>
                    <a:pt x="2975" y="1294"/>
                  </a:lnTo>
                  <a:lnTo>
                    <a:pt x="2980" y="1307"/>
                  </a:lnTo>
                  <a:lnTo>
                    <a:pt x="2980" y="1307"/>
                  </a:lnTo>
                  <a:lnTo>
                    <a:pt x="2990" y="1325"/>
                  </a:lnTo>
                  <a:lnTo>
                    <a:pt x="3002" y="1342"/>
                  </a:lnTo>
                  <a:lnTo>
                    <a:pt x="3017" y="1359"/>
                  </a:lnTo>
                  <a:lnTo>
                    <a:pt x="3033" y="1375"/>
                  </a:lnTo>
                  <a:lnTo>
                    <a:pt x="3050" y="1391"/>
                  </a:lnTo>
                  <a:lnTo>
                    <a:pt x="3068" y="1407"/>
                  </a:lnTo>
                  <a:lnTo>
                    <a:pt x="3088" y="1422"/>
                  </a:lnTo>
                  <a:lnTo>
                    <a:pt x="3108" y="1435"/>
                  </a:lnTo>
                  <a:lnTo>
                    <a:pt x="3128" y="1449"/>
                  </a:lnTo>
                  <a:lnTo>
                    <a:pt x="3150" y="1463"/>
                  </a:lnTo>
                  <a:lnTo>
                    <a:pt x="3191" y="1487"/>
                  </a:lnTo>
                  <a:lnTo>
                    <a:pt x="3231" y="1509"/>
                  </a:lnTo>
                  <a:lnTo>
                    <a:pt x="3267" y="1529"/>
                  </a:lnTo>
                  <a:lnTo>
                    <a:pt x="3267" y="1529"/>
                  </a:lnTo>
                  <a:lnTo>
                    <a:pt x="3290" y="1538"/>
                  </a:lnTo>
                  <a:lnTo>
                    <a:pt x="3312" y="1548"/>
                  </a:lnTo>
                  <a:lnTo>
                    <a:pt x="3355" y="1566"/>
                  </a:lnTo>
                  <a:lnTo>
                    <a:pt x="3377" y="1576"/>
                  </a:lnTo>
                  <a:lnTo>
                    <a:pt x="3397" y="1586"/>
                  </a:lnTo>
                  <a:lnTo>
                    <a:pt x="3416" y="1598"/>
                  </a:lnTo>
                  <a:lnTo>
                    <a:pt x="3425" y="1604"/>
                  </a:lnTo>
                  <a:lnTo>
                    <a:pt x="3435" y="1613"/>
                  </a:lnTo>
                  <a:lnTo>
                    <a:pt x="3435" y="1613"/>
                  </a:lnTo>
                  <a:lnTo>
                    <a:pt x="3387" y="1606"/>
                  </a:lnTo>
                  <a:lnTo>
                    <a:pt x="3339" y="1600"/>
                  </a:lnTo>
                  <a:lnTo>
                    <a:pt x="3243" y="1583"/>
                  </a:lnTo>
                  <a:lnTo>
                    <a:pt x="3194" y="1575"/>
                  </a:lnTo>
                  <a:lnTo>
                    <a:pt x="3144" y="1568"/>
                  </a:lnTo>
                  <a:lnTo>
                    <a:pt x="3095" y="1562"/>
                  </a:lnTo>
                  <a:lnTo>
                    <a:pt x="3070" y="1560"/>
                  </a:lnTo>
                  <a:lnTo>
                    <a:pt x="3046" y="1559"/>
                  </a:lnTo>
                  <a:lnTo>
                    <a:pt x="3046" y="1559"/>
                  </a:lnTo>
                  <a:lnTo>
                    <a:pt x="3057" y="1578"/>
                  </a:lnTo>
                  <a:lnTo>
                    <a:pt x="3069" y="1598"/>
                  </a:lnTo>
                  <a:lnTo>
                    <a:pt x="3078" y="1619"/>
                  </a:lnTo>
                  <a:lnTo>
                    <a:pt x="3087" y="1639"/>
                  </a:lnTo>
                  <a:lnTo>
                    <a:pt x="3095" y="1661"/>
                  </a:lnTo>
                  <a:lnTo>
                    <a:pt x="3102" y="1682"/>
                  </a:lnTo>
                  <a:lnTo>
                    <a:pt x="3108" y="1703"/>
                  </a:lnTo>
                  <a:lnTo>
                    <a:pt x="3113" y="1725"/>
                  </a:lnTo>
                  <a:lnTo>
                    <a:pt x="3118" y="1747"/>
                  </a:lnTo>
                  <a:lnTo>
                    <a:pt x="3121" y="1769"/>
                  </a:lnTo>
                  <a:lnTo>
                    <a:pt x="3124" y="1790"/>
                  </a:lnTo>
                  <a:lnTo>
                    <a:pt x="3125" y="1813"/>
                  </a:lnTo>
                  <a:lnTo>
                    <a:pt x="3126" y="1835"/>
                  </a:lnTo>
                  <a:lnTo>
                    <a:pt x="3126" y="1857"/>
                  </a:lnTo>
                  <a:lnTo>
                    <a:pt x="3126" y="1880"/>
                  </a:lnTo>
                  <a:lnTo>
                    <a:pt x="3124" y="1902"/>
                  </a:lnTo>
                  <a:lnTo>
                    <a:pt x="3122" y="1924"/>
                  </a:lnTo>
                  <a:lnTo>
                    <a:pt x="3119" y="1945"/>
                  </a:lnTo>
                  <a:lnTo>
                    <a:pt x="3116" y="1968"/>
                  </a:lnTo>
                  <a:lnTo>
                    <a:pt x="3111" y="1990"/>
                  </a:lnTo>
                  <a:lnTo>
                    <a:pt x="3106" y="2011"/>
                  </a:lnTo>
                  <a:lnTo>
                    <a:pt x="3101" y="2034"/>
                  </a:lnTo>
                  <a:lnTo>
                    <a:pt x="3094" y="2055"/>
                  </a:lnTo>
                  <a:lnTo>
                    <a:pt x="3087" y="2076"/>
                  </a:lnTo>
                  <a:lnTo>
                    <a:pt x="3080" y="2097"/>
                  </a:lnTo>
                  <a:lnTo>
                    <a:pt x="3071" y="2118"/>
                  </a:lnTo>
                  <a:lnTo>
                    <a:pt x="3063" y="2139"/>
                  </a:lnTo>
                  <a:lnTo>
                    <a:pt x="3053" y="2159"/>
                  </a:lnTo>
                  <a:lnTo>
                    <a:pt x="3043" y="2178"/>
                  </a:lnTo>
                  <a:lnTo>
                    <a:pt x="3033" y="2198"/>
                  </a:lnTo>
                  <a:lnTo>
                    <a:pt x="3021" y="2217"/>
                  </a:lnTo>
                  <a:lnTo>
                    <a:pt x="3010" y="2235"/>
                  </a:lnTo>
                  <a:lnTo>
                    <a:pt x="3010" y="2235"/>
                  </a:lnTo>
                  <a:lnTo>
                    <a:pt x="3006" y="2212"/>
                  </a:lnTo>
                  <a:lnTo>
                    <a:pt x="3004" y="2189"/>
                  </a:lnTo>
                  <a:lnTo>
                    <a:pt x="3003" y="2164"/>
                  </a:lnTo>
                  <a:lnTo>
                    <a:pt x="3003" y="2141"/>
                  </a:lnTo>
                  <a:lnTo>
                    <a:pt x="3005" y="2093"/>
                  </a:lnTo>
                  <a:lnTo>
                    <a:pt x="3007" y="2044"/>
                  </a:lnTo>
                  <a:lnTo>
                    <a:pt x="3008" y="2021"/>
                  </a:lnTo>
                  <a:lnTo>
                    <a:pt x="3008" y="1997"/>
                  </a:lnTo>
                  <a:lnTo>
                    <a:pt x="3006" y="1973"/>
                  </a:lnTo>
                  <a:lnTo>
                    <a:pt x="3004" y="1950"/>
                  </a:lnTo>
                  <a:lnTo>
                    <a:pt x="3000" y="1926"/>
                  </a:lnTo>
                  <a:lnTo>
                    <a:pt x="2994" y="1904"/>
                  </a:lnTo>
                  <a:lnTo>
                    <a:pt x="2985" y="1881"/>
                  </a:lnTo>
                  <a:lnTo>
                    <a:pt x="2980" y="1869"/>
                  </a:lnTo>
                  <a:lnTo>
                    <a:pt x="2975" y="1858"/>
                  </a:lnTo>
                  <a:lnTo>
                    <a:pt x="2975" y="1858"/>
                  </a:lnTo>
                  <a:lnTo>
                    <a:pt x="2948" y="1905"/>
                  </a:lnTo>
                  <a:lnTo>
                    <a:pt x="2924" y="1953"/>
                  </a:lnTo>
                  <a:lnTo>
                    <a:pt x="2902" y="2001"/>
                  </a:lnTo>
                  <a:lnTo>
                    <a:pt x="2892" y="2024"/>
                  </a:lnTo>
                  <a:lnTo>
                    <a:pt x="2883" y="2047"/>
                  </a:lnTo>
                  <a:lnTo>
                    <a:pt x="2875" y="2072"/>
                  </a:lnTo>
                  <a:lnTo>
                    <a:pt x="2866" y="2095"/>
                  </a:lnTo>
                  <a:lnTo>
                    <a:pt x="2860" y="2120"/>
                  </a:lnTo>
                  <a:lnTo>
                    <a:pt x="2854" y="2143"/>
                  </a:lnTo>
                  <a:lnTo>
                    <a:pt x="2848" y="2166"/>
                  </a:lnTo>
                  <a:lnTo>
                    <a:pt x="2844" y="2191"/>
                  </a:lnTo>
                  <a:lnTo>
                    <a:pt x="2841" y="2214"/>
                  </a:lnTo>
                  <a:lnTo>
                    <a:pt x="2839" y="2238"/>
                  </a:lnTo>
                  <a:lnTo>
                    <a:pt x="2838" y="2262"/>
                  </a:lnTo>
                  <a:lnTo>
                    <a:pt x="2837" y="2285"/>
                  </a:lnTo>
                  <a:lnTo>
                    <a:pt x="2838" y="2309"/>
                  </a:lnTo>
                  <a:lnTo>
                    <a:pt x="2840" y="2333"/>
                  </a:lnTo>
                  <a:lnTo>
                    <a:pt x="2843" y="2357"/>
                  </a:lnTo>
                  <a:lnTo>
                    <a:pt x="2847" y="2380"/>
                  </a:lnTo>
                  <a:lnTo>
                    <a:pt x="2854" y="2403"/>
                  </a:lnTo>
                  <a:lnTo>
                    <a:pt x="2860" y="2427"/>
                  </a:lnTo>
                  <a:lnTo>
                    <a:pt x="2868" y="2450"/>
                  </a:lnTo>
                  <a:lnTo>
                    <a:pt x="2878" y="2474"/>
                  </a:lnTo>
                  <a:lnTo>
                    <a:pt x="2890" y="2498"/>
                  </a:lnTo>
                  <a:lnTo>
                    <a:pt x="2902" y="2520"/>
                  </a:lnTo>
                  <a:lnTo>
                    <a:pt x="2916" y="2544"/>
                  </a:lnTo>
                  <a:lnTo>
                    <a:pt x="2932" y="2567"/>
                  </a:lnTo>
                  <a:lnTo>
                    <a:pt x="2949" y="2590"/>
                  </a:lnTo>
                  <a:lnTo>
                    <a:pt x="2968" y="2614"/>
                  </a:lnTo>
                  <a:lnTo>
                    <a:pt x="2968" y="2614"/>
                  </a:lnTo>
                  <a:lnTo>
                    <a:pt x="2945" y="2614"/>
                  </a:lnTo>
                  <a:lnTo>
                    <a:pt x="2918" y="2615"/>
                  </a:lnTo>
                  <a:lnTo>
                    <a:pt x="2891" y="2614"/>
                  </a:lnTo>
                  <a:lnTo>
                    <a:pt x="2862" y="2613"/>
                  </a:lnTo>
                  <a:lnTo>
                    <a:pt x="2832" y="2609"/>
                  </a:lnTo>
                  <a:lnTo>
                    <a:pt x="2802" y="2606"/>
                  </a:lnTo>
                  <a:lnTo>
                    <a:pt x="2771" y="2601"/>
                  </a:lnTo>
                  <a:lnTo>
                    <a:pt x="2741" y="2596"/>
                  </a:lnTo>
                  <a:lnTo>
                    <a:pt x="2710" y="2588"/>
                  </a:lnTo>
                  <a:lnTo>
                    <a:pt x="2682" y="2579"/>
                  </a:lnTo>
                  <a:lnTo>
                    <a:pt x="2654" y="2568"/>
                  </a:lnTo>
                  <a:lnTo>
                    <a:pt x="2628" y="2556"/>
                  </a:lnTo>
                  <a:lnTo>
                    <a:pt x="2616" y="2549"/>
                  </a:lnTo>
                  <a:lnTo>
                    <a:pt x="2604" y="2542"/>
                  </a:lnTo>
                  <a:lnTo>
                    <a:pt x="2594" y="2534"/>
                  </a:lnTo>
                  <a:lnTo>
                    <a:pt x="2583" y="2525"/>
                  </a:lnTo>
                  <a:lnTo>
                    <a:pt x="2573" y="2517"/>
                  </a:lnTo>
                  <a:lnTo>
                    <a:pt x="2564" y="2507"/>
                  </a:lnTo>
                  <a:lnTo>
                    <a:pt x="2557" y="2498"/>
                  </a:lnTo>
                  <a:lnTo>
                    <a:pt x="2549" y="2487"/>
                  </a:lnTo>
                  <a:lnTo>
                    <a:pt x="2549" y="2487"/>
                  </a:lnTo>
                  <a:lnTo>
                    <a:pt x="2523" y="2520"/>
                  </a:lnTo>
                  <a:lnTo>
                    <a:pt x="2510" y="2536"/>
                  </a:lnTo>
                  <a:lnTo>
                    <a:pt x="2497" y="2551"/>
                  </a:lnTo>
                  <a:lnTo>
                    <a:pt x="2483" y="2566"/>
                  </a:lnTo>
                  <a:lnTo>
                    <a:pt x="2468" y="2580"/>
                  </a:lnTo>
                  <a:lnTo>
                    <a:pt x="2453" y="2591"/>
                  </a:lnTo>
                  <a:lnTo>
                    <a:pt x="2444" y="2597"/>
                  </a:lnTo>
                  <a:lnTo>
                    <a:pt x="2436" y="2601"/>
                  </a:lnTo>
                  <a:lnTo>
                    <a:pt x="2436" y="2601"/>
                  </a:lnTo>
                  <a:lnTo>
                    <a:pt x="2431" y="2588"/>
                  </a:lnTo>
                  <a:lnTo>
                    <a:pt x="2428" y="2573"/>
                  </a:lnTo>
                  <a:lnTo>
                    <a:pt x="2424" y="2545"/>
                  </a:lnTo>
                  <a:lnTo>
                    <a:pt x="2421" y="2515"/>
                  </a:lnTo>
                  <a:lnTo>
                    <a:pt x="2419" y="2483"/>
                  </a:lnTo>
                  <a:lnTo>
                    <a:pt x="2415" y="2419"/>
                  </a:lnTo>
                  <a:lnTo>
                    <a:pt x="2414" y="2387"/>
                  </a:lnTo>
                  <a:lnTo>
                    <a:pt x="2411" y="2355"/>
                  </a:lnTo>
                  <a:lnTo>
                    <a:pt x="2411" y="2355"/>
                  </a:lnTo>
                  <a:lnTo>
                    <a:pt x="2408" y="2334"/>
                  </a:lnTo>
                  <a:lnTo>
                    <a:pt x="2405" y="2313"/>
                  </a:lnTo>
                  <a:lnTo>
                    <a:pt x="2399" y="2292"/>
                  </a:lnTo>
                  <a:lnTo>
                    <a:pt x="2393" y="2272"/>
                  </a:lnTo>
                  <a:lnTo>
                    <a:pt x="2393" y="2272"/>
                  </a:lnTo>
                  <a:lnTo>
                    <a:pt x="2381" y="2231"/>
                  </a:lnTo>
                  <a:lnTo>
                    <a:pt x="2369" y="2190"/>
                  </a:lnTo>
                  <a:lnTo>
                    <a:pt x="2355" y="2148"/>
                  </a:lnTo>
                  <a:lnTo>
                    <a:pt x="2341" y="2107"/>
                  </a:lnTo>
                  <a:lnTo>
                    <a:pt x="2311" y="2024"/>
                  </a:lnTo>
                  <a:lnTo>
                    <a:pt x="2280" y="1942"/>
                  </a:lnTo>
                  <a:lnTo>
                    <a:pt x="2280" y="1942"/>
                  </a:lnTo>
                  <a:lnTo>
                    <a:pt x="2265" y="1903"/>
                  </a:lnTo>
                  <a:lnTo>
                    <a:pt x="2251" y="1864"/>
                  </a:lnTo>
                  <a:lnTo>
                    <a:pt x="2237" y="1824"/>
                  </a:lnTo>
                  <a:lnTo>
                    <a:pt x="2225" y="1785"/>
                  </a:lnTo>
                  <a:lnTo>
                    <a:pt x="2214" y="1747"/>
                  </a:lnTo>
                  <a:lnTo>
                    <a:pt x="2203" y="1707"/>
                  </a:lnTo>
                  <a:lnTo>
                    <a:pt x="2194" y="1668"/>
                  </a:lnTo>
                  <a:lnTo>
                    <a:pt x="2185" y="1628"/>
                  </a:lnTo>
                  <a:lnTo>
                    <a:pt x="2168" y="1548"/>
                  </a:lnTo>
                  <a:lnTo>
                    <a:pt x="2154" y="1467"/>
                  </a:lnTo>
                  <a:lnTo>
                    <a:pt x="2142" y="1385"/>
                  </a:lnTo>
                  <a:lnTo>
                    <a:pt x="2130" y="1300"/>
                  </a:lnTo>
                  <a:lnTo>
                    <a:pt x="2107" y="1302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EAAE5B9F-34F3-42A2-DF6F-6BCF0823A5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2" y="2341"/>
              <a:ext cx="2317" cy="1342"/>
            </a:xfrm>
            <a:custGeom>
              <a:avLst/>
              <a:gdLst>
                <a:gd name="T0" fmla="*/ 3971 w 4635"/>
                <a:gd name="T1" fmla="*/ 2639 h 2683"/>
                <a:gd name="T2" fmla="*/ 3881 w 4635"/>
                <a:gd name="T3" fmla="*/ 2676 h 2683"/>
                <a:gd name="T4" fmla="*/ 3679 w 4635"/>
                <a:gd name="T5" fmla="*/ 2667 h 2683"/>
                <a:gd name="T6" fmla="*/ 3553 w 4635"/>
                <a:gd name="T7" fmla="*/ 2620 h 2683"/>
                <a:gd name="T8" fmla="*/ 3424 w 4635"/>
                <a:gd name="T9" fmla="*/ 2523 h 2683"/>
                <a:gd name="T10" fmla="*/ 3209 w 4635"/>
                <a:gd name="T11" fmla="*/ 2329 h 2683"/>
                <a:gd name="T12" fmla="*/ 3101 w 4635"/>
                <a:gd name="T13" fmla="*/ 2282 h 2683"/>
                <a:gd name="T14" fmla="*/ 2845 w 4635"/>
                <a:gd name="T15" fmla="*/ 2228 h 2683"/>
                <a:gd name="T16" fmla="*/ 2490 w 4635"/>
                <a:gd name="T17" fmla="*/ 2143 h 2683"/>
                <a:gd name="T18" fmla="*/ 1681 w 4635"/>
                <a:gd name="T19" fmla="*/ 1965 h 2683"/>
                <a:gd name="T20" fmla="*/ 1056 w 4635"/>
                <a:gd name="T21" fmla="*/ 1825 h 2683"/>
                <a:gd name="T22" fmla="*/ 471 w 4635"/>
                <a:gd name="T23" fmla="*/ 1635 h 2683"/>
                <a:gd name="T24" fmla="*/ 300 w 4635"/>
                <a:gd name="T25" fmla="*/ 1527 h 2683"/>
                <a:gd name="T26" fmla="*/ 176 w 4635"/>
                <a:gd name="T27" fmla="*/ 1352 h 2683"/>
                <a:gd name="T28" fmla="*/ 105 w 4635"/>
                <a:gd name="T29" fmla="*/ 1124 h 2683"/>
                <a:gd name="T30" fmla="*/ 26 w 4635"/>
                <a:gd name="T31" fmla="*/ 556 h 2683"/>
                <a:gd name="T32" fmla="*/ 0 w 4635"/>
                <a:gd name="T33" fmla="*/ 95 h 2683"/>
                <a:gd name="T34" fmla="*/ 394 w 4635"/>
                <a:gd name="T35" fmla="*/ 22 h 2683"/>
                <a:gd name="T36" fmla="*/ 721 w 4635"/>
                <a:gd name="T37" fmla="*/ 34 h 2683"/>
                <a:gd name="T38" fmla="*/ 1117 w 4635"/>
                <a:gd name="T39" fmla="*/ 58 h 2683"/>
                <a:gd name="T40" fmla="*/ 1148 w 4635"/>
                <a:gd name="T41" fmla="*/ 391 h 2683"/>
                <a:gd name="T42" fmla="*/ 1208 w 4635"/>
                <a:gd name="T43" fmla="*/ 804 h 2683"/>
                <a:gd name="T44" fmla="*/ 1270 w 4635"/>
                <a:gd name="T45" fmla="*/ 925 h 2683"/>
                <a:gd name="T46" fmla="*/ 1379 w 4635"/>
                <a:gd name="T47" fmla="*/ 999 h 2683"/>
                <a:gd name="T48" fmla="*/ 1638 w 4635"/>
                <a:gd name="T49" fmla="*/ 1081 h 2683"/>
                <a:gd name="T50" fmla="*/ 2003 w 4635"/>
                <a:gd name="T51" fmla="*/ 1235 h 2683"/>
                <a:gd name="T52" fmla="*/ 2667 w 4635"/>
                <a:gd name="T53" fmla="*/ 1541 h 2683"/>
                <a:gd name="T54" fmla="*/ 3013 w 4635"/>
                <a:gd name="T55" fmla="*/ 1650 h 2683"/>
                <a:gd name="T56" fmla="*/ 3272 w 4635"/>
                <a:gd name="T57" fmla="*/ 1688 h 2683"/>
                <a:gd name="T58" fmla="*/ 3327 w 4635"/>
                <a:gd name="T59" fmla="*/ 1699 h 2683"/>
                <a:gd name="T60" fmla="*/ 3451 w 4635"/>
                <a:gd name="T61" fmla="*/ 1659 h 2683"/>
                <a:gd name="T62" fmla="*/ 3685 w 4635"/>
                <a:gd name="T63" fmla="*/ 1593 h 2683"/>
                <a:gd name="T64" fmla="*/ 3884 w 4635"/>
                <a:gd name="T65" fmla="*/ 1571 h 2683"/>
                <a:gd name="T66" fmla="*/ 4052 w 4635"/>
                <a:gd name="T67" fmla="*/ 1572 h 2683"/>
                <a:gd name="T68" fmla="*/ 4129 w 4635"/>
                <a:gd name="T69" fmla="*/ 1594 h 2683"/>
                <a:gd name="T70" fmla="*/ 4174 w 4635"/>
                <a:gd name="T71" fmla="*/ 1658 h 2683"/>
                <a:gd name="T72" fmla="*/ 4319 w 4635"/>
                <a:gd name="T73" fmla="*/ 1748 h 2683"/>
                <a:gd name="T74" fmla="*/ 4375 w 4635"/>
                <a:gd name="T75" fmla="*/ 1799 h 2683"/>
                <a:gd name="T76" fmla="*/ 4348 w 4635"/>
                <a:gd name="T77" fmla="*/ 1842 h 2683"/>
                <a:gd name="T78" fmla="*/ 4269 w 4635"/>
                <a:gd name="T79" fmla="*/ 1856 h 2683"/>
                <a:gd name="T80" fmla="*/ 4052 w 4635"/>
                <a:gd name="T81" fmla="*/ 1831 h 2683"/>
                <a:gd name="T82" fmla="*/ 3970 w 4635"/>
                <a:gd name="T83" fmla="*/ 1850 h 2683"/>
                <a:gd name="T84" fmla="*/ 4220 w 4635"/>
                <a:gd name="T85" fmla="*/ 1949 h 2683"/>
                <a:gd name="T86" fmla="*/ 4372 w 4635"/>
                <a:gd name="T87" fmla="*/ 1996 h 2683"/>
                <a:gd name="T88" fmla="*/ 4553 w 4635"/>
                <a:gd name="T89" fmla="*/ 2006 h 2683"/>
                <a:gd name="T90" fmla="*/ 4618 w 4635"/>
                <a:gd name="T91" fmla="*/ 2023 h 2683"/>
                <a:gd name="T92" fmla="*/ 4635 w 4635"/>
                <a:gd name="T93" fmla="*/ 2059 h 2683"/>
                <a:gd name="T94" fmla="*/ 4591 w 4635"/>
                <a:gd name="T95" fmla="*/ 2146 h 2683"/>
                <a:gd name="T96" fmla="*/ 4568 w 4635"/>
                <a:gd name="T97" fmla="*/ 2195 h 2683"/>
                <a:gd name="T98" fmla="*/ 4580 w 4635"/>
                <a:gd name="T99" fmla="*/ 2253 h 2683"/>
                <a:gd name="T100" fmla="*/ 4514 w 4635"/>
                <a:gd name="T101" fmla="*/ 2343 h 2683"/>
                <a:gd name="T102" fmla="*/ 4397 w 4635"/>
                <a:gd name="T103" fmla="*/ 2418 h 2683"/>
                <a:gd name="T104" fmla="*/ 4364 w 4635"/>
                <a:gd name="T105" fmla="*/ 2465 h 2683"/>
                <a:gd name="T106" fmla="*/ 4313 w 4635"/>
                <a:gd name="T107" fmla="*/ 2536 h 2683"/>
                <a:gd name="T108" fmla="*/ 4214 w 4635"/>
                <a:gd name="T109" fmla="*/ 2584 h 2683"/>
                <a:gd name="T110" fmla="*/ 4024 w 4635"/>
                <a:gd name="T111" fmla="*/ 2592 h 2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635" h="2683">
                  <a:moveTo>
                    <a:pt x="4024" y="2592"/>
                  </a:moveTo>
                  <a:lnTo>
                    <a:pt x="4024" y="2592"/>
                  </a:lnTo>
                  <a:lnTo>
                    <a:pt x="4014" y="2602"/>
                  </a:lnTo>
                  <a:lnTo>
                    <a:pt x="4004" y="2613"/>
                  </a:lnTo>
                  <a:lnTo>
                    <a:pt x="3993" y="2622"/>
                  </a:lnTo>
                  <a:lnTo>
                    <a:pt x="3982" y="2632"/>
                  </a:lnTo>
                  <a:lnTo>
                    <a:pt x="3971" y="2639"/>
                  </a:lnTo>
                  <a:lnTo>
                    <a:pt x="3958" y="2647"/>
                  </a:lnTo>
                  <a:lnTo>
                    <a:pt x="3946" y="2653"/>
                  </a:lnTo>
                  <a:lnTo>
                    <a:pt x="3934" y="2660"/>
                  </a:lnTo>
                  <a:lnTo>
                    <a:pt x="3921" y="2665"/>
                  </a:lnTo>
                  <a:lnTo>
                    <a:pt x="3907" y="2669"/>
                  </a:lnTo>
                  <a:lnTo>
                    <a:pt x="3893" y="2672"/>
                  </a:lnTo>
                  <a:lnTo>
                    <a:pt x="3881" y="2676"/>
                  </a:lnTo>
                  <a:lnTo>
                    <a:pt x="3852" y="2681"/>
                  </a:lnTo>
                  <a:lnTo>
                    <a:pt x="3823" y="2683"/>
                  </a:lnTo>
                  <a:lnTo>
                    <a:pt x="3795" y="2683"/>
                  </a:lnTo>
                  <a:lnTo>
                    <a:pt x="3766" y="2682"/>
                  </a:lnTo>
                  <a:lnTo>
                    <a:pt x="3736" y="2679"/>
                  </a:lnTo>
                  <a:lnTo>
                    <a:pt x="3708" y="2673"/>
                  </a:lnTo>
                  <a:lnTo>
                    <a:pt x="3679" y="2667"/>
                  </a:lnTo>
                  <a:lnTo>
                    <a:pt x="3651" y="2660"/>
                  </a:lnTo>
                  <a:lnTo>
                    <a:pt x="3625" y="2652"/>
                  </a:lnTo>
                  <a:lnTo>
                    <a:pt x="3598" y="2643"/>
                  </a:lnTo>
                  <a:lnTo>
                    <a:pt x="3598" y="2643"/>
                  </a:lnTo>
                  <a:lnTo>
                    <a:pt x="3582" y="2636"/>
                  </a:lnTo>
                  <a:lnTo>
                    <a:pt x="3568" y="2629"/>
                  </a:lnTo>
                  <a:lnTo>
                    <a:pt x="3553" y="2620"/>
                  </a:lnTo>
                  <a:lnTo>
                    <a:pt x="3537" y="2612"/>
                  </a:lnTo>
                  <a:lnTo>
                    <a:pt x="3537" y="2612"/>
                  </a:lnTo>
                  <a:lnTo>
                    <a:pt x="3522" y="2602"/>
                  </a:lnTo>
                  <a:lnTo>
                    <a:pt x="3508" y="2592"/>
                  </a:lnTo>
                  <a:lnTo>
                    <a:pt x="3480" y="2570"/>
                  </a:lnTo>
                  <a:lnTo>
                    <a:pt x="3452" y="2547"/>
                  </a:lnTo>
                  <a:lnTo>
                    <a:pt x="3424" y="2523"/>
                  </a:lnTo>
                  <a:lnTo>
                    <a:pt x="3398" y="2497"/>
                  </a:lnTo>
                  <a:lnTo>
                    <a:pt x="3371" y="2471"/>
                  </a:lnTo>
                  <a:lnTo>
                    <a:pt x="3318" y="2420"/>
                  </a:lnTo>
                  <a:lnTo>
                    <a:pt x="3292" y="2394"/>
                  </a:lnTo>
                  <a:lnTo>
                    <a:pt x="3265" y="2371"/>
                  </a:lnTo>
                  <a:lnTo>
                    <a:pt x="3238" y="2349"/>
                  </a:lnTo>
                  <a:lnTo>
                    <a:pt x="3209" y="2329"/>
                  </a:lnTo>
                  <a:lnTo>
                    <a:pt x="3194" y="2320"/>
                  </a:lnTo>
                  <a:lnTo>
                    <a:pt x="3179" y="2312"/>
                  </a:lnTo>
                  <a:lnTo>
                    <a:pt x="3164" y="2305"/>
                  </a:lnTo>
                  <a:lnTo>
                    <a:pt x="3148" y="2297"/>
                  </a:lnTo>
                  <a:lnTo>
                    <a:pt x="3134" y="2291"/>
                  </a:lnTo>
                  <a:lnTo>
                    <a:pt x="3118" y="2287"/>
                  </a:lnTo>
                  <a:lnTo>
                    <a:pt x="3101" y="2282"/>
                  </a:lnTo>
                  <a:lnTo>
                    <a:pt x="3084" y="2279"/>
                  </a:lnTo>
                  <a:lnTo>
                    <a:pt x="3040" y="2275"/>
                  </a:lnTo>
                  <a:lnTo>
                    <a:pt x="3040" y="2275"/>
                  </a:lnTo>
                  <a:lnTo>
                    <a:pt x="2991" y="2261"/>
                  </a:lnTo>
                  <a:lnTo>
                    <a:pt x="2943" y="2248"/>
                  </a:lnTo>
                  <a:lnTo>
                    <a:pt x="2894" y="2238"/>
                  </a:lnTo>
                  <a:lnTo>
                    <a:pt x="2845" y="2228"/>
                  </a:lnTo>
                  <a:lnTo>
                    <a:pt x="2746" y="2209"/>
                  </a:lnTo>
                  <a:lnTo>
                    <a:pt x="2698" y="2199"/>
                  </a:lnTo>
                  <a:lnTo>
                    <a:pt x="2649" y="2187"/>
                  </a:lnTo>
                  <a:lnTo>
                    <a:pt x="2649" y="2187"/>
                  </a:lnTo>
                  <a:lnTo>
                    <a:pt x="2579" y="2167"/>
                  </a:lnTo>
                  <a:lnTo>
                    <a:pt x="2579" y="2167"/>
                  </a:lnTo>
                  <a:lnTo>
                    <a:pt x="2490" y="2143"/>
                  </a:lnTo>
                  <a:lnTo>
                    <a:pt x="2401" y="2121"/>
                  </a:lnTo>
                  <a:lnTo>
                    <a:pt x="2311" y="2100"/>
                  </a:lnTo>
                  <a:lnTo>
                    <a:pt x="2222" y="2078"/>
                  </a:lnTo>
                  <a:lnTo>
                    <a:pt x="2132" y="2059"/>
                  </a:lnTo>
                  <a:lnTo>
                    <a:pt x="2042" y="2039"/>
                  </a:lnTo>
                  <a:lnTo>
                    <a:pt x="1862" y="2002"/>
                  </a:lnTo>
                  <a:lnTo>
                    <a:pt x="1681" y="1965"/>
                  </a:lnTo>
                  <a:lnTo>
                    <a:pt x="1501" y="1928"/>
                  </a:lnTo>
                  <a:lnTo>
                    <a:pt x="1411" y="1908"/>
                  </a:lnTo>
                  <a:lnTo>
                    <a:pt x="1321" y="1888"/>
                  </a:lnTo>
                  <a:lnTo>
                    <a:pt x="1231" y="1868"/>
                  </a:lnTo>
                  <a:lnTo>
                    <a:pt x="1142" y="1847"/>
                  </a:lnTo>
                  <a:lnTo>
                    <a:pt x="1142" y="1847"/>
                  </a:lnTo>
                  <a:lnTo>
                    <a:pt x="1056" y="1825"/>
                  </a:lnTo>
                  <a:lnTo>
                    <a:pt x="971" y="1802"/>
                  </a:lnTo>
                  <a:lnTo>
                    <a:pt x="887" y="1778"/>
                  </a:lnTo>
                  <a:lnTo>
                    <a:pt x="802" y="1752"/>
                  </a:lnTo>
                  <a:lnTo>
                    <a:pt x="719" y="1726"/>
                  </a:lnTo>
                  <a:lnTo>
                    <a:pt x="635" y="1698"/>
                  </a:lnTo>
                  <a:lnTo>
                    <a:pt x="552" y="1667"/>
                  </a:lnTo>
                  <a:lnTo>
                    <a:pt x="471" y="1635"/>
                  </a:lnTo>
                  <a:lnTo>
                    <a:pt x="471" y="1635"/>
                  </a:lnTo>
                  <a:lnTo>
                    <a:pt x="437" y="1621"/>
                  </a:lnTo>
                  <a:lnTo>
                    <a:pt x="406" y="1605"/>
                  </a:lnTo>
                  <a:lnTo>
                    <a:pt x="376" y="1587"/>
                  </a:lnTo>
                  <a:lnTo>
                    <a:pt x="349" y="1569"/>
                  </a:lnTo>
                  <a:lnTo>
                    <a:pt x="323" y="1548"/>
                  </a:lnTo>
                  <a:lnTo>
                    <a:pt x="300" y="1527"/>
                  </a:lnTo>
                  <a:lnTo>
                    <a:pt x="278" y="1506"/>
                  </a:lnTo>
                  <a:lnTo>
                    <a:pt x="257" y="1482"/>
                  </a:lnTo>
                  <a:lnTo>
                    <a:pt x="238" y="1458"/>
                  </a:lnTo>
                  <a:lnTo>
                    <a:pt x="220" y="1434"/>
                  </a:lnTo>
                  <a:lnTo>
                    <a:pt x="204" y="1407"/>
                  </a:lnTo>
                  <a:lnTo>
                    <a:pt x="190" y="1379"/>
                  </a:lnTo>
                  <a:lnTo>
                    <a:pt x="176" y="1352"/>
                  </a:lnTo>
                  <a:lnTo>
                    <a:pt x="163" y="1323"/>
                  </a:lnTo>
                  <a:lnTo>
                    <a:pt x="151" y="1293"/>
                  </a:lnTo>
                  <a:lnTo>
                    <a:pt x="141" y="1263"/>
                  </a:lnTo>
                  <a:lnTo>
                    <a:pt x="141" y="1263"/>
                  </a:lnTo>
                  <a:lnTo>
                    <a:pt x="128" y="1218"/>
                  </a:lnTo>
                  <a:lnTo>
                    <a:pt x="115" y="1172"/>
                  </a:lnTo>
                  <a:lnTo>
                    <a:pt x="105" y="1124"/>
                  </a:lnTo>
                  <a:lnTo>
                    <a:pt x="95" y="1077"/>
                  </a:lnTo>
                  <a:lnTo>
                    <a:pt x="95" y="1077"/>
                  </a:lnTo>
                  <a:lnTo>
                    <a:pt x="75" y="947"/>
                  </a:lnTo>
                  <a:lnTo>
                    <a:pt x="57" y="817"/>
                  </a:lnTo>
                  <a:lnTo>
                    <a:pt x="41" y="687"/>
                  </a:lnTo>
                  <a:lnTo>
                    <a:pt x="34" y="621"/>
                  </a:lnTo>
                  <a:lnTo>
                    <a:pt x="26" y="556"/>
                  </a:lnTo>
                  <a:lnTo>
                    <a:pt x="21" y="490"/>
                  </a:lnTo>
                  <a:lnTo>
                    <a:pt x="16" y="424"/>
                  </a:lnTo>
                  <a:lnTo>
                    <a:pt x="10" y="358"/>
                  </a:lnTo>
                  <a:lnTo>
                    <a:pt x="7" y="292"/>
                  </a:lnTo>
                  <a:lnTo>
                    <a:pt x="4" y="227"/>
                  </a:lnTo>
                  <a:lnTo>
                    <a:pt x="2" y="161"/>
                  </a:lnTo>
                  <a:lnTo>
                    <a:pt x="0" y="95"/>
                  </a:lnTo>
                  <a:lnTo>
                    <a:pt x="0" y="29"/>
                  </a:lnTo>
                  <a:lnTo>
                    <a:pt x="1" y="0"/>
                  </a:lnTo>
                  <a:lnTo>
                    <a:pt x="1" y="0"/>
                  </a:lnTo>
                  <a:lnTo>
                    <a:pt x="79" y="3"/>
                  </a:lnTo>
                  <a:lnTo>
                    <a:pt x="158" y="8"/>
                  </a:lnTo>
                  <a:lnTo>
                    <a:pt x="316" y="17"/>
                  </a:lnTo>
                  <a:lnTo>
                    <a:pt x="394" y="22"/>
                  </a:lnTo>
                  <a:lnTo>
                    <a:pt x="473" y="26"/>
                  </a:lnTo>
                  <a:lnTo>
                    <a:pt x="551" y="28"/>
                  </a:lnTo>
                  <a:lnTo>
                    <a:pt x="630" y="29"/>
                  </a:lnTo>
                  <a:lnTo>
                    <a:pt x="630" y="29"/>
                  </a:lnTo>
                  <a:lnTo>
                    <a:pt x="649" y="30"/>
                  </a:lnTo>
                  <a:lnTo>
                    <a:pt x="670" y="31"/>
                  </a:lnTo>
                  <a:lnTo>
                    <a:pt x="721" y="34"/>
                  </a:lnTo>
                  <a:lnTo>
                    <a:pt x="846" y="46"/>
                  </a:lnTo>
                  <a:lnTo>
                    <a:pt x="915" y="52"/>
                  </a:lnTo>
                  <a:lnTo>
                    <a:pt x="984" y="57"/>
                  </a:lnTo>
                  <a:lnTo>
                    <a:pt x="1019" y="58"/>
                  </a:lnTo>
                  <a:lnTo>
                    <a:pt x="1053" y="59"/>
                  </a:lnTo>
                  <a:lnTo>
                    <a:pt x="1085" y="59"/>
                  </a:lnTo>
                  <a:lnTo>
                    <a:pt x="1117" y="58"/>
                  </a:lnTo>
                  <a:lnTo>
                    <a:pt x="1117" y="61"/>
                  </a:lnTo>
                  <a:lnTo>
                    <a:pt x="1117" y="61"/>
                  </a:lnTo>
                  <a:lnTo>
                    <a:pt x="1120" y="126"/>
                  </a:lnTo>
                  <a:lnTo>
                    <a:pt x="1125" y="192"/>
                  </a:lnTo>
                  <a:lnTo>
                    <a:pt x="1132" y="257"/>
                  </a:lnTo>
                  <a:lnTo>
                    <a:pt x="1139" y="324"/>
                  </a:lnTo>
                  <a:lnTo>
                    <a:pt x="1148" y="391"/>
                  </a:lnTo>
                  <a:lnTo>
                    <a:pt x="1157" y="458"/>
                  </a:lnTo>
                  <a:lnTo>
                    <a:pt x="1177" y="592"/>
                  </a:lnTo>
                  <a:lnTo>
                    <a:pt x="1177" y="592"/>
                  </a:lnTo>
                  <a:lnTo>
                    <a:pt x="1191" y="688"/>
                  </a:lnTo>
                  <a:lnTo>
                    <a:pt x="1205" y="780"/>
                  </a:lnTo>
                  <a:lnTo>
                    <a:pt x="1205" y="780"/>
                  </a:lnTo>
                  <a:lnTo>
                    <a:pt x="1208" y="804"/>
                  </a:lnTo>
                  <a:lnTo>
                    <a:pt x="1213" y="824"/>
                  </a:lnTo>
                  <a:lnTo>
                    <a:pt x="1220" y="844"/>
                  </a:lnTo>
                  <a:lnTo>
                    <a:pt x="1227" y="862"/>
                  </a:lnTo>
                  <a:lnTo>
                    <a:pt x="1237" y="880"/>
                  </a:lnTo>
                  <a:lnTo>
                    <a:pt x="1246" y="896"/>
                  </a:lnTo>
                  <a:lnTo>
                    <a:pt x="1258" y="911"/>
                  </a:lnTo>
                  <a:lnTo>
                    <a:pt x="1270" y="925"/>
                  </a:lnTo>
                  <a:lnTo>
                    <a:pt x="1283" y="938"/>
                  </a:lnTo>
                  <a:lnTo>
                    <a:pt x="1297" y="950"/>
                  </a:lnTo>
                  <a:lnTo>
                    <a:pt x="1312" y="962"/>
                  </a:lnTo>
                  <a:lnTo>
                    <a:pt x="1328" y="972"/>
                  </a:lnTo>
                  <a:lnTo>
                    <a:pt x="1344" y="982"/>
                  </a:lnTo>
                  <a:lnTo>
                    <a:pt x="1361" y="991"/>
                  </a:lnTo>
                  <a:lnTo>
                    <a:pt x="1379" y="999"/>
                  </a:lnTo>
                  <a:lnTo>
                    <a:pt x="1397" y="1008"/>
                  </a:lnTo>
                  <a:lnTo>
                    <a:pt x="1435" y="1021"/>
                  </a:lnTo>
                  <a:lnTo>
                    <a:pt x="1474" y="1035"/>
                  </a:lnTo>
                  <a:lnTo>
                    <a:pt x="1515" y="1047"/>
                  </a:lnTo>
                  <a:lnTo>
                    <a:pt x="1556" y="1059"/>
                  </a:lnTo>
                  <a:lnTo>
                    <a:pt x="1597" y="1069"/>
                  </a:lnTo>
                  <a:lnTo>
                    <a:pt x="1638" y="1081"/>
                  </a:lnTo>
                  <a:lnTo>
                    <a:pt x="1677" y="1094"/>
                  </a:lnTo>
                  <a:lnTo>
                    <a:pt x="1715" y="1108"/>
                  </a:lnTo>
                  <a:lnTo>
                    <a:pt x="1715" y="1108"/>
                  </a:lnTo>
                  <a:lnTo>
                    <a:pt x="1764" y="1128"/>
                  </a:lnTo>
                  <a:lnTo>
                    <a:pt x="1812" y="1149"/>
                  </a:lnTo>
                  <a:lnTo>
                    <a:pt x="1908" y="1191"/>
                  </a:lnTo>
                  <a:lnTo>
                    <a:pt x="2003" y="1235"/>
                  </a:lnTo>
                  <a:lnTo>
                    <a:pt x="2098" y="1281"/>
                  </a:lnTo>
                  <a:lnTo>
                    <a:pt x="2286" y="1372"/>
                  </a:lnTo>
                  <a:lnTo>
                    <a:pt x="2380" y="1417"/>
                  </a:lnTo>
                  <a:lnTo>
                    <a:pt x="2476" y="1460"/>
                  </a:lnTo>
                  <a:lnTo>
                    <a:pt x="2571" y="1502"/>
                  </a:lnTo>
                  <a:lnTo>
                    <a:pt x="2619" y="1522"/>
                  </a:lnTo>
                  <a:lnTo>
                    <a:pt x="2667" y="1541"/>
                  </a:lnTo>
                  <a:lnTo>
                    <a:pt x="2716" y="1559"/>
                  </a:lnTo>
                  <a:lnTo>
                    <a:pt x="2764" y="1577"/>
                  </a:lnTo>
                  <a:lnTo>
                    <a:pt x="2813" y="1594"/>
                  </a:lnTo>
                  <a:lnTo>
                    <a:pt x="2862" y="1610"/>
                  </a:lnTo>
                  <a:lnTo>
                    <a:pt x="2912" y="1624"/>
                  </a:lnTo>
                  <a:lnTo>
                    <a:pt x="2962" y="1638"/>
                  </a:lnTo>
                  <a:lnTo>
                    <a:pt x="3013" y="1650"/>
                  </a:lnTo>
                  <a:lnTo>
                    <a:pt x="3064" y="1661"/>
                  </a:lnTo>
                  <a:lnTo>
                    <a:pt x="3115" y="1672"/>
                  </a:lnTo>
                  <a:lnTo>
                    <a:pt x="3167" y="1679"/>
                  </a:lnTo>
                  <a:lnTo>
                    <a:pt x="3219" y="1686"/>
                  </a:lnTo>
                  <a:lnTo>
                    <a:pt x="3272" y="1692"/>
                  </a:lnTo>
                  <a:lnTo>
                    <a:pt x="3272" y="1688"/>
                  </a:lnTo>
                  <a:lnTo>
                    <a:pt x="3272" y="1688"/>
                  </a:lnTo>
                  <a:lnTo>
                    <a:pt x="3278" y="1693"/>
                  </a:lnTo>
                  <a:lnTo>
                    <a:pt x="3284" y="1697"/>
                  </a:lnTo>
                  <a:lnTo>
                    <a:pt x="3292" y="1699"/>
                  </a:lnTo>
                  <a:lnTo>
                    <a:pt x="3299" y="1699"/>
                  </a:lnTo>
                  <a:lnTo>
                    <a:pt x="3299" y="1699"/>
                  </a:lnTo>
                  <a:lnTo>
                    <a:pt x="3313" y="1700"/>
                  </a:lnTo>
                  <a:lnTo>
                    <a:pt x="3327" y="1699"/>
                  </a:lnTo>
                  <a:lnTo>
                    <a:pt x="3342" y="1697"/>
                  </a:lnTo>
                  <a:lnTo>
                    <a:pt x="3356" y="1693"/>
                  </a:lnTo>
                  <a:lnTo>
                    <a:pt x="3356" y="1693"/>
                  </a:lnTo>
                  <a:lnTo>
                    <a:pt x="3384" y="1684"/>
                  </a:lnTo>
                  <a:lnTo>
                    <a:pt x="3412" y="1674"/>
                  </a:lnTo>
                  <a:lnTo>
                    <a:pt x="3438" y="1663"/>
                  </a:lnTo>
                  <a:lnTo>
                    <a:pt x="3451" y="1659"/>
                  </a:lnTo>
                  <a:lnTo>
                    <a:pt x="3463" y="1656"/>
                  </a:lnTo>
                  <a:lnTo>
                    <a:pt x="3463" y="1656"/>
                  </a:lnTo>
                  <a:lnTo>
                    <a:pt x="3526" y="1637"/>
                  </a:lnTo>
                  <a:lnTo>
                    <a:pt x="3589" y="1617"/>
                  </a:lnTo>
                  <a:lnTo>
                    <a:pt x="3622" y="1608"/>
                  </a:lnTo>
                  <a:lnTo>
                    <a:pt x="3653" y="1600"/>
                  </a:lnTo>
                  <a:lnTo>
                    <a:pt x="3685" y="1593"/>
                  </a:lnTo>
                  <a:lnTo>
                    <a:pt x="3718" y="1588"/>
                  </a:lnTo>
                  <a:lnTo>
                    <a:pt x="3718" y="1588"/>
                  </a:lnTo>
                  <a:lnTo>
                    <a:pt x="3773" y="1579"/>
                  </a:lnTo>
                  <a:lnTo>
                    <a:pt x="3801" y="1576"/>
                  </a:lnTo>
                  <a:lnTo>
                    <a:pt x="3829" y="1574"/>
                  </a:lnTo>
                  <a:lnTo>
                    <a:pt x="3856" y="1572"/>
                  </a:lnTo>
                  <a:lnTo>
                    <a:pt x="3884" y="1571"/>
                  </a:lnTo>
                  <a:lnTo>
                    <a:pt x="3911" y="1571"/>
                  </a:lnTo>
                  <a:lnTo>
                    <a:pt x="3938" y="1572"/>
                  </a:lnTo>
                  <a:lnTo>
                    <a:pt x="3938" y="1572"/>
                  </a:lnTo>
                  <a:lnTo>
                    <a:pt x="3957" y="1573"/>
                  </a:lnTo>
                  <a:lnTo>
                    <a:pt x="3978" y="1573"/>
                  </a:lnTo>
                  <a:lnTo>
                    <a:pt x="4027" y="1572"/>
                  </a:lnTo>
                  <a:lnTo>
                    <a:pt x="4052" y="1572"/>
                  </a:lnTo>
                  <a:lnTo>
                    <a:pt x="4076" y="1573"/>
                  </a:lnTo>
                  <a:lnTo>
                    <a:pt x="4096" y="1575"/>
                  </a:lnTo>
                  <a:lnTo>
                    <a:pt x="4105" y="1577"/>
                  </a:lnTo>
                  <a:lnTo>
                    <a:pt x="4114" y="1579"/>
                  </a:lnTo>
                  <a:lnTo>
                    <a:pt x="4114" y="1579"/>
                  </a:lnTo>
                  <a:lnTo>
                    <a:pt x="4121" y="1587"/>
                  </a:lnTo>
                  <a:lnTo>
                    <a:pt x="4129" y="1594"/>
                  </a:lnTo>
                  <a:lnTo>
                    <a:pt x="4135" y="1603"/>
                  </a:lnTo>
                  <a:lnTo>
                    <a:pt x="4140" y="1612"/>
                  </a:lnTo>
                  <a:lnTo>
                    <a:pt x="4152" y="1631"/>
                  </a:lnTo>
                  <a:lnTo>
                    <a:pt x="4158" y="1640"/>
                  </a:lnTo>
                  <a:lnTo>
                    <a:pt x="4165" y="1647"/>
                  </a:lnTo>
                  <a:lnTo>
                    <a:pt x="4165" y="1647"/>
                  </a:lnTo>
                  <a:lnTo>
                    <a:pt x="4174" y="1658"/>
                  </a:lnTo>
                  <a:lnTo>
                    <a:pt x="4183" y="1667"/>
                  </a:lnTo>
                  <a:lnTo>
                    <a:pt x="4194" y="1676"/>
                  </a:lnTo>
                  <a:lnTo>
                    <a:pt x="4203" y="1683"/>
                  </a:lnTo>
                  <a:lnTo>
                    <a:pt x="4225" y="1697"/>
                  </a:lnTo>
                  <a:lnTo>
                    <a:pt x="4249" y="1710"/>
                  </a:lnTo>
                  <a:lnTo>
                    <a:pt x="4296" y="1734"/>
                  </a:lnTo>
                  <a:lnTo>
                    <a:pt x="4319" y="1748"/>
                  </a:lnTo>
                  <a:lnTo>
                    <a:pt x="4330" y="1756"/>
                  </a:lnTo>
                  <a:lnTo>
                    <a:pt x="4341" y="1764"/>
                  </a:lnTo>
                  <a:lnTo>
                    <a:pt x="4341" y="1764"/>
                  </a:lnTo>
                  <a:lnTo>
                    <a:pt x="4354" y="1774"/>
                  </a:lnTo>
                  <a:lnTo>
                    <a:pt x="4363" y="1782"/>
                  </a:lnTo>
                  <a:lnTo>
                    <a:pt x="4371" y="1791"/>
                  </a:lnTo>
                  <a:lnTo>
                    <a:pt x="4375" y="1799"/>
                  </a:lnTo>
                  <a:lnTo>
                    <a:pt x="4377" y="1806"/>
                  </a:lnTo>
                  <a:lnTo>
                    <a:pt x="4377" y="1813"/>
                  </a:lnTo>
                  <a:lnTo>
                    <a:pt x="4375" y="1820"/>
                  </a:lnTo>
                  <a:lnTo>
                    <a:pt x="4371" y="1826"/>
                  </a:lnTo>
                  <a:lnTo>
                    <a:pt x="4364" y="1832"/>
                  </a:lnTo>
                  <a:lnTo>
                    <a:pt x="4357" y="1836"/>
                  </a:lnTo>
                  <a:lnTo>
                    <a:pt x="4348" y="1842"/>
                  </a:lnTo>
                  <a:lnTo>
                    <a:pt x="4338" y="1845"/>
                  </a:lnTo>
                  <a:lnTo>
                    <a:pt x="4327" y="1848"/>
                  </a:lnTo>
                  <a:lnTo>
                    <a:pt x="4314" y="1851"/>
                  </a:lnTo>
                  <a:lnTo>
                    <a:pt x="4303" y="1853"/>
                  </a:lnTo>
                  <a:lnTo>
                    <a:pt x="4289" y="1855"/>
                  </a:lnTo>
                  <a:lnTo>
                    <a:pt x="4289" y="1855"/>
                  </a:lnTo>
                  <a:lnTo>
                    <a:pt x="4269" y="1856"/>
                  </a:lnTo>
                  <a:lnTo>
                    <a:pt x="4248" y="1856"/>
                  </a:lnTo>
                  <a:lnTo>
                    <a:pt x="4226" y="1855"/>
                  </a:lnTo>
                  <a:lnTo>
                    <a:pt x="4205" y="1853"/>
                  </a:lnTo>
                  <a:lnTo>
                    <a:pt x="4161" y="1847"/>
                  </a:lnTo>
                  <a:lnTo>
                    <a:pt x="4117" y="1839"/>
                  </a:lnTo>
                  <a:lnTo>
                    <a:pt x="4074" y="1833"/>
                  </a:lnTo>
                  <a:lnTo>
                    <a:pt x="4052" y="1831"/>
                  </a:lnTo>
                  <a:lnTo>
                    <a:pt x="4031" y="1830"/>
                  </a:lnTo>
                  <a:lnTo>
                    <a:pt x="4011" y="1830"/>
                  </a:lnTo>
                  <a:lnTo>
                    <a:pt x="3991" y="1831"/>
                  </a:lnTo>
                  <a:lnTo>
                    <a:pt x="3972" y="1834"/>
                  </a:lnTo>
                  <a:lnTo>
                    <a:pt x="3954" y="1839"/>
                  </a:lnTo>
                  <a:lnTo>
                    <a:pt x="3954" y="1839"/>
                  </a:lnTo>
                  <a:lnTo>
                    <a:pt x="3970" y="1850"/>
                  </a:lnTo>
                  <a:lnTo>
                    <a:pt x="3987" y="1861"/>
                  </a:lnTo>
                  <a:lnTo>
                    <a:pt x="4005" y="1869"/>
                  </a:lnTo>
                  <a:lnTo>
                    <a:pt x="4023" y="1879"/>
                  </a:lnTo>
                  <a:lnTo>
                    <a:pt x="4061" y="1895"/>
                  </a:lnTo>
                  <a:lnTo>
                    <a:pt x="4101" y="1908"/>
                  </a:lnTo>
                  <a:lnTo>
                    <a:pt x="4181" y="1935"/>
                  </a:lnTo>
                  <a:lnTo>
                    <a:pt x="4220" y="1949"/>
                  </a:lnTo>
                  <a:lnTo>
                    <a:pt x="4257" y="1964"/>
                  </a:lnTo>
                  <a:lnTo>
                    <a:pt x="4257" y="1964"/>
                  </a:lnTo>
                  <a:lnTo>
                    <a:pt x="4279" y="1972"/>
                  </a:lnTo>
                  <a:lnTo>
                    <a:pt x="4302" y="1979"/>
                  </a:lnTo>
                  <a:lnTo>
                    <a:pt x="4325" y="1986"/>
                  </a:lnTo>
                  <a:lnTo>
                    <a:pt x="4348" y="1991"/>
                  </a:lnTo>
                  <a:lnTo>
                    <a:pt x="4372" y="1996"/>
                  </a:lnTo>
                  <a:lnTo>
                    <a:pt x="4395" y="2000"/>
                  </a:lnTo>
                  <a:lnTo>
                    <a:pt x="4445" y="2007"/>
                  </a:lnTo>
                  <a:lnTo>
                    <a:pt x="4445" y="2007"/>
                  </a:lnTo>
                  <a:lnTo>
                    <a:pt x="4463" y="2008"/>
                  </a:lnTo>
                  <a:lnTo>
                    <a:pt x="4484" y="2007"/>
                  </a:lnTo>
                  <a:lnTo>
                    <a:pt x="4530" y="2006"/>
                  </a:lnTo>
                  <a:lnTo>
                    <a:pt x="4553" y="2006"/>
                  </a:lnTo>
                  <a:lnTo>
                    <a:pt x="4575" y="2007"/>
                  </a:lnTo>
                  <a:lnTo>
                    <a:pt x="4586" y="2009"/>
                  </a:lnTo>
                  <a:lnTo>
                    <a:pt x="4596" y="2012"/>
                  </a:lnTo>
                  <a:lnTo>
                    <a:pt x="4604" y="2015"/>
                  </a:lnTo>
                  <a:lnTo>
                    <a:pt x="4613" y="2019"/>
                  </a:lnTo>
                  <a:lnTo>
                    <a:pt x="4613" y="2019"/>
                  </a:lnTo>
                  <a:lnTo>
                    <a:pt x="4618" y="2023"/>
                  </a:lnTo>
                  <a:lnTo>
                    <a:pt x="4622" y="2027"/>
                  </a:lnTo>
                  <a:lnTo>
                    <a:pt x="4626" y="2033"/>
                  </a:lnTo>
                  <a:lnTo>
                    <a:pt x="4628" y="2038"/>
                  </a:lnTo>
                  <a:lnTo>
                    <a:pt x="4632" y="2043"/>
                  </a:lnTo>
                  <a:lnTo>
                    <a:pt x="4633" y="2049"/>
                  </a:lnTo>
                  <a:lnTo>
                    <a:pt x="4634" y="2054"/>
                  </a:lnTo>
                  <a:lnTo>
                    <a:pt x="4635" y="2059"/>
                  </a:lnTo>
                  <a:lnTo>
                    <a:pt x="4634" y="2072"/>
                  </a:lnTo>
                  <a:lnTo>
                    <a:pt x="4631" y="2084"/>
                  </a:lnTo>
                  <a:lnTo>
                    <a:pt x="4625" y="2097"/>
                  </a:lnTo>
                  <a:lnTo>
                    <a:pt x="4619" y="2109"/>
                  </a:lnTo>
                  <a:lnTo>
                    <a:pt x="4610" y="2122"/>
                  </a:lnTo>
                  <a:lnTo>
                    <a:pt x="4602" y="2135"/>
                  </a:lnTo>
                  <a:lnTo>
                    <a:pt x="4591" y="2146"/>
                  </a:lnTo>
                  <a:lnTo>
                    <a:pt x="4581" y="2157"/>
                  </a:lnTo>
                  <a:lnTo>
                    <a:pt x="4569" y="2168"/>
                  </a:lnTo>
                  <a:lnTo>
                    <a:pt x="4557" y="2178"/>
                  </a:lnTo>
                  <a:lnTo>
                    <a:pt x="4546" y="2187"/>
                  </a:lnTo>
                  <a:lnTo>
                    <a:pt x="4535" y="2194"/>
                  </a:lnTo>
                  <a:lnTo>
                    <a:pt x="4568" y="2195"/>
                  </a:lnTo>
                  <a:lnTo>
                    <a:pt x="4568" y="2195"/>
                  </a:lnTo>
                  <a:lnTo>
                    <a:pt x="4573" y="2203"/>
                  </a:lnTo>
                  <a:lnTo>
                    <a:pt x="4578" y="2211"/>
                  </a:lnTo>
                  <a:lnTo>
                    <a:pt x="4581" y="2220"/>
                  </a:lnTo>
                  <a:lnTo>
                    <a:pt x="4582" y="2227"/>
                  </a:lnTo>
                  <a:lnTo>
                    <a:pt x="4583" y="2236"/>
                  </a:lnTo>
                  <a:lnTo>
                    <a:pt x="4582" y="2244"/>
                  </a:lnTo>
                  <a:lnTo>
                    <a:pt x="4580" y="2253"/>
                  </a:lnTo>
                  <a:lnTo>
                    <a:pt x="4578" y="2261"/>
                  </a:lnTo>
                  <a:lnTo>
                    <a:pt x="4574" y="2270"/>
                  </a:lnTo>
                  <a:lnTo>
                    <a:pt x="4570" y="2278"/>
                  </a:lnTo>
                  <a:lnTo>
                    <a:pt x="4558" y="2295"/>
                  </a:lnTo>
                  <a:lnTo>
                    <a:pt x="4546" y="2312"/>
                  </a:lnTo>
                  <a:lnTo>
                    <a:pt x="4531" y="2328"/>
                  </a:lnTo>
                  <a:lnTo>
                    <a:pt x="4514" y="2343"/>
                  </a:lnTo>
                  <a:lnTo>
                    <a:pt x="4496" y="2358"/>
                  </a:lnTo>
                  <a:lnTo>
                    <a:pt x="4478" y="2372"/>
                  </a:lnTo>
                  <a:lnTo>
                    <a:pt x="4460" y="2383"/>
                  </a:lnTo>
                  <a:lnTo>
                    <a:pt x="4442" y="2395"/>
                  </a:lnTo>
                  <a:lnTo>
                    <a:pt x="4425" y="2405"/>
                  </a:lnTo>
                  <a:lnTo>
                    <a:pt x="4410" y="2412"/>
                  </a:lnTo>
                  <a:lnTo>
                    <a:pt x="4397" y="2418"/>
                  </a:lnTo>
                  <a:lnTo>
                    <a:pt x="4397" y="2418"/>
                  </a:lnTo>
                  <a:lnTo>
                    <a:pt x="4383" y="2424"/>
                  </a:lnTo>
                  <a:lnTo>
                    <a:pt x="4370" y="2428"/>
                  </a:lnTo>
                  <a:lnTo>
                    <a:pt x="4373" y="2439"/>
                  </a:lnTo>
                  <a:lnTo>
                    <a:pt x="4373" y="2439"/>
                  </a:lnTo>
                  <a:lnTo>
                    <a:pt x="4369" y="2452"/>
                  </a:lnTo>
                  <a:lnTo>
                    <a:pt x="4364" y="2465"/>
                  </a:lnTo>
                  <a:lnTo>
                    <a:pt x="4359" y="2478"/>
                  </a:lnTo>
                  <a:lnTo>
                    <a:pt x="4353" y="2489"/>
                  </a:lnTo>
                  <a:lnTo>
                    <a:pt x="4346" y="2500"/>
                  </a:lnTo>
                  <a:lnTo>
                    <a:pt x="4339" y="2510"/>
                  </a:lnTo>
                  <a:lnTo>
                    <a:pt x="4331" y="2519"/>
                  </a:lnTo>
                  <a:lnTo>
                    <a:pt x="4323" y="2528"/>
                  </a:lnTo>
                  <a:lnTo>
                    <a:pt x="4313" y="2536"/>
                  </a:lnTo>
                  <a:lnTo>
                    <a:pt x="4304" y="2544"/>
                  </a:lnTo>
                  <a:lnTo>
                    <a:pt x="4294" y="2550"/>
                  </a:lnTo>
                  <a:lnTo>
                    <a:pt x="4284" y="2557"/>
                  </a:lnTo>
                  <a:lnTo>
                    <a:pt x="4273" y="2563"/>
                  </a:lnTo>
                  <a:lnTo>
                    <a:pt x="4262" y="2568"/>
                  </a:lnTo>
                  <a:lnTo>
                    <a:pt x="4238" y="2577"/>
                  </a:lnTo>
                  <a:lnTo>
                    <a:pt x="4214" y="2584"/>
                  </a:lnTo>
                  <a:lnTo>
                    <a:pt x="4188" y="2590"/>
                  </a:lnTo>
                  <a:lnTo>
                    <a:pt x="4162" y="2593"/>
                  </a:lnTo>
                  <a:lnTo>
                    <a:pt x="4134" y="2595"/>
                  </a:lnTo>
                  <a:lnTo>
                    <a:pt x="4107" y="2596"/>
                  </a:lnTo>
                  <a:lnTo>
                    <a:pt x="4079" y="2596"/>
                  </a:lnTo>
                  <a:lnTo>
                    <a:pt x="4051" y="2594"/>
                  </a:lnTo>
                  <a:lnTo>
                    <a:pt x="4024" y="2592"/>
                  </a:lnTo>
                  <a:lnTo>
                    <a:pt x="4024" y="2592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955D3065-A85B-D406-E111-EEA61B19DE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38" y="2516"/>
              <a:ext cx="656" cy="525"/>
            </a:xfrm>
            <a:custGeom>
              <a:avLst/>
              <a:gdLst>
                <a:gd name="T0" fmla="*/ 1161 w 1312"/>
                <a:gd name="T1" fmla="*/ 832 h 1050"/>
                <a:gd name="T2" fmla="*/ 1119 w 1312"/>
                <a:gd name="T3" fmla="*/ 855 h 1050"/>
                <a:gd name="T4" fmla="*/ 1077 w 1312"/>
                <a:gd name="T5" fmla="*/ 858 h 1050"/>
                <a:gd name="T6" fmla="*/ 999 w 1312"/>
                <a:gd name="T7" fmla="*/ 827 h 1050"/>
                <a:gd name="T8" fmla="*/ 917 w 1312"/>
                <a:gd name="T9" fmla="*/ 781 h 1050"/>
                <a:gd name="T10" fmla="*/ 884 w 1312"/>
                <a:gd name="T11" fmla="*/ 839 h 1050"/>
                <a:gd name="T12" fmla="*/ 766 w 1312"/>
                <a:gd name="T13" fmla="*/ 947 h 1050"/>
                <a:gd name="T14" fmla="*/ 691 w 1312"/>
                <a:gd name="T15" fmla="*/ 999 h 1050"/>
                <a:gd name="T16" fmla="*/ 588 w 1312"/>
                <a:gd name="T17" fmla="*/ 1039 h 1050"/>
                <a:gd name="T18" fmla="*/ 478 w 1312"/>
                <a:gd name="T19" fmla="*/ 1049 h 1050"/>
                <a:gd name="T20" fmla="*/ 397 w 1312"/>
                <a:gd name="T21" fmla="*/ 1033 h 1050"/>
                <a:gd name="T22" fmla="*/ 344 w 1312"/>
                <a:gd name="T23" fmla="*/ 1006 h 1050"/>
                <a:gd name="T24" fmla="*/ 294 w 1312"/>
                <a:gd name="T25" fmla="*/ 947 h 1050"/>
                <a:gd name="T26" fmla="*/ 241 w 1312"/>
                <a:gd name="T27" fmla="*/ 837 h 1050"/>
                <a:gd name="T28" fmla="*/ 199 w 1312"/>
                <a:gd name="T29" fmla="*/ 785 h 1050"/>
                <a:gd name="T30" fmla="*/ 85 w 1312"/>
                <a:gd name="T31" fmla="*/ 696 h 1050"/>
                <a:gd name="T32" fmla="*/ 22 w 1312"/>
                <a:gd name="T33" fmla="*/ 623 h 1050"/>
                <a:gd name="T34" fmla="*/ 0 w 1312"/>
                <a:gd name="T35" fmla="*/ 542 h 1050"/>
                <a:gd name="T36" fmla="*/ 6 w 1312"/>
                <a:gd name="T37" fmla="*/ 474 h 1050"/>
                <a:gd name="T38" fmla="*/ 30 w 1312"/>
                <a:gd name="T39" fmla="*/ 423 h 1050"/>
                <a:gd name="T40" fmla="*/ 112 w 1312"/>
                <a:gd name="T41" fmla="*/ 346 h 1050"/>
                <a:gd name="T42" fmla="*/ 223 w 1312"/>
                <a:gd name="T43" fmla="*/ 250 h 1050"/>
                <a:gd name="T44" fmla="*/ 258 w 1312"/>
                <a:gd name="T45" fmla="*/ 219 h 1050"/>
                <a:gd name="T46" fmla="*/ 403 w 1312"/>
                <a:gd name="T47" fmla="*/ 143 h 1050"/>
                <a:gd name="T48" fmla="*/ 489 w 1312"/>
                <a:gd name="T49" fmla="*/ 87 h 1050"/>
                <a:gd name="T50" fmla="*/ 519 w 1312"/>
                <a:gd name="T51" fmla="*/ 38 h 1050"/>
                <a:gd name="T52" fmla="*/ 527 w 1312"/>
                <a:gd name="T53" fmla="*/ 0 h 1050"/>
                <a:gd name="T54" fmla="*/ 633 w 1312"/>
                <a:gd name="T55" fmla="*/ 43 h 1050"/>
                <a:gd name="T56" fmla="*/ 708 w 1312"/>
                <a:gd name="T57" fmla="*/ 101 h 1050"/>
                <a:gd name="T58" fmla="*/ 803 w 1312"/>
                <a:gd name="T59" fmla="*/ 159 h 1050"/>
                <a:gd name="T60" fmla="*/ 865 w 1312"/>
                <a:gd name="T61" fmla="*/ 179 h 1050"/>
                <a:gd name="T62" fmla="*/ 958 w 1312"/>
                <a:gd name="T63" fmla="*/ 178 h 1050"/>
                <a:gd name="T64" fmla="*/ 1018 w 1312"/>
                <a:gd name="T65" fmla="*/ 182 h 1050"/>
                <a:gd name="T66" fmla="*/ 1063 w 1312"/>
                <a:gd name="T67" fmla="*/ 207 h 1050"/>
                <a:gd name="T68" fmla="*/ 1124 w 1312"/>
                <a:gd name="T69" fmla="*/ 288 h 1050"/>
                <a:gd name="T70" fmla="*/ 1207 w 1312"/>
                <a:gd name="T71" fmla="*/ 430 h 1050"/>
                <a:gd name="T72" fmla="*/ 1277 w 1312"/>
                <a:gd name="T73" fmla="*/ 495 h 1050"/>
                <a:gd name="T74" fmla="*/ 1307 w 1312"/>
                <a:gd name="T75" fmla="*/ 539 h 1050"/>
                <a:gd name="T76" fmla="*/ 1309 w 1312"/>
                <a:gd name="T77" fmla="*/ 601 h 1050"/>
                <a:gd name="T78" fmla="*/ 1283 w 1312"/>
                <a:gd name="T79" fmla="*/ 670 h 1050"/>
                <a:gd name="T80" fmla="*/ 1216 w 1312"/>
                <a:gd name="T81" fmla="*/ 773 h 1050"/>
                <a:gd name="T82" fmla="*/ 278 w 1312"/>
                <a:gd name="T83" fmla="*/ 599 h 1050"/>
                <a:gd name="T84" fmla="*/ 317 w 1312"/>
                <a:gd name="T85" fmla="*/ 586 h 1050"/>
                <a:gd name="T86" fmla="*/ 343 w 1312"/>
                <a:gd name="T87" fmla="*/ 560 h 1050"/>
                <a:gd name="T88" fmla="*/ 353 w 1312"/>
                <a:gd name="T89" fmla="*/ 523 h 1050"/>
                <a:gd name="T90" fmla="*/ 346 w 1312"/>
                <a:gd name="T91" fmla="*/ 494 h 1050"/>
                <a:gd name="T92" fmla="*/ 323 w 1312"/>
                <a:gd name="T93" fmla="*/ 464 h 1050"/>
                <a:gd name="T94" fmla="*/ 286 w 1312"/>
                <a:gd name="T95" fmla="*/ 448 h 1050"/>
                <a:gd name="T96" fmla="*/ 252 w 1312"/>
                <a:gd name="T97" fmla="*/ 448 h 1050"/>
                <a:gd name="T98" fmla="*/ 216 w 1312"/>
                <a:gd name="T99" fmla="*/ 464 h 1050"/>
                <a:gd name="T100" fmla="*/ 193 w 1312"/>
                <a:gd name="T101" fmla="*/ 494 h 1050"/>
                <a:gd name="T102" fmla="*/ 185 w 1312"/>
                <a:gd name="T103" fmla="*/ 523 h 1050"/>
                <a:gd name="T104" fmla="*/ 196 w 1312"/>
                <a:gd name="T105" fmla="*/ 560 h 1050"/>
                <a:gd name="T106" fmla="*/ 222 w 1312"/>
                <a:gd name="T107" fmla="*/ 586 h 1050"/>
                <a:gd name="T108" fmla="*/ 261 w 1312"/>
                <a:gd name="T109" fmla="*/ 599 h 1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12" h="1050">
                  <a:moveTo>
                    <a:pt x="1207" y="786"/>
                  </a:moveTo>
                  <a:lnTo>
                    <a:pt x="1207" y="786"/>
                  </a:lnTo>
                  <a:lnTo>
                    <a:pt x="1188" y="807"/>
                  </a:lnTo>
                  <a:lnTo>
                    <a:pt x="1171" y="824"/>
                  </a:lnTo>
                  <a:lnTo>
                    <a:pt x="1161" y="832"/>
                  </a:lnTo>
                  <a:lnTo>
                    <a:pt x="1153" y="838"/>
                  </a:lnTo>
                  <a:lnTo>
                    <a:pt x="1144" y="844"/>
                  </a:lnTo>
                  <a:lnTo>
                    <a:pt x="1136" y="848"/>
                  </a:lnTo>
                  <a:lnTo>
                    <a:pt x="1127" y="852"/>
                  </a:lnTo>
                  <a:lnTo>
                    <a:pt x="1119" y="855"/>
                  </a:lnTo>
                  <a:lnTo>
                    <a:pt x="1110" y="857"/>
                  </a:lnTo>
                  <a:lnTo>
                    <a:pt x="1102" y="858"/>
                  </a:lnTo>
                  <a:lnTo>
                    <a:pt x="1094" y="859"/>
                  </a:lnTo>
                  <a:lnTo>
                    <a:pt x="1086" y="859"/>
                  </a:lnTo>
                  <a:lnTo>
                    <a:pt x="1077" y="858"/>
                  </a:lnTo>
                  <a:lnTo>
                    <a:pt x="1069" y="857"/>
                  </a:lnTo>
                  <a:lnTo>
                    <a:pt x="1052" y="853"/>
                  </a:lnTo>
                  <a:lnTo>
                    <a:pt x="1035" y="846"/>
                  </a:lnTo>
                  <a:lnTo>
                    <a:pt x="1017" y="837"/>
                  </a:lnTo>
                  <a:lnTo>
                    <a:pt x="999" y="827"/>
                  </a:lnTo>
                  <a:lnTo>
                    <a:pt x="981" y="815"/>
                  </a:lnTo>
                  <a:lnTo>
                    <a:pt x="962" y="801"/>
                  </a:lnTo>
                  <a:lnTo>
                    <a:pt x="922" y="769"/>
                  </a:lnTo>
                  <a:lnTo>
                    <a:pt x="917" y="781"/>
                  </a:lnTo>
                  <a:lnTo>
                    <a:pt x="917" y="781"/>
                  </a:lnTo>
                  <a:lnTo>
                    <a:pt x="915" y="791"/>
                  </a:lnTo>
                  <a:lnTo>
                    <a:pt x="911" y="802"/>
                  </a:lnTo>
                  <a:lnTo>
                    <a:pt x="903" y="814"/>
                  </a:lnTo>
                  <a:lnTo>
                    <a:pt x="895" y="827"/>
                  </a:lnTo>
                  <a:lnTo>
                    <a:pt x="884" y="839"/>
                  </a:lnTo>
                  <a:lnTo>
                    <a:pt x="873" y="852"/>
                  </a:lnTo>
                  <a:lnTo>
                    <a:pt x="846" y="879"/>
                  </a:lnTo>
                  <a:lnTo>
                    <a:pt x="819" y="904"/>
                  </a:lnTo>
                  <a:lnTo>
                    <a:pt x="791" y="926"/>
                  </a:lnTo>
                  <a:lnTo>
                    <a:pt x="766" y="947"/>
                  </a:lnTo>
                  <a:lnTo>
                    <a:pt x="745" y="961"/>
                  </a:lnTo>
                  <a:lnTo>
                    <a:pt x="745" y="961"/>
                  </a:lnTo>
                  <a:lnTo>
                    <a:pt x="728" y="974"/>
                  </a:lnTo>
                  <a:lnTo>
                    <a:pt x="710" y="987"/>
                  </a:lnTo>
                  <a:lnTo>
                    <a:pt x="691" y="999"/>
                  </a:lnTo>
                  <a:lnTo>
                    <a:pt x="671" y="1009"/>
                  </a:lnTo>
                  <a:lnTo>
                    <a:pt x="651" y="1019"/>
                  </a:lnTo>
                  <a:lnTo>
                    <a:pt x="631" y="1026"/>
                  </a:lnTo>
                  <a:lnTo>
                    <a:pt x="610" y="1034"/>
                  </a:lnTo>
                  <a:lnTo>
                    <a:pt x="588" y="1039"/>
                  </a:lnTo>
                  <a:lnTo>
                    <a:pt x="567" y="1043"/>
                  </a:lnTo>
                  <a:lnTo>
                    <a:pt x="545" y="1046"/>
                  </a:lnTo>
                  <a:lnTo>
                    <a:pt x="523" y="1049"/>
                  </a:lnTo>
                  <a:lnTo>
                    <a:pt x="500" y="1050"/>
                  </a:lnTo>
                  <a:lnTo>
                    <a:pt x="478" y="1049"/>
                  </a:lnTo>
                  <a:lnTo>
                    <a:pt x="456" y="1045"/>
                  </a:lnTo>
                  <a:lnTo>
                    <a:pt x="433" y="1042"/>
                  </a:lnTo>
                  <a:lnTo>
                    <a:pt x="410" y="1037"/>
                  </a:lnTo>
                  <a:lnTo>
                    <a:pt x="410" y="1037"/>
                  </a:lnTo>
                  <a:lnTo>
                    <a:pt x="397" y="1033"/>
                  </a:lnTo>
                  <a:lnTo>
                    <a:pt x="385" y="1028"/>
                  </a:lnTo>
                  <a:lnTo>
                    <a:pt x="373" y="1023"/>
                  </a:lnTo>
                  <a:lnTo>
                    <a:pt x="363" y="1018"/>
                  </a:lnTo>
                  <a:lnTo>
                    <a:pt x="353" y="1012"/>
                  </a:lnTo>
                  <a:lnTo>
                    <a:pt x="344" y="1006"/>
                  </a:lnTo>
                  <a:lnTo>
                    <a:pt x="336" y="1000"/>
                  </a:lnTo>
                  <a:lnTo>
                    <a:pt x="328" y="993"/>
                  </a:lnTo>
                  <a:lnTo>
                    <a:pt x="316" y="978"/>
                  </a:lnTo>
                  <a:lnTo>
                    <a:pt x="304" y="963"/>
                  </a:lnTo>
                  <a:lnTo>
                    <a:pt x="294" y="947"/>
                  </a:lnTo>
                  <a:lnTo>
                    <a:pt x="285" y="929"/>
                  </a:lnTo>
                  <a:lnTo>
                    <a:pt x="269" y="892"/>
                  </a:lnTo>
                  <a:lnTo>
                    <a:pt x="261" y="874"/>
                  </a:lnTo>
                  <a:lnTo>
                    <a:pt x="252" y="856"/>
                  </a:lnTo>
                  <a:lnTo>
                    <a:pt x="241" y="837"/>
                  </a:lnTo>
                  <a:lnTo>
                    <a:pt x="230" y="819"/>
                  </a:lnTo>
                  <a:lnTo>
                    <a:pt x="216" y="802"/>
                  </a:lnTo>
                  <a:lnTo>
                    <a:pt x="208" y="794"/>
                  </a:lnTo>
                  <a:lnTo>
                    <a:pt x="199" y="785"/>
                  </a:lnTo>
                  <a:lnTo>
                    <a:pt x="199" y="785"/>
                  </a:lnTo>
                  <a:lnTo>
                    <a:pt x="183" y="771"/>
                  </a:lnTo>
                  <a:lnTo>
                    <a:pt x="167" y="759"/>
                  </a:lnTo>
                  <a:lnTo>
                    <a:pt x="133" y="733"/>
                  </a:lnTo>
                  <a:lnTo>
                    <a:pt x="101" y="709"/>
                  </a:lnTo>
                  <a:lnTo>
                    <a:pt x="85" y="696"/>
                  </a:lnTo>
                  <a:lnTo>
                    <a:pt x="71" y="683"/>
                  </a:lnTo>
                  <a:lnTo>
                    <a:pt x="57" y="669"/>
                  </a:lnTo>
                  <a:lnTo>
                    <a:pt x="44" y="654"/>
                  </a:lnTo>
                  <a:lnTo>
                    <a:pt x="32" y="640"/>
                  </a:lnTo>
                  <a:lnTo>
                    <a:pt x="22" y="623"/>
                  </a:lnTo>
                  <a:lnTo>
                    <a:pt x="13" y="604"/>
                  </a:lnTo>
                  <a:lnTo>
                    <a:pt x="7" y="585"/>
                  </a:lnTo>
                  <a:lnTo>
                    <a:pt x="2" y="564"/>
                  </a:lnTo>
                  <a:lnTo>
                    <a:pt x="0" y="542"/>
                  </a:lnTo>
                  <a:lnTo>
                    <a:pt x="0" y="542"/>
                  </a:lnTo>
                  <a:lnTo>
                    <a:pt x="0" y="527"/>
                  </a:lnTo>
                  <a:lnTo>
                    <a:pt x="0" y="512"/>
                  </a:lnTo>
                  <a:lnTo>
                    <a:pt x="1" y="499"/>
                  </a:lnTo>
                  <a:lnTo>
                    <a:pt x="3" y="487"/>
                  </a:lnTo>
                  <a:lnTo>
                    <a:pt x="6" y="474"/>
                  </a:lnTo>
                  <a:lnTo>
                    <a:pt x="10" y="463"/>
                  </a:lnTo>
                  <a:lnTo>
                    <a:pt x="14" y="453"/>
                  </a:lnTo>
                  <a:lnTo>
                    <a:pt x="19" y="442"/>
                  </a:lnTo>
                  <a:lnTo>
                    <a:pt x="24" y="432"/>
                  </a:lnTo>
                  <a:lnTo>
                    <a:pt x="30" y="423"/>
                  </a:lnTo>
                  <a:lnTo>
                    <a:pt x="44" y="406"/>
                  </a:lnTo>
                  <a:lnTo>
                    <a:pt x="59" y="390"/>
                  </a:lnTo>
                  <a:lnTo>
                    <a:pt x="75" y="375"/>
                  </a:lnTo>
                  <a:lnTo>
                    <a:pt x="93" y="360"/>
                  </a:lnTo>
                  <a:lnTo>
                    <a:pt x="112" y="346"/>
                  </a:lnTo>
                  <a:lnTo>
                    <a:pt x="150" y="318"/>
                  </a:lnTo>
                  <a:lnTo>
                    <a:pt x="169" y="303"/>
                  </a:lnTo>
                  <a:lnTo>
                    <a:pt x="188" y="287"/>
                  </a:lnTo>
                  <a:lnTo>
                    <a:pt x="206" y="269"/>
                  </a:lnTo>
                  <a:lnTo>
                    <a:pt x="223" y="250"/>
                  </a:lnTo>
                  <a:lnTo>
                    <a:pt x="223" y="250"/>
                  </a:lnTo>
                  <a:lnTo>
                    <a:pt x="231" y="241"/>
                  </a:lnTo>
                  <a:lnTo>
                    <a:pt x="239" y="234"/>
                  </a:lnTo>
                  <a:lnTo>
                    <a:pt x="249" y="226"/>
                  </a:lnTo>
                  <a:lnTo>
                    <a:pt x="258" y="219"/>
                  </a:lnTo>
                  <a:lnTo>
                    <a:pt x="281" y="205"/>
                  </a:lnTo>
                  <a:lnTo>
                    <a:pt x="304" y="192"/>
                  </a:lnTo>
                  <a:lnTo>
                    <a:pt x="328" y="179"/>
                  </a:lnTo>
                  <a:lnTo>
                    <a:pt x="353" y="168"/>
                  </a:lnTo>
                  <a:lnTo>
                    <a:pt x="403" y="143"/>
                  </a:lnTo>
                  <a:lnTo>
                    <a:pt x="427" y="131"/>
                  </a:lnTo>
                  <a:lnTo>
                    <a:pt x="449" y="118"/>
                  </a:lnTo>
                  <a:lnTo>
                    <a:pt x="471" y="103"/>
                  </a:lnTo>
                  <a:lnTo>
                    <a:pt x="480" y="94"/>
                  </a:lnTo>
                  <a:lnTo>
                    <a:pt x="489" y="87"/>
                  </a:lnTo>
                  <a:lnTo>
                    <a:pt x="496" y="79"/>
                  </a:lnTo>
                  <a:lnTo>
                    <a:pt x="503" y="69"/>
                  </a:lnTo>
                  <a:lnTo>
                    <a:pt x="510" y="59"/>
                  </a:lnTo>
                  <a:lnTo>
                    <a:pt x="515" y="49"/>
                  </a:lnTo>
                  <a:lnTo>
                    <a:pt x="519" y="38"/>
                  </a:lnTo>
                  <a:lnTo>
                    <a:pt x="523" y="26"/>
                  </a:lnTo>
                  <a:lnTo>
                    <a:pt x="525" y="15"/>
                  </a:lnTo>
                  <a:lnTo>
                    <a:pt x="526" y="2"/>
                  </a:lnTo>
                  <a:lnTo>
                    <a:pt x="527" y="0"/>
                  </a:lnTo>
                  <a:lnTo>
                    <a:pt x="527" y="0"/>
                  </a:lnTo>
                  <a:lnTo>
                    <a:pt x="549" y="6"/>
                  </a:lnTo>
                  <a:lnTo>
                    <a:pt x="570" y="14"/>
                  </a:lnTo>
                  <a:lnTo>
                    <a:pt x="592" y="22"/>
                  </a:lnTo>
                  <a:lnTo>
                    <a:pt x="613" y="32"/>
                  </a:lnTo>
                  <a:lnTo>
                    <a:pt x="633" y="43"/>
                  </a:lnTo>
                  <a:lnTo>
                    <a:pt x="652" y="56"/>
                  </a:lnTo>
                  <a:lnTo>
                    <a:pt x="671" y="70"/>
                  </a:lnTo>
                  <a:lnTo>
                    <a:pt x="690" y="86"/>
                  </a:lnTo>
                  <a:lnTo>
                    <a:pt x="690" y="86"/>
                  </a:lnTo>
                  <a:lnTo>
                    <a:pt x="708" y="101"/>
                  </a:lnTo>
                  <a:lnTo>
                    <a:pt x="726" y="115"/>
                  </a:lnTo>
                  <a:lnTo>
                    <a:pt x="744" y="127"/>
                  </a:lnTo>
                  <a:lnTo>
                    <a:pt x="763" y="139"/>
                  </a:lnTo>
                  <a:lnTo>
                    <a:pt x="783" y="150"/>
                  </a:lnTo>
                  <a:lnTo>
                    <a:pt x="803" y="159"/>
                  </a:lnTo>
                  <a:lnTo>
                    <a:pt x="824" y="167"/>
                  </a:lnTo>
                  <a:lnTo>
                    <a:pt x="845" y="174"/>
                  </a:lnTo>
                  <a:lnTo>
                    <a:pt x="845" y="174"/>
                  </a:lnTo>
                  <a:lnTo>
                    <a:pt x="856" y="177"/>
                  </a:lnTo>
                  <a:lnTo>
                    <a:pt x="865" y="179"/>
                  </a:lnTo>
                  <a:lnTo>
                    <a:pt x="876" y="182"/>
                  </a:lnTo>
                  <a:lnTo>
                    <a:pt x="884" y="183"/>
                  </a:lnTo>
                  <a:lnTo>
                    <a:pt x="903" y="183"/>
                  </a:lnTo>
                  <a:lnTo>
                    <a:pt x="922" y="182"/>
                  </a:lnTo>
                  <a:lnTo>
                    <a:pt x="958" y="178"/>
                  </a:lnTo>
                  <a:lnTo>
                    <a:pt x="977" y="177"/>
                  </a:lnTo>
                  <a:lnTo>
                    <a:pt x="997" y="177"/>
                  </a:lnTo>
                  <a:lnTo>
                    <a:pt x="997" y="177"/>
                  </a:lnTo>
                  <a:lnTo>
                    <a:pt x="1007" y="179"/>
                  </a:lnTo>
                  <a:lnTo>
                    <a:pt x="1018" y="182"/>
                  </a:lnTo>
                  <a:lnTo>
                    <a:pt x="1028" y="186"/>
                  </a:lnTo>
                  <a:lnTo>
                    <a:pt x="1037" y="190"/>
                  </a:lnTo>
                  <a:lnTo>
                    <a:pt x="1046" y="194"/>
                  </a:lnTo>
                  <a:lnTo>
                    <a:pt x="1054" y="201"/>
                  </a:lnTo>
                  <a:lnTo>
                    <a:pt x="1063" y="207"/>
                  </a:lnTo>
                  <a:lnTo>
                    <a:pt x="1070" y="215"/>
                  </a:lnTo>
                  <a:lnTo>
                    <a:pt x="1085" y="229"/>
                  </a:lnTo>
                  <a:lnTo>
                    <a:pt x="1099" y="247"/>
                  </a:lnTo>
                  <a:lnTo>
                    <a:pt x="1111" y="268"/>
                  </a:lnTo>
                  <a:lnTo>
                    <a:pt x="1124" y="288"/>
                  </a:lnTo>
                  <a:lnTo>
                    <a:pt x="1147" y="330"/>
                  </a:lnTo>
                  <a:lnTo>
                    <a:pt x="1170" y="373"/>
                  </a:lnTo>
                  <a:lnTo>
                    <a:pt x="1181" y="394"/>
                  </a:lnTo>
                  <a:lnTo>
                    <a:pt x="1194" y="413"/>
                  </a:lnTo>
                  <a:lnTo>
                    <a:pt x="1207" y="430"/>
                  </a:lnTo>
                  <a:lnTo>
                    <a:pt x="1221" y="445"/>
                  </a:lnTo>
                  <a:lnTo>
                    <a:pt x="1221" y="445"/>
                  </a:lnTo>
                  <a:lnTo>
                    <a:pt x="1241" y="463"/>
                  </a:lnTo>
                  <a:lnTo>
                    <a:pt x="1260" y="480"/>
                  </a:lnTo>
                  <a:lnTo>
                    <a:pt x="1277" y="495"/>
                  </a:lnTo>
                  <a:lnTo>
                    <a:pt x="1284" y="504"/>
                  </a:lnTo>
                  <a:lnTo>
                    <a:pt x="1292" y="511"/>
                  </a:lnTo>
                  <a:lnTo>
                    <a:pt x="1297" y="519"/>
                  </a:lnTo>
                  <a:lnTo>
                    <a:pt x="1302" y="529"/>
                  </a:lnTo>
                  <a:lnTo>
                    <a:pt x="1307" y="539"/>
                  </a:lnTo>
                  <a:lnTo>
                    <a:pt x="1309" y="549"/>
                  </a:lnTo>
                  <a:lnTo>
                    <a:pt x="1311" y="560"/>
                  </a:lnTo>
                  <a:lnTo>
                    <a:pt x="1312" y="573"/>
                  </a:lnTo>
                  <a:lnTo>
                    <a:pt x="1311" y="586"/>
                  </a:lnTo>
                  <a:lnTo>
                    <a:pt x="1309" y="601"/>
                  </a:lnTo>
                  <a:lnTo>
                    <a:pt x="1309" y="601"/>
                  </a:lnTo>
                  <a:lnTo>
                    <a:pt x="1306" y="613"/>
                  </a:lnTo>
                  <a:lnTo>
                    <a:pt x="1302" y="625"/>
                  </a:lnTo>
                  <a:lnTo>
                    <a:pt x="1294" y="648"/>
                  </a:lnTo>
                  <a:lnTo>
                    <a:pt x="1283" y="670"/>
                  </a:lnTo>
                  <a:lnTo>
                    <a:pt x="1272" y="692"/>
                  </a:lnTo>
                  <a:lnTo>
                    <a:pt x="1258" y="713"/>
                  </a:lnTo>
                  <a:lnTo>
                    <a:pt x="1244" y="733"/>
                  </a:lnTo>
                  <a:lnTo>
                    <a:pt x="1216" y="773"/>
                  </a:lnTo>
                  <a:lnTo>
                    <a:pt x="1216" y="773"/>
                  </a:lnTo>
                  <a:lnTo>
                    <a:pt x="1207" y="786"/>
                  </a:lnTo>
                  <a:lnTo>
                    <a:pt x="1207" y="786"/>
                  </a:lnTo>
                  <a:close/>
                  <a:moveTo>
                    <a:pt x="269" y="599"/>
                  </a:moveTo>
                  <a:lnTo>
                    <a:pt x="269" y="599"/>
                  </a:lnTo>
                  <a:lnTo>
                    <a:pt x="278" y="599"/>
                  </a:lnTo>
                  <a:lnTo>
                    <a:pt x="286" y="598"/>
                  </a:lnTo>
                  <a:lnTo>
                    <a:pt x="294" y="596"/>
                  </a:lnTo>
                  <a:lnTo>
                    <a:pt x="302" y="594"/>
                  </a:lnTo>
                  <a:lnTo>
                    <a:pt x="309" y="590"/>
                  </a:lnTo>
                  <a:lnTo>
                    <a:pt x="317" y="586"/>
                  </a:lnTo>
                  <a:lnTo>
                    <a:pt x="323" y="582"/>
                  </a:lnTo>
                  <a:lnTo>
                    <a:pt x="328" y="577"/>
                  </a:lnTo>
                  <a:lnTo>
                    <a:pt x="334" y="572"/>
                  </a:lnTo>
                  <a:lnTo>
                    <a:pt x="339" y="566"/>
                  </a:lnTo>
                  <a:lnTo>
                    <a:pt x="343" y="560"/>
                  </a:lnTo>
                  <a:lnTo>
                    <a:pt x="346" y="552"/>
                  </a:lnTo>
                  <a:lnTo>
                    <a:pt x="350" y="546"/>
                  </a:lnTo>
                  <a:lnTo>
                    <a:pt x="352" y="539"/>
                  </a:lnTo>
                  <a:lnTo>
                    <a:pt x="353" y="531"/>
                  </a:lnTo>
                  <a:lnTo>
                    <a:pt x="353" y="523"/>
                  </a:lnTo>
                  <a:lnTo>
                    <a:pt x="353" y="523"/>
                  </a:lnTo>
                  <a:lnTo>
                    <a:pt x="353" y="515"/>
                  </a:lnTo>
                  <a:lnTo>
                    <a:pt x="352" y="508"/>
                  </a:lnTo>
                  <a:lnTo>
                    <a:pt x="350" y="500"/>
                  </a:lnTo>
                  <a:lnTo>
                    <a:pt x="346" y="494"/>
                  </a:lnTo>
                  <a:lnTo>
                    <a:pt x="343" y="487"/>
                  </a:lnTo>
                  <a:lnTo>
                    <a:pt x="339" y="480"/>
                  </a:lnTo>
                  <a:lnTo>
                    <a:pt x="334" y="475"/>
                  </a:lnTo>
                  <a:lnTo>
                    <a:pt x="328" y="470"/>
                  </a:lnTo>
                  <a:lnTo>
                    <a:pt x="323" y="464"/>
                  </a:lnTo>
                  <a:lnTo>
                    <a:pt x="317" y="460"/>
                  </a:lnTo>
                  <a:lnTo>
                    <a:pt x="309" y="456"/>
                  </a:lnTo>
                  <a:lnTo>
                    <a:pt x="302" y="453"/>
                  </a:lnTo>
                  <a:lnTo>
                    <a:pt x="294" y="450"/>
                  </a:lnTo>
                  <a:lnTo>
                    <a:pt x="286" y="448"/>
                  </a:lnTo>
                  <a:lnTo>
                    <a:pt x="278" y="447"/>
                  </a:lnTo>
                  <a:lnTo>
                    <a:pt x="269" y="447"/>
                  </a:lnTo>
                  <a:lnTo>
                    <a:pt x="269" y="447"/>
                  </a:lnTo>
                  <a:lnTo>
                    <a:pt x="261" y="447"/>
                  </a:lnTo>
                  <a:lnTo>
                    <a:pt x="252" y="448"/>
                  </a:lnTo>
                  <a:lnTo>
                    <a:pt x="245" y="450"/>
                  </a:lnTo>
                  <a:lnTo>
                    <a:pt x="237" y="453"/>
                  </a:lnTo>
                  <a:lnTo>
                    <a:pt x="230" y="456"/>
                  </a:lnTo>
                  <a:lnTo>
                    <a:pt x="222" y="460"/>
                  </a:lnTo>
                  <a:lnTo>
                    <a:pt x="216" y="464"/>
                  </a:lnTo>
                  <a:lnTo>
                    <a:pt x="211" y="470"/>
                  </a:lnTo>
                  <a:lnTo>
                    <a:pt x="204" y="475"/>
                  </a:lnTo>
                  <a:lnTo>
                    <a:pt x="200" y="480"/>
                  </a:lnTo>
                  <a:lnTo>
                    <a:pt x="196" y="487"/>
                  </a:lnTo>
                  <a:lnTo>
                    <a:pt x="193" y="494"/>
                  </a:lnTo>
                  <a:lnTo>
                    <a:pt x="189" y="500"/>
                  </a:lnTo>
                  <a:lnTo>
                    <a:pt x="187" y="508"/>
                  </a:lnTo>
                  <a:lnTo>
                    <a:pt x="186" y="515"/>
                  </a:lnTo>
                  <a:lnTo>
                    <a:pt x="185" y="523"/>
                  </a:lnTo>
                  <a:lnTo>
                    <a:pt x="185" y="523"/>
                  </a:lnTo>
                  <a:lnTo>
                    <a:pt x="186" y="531"/>
                  </a:lnTo>
                  <a:lnTo>
                    <a:pt x="187" y="539"/>
                  </a:lnTo>
                  <a:lnTo>
                    <a:pt x="189" y="546"/>
                  </a:lnTo>
                  <a:lnTo>
                    <a:pt x="193" y="552"/>
                  </a:lnTo>
                  <a:lnTo>
                    <a:pt x="196" y="560"/>
                  </a:lnTo>
                  <a:lnTo>
                    <a:pt x="200" y="566"/>
                  </a:lnTo>
                  <a:lnTo>
                    <a:pt x="204" y="572"/>
                  </a:lnTo>
                  <a:lnTo>
                    <a:pt x="211" y="577"/>
                  </a:lnTo>
                  <a:lnTo>
                    <a:pt x="216" y="582"/>
                  </a:lnTo>
                  <a:lnTo>
                    <a:pt x="222" y="586"/>
                  </a:lnTo>
                  <a:lnTo>
                    <a:pt x="230" y="590"/>
                  </a:lnTo>
                  <a:lnTo>
                    <a:pt x="237" y="594"/>
                  </a:lnTo>
                  <a:lnTo>
                    <a:pt x="245" y="596"/>
                  </a:lnTo>
                  <a:lnTo>
                    <a:pt x="252" y="598"/>
                  </a:lnTo>
                  <a:lnTo>
                    <a:pt x="261" y="599"/>
                  </a:lnTo>
                  <a:lnTo>
                    <a:pt x="269" y="599"/>
                  </a:lnTo>
                  <a:lnTo>
                    <a:pt x="269" y="5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B96374E6-7BAE-D5C7-083C-F869F0CD46A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93" y="650"/>
              <a:ext cx="1185" cy="1022"/>
            </a:xfrm>
            <a:custGeom>
              <a:avLst/>
              <a:gdLst>
                <a:gd name="T0" fmla="*/ 632 w 2370"/>
                <a:gd name="T1" fmla="*/ 352 h 2045"/>
                <a:gd name="T2" fmla="*/ 725 w 2370"/>
                <a:gd name="T3" fmla="*/ 128 h 2045"/>
                <a:gd name="T4" fmla="*/ 860 w 2370"/>
                <a:gd name="T5" fmla="*/ 34 h 2045"/>
                <a:gd name="T6" fmla="*/ 991 w 2370"/>
                <a:gd name="T7" fmla="*/ 57 h 2045"/>
                <a:gd name="T8" fmla="*/ 1084 w 2370"/>
                <a:gd name="T9" fmla="*/ 185 h 2045"/>
                <a:gd name="T10" fmla="*/ 938 w 2370"/>
                <a:gd name="T11" fmla="*/ 493 h 2045"/>
                <a:gd name="T12" fmla="*/ 869 w 2370"/>
                <a:gd name="T13" fmla="*/ 733 h 2045"/>
                <a:gd name="T14" fmla="*/ 1026 w 2370"/>
                <a:gd name="T15" fmla="*/ 607 h 2045"/>
                <a:gd name="T16" fmla="*/ 1084 w 2370"/>
                <a:gd name="T17" fmla="*/ 804 h 2045"/>
                <a:gd name="T18" fmla="*/ 1144 w 2370"/>
                <a:gd name="T19" fmla="*/ 804 h 2045"/>
                <a:gd name="T20" fmla="*/ 1246 w 2370"/>
                <a:gd name="T21" fmla="*/ 582 h 2045"/>
                <a:gd name="T22" fmla="*/ 1522 w 2370"/>
                <a:gd name="T23" fmla="*/ 538 h 2045"/>
                <a:gd name="T24" fmla="*/ 1755 w 2370"/>
                <a:gd name="T25" fmla="*/ 500 h 2045"/>
                <a:gd name="T26" fmla="*/ 1808 w 2370"/>
                <a:gd name="T27" fmla="*/ 540 h 2045"/>
                <a:gd name="T28" fmla="*/ 1931 w 2370"/>
                <a:gd name="T29" fmla="*/ 445 h 2045"/>
                <a:gd name="T30" fmla="*/ 2048 w 2370"/>
                <a:gd name="T31" fmla="*/ 236 h 2045"/>
                <a:gd name="T32" fmla="*/ 2089 w 2370"/>
                <a:gd name="T33" fmla="*/ 0 h 2045"/>
                <a:gd name="T34" fmla="*/ 2210 w 2370"/>
                <a:gd name="T35" fmla="*/ 564 h 2045"/>
                <a:gd name="T36" fmla="*/ 2352 w 2370"/>
                <a:gd name="T37" fmla="*/ 972 h 2045"/>
                <a:gd name="T38" fmla="*/ 2295 w 2370"/>
                <a:gd name="T39" fmla="*/ 1064 h 2045"/>
                <a:gd name="T40" fmla="*/ 2146 w 2370"/>
                <a:gd name="T41" fmla="*/ 1127 h 2045"/>
                <a:gd name="T42" fmla="*/ 2054 w 2370"/>
                <a:gd name="T43" fmla="*/ 1245 h 2045"/>
                <a:gd name="T44" fmla="*/ 2008 w 2370"/>
                <a:gd name="T45" fmla="*/ 1503 h 2045"/>
                <a:gd name="T46" fmla="*/ 1969 w 2370"/>
                <a:gd name="T47" fmla="*/ 1660 h 2045"/>
                <a:gd name="T48" fmla="*/ 1870 w 2370"/>
                <a:gd name="T49" fmla="*/ 1699 h 2045"/>
                <a:gd name="T50" fmla="*/ 1675 w 2370"/>
                <a:gd name="T51" fmla="*/ 1729 h 2045"/>
                <a:gd name="T52" fmla="*/ 1269 w 2370"/>
                <a:gd name="T53" fmla="*/ 1930 h 2045"/>
                <a:gd name="T54" fmla="*/ 1078 w 2370"/>
                <a:gd name="T55" fmla="*/ 1949 h 2045"/>
                <a:gd name="T56" fmla="*/ 879 w 2370"/>
                <a:gd name="T57" fmla="*/ 1837 h 2045"/>
                <a:gd name="T58" fmla="*/ 742 w 2370"/>
                <a:gd name="T59" fmla="*/ 1679 h 2045"/>
                <a:gd name="T60" fmla="*/ 598 w 2370"/>
                <a:gd name="T61" fmla="*/ 1751 h 2045"/>
                <a:gd name="T62" fmla="*/ 543 w 2370"/>
                <a:gd name="T63" fmla="*/ 2031 h 2045"/>
                <a:gd name="T64" fmla="*/ 462 w 2370"/>
                <a:gd name="T65" fmla="*/ 2002 h 2045"/>
                <a:gd name="T66" fmla="*/ 271 w 2370"/>
                <a:gd name="T67" fmla="*/ 1743 h 2045"/>
                <a:gd name="T68" fmla="*/ 125 w 2370"/>
                <a:gd name="T69" fmla="*/ 1411 h 2045"/>
                <a:gd name="T70" fmla="*/ 32 w 2370"/>
                <a:gd name="T71" fmla="*/ 877 h 2045"/>
                <a:gd name="T72" fmla="*/ 120 w 2370"/>
                <a:gd name="T73" fmla="*/ 552 h 2045"/>
                <a:gd name="T74" fmla="*/ 221 w 2370"/>
                <a:gd name="T75" fmla="*/ 556 h 2045"/>
                <a:gd name="T76" fmla="*/ 312 w 2370"/>
                <a:gd name="T77" fmla="*/ 711 h 2045"/>
                <a:gd name="T78" fmla="*/ 362 w 2370"/>
                <a:gd name="T79" fmla="*/ 797 h 2045"/>
                <a:gd name="T80" fmla="*/ 438 w 2370"/>
                <a:gd name="T81" fmla="*/ 666 h 2045"/>
                <a:gd name="T82" fmla="*/ 563 w 2370"/>
                <a:gd name="T83" fmla="*/ 843 h 2045"/>
                <a:gd name="T84" fmla="*/ 588 w 2370"/>
                <a:gd name="T85" fmla="*/ 677 h 2045"/>
                <a:gd name="T86" fmla="*/ 660 w 2370"/>
                <a:gd name="T87" fmla="*/ 577 h 2045"/>
                <a:gd name="T88" fmla="*/ 1951 w 2370"/>
                <a:gd name="T89" fmla="*/ 960 h 2045"/>
                <a:gd name="T90" fmla="*/ 1926 w 2370"/>
                <a:gd name="T91" fmla="*/ 887 h 2045"/>
                <a:gd name="T92" fmla="*/ 1835 w 2370"/>
                <a:gd name="T93" fmla="*/ 881 h 2045"/>
                <a:gd name="T94" fmla="*/ 1761 w 2370"/>
                <a:gd name="T95" fmla="*/ 950 h 2045"/>
                <a:gd name="T96" fmla="*/ 1757 w 2370"/>
                <a:gd name="T97" fmla="*/ 1043 h 2045"/>
                <a:gd name="T98" fmla="*/ 1825 w 2370"/>
                <a:gd name="T99" fmla="*/ 1078 h 2045"/>
                <a:gd name="T100" fmla="*/ 1911 w 2370"/>
                <a:gd name="T101" fmla="*/ 1036 h 2045"/>
                <a:gd name="T102" fmla="*/ 1602 w 2370"/>
                <a:gd name="T103" fmla="*/ 1745 h 2045"/>
                <a:gd name="T104" fmla="*/ 1459 w 2370"/>
                <a:gd name="T105" fmla="*/ 1541 h 2045"/>
                <a:gd name="T106" fmla="*/ 1358 w 2370"/>
                <a:gd name="T107" fmla="*/ 1307 h 2045"/>
                <a:gd name="T108" fmla="*/ 1311 w 2370"/>
                <a:gd name="T109" fmla="*/ 1293 h 2045"/>
                <a:gd name="T110" fmla="*/ 1222 w 2370"/>
                <a:gd name="T111" fmla="*/ 1465 h 2045"/>
                <a:gd name="T112" fmla="*/ 1243 w 2370"/>
                <a:gd name="T113" fmla="*/ 1642 h 2045"/>
                <a:gd name="T114" fmla="*/ 1326 w 2370"/>
                <a:gd name="T115" fmla="*/ 1734 h 2045"/>
                <a:gd name="T116" fmla="*/ 1554 w 2370"/>
                <a:gd name="T117" fmla="*/ 1791 h 2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70" h="2045">
                  <a:moveTo>
                    <a:pt x="660" y="577"/>
                  </a:moveTo>
                  <a:lnTo>
                    <a:pt x="660" y="577"/>
                  </a:lnTo>
                  <a:lnTo>
                    <a:pt x="650" y="551"/>
                  </a:lnTo>
                  <a:lnTo>
                    <a:pt x="642" y="523"/>
                  </a:lnTo>
                  <a:lnTo>
                    <a:pt x="637" y="496"/>
                  </a:lnTo>
                  <a:lnTo>
                    <a:pt x="632" y="467"/>
                  </a:lnTo>
                  <a:lnTo>
                    <a:pt x="629" y="438"/>
                  </a:lnTo>
                  <a:lnTo>
                    <a:pt x="628" y="410"/>
                  </a:lnTo>
                  <a:lnTo>
                    <a:pt x="629" y="381"/>
                  </a:lnTo>
                  <a:lnTo>
                    <a:pt x="632" y="352"/>
                  </a:lnTo>
                  <a:lnTo>
                    <a:pt x="637" y="325"/>
                  </a:lnTo>
                  <a:lnTo>
                    <a:pt x="642" y="296"/>
                  </a:lnTo>
                  <a:lnTo>
                    <a:pt x="649" y="269"/>
                  </a:lnTo>
                  <a:lnTo>
                    <a:pt x="659" y="242"/>
                  </a:lnTo>
                  <a:lnTo>
                    <a:pt x="671" y="216"/>
                  </a:lnTo>
                  <a:lnTo>
                    <a:pt x="682" y="192"/>
                  </a:lnTo>
                  <a:lnTo>
                    <a:pt x="697" y="167"/>
                  </a:lnTo>
                  <a:lnTo>
                    <a:pt x="713" y="145"/>
                  </a:lnTo>
                  <a:lnTo>
                    <a:pt x="713" y="145"/>
                  </a:lnTo>
                  <a:lnTo>
                    <a:pt x="725" y="128"/>
                  </a:lnTo>
                  <a:lnTo>
                    <a:pt x="738" y="113"/>
                  </a:lnTo>
                  <a:lnTo>
                    <a:pt x="751" y="99"/>
                  </a:lnTo>
                  <a:lnTo>
                    <a:pt x="765" y="88"/>
                  </a:lnTo>
                  <a:lnTo>
                    <a:pt x="778" y="76"/>
                  </a:lnTo>
                  <a:lnTo>
                    <a:pt x="792" y="66"/>
                  </a:lnTo>
                  <a:lnTo>
                    <a:pt x="805" y="57"/>
                  </a:lnTo>
                  <a:lnTo>
                    <a:pt x="819" y="49"/>
                  </a:lnTo>
                  <a:lnTo>
                    <a:pt x="833" y="43"/>
                  </a:lnTo>
                  <a:lnTo>
                    <a:pt x="847" y="39"/>
                  </a:lnTo>
                  <a:lnTo>
                    <a:pt x="860" y="34"/>
                  </a:lnTo>
                  <a:lnTo>
                    <a:pt x="874" y="31"/>
                  </a:lnTo>
                  <a:lnTo>
                    <a:pt x="888" y="30"/>
                  </a:lnTo>
                  <a:lnTo>
                    <a:pt x="902" y="29"/>
                  </a:lnTo>
                  <a:lnTo>
                    <a:pt x="916" y="30"/>
                  </a:lnTo>
                  <a:lnTo>
                    <a:pt x="928" y="31"/>
                  </a:lnTo>
                  <a:lnTo>
                    <a:pt x="942" y="34"/>
                  </a:lnTo>
                  <a:lnTo>
                    <a:pt x="955" y="39"/>
                  </a:lnTo>
                  <a:lnTo>
                    <a:pt x="968" y="43"/>
                  </a:lnTo>
                  <a:lnTo>
                    <a:pt x="979" y="49"/>
                  </a:lnTo>
                  <a:lnTo>
                    <a:pt x="991" y="57"/>
                  </a:lnTo>
                  <a:lnTo>
                    <a:pt x="1003" y="65"/>
                  </a:lnTo>
                  <a:lnTo>
                    <a:pt x="1014" y="74"/>
                  </a:lnTo>
                  <a:lnTo>
                    <a:pt x="1025" y="84"/>
                  </a:lnTo>
                  <a:lnTo>
                    <a:pt x="1034" y="96"/>
                  </a:lnTo>
                  <a:lnTo>
                    <a:pt x="1044" y="108"/>
                  </a:lnTo>
                  <a:lnTo>
                    <a:pt x="1054" y="122"/>
                  </a:lnTo>
                  <a:lnTo>
                    <a:pt x="1062" y="136"/>
                  </a:lnTo>
                  <a:lnTo>
                    <a:pt x="1071" y="151"/>
                  </a:lnTo>
                  <a:lnTo>
                    <a:pt x="1078" y="167"/>
                  </a:lnTo>
                  <a:lnTo>
                    <a:pt x="1084" y="185"/>
                  </a:lnTo>
                  <a:lnTo>
                    <a:pt x="1090" y="203"/>
                  </a:lnTo>
                  <a:lnTo>
                    <a:pt x="1065" y="211"/>
                  </a:lnTo>
                  <a:lnTo>
                    <a:pt x="1065" y="211"/>
                  </a:lnTo>
                  <a:lnTo>
                    <a:pt x="1056" y="244"/>
                  </a:lnTo>
                  <a:lnTo>
                    <a:pt x="1042" y="278"/>
                  </a:lnTo>
                  <a:lnTo>
                    <a:pt x="1027" y="312"/>
                  </a:lnTo>
                  <a:lnTo>
                    <a:pt x="1010" y="348"/>
                  </a:lnTo>
                  <a:lnTo>
                    <a:pt x="974" y="420"/>
                  </a:lnTo>
                  <a:lnTo>
                    <a:pt x="956" y="456"/>
                  </a:lnTo>
                  <a:lnTo>
                    <a:pt x="938" y="493"/>
                  </a:lnTo>
                  <a:lnTo>
                    <a:pt x="922" y="531"/>
                  </a:lnTo>
                  <a:lnTo>
                    <a:pt x="906" y="568"/>
                  </a:lnTo>
                  <a:lnTo>
                    <a:pt x="893" y="605"/>
                  </a:lnTo>
                  <a:lnTo>
                    <a:pt x="887" y="624"/>
                  </a:lnTo>
                  <a:lnTo>
                    <a:pt x="882" y="642"/>
                  </a:lnTo>
                  <a:lnTo>
                    <a:pt x="877" y="660"/>
                  </a:lnTo>
                  <a:lnTo>
                    <a:pt x="874" y="678"/>
                  </a:lnTo>
                  <a:lnTo>
                    <a:pt x="872" y="696"/>
                  </a:lnTo>
                  <a:lnTo>
                    <a:pt x="870" y="714"/>
                  </a:lnTo>
                  <a:lnTo>
                    <a:pt x="869" y="733"/>
                  </a:lnTo>
                  <a:lnTo>
                    <a:pt x="870" y="751"/>
                  </a:lnTo>
                  <a:lnTo>
                    <a:pt x="871" y="769"/>
                  </a:lnTo>
                  <a:lnTo>
                    <a:pt x="874" y="786"/>
                  </a:lnTo>
                  <a:lnTo>
                    <a:pt x="874" y="786"/>
                  </a:lnTo>
                  <a:lnTo>
                    <a:pt x="897" y="755"/>
                  </a:lnTo>
                  <a:lnTo>
                    <a:pt x="920" y="724"/>
                  </a:lnTo>
                  <a:lnTo>
                    <a:pt x="945" y="694"/>
                  </a:lnTo>
                  <a:lnTo>
                    <a:pt x="971" y="665"/>
                  </a:lnTo>
                  <a:lnTo>
                    <a:pt x="997" y="636"/>
                  </a:lnTo>
                  <a:lnTo>
                    <a:pt x="1026" y="607"/>
                  </a:lnTo>
                  <a:lnTo>
                    <a:pt x="1057" y="580"/>
                  </a:lnTo>
                  <a:lnTo>
                    <a:pt x="1090" y="552"/>
                  </a:lnTo>
                  <a:lnTo>
                    <a:pt x="1090" y="552"/>
                  </a:lnTo>
                  <a:lnTo>
                    <a:pt x="1091" y="575"/>
                  </a:lnTo>
                  <a:lnTo>
                    <a:pt x="1090" y="599"/>
                  </a:lnTo>
                  <a:lnTo>
                    <a:pt x="1089" y="649"/>
                  </a:lnTo>
                  <a:lnTo>
                    <a:pt x="1085" y="700"/>
                  </a:lnTo>
                  <a:lnTo>
                    <a:pt x="1083" y="753"/>
                  </a:lnTo>
                  <a:lnTo>
                    <a:pt x="1083" y="778"/>
                  </a:lnTo>
                  <a:lnTo>
                    <a:pt x="1084" y="804"/>
                  </a:lnTo>
                  <a:lnTo>
                    <a:pt x="1085" y="829"/>
                  </a:lnTo>
                  <a:lnTo>
                    <a:pt x="1088" y="855"/>
                  </a:lnTo>
                  <a:lnTo>
                    <a:pt x="1092" y="879"/>
                  </a:lnTo>
                  <a:lnTo>
                    <a:pt x="1097" y="902"/>
                  </a:lnTo>
                  <a:lnTo>
                    <a:pt x="1104" y="926"/>
                  </a:lnTo>
                  <a:lnTo>
                    <a:pt x="1113" y="948"/>
                  </a:lnTo>
                  <a:lnTo>
                    <a:pt x="1113" y="948"/>
                  </a:lnTo>
                  <a:lnTo>
                    <a:pt x="1123" y="899"/>
                  </a:lnTo>
                  <a:lnTo>
                    <a:pt x="1132" y="852"/>
                  </a:lnTo>
                  <a:lnTo>
                    <a:pt x="1144" y="804"/>
                  </a:lnTo>
                  <a:lnTo>
                    <a:pt x="1150" y="781"/>
                  </a:lnTo>
                  <a:lnTo>
                    <a:pt x="1156" y="758"/>
                  </a:lnTo>
                  <a:lnTo>
                    <a:pt x="1165" y="736"/>
                  </a:lnTo>
                  <a:lnTo>
                    <a:pt x="1173" y="713"/>
                  </a:lnTo>
                  <a:lnTo>
                    <a:pt x="1182" y="691"/>
                  </a:lnTo>
                  <a:lnTo>
                    <a:pt x="1193" y="669"/>
                  </a:lnTo>
                  <a:lnTo>
                    <a:pt x="1204" y="646"/>
                  </a:lnTo>
                  <a:lnTo>
                    <a:pt x="1217" y="625"/>
                  </a:lnTo>
                  <a:lnTo>
                    <a:pt x="1230" y="604"/>
                  </a:lnTo>
                  <a:lnTo>
                    <a:pt x="1246" y="582"/>
                  </a:lnTo>
                  <a:lnTo>
                    <a:pt x="1264" y="576"/>
                  </a:lnTo>
                  <a:lnTo>
                    <a:pt x="1264" y="576"/>
                  </a:lnTo>
                  <a:lnTo>
                    <a:pt x="1299" y="576"/>
                  </a:lnTo>
                  <a:lnTo>
                    <a:pt x="1333" y="575"/>
                  </a:lnTo>
                  <a:lnTo>
                    <a:pt x="1367" y="572"/>
                  </a:lnTo>
                  <a:lnTo>
                    <a:pt x="1398" y="568"/>
                  </a:lnTo>
                  <a:lnTo>
                    <a:pt x="1430" y="563"/>
                  </a:lnTo>
                  <a:lnTo>
                    <a:pt x="1462" y="555"/>
                  </a:lnTo>
                  <a:lnTo>
                    <a:pt x="1493" y="548"/>
                  </a:lnTo>
                  <a:lnTo>
                    <a:pt x="1522" y="538"/>
                  </a:lnTo>
                  <a:lnTo>
                    <a:pt x="1552" y="527"/>
                  </a:lnTo>
                  <a:lnTo>
                    <a:pt x="1582" y="516"/>
                  </a:lnTo>
                  <a:lnTo>
                    <a:pt x="1612" y="504"/>
                  </a:lnTo>
                  <a:lnTo>
                    <a:pt x="1641" y="491"/>
                  </a:lnTo>
                  <a:lnTo>
                    <a:pt x="1700" y="463"/>
                  </a:lnTo>
                  <a:lnTo>
                    <a:pt x="1760" y="432"/>
                  </a:lnTo>
                  <a:lnTo>
                    <a:pt x="1760" y="432"/>
                  </a:lnTo>
                  <a:lnTo>
                    <a:pt x="1759" y="456"/>
                  </a:lnTo>
                  <a:lnTo>
                    <a:pt x="1757" y="480"/>
                  </a:lnTo>
                  <a:lnTo>
                    <a:pt x="1755" y="500"/>
                  </a:lnTo>
                  <a:lnTo>
                    <a:pt x="1754" y="509"/>
                  </a:lnTo>
                  <a:lnTo>
                    <a:pt x="1755" y="518"/>
                  </a:lnTo>
                  <a:lnTo>
                    <a:pt x="1756" y="525"/>
                  </a:lnTo>
                  <a:lnTo>
                    <a:pt x="1758" y="532"/>
                  </a:lnTo>
                  <a:lnTo>
                    <a:pt x="1762" y="536"/>
                  </a:lnTo>
                  <a:lnTo>
                    <a:pt x="1768" y="540"/>
                  </a:lnTo>
                  <a:lnTo>
                    <a:pt x="1775" y="542"/>
                  </a:lnTo>
                  <a:lnTo>
                    <a:pt x="1783" y="543"/>
                  </a:lnTo>
                  <a:lnTo>
                    <a:pt x="1794" y="542"/>
                  </a:lnTo>
                  <a:lnTo>
                    <a:pt x="1808" y="540"/>
                  </a:lnTo>
                  <a:lnTo>
                    <a:pt x="1808" y="540"/>
                  </a:lnTo>
                  <a:lnTo>
                    <a:pt x="1821" y="538"/>
                  </a:lnTo>
                  <a:lnTo>
                    <a:pt x="1833" y="533"/>
                  </a:lnTo>
                  <a:lnTo>
                    <a:pt x="1846" y="526"/>
                  </a:lnTo>
                  <a:lnTo>
                    <a:pt x="1859" y="518"/>
                  </a:lnTo>
                  <a:lnTo>
                    <a:pt x="1872" y="508"/>
                  </a:lnTo>
                  <a:lnTo>
                    <a:pt x="1884" y="497"/>
                  </a:lnTo>
                  <a:lnTo>
                    <a:pt x="1896" y="485"/>
                  </a:lnTo>
                  <a:lnTo>
                    <a:pt x="1908" y="472"/>
                  </a:lnTo>
                  <a:lnTo>
                    <a:pt x="1931" y="445"/>
                  </a:lnTo>
                  <a:lnTo>
                    <a:pt x="1951" y="418"/>
                  </a:lnTo>
                  <a:lnTo>
                    <a:pt x="1968" y="394"/>
                  </a:lnTo>
                  <a:lnTo>
                    <a:pt x="1982" y="372"/>
                  </a:lnTo>
                  <a:lnTo>
                    <a:pt x="1982" y="372"/>
                  </a:lnTo>
                  <a:lnTo>
                    <a:pt x="1997" y="349"/>
                  </a:lnTo>
                  <a:lnTo>
                    <a:pt x="2009" y="326"/>
                  </a:lnTo>
                  <a:lnTo>
                    <a:pt x="2021" y="303"/>
                  </a:lnTo>
                  <a:lnTo>
                    <a:pt x="2032" y="281"/>
                  </a:lnTo>
                  <a:lnTo>
                    <a:pt x="2040" y="259"/>
                  </a:lnTo>
                  <a:lnTo>
                    <a:pt x="2048" y="236"/>
                  </a:lnTo>
                  <a:lnTo>
                    <a:pt x="2053" y="214"/>
                  </a:lnTo>
                  <a:lnTo>
                    <a:pt x="2058" y="192"/>
                  </a:lnTo>
                  <a:lnTo>
                    <a:pt x="2061" y="169"/>
                  </a:lnTo>
                  <a:lnTo>
                    <a:pt x="2064" y="147"/>
                  </a:lnTo>
                  <a:lnTo>
                    <a:pt x="2066" y="125"/>
                  </a:lnTo>
                  <a:lnTo>
                    <a:pt x="2067" y="101"/>
                  </a:lnTo>
                  <a:lnTo>
                    <a:pt x="2067" y="53"/>
                  </a:lnTo>
                  <a:lnTo>
                    <a:pt x="2066" y="2"/>
                  </a:lnTo>
                  <a:lnTo>
                    <a:pt x="2089" y="0"/>
                  </a:lnTo>
                  <a:lnTo>
                    <a:pt x="2089" y="0"/>
                  </a:lnTo>
                  <a:lnTo>
                    <a:pt x="2101" y="85"/>
                  </a:lnTo>
                  <a:lnTo>
                    <a:pt x="2113" y="167"/>
                  </a:lnTo>
                  <a:lnTo>
                    <a:pt x="2127" y="248"/>
                  </a:lnTo>
                  <a:lnTo>
                    <a:pt x="2144" y="328"/>
                  </a:lnTo>
                  <a:lnTo>
                    <a:pt x="2153" y="368"/>
                  </a:lnTo>
                  <a:lnTo>
                    <a:pt x="2162" y="407"/>
                  </a:lnTo>
                  <a:lnTo>
                    <a:pt x="2173" y="447"/>
                  </a:lnTo>
                  <a:lnTo>
                    <a:pt x="2184" y="485"/>
                  </a:lnTo>
                  <a:lnTo>
                    <a:pt x="2196" y="524"/>
                  </a:lnTo>
                  <a:lnTo>
                    <a:pt x="2210" y="564"/>
                  </a:lnTo>
                  <a:lnTo>
                    <a:pt x="2224" y="603"/>
                  </a:lnTo>
                  <a:lnTo>
                    <a:pt x="2239" y="642"/>
                  </a:lnTo>
                  <a:lnTo>
                    <a:pt x="2239" y="642"/>
                  </a:lnTo>
                  <a:lnTo>
                    <a:pt x="2270" y="724"/>
                  </a:lnTo>
                  <a:lnTo>
                    <a:pt x="2300" y="807"/>
                  </a:lnTo>
                  <a:lnTo>
                    <a:pt x="2314" y="848"/>
                  </a:lnTo>
                  <a:lnTo>
                    <a:pt x="2328" y="890"/>
                  </a:lnTo>
                  <a:lnTo>
                    <a:pt x="2340" y="931"/>
                  </a:lnTo>
                  <a:lnTo>
                    <a:pt x="2352" y="972"/>
                  </a:lnTo>
                  <a:lnTo>
                    <a:pt x="2352" y="972"/>
                  </a:lnTo>
                  <a:lnTo>
                    <a:pt x="2358" y="992"/>
                  </a:lnTo>
                  <a:lnTo>
                    <a:pt x="2364" y="1013"/>
                  </a:lnTo>
                  <a:lnTo>
                    <a:pt x="2367" y="1034"/>
                  </a:lnTo>
                  <a:lnTo>
                    <a:pt x="2370" y="1055"/>
                  </a:lnTo>
                  <a:lnTo>
                    <a:pt x="2358" y="1055"/>
                  </a:lnTo>
                  <a:lnTo>
                    <a:pt x="2358" y="1055"/>
                  </a:lnTo>
                  <a:lnTo>
                    <a:pt x="2351" y="1057"/>
                  </a:lnTo>
                  <a:lnTo>
                    <a:pt x="2351" y="1057"/>
                  </a:lnTo>
                  <a:lnTo>
                    <a:pt x="2313" y="1061"/>
                  </a:lnTo>
                  <a:lnTo>
                    <a:pt x="2295" y="1064"/>
                  </a:lnTo>
                  <a:lnTo>
                    <a:pt x="2277" y="1068"/>
                  </a:lnTo>
                  <a:lnTo>
                    <a:pt x="2261" y="1072"/>
                  </a:lnTo>
                  <a:lnTo>
                    <a:pt x="2244" y="1078"/>
                  </a:lnTo>
                  <a:lnTo>
                    <a:pt x="2228" y="1083"/>
                  </a:lnTo>
                  <a:lnTo>
                    <a:pt x="2213" y="1088"/>
                  </a:lnTo>
                  <a:lnTo>
                    <a:pt x="2199" y="1096"/>
                  </a:lnTo>
                  <a:lnTo>
                    <a:pt x="2184" y="1102"/>
                  </a:lnTo>
                  <a:lnTo>
                    <a:pt x="2172" y="1110"/>
                  </a:lnTo>
                  <a:lnTo>
                    <a:pt x="2159" y="1118"/>
                  </a:lnTo>
                  <a:lnTo>
                    <a:pt x="2146" y="1127"/>
                  </a:lnTo>
                  <a:lnTo>
                    <a:pt x="2135" y="1136"/>
                  </a:lnTo>
                  <a:lnTo>
                    <a:pt x="2124" y="1146"/>
                  </a:lnTo>
                  <a:lnTo>
                    <a:pt x="2113" y="1156"/>
                  </a:lnTo>
                  <a:lnTo>
                    <a:pt x="2103" y="1167"/>
                  </a:lnTo>
                  <a:lnTo>
                    <a:pt x="2094" y="1179"/>
                  </a:lnTo>
                  <a:lnTo>
                    <a:pt x="2085" y="1190"/>
                  </a:lnTo>
                  <a:lnTo>
                    <a:pt x="2076" y="1203"/>
                  </a:lnTo>
                  <a:lnTo>
                    <a:pt x="2068" y="1217"/>
                  </a:lnTo>
                  <a:lnTo>
                    <a:pt x="2060" y="1231"/>
                  </a:lnTo>
                  <a:lnTo>
                    <a:pt x="2054" y="1245"/>
                  </a:lnTo>
                  <a:lnTo>
                    <a:pt x="2048" y="1259"/>
                  </a:lnTo>
                  <a:lnTo>
                    <a:pt x="2036" y="1290"/>
                  </a:lnTo>
                  <a:lnTo>
                    <a:pt x="2025" y="1324"/>
                  </a:lnTo>
                  <a:lnTo>
                    <a:pt x="2018" y="1359"/>
                  </a:lnTo>
                  <a:lnTo>
                    <a:pt x="2012" y="1398"/>
                  </a:lnTo>
                  <a:lnTo>
                    <a:pt x="2012" y="1398"/>
                  </a:lnTo>
                  <a:lnTo>
                    <a:pt x="2009" y="1424"/>
                  </a:lnTo>
                  <a:lnTo>
                    <a:pt x="2009" y="1453"/>
                  </a:lnTo>
                  <a:lnTo>
                    <a:pt x="2009" y="1453"/>
                  </a:lnTo>
                  <a:lnTo>
                    <a:pt x="2008" y="1503"/>
                  </a:lnTo>
                  <a:lnTo>
                    <a:pt x="2007" y="1528"/>
                  </a:lnTo>
                  <a:lnTo>
                    <a:pt x="2005" y="1554"/>
                  </a:lnTo>
                  <a:lnTo>
                    <a:pt x="2002" y="1578"/>
                  </a:lnTo>
                  <a:lnTo>
                    <a:pt x="1997" y="1602"/>
                  </a:lnTo>
                  <a:lnTo>
                    <a:pt x="1994" y="1612"/>
                  </a:lnTo>
                  <a:lnTo>
                    <a:pt x="1990" y="1623"/>
                  </a:lnTo>
                  <a:lnTo>
                    <a:pt x="1986" y="1633"/>
                  </a:lnTo>
                  <a:lnTo>
                    <a:pt x="1982" y="1643"/>
                  </a:lnTo>
                  <a:lnTo>
                    <a:pt x="1982" y="1643"/>
                  </a:lnTo>
                  <a:lnTo>
                    <a:pt x="1969" y="1660"/>
                  </a:lnTo>
                  <a:lnTo>
                    <a:pt x="1963" y="1667"/>
                  </a:lnTo>
                  <a:lnTo>
                    <a:pt x="1955" y="1674"/>
                  </a:lnTo>
                  <a:lnTo>
                    <a:pt x="1949" y="1680"/>
                  </a:lnTo>
                  <a:lnTo>
                    <a:pt x="1943" y="1684"/>
                  </a:lnTo>
                  <a:lnTo>
                    <a:pt x="1935" y="1689"/>
                  </a:lnTo>
                  <a:lnTo>
                    <a:pt x="1929" y="1692"/>
                  </a:lnTo>
                  <a:lnTo>
                    <a:pt x="1915" y="1697"/>
                  </a:lnTo>
                  <a:lnTo>
                    <a:pt x="1900" y="1699"/>
                  </a:lnTo>
                  <a:lnTo>
                    <a:pt x="1885" y="1700"/>
                  </a:lnTo>
                  <a:lnTo>
                    <a:pt x="1870" y="1699"/>
                  </a:lnTo>
                  <a:lnTo>
                    <a:pt x="1856" y="1696"/>
                  </a:lnTo>
                  <a:lnTo>
                    <a:pt x="1840" y="1693"/>
                  </a:lnTo>
                  <a:lnTo>
                    <a:pt x="1808" y="1682"/>
                  </a:lnTo>
                  <a:lnTo>
                    <a:pt x="1775" y="1672"/>
                  </a:lnTo>
                  <a:lnTo>
                    <a:pt x="1759" y="1666"/>
                  </a:lnTo>
                  <a:lnTo>
                    <a:pt x="1742" y="1661"/>
                  </a:lnTo>
                  <a:lnTo>
                    <a:pt x="1736" y="1679"/>
                  </a:lnTo>
                  <a:lnTo>
                    <a:pt x="1736" y="1679"/>
                  </a:lnTo>
                  <a:lnTo>
                    <a:pt x="1707" y="1704"/>
                  </a:lnTo>
                  <a:lnTo>
                    <a:pt x="1675" y="1729"/>
                  </a:lnTo>
                  <a:lnTo>
                    <a:pt x="1639" y="1755"/>
                  </a:lnTo>
                  <a:lnTo>
                    <a:pt x="1601" y="1780"/>
                  </a:lnTo>
                  <a:lnTo>
                    <a:pt x="1561" y="1805"/>
                  </a:lnTo>
                  <a:lnTo>
                    <a:pt x="1518" y="1829"/>
                  </a:lnTo>
                  <a:lnTo>
                    <a:pt x="1475" y="1851"/>
                  </a:lnTo>
                  <a:lnTo>
                    <a:pt x="1429" y="1873"/>
                  </a:lnTo>
                  <a:lnTo>
                    <a:pt x="1384" y="1892"/>
                  </a:lnTo>
                  <a:lnTo>
                    <a:pt x="1338" y="1909"/>
                  </a:lnTo>
                  <a:lnTo>
                    <a:pt x="1291" y="1924"/>
                  </a:lnTo>
                  <a:lnTo>
                    <a:pt x="1269" y="1930"/>
                  </a:lnTo>
                  <a:lnTo>
                    <a:pt x="1246" y="1935"/>
                  </a:lnTo>
                  <a:lnTo>
                    <a:pt x="1223" y="1941"/>
                  </a:lnTo>
                  <a:lnTo>
                    <a:pt x="1202" y="1944"/>
                  </a:lnTo>
                  <a:lnTo>
                    <a:pt x="1180" y="1947"/>
                  </a:lnTo>
                  <a:lnTo>
                    <a:pt x="1159" y="1949"/>
                  </a:lnTo>
                  <a:lnTo>
                    <a:pt x="1137" y="1951"/>
                  </a:lnTo>
                  <a:lnTo>
                    <a:pt x="1117" y="1951"/>
                  </a:lnTo>
                  <a:lnTo>
                    <a:pt x="1097" y="1950"/>
                  </a:lnTo>
                  <a:lnTo>
                    <a:pt x="1078" y="1949"/>
                  </a:lnTo>
                  <a:lnTo>
                    <a:pt x="1078" y="1949"/>
                  </a:lnTo>
                  <a:lnTo>
                    <a:pt x="1065" y="1947"/>
                  </a:lnTo>
                  <a:lnTo>
                    <a:pt x="1052" y="1945"/>
                  </a:lnTo>
                  <a:lnTo>
                    <a:pt x="1027" y="1938"/>
                  </a:lnTo>
                  <a:lnTo>
                    <a:pt x="1004" y="1930"/>
                  </a:lnTo>
                  <a:lnTo>
                    <a:pt x="980" y="1919"/>
                  </a:lnTo>
                  <a:lnTo>
                    <a:pt x="959" y="1905"/>
                  </a:lnTo>
                  <a:lnTo>
                    <a:pt x="938" y="1892"/>
                  </a:lnTo>
                  <a:lnTo>
                    <a:pt x="917" y="1875"/>
                  </a:lnTo>
                  <a:lnTo>
                    <a:pt x="898" y="1858"/>
                  </a:lnTo>
                  <a:lnTo>
                    <a:pt x="879" y="1837"/>
                  </a:lnTo>
                  <a:lnTo>
                    <a:pt x="860" y="1817"/>
                  </a:lnTo>
                  <a:lnTo>
                    <a:pt x="843" y="1796"/>
                  </a:lnTo>
                  <a:lnTo>
                    <a:pt x="828" y="1773"/>
                  </a:lnTo>
                  <a:lnTo>
                    <a:pt x="812" y="1749"/>
                  </a:lnTo>
                  <a:lnTo>
                    <a:pt x="797" y="1725"/>
                  </a:lnTo>
                  <a:lnTo>
                    <a:pt x="783" y="1699"/>
                  </a:lnTo>
                  <a:lnTo>
                    <a:pt x="770" y="1674"/>
                  </a:lnTo>
                  <a:lnTo>
                    <a:pt x="754" y="1679"/>
                  </a:lnTo>
                  <a:lnTo>
                    <a:pt x="754" y="1679"/>
                  </a:lnTo>
                  <a:lnTo>
                    <a:pt x="742" y="1679"/>
                  </a:lnTo>
                  <a:lnTo>
                    <a:pt x="742" y="1679"/>
                  </a:lnTo>
                  <a:lnTo>
                    <a:pt x="723" y="1682"/>
                  </a:lnTo>
                  <a:lnTo>
                    <a:pt x="703" y="1687"/>
                  </a:lnTo>
                  <a:lnTo>
                    <a:pt x="683" y="1693"/>
                  </a:lnTo>
                  <a:lnTo>
                    <a:pt x="663" y="1701"/>
                  </a:lnTo>
                  <a:lnTo>
                    <a:pt x="644" y="1711"/>
                  </a:lnTo>
                  <a:lnTo>
                    <a:pt x="624" y="1722"/>
                  </a:lnTo>
                  <a:lnTo>
                    <a:pt x="605" y="1733"/>
                  </a:lnTo>
                  <a:lnTo>
                    <a:pt x="587" y="1746"/>
                  </a:lnTo>
                  <a:lnTo>
                    <a:pt x="598" y="1751"/>
                  </a:lnTo>
                  <a:lnTo>
                    <a:pt x="598" y="1751"/>
                  </a:lnTo>
                  <a:lnTo>
                    <a:pt x="593" y="1802"/>
                  </a:lnTo>
                  <a:lnTo>
                    <a:pt x="586" y="1856"/>
                  </a:lnTo>
                  <a:lnTo>
                    <a:pt x="577" y="1907"/>
                  </a:lnTo>
                  <a:lnTo>
                    <a:pt x="569" y="1954"/>
                  </a:lnTo>
                  <a:lnTo>
                    <a:pt x="569" y="1954"/>
                  </a:lnTo>
                  <a:lnTo>
                    <a:pt x="560" y="1987"/>
                  </a:lnTo>
                  <a:lnTo>
                    <a:pt x="552" y="2013"/>
                  </a:lnTo>
                  <a:lnTo>
                    <a:pt x="547" y="2022"/>
                  </a:lnTo>
                  <a:lnTo>
                    <a:pt x="543" y="2031"/>
                  </a:lnTo>
                  <a:lnTo>
                    <a:pt x="538" y="2037"/>
                  </a:lnTo>
                  <a:lnTo>
                    <a:pt x="533" y="2041"/>
                  </a:lnTo>
                  <a:lnTo>
                    <a:pt x="527" y="2044"/>
                  </a:lnTo>
                  <a:lnTo>
                    <a:pt x="520" y="2045"/>
                  </a:lnTo>
                  <a:lnTo>
                    <a:pt x="514" y="2043"/>
                  </a:lnTo>
                  <a:lnTo>
                    <a:pt x="505" y="2039"/>
                  </a:lnTo>
                  <a:lnTo>
                    <a:pt x="496" y="2033"/>
                  </a:lnTo>
                  <a:lnTo>
                    <a:pt x="485" y="2026"/>
                  </a:lnTo>
                  <a:lnTo>
                    <a:pt x="474" y="2015"/>
                  </a:lnTo>
                  <a:lnTo>
                    <a:pt x="462" y="2002"/>
                  </a:lnTo>
                  <a:lnTo>
                    <a:pt x="462" y="2002"/>
                  </a:lnTo>
                  <a:lnTo>
                    <a:pt x="437" y="1977"/>
                  </a:lnTo>
                  <a:lnTo>
                    <a:pt x="414" y="1949"/>
                  </a:lnTo>
                  <a:lnTo>
                    <a:pt x="390" y="1921"/>
                  </a:lnTo>
                  <a:lnTo>
                    <a:pt x="369" y="1893"/>
                  </a:lnTo>
                  <a:lnTo>
                    <a:pt x="348" y="1864"/>
                  </a:lnTo>
                  <a:lnTo>
                    <a:pt x="328" y="1834"/>
                  </a:lnTo>
                  <a:lnTo>
                    <a:pt x="308" y="1805"/>
                  </a:lnTo>
                  <a:lnTo>
                    <a:pt x="289" y="1774"/>
                  </a:lnTo>
                  <a:lnTo>
                    <a:pt x="271" y="1743"/>
                  </a:lnTo>
                  <a:lnTo>
                    <a:pt x="254" y="1712"/>
                  </a:lnTo>
                  <a:lnTo>
                    <a:pt x="237" y="1681"/>
                  </a:lnTo>
                  <a:lnTo>
                    <a:pt x="221" y="1649"/>
                  </a:lnTo>
                  <a:lnTo>
                    <a:pt x="190" y="1587"/>
                  </a:lnTo>
                  <a:lnTo>
                    <a:pt x="161" y="1523"/>
                  </a:lnTo>
                  <a:lnTo>
                    <a:pt x="161" y="1523"/>
                  </a:lnTo>
                  <a:lnTo>
                    <a:pt x="151" y="1496"/>
                  </a:lnTo>
                  <a:lnTo>
                    <a:pt x="141" y="1468"/>
                  </a:lnTo>
                  <a:lnTo>
                    <a:pt x="133" y="1440"/>
                  </a:lnTo>
                  <a:lnTo>
                    <a:pt x="125" y="1411"/>
                  </a:lnTo>
                  <a:lnTo>
                    <a:pt x="118" y="1383"/>
                  </a:lnTo>
                  <a:lnTo>
                    <a:pt x="111" y="1353"/>
                  </a:lnTo>
                  <a:lnTo>
                    <a:pt x="101" y="1295"/>
                  </a:lnTo>
                  <a:lnTo>
                    <a:pt x="91" y="1235"/>
                  </a:lnTo>
                  <a:lnTo>
                    <a:pt x="83" y="1177"/>
                  </a:lnTo>
                  <a:lnTo>
                    <a:pt x="74" y="1118"/>
                  </a:lnTo>
                  <a:lnTo>
                    <a:pt x="66" y="1062"/>
                  </a:lnTo>
                  <a:lnTo>
                    <a:pt x="66" y="1062"/>
                  </a:lnTo>
                  <a:lnTo>
                    <a:pt x="44" y="938"/>
                  </a:lnTo>
                  <a:lnTo>
                    <a:pt x="32" y="877"/>
                  </a:lnTo>
                  <a:lnTo>
                    <a:pt x="22" y="815"/>
                  </a:lnTo>
                  <a:lnTo>
                    <a:pt x="13" y="755"/>
                  </a:lnTo>
                  <a:lnTo>
                    <a:pt x="6" y="694"/>
                  </a:lnTo>
                  <a:lnTo>
                    <a:pt x="3" y="663"/>
                  </a:lnTo>
                  <a:lnTo>
                    <a:pt x="2" y="633"/>
                  </a:lnTo>
                  <a:lnTo>
                    <a:pt x="1" y="602"/>
                  </a:lnTo>
                  <a:lnTo>
                    <a:pt x="0" y="570"/>
                  </a:lnTo>
                  <a:lnTo>
                    <a:pt x="0" y="559"/>
                  </a:lnTo>
                  <a:lnTo>
                    <a:pt x="0" y="559"/>
                  </a:lnTo>
                  <a:lnTo>
                    <a:pt x="120" y="552"/>
                  </a:lnTo>
                  <a:lnTo>
                    <a:pt x="121" y="550"/>
                  </a:lnTo>
                  <a:lnTo>
                    <a:pt x="121" y="550"/>
                  </a:lnTo>
                  <a:lnTo>
                    <a:pt x="133" y="555"/>
                  </a:lnTo>
                  <a:lnTo>
                    <a:pt x="145" y="558"/>
                  </a:lnTo>
                  <a:lnTo>
                    <a:pt x="157" y="560"/>
                  </a:lnTo>
                  <a:lnTo>
                    <a:pt x="170" y="561"/>
                  </a:lnTo>
                  <a:lnTo>
                    <a:pt x="183" y="561"/>
                  </a:lnTo>
                  <a:lnTo>
                    <a:pt x="195" y="560"/>
                  </a:lnTo>
                  <a:lnTo>
                    <a:pt x="208" y="559"/>
                  </a:lnTo>
                  <a:lnTo>
                    <a:pt x="221" y="556"/>
                  </a:lnTo>
                  <a:lnTo>
                    <a:pt x="246" y="551"/>
                  </a:lnTo>
                  <a:lnTo>
                    <a:pt x="272" y="543"/>
                  </a:lnTo>
                  <a:lnTo>
                    <a:pt x="297" y="535"/>
                  </a:lnTo>
                  <a:lnTo>
                    <a:pt x="324" y="529"/>
                  </a:lnTo>
                  <a:lnTo>
                    <a:pt x="324" y="529"/>
                  </a:lnTo>
                  <a:lnTo>
                    <a:pt x="324" y="546"/>
                  </a:lnTo>
                  <a:lnTo>
                    <a:pt x="324" y="563"/>
                  </a:lnTo>
                  <a:lnTo>
                    <a:pt x="322" y="600"/>
                  </a:lnTo>
                  <a:lnTo>
                    <a:pt x="314" y="674"/>
                  </a:lnTo>
                  <a:lnTo>
                    <a:pt x="312" y="711"/>
                  </a:lnTo>
                  <a:lnTo>
                    <a:pt x="311" y="730"/>
                  </a:lnTo>
                  <a:lnTo>
                    <a:pt x="312" y="748"/>
                  </a:lnTo>
                  <a:lnTo>
                    <a:pt x="313" y="765"/>
                  </a:lnTo>
                  <a:lnTo>
                    <a:pt x="315" y="784"/>
                  </a:lnTo>
                  <a:lnTo>
                    <a:pt x="318" y="799"/>
                  </a:lnTo>
                  <a:lnTo>
                    <a:pt x="324" y="815"/>
                  </a:lnTo>
                  <a:lnTo>
                    <a:pt x="324" y="815"/>
                  </a:lnTo>
                  <a:lnTo>
                    <a:pt x="337" y="811"/>
                  </a:lnTo>
                  <a:lnTo>
                    <a:pt x="350" y="805"/>
                  </a:lnTo>
                  <a:lnTo>
                    <a:pt x="362" y="797"/>
                  </a:lnTo>
                  <a:lnTo>
                    <a:pt x="374" y="789"/>
                  </a:lnTo>
                  <a:lnTo>
                    <a:pt x="383" y="779"/>
                  </a:lnTo>
                  <a:lnTo>
                    <a:pt x="393" y="769"/>
                  </a:lnTo>
                  <a:lnTo>
                    <a:pt x="401" y="758"/>
                  </a:lnTo>
                  <a:lnTo>
                    <a:pt x="407" y="746"/>
                  </a:lnTo>
                  <a:lnTo>
                    <a:pt x="415" y="734"/>
                  </a:lnTo>
                  <a:lnTo>
                    <a:pt x="420" y="721"/>
                  </a:lnTo>
                  <a:lnTo>
                    <a:pt x="425" y="707"/>
                  </a:lnTo>
                  <a:lnTo>
                    <a:pt x="431" y="693"/>
                  </a:lnTo>
                  <a:lnTo>
                    <a:pt x="438" y="666"/>
                  </a:lnTo>
                  <a:lnTo>
                    <a:pt x="444" y="636"/>
                  </a:lnTo>
                  <a:lnTo>
                    <a:pt x="444" y="636"/>
                  </a:lnTo>
                  <a:lnTo>
                    <a:pt x="471" y="697"/>
                  </a:lnTo>
                  <a:lnTo>
                    <a:pt x="487" y="729"/>
                  </a:lnTo>
                  <a:lnTo>
                    <a:pt x="504" y="761"/>
                  </a:lnTo>
                  <a:lnTo>
                    <a:pt x="522" y="791"/>
                  </a:lnTo>
                  <a:lnTo>
                    <a:pt x="532" y="806"/>
                  </a:lnTo>
                  <a:lnTo>
                    <a:pt x="541" y="819"/>
                  </a:lnTo>
                  <a:lnTo>
                    <a:pt x="552" y="831"/>
                  </a:lnTo>
                  <a:lnTo>
                    <a:pt x="563" y="843"/>
                  </a:lnTo>
                  <a:lnTo>
                    <a:pt x="575" y="855"/>
                  </a:lnTo>
                  <a:lnTo>
                    <a:pt x="587" y="864"/>
                  </a:lnTo>
                  <a:lnTo>
                    <a:pt x="587" y="864"/>
                  </a:lnTo>
                  <a:lnTo>
                    <a:pt x="586" y="830"/>
                  </a:lnTo>
                  <a:lnTo>
                    <a:pt x="584" y="793"/>
                  </a:lnTo>
                  <a:lnTo>
                    <a:pt x="583" y="754"/>
                  </a:lnTo>
                  <a:lnTo>
                    <a:pt x="583" y="735"/>
                  </a:lnTo>
                  <a:lnTo>
                    <a:pt x="584" y="714"/>
                  </a:lnTo>
                  <a:lnTo>
                    <a:pt x="585" y="695"/>
                  </a:lnTo>
                  <a:lnTo>
                    <a:pt x="588" y="677"/>
                  </a:lnTo>
                  <a:lnTo>
                    <a:pt x="593" y="659"/>
                  </a:lnTo>
                  <a:lnTo>
                    <a:pt x="599" y="642"/>
                  </a:lnTo>
                  <a:lnTo>
                    <a:pt x="608" y="626"/>
                  </a:lnTo>
                  <a:lnTo>
                    <a:pt x="613" y="619"/>
                  </a:lnTo>
                  <a:lnTo>
                    <a:pt x="619" y="612"/>
                  </a:lnTo>
                  <a:lnTo>
                    <a:pt x="625" y="605"/>
                  </a:lnTo>
                  <a:lnTo>
                    <a:pt x="631" y="599"/>
                  </a:lnTo>
                  <a:lnTo>
                    <a:pt x="639" y="593"/>
                  </a:lnTo>
                  <a:lnTo>
                    <a:pt x="646" y="588"/>
                  </a:lnTo>
                  <a:lnTo>
                    <a:pt x="660" y="577"/>
                  </a:lnTo>
                  <a:close/>
                  <a:moveTo>
                    <a:pt x="1911" y="1036"/>
                  </a:moveTo>
                  <a:lnTo>
                    <a:pt x="1911" y="1036"/>
                  </a:lnTo>
                  <a:lnTo>
                    <a:pt x="1919" y="1027"/>
                  </a:lnTo>
                  <a:lnTo>
                    <a:pt x="1926" y="1018"/>
                  </a:lnTo>
                  <a:lnTo>
                    <a:pt x="1933" y="1009"/>
                  </a:lnTo>
                  <a:lnTo>
                    <a:pt x="1938" y="999"/>
                  </a:lnTo>
                  <a:lnTo>
                    <a:pt x="1943" y="990"/>
                  </a:lnTo>
                  <a:lnTo>
                    <a:pt x="1947" y="979"/>
                  </a:lnTo>
                  <a:lnTo>
                    <a:pt x="1949" y="969"/>
                  </a:lnTo>
                  <a:lnTo>
                    <a:pt x="1951" y="960"/>
                  </a:lnTo>
                  <a:lnTo>
                    <a:pt x="1952" y="950"/>
                  </a:lnTo>
                  <a:lnTo>
                    <a:pt x="1952" y="941"/>
                  </a:lnTo>
                  <a:lnTo>
                    <a:pt x="1951" y="931"/>
                  </a:lnTo>
                  <a:lnTo>
                    <a:pt x="1950" y="923"/>
                  </a:lnTo>
                  <a:lnTo>
                    <a:pt x="1947" y="914"/>
                  </a:lnTo>
                  <a:lnTo>
                    <a:pt x="1943" y="907"/>
                  </a:lnTo>
                  <a:lnTo>
                    <a:pt x="1938" y="899"/>
                  </a:lnTo>
                  <a:lnTo>
                    <a:pt x="1932" y="892"/>
                  </a:lnTo>
                  <a:lnTo>
                    <a:pt x="1932" y="892"/>
                  </a:lnTo>
                  <a:lnTo>
                    <a:pt x="1926" y="887"/>
                  </a:lnTo>
                  <a:lnTo>
                    <a:pt x="1918" y="881"/>
                  </a:lnTo>
                  <a:lnTo>
                    <a:pt x="1911" y="878"/>
                  </a:lnTo>
                  <a:lnTo>
                    <a:pt x="1902" y="875"/>
                  </a:lnTo>
                  <a:lnTo>
                    <a:pt x="1894" y="873"/>
                  </a:lnTo>
                  <a:lnTo>
                    <a:pt x="1884" y="872"/>
                  </a:lnTo>
                  <a:lnTo>
                    <a:pt x="1875" y="872"/>
                  </a:lnTo>
                  <a:lnTo>
                    <a:pt x="1865" y="873"/>
                  </a:lnTo>
                  <a:lnTo>
                    <a:pt x="1856" y="875"/>
                  </a:lnTo>
                  <a:lnTo>
                    <a:pt x="1845" y="878"/>
                  </a:lnTo>
                  <a:lnTo>
                    <a:pt x="1835" y="881"/>
                  </a:lnTo>
                  <a:lnTo>
                    <a:pt x="1826" y="887"/>
                  </a:lnTo>
                  <a:lnTo>
                    <a:pt x="1816" y="892"/>
                  </a:lnTo>
                  <a:lnTo>
                    <a:pt x="1807" y="898"/>
                  </a:lnTo>
                  <a:lnTo>
                    <a:pt x="1797" y="906"/>
                  </a:lnTo>
                  <a:lnTo>
                    <a:pt x="1789" y="913"/>
                  </a:lnTo>
                  <a:lnTo>
                    <a:pt x="1789" y="913"/>
                  </a:lnTo>
                  <a:lnTo>
                    <a:pt x="1780" y="923"/>
                  </a:lnTo>
                  <a:lnTo>
                    <a:pt x="1773" y="931"/>
                  </a:lnTo>
                  <a:lnTo>
                    <a:pt x="1766" y="941"/>
                  </a:lnTo>
                  <a:lnTo>
                    <a:pt x="1761" y="950"/>
                  </a:lnTo>
                  <a:lnTo>
                    <a:pt x="1757" y="960"/>
                  </a:lnTo>
                  <a:lnTo>
                    <a:pt x="1753" y="970"/>
                  </a:lnTo>
                  <a:lnTo>
                    <a:pt x="1750" y="980"/>
                  </a:lnTo>
                  <a:lnTo>
                    <a:pt x="1748" y="990"/>
                  </a:lnTo>
                  <a:lnTo>
                    <a:pt x="1747" y="999"/>
                  </a:lnTo>
                  <a:lnTo>
                    <a:pt x="1747" y="1009"/>
                  </a:lnTo>
                  <a:lnTo>
                    <a:pt x="1747" y="1018"/>
                  </a:lnTo>
                  <a:lnTo>
                    <a:pt x="1750" y="1027"/>
                  </a:lnTo>
                  <a:lnTo>
                    <a:pt x="1753" y="1035"/>
                  </a:lnTo>
                  <a:lnTo>
                    <a:pt x="1757" y="1043"/>
                  </a:lnTo>
                  <a:lnTo>
                    <a:pt x="1761" y="1050"/>
                  </a:lnTo>
                  <a:lnTo>
                    <a:pt x="1768" y="1058"/>
                  </a:lnTo>
                  <a:lnTo>
                    <a:pt x="1768" y="1058"/>
                  </a:lnTo>
                  <a:lnTo>
                    <a:pt x="1774" y="1063"/>
                  </a:lnTo>
                  <a:lnTo>
                    <a:pt x="1781" y="1068"/>
                  </a:lnTo>
                  <a:lnTo>
                    <a:pt x="1789" y="1071"/>
                  </a:lnTo>
                  <a:lnTo>
                    <a:pt x="1797" y="1075"/>
                  </a:lnTo>
                  <a:lnTo>
                    <a:pt x="1806" y="1077"/>
                  </a:lnTo>
                  <a:lnTo>
                    <a:pt x="1815" y="1078"/>
                  </a:lnTo>
                  <a:lnTo>
                    <a:pt x="1825" y="1078"/>
                  </a:lnTo>
                  <a:lnTo>
                    <a:pt x="1834" y="1077"/>
                  </a:lnTo>
                  <a:lnTo>
                    <a:pt x="1844" y="1075"/>
                  </a:lnTo>
                  <a:lnTo>
                    <a:pt x="1855" y="1071"/>
                  </a:lnTo>
                  <a:lnTo>
                    <a:pt x="1864" y="1068"/>
                  </a:lnTo>
                  <a:lnTo>
                    <a:pt x="1874" y="1063"/>
                  </a:lnTo>
                  <a:lnTo>
                    <a:pt x="1883" y="1058"/>
                  </a:lnTo>
                  <a:lnTo>
                    <a:pt x="1893" y="1051"/>
                  </a:lnTo>
                  <a:lnTo>
                    <a:pt x="1902" y="1044"/>
                  </a:lnTo>
                  <a:lnTo>
                    <a:pt x="1911" y="1036"/>
                  </a:lnTo>
                  <a:lnTo>
                    <a:pt x="1911" y="1036"/>
                  </a:lnTo>
                  <a:close/>
                  <a:moveTo>
                    <a:pt x="1584" y="1780"/>
                  </a:moveTo>
                  <a:lnTo>
                    <a:pt x="1584" y="1780"/>
                  </a:lnTo>
                  <a:lnTo>
                    <a:pt x="1589" y="1776"/>
                  </a:lnTo>
                  <a:lnTo>
                    <a:pt x="1595" y="1773"/>
                  </a:lnTo>
                  <a:lnTo>
                    <a:pt x="1598" y="1768"/>
                  </a:lnTo>
                  <a:lnTo>
                    <a:pt x="1601" y="1764"/>
                  </a:lnTo>
                  <a:lnTo>
                    <a:pt x="1602" y="1760"/>
                  </a:lnTo>
                  <a:lnTo>
                    <a:pt x="1603" y="1755"/>
                  </a:lnTo>
                  <a:lnTo>
                    <a:pt x="1603" y="1750"/>
                  </a:lnTo>
                  <a:lnTo>
                    <a:pt x="1602" y="1745"/>
                  </a:lnTo>
                  <a:lnTo>
                    <a:pt x="1599" y="1734"/>
                  </a:lnTo>
                  <a:lnTo>
                    <a:pt x="1593" y="1723"/>
                  </a:lnTo>
                  <a:lnTo>
                    <a:pt x="1585" y="1710"/>
                  </a:lnTo>
                  <a:lnTo>
                    <a:pt x="1574" y="1696"/>
                  </a:lnTo>
                  <a:lnTo>
                    <a:pt x="1549" y="1664"/>
                  </a:lnTo>
                  <a:lnTo>
                    <a:pt x="1519" y="1628"/>
                  </a:lnTo>
                  <a:lnTo>
                    <a:pt x="1504" y="1609"/>
                  </a:lnTo>
                  <a:lnTo>
                    <a:pt x="1489" y="1588"/>
                  </a:lnTo>
                  <a:lnTo>
                    <a:pt x="1474" y="1565"/>
                  </a:lnTo>
                  <a:lnTo>
                    <a:pt x="1459" y="1541"/>
                  </a:lnTo>
                  <a:lnTo>
                    <a:pt x="1459" y="1541"/>
                  </a:lnTo>
                  <a:lnTo>
                    <a:pt x="1445" y="1517"/>
                  </a:lnTo>
                  <a:lnTo>
                    <a:pt x="1432" y="1491"/>
                  </a:lnTo>
                  <a:lnTo>
                    <a:pt x="1422" y="1467"/>
                  </a:lnTo>
                  <a:lnTo>
                    <a:pt x="1412" y="1441"/>
                  </a:lnTo>
                  <a:lnTo>
                    <a:pt x="1395" y="1395"/>
                  </a:lnTo>
                  <a:lnTo>
                    <a:pt x="1380" y="1354"/>
                  </a:lnTo>
                  <a:lnTo>
                    <a:pt x="1373" y="1336"/>
                  </a:lnTo>
                  <a:lnTo>
                    <a:pt x="1365" y="1320"/>
                  </a:lnTo>
                  <a:lnTo>
                    <a:pt x="1358" y="1307"/>
                  </a:lnTo>
                  <a:lnTo>
                    <a:pt x="1351" y="1298"/>
                  </a:lnTo>
                  <a:lnTo>
                    <a:pt x="1346" y="1293"/>
                  </a:lnTo>
                  <a:lnTo>
                    <a:pt x="1342" y="1291"/>
                  </a:lnTo>
                  <a:lnTo>
                    <a:pt x="1337" y="1289"/>
                  </a:lnTo>
                  <a:lnTo>
                    <a:pt x="1333" y="1288"/>
                  </a:lnTo>
                  <a:lnTo>
                    <a:pt x="1327" y="1287"/>
                  </a:lnTo>
                  <a:lnTo>
                    <a:pt x="1322" y="1288"/>
                  </a:lnTo>
                  <a:lnTo>
                    <a:pt x="1317" y="1290"/>
                  </a:lnTo>
                  <a:lnTo>
                    <a:pt x="1311" y="1293"/>
                  </a:lnTo>
                  <a:lnTo>
                    <a:pt x="1311" y="1293"/>
                  </a:lnTo>
                  <a:lnTo>
                    <a:pt x="1305" y="1298"/>
                  </a:lnTo>
                  <a:lnTo>
                    <a:pt x="1299" y="1302"/>
                  </a:lnTo>
                  <a:lnTo>
                    <a:pt x="1287" y="1315"/>
                  </a:lnTo>
                  <a:lnTo>
                    <a:pt x="1275" y="1330"/>
                  </a:lnTo>
                  <a:lnTo>
                    <a:pt x="1264" y="1347"/>
                  </a:lnTo>
                  <a:lnTo>
                    <a:pt x="1253" y="1367"/>
                  </a:lnTo>
                  <a:lnTo>
                    <a:pt x="1243" y="1389"/>
                  </a:lnTo>
                  <a:lnTo>
                    <a:pt x="1235" y="1414"/>
                  </a:lnTo>
                  <a:lnTo>
                    <a:pt x="1228" y="1438"/>
                  </a:lnTo>
                  <a:lnTo>
                    <a:pt x="1222" y="1465"/>
                  </a:lnTo>
                  <a:lnTo>
                    <a:pt x="1219" y="1492"/>
                  </a:lnTo>
                  <a:lnTo>
                    <a:pt x="1217" y="1520"/>
                  </a:lnTo>
                  <a:lnTo>
                    <a:pt x="1218" y="1547"/>
                  </a:lnTo>
                  <a:lnTo>
                    <a:pt x="1220" y="1561"/>
                  </a:lnTo>
                  <a:lnTo>
                    <a:pt x="1222" y="1575"/>
                  </a:lnTo>
                  <a:lnTo>
                    <a:pt x="1224" y="1589"/>
                  </a:lnTo>
                  <a:lnTo>
                    <a:pt x="1229" y="1603"/>
                  </a:lnTo>
                  <a:lnTo>
                    <a:pt x="1233" y="1615"/>
                  </a:lnTo>
                  <a:lnTo>
                    <a:pt x="1238" y="1629"/>
                  </a:lnTo>
                  <a:lnTo>
                    <a:pt x="1243" y="1642"/>
                  </a:lnTo>
                  <a:lnTo>
                    <a:pt x="1251" y="1654"/>
                  </a:lnTo>
                  <a:lnTo>
                    <a:pt x="1251" y="1654"/>
                  </a:lnTo>
                  <a:lnTo>
                    <a:pt x="1258" y="1666"/>
                  </a:lnTo>
                  <a:lnTo>
                    <a:pt x="1266" y="1678"/>
                  </a:lnTo>
                  <a:lnTo>
                    <a:pt x="1275" y="1689"/>
                  </a:lnTo>
                  <a:lnTo>
                    <a:pt x="1284" y="1698"/>
                  </a:lnTo>
                  <a:lnTo>
                    <a:pt x="1294" y="1709"/>
                  </a:lnTo>
                  <a:lnTo>
                    <a:pt x="1304" y="1717"/>
                  </a:lnTo>
                  <a:lnTo>
                    <a:pt x="1315" y="1726"/>
                  </a:lnTo>
                  <a:lnTo>
                    <a:pt x="1326" y="1734"/>
                  </a:lnTo>
                  <a:lnTo>
                    <a:pt x="1350" y="1749"/>
                  </a:lnTo>
                  <a:lnTo>
                    <a:pt x="1373" y="1762"/>
                  </a:lnTo>
                  <a:lnTo>
                    <a:pt x="1397" y="1772"/>
                  </a:lnTo>
                  <a:lnTo>
                    <a:pt x="1422" y="1780"/>
                  </a:lnTo>
                  <a:lnTo>
                    <a:pt x="1447" y="1786"/>
                  </a:lnTo>
                  <a:lnTo>
                    <a:pt x="1470" y="1791"/>
                  </a:lnTo>
                  <a:lnTo>
                    <a:pt x="1494" y="1794"/>
                  </a:lnTo>
                  <a:lnTo>
                    <a:pt x="1516" y="1795"/>
                  </a:lnTo>
                  <a:lnTo>
                    <a:pt x="1536" y="1793"/>
                  </a:lnTo>
                  <a:lnTo>
                    <a:pt x="1554" y="1791"/>
                  </a:lnTo>
                  <a:lnTo>
                    <a:pt x="1571" y="1785"/>
                  </a:lnTo>
                  <a:lnTo>
                    <a:pt x="1578" y="1783"/>
                  </a:lnTo>
                  <a:lnTo>
                    <a:pt x="1584" y="1780"/>
                  </a:lnTo>
                  <a:lnTo>
                    <a:pt x="1584" y="1780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5766943F-5979-3EDF-CE8D-5D8BA620D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1" y="2740"/>
              <a:ext cx="83" cy="76"/>
            </a:xfrm>
            <a:custGeom>
              <a:avLst/>
              <a:gdLst>
                <a:gd name="T0" fmla="*/ 168 w 168"/>
                <a:gd name="T1" fmla="*/ 76 h 152"/>
                <a:gd name="T2" fmla="*/ 167 w 168"/>
                <a:gd name="T3" fmla="*/ 92 h 152"/>
                <a:gd name="T4" fmla="*/ 161 w 168"/>
                <a:gd name="T5" fmla="*/ 105 h 152"/>
                <a:gd name="T6" fmla="*/ 154 w 168"/>
                <a:gd name="T7" fmla="*/ 119 h 152"/>
                <a:gd name="T8" fmla="*/ 143 w 168"/>
                <a:gd name="T9" fmla="*/ 130 h 152"/>
                <a:gd name="T10" fmla="*/ 132 w 168"/>
                <a:gd name="T11" fmla="*/ 139 h 152"/>
                <a:gd name="T12" fmla="*/ 117 w 168"/>
                <a:gd name="T13" fmla="*/ 147 h 152"/>
                <a:gd name="T14" fmla="*/ 101 w 168"/>
                <a:gd name="T15" fmla="*/ 151 h 152"/>
                <a:gd name="T16" fmla="*/ 84 w 168"/>
                <a:gd name="T17" fmla="*/ 152 h 152"/>
                <a:gd name="T18" fmla="*/ 76 w 168"/>
                <a:gd name="T19" fmla="*/ 152 h 152"/>
                <a:gd name="T20" fmla="*/ 60 w 168"/>
                <a:gd name="T21" fmla="*/ 149 h 152"/>
                <a:gd name="T22" fmla="*/ 45 w 168"/>
                <a:gd name="T23" fmla="*/ 143 h 152"/>
                <a:gd name="T24" fmla="*/ 31 w 168"/>
                <a:gd name="T25" fmla="*/ 135 h 152"/>
                <a:gd name="T26" fmla="*/ 19 w 168"/>
                <a:gd name="T27" fmla="*/ 125 h 152"/>
                <a:gd name="T28" fmla="*/ 11 w 168"/>
                <a:gd name="T29" fmla="*/ 113 h 152"/>
                <a:gd name="T30" fmla="*/ 4 w 168"/>
                <a:gd name="T31" fmla="*/ 99 h 152"/>
                <a:gd name="T32" fmla="*/ 1 w 168"/>
                <a:gd name="T33" fmla="*/ 84 h 152"/>
                <a:gd name="T34" fmla="*/ 0 w 168"/>
                <a:gd name="T35" fmla="*/ 76 h 152"/>
                <a:gd name="T36" fmla="*/ 2 w 168"/>
                <a:gd name="T37" fmla="*/ 61 h 152"/>
                <a:gd name="T38" fmla="*/ 8 w 168"/>
                <a:gd name="T39" fmla="*/ 47 h 152"/>
                <a:gd name="T40" fmla="*/ 15 w 168"/>
                <a:gd name="T41" fmla="*/ 33 h 152"/>
                <a:gd name="T42" fmla="*/ 26 w 168"/>
                <a:gd name="T43" fmla="*/ 23 h 152"/>
                <a:gd name="T44" fmla="*/ 37 w 168"/>
                <a:gd name="T45" fmla="*/ 13 h 152"/>
                <a:gd name="T46" fmla="*/ 52 w 168"/>
                <a:gd name="T47" fmla="*/ 6 h 152"/>
                <a:gd name="T48" fmla="*/ 67 w 168"/>
                <a:gd name="T49" fmla="*/ 1 h 152"/>
                <a:gd name="T50" fmla="*/ 84 w 168"/>
                <a:gd name="T51" fmla="*/ 0 h 152"/>
                <a:gd name="T52" fmla="*/ 93 w 168"/>
                <a:gd name="T53" fmla="*/ 0 h 152"/>
                <a:gd name="T54" fmla="*/ 109 w 168"/>
                <a:gd name="T55" fmla="*/ 3 h 152"/>
                <a:gd name="T56" fmla="*/ 124 w 168"/>
                <a:gd name="T57" fmla="*/ 9 h 152"/>
                <a:gd name="T58" fmla="*/ 138 w 168"/>
                <a:gd name="T59" fmla="*/ 17 h 152"/>
                <a:gd name="T60" fmla="*/ 149 w 168"/>
                <a:gd name="T61" fmla="*/ 28 h 152"/>
                <a:gd name="T62" fmla="*/ 158 w 168"/>
                <a:gd name="T63" fmla="*/ 40 h 152"/>
                <a:gd name="T64" fmla="*/ 165 w 168"/>
                <a:gd name="T65" fmla="*/ 53 h 152"/>
                <a:gd name="T66" fmla="*/ 168 w 168"/>
                <a:gd name="T67" fmla="*/ 68 h 152"/>
                <a:gd name="T68" fmla="*/ 168 w 168"/>
                <a:gd name="T69" fmla="*/ 7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8" h="152">
                  <a:moveTo>
                    <a:pt x="168" y="76"/>
                  </a:moveTo>
                  <a:lnTo>
                    <a:pt x="168" y="76"/>
                  </a:lnTo>
                  <a:lnTo>
                    <a:pt x="168" y="84"/>
                  </a:lnTo>
                  <a:lnTo>
                    <a:pt x="167" y="92"/>
                  </a:lnTo>
                  <a:lnTo>
                    <a:pt x="165" y="99"/>
                  </a:lnTo>
                  <a:lnTo>
                    <a:pt x="161" y="105"/>
                  </a:lnTo>
                  <a:lnTo>
                    <a:pt x="158" y="113"/>
                  </a:lnTo>
                  <a:lnTo>
                    <a:pt x="154" y="119"/>
                  </a:lnTo>
                  <a:lnTo>
                    <a:pt x="149" y="125"/>
                  </a:lnTo>
                  <a:lnTo>
                    <a:pt x="143" y="130"/>
                  </a:lnTo>
                  <a:lnTo>
                    <a:pt x="138" y="135"/>
                  </a:lnTo>
                  <a:lnTo>
                    <a:pt x="132" y="139"/>
                  </a:lnTo>
                  <a:lnTo>
                    <a:pt x="124" y="143"/>
                  </a:lnTo>
                  <a:lnTo>
                    <a:pt x="117" y="147"/>
                  </a:lnTo>
                  <a:lnTo>
                    <a:pt x="109" y="149"/>
                  </a:lnTo>
                  <a:lnTo>
                    <a:pt x="101" y="151"/>
                  </a:lnTo>
                  <a:lnTo>
                    <a:pt x="93" y="152"/>
                  </a:lnTo>
                  <a:lnTo>
                    <a:pt x="84" y="152"/>
                  </a:lnTo>
                  <a:lnTo>
                    <a:pt x="84" y="152"/>
                  </a:lnTo>
                  <a:lnTo>
                    <a:pt x="76" y="152"/>
                  </a:lnTo>
                  <a:lnTo>
                    <a:pt x="67" y="151"/>
                  </a:lnTo>
                  <a:lnTo>
                    <a:pt x="60" y="149"/>
                  </a:lnTo>
                  <a:lnTo>
                    <a:pt x="52" y="147"/>
                  </a:lnTo>
                  <a:lnTo>
                    <a:pt x="45" y="143"/>
                  </a:lnTo>
                  <a:lnTo>
                    <a:pt x="37" y="139"/>
                  </a:lnTo>
                  <a:lnTo>
                    <a:pt x="31" y="135"/>
                  </a:lnTo>
                  <a:lnTo>
                    <a:pt x="26" y="130"/>
                  </a:lnTo>
                  <a:lnTo>
                    <a:pt x="19" y="125"/>
                  </a:lnTo>
                  <a:lnTo>
                    <a:pt x="15" y="119"/>
                  </a:lnTo>
                  <a:lnTo>
                    <a:pt x="11" y="113"/>
                  </a:lnTo>
                  <a:lnTo>
                    <a:pt x="8" y="105"/>
                  </a:lnTo>
                  <a:lnTo>
                    <a:pt x="4" y="99"/>
                  </a:lnTo>
                  <a:lnTo>
                    <a:pt x="2" y="92"/>
                  </a:lnTo>
                  <a:lnTo>
                    <a:pt x="1" y="84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1" y="68"/>
                  </a:lnTo>
                  <a:lnTo>
                    <a:pt x="2" y="61"/>
                  </a:lnTo>
                  <a:lnTo>
                    <a:pt x="4" y="53"/>
                  </a:lnTo>
                  <a:lnTo>
                    <a:pt x="8" y="47"/>
                  </a:lnTo>
                  <a:lnTo>
                    <a:pt x="11" y="40"/>
                  </a:lnTo>
                  <a:lnTo>
                    <a:pt x="15" y="33"/>
                  </a:lnTo>
                  <a:lnTo>
                    <a:pt x="19" y="28"/>
                  </a:lnTo>
                  <a:lnTo>
                    <a:pt x="26" y="23"/>
                  </a:lnTo>
                  <a:lnTo>
                    <a:pt x="31" y="17"/>
                  </a:lnTo>
                  <a:lnTo>
                    <a:pt x="37" y="13"/>
                  </a:lnTo>
                  <a:lnTo>
                    <a:pt x="45" y="9"/>
                  </a:lnTo>
                  <a:lnTo>
                    <a:pt x="52" y="6"/>
                  </a:lnTo>
                  <a:lnTo>
                    <a:pt x="60" y="3"/>
                  </a:lnTo>
                  <a:lnTo>
                    <a:pt x="67" y="1"/>
                  </a:lnTo>
                  <a:lnTo>
                    <a:pt x="76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93" y="0"/>
                  </a:lnTo>
                  <a:lnTo>
                    <a:pt x="101" y="1"/>
                  </a:lnTo>
                  <a:lnTo>
                    <a:pt x="109" y="3"/>
                  </a:lnTo>
                  <a:lnTo>
                    <a:pt x="117" y="6"/>
                  </a:lnTo>
                  <a:lnTo>
                    <a:pt x="124" y="9"/>
                  </a:lnTo>
                  <a:lnTo>
                    <a:pt x="132" y="13"/>
                  </a:lnTo>
                  <a:lnTo>
                    <a:pt x="138" y="17"/>
                  </a:lnTo>
                  <a:lnTo>
                    <a:pt x="143" y="23"/>
                  </a:lnTo>
                  <a:lnTo>
                    <a:pt x="149" y="28"/>
                  </a:lnTo>
                  <a:lnTo>
                    <a:pt x="154" y="33"/>
                  </a:lnTo>
                  <a:lnTo>
                    <a:pt x="158" y="40"/>
                  </a:lnTo>
                  <a:lnTo>
                    <a:pt x="161" y="47"/>
                  </a:lnTo>
                  <a:lnTo>
                    <a:pt x="165" y="53"/>
                  </a:lnTo>
                  <a:lnTo>
                    <a:pt x="167" y="61"/>
                  </a:lnTo>
                  <a:lnTo>
                    <a:pt x="168" y="68"/>
                  </a:lnTo>
                  <a:lnTo>
                    <a:pt x="168" y="76"/>
                  </a:lnTo>
                  <a:lnTo>
                    <a:pt x="168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B4C9856-FFD0-086B-CC8B-05F804B3D9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9" y="1263"/>
              <a:ext cx="86" cy="86"/>
            </a:xfrm>
            <a:custGeom>
              <a:avLst/>
              <a:gdLst>
                <a:gd name="T0" fmla="*/ 169 w 172"/>
                <a:gd name="T1" fmla="*/ 4 h 173"/>
                <a:gd name="T2" fmla="*/ 169 w 172"/>
                <a:gd name="T3" fmla="*/ 4 h 173"/>
                <a:gd name="T4" fmla="*/ 171 w 172"/>
                <a:gd name="T5" fmla="*/ 7 h 173"/>
                <a:gd name="T6" fmla="*/ 172 w 172"/>
                <a:gd name="T7" fmla="*/ 11 h 173"/>
                <a:gd name="T8" fmla="*/ 172 w 172"/>
                <a:gd name="T9" fmla="*/ 16 h 173"/>
                <a:gd name="T10" fmla="*/ 171 w 172"/>
                <a:gd name="T11" fmla="*/ 22 h 173"/>
                <a:gd name="T12" fmla="*/ 171 w 172"/>
                <a:gd name="T13" fmla="*/ 22 h 173"/>
                <a:gd name="T14" fmla="*/ 171 w 172"/>
                <a:gd name="T15" fmla="*/ 22 h 173"/>
                <a:gd name="T16" fmla="*/ 171 w 172"/>
                <a:gd name="T17" fmla="*/ 22 h 173"/>
                <a:gd name="T18" fmla="*/ 139 w 172"/>
                <a:gd name="T19" fmla="*/ 59 h 173"/>
                <a:gd name="T20" fmla="*/ 105 w 172"/>
                <a:gd name="T21" fmla="*/ 96 h 173"/>
                <a:gd name="T22" fmla="*/ 72 w 172"/>
                <a:gd name="T23" fmla="*/ 131 h 173"/>
                <a:gd name="T24" fmla="*/ 38 w 172"/>
                <a:gd name="T25" fmla="*/ 165 h 173"/>
                <a:gd name="T26" fmla="*/ 38 w 172"/>
                <a:gd name="T27" fmla="*/ 165 h 173"/>
                <a:gd name="T28" fmla="*/ 26 w 172"/>
                <a:gd name="T29" fmla="*/ 170 h 173"/>
                <a:gd name="T30" fmla="*/ 17 w 172"/>
                <a:gd name="T31" fmla="*/ 173 h 173"/>
                <a:gd name="T32" fmla="*/ 13 w 172"/>
                <a:gd name="T33" fmla="*/ 173 h 173"/>
                <a:gd name="T34" fmla="*/ 8 w 172"/>
                <a:gd name="T35" fmla="*/ 172 h 173"/>
                <a:gd name="T36" fmla="*/ 5 w 172"/>
                <a:gd name="T37" fmla="*/ 170 h 173"/>
                <a:gd name="T38" fmla="*/ 3 w 172"/>
                <a:gd name="T39" fmla="*/ 168 h 173"/>
                <a:gd name="T40" fmla="*/ 3 w 172"/>
                <a:gd name="T41" fmla="*/ 168 h 173"/>
                <a:gd name="T42" fmla="*/ 1 w 172"/>
                <a:gd name="T43" fmla="*/ 166 h 173"/>
                <a:gd name="T44" fmla="*/ 0 w 172"/>
                <a:gd name="T45" fmla="*/ 162 h 173"/>
                <a:gd name="T46" fmla="*/ 0 w 172"/>
                <a:gd name="T47" fmla="*/ 158 h 173"/>
                <a:gd name="T48" fmla="*/ 0 w 172"/>
                <a:gd name="T49" fmla="*/ 152 h 173"/>
                <a:gd name="T50" fmla="*/ 4 w 172"/>
                <a:gd name="T51" fmla="*/ 141 h 173"/>
                <a:gd name="T52" fmla="*/ 10 w 172"/>
                <a:gd name="T53" fmla="*/ 127 h 173"/>
                <a:gd name="T54" fmla="*/ 19 w 172"/>
                <a:gd name="T55" fmla="*/ 112 h 173"/>
                <a:gd name="T56" fmla="*/ 32 w 172"/>
                <a:gd name="T57" fmla="*/ 96 h 173"/>
                <a:gd name="T58" fmla="*/ 46 w 172"/>
                <a:gd name="T59" fmla="*/ 79 h 173"/>
                <a:gd name="T60" fmla="*/ 61 w 172"/>
                <a:gd name="T61" fmla="*/ 62 h 173"/>
                <a:gd name="T62" fmla="*/ 61 w 172"/>
                <a:gd name="T63" fmla="*/ 62 h 173"/>
                <a:gd name="T64" fmla="*/ 78 w 172"/>
                <a:gd name="T65" fmla="*/ 46 h 173"/>
                <a:gd name="T66" fmla="*/ 95 w 172"/>
                <a:gd name="T67" fmla="*/ 31 h 173"/>
                <a:gd name="T68" fmla="*/ 112 w 172"/>
                <a:gd name="T69" fmla="*/ 20 h 173"/>
                <a:gd name="T70" fmla="*/ 127 w 172"/>
                <a:gd name="T71" fmla="*/ 11 h 173"/>
                <a:gd name="T72" fmla="*/ 141 w 172"/>
                <a:gd name="T73" fmla="*/ 5 h 173"/>
                <a:gd name="T74" fmla="*/ 153 w 172"/>
                <a:gd name="T75" fmla="*/ 0 h 173"/>
                <a:gd name="T76" fmla="*/ 158 w 172"/>
                <a:gd name="T77" fmla="*/ 0 h 173"/>
                <a:gd name="T78" fmla="*/ 162 w 172"/>
                <a:gd name="T79" fmla="*/ 0 h 173"/>
                <a:gd name="T80" fmla="*/ 165 w 172"/>
                <a:gd name="T81" fmla="*/ 2 h 173"/>
                <a:gd name="T82" fmla="*/ 169 w 172"/>
                <a:gd name="T83" fmla="*/ 4 h 173"/>
                <a:gd name="T84" fmla="*/ 169 w 172"/>
                <a:gd name="T85" fmla="*/ 4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2" h="173">
                  <a:moveTo>
                    <a:pt x="169" y="4"/>
                  </a:moveTo>
                  <a:lnTo>
                    <a:pt x="169" y="4"/>
                  </a:lnTo>
                  <a:lnTo>
                    <a:pt x="171" y="7"/>
                  </a:lnTo>
                  <a:lnTo>
                    <a:pt x="172" y="11"/>
                  </a:lnTo>
                  <a:lnTo>
                    <a:pt x="172" y="16"/>
                  </a:lnTo>
                  <a:lnTo>
                    <a:pt x="171" y="22"/>
                  </a:lnTo>
                  <a:lnTo>
                    <a:pt x="171" y="22"/>
                  </a:lnTo>
                  <a:lnTo>
                    <a:pt x="171" y="22"/>
                  </a:lnTo>
                  <a:lnTo>
                    <a:pt x="171" y="22"/>
                  </a:lnTo>
                  <a:lnTo>
                    <a:pt x="139" y="59"/>
                  </a:lnTo>
                  <a:lnTo>
                    <a:pt x="105" y="96"/>
                  </a:lnTo>
                  <a:lnTo>
                    <a:pt x="72" y="131"/>
                  </a:lnTo>
                  <a:lnTo>
                    <a:pt x="38" y="165"/>
                  </a:lnTo>
                  <a:lnTo>
                    <a:pt x="38" y="165"/>
                  </a:lnTo>
                  <a:lnTo>
                    <a:pt x="26" y="170"/>
                  </a:lnTo>
                  <a:lnTo>
                    <a:pt x="17" y="173"/>
                  </a:lnTo>
                  <a:lnTo>
                    <a:pt x="13" y="173"/>
                  </a:lnTo>
                  <a:lnTo>
                    <a:pt x="8" y="172"/>
                  </a:lnTo>
                  <a:lnTo>
                    <a:pt x="5" y="170"/>
                  </a:lnTo>
                  <a:lnTo>
                    <a:pt x="3" y="168"/>
                  </a:lnTo>
                  <a:lnTo>
                    <a:pt x="3" y="168"/>
                  </a:lnTo>
                  <a:lnTo>
                    <a:pt x="1" y="166"/>
                  </a:lnTo>
                  <a:lnTo>
                    <a:pt x="0" y="162"/>
                  </a:lnTo>
                  <a:lnTo>
                    <a:pt x="0" y="158"/>
                  </a:lnTo>
                  <a:lnTo>
                    <a:pt x="0" y="152"/>
                  </a:lnTo>
                  <a:lnTo>
                    <a:pt x="4" y="141"/>
                  </a:lnTo>
                  <a:lnTo>
                    <a:pt x="10" y="127"/>
                  </a:lnTo>
                  <a:lnTo>
                    <a:pt x="19" y="112"/>
                  </a:lnTo>
                  <a:lnTo>
                    <a:pt x="32" y="96"/>
                  </a:lnTo>
                  <a:lnTo>
                    <a:pt x="46" y="79"/>
                  </a:lnTo>
                  <a:lnTo>
                    <a:pt x="61" y="62"/>
                  </a:lnTo>
                  <a:lnTo>
                    <a:pt x="61" y="62"/>
                  </a:lnTo>
                  <a:lnTo>
                    <a:pt x="78" y="46"/>
                  </a:lnTo>
                  <a:lnTo>
                    <a:pt x="95" y="31"/>
                  </a:lnTo>
                  <a:lnTo>
                    <a:pt x="112" y="20"/>
                  </a:lnTo>
                  <a:lnTo>
                    <a:pt x="127" y="11"/>
                  </a:lnTo>
                  <a:lnTo>
                    <a:pt x="141" y="5"/>
                  </a:lnTo>
                  <a:lnTo>
                    <a:pt x="153" y="0"/>
                  </a:lnTo>
                  <a:lnTo>
                    <a:pt x="158" y="0"/>
                  </a:lnTo>
                  <a:lnTo>
                    <a:pt x="162" y="0"/>
                  </a:lnTo>
                  <a:lnTo>
                    <a:pt x="165" y="2"/>
                  </a:lnTo>
                  <a:lnTo>
                    <a:pt x="169" y="4"/>
                  </a:lnTo>
                  <a:lnTo>
                    <a:pt x="169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B349EC3D-0B93-6BBC-8482-0DF5AB925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8" y="1273"/>
              <a:ext cx="66" cy="72"/>
            </a:xfrm>
            <a:custGeom>
              <a:avLst/>
              <a:gdLst>
                <a:gd name="T0" fmla="*/ 0 w 133"/>
                <a:gd name="T1" fmla="*/ 143 h 143"/>
                <a:gd name="T2" fmla="*/ 0 w 133"/>
                <a:gd name="T3" fmla="*/ 143 h 143"/>
                <a:gd name="T4" fmla="*/ 34 w 133"/>
                <a:gd name="T5" fmla="*/ 109 h 143"/>
                <a:gd name="T6" fmla="*/ 67 w 133"/>
                <a:gd name="T7" fmla="*/ 74 h 143"/>
                <a:gd name="T8" fmla="*/ 101 w 133"/>
                <a:gd name="T9" fmla="*/ 37 h 143"/>
                <a:gd name="T10" fmla="*/ 133 w 133"/>
                <a:gd name="T11" fmla="*/ 0 h 143"/>
                <a:gd name="T12" fmla="*/ 133 w 133"/>
                <a:gd name="T13" fmla="*/ 0 h 143"/>
                <a:gd name="T14" fmla="*/ 131 w 133"/>
                <a:gd name="T15" fmla="*/ 8 h 143"/>
                <a:gd name="T16" fmla="*/ 126 w 133"/>
                <a:gd name="T17" fmla="*/ 18 h 143"/>
                <a:gd name="T18" fmla="*/ 120 w 133"/>
                <a:gd name="T19" fmla="*/ 28 h 143"/>
                <a:gd name="T20" fmla="*/ 113 w 133"/>
                <a:gd name="T21" fmla="*/ 40 h 143"/>
                <a:gd name="T22" fmla="*/ 104 w 133"/>
                <a:gd name="T23" fmla="*/ 52 h 143"/>
                <a:gd name="T24" fmla="*/ 94 w 133"/>
                <a:gd name="T25" fmla="*/ 63 h 143"/>
                <a:gd name="T26" fmla="*/ 84 w 133"/>
                <a:gd name="T27" fmla="*/ 76 h 143"/>
                <a:gd name="T28" fmla="*/ 72 w 133"/>
                <a:gd name="T29" fmla="*/ 89 h 143"/>
                <a:gd name="T30" fmla="*/ 72 w 133"/>
                <a:gd name="T31" fmla="*/ 89 h 143"/>
                <a:gd name="T32" fmla="*/ 53 w 133"/>
                <a:gd name="T33" fmla="*/ 107 h 143"/>
                <a:gd name="T34" fmla="*/ 34 w 133"/>
                <a:gd name="T35" fmla="*/ 122 h 143"/>
                <a:gd name="T36" fmla="*/ 16 w 133"/>
                <a:gd name="T37" fmla="*/ 135 h 143"/>
                <a:gd name="T38" fmla="*/ 0 w 133"/>
                <a:gd name="T39" fmla="*/ 143 h 143"/>
                <a:gd name="T40" fmla="*/ 0 w 133"/>
                <a:gd name="T41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3" h="143">
                  <a:moveTo>
                    <a:pt x="0" y="143"/>
                  </a:moveTo>
                  <a:lnTo>
                    <a:pt x="0" y="143"/>
                  </a:lnTo>
                  <a:lnTo>
                    <a:pt x="34" y="109"/>
                  </a:lnTo>
                  <a:lnTo>
                    <a:pt x="67" y="74"/>
                  </a:lnTo>
                  <a:lnTo>
                    <a:pt x="101" y="37"/>
                  </a:lnTo>
                  <a:lnTo>
                    <a:pt x="133" y="0"/>
                  </a:lnTo>
                  <a:lnTo>
                    <a:pt x="133" y="0"/>
                  </a:lnTo>
                  <a:lnTo>
                    <a:pt x="131" y="8"/>
                  </a:lnTo>
                  <a:lnTo>
                    <a:pt x="126" y="18"/>
                  </a:lnTo>
                  <a:lnTo>
                    <a:pt x="120" y="28"/>
                  </a:lnTo>
                  <a:lnTo>
                    <a:pt x="113" y="40"/>
                  </a:lnTo>
                  <a:lnTo>
                    <a:pt x="104" y="52"/>
                  </a:lnTo>
                  <a:lnTo>
                    <a:pt x="94" y="63"/>
                  </a:lnTo>
                  <a:lnTo>
                    <a:pt x="84" y="76"/>
                  </a:lnTo>
                  <a:lnTo>
                    <a:pt x="72" y="89"/>
                  </a:lnTo>
                  <a:lnTo>
                    <a:pt x="72" y="89"/>
                  </a:lnTo>
                  <a:lnTo>
                    <a:pt x="53" y="107"/>
                  </a:lnTo>
                  <a:lnTo>
                    <a:pt x="34" y="122"/>
                  </a:lnTo>
                  <a:lnTo>
                    <a:pt x="16" y="135"/>
                  </a:lnTo>
                  <a:lnTo>
                    <a:pt x="0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9F768070-0709-DBD7-466C-1713CAB688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2488"/>
              <a:ext cx="154" cy="105"/>
            </a:xfrm>
            <a:custGeom>
              <a:avLst/>
              <a:gdLst>
                <a:gd name="T0" fmla="*/ 307 w 308"/>
                <a:gd name="T1" fmla="*/ 51 h 211"/>
                <a:gd name="T2" fmla="*/ 308 w 308"/>
                <a:gd name="T3" fmla="*/ 63 h 211"/>
                <a:gd name="T4" fmla="*/ 308 w 308"/>
                <a:gd name="T5" fmla="*/ 63 h 211"/>
                <a:gd name="T6" fmla="*/ 280 w 308"/>
                <a:gd name="T7" fmla="*/ 71 h 211"/>
                <a:gd name="T8" fmla="*/ 251 w 308"/>
                <a:gd name="T9" fmla="*/ 79 h 211"/>
                <a:gd name="T10" fmla="*/ 251 w 308"/>
                <a:gd name="T11" fmla="*/ 79 h 211"/>
                <a:gd name="T12" fmla="*/ 219 w 308"/>
                <a:gd name="T13" fmla="*/ 90 h 211"/>
                <a:gd name="T14" fmla="*/ 188 w 308"/>
                <a:gd name="T15" fmla="*/ 104 h 211"/>
                <a:gd name="T16" fmla="*/ 157 w 308"/>
                <a:gd name="T17" fmla="*/ 119 h 211"/>
                <a:gd name="T18" fmla="*/ 125 w 308"/>
                <a:gd name="T19" fmla="*/ 134 h 211"/>
                <a:gd name="T20" fmla="*/ 94 w 308"/>
                <a:gd name="T21" fmla="*/ 151 h 211"/>
                <a:gd name="T22" fmla="*/ 64 w 308"/>
                <a:gd name="T23" fmla="*/ 171 h 211"/>
                <a:gd name="T24" fmla="*/ 36 w 308"/>
                <a:gd name="T25" fmla="*/ 190 h 211"/>
                <a:gd name="T26" fmla="*/ 8 w 308"/>
                <a:gd name="T27" fmla="*/ 211 h 211"/>
                <a:gd name="T28" fmla="*/ 0 w 308"/>
                <a:gd name="T29" fmla="*/ 191 h 211"/>
                <a:gd name="T30" fmla="*/ 0 w 308"/>
                <a:gd name="T31" fmla="*/ 191 h 211"/>
                <a:gd name="T32" fmla="*/ 1 w 308"/>
                <a:gd name="T33" fmla="*/ 161 h 211"/>
                <a:gd name="T34" fmla="*/ 2 w 308"/>
                <a:gd name="T35" fmla="*/ 148 h 211"/>
                <a:gd name="T36" fmla="*/ 3 w 308"/>
                <a:gd name="T37" fmla="*/ 136 h 211"/>
                <a:gd name="T38" fmla="*/ 5 w 308"/>
                <a:gd name="T39" fmla="*/ 124 h 211"/>
                <a:gd name="T40" fmla="*/ 8 w 308"/>
                <a:gd name="T41" fmla="*/ 112 h 211"/>
                <a:gd name="T42" fmla="*/ 11 w 308"/>
                <a:gd name="T43" fmla="*/ 102 h 211"/>
                <a:gd name="T44" fmla="*/ 16 w 308"/>
                <a:gd name="T45" fmla="*/ 92 h 211"/>
                <a:gd name="T46" fmla="*/ 22 w 308"/>
                <a:gd name="T47" fmla="*/ 82 h 211"/>
                <a:gd name="T48" fmla="*/ 28 w 308"/>
                <a:gd name="T49" fmla="*/ 73 h 211"/>
                <a:gd name="T50" fmla="*/ 37 w 308"/>
                <a:gd name="T51" fmla="*/ 64 h 211"/>
                <a:gd name="T52" fmla="*/ 45 w 308"/>
                <a:gd name="T53" fmla="*/ 56 h 211"/>
                <a:gd name="T54" fmla="*/ 56 w 308"/>
                <a:gd name="T55" fmla="*/ 47 h 211"/>
                <a:gd name="T56" fmla="*/ 67 w 308"/>
                <a:gd name="T57" fmla="*/ 39 h 211"/>
                <a:gd name="T58" fmla="*/ 80 w 308"/>
                <a:gd name="T59" fmla="*/ 31 h 211"/>
                <a:gd name="T60" fmla="*/ 96 w 308"/>
                <a:gd name="T61" fmla="*/ 23 h 211"/>
                <a:gd name="T62" fmla="*/ 96 w 308"/>
                <a:gd name="T63" fmla="*/ 23 h 211"/>
                <a:gd name="T64" fmla="*/ 108 w 308"/>
                <a:gd name="T65" fmla="*/ 18 h 211"/>
                <a:gd name="T66" fmla="*/ 120 w 308"/>
                <a:gd name="T67" fmla="*/ 13 h 211"/>
                <a:gd name="T68" fmla="*/ 134 w 308"/>
                <a:gd name="T69" fmla="*/ 9 h 211"/>
                <a:gd name="T70" fmla="*/ 148 w 308"/>
                <a:gd name="T71" fmla="*/ 6 h 211"/>
                <a:gd name="T72" fmla="*/ 163 w 308"/>
                <a:gd name="T73" fmla="*/ 3 h 211"/>
                <a:gd name="T74" fmla="*/ 178 w 308"/>
                <a:gd name="T75" fmla="*/ 1 h 211"/>
                <a:gd name="T76" fmla="*/ 194 w 308"/>
                <a:gd name="T77" fmla="*/ 0 h 211"/>
                <a:gd name="T78" fmla="*/ 209 w 308"/>
                <a:gd name="T79" fmla="*/ 0 h 211"/>
                <a:gd name="T80" fmla="*/ 223 w 308"/>
                <a:gd name="T81" fmla="*/ 1 h 211"/>
                <a:gd name="T82" fmla="*/ 238 w 308"/>
                <a:gd name="T83" fmla="*/ 3 h 211"/>
                <a:gd name="T84" fmla="*/ 252 w 308"/>
                <a:gd name="T85" fmla="*/ 7 h 211"/>
                <a:gd name="T86" fmla="*/ 266 w 308"/>
                <a:gd name="T87" fmla="*/ 12 h 211"/>
                <a:gd name="T88" fmla="*/ 277 w 308"/>
                <a:gd name="T89" fmla="*/ 20 h 211"/>
                <a:gd name="T90" fmla="*/ 289 w 308"/>
                <a:gd name="T91" fmla="*/ 28 h 211"/>
                <a:gd name="T92" fmla="*/ 299 w 308"/>
                <a:gd name="T93" fmla="*/ 39 h 211"/>
                <a:gd name="T94" fmla="*/ 307 w 308"/>
                <a:gd name="T95" fmla="*/ 51 h 211"/>
                <a:gd name="T96" fmla="*/ 307 w 308"/>
                <a:gd name="T97" fmla="*/ 5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8" h="211">
                  <a:moveTo>
                    <a:pt x="307" y="51"/>
                  </a:moveTo>
                  <a:lnTo>
                    <a:pt x="308" y="63"/>
                  </a:lnTo>
                  <a:lnTo>
                    <a:pt x="308" y="63"/>
                  </a:lnTo>
                  <a:lnTo>
                    <a:pt x="280" y="71"/>
                  </a:lnTo>
                  <a:lnTo>
                    <a:pt x="251" y="79"/>
                  </a:lnTo>
                  <a:lnTo>
                    <a:pt x="251" y="79"/>
                  </a:lnTo>
                  <a:lnTo>
                    <a:pt x="219" y="90"/>
                  </a:lnTo>
                  <a:lnTo>
                    <a:pt x="188" y="104"/>
                  </a:lnTo>
                  <a:lnTo>
                    <a:pt x="157" y="119"/>
                  </a:lnTo>
                  <a:lnTo>
                    <a:pt x="125" y="134"/>
                  </a:lnTo>
                  <a:lnTo>
                    <a:pt x="94" y="151"/>
                  </a:lnTo>
                  <a:lnTo>
                    <a:pt x="64" y="171"/>
                  </a:lnTo>
                  <a:lnTo>
                    <a:pt x="36" y="190"/>
                  </a:lnTo>
                  <a:lnTo>
                    <a:pt x="8" y="211"/>
                  </a:lnTo>
                  <a:lnTo>
                    <a:pt x="0" y="191"/>
                  </a:lnTo>
                  <a:lnTo>
                    <a:pt x="0" y="191"/>
                  </a:lnTo>
                  <a:lnTo>
                    <a:pt x="1" y="161"/>
                  </a:lnTo>
                  <a:lnTo>
                    <a:pt x="2" y="148"/>
                  </a:lnTo>
                  <a:lnTo>
                    <a:pt x="3" y="136"/>
                  </a:lnTo>
                  <a:lnTo>
                    <a:pt x="5" y="124"/>
                  </a:lnTo>
                  <a:lnTo>
                    <a:pt x="8" y="112"/>
                  </a:lnTo>
                  <a:lnTo>
                    <a:pt x="11" y="102"/>
                  </a:lnTo>
                  <a:lnTo>
                    <a:pt x="16" y="92"/>
                  </a:lnTo>
                  <a:lnTo>
                    <a:pt x="22" y="82"/>
                  </a:lnTo>
                  <a:lnTo>
                    <a:pt x="28" y="73"/>
                  </a:lnTo>
                  <a:lnTo>
                    <a:pt x="37" y="64"/>
                  </a:lnTo>
                  <a:lnTo>
                    <a:pt x="45" y="56"/>
                  </a:lnTo>
                  <a:lnTo>
                    <a:pt x="56" y="47"/>
                  </a:lnTo>
                  <a:lnTo>
                    <a:pt x="67" y="39"/>
                  </a:lnTo>
                  <a:lnTo>
                    <a:pt x="80" y="31"/>
                  </a:lnTo>
                  <a:lnTo>
                    <a:pt x="96" y="23"/>
                  </a:lnTo>
                  <a:lnTo>
                    <a:pt x="96" y="23"/>
                  </a:lnTo>
                  <a:lnTo>
                    <a:pt x="108" y="18"/>
                  </a:lnTo>
                  <a:lnTo>
                    <a:pt x="120" y="13"/>
                  </a:lnTo>
                  <a:lnTo>
                    <a:pt x="134" y="9"/>
                  </a:lnTo>
                  <a:lnTo>
                    <a:pt x="148" y="6"/>
                  </a:lnTo>
                  <a:lnTo>
                    <a:pt x="163" y="3"/>
                  </a:lnTo>
                  <a:lnTo>
                    <a:pt x="178" y="1"/>
                  </a:lnTo>
                  <a:lnTo>
                    <a:pt x="194" y="0"/>
                  </a:lnTo>
                  <a:lnTo>
                    <a:pt x="209" y="0"/>
                  </a:lnTo>
                  <a:lnTo>
                    <a:pt x="223" y="1"/>
                  </a:lnTo>
                  <a:lnTo>
                    <a:pt x="238" y="3"/>
                  </a:lnTo>
                  <a:lnTo>
                    <a:pt x="252" y="7"/>
                  </a:lnTo>
                  <a:lnTo>
                    <a:pt x="266" y="12"/>
                  </a:lnTo>
                  <a:lnTo>
                    <a:pt x="277" y="20"/>
                  </a:lnTo>
                  <a:lnTo>
                    <a:pt x="289" y="28"/>
                  </a:lnTo>
                  <a:lnTo>
                    <a:pt x="299" y="39"/>
                  </a:lnTo>
                  <a:lnTo>
                    <a:pt x="307" y="51"/>
                  </a:lnTo>
                  <a:lnTo>
                    <a:pt x="307" y="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3F228E30-7BF5-95E7-26DE-FC4BF0413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4" y="2528"/>
              <a:ext cx="191" cy="206"/>
            </a:xfrm>
            <a:custGeom>
              <a:avLst/>
              <a:gdLst>
                <a:gd name="T0" fmla="*/ 351 w 383"/>
                <a:gd name="T1" fmla="*/ 0 h 414"/>
                <a:gd name="T2" fmla="*/ 383 w 383"/>
                <a:gd name="T3" fmla="*/ 12 h 414"/>
                <a:gd name="T4" fmla="*/ 383 w 383"/>
                <a:gd name="T5" fmla="*/ 12 h 414"/>
                <a:gd name="T6" fmla="*/ 381 w 383"/>
                <a:gd name="T7" fmla="*/ 26 h 414"/>
                <a:gd name="T8" fmla="*/ 376 w 383"/>
                <a:gd name="T9" fmla="*/ 41 h 414"/>
                <a:gd name="T10" fmla="*/ 371 w 383"/>
                <a:gd name="T11" fmla="*/ 55 h 414"/>
                <a:gd name="T12" fmla="*/ 364 w 383"/>
                <a:gd name="T13" fmla="*/ 69 h 414"/>
                <a:gd name="T14" fmla="*/ 357 w 383"/>
                <a:gd name="T15" fmla="*/ 84 h 414"/>
                <a:gd name="T16" fmla="*/ 349 w 383"/>
                <a:gd name="T17" fmla="*/ 99 h 414"/>
                <a:gd name="T18" fmla="*/ 330 w 383"/>
                <a:gd name="T19" fmla="*/ 127 h 414"/>
                <a:gd name="T20" fmla="*/ 310 w 383"/>
                <a:gd name="T21" fmla="*/ 154 h 414"/>
                <a:gd name="T22" fmla="*/ 288 w 383"/>
                <a:gd name="T23" fmla="*/ 180 h 414"/>
                <a:gd name="T24" fmla="*/ 267 w 383"/>
                <a:gd name="T25" fmla="*/ 203 h 414"/>
                <a:gd name="T26" fmla="*/ 247 w 383"/>
                <a:gd name="T27" fmla="*/ 223 h 414"/>
                <a:gd name="T28" fmla="*/ 247 w 383"/>
                <a:gd name="T29" fmla="*/ 223 h 414"/>
                <a:gd name="T30" fmla="*/ 237 w 383"/>
                <a:gd name="T31" fmla="*/ 234 h 414"/>
                <a:gd name="T32" fmla="*/ 227 w 383"/>
                <a:gd name="T33" fmla="*/ 244 h 414"/>
                <a:gd name="T34" fmla="*/ 216 w 383"/>
                <a:gd name="T35" fmla="*/ 254 h 414"/>
                <a:gd name="T36" fmla="*/ 203 w 383"/>
                <a:gd name="T37" fmla="*/ 264 h 414"/>
                <a:gd name="T38" fmla="*/ 178 w 383"/>
                <a:gd name="T39" fmla="*/ 282 h 414"/>
                <a:gd name="T40" fmla="*/ 151 w 383"/>
                <a:gd name="T41" fmla="*/ 301 h 414"/>
                <a:gd name="T42" fmla="*/ 126 w 383"/>
                <a:gd name="T43" fmla="*/ 320 h 414"/>
                <a:gd name="T44" fmla="*/ 114 w 383"/>
                <a:gd name="T45" fmla="*/ 330 h 414"/>
                <a:gd name="T46" fmla="*/ 103 w 383"/>
                <a:gd name="T47" fmla="*/ 339 h 414"/>
                <a:gd name="T48" fmla="*/ 92 w 383"/>
                <a:gd name="T49" fmla="*/ 350 h 414"/>
                <a:gd name="T50" fmla="*/ 83 w 383"/>
                <a:gd name="T51" fmla="*/ 360 h 414"/>
                <a:gd name="T52" fmla="*/ 75 w 383"/>
                <a:gd name="T53" fmla="*/ 372 h 414"/>
                <a:gd name="T54" fmla="*/ 68 w 383"/>
                <a:gd name="T55" fmla="*/ 384 h 414"/>
                <a:gd name="T56" fmla="*/ 71 w 383"/>
                <a:gd name="T57" fmla="*/ 389 h 414"/>
                <a:gd name="T58" fmla="*/ 71 w 383"/>
                <a:gd name="T59" fmla="*/ 389 h 414"/>
                <a:gd name="T60" fmla="*/ 56 w 383"/>
                <a:gd name="T61" fmla="*/ 398 h 414"/>
                <a:gd name="T62" fmla="*/ 39 w 383"/>
                <a:gd name="T63" fmla="*/ 405 h 414"/>
                <a:gd name="T64" fmla="*/ 22 w 383"/>
                <a:gd name="T65" fmla="*/ 410 h 414"/>
                <a:gd name="T66" fmla="*/ 4 w 383"/>
                <a:gd name="T67" fmla="*/ 414 h 414"/>
                <a:gd name="T68" fmla="*/ 0 w 383"/>
                <a:gd name="T69" fmla="*/ 388 h 414"/>
                <a:gd name="T70" fmla="*/ 0 w 383"/>
                <a:gd name="T71" fmla="*/ 388 h 414"/>
                <a:gd name="T72" fmla="*/ 6 w 383"/>
                <a:gd name="T73" fmla="*/ 370 h 414"/>
                <a:gd name="T74" fmla="*/ 11 w 383"/>
                <a:gd name="T75" fmla="*/ 352 h 414"/>
                <a:gd name="T76" fmla="*/ 20 w 383"/>
                <a:gd name="T77" fmla="*/ 317 h 414"/>
                <a:gd name="T78" fmla="*/ 27 w 383"/>
                <a:gd name="T79" fmla="*/ 284 h 414"/>
                <a:gd name="T80" fmla="*/ 36 w 383"/>
                <a:gd name="T81" fmla="*/ 251 h 414"/>
                <a:gd name="T82" fmla="*/ 41 w 383"/>
                <a:gd name="T83" fmla="*/ 235 h 414"/>
                <a:gd name="T84" fmla="*/ 46 w 383"/>
                <a:gd name="T85" fmla="*/ 219 h 414"/>
                <a:gd name="T86" fmla="*/ 53 w 383"/>
                <a:gd name="T87" fmla="*/ 203 h 414"/>
                <a:gd name="T88" fmla="*/ 60 w 383"/>
                <a:gd name="T89" fmla="*/ 188 h 414"/>
                <a:gd name="T90" fmla="*/ 70 w 383"/>
                <a:gd name="T91" fmla="*/ 173 h 414"/>
                <a:gd name="T92" fmla="*/ 80 w 383"/>
                <a:gd name="T93" fmla="*/ 160 h 414"/>
                <a:gd name="T94" fmla="*/ 93 w 383"/>
                <a:gd name="T95" fmla="*/ 146 h 414"/>
                <a:gd name="T96" fmla="*/ 108 w 383"/>
                <a:gd name="T97" fmla="*/ 132 h 414"/>
                <a:gd name="T98" fmla="*/ 108 w 383"/>
                <a:gd name="T99" fmla="*/ 132 h 414"/>
                <a:gd name="T100" fmla="*/ 136 w 383"/>
                <a:gd name="T101" fmla="*/ 111 h 414"/>
                <a:gd name="T102" fmla="*/ 164 w 383"/>
                <a:gd name="T103" fmla="*/ 92 h 414"/>
                <a:gd name="T104" fmla="*/ 194 w 383"/>
                <a:gd name="T105" fmla="*/ 72 h 414"/>
                <a:gd name="T106" fmla="*/ 225 w 383"/>
                <a:gd name="T107" fmla="*/ 55 h 414"/>
                <a:gd name="T108" fmla="*/ 257 w 383"/>
                <a:gd name="T109" fmla="*/ 40 h 414"/>
                <a:gd name="T110" fmla="*/ 288 w 383"/>
                <a:gd name="T111" fmla="*/ 25 h 414"/>
                <a:gd name="T112" fmla="*/ 319 w 383"/>
                <a:gd name="T113" fmla="*/ 11 h 414"/>
                <a:gd name="T114" fmla="*/ 351 w 383"/>
                <a:gd name="T115" fmla="*/ 0 h 414"/>
                <a:gd name="T116" fmla="*/ 351 w 383"/>
                <a:gd name="T117" fmla="*/ 0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3" h="414">
                  <a:moveTo>
                    <a:pt x="351" y="0"/>
                  </a:moveTo>
                  <a:lnTo>
                    <a:pt x="383" y="12"/>
                  </a:lnTo>
                  <a:lnTo>
                    <a:pt x="383" y="12"/>
                  </a:lnTo>
                  <a:lnTo>
                    <a:pt x="381" y="26"/>
                  </a:lnTo>
                  <a:lnTo>
                    <a:pt x="376" y="41"/>
                  </a:lnTo>
                  <a:lnTo>
                    <a:pt x="371" y="55"/>
                  </a:lnTo>
                  <a:lnTo>
                    <a:pt x="364" y="69"/>
                  </a:lnTo>
                  <a:lnTo>
                    <a:pt x="357" y="84"/>
                  </a:lnTo>
                  <a:lnTo>
                    <a:pt x="349" y="99"/>
                  </a:lnTo>
                  <a:lnTo>
                    <a:pt x="330" y="127"/>
                  </a:lnTo>
                  <a:lnTo>
                    <a:pt x="310" y="154"/>
                  </a:lnTo>
                  <a:lnTo>
                    <a:pt x="288" y="180"/>
                  </a:lnTo>
                  <a:lnTo>
                    <a:pt x="267" y="203"/>
                  </a:lnTo>
                  <a:lnTo>
                    <a:pt x="247" y="223"/>
                  </a:lnTo>
                  <a:lnTo>
                    <a:pt x="247" y="223"/>
                  </a:lnTo>
                  <a:lnTo>
                    <a:pt x="237" y="234"/>
                  </a:lnTo>
                  <a:lnTo>
                    <a:pt x="227" y="244"/>
                  </a:lnTo>
                  <a:lnTo>
                    <a:pt x="216" y="254"/>
                  </a:lnTo>
                  <a:lnTo>
                    <a:pt x="203" y="264"/>
                  </a:lnTo>
                  <a:lnTo>
                    <a:pt x="178" y="282"/>
                  </a:lnTo>
                  <a:lnTo>
                    <a:pt x="151" y="301"/>
                  </a:lnTo>
                  <a:lnTo>
                    <a:pt x="126" y="320"/>
                  </a:lnTo>
                  <a:lnTo>
                    <a:pt x="114" y="330"/>
                  </a:lnTo>
                  <a:lnTo>
                    <a:pt x="103" y="339"/>
                  </a:lnTo>
                  <a:lnTo>
                    <a:pt x="92" y="350"/>
                  </a:lnTo>
                  <a:lnTo>
                    <a:pt x="83" y="360"/>
                  </a:lnTo>
                  <a:lnTo>
                    <a:pt x="75" y="372"/>
                  </a:lnTo>
                  <a:lnTo>
                    <a:pt x="68" y="384"/>
                  </a:lnTo>
                  <a:lnTo>
                    <a:pt x="71" y="389"/>
                  </a:lnTo>
                  <a:lnTo>
                    <a:pt x="71" y="389"/>
                  </a:lnTo>
                  <a:lnTo>
                    <a:pt x="56" y="398"/>
                  </a:lnTo>
                  <a:lnTo>
                    <a:pt x="39" y="405"/>
                  </a:lnTo>
                  <a:lnTo>
                    <a:pt x="22" y="410"/>
                  </a:lnTo>
                  <a:lnTo>
                    <a:pt x="4" y="414"/>
                  </a:lnTo>
                  <a:lnTo>
                    <a:pt x="0" y="388"/>
                  </a:lnTo>
                  <a:lnTo>
                    <a:pt x="0" y="388"/>
                  </a:lnTo>
                  <a:lnTo>
                    <a:pt x="6" y="370"/>
                  </a:lnTo>
                  <a:lnTo>
                    <a:pt x="11" y="352"/>
                  </a:lnTo>
                  <a:lnTo>
                    <a:pt x="20" y="317"/>
                  </a:lnTo>
                  <a:lnTo>
                    <a:pt x="27" y="284"/>
                  </a:lnTo>
                  <a:lnTo>
                    <a:pt x="36" y="251"/>
                  </a:lnTo>
                  <a:lnTo>
                    <a:pt x="41" y="235"/>
                  </a:lnTo>
                  <a:lnTo>
                    <a:pt x="46" y="219"/>
                  </a:lnTo>
                  <a:lnTo>
                    <a:pt x="53" y="203"/>
                  </a:lnTo>
                  <a:lnTo>
                    <a:pt x="60" y="188"/>
                  </a:lnTo>
                  <a:lnTo>
                    <a:pt x="70" y="173"/>
                  </a:lnTo>
                  <a:lnTo>
                    <a:pt x="80" y="160"/>
                  </a:lnTo>
                  <a:lnTo>
                    <a:pt x="93" y="146"/>
                  </a:lnTo>
                  <a:lnTo>
                    <a:pt x="108" y="132"/>
                  </a:lnTo>
                  <a:lnTo>
                    <a:pt x="108" y="132"/>
                  </a:lnTo>
                  <a:lnTo>
                    <a:pt x="136" y="111"/>
                  </a:lnTo>
                  <a:lnTo>
                    <a:pt x="164" y="92"/>
                  </a:lnTo>
                  <a:lnTo>
                    <a:pt x="194" y="72"/>
                  </a:lnTo>
                  <a:lnTo>
                    <a:pt x="225" y="55"/>
                  </a:lnTo>
                  <a:lnTo>
                    <a:pt x="257" y="40"/>
                  </a:lnTo>
                  <a:lnTo>
                    <a:pt x="288" y="25"/>
                  </a:lnTo>
                  <a:lnTo>
                    <a:pt x="319" y="11"/>
                  </a:lnTo>
                  <a:lnTo>
                    <a:pt x="351" y="0"/>
                  </a:lnTo>
                  <a:lnTo>
                    <a:pt x="35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DB4B1128-980B-3B60-BB63-600F0818D5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1" y="2516"/>
              <a:ext cx="1089" cy="675"/>
            </a:xfrm>
            <a:custGeom>
              <a:avLst/>
              <a:gdLst>
                <a:gd name="T0" fmla="*/ 2165 w 2179"/>
                <a:gd name="T1" fmla="*/ 1346 h 1349"/>
                <a:gd name="T2" fmla="*/ 2122 w 2179"/>
                <a:gd name="T3" fmla="*/ 1348 h 1349"/>
                <a:gd name="T4" fmla="*/ 2095 w 2179"/>
                <a:gd name="T5" fmla="*/ 1337 h 1349"/>
                <a:gd name="T6" fmla="*/ 1990 w 2179"/>
                <a:gd name="T7" fmla="*/ 1328 h 1349"/>
                <a:gd name="T8" fmla="*/ 1785 w 2179"/>
                <a:gd name="T9" fmla="*/ 1287 h 1349"/>
                <a:gd name="T10" fmla="*/ 1587 w 2179"/>
                <a:gd name="T11" fmla="*/ 1226 h 1349"/>
                <a:gd name="T12" fmla="*/ 1394 w 2179"/>
                <a:gd name="T13" fmla="*/ 1151 h 1349"/>
                <a:gd name="T14" fmla="*/ 921 w 2179"/>
                <a:gd name="T15" fmla="*/ 930 h 1349"/>
                <a:gd name="T16" fmla="*/ 587 w 2179"/>
                <a:gd name="T17" fmla="*/ 777 h 1349"/>
                <a:gd name="T18" fmla="*/ 461 w 2179"/>
                <a:gd name="T19" fmla="*/ 730 h 1349"/>
                <a:gd name="T20" fmla="*/ 297 w 2179"/>
                <a:gd name="T21" fmla="*/ 684 h 1349"/>
                <a:gd name="T22" fmla="*/ 184 w 2179"/>
                <a:gd name="T23" fmla="*/ 640 h 1349"/>
                <a:gd name="T24" fmla="*/ 120 w 2179"/>
                <a:gd name="T25" fmla="*/ 599 h 1349"/>
                <a:gd name="T26" fmla="*/ 69 w 2179"/>
                <a:gd name="T27" fmla="*/ 545 h 1349"/>
                <a:gd name="T28" fmla="*/ 36 w 2179"/>
                <a:gd name="T29" fmla="*/ 473 h 1349"/>
                <a:gd name="T30" fmla="*/ 14 w 2179"/>
                <a:gd name="T31" fmla="*/ 337 h 1349"/>
                <a:gd name="T32" fmla="*/ 77 w 2179"/>
                <a:gd name="T33" fmla="*/ 162 h 1349"/>
                <a:gd name="T34" fmla="*/ 157 w 2179"/>
                <a:gd name="T35" fmla="*/ 86 h 1349"/>
                <a:gd name="T36" fmla="*/ 217 w 2179"/>
                <a:gd name="T37" fmla="*/ 62 h 1349"/>
                <a:gd name="T38" fmla="*/ 315 w 2179"/>
                <a:gd name="T39" fmla="*/ 35 h 1349"/>
                <a:gd name="T40" fmla="*/ 481 w 2179"/>
                <a:gd name="T41" fmla="*/ 8 h 1349"/>
                <a:gd name="T42" fmla="*/ 534 w 2179"/>
                <a:gd name="T43" fmla="*/ 3 h 1349"/>
                <a:gd name="T44" fmla="*/ 672 w 2179"/>
                <a:gd name="T45" fmla="*/ 7 h 1349"/>
                <a:gd name="T46" fmla="*/ 765 w 2179"/>
                <a:gd name="T47" fmla="*/ 4 h 1349"/>
                <a:gd name="T48" fmla="*/ 783 w 2179"/>
                <a:gd name="T49" fmla="*/ 43 h 1349"/>
                <a:gd name="T50" fmla="*/ 773 w 2179"/>
                <a:gd name="T51" fmla="*/ 261 h 1349"/>
                <a:gd name="T52" fmla="*/ 758 w 2179"/>
                <a:gd name="T53" fmla="*/ 385 h 1349"/>
                <a:gd name="T54" fmla="*/ 752 w 2179"/>
                <a:gd name="T55" fmla="*/ 438 h 1349"/>
                <a:gd name="T56" fmla="*/ 758 w 2179"/>
                <a:gd name="T57" fmla="*/ 451 h 1349"/>
                <a:gd name="T58" fmla="*/ 783 w 2179"/>
                <a:gd name="T59" fmla="*/ 463 h 1349"/>
                <a:gd name="T60" fmla="*/ 904 w 2179"/>
                <a:gd name="T61" fmla="*/ 476 h 1349"/>
                <a:gd name="T62" fmla="*/ 1079 w 2179"/>
                <a:gd name="T63" fmla="*/ 510 h 1349"/>
                <a:gd name="T64" fmla="*/ 1366 w 2179"/>
                <a:gd name="T65" fmla="*/ 581 h 1349"/>
                <a:gd name="T66" fmla="*/ 1525 w 2179"/>
                <a:gd name="T67" fmla="*/ 635 h 1349"/>
                <a:gd name="T68" fmla="*/ 1619 w 2179"/>
                <a:gd name="T69" fmla="*/ 683 h 1349"/>
                <a:gd name="T70" fmla="*/ 1681 w 2179"/>
                <a:gd name="T71" fmla="*/ 715 h 1349"/>
                <a:gd name="T72" fmla="*/ 1691 w 2179"/>
                <a:gd name="T73" fmla="*/ 737 h 1349"/>
                <a:gd name="T74" fmla="*/ 1712 w 2179"/>
                <a:gd name="T75" fmla="*/ 785 h 1349"/>
                <a:gd name="T76" fmla="*/ 1709 w 2179"/>
                <a:gd name="T77" fmla="*/ 845 h 1349"/>
                <a:gd name="T78" fmla="*/ 1716 w 2179"/>
                <a:gd name="T79" fmla="*/ 912 h 1349"/>
                <a:gd name="T80" fmla="*/ 1727 w 2179"/>
                <a:gd name="T81" fmla="*/ 937 h 1349"/>
                <a:gd name="T82" fmla="*/ 1776 w 2179"/>
                <a:gd name="T83" fmla="*/ 976 h 1349"/>
                <a:gd name="T84" fmla="*/ 1838 w 2179"/>
                <a:gd name="T85" fmla="*/ 997 h 1349"/>
                <a:gd name="T86" fmla="*/ 1949 w 2179"/>
                <a:gd name="T87" fmla="*/ 1018 h 1349"/>
                <a:gd name="T88" fmla="*/ 1994 w 2179"/>
                <a:gd name="T89" fmla="*/ 1033 h 1349"/>
                <a:gd name="T90" fmla="*/ 2039 w 2179"/>
                <a:gd name="T91" fmla="*/ 1061 h 1349"/>
                <a:gd name="T92" fmla="*/ 2068 w 2179"/>
                <a:gd name="T93" fmla="*/ 1096 h 1349"/>
                <a:gd name="T94" fmla="*/ 2092 w 2179"/>
                <a:gd name="T95" fmla="*/ 1158 h 1349"/>
                <a:gd name="T96" fmla="*/ 2127 w 2179"/>
                <a:gd name="T97" fmla="*/ 1265 h 1349"/>
                <a:gd name="T98" fmla="*/ 2155 w 2179"/>
                <a:gd name="T99" fmla="*/ 1306 h 1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79" h="1349">
                  <a:moveTo>
                    <a:pt x="2174" y="1325"/>
                  </a:moveTo>
                  <a:lnTo>
                    <a:pt x="2179" y="1342"/>
                  </a:lnTo>
                  <a:lnTo>
                    <a:pt x="2179" y="1342"/>
                  </a:lnTo>
                  <a:lnTo>
                    <a:pt x="2165" y="1346"/>
                  </a:lnTo>
                  <a:lnTo>
                    <a:pt x="2150" y="1348"/>
                  </a:lnTo>
                  <a:lnTo>
                    <a:pt x="2136" y="1349"/>
                  </a:lnTo>
                  <a:lnTo>
                    <a:pt x="2122" y="1348"/>
                  </a:lnTo>
                  <a:lnTo>
                    <a:pt x="2122" y="1348"/>
                  </a:lnTo>
                  <a:lnTo>
                    <a:pt x="2115" y="1348"/>
                  </a:lnTo>
                  <a:lnTo>
                    <a:pt x="2107" y="1346"/>
                  </a:lnTo>
                  <a:lnTo>
                    <a:pt x="2101" y="1342"/>
                  </a:lnTo>
                  <a:lnTo>
                    <a:pt x="2095" y="1337"/>
                  </a:lnTo>
                  <a:lnTo>
                    <a:pt x="2095" y="1341"/>
                  </a:lnTo>
                  <a:lnTo>
                    <a:pt x="2095" y="1341"/>
                  </a:lnTo>
                  <a:lnTo>
                    <a:pt x="2042" y="1335"/>
                  </a:lnTo>
                  <a:lnTo>
                    <a:pt x="1990" y="1328"/>
                  </a:lnTo>
                  <a:lnTo>
                    <a:pt x="1938" y="1321"/>
                  </a:lnTo>
                  <a:lnTo>
                    <a:pt x="1887" y="1310"/>
                  </a:lnTo>
                  <a:lnTo>
                    <a:pt x="1836" y="1299"/>
                  </a:lnTo>
                  <a:lnTo>
                    <a:pt x="1785" y="1287"/>
                  </a:lnTo>
                  <a:lnTo>
                    <a:pt x="1735" y="1273"/>
                  </a:lnTo>
                  <a:lnTo>
                    <a:pt x="1685" y="1259"/>
                  </a:lnTo>
                  <a:lnTo>
                    <a:pt x="1636" y="1243"/>
                  </a:lnTo>
                  <a:lnTo>
                    <a:pt x="1587" y="1226"/>
                  </a:lnTo>
                  <a:lnTo>
                    <a:pt x="1539" y="1208"/>
                  </a:lnTo>
                  <a:lnTo>
                    <a:pt x="1490" y="1190"/>
                  </a:lnTo>
                  <a:lnTo>
                    <a:pt x="1442" y="1171"/>
                  </a:lnTo>
                  <a:lnTo>
                    <a:pt x="1394" y="1151"/>
                  </a:lnTo>
                  <a:lnTo>
                    <a:pt x="1299" y="1109"/>
                  </a:lnTo>
                  <a:lnTo>
                    <a:pt x="1203" y="1066"/>
                  </a:lnTo>
                  <a:lnTo>
                    <a:pt x="1109" y="1021"/>
                  </a:lnTo>
                  <a:lnTo>
                    <a:pt x="921" y="930"/>
                  </a:lnTo>
                  <a:lnTo>
                    <a:pt x="826" y="884"/>
                  </a:lnTo>
                  <a:lnTo>
                    <a:pt x="731" y="840"/>
                  </a:lnTo>
                  <a:lnTo>
                    <a:pt x="635" y="798"/>
                  </a:lnTo>
                  <a:lnTo>
                    <a:pt x="587" y="777"/>
                  </a:lnTo>
                  <a:lnTo>
                    <a:pt x="538" y="757"/>
                  </a:lnTo>
                  <a:lnTo>
                    <a:pt x="538" y="757"/>
                  </a:lnTo>
                  <a:lnTo>
                    <a:pt x="500" y="743"/>
                  </a:lnTo>
                  <a:lnTo>
                    <a:pt x="461" y="730"/>
                  </a:lnTo>
                  <a:lnTo>
                    <a:pt x="420" y="718"/>
                  </a:lnTo>
                  <a:lnTo>
                    <a:pt x="379" y="708"/>
                  </a:lnTo>
                  <a:lnTo>
                    <a:pt x="338" y="696"/>
                  </a:lnTo>
                  <a:lnTo>
                    <a:pt x="297" y="684"/>
                  </a:lnTo>
                  <a:lnTo>
                    <a:pt x="258" y="670"/>
                  </a:lnTo>
                  <a:lnTo>
                    <a:pt x="220" y="657"/>
                  </a:lnTo>
                  <a:lnTo>
                    <a:pt x="202" y="648"/>
                  </a:lnTo>
                  <a:lnTo>
                    <a:pt x="184" y="640"/>
                  </a:lnTo>
                  <a:lnTo>
                    <a:pt x="167" y="631"/>
                  </a:lnTo>
                  <a:lnTo>
                    <a:pt x="151" y="621"/>
                  </a:lnTo>
                  <a:lnTo>
                    <a:pt x="135" y="611"/>
                  </a:lnTo>
                  <a:lnTo>
                    <a:pt x="120" y="599"/>
                  </a:lnTo>
                  <a:lnTo>
                    <a:pt x="106" y="587"/>
                  </a:lnTo>
                  <a:lnTo>
                    <a:pt x="93" y="574"/>
                  </a:lnTo>
                  <a:lnTo>
                    <a:pt x="81" y="560"/>
                  </a:lnTo>
                  <a:lnTo>
                    <a:pt x="69" y="545"/>
                  </a:lnTo>
                  <a:lnTo>
                    <a:pt x="60" y="529"/>
                  </a:lnTo>
                  <a:lnTo>
                    <a:pt x="50" y="511"/>
                  </a:lnTo>
                  <a:lnTo>
                    <a:pt x="43" y="493"/>
                  </a:lnTo>
                  <a:lnTo>
                    <a:pt x="36" y="473"/>
                  </a:lnTo>
                  <a:lnTo>
                    <a:pt x="31" y="453"/>
                  </a:lnTo>
                  <a:lnTo>
                    <a:pt x="28" y="429"/>
                  </a:lnTo>
                  <a:lnTo>
                    <a:pt x="28" y="429"/>
                  </a:lnTo>
                  <a:lnTo>
                    <a:pt x="14" y="337"/>
                  </a:lnTo>
                  <a:lnTo>
                    <a:pt x="0" y="241"/>
                  </a:lnTo>
                  <a:lnTo>
                    <a:pt x="0" y="241"/>
                  </a:lnTo>
                  <a:lnTo>
                    <a:pt x="38" y="202"/>
                  </a:lnTo>
                  <a:lnTo>
                    <a:pt x="77" y="162"/>
                  </a:lnTo>
                  <a:lnTo>
                    <a:pt x="114" y="122"/>
                  </a:lnTo>
                  <a:lnTo>
                    <a:pt x="151" y="81"/>
                  </a:lnTo>
                  <a:lnTo>
                    <a:pt x="157" y="86"/>
                  </a:lnTo>
                  <a:lnTo>
                    <a:pt x="157" y="86"/>
                  </a:lnTo>
                  <a:lnTo>
                    <a:pt x="171" y="81"/>
                  </a:lnTo>
                  <a:lnTo>
                    <a:pt x="185" y="74"/>
                  </a:lnTo>
                  <a:lnTo>
                    <a:pt x="200" y="67"/>
                  </a:lnTo>
                  <a:lnTo>
                    <a:pt x="217" y="62"/>
                  </a:lnTo>
                  <a:lnTo>
                    <a:pt x="217" y="62"/>
                  </a:lnTo>
                  <a:lnTo>
                    <a:pt x="250" y="51"/>
                  </a:lnTo>
                  <a:lnTo>
                    <a:pt x="281" y="42"/>
                  </a:lnTo>
                  <a:lnTo>
                    <a:pt x="315" y="35"/>
                  </a:lnTo>
                  <a:lnTo>
                    <a:pt x="349" y="29"/>
                  </a:lnTo>
                  <a:lnTo>
                    <a:pt x="382" y="22"/>
                  </a:lnTo>
                  <a:lnTo>
                    <a:pt x="416" y="17"/>
                  </a:lnTo>
                  <a:lnTo>
                    <a:pt x="481" y="8"/>
                  </a:lnTo>
                  <a:lnTo>
                    <a:pt x="481" y="8"/>
                  </a:lnTo>
                  <a:lnTo>
                    <a:pt x="498" y="5"/>
                  </a:lnTo>
                  <a:lnTo>
                    <a:pt x="516" y="3"/>
                  </a:lnTo>
                  <a:lnTo>
                    <a:pt x="534" y="3"/>
                  </a:lnTo>
                  <a:lnTo>
                    <a:pt x="553" y="3"/>
                  </a:lnTo>
                  <a:lnTo>
                    <a:pt x="592" y="4"/>
                  </a:lnTo>
                  <a:lnTo>
                    <a:pt x="632" y="6"/>
                  </a:lnTo>
                  <a:lnTo>
                    <a:pt x="672" y="7"/>
                  </a:lnTo>
                  <a:lnTo>
                    <a:pt x="710" y="8"/>
                  </a:lnTo>
                  <a:lnTo>
                    <a:pt x="729" y="7"/>
                  </a:lnTo>
                  <a:lnTo>
                    <a:pt x="747" y="6"/>
                  </a:lnTo>
                  <a:lnTo>
                    <a:pt x="765" y="4"/>
                  </a:lnTo>
                  <a:lnTo>
                    <a:pt x="782" y="0"/>
                  </a:lnTo>
                  <a:lnTo>
                    <a:pt x="782" y="2"/>
                  </a:lnTo>
                  <a:lnTo>
                    <a:pt x="782" y="2"/>
                  </a:lnTo>
                  <a:lnTo>
                    <a:pt x="783" y="43"/>
                  </a:lnTo>
                  <a:lnTo>
                    <a:pt x="782" y="87"/>
                  </a:lnTo>
                  <a:lnTo>
                    <a:pt x="781" y="131"/>
                  </a:lnTo>
                  <a:lnTo>
                    <a:pt x="779" y="174"/>
                  </a:lnTo>
                  <a:lnTo>
                    <a:pt x="773" y="261"/>
                  </a:lnTo>
                  <a:lnTo>
                    <a:pt x="766" y="346"/>
                  </a:lnTo>
                  <a:lnTo>
                    <a:pt x="766" y="346"/>
                  </a:lnTo>
                  <a:lnTo>
                    <a:pt x="761" y="369"/>
                  </a:lnTo>
                  <a:lnTo>
                    <a:pt x="758" y="385"/>
                  </a:lnTo>
                  <a:lnTo>
                    <a:pt x="755" y="400"/>
                  </a:lnTo>
                  <a:lnTo>
                    <a:pt x="752" y="416"/>
                  </a:lnTo>
                  <a:lnTo>
                    <a:pt x="751" y="431"/>
                  </a:lnTo>
                  <a:lnTo>
                    <a:pt x="752" y="438"/>
                  </a:lnTo>
                  <a:lnTo>
                    <a:pt x="754" y="443"/>
                  </a:lnTo>
                  <a:lnTo>
                    <a:pt x="756" y="448"/>
                  </a:lnTo>
                  <a:lnTo>
                    <a:pt x="758" y="451"/>
                  </a:lnTo>
                  <a:lnTo>
                    <a:pt x="758" y="451"/>
                  </a:lnTo>
                  <a:lnTo>
                    <a:pt x="762" y="456"/>
                  </a:lnTo>
                  <a:lnTo>
                    <a:pt x="767" y="459"/>
                  </a:lnTo>
                  <a:lnTo>
                    <a:pt x="775" y="461"/>
                  </a:lnTo>
                  <a:lnTo>
                    <a:pt x="783" y="463"/>
                  </a:lnTo>
                  <a:lnTo>
                    <a:pt x="802" y="467"/>
                  </a:lnTo>
                  <a:lnTo>
                    <a:pt x="825" y="470"/>
                  </a:lnTo>
                  <a:lnTo>
                    <a:pt x="869" y="474"/>
                  </a:lnTo>
                  <a:lnTo>
                    <a:pt x="904" y="476"/>
                  </a:lnTo>
                  <a:lnTo>
                    <a:pt x="904" y="476"/>
                  </a:lnTo>
                  <a:lnTo>
                    <a:pt x="964" y="485"/>
                  </a:lnTo>
                  <a:lnTo>
                    <a:pt x="1022" y="497"/>
                  </a:lnTo>
                  <a:lnTo>
                    <a:pt x="1079" y="510"/>
                  </a:lnTo>
                  <a:lnTo>
                    <a:pt x="1137" y="523"/>
                  </a:lnTo>
                  <a:lnTo>
                    <a:pt x="1250" y="551"/>
                  </a:lnTo>
                  <a:lnTo>
                    <a:pt x="1366" y="581"/>
                  </a:lnTo>
                  <a:lnTo>
                    <a:pt x="1366" y="581"/>
                  </a:lnTo>
                  <a:lnTo>
                    <a:pt x="1406" y="593"/>
                  </a:lnTo>
                  <a:lnTo>
                    <a:pt x="1445" y="606"/>
                  </a:lnTo>
                  <a:lnTo>
                    <a:pt x="1486" y="619"/>
                  </a:lnTo>
                  <a:lnTo>
                    <a:pt x="1525" y="635"/>
                  </a:lnTo>
                  <a:lnTo>
                    <a:pt x="1564" y="653"/>
                  </a:lnTo>
                  <a:lnTo>
                    <a:pt x="1582" y="663"/>
                  </a:lnTo>
                  <a:lnTo>
                    <a:pt x="1601" y="672"/>
                  </a:lnTo>
                  <a:lnTo>
                    <a:pt x="1619" y="683"/>
                  </a:lnTo>
                  <a:lnTo>
                    <a:pt x="1636" y="695"/>
                  </a:lnTo>
                  <a:lnTo>
                    <a:pt x="1653" y="706"/>
                  </a:lnTo>
                  <a:lnTo>
                    <a:pt x="1669" y="719"/>
                  </a:lnTo>
                  <a:lnTo>
                    <a:pt x="1681" y="715"/>
                  </a:lnTo>
                  <a:lnTo>
                    <a:pt x="1681" y="715"/>
                  </a:lnTo>
                  <a:lnTo>
                    <a:pt x="1684" y="721"/>
                  </a:lnTo>
                  <a:lnTo>
                    <a:pt x="1684" y="721"/>
                  </a:lnTo>
                  <a:lnTo>
                    <a:pt x="1691" y="737"/>
                  </a:lnTo>
                  <a:lnTo>
                    <a:pt x="1700" y="752"/>
                  </a:lnTo>
                  <a:lnTo>
                    <a:pt x="1709" y="767"/>
                  </a:lnTo>
                  <a:lnTo>
                    <a:pt x="1719" y="780"/>
                  </a:lnTo>
                  <a:lnTo>
                    <a:pt x="1712" y="785"/>
                  </a:lnTo>
                  <a:lnTo>
                    <a:pt x="1712" y="785"/>
                  </a:lnTo>
                  <a:lnTo>
                    <a:pt x="1711" y="805"/>
                  </a:lnTo>
                  <a:lnTo>
                    <a:pt x="1711" y="824"/>
                  </a:lnTo>
                  <a:lnTo>
                    <a:pt x="1709" y="845"/>
                  </a:lnTo>
                  <a:lnTo>
                    <a:pt x="1709" y="864"/>
                  </a:lnTo>
                  <a:lnTo>
                    <a:pt x="1711" y="883"/>
                  </a:lnTo>
                  <a:lnTo>
                    <a:pt x="1714" y="902"/>
                  </a:lnTo>
                  <a:lnTo>
                    <a:pt x="1716" y="912"/>
                  </a:lnTo>
                  <a:lnTo>
                    <a:pt x="1719" y="920"/>
                  </a:lnTo>
                  <a:lnTo>
                    <a:pt x="1723" y="929"/>
                  </a:lnTo>
                  <a:lnTo>
                    <a:pt x="1727" y="937"/>
                  </a:lnTo>
                  <a:lnTo>
                    <a:pt x="1727" y="937"/>
                  </a:lnTo>
                  <a:lnTo>
                    <a:pt x="1738" y="949"/>
                  </a:lnTo>
                  <a:lnTo>
                    <a:pt x="1750" y="959"/>
                  </a:lnTo>
                  <a:lnTo>
                    <a:pt x="1762" y="968"/>
                  </a:lnTo>
                  <a:lnTo>
                    <a:pt x="1776" y="976"/>
                  </a:lnTo>
                  <a:lnTo>
                    <a:pt x="1790" y="983"/>
                  </a:lnTo>
                  <a:lnTo>
                    <a:pt x="1806" y="988"/>
                  </a:lnTo>
                  <a:lnTo>
                    <a:pt x="1822" y="993"/>
                  </a:lnTo>
                  <a:lnTo>
                    <a:pt x="1838" y="997"/>
                  </a:lnTo>
                  <a:lnTo>
                    <a:pt x="1871" y="1004"/>
                  </a:lnTo>
                  <a:lnTo>
                    <a:pt x="1904" y="1009"/>
                  </a:lnTo>
                  <a:lnTo>
                    <a:pt x="1934" y="1015"/>
                  </a:lnTo>
                  <a:lnTo>
                    <a:pt x="1949" y="1018"/>
                  </a:lnTo>
                  <a:lnTo>
                    <a:pt x="1963" y="1021"/>
                  </a:lnTo>
                  <a:lnTo>
                    <a:pt x="1963" y="1021"/>
                  </a:lnTo>
                  <a:lnTo>
                    <a:pt x="1979" y="1026"/>
                  </a:lnTo>
                  <a:lnTo>
                    <a:pt x="1994" y="1033"/>
                  </a:lnTo>
                  <a:lnTo>
                    <a:pt x="2007" y="1039"/>
                  </a:lnTo>
                  <a:lnTo>
                    <a:pt x="2019" y="1046"/>
                  </a:lnTo>
                  <a:lnTo>
                    <a:pt x="2030" y="1054"/>
                  </a:lnTo>
                  <a:lnTo>
                    <a:pt x="2039" y="1061"/>
                  </a:lnTo>
                  <a:lnTo>
                    <a:pt x="2048" y="1070"/>
                  </a:lnTo>
                  <a:lnTo>
                    <a:pt x="2055" y="1078"/>
                  </a:lnTo>
                  <a:lnTo>
                    <a:pt x="2062" y="1088"/>
                  </a:lnTo>
                  <a:lnTo>
                    <a:pt x="2068" y="1096"/>
                  </a:lnTo>
                  <a:lnTo>
                    <a:pt x="2073" y="1106"/>
                  </a:lnTo>
                  <a:lnTo>
                    <a:pt x="2079" y="1117"/>
                  </a:lnTo>
                  <a:lnTo>
                    <a:pt x="2086" y="1137"/>
                  </a:lnTo>
                  <a:lnTo>
                    <a:pt x="2092" y="1158"/>
                  </a:lnTo>
                  <a:lnTo>
                    <a:pt x="2104" y="1202"/>
                  </a:lnTo>
                  <a:lnTo>
                    <a:pt x="2110" y="1223"/>
                  </a:lnTo>
                  <a:lnTo>
                    <a:pt x="2118" y="1244"/>
                  </a:lnTo>
                  <a:lnTo>
                    <a:pt x="2127" y="1265"/>
                  </a:lnTo>
                  <a:lnTo>
                    <a:pt x="2133" y="1276"/>
                  </a:lnTo>
                  <a:lnTo>
                    <a:pt x="2139" y="1287"/>
                  </a:lnTo>
                  <a:lnTo>
                    <a:pt x="2147" y="1296"/>
                  </a:lnTo>
                  <a:lnTo>
                    <a:pt x="2155" y="1306"/>
                  </a:lnTo>
                  <a:lnTo>
                    <a:pt x="2165" y="1315"/>
                  </a:lnTo>
                  <a:lnTo>
                    <a:pt x="2174" y="1325"/>
                  </a:lnTo>
                  <a:lnTo>
                    <a:pt x="2174" y="1325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152DAC3F-4E55-2185-CEF4-05CE643237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7" y="1086"/>
              <a:ext cx="102" cy="103"/>
            </a:xfrm>
            <a:custGeom>
              <a:avLst/>
              <a:gdLst>
                <a:gd name="T0" fmla="*/ 185 w 205"/>
                <a:gd name="T1" fmla="*/ 20 h 206"/>
                <a:gd name="T2" fmla="*/ 196 w 205"/>
                <a:gd name="T3" fmla="*/ 35 h 206"/>
                <a:gd name="T4" fmla="*/ 203 w 205"/>
                <a:gd name="T5" fmla="*/ 51 h 206"/>
                <a:gd name="T6" fmla="*/ 205 w 205"/>
                <a:gd name="T7" fmla="*/ 69 h 206"/>
                <a:gd name="T8" fmla="*/ 204 w 205"/>
                <a:gd name="T9" fmla="*/ 88 h 206"/>
                <a:gd name="T10" fmla="*/ 200 w 205"/>
                <a:gd name="T11" fmla="*/ 107 h 206"/>
                <a:gd name="T12" fmla="*/ 191 w 205"/>
                <a:gd name="T13" fmla="*/ 127 h 206"/>
                <a:gd name="T14" fmla="*/ 179 w 205"/>
                <a:gd name="T15" fmla="*/ 146 h 206"/>
                <a:gd name="T16" fmla="*/ 164 w 205"/>
                <a:gd name="T17" fmla="*/ 164 h 206"/>
                <a:gd name="T18" fmla="*/ 155 w 205"/>
                <a:gd name="T19" fmla="*/ 172 h 206"/>
                <a:gd name="T20" fmla="*/ 136 w 205"/>
                <a:gd name="T21" fmla="*/ 186 h 206"/>
                <a:gd name="T22" fmla="*/ 117 w 205"/>
                <a:gd name="T23" fmla="*/ 196 h 206"/>
                <a:gd name="T24" fmla="*/ 97 w 205"/>
                <a:gd name="T25" fmla="*/ 203 h 206"/>
                <a:gd name="T26" fmla="*/ 78 w 205"/>
                <a:gd name="T27" fmla="*/ 206 h 206"/>
                <a:gd name="T28" fmla="*/ 59 w 205"/>
                <a:gd name="T29" fmla="*/ 205 h 206"/>
                <a:gd name="T30" fmla="*/ 42 w 205"/>
                <a:gd name="T31" fmla="*/ 199 h 206"/>
                <a:gd name="T32" fmla="*/ 27 w 205"/>
                <a:gd name="T33" fmla="*/ 191 h 206"/>
                <a:gd name="T34" fmla="*/ 21 w 205"/>
                <a:gd name="T35" fmla="*/ 186 h 206"/>
                <a:gd name="T36" fmla="*/ 10 w 205"/>
                <a:gd name="T37" fmla="*/ 171 h 206"/>
                <a:gd name="T38" fmla="*/ 3 w 205"/>
                <a:gd name="T39" fmla="*/ 155 h 206"/>
                <a:gd name="T40" fmla="*/ 0 w 205"/>
                <a:gd name="T41" fmla="*/ 137 h 206"/>
                <a:gd name="T42" fmla="*/ 1 w 205"/>
                <a:gd name="T43" fmla="*/ 118 h 206"/>
                <a:gd name="T44" fmla="*/ 6 w 205"/>
                <a:gd name="T45" fmla="*/ 98 h 206"/>
                <a:gd name="T46" fmla="*/ 14 w 205"/>
                <a:gd name="T47" fmla="*/ 78 h 206"/>
                <a:gd name="T48" fmla="*/ 26 w 205"/>
                <a:gd name="T49" fmla="*/ 59 h 206"/>
                <a:gd name="T50" fmla="*/ 42 w 205"/>
                <a:gd name="T51" fmla="*/ 41 h 206"/>
                <a:gd name="T52" fmla="*/ 50 w 205"/>
                <a:gd name="T53" fmla="*/ 34 h 206"/>
                <a:gd name="T54" fmla="*/ 69 w 205"/>
                <a:gd name="T55" fmla="*/ 20 h 206"/>
                <a:gd name="T56" fmla="*/ 88 w 205"/>
                <a:gd name="T57" fmla="*/ 9 h 206"/>
                <a:gd name="T58" fmla="*/ 109 w 205"/>
                <a:gd name="T59" fmla="*/ 3 h 206"/>
                <a:gd name="T60" fmla="*/ 128 w 205"/>
                <a:gd name="T61" fmla="*/ 0 h 206"/>
                <a:gd name="T62" fmla="*/ 147 w 205"/>
                <a:gd name="T63" fmla="*/ 1 h 206"/>
                <a:gd name="T64" fmla="*/ 164 w 205"/>
                <a:gd name="T65" fmla="*/ 6 h 206"/>
                <a:gd name="T66" fmla="*/ 179 w 205"/>
                <a:gd name="T67" fmla="*/ 15 h 206"/>
                <a:gd name="T68" fmla="*/ 185 w 205"/>
                <a:gd name="T69" fmla="*/ 2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5" h="206">
                  <a:moveTo>
                    <a:pt x="185" y="20"/>
                  </a:moveTo>
                  <a:lnTo>
                    <a:pt x="185" y="20"/>
                  </a:lnTo>
                  <a:lnTo>
                    <a:pt x="191" y="27"/>
                  </a:lnTo>
                  <a:lnTo>
                    <a:pt x="196" y="35"/>
                  </a:lnTo>
                  <a:lnTo>
                    <a:pt x="200" y="42"/>
                  </a:lnTo>
                  <a:lnTo>
                    <a:pt x="203" y="51"/>
                  </a:lnTo>
                  <a:lnTo>
                    <a:pt x="204" y="59"/>
                  </a:lnTo>
                  <a:lnTo>
                    <a:pt x="205" y="69"/>
                  </a:lnTo>
                  <a:lnTo>
                    <a:pt x="205" y="78"/>
                  </a:lnTo>
                  <a:lnTo>
                    <a:pt x="204" y="88"/>
                  </a:lnTo>
                  <a:lnTo>
                    <a:pt x="202" y="97"/>
                  </a:lnTo>
                  <a:lnTo>
                    <a:pt x="200" y="107"/>
                  </a:lnTo>
                  <a:lnTo>
                    <a:pt x="196" y="118"/>
                  </a:lnTo>
                  <a:lnTo>
                    <a:pt x="191" y="127"/>
                  </a:lnTo>
                  <a:lnTo>
                    <a:pt x="186" y="137"/>
                  </a:lnTo>
                  <a:lnTo>
                    <a:pt x="179" y="146"/>
                  </a:lnTo>
                  <a:lnTo>
                    <a:pt x="172" y="155"/>
                  </a:lnTo>
                  <a:lnTo>
                    <a:pt x="164" y="164"/>
                  </a:lnTo>
                  <a:lnTo>
                    <a:pt x="164" y="164"/>
                  </a:lnTo>
                  <a:lnTo>
                    <a:pt x="155" y="172"/>
                  </a:lnTo>
                  <a:lnTo>
                    <a:pt x="146" y="179"/>
                  </a:lnTo>
                  <a:lnTo>
                    <a:pt x="136" y="186"/>
                  </a:lnTo>
                  <a:lnTo>
                    <a:pt x="127" y="191"/>
                  </a:lnTo>
                  <a:lnTo>
                    <a:pt x="117" y="196"/>
                  </a:lnTo>
                  <a:lnTo>
                    <a:pt x="108" y="199"/>
                  </a:lnTo>
                  <a:lnTo>
                    <a:pt x="97" y="203"/>
                  </a:lnTo>
                  <a:lnTo>
                    <a:pt x="87" y="205"/>
                  </a:lnTo>
                  <a:lnTo>
                    <a:pt x="78" y="206"/>
                  </a:lnTo>
                  <a:lnTo>
                    <a:pt x="68" y="206"/>
                  </a:lnTo>
                  <a:lnTo>
                    <a:pt x="59" y="205"/>
                  </a:lnTo>
                  <a:lnTo>
                    <a:pt x="50" y="203"/>
                  </a:lnTo>
                  <a:lnTo>
                    <a:pt x="42" y="199"/>
                  </a:lnTo>
                  <a:lnTo>
                    <a:pt x="34" y="196"/>
                  </a:lnTo>
                  <a:lnTo>
                    <a:pt x="27" y="191"/>
                  </a:lnTo>
                  <a:lnTo>
                    <a:pt x="21" y="186"/>
                  </a:lnTo>
                  <a:lnTo>
                    <a:pt x="21" y="186"/>
                  </a:lnTo>
                  <a:lnTo>
                    <a:pt x="14" y="178"/>
                  </a:lnTo>
                  <a:lnTo>
                    <a:pt x="10" y="171"/>
                  </a:lnTo>
                  <a:lnTo>
                    <a:pt x="6" y="163"/>
                  </a:lnTo>
                  <a:lnTo>
                    <a:pt x="3" y="155"/>
                  </a:lnTo>
                  <a:lnTo>
                    <a:pt x="0" y="146"/>
                  </a:lnTo>
                  <a:lnTo>
                    <a:pt x="0" y="137"/>
                  </a:lnTo>
                  <a:lnTo>
                    <a:pt x="0" y="127"/>
                  </a:lnTo>
                  <a:lnTo>
                    <a:pt x="1" y="118"/>
                  </a:lnTo>
                  <a:lnTo>
                    <a:pt x="3" y="108"/>
                  </a:lnTo>
                  <a:lnTo>
                    <a:pt x="6" y="98"/>
                  </a:lnTo>
                  <a:lnTo>
                    <a:pt x="10" y="88"/>
                  </a:lnTo>
                  <a:lnTo>
                    <a:pt x="14" y="78"/>
                  </a:lnTo>
                  <a:lnTo>
                    <a:pt x="19" y="69"/>
                  </a:lnTo>
                  <a:lnTo>
                    <a:pt x="26" y="59"/>
                  </a:lnTo>
                  <a:lnTo>
                    <a:pt x="33" y="51"/>
                  </a:lnTo>
                  <a:lnTo>
                    <a:pt x="42" y="41"/>
                  </a:lnTo>
                  <a:lnTo>
                    <a:pt x="42" y="41"/>
                  </a:lnTo>
                  <a:lnTo>
                    <a:pt x="50" y="34"/>
                  </a:lnTo>
                  <a:lnTo>
                    <a:pt x="60" y="26"/>
                  </a:lnTo>
                  <a:lnTo>
                    <a:pt x="69" y="20"/>
                  </a:lnTo>
                  <a:lnTo>
                    <a:pt x="79" y="15"/>
                  </a:lnTo>
                  <a:lnTo>
                    <a:pt x="88" y="9"/>
                  </a:lnTo>
                  <a:lnTo>
                    <a:pt x="98" y="6"/>
                  </a:lnTo>
                  <a:lnTo>
                    <a:pt x="109" y="3"/>
                  </a:lnTo>
                  <a:lnTo>
                    <a:pt x="118" y="1"/>
                  </a:lnTo>
                  <a:lnTo>
                    <a:pt x="128" y="0"/>
                  </a:lnTo>
                  <a:lnTo>
                    <a:pt x="137" y="0"/>
                  </a:lnTo>
                  <a:lnTo>
                    <a:pt x="147" y="1"/>
                  </a:lnTo>
                  <a:lnTo>
                    <a:pt x="155" y="3"/>
                  </a:lnTo>
                  <a:lnTo>
                    <a:pt x="164" y="6"/>
                  </a:lnTo>
                  <a:lnTo>
                    <a:pt x="171" y="9"/>
                  </a:lnTo>
                  <a:lnTo>
                    <a:pt x="179" y="15"/>
                  </a:lnTo>
                  <a:lnTo>
                    <a:pt x="185" y="20"/>
                  </a:lnTo>
                  <a:lnTo>
                    <a:pt x="185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97A8E9DB-BC2D-4DC8-B970-FFAE1C213D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3" y="3264"/>
              <a:ext cx="1017" cy="840"/>
            </a:xfrm>
            <a:custGeom>
              <a:avLst/>
              <a:gdLst>
                <a:gd name="T0" fmla="*/ 1467 w 2035"/>
                <a:gd name="T1" fmla="*/ 345 h 1679"/>
                <a:gd name="T2" fmla="*/ 1559 w 2035"/>
                <a:gd name="T3" fmla="*/ 413 h 1679"/>
                <a:gd name="T4" fmla="*/ 1650 w 2035"/>
                <a:gd name="T5" fmla="*/ 491 h 1679"/>
                <a:gd name="T6" fmla="*/ 1736 w 2035"/>
                <a:gd name="T7" fmla="*/ 575 h 1679"/>
                <a:gd name="T8" fmla="*/ 1815 w 2035"/>
                <a:gd name="T9" fmla="*/ 666 h 1679"/>
                <a:gd name="T10" fmla="*/ 1887 w 2035"/>
                <a:gd name="T11" fmla="*/ 764 h 1679"/>
                <a:gd name="T12" fmla="*/ 1946 w 2035"/>
                <a:gd name="T13" fmla="*/ 866 h 1679"/>
                <a:gd name="T14" fmla="*/ 1992 w 2035"/>
                <a:gd name="T15" fmla="*/ 973 h 1679"/>
                <a:gd name="T16" fmla="*/ 2022 w 2035"/>
                <a:gd name="T17" fmla="*/ 1083 h 1679"/>
                <a:gd name="T18" fmla="*/ 2035 w 2035"/>
                <a:gd name="T19" fmla="*/ 1195 h 1679"/>
                <a:gd name="T20" fmla="*/ 2027 w 2035"/>
                <a:gd name="T21" fmla="*/ 1309 h 1679"/>
                <a:gd name="T22" fmla="*/ 2013 w 2035"/>
                <a:gd name="T23" fmla="*/ 1369 h 1679"/>
                <a:gd name="T24" fmla="*/ 1992 w 2035"/>
                <a:gd name="T25" fmla="*/ 1431 h 1679"/>
                <a:gd name="T26" fmla="*/ 1963 w 2035"/>
                <a:gd name="T27" fmla="*/ 1484 h 1679"/>
                <a:gd name="T28" fmla="*/ 1928 w 2035"/>
                <a:gd name="T29" fmla="*/ 1529 h 1679"/>
                <a:gd name="T30" fmla="*/ 1887 w 2035"/>
                <a:gd name="T31" fmla="*/ 1568 h 1679"/>
                <a:gd name="T32" fmla="*/ 1841 w 2035"/>
                <a:gd name="T33" fmla="*/ 1599 h 1679"/>
                <a:gd name="T34" fmla="*/ 1790 w 2035"/>
                <a:gd name="T35" fmla="*/ 1625 h 1679"/>
                <a:gd name="T36" fmla="*/ 1736 w 2035"/>
                <a:gd name="T37" fmla="*/ 1645 h 1679"/>
                <a:gd name="T38" fmla="*/ 1616 w 2035"/>
                <a:gd name="T39" fmla="*/ 1670 h 1679"/>
                <a:gd name="T40" fmla="*/ 1487 w 2035"/>
                <a:gd name="T41" fmla="*/ 1679 h 1679"/>
                <a:gd name="T42" fmla="*/ 1353 w 2035"/>
                <a:gd name="T43" fmla="*/ 1675 h 1679"/>
                <a:gd name="T44" fmla="*/ 1175 w 2035"/>
                <a:gd name="T45" fmla="*/ 1658 h 1679"/>
                <a:gd name="T46" fmla="*/ 927 w 2035"/>
                <a:gd name="T47" fmla="*/ 1627 h 1679"/>
                <a:gd name="T48" fmla="*/ 882 w 2035"/>
                <a:gd name="T49" fmla="*/ 1591 h 1679"/>
                <a:gd name="T50" fmla="*/ 949 w 2035"/>
                <a:gd name="T51" fmla="*/ 1503 h 1679"/>
                <a:gd name="T52" fmla="*/ 999 w 2035"/>
                <a:gd name="T53" fmla="*/ 1406 h 1679"/>
                <a:gd name="T54" fmla="*/ 1020 w 2035"/>
                <a:gd name="T55" fmla="*/ 1335 h 1679"/>
                <a:gd name="T56" fmla="*/ 1030 w 2035"/>
                <a:gd name="T57" fmla="*/ 1280 h 1679"/>
                <a:gd name="T58" fmla="*/ 1035 w 2035"/>
                <a:gd name="T59" fmla="*/ 1223 h 1679"/>
                <a:gd name="T60" fmla="*/ 1033 w 2035"/>
                <a:gd name="T61" fmla="*/ 1163 h 1679"/>
                <a:gd name="T62" fmla="*/ 1023 w 2035"/>
                <a:gd name="T63" fmla="*/ 1102 h 1679"/>
                <a:gd name="T64" fmla="*/ 1013 w 2035"/>
                <a:gd name="T65" fmla="*/ 1059 h 1679"/>
                <a:gd name="T66" fmla="*/ 990 w 2035"/>
                <a:gd name="T67" fmla="*/ 989 h 1679"/>
                <a:gd name="T68" fmla="*/ 961 w 2035"/>
                <a:gd name="T69" fmla="*/ 923 h 1679"/>
                <a:gd name="T70" fmla="*/ 927 w 2035"/>
                <a:gd name="T71" fmla="*/ 862 h 1679"/>
                <a:gd name="T72" fmla="*/ 861 w 2035"/>
                <a:gd name="T73" fmla="*/ 768 h 1679"/>
                <a:gd name="T74" fmla="*/ 767 w 2035"/>
                <a:gd name="T75" fmla="*/ 667 h 1679"/>
                <a:gd name="T76" fmla="*/ 663 w 2035"/>
                <a:gd name="T77" fmla="*/ 575 h 1679"/>
                <a:gd name="T78" fmla="*/ 552 w 2035"/>
                <a:gd name="T79" fmla="*/ 490 h 1679"/>
                <a:gd name="T80" fmla="*/ 323 w 2035"/>
                <a:gd name="T81" fmla="*/ 325 h 1679"/>
                <a:gd name="T82" fmla="*/ 213 w 2035"/>
                <a:gd name="T83" fmla="*/ 239 h 1679"/>
                <a:gd name="T84" fmla="*/ 113 w 2035"/>
                <a:gd name="T85" fmla="*/ 145 h 1679"/>
                <a:gd name="T86" fmla="*/ 26 w 2035"/>
                <a:gd name="T87" fmla="*/ 41 h 1679"/>
                <a:gd name="T88" fmla="*/ 1 w 2035"/>
                <a:gd name="T89" fmla="*/ 0 h 1679"/>
                <a:gd name="T90" fmla="*/ 270 w 2035"/>
                <a:gd name="T91" fmla="*/ 61 h 1679"/>
                <a:gd name="T92" fmla="*/ 721 w 2035"/>
                <a:gd name="T93" fmla="*/ 155 h 1679"/>
                <a:gd name="T94" fmla="*/ 1081 w 2035"/>
                <a:gd name="T95" fmla="*/ 231 h 1679"/>
                <a:gd name="T96" fmla="*/ 1349 w 2035"/>
                <a:gd name="T97" fmla="*/ 296 h 1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035" h="1679">
                  <a:moveTo>
                    <a:pt x="1437" y="324"/>
                  </a:moveTo>
                  <a:lnTo>
                    <a:pt x="1437" y="324"/>
                  </a:lnTo>
                  <a:lnTo>
                    <a:pt x="1467" y="345"/>
                  </a:lnTo>
                  <a:lnTo>
                    <a:pt x="1498" y="366"/>
                  </a:lnTo>
                  <a:lnTo>
                    <a:pt x="1529" y="390"/>
                  </a:lnTo>
                  <a:lnTo>
                    <a:pt x="1559" y="413"/>
                  </a:lnTo>
                  <a:lnTo>
                    <a:pt x="1589" y="438"/>
                  </a:lnTo>
                  <a:lnTo>
                    <a:pt x="1620" y="464"/>
                  </a:lnTo>
                  <a:lnTo>
                    <a:pt x="1650" y="491"/>
                  </a:lnTo>
                  <a:lnTo>
                    <a:pt x="1679" y="517"/>
                  </a:lnTo>
                  <a:lnTo>
                    <a:pt x="1707" y="546"/>
                  </a:lnTo>
                  <a:lnTo>
                    <a:pt x="1736" y="575"/>
                  </a:lnTo>
                  <a:lnTo>
                    <a:pt x="1763" y="604"/>
                  </a:lnTo>
                  <a:lnTo>
                    <a:pt x="1790" y="635"/>
                  </a:lnTo>
                  <a:lnTo>
                    <a:pt x="1815" y="666"/>
                  </a:lnTo>
                  <a:lnTo>
                    <a:pt x="1840" y="698"/>
                  </a:lnTo>
                  <a:lnTo>
                    <a:pt x="1863" y="731"/>
                  </a:lnTo>
                  <a:lnTo>
                    <a:pt x="1887" y="764"/>
                  </a:lnTo>
                  <a:lnTo>
                    <a:pt x="1908" y="798"/>
                  </a:lnTo>
                  <a:lnTo>
                    <a:pt x="1927" y="832"/>
                  </a:lnTo>
                  <a:lnTo>
                    <a:pt x="1946" y="866"/>
                  </a:lnTo>
                  <a:lnTo>
                    <a:pt x="1963" y="901"/>
                  </a:lnTo>
                  <a:lnTo>
                    <a:pt x="1978" y="937"/>
                  </a:lnTo>
                  <a:lnTo>
                    <a:pt x="1992" y="973"/>
                  </a:lnTo>
                  <a:lnTo>
                    <a:pt x="2004" y="1009"/>
                  </a:lnTo>
                  <a:lnTo>
                    <a:pt x="2014" y="1045"/>
                  </a:lnTo>
                  <a:lnTo>
                    <a:pt x="2022" y="1083"/>
                  </a:lnTo>
                  <a:lnTo>
                    <a:pt x="2029" y="1120"/>
                  </a:lnTo>
                  <a:lnTo>
                    <a:pt x="2033" y="1157"/>
                  </a:lnTo>
                  <a:lnTo>
                    <a:pt x="2035" y="1195"/>
                  </a:lnTo>
                  <a:lnTo>
                    <a:pt x="2034" y="1232"/>
                  </a:lnTo>
                  <a:lnTo>
                    <a:pt x="2032" y="1271"/>
                  </a:lnTo>
                  <a:lnTo>
                    <a:pt x="2027" y="1309"/>
                  </a:lnTo>
                  <a:lnTo>
                    <a:pt x="2019" y="1347"/>
                  </a:lnTo>
                  <a:lnTo>
                    <a:pt x="2019" y="1347"/>
                  </a:lnTo>
                  <a:lnTo>
                    <a:pt x="2013" y="1369"/>
                  </a:lnTo>
                  <a:lnTo>
                    <a:pt x="2006" y="1391"/>
                  </a:lnTo>
                  <a:lnTo>
                    <a:pt x="1999" y="1411"/>
                  </a:lnTo>
                  <a:lnTo>
                    <a:pt x="1992" y="1431"/>
                  </a:lnTo>
                  <a:lnTo>
                    <a:pt x="1982" y="1449"/>
                  </a:lnTo>
                  <a:lnTo>
                    <a:pt x="1972" y="1467"/>
                  </a:lnTo>
                  <a:lnTo>
                    <a:pt x="1963" y="1484"/>
                  </a:lnTo>
                  <a:lnTo>
                    <a:pt x="1951" y="1500"/>
                  </a:lnTo>
                  <a:lnTo>
                    <a:pt x="1940" y="1515"/>
                  </a:lnTo>
                  <a:lnTo>
                    <a:pt x="1928" y="1529"/>
                  </a:lnTo>
                  <a:lnTo>
                    <a:pt x="1914" y="1543"/>
                  </a:lnTo>
                  <a:lnTo>
                    <a:pt x="1901" y="1555"/>
                  </a:lnTo>
                  <a:lnTo>
                    <a:pt x="1887" y="1568"/>
                  </a:lnTo>
                  <a:lnTo>
                    <a:pt x="1872" y="1579"/>
                  </a:lnTo>
                  <a:lnTo>
                    <a:pt x="1857" y="1589"/>
                  </a:lnTo>
                  <a:lnTo>
                    <a:pt x="1841" y="1599"/>
                  </a:lnTo>
                  <a:lnTo>
                    <a:pt x="1824" y="1608"/>
                  </a:lnTo>
                  <a:lnTo>
                    <a:pt x="1808" y="1617"/>
                  </a:lnTo>
                  <a:lnTo>
                    <a:pt x="1790" y="1625"/>
                  </a:lnTo>
                  <a:lnTo>
                    <a:pt x="1772" y="1632"/>
                  </a:lnTo>
                  <a:lnTo>
                    <a:pt x="1754" y="1639"/>
                  </a:lnTo>
                  <a:lnTo>
                    <a:pt x="1736" y="1645"/>
                  </a:lnTo>
                  <a:lnTo>
                    <a:pt x="1697" y="1655"/>
                  </a:lnTo>
                  <a:lnTo>
                    <a:pt x="1657" y="1664"/>
                  </a:lnTo>
                  <a:lnTo>
                    <a:pt x="1616" y="1670"/>
                  </a:lnTo>
                  <a:lnTo>
                    <a:pt x="1574" y="1674"/>
                  </a:lnTo>
                  <a:lnTo>
                    <a:pt x="1531" y="1678"/>
                  </a:lnTo>
                  <a:lnTo>
                    <a:pt x="1487" y="1679"/>
                  </a:lnTo>
                  <a:lnTo>
                    <a:pt x="1443" y="1679"/>
                  </a:lnTo>
                  <a:lnTo>
                    <a:pt x="1397" y="1678"/>
                  </a:lnTo>
                  <a:lnTo>
                    <a:pt x="1353" y="1675"/>
                  </a:lnTo>
                  <a:lnTo>
                    <a:pt x="1308" y="1672"/>
                  </a:lnTo>
                  <a:lnTo>
                    <a:pt x="1263" y="1668"/>
                  </a:lnTo>
                  <a:lnTo>
                    <a:pt x="1175" y="1658"/>
                  </a:lnTo>
                  <a:lnTo>
                    <a:pt x="1088" y="1648"/>
                  </a:lnTo>
                  <a:lnTo>
                    <a:pt x="1005" y="1637"/>
                  </a:lnTo>
                  <a:lnTo>
                    <a:pt x="927" y="1627"/>
                  </a:lnTo>
                  <a:lnTo>
                    <a:pt x="856" y="1619"/>
                  </a:lnTo>
                  <a:lnTo>
                    <a:pt x="856" y="1619"/>
                  </a:lnTo>
                  <a:lnTo>
                    <a:pt x="882" y="1591"/>
                  </a:lnTo>
                  <a:lnTo>
                    <a:pt x="906" y="1564"/>
                  </a:lnTo>
                  <a:lnTo>
                    <a:pt x="929" y="1534"/>
                  </a:lnTo>
                  <a:lnTo>
                    <a:pt x="949" y="1503"/>
                  </a:lnTo>
                  <a:lnTo>
                    <a:pt x="968" y="1471"/>
                  </a:lnTo>
                  <a:lnTo>
                    <a:pt x="984" y="1440"/>
                  </a:lnTo>
                  <a:lnTo>
                    <a:pt x="999" y="1406"/>
                  </a:lnTo>
                  <a:lnTo>
                    <a:pt x="1010" y="1370"/>
                  </a:lnTo>
                  <a:lnTo>
                    <a:pt x="1016" y="1353"/>
                  </a:lnTo>
                  <a:lnTo>
                    <a:pt x="1020" y="1335"/>
                  </a:lnTo>
                  <a:lnTo>
                    <a:pt x="1024" y="1317"/>
                  </a:lnTo>
                  <a:lnTo>
                    <a:pt x="1027" y="1298"/>
                  </a:lnTo>
                  <a:lnTo>
                    <a:pt x="1030" y="1280"/>
                  </a:lnTo>
                  <a:lnTo>
                    <a:pt x="1033" y="1261"/>
                  </a:lnTo>
                  <a:lnTo>
                    <a:pt x="1034" y="1242"/>
                  </a:lnTo>
                  <a:lnTo>
                    <a:pt x="1035" y="1223"/>
                  </a:lnTo>
                  <a:lnTo>
                    <a:pt x="1035" y="1203"/>
                  </a:lnTo>
                  <a:lnTo>
                    <a:pt x="1034" y="1183"/>
                  </a:lnTo>
                  <a:lnTo>
                    <a:pt x="1033" y="1163"/>
                  </a:lnTo>
                  <a:lnTo>
                    <a:pt x="1029" y="1143"/>
                  </a:lnTo>
                  <a:lnTo>
                    <a:pt x="1027" y="1122"/>
                  </a:lnTo>
                  <a:lnTo>
                    <a:pt x="1023" y="1102"/>
                  </a:lnTo>
                  <a:lnTo>
                    <a:pt x="1019" y="1080"/>
                  </a:lnTo>
                  <a:lnTo>
                    <a:pt x="1013" y="1059"/>
                  </a:lnTo>
                  <a:lnTo>
                    <a:pt x="1013" y="1059"/>
                  </a:lnTo>
                  <a:lnTo>
                    <a:pt x="1006" y="1036"/>
                  </a:lnTo>
                  <a:lnTo>
                    <a:pt x="999" y="1011"/>
                  </a:lnTo>
                  <a:lnTo>
                    <a:pt x="990" y="989"/>
                  </a:lnTo>
                  <a:lnTo>
                    <a:pt x="982" y="967"/>
                  </a:lnTo>
                  <a:lnTo>
                    <a:pt x="972" y="944"/>
                  </a:lnTo>
                  <a:lnTo>
                    <a:pt x="961" y="923"/>
                  </a:lnTo>
                  <a:lnTo>
                    <a:pt x="951" y="902"/>
                  </a:lnTo>
                  <a:lnTo>
                    <a:pt x="939" y="882"/>
                  </a:lnTo>
                  <a:lnTo>
                    <a:pt x="927" y="862"/>
                  </a:lnTo>
                  <a:lnTo>
                    <a:pt x="915" y="842"/>
                  </a:lnTo>
                  <a:lnTo>
                    <a:pt x="889" y="804"/>
                  </a:lnTo>
                  <a:lnTo>
                    <a:pt x="861" y="768"/>
                  </a:lnTo>
                  <a:lnTo>
                    <a:pt x="831" y="733"/>
                  </a:lnTo>
                  <a:lnTo>
                    <a:pt x="800" y="699"/>
                  </a:lnTo>
                  <a:lnTo>
                    <a:pt x="767" y="667"/>
                  </a:lnTo>
                  <a:lnTo>
                    <a:pt x="733" y="635"/>
                  </a:lnTo>
                  <a:lnTo>
                    <a:pt x="699" y="604"/>
                  </a:lnTo>
                  <a:lnTo>
                    <a:pt x="663" y="575"/>
                  </a:lnTo>
                  <a:lnTo>
                    <a:pt x="626" y="546"/>
                  </a:lnTo>
                  <a:lnTo>
                    <a:pt x="589" y="518"/>
                  </a:lnTo>
                  <a:lnTo>
                    <a:pt x="552" y="490"/>
                  </a:lnTo>
                  <a:lnTo>
                    <a:pt x="476" y="435"/>
                  </a:lnTo>
                  <a:lnTo>
                    <a:pt x="398" y="380"/>
                  </a:lnTo>
                  <a:lnTo>
                    <a:pt x="323" y="325"/>
                  </a:lnTo>
                  <a:lnTo>
                    <a:pt x="286" y="297"/>
                  </a:lnTo>
                  <a:lnTo>
                    <a:pt x="250" y="269"/>
                  </a:lnTo>
                  <a:lnTo>
                    <a:pt x="213" y="239"/>
                  </a:lnTo>
                  <a:lnTo>
                    <a:pt x="178" y="208"/>
                  </a:lnTo>
                  <a:lnTo>
                    <a:pt x="146" y="177"/>
                  </a:lnTo>
                  <a:lnTo>
                    <a:pt x="113" y="145"/>
                  </a:lnTo>
                  <a:lnTo>
                    <a:pt x="82" y="112"/>
                  </a:lnTo>
                  <a:lnTo>
                    <a:pt x="53" y="77"/>
                  </a:lnTo>
                  <a:lnTo>
                    <a:pt x="26" y="41"/>
                  </a:lnTo>
                  <a:lnTo>
                    <a:pt x="0" y="4"/>
                  </a:lnTo>
                  <a:lnTo>
                    <a:pt x="1" y="0"/>
                  </a:lnTo>
                  <a:lnTo>
                    <a:pt x="1" y="0"/>
                  </a:lnTo>
                  <a:lnTo>
                    <a:pt x="90" y="21"/>
                  </a:lnTo>
                  <a:lnTo>
                    <a:pt x="180" y="41"/>
                  </a:lnTo>
                  <a:lnTo>
                    <a:pt x="270" y="61"/>
                  </a:lnTo>
                  <a:lnTo>
                    <a:pt x="360" y="81"/>
                  </a:lnTo>
                  <a:lnTo>
                    <a:pt x="540" y="118"/>
                  </a:lnTo>
                  <a:lnTo>
                    <a:pt x="721" y="155"/>
                  </a:lnTo>
                  <a:lnTo>
                    <a:pt x="901" y="192"/>
                  </a:lnTo>
                  <a:lnTo>
                    <a:pt x="991" y="212"/>
                  </a:lnTo>
                  <a:lnTo>
                    <a:pt x="1081" y="231"/>
                  </a:lnTo>
                  <a:lnTo>
                    <a:pt x="1170" y="253"/>
                  </a:lnTo>
                  <a:lnTo>
                    <a:pt x="1260" y="274"/>
                  </a:lnTo>
                  <a:lnTo>
                    <a:pt x="1349" y="296"/>
                  </a:lnTo>
                  <a:lnTo>
                    <a:pt x="1438" y="320"/>
                  </a:lnTo>
                  <a:lnTo>
                    <a:pt x="1437" y="3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7FD131EE-E9E0-77F7-1FC3-7594D7FFAB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8" y="2763"/>
              <a:ext cx="126" cy="106"/>
            </a:xfrm>
            <a:custGeom>
              <a:avLst/>
              <a:gdLst>
                <a:gd name="T0" fmla="*/ 52 w 253"/>
                <a:gd name="T1" fmla="*/ 1 h 212"/>
                <a:gd name="T2" fmla="*/ 52 w 253"/>
                <a:gd name="T3" fmla="*/ 1 h 212"/>
                <a:gd name="T4" fmla="*/ 62 w 253"/>
                <a:gd name="T5" fmla="*/ 6 h 212"/>
                <a:gd name="T6" fmla="*/ 74 w 253"/>
                <a:gd name="T7" fmla="*/ 12 h 212"/>
                <a:gd name="T8" fmla="*/ 103 w 253"/>
                <a:gd name="T9" fmla="*/ 24 h 212"/>
                <a:gd name="T10" fmla="*/ 137 w 253"/>
                <a:gd name="T11" fmla="*/ 38 h 212"/>
                <a:gd name="T12" fmla="*/ 172 w 253"/>
                <a:gd name="T13" fmla="*/ 54 h 212"/>
                <a:gd name="T14" fmla="*/ 188 w 253"/>
                <a:gd name="T15" fmla="*/ 63 h 212"/>
                <a:gd name="T16" fmla="*/ 204 w 253"/>
                <a:gd name="T17" fmla="*/ 71 h 212"/>
                <a:gd name="T18" fmla="*/ 218 w 253"/>
                <a:gd name="T19" fmla="*/ 81 h 212"/>
                <a:gd name="T20" fmla="*/ 231 w 253"/>
                <a:gd name="T21" fmla="*/ 90 h 212"/>
                <a:gd name="T22" fmla="*/ 240 w 253"/>
                <a:gd name="T23" fmla="*/ 100 h 212"/>
                <a:gd name="T24" fmla="*/ 244 w 253"/>
                <a:gd name="T25" fmla="*/ 105 h 212"/>
                <a:gd name="T26" fmla="*/ 248 w 253"/>
                <a:gd name="T27" fmla="*/ 110 h 212"/>
                <a:gd name="T28" fmla="*/ 250 w 253"/>
                <a:gd name="T29" fmla="*/ 116 h 212"/>
                <a:gd name="T30" fmla="*/ 252 w 253"/>
                <a:gd name="T31" fmla="*/ 121 h 212"/>
                <a:gd name="T32" fmla="*/ 253 w 253"/>
                <a:gd name="T33" fmla="*/ 126 h 212"/>
                <a:gd name="T34" fmla="*/ 252 w 253"/>
                <a:gd name="T35" fmla="*/ 133 h 212"/>
                <a:gd name="T36" fmla="*/ 252 w 253"/>
                <a:gd name="T37" fmla="*/ 133 h 212"/>
                <a:gd name="T38" fmla="*/ 251 w 253"/>
                <a:gd name="T39" fmla="*/ 139 h 212"/>
                <a:gd name="T40" fmla="*/ 249 w 253"/>
                <a:gd name="T41" fmla="*/ 145 h 212"/>
                <a:gd name="T42" fmla="*/ 246 w 253"/>
                <a:gd name="T43" fmla="*/ 152 h 212"/>
                <a:gd name="T44" fmla="*/ 242 w 253"/>
                <a:gd name="T45" fmla="*/ 157 h 212"/>
                <a:gd name="T46" fmla="*/ 238 w 253"/>
                <a:gd name="T47" fmla="*/ 162 h 212"/>
                <a:gd name="T48" fmla="*/ 234 w 253"/>
                <a:gd name="T49" fmla="*/ 168 h 212"/>
                <a:gd name="T50" fmla="*/ 222 w 253"/>
                <a:gd name="T51" fmla="*/ 177 h 212"/>
                <a:gd name="T52" fmla="*/ 208 w 253"/>
                <a:gd name="T53" fmla="*/ 185 h 212"/>
                <a:gd name="T54" fmla="*/ 192 w 253"/>
                <a:gd name="T55" fmla="*/ 191 h 212"/>
                <a:gd name="T56" fmla="*/ 176 w 253"/>
                <a:gd name="T57" fmla="*/ 196 h 212"/>
                <a:gd name="T58" fmla="*/ 158 w 253"/>
                <a:gd name="T59" fmla="*/ 201 h 212"/>
                <a:gd name="T60" fmla="*/ 140 w 253"/>
                <a:gd name="T61" fmla="*/ 204 h 212"/>
                <a:gd name="T62" fmla="*/ 122 w 253"/>
                <a:gd name="T63" fmla="*/ 207 h 212"/>
                <a:gd name="T64" fmla="*/ 87 w 253"/>
                <a:gd name="T65" fmla="*/ 210 h 212"/>
                <a:gd name="T66" fmla="*/ 57 w 253"/>
                <a:gd name="T67" fmla="*/ 212 h 212"/>
                <a:gd name="T68" fmla="*/ 32 w 253"/>
                <a:gd name="T69" fmla="*/ 212 h 212"/>
                <a:gd name="T70" fmla="*/ 20 w 253"/>
                <a:gd name="T71" fmla="*/ 208 h 212"/>
                <a:gd name="T72" fmla="*/ 20 w 253"/>
                <a:gd name="T73" fmla="*/ 208 h 212"/>
                <a:gd name="T74" fmla="*/ 12 w 253"/>
                <a:gd name="T75" fmla="*/ 185 h 212"/>
                <a:gd name="T76" fmla="*/ 7 w 253"/>
                <a:gd name="T77" fmla="*/ 160 h 212"/>
                <a:gd name="T78" fmla="*/ 2 w 253"/>
                <a:gd name="T79" fmla="*/ 135 h 212"/>
                <a:gd name="T80" fmla="*/ 1 w 253"/>
                <a:gd name="T81" fmla="*/ 122 h 212"/>
                <a:gd name="T82" fmla="*/ 0 w 253"/>
                <a:gd name="T83" fmla="*/ 109 h 212"/>
                <a:gd name="T84" fmla="*/ 0 w 253"/>
                <a:gd name="T85" fmla="*/ 97 h 212"/>
                <a:gd name="T86" fmla="*/ 1 w 253"/>
                <a:gd name="T87" fmla="*/ 84 h 212"/>
                <a:gd name="T88" fmla="*/ 4 w 253"/>
                <a:gd name="T89" fmla="*/ 71 h 212"/>
                <a:gd name="T90" fmla="*/ 6 w 253"/>
                <a:gd name="T91" fmla="*/ 58 h 212"/>
                <a:gd name="T92" fmla="*/ 9 w 253"/>
                <a:gd name="T93" fmla="*/ 47 h 212"/>
                <a:gd name="T94" fmla="*/ 13 w 253"/>
                <a:gd name="T95" fmla="*/ 35 h 212"/>
                <a:gd name="T96" fmla="*/ 18 w 253"/>
                <a:gd name="T97" fmla="*/ 23 h 212"/>
                <a:gd name="T98" fmla="*/ 25 w 253"/>
                <a:gd name="T99" fmla="*/ 13 h 212"/>
                <a:gd name="T100" fmla="*/ 25 w 253"/>
                <a:gd name="T101" fmla="*/ 13 h 212"/>
                <a:gd name="T102" fmla="*/ 34 w 253"/>
                <a:gd name="T103" fmla="*/ 0 h 212"/>
                <a:gd name="T104" fmla="*/ 52 w 253"/>
                <a:gd name="T105" fmla="*/ 1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53" h="212">
                  <a:moveTo>
                    <a:pt x="52" y="1"/>
                  </a:moveTo>
                  <a:lnTo>
                    <a:pt x="52" y="1"/>
                  </a:lnTo>
                  <a:lnTo>
                    <a:pt x="62" y="6"/>
                  </a:lnTo>
                  <a:lnTo>
                    <a:pt x="74" y="12"/>
                  </a:lnTo>
                  <a:lnTo>
                    <a:pt x="103" y="24"/>
                  </a:lnTo>
                  <a:lnTo>
                    <a:pt x="137" y="38"/>
                  </a:lnTo>
                  <a:lnTo>
                    <a:pt x="172" y="54"/>
                  </a:lnTo>
                  <a:lnTo>
                    <a:pt x="188" y="63"/>
                  </a:lnTo>
                  <a:lnTo>
                    <a:pt x="204" y="71"/>
                  </a:lnTo>
                  <a:lnTo>
                    <a:pt x="218" y="81"/>
                  </a:lnTo>
                  <a:lnTo>
                    <a:pt x="231" y="90"/>
                  </a:lnTo>
                  <a:lnTo>
                    <a:pt x="240" y="100"/>
                  </a:lnTo>
                  <a:lnTo>
                    <a:pt x="244" y="105"/>
                  </a:lnTo>
                  <a:lnTo>
                    <a:pt x="248" y="110"/>
                  </a:lnTo>
                  <a:lnTo>
                    <a:pt x="250" y="116"/>
                  </a:lnTo>
                  <a:lnTo>
                    <a:pt x="252" y="121"/>
                  </a:lnTo>
                  <a:lnTo>
                    <a:pt x="253" y="126"/>
                  </a:lnTo>
                  <a:lnTo>
                    <a:pt x="252" y="133"/>
                  </a:lnTo>
                  <a:lnTo>
                    <a:pt x="252" y="133"/>
                  </a:lnTo>
                  <a:lnTo>
                    <a:pt x="251" y="139"/>
                  </a:lnTo>
                  <a:lnTo>
                    <a:pt x="249" y="145"/>
                  </a:lnTo>
                  <a:lnTo>
                    <a:pt x="246" y="152"/>
                  </a:lnTo>
                  <a:lnTo>
                    <a:pt x="242" y="157"/>
                  </a:lnTo>
                  <a:lnTo>
                    <a:pt x="238" y="162"/>
                  </a:lnTo>
                  <a:lnTo>
                    <a:pt x="234" y="168"/>
                  </a:lnTo>
                  <a:lnTo>
                    <a:pt x="222" y="177"/>
                  </a:lnTo>
                  <a:lnTo>
                    <a:pt x="208" y="185"/>
                  </a:lnTo>
                  <a:lnTo>
                    <a:pt x="192" y="191"/>
                  </a:lnTo>
                  <a:lnTo>
                    <a:pt x="176" y="196"/>
                  </a:lnTo>
                  <a:lnTo>
                    <a:pt x="158" y="201"/>
                  </a:lnTo>
                  <a:lnTo>
                    <a:pt x="140" y="204"/>
                  </a:lnTo>
                  <a:lnTo>
                    <a:pt x="122" y="207"/>
                  </a:lnTo>
                  <a:lnTo>
                    <a:pt x="87" y="210"/>
                  </a:lnTo>
                  <a:lnTo>
                    <a:pt x="57" y="212"/>
                  </a:lnTo>
                  <a:lnTo>
                    <a:pt x="32" y="212"/>
                  </a:lnTo>
                  <a:lnTo>
                    <a:pt x="20" y="208"/>
                  </a:lnTo>
                  <a:lnTo>
                    <a:pt x="20" y="208"/>
                  </a:lnTo>
                  <a:lnTo>
                    <a:pt x="12" y="185"/>
                  </a:lnTo>
                  <a:lnTo>
                    <a:pt x="7" y="160"/>
                  </a:lnTo>
                  <a:lnTo>
                    <a:pt x="2" y="135"/>
                  </a:lnTo>
                  <a:lnTo>
                    <a:pt x="1" y="122"/>
                  </a:lnTo>
                  <a:lnTo>
                    <a:pt x="0" y="109"/>
                  </a:lnTo>
                  <a:lnTo>
                    <a:pt x="0" y="97"/>
                  </a:lnTo>
                  <a:lnTo>
                    <a:pt x="1" y="84"/>
                  </a:lnTo>
                  <a:lnTo>
                    <a:pt x="4" y="71"/>
                  </a:lnTo>
                  <a:lnTo>
                    <a:pt x="6" y="58"/>
                  </a:lnTo>
                  <a:lnTo>
                    <a:pt x="9" y="47"/>
                  </a:lnTo>
                  <a:lnTo>
                    <a:pt x="13" y="35"/>
                  </a:lnTo>
                  <a:lnTo>
                    <a:pt x="18" y="23"/>
                  </a:lnTo>
                  <a:lnTo>
                    <a:pt x="25" y="13"/>
                  </a:lnTo>
                  <a:lnTo>
                    <a:pt x="25" y="13"/>
                  </a:lnTo>
                  <a:lnTo>
                    <a:pt x="34" y="0"/>
                  </a:lnTo>
                  <a:lnTo>
                    <a:pt x="5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905DAB4B-E4A3-1020-4BC5-8E001ADEA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0" y="2963"/>
              <a:ext cx="2430" cy="1273"/>
            </a:xfrm>
            <a:custGeom>
              <a:avLst/>
              <a:gdLst>
                <a:gd name="T0" fmla="*/ 699 w 4859"/>
                <a:gd name="T1" fmla="*/ 1402 h 2546"/>
                <a:gd name="T2" fmla="*/ 524 w 4859"/>
                <a:gd name="T3" fmla="*/ 1257 h 2546"/>
                <a:gd name="T4" fmla="*/ 417 w 4859"/>
                <a:gd name="T5" fmla="*/ 1127 h 2546"/>
                <a:gd name="T6" fmla="*/ 362 w 4859"/>
                <a:gd name="T7" fmla="*/ 1026 h 2546"/>
                <a:gd name="T8" fmla="*/ 307 w 4859"/>
                <a:gd name="T9" fmla="*/ 865 h 2546"/>
                <a:gd name="T10" fmla="*/ 281 w 4859"/>
                <a:gd name="T11" fmla="*/ 686 h 2546"/>
                <a:gd name="T12" fmla="*/ 368 w 4859"/>
                <a:gd name="T13" fmla="*/ 609 h 2546"/>
                <a:gd name="T14" fmla="*/ 554 w 4859"/>
                <a:gd name="T15" fmla="*/ 484 h 2546"/>
                <a:gd name="T16" fmla="*/ 800 w 4859"/>
                <a:gd name="T17" fmla="*/ 368 h 2546"/>
                <a:gd name="T18" fmla="*/ 1028 w 4859"/>
                <a:gd name="T19" fmla="*/ 263 h 2546"/>
                <a:gd name="T20" fmla="*/ 1340 w 4859"/>
                <a:gd name="T21" fmla="*/ 146 h 2546"/>
                <a:gd name="T22" fmla="*/ 1662 w 4859"/>
                <a:gd name="T23" fmla="*/ 67 h 2546"/>
                <a:gd name="T24" fmla="*/ 1992 w 4859"/>
                <a:gd name="T25" fmla="*/ 24 h 2546"/>
                <a:gd name="T26" fmla="*/ 2406 w 4859"/>
                <a:gd name="T27" fmla="*/ 2 h 2546"/>
                <a:gd name="T28" fmla="*/ 2665 w 4859"/>
                <a:gd name="T29" fmla="*/ 7 h 2546"/>
                <a:gd name="T30" fmla="*/ 2824 w 4859"/>
                <a:gd name="T31" fmla="*/ 19 h 2546"/>
                <a:gd name="T32" fmla="*/ 2887 w 4859"/>
                <a:gd name="T33" fmla="*/ 163 h 2546"/>
                <a:gd name="T34" fmla="*/ 2983 w 4859"/>
                <a:gd name="T35" fmla="*/ 283 h 2546"/>
                <a:gd name="T36" fmla="*/ 3120 w 4859"/>
                <a:gd name="T37" fmla="*/ 377 h 2546"/>
                <a:gd name="T38" fmla="*/ 3402 w 4859"/>
                <a:gd name="T39" fmla="*/ 482 h 2546"/>
                <a:gd name="T40" fmla="*/ 3825 w 4859"/>
                <a:gd name="T41" fmla="*/ 603 h 2546"/>
                <a:gd name="T42" fmla="*/ 3906 w 4859"/>
                <a:gd name="T43" fmla="*/ 715 h 2546"/>
                <a:gd name="T44" fmla="*/ 4074 w 4859"/>
                <a:gd name="T45" fmla="*/ 872 h 2546"/>
                <a:gd name="T46" fmla="*/ 4376 w 4859"/>
                <a:gd name="T47" fmla="*/ 1093 h 2546"/>
                <a:gd name="T48" fmla="*/ 4557 w 4859"/>
                <a:gd name="T49" fmla="*/ 1238 h 2546"/>
                <a:gd name="T50" fmla="*/ 4713 w 4859"/>
                <a:gd name="T51" fmla="*/ 1407 h 2546"/>
                <a:gd name="T52" fmla="*/ 4785 w 4859"/>
                <a:gd name="T53" fmla="*/ 1526 h 2546"/>
                <a:gd name="T54" fmla="*/ 4830 w 4859"/>
                <a:gd name="T55" fmla="*/ 1639 h 2546"/>
                <a:gd name="T56" fmla="*/ 4851 w 4859"/>
                <a:gd name="T57" fmla="*/ 1725 h 2546"/>
                <a:gd name="T58" fmla="*/ 4859 w 4859"/>
                <a:gd name="T59" fmla="*/ 1826 h 2546"/>
                <a:gd name="T60" fmla="*/ 4848 w 4859"/>
                <a:gd name="T61" fmla="*/ 1920 h 2546"/>
                <a:gd name="T62" fmla="*/ 4808 w 4859"/>
                <a:gd name="T63" fmla="*/ 2043 h 2546"/>
                <a:gd name="T64" fmla="*/ 4706 w 4859"/>
                <a:gd name="T65" fmla="*/ 2194 h 2546"/>
                <a:gd name="T66" fmla="*/ 4598 w 4859"/>
                <a:gd name="T67" fmla="*/ 2295 h 2546"/>
                <a:gd name="T68" fmla="*/ 4440 w 4859"/>
                <a:gd name="T69" fmla="*/ 2395 h 2546"/>
                <a:gd name="T70" fmla="*/ 4266 w 4859"/>
                <a:gd name="T71" fmla="*/ 2465 h 2546"/>
                <a:gd name="T72" fmla="*/ 4119 w 4859"/>
                <a:gd name="T73" fmla="*/ 2503 h 2546"/>
                <a:gd name="T74" fmla="*/ 3915 w 4859"/>
                <a:gd name="T75" fmla="*/ 2532 h 2546"/>
                <a:gd name="T76" fmla="*/ 3665 w 4859"/>
                <a:gd name="T77" fmla="*/ 2546 h 2546"/>
                <a:gd name="T78" fmla="*/ 3244 w 4859"/>
                <a:gd name="T79" fmla="*/ 2528 h 2546"/>
                <a:gd name="T80" fmla="*/ 2834 w 4859"/>
                <a:gd name="T81" fmla="*/ 2486 h 2546"/>
                <a:gd name="T82" fmla="*/ 2283 w 4859"/>
                <a:gd name="T83" fmla="*/ 2444 h 2546"/>
                <a:gd name="T84" fmla="*/ 1503 w 4859"/>
                <a:gd name="T85" fmla="*/ 2439 h 2546"/>
                <a:gd name="T86" fmla="*/ 994 w 4859"/>
                <a:gd name="T87" fmla="*/ 2437 h 2546"/>
                <a:gd name="T88" fmla="*/ 528 w 4859"/>
                <a:gd name="T89" fmla="*/ 2422 h 2546"/>
                <a:gd name="T90" fmla="*/ 298 w 4859"/>
                <a:gd name="T91" fmla="*/ 2434 h 2546"/>
                <a:gd name="T92" fmla="*/ 159 w 4859"/>
                <a:gd name="T93" fmla="*/ 2426 h 2546"/>
                <a:gd name="T94" fmla="*/ 112 w 4859"/>
                <a:gd name="T95" fmla="*/ 2309 h 2546"/>
                <a:gd name="T96" fmla="*/ 44 w 4859"/>
                <a:gd name="T97" fmla="*/ 2123 h 2546"/>
                <a:gd name="T98" fmla="*/ 7 w 4859"/>
                <a:gd name="T99" fmla="*/ 1960 h 2546"/>
                <a:gd name="T100" fmla="*/ 2 w 4859"/>
                <a:gd name="T101" fmla="*/ 1798 h 2546"/>
                <a:gd name="T102" fmla="*/ 11 w 4859"/>
                <a:gd name="T103" fmla="*/ 1680 h 2546"/>
                <a:gd name="T104" fmla="*/ 36 w 4859"/>
                <a:gd name="T105" fmla="*/ 1593 h 2546"/>
                <a:gd name="T106" fmla="*/ 72 w 4859"/>
                <a:gd name="T107" fmla="*/ 1533 h 2546"/>
                <a:gd name="T108" fmla="*/ 113 w 4859"/>
                <a:gd name="T109" fmla="*/ 1494 h 2546"/>
                <a:gd name="T110" fmla="*/ 194 w 4859"/>
                <a:gd name="T111" fmla="*/ 1459 h 2546"/>
                <a:gd name="T112" fmla="*/ 277 w 4859"/>
                <a:gd name="T113" fmla="*/ 1469 h 2546"/>
                <a:gd name="T114" fmla="*/ 385 w 4859"/>
                <a:gd name="T115" fmla="*/ 1494 h 2546"/>
                <a:gd name="T116" fmla="*/ 645 w 4859"/>
                <a:gd name="T117" fmla="*/ 1500 h 2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59" h="2546">
                  <a:moveTo>
                    <a:pt x="801" y="1484"/>
                  </a:moveTo>
                  <a:lnTo>
                    <a:pt x="801" y="1484"/>
                  </a:lnTo>
                  <a:lnTo>
                    <a:pt x="775" y="1462"/>
                  </a:lnTo>
                  <a:lnTo>
                    <a:pt x="750" y="1442"/>
                  </a:lnTo>
                  <a:lnTo>
                    <a:pt x="699" y="1402"/>
                  </a:lnTo>
                  <a:lnTo>
                    <a:pt x="647" y="1363"/>
                  </a:lnTo>
                  <a:lnTo>
                    <a:pt x="597" y="1322"/>
                  </a:lnTo>
                  <a:lnTo>
                    <a:pt x="571" y="1301"/>
                  </a:lnTo>
                  <a:lnTo>
                    <a:pt x="547" y="1280"/>
                  </a:lnTo>
                  <a:lnTo>
                    <a:pt x="524" y="1257"/>
                  </a:lnTo>
                  <a:lnTo>
                    <a:pt x="500" y="1234"/>
                  </a:lnTo>
                  <a:lnTo>
                    <a:pt x="478" y="1210"/>
                  </a:lnTo>
                  <a:lnTo>
                    <a:pt x="457" y="1183"/>
                  </a:lnTo>
                  <a:lnTo>
                    <a:pt x="436" y="1156"/>
                  </a:lnTo>
                  <a:lnTo>
                    <a:pt x="417" y="1127"/>
                  </a:lnTo>
                  <a:lnTo>
                    <a:pt x="417" y="1127"/>
                  </a:lnTo>
                  <a:lnTo>
                    <a:pt x="401" y="1102"/>
                  </a:lnTo>
                  <a:lnTo>
                    <a:pt x="387" y="1077"/>
                  </a:lnTo>
                  <a:lnTo>
                    <a:pt x="374" y="1051"/>
                  </a:lnTo>
                  <a:lnTo>
                    <a:pt x="362" y="1026"/>
                  </a:lnTo>
                  <a:lnTo>
                    <a:pt x="352" y="999"/>
                  </a:lnTo>
                  <a:lnTo>
                    <a:pt x="341" y="973"/>
                  </a:lnTo>
                  <a:lnTo>
                    <a:pt x="332" y="946"/>
                  </a:lnTo>
                  <a:lnTo>
                    <a:pt x="323" y="919"/>
                  </a:lnTo>
                  <a:lnTo>
                    <a:pt x="307" y="865"/>
                  </a:lnTo>
                  <a:lnTo>
                    <a:pt x="292" y="811"/>
                  </a:lnTo>
                  <a:lnTo>
                    <a:pt x="277" y="756"/>
                  </a:lnTo>
                  <a:lnTo>
                    <a:pt x="261" y="701"/>
                  </a:lnTo>
                  <a:lnTo>
                    <a:pt x="261" y="701"/>
                  </a:lnTo>
                  <a:lnTo>
                    <a:pt x="281" y="686"/>
                  </a:lnTo>
                  <a:lnTo>
                    <a:pt x="300" y="670"/>
                  </a:lnTo>
                  <a:lnTo>
                    <a:pt x="317" y="655"/>
                  </a:lnTo>
                  <a:lnTo>
                    <a:pt x="333" y="639"/>
                  </a:lnTo>
                  <a:lnTo>
                    <a:pt x="333" y="639"/>
                  </a:lnTo>
                  <a:lnTo>
                    <a:pt x="368" y="609"/>
                  </a:lnTo>
                  <a:lnTo>
                    <a:pt x="403" y="581"/>
                  </a:lnTo>
                  <a:lnTo>
                    <a:pt x="440" y="554"/>
                  </a:lnTo>
                  <a:lnTo>
                    <a:pt x="478" y="530"/>
                  </a:lnTo>
                  <a:lnTo>
                    <a:pt x="516" y="506"/>
                  </a:lnTo>
                  <a:lnTo>
                    <a:pt x="554" y="484"/>
                  </a:lnTo>
                  <a:lnTo>
                    <a:pt x="595" y="464"/>
                  </a:lnTo>
                  <a:lnTo>
                    <a:pt x="635" y="444"/>
                  </a:lnTo>
                  <a:lnTo>
                    <a:pt x="675" y="423"/>
                  </a:lnTo>
                  <a:lnTo>
                    <a:pt x="717" y="405"/>
                  </a:lnTo>
                  <a:lnTo>
                    <a:pt x="800" y="368"/>
                  </a:lnTo>
                  <a:lnTo>
                    <a:pt x="883" y="331"/>
                  </a:lnTo>
                  <a:lnTo>
                    <a:pt x="925" y="312"/>
                  </a:lnTo>
                  <a:lnTo>
                    <a:pt x="967" y="292"/>
                  </a:lnTo>
                  <a:lnTo>
                    <a:pt x="967" y="292"/>
                  </a:lnTo>
                  <a:lnTo>
                    <a:pt x="1028" y="263"/>
                  </a:lnTo>
                  <a:lnTo>
                    <a:pt x="1089" y="236"/>
                  </a:lnTo>
                  <a:lnTo>
                    <a:pt x="1151" y="212"/>
                  </a:lnTo>
                  <a:lnTo>
                    <a:pt x="1213" y="189"/>
                  </a:lnTo>
                  <a:lnTo>
                    <a:pt x="1277" y="166"/>
                  </a:lnTo>
                  <a:lnTo>
                    <a:pt x="1340" y="146"/>
                  </a:lnTo>
                  <a:lnTo>
                    <a:pt x="1403" y="127"/>
                  </a:lnTo>
                  <a:lnTo>
                    <a:pt x="1468" y="110"/>
                  </a:lnTo>
                  <a:lnTo>
                    <a:pt x="1533" y="94"/>
                  </a:lnTo>
                  <a:lnTo>
                    <a:pt x="1597" y="80"/>
                  </a:lnTo>
                  <a:lnTo>
                    <a:pt x="1662" y="67"/>
                  </a:lnTo>
                  <a:lnTo>
                    <a:pt x="1728" y="56"/>
                  </a:lnTo>
                  <a:lnTo>
                    <a:pt x="1794" y="46"/>
                  </a:lnTo>
                  <a:lnTo>
                    <a:pt x="1859" y="38"/>
                  </a:lnTo>
                  <a:lnTo>
                    <a:pt x="1926" y="30"/>
                  </a:lnTo>
                  <a:lnTo>
                    <a:pt x="1992" y="24"/>
                  </a:lnTo>
                  <a:lnTo>
                    <a:pt x="1992" y="24"/>
                  </a:lnTo>
                  <a:lnTo>
                    <a:pt x="2095" y="15"/>
                  </a:lnTo>
                  <a:lnTo>
                    <a:pt x="2198" y="9"/>
                  </a:lnTo>
                  <a:lnTo>
                    <a:pt x="2302" y="4"/>
                  </a:lnTo>
                  <a:lnTo>
                    <a:pt x="2406" y="2"/>
                  </a:lnTo>
                  <a:lnTo>
                    <a:pt x="2458" y="0"/>
                  </a:lnTo>
                  <a:lnTo>
                    <a:pt x="2510" y="0"/>
                  </a:lnTo>
                  <a:lnTo>
                    <a:pt x="2561" y="2"/>
                  </a:lnTo>
                  <a:lnTo>
                    <a:pt x="2613" y="4"/>
                  </a:lnTo>
                  <a:lnTo>
                    <a:pt x="2665" y="7"/>
                  </a:lnTo>
                  <a:lnTo>
                    <a:pt x="2716" y="10"/>
                  </a:lnTo>
                  <a:lnTo>
                    <a:pt x="2768" y="14"/>
                  </a:lnTo>
                  <a:lnTo>
                    <a:pt x="2818" y="20"/>
                  </a:lnTo>
                  <a:lnTo>
                    <a:pt x="2824" y="19"/>
                  </a:lnTo>
                  <a:lnTo>
                    <a:pt x="2824" y="19"/>
                  </a:lnTo>
                  <a:lnTo>
                    <a:pt x="2834" y="49"/>
                  </a:lnTo>
                  <a:lnTo>
                    <a:pt x="2846" y="79"/>
                  </a:lnTo>
                  <a:lnTo>
                    <a:pt x="2859" y="108"/>
                  </a:lnTo>
                  <a:lnTo>
                    <a:pt x="2873" y="135"/>
                  </a:lnTo>
                  <a:lnTo>
                    <a:pt x="2887" y="163"/>
                  </a:lnTo>
                  <a:lnTo>
                    <a:pt x="2903" y="190"/>
                  </a:lnTo>
                  <a:lnTo>
                    <a:pt x="2921" y="214"/>
                  </a:lnTo>
                  <a:lnTo>
                    <a:pt x="2940" y="238"/>
                  </a:lnTo>
                  <a:lnTo>
                    <a:pt x="2961" y="262"/>
                  </a:lnTo>
                  <a:lnTo>
                    <a:pt x="2983" y="283"/>
                  </a:lnTo>
                  <a:lnTo>
                    <a:pt x="3006" y="304"/>
                  </a:lnTo>
                  <a:lnTo>
                    <a:pt x="3032" y="325"/>
                  </a:lnTo>
                  <a:lnTo>
                    <a:pt x="3059" y="343"/>
                  </a:lnTo>
                  <a:lnTo>
                    <a:pt x="3089" y="361"/>
                  </a:lnTo>
                  <a:lnTo>
                    <a:pt x="3120" y="377"/>
                  </a:lnTo>
                  <a:lnTo>
                    <a:pt x="3154" y="391"/>
                  </a:lnTo>
                  <a:lnTo>
                    <a:pt x="3154" y="391"/>
                  </a:lnTo>
                  <a:lnTo>
                    <a:pt x="3235" y="423"/>
                  </a:lnTo>
                  <a:lnTo>
                    <a:pt x="3318" y="454"/>
                  </a:lnTo>
                  <a:lnTo>
                    <a:pt x="3402" y="482"/>
                  </a:lnTo>
                  <a:lnTo>
                    <a:pt x="3485" y="508"/>
                  </a:lnTo>
                  <a:lnTo>
                    <a:pt x="3570" y="534"/>
                  </a:lnTo>
                  <a:lnTo>
                    <a:pt x="3654" y="558"/>
                  </a:lnTo>
                  <a:lnTo>
                    <a:pt x="3739" y="581"/>
                  </a:lnTo>
                  <a:lnTo>
                    <a:pt x="3825" y="603"/>
                  </a:lnTo>
                  <a:lnTo>
                    <a:pt x="3824" y="607"/>
                  </a:lnTo>
                  <a:lnTo>
                    <a:pt x="3824" y="607"/>
                  </a:lnTo>
                  <a:lnTo>
                    <a:pt x="3850" y="644"/>
                  </a:lnTo>
                  <a:lnTo>
                    <a:pt x="3877" y="680"/>
                  </a:lnTo>
                  <a:lnTo>
                    <a:pt x="3906" y="715"/>
                  </a:lnTo>
                  <a:lnTo>
                    <a:pt x="3937" y="748"/>
                  </a:lnTo>
                  <a:lnTo>
                    <a:pt x="3970" y="780"/>
                  </a:lnTo>
                  <a:lnTo>
                    <a:pt x="4002" y="811"/>
                  </a:lnTo>
                  <a:lnTo>
                    <a:pt x="4037" y="842"/>
                  </a:lnTo>
                  <a:lnTo>
                    <a:pt x="4074" y="872"/>
                  </a:lnTo>
                  <a:lnTo>
                    <a:pt x="4110" y="900"/>
                  </a:lnTo>
                  <a:lnTo>
                    <a:pt x="4147" y="928"/>
                  </a:lnTo>
                  <a:lnTo>
                    <a:pt x="4222" y="983"/>
                  </a:lnTo>
                  <a:lnTo>
                    <a:pt x="4300" y="1038"/>
                  </a:lnTo>
                  <a:lnTo>
                    <a:pt x="4376" y="1093"/>
                  </a:lnTo>
                  <a:lnTo>
                    <a:pt x="4413" y="1121"/>
                  </a:lnTo>
                  <a:lnTo>
                    <a:pt x="4450" y="1149"/>
                  </a:lnTo>
                  <a:lnTo>
                    <a:pt x="4487" y="1178"/>
                  </a:lnTo>
                  <a:lnTo>
                    <a:pt x="4523" y="1207"/>
                  </a:lnTo>
                  <a:lnTo>
                    <a:pt x="4557" y="1238"/>
                  </a:lnTo>
                  <a:lnTo>
                    <a:pt x="4591" y="1270"/>
                  </a:lnTo>
                  <a:lnTo>
                    <a:pt x="4624" y="1302"/>
                  </a:lnTo>
                  <a:lnTo>
                    <a:pt x="4655" y="1336"/>
                  </a:lnTo>
                  <a:lnTo>
                    <a:pt x="4685" y="1371"/>
                  </a:lnTo>
                  <a:lnTo>
                    <a:pt x="4713" y="1407"/>
                  </a:lnTo>
                  <a:lnTo>
                    <a:pt x="4739" y="1445"/>
                  </a:lnTo>
                  <a:lnTo>
                    <a:pt x="4751" y="1465"/>
                  </a:lnTo>
                  <a:lnTo>
                    <a:pt x="4763" y="1485"/>
                  </a:lnTo>
                  <a:lnTo>
                    <a:pt x="4775" y="1505"/>
                  </a:lnTo>
                  <a:lnTo>
                    <a:pt x="4785" y="1526"/>
                  </a:lnTo>
                  <a:lnTo>
                    <a:pt x="4796" y="1547"/>
                  </a:lnTo>
                  <a:lnTo>
                    <a:pt x="4806" y="1570"/>
                  </a:lnTo>
                  <a:lnTo>
                    <a:pt x="4814" y="1592"/>
                  </a:lnTo>
                  <a:lnTo>
                    <a:pt x="4823" y="1614"/>
                  </a:lnTo>
                  <a:lnTo>
                    <a:pt x="4830" y="1639"/>
                  </a:lnTo>
                  <a:lnTo>
                    <a:pt x="4837" y="1662"/>
                  </a:lnTo>
                  <a:lnTo>
                    <a:pt x="4837" y="1662"/>
                  </a:lnTo>
                  <a:lnTo>
                    <a:pt x="4843" y="1683"/>
                  </a:lnTo>
                  <a:lnTo>
                    <a:pt x="4847" y="1705"/>
                  </a:lnTo>
                  <a:lnTo>
                    <a:pt x="4851" y="1725"/>
                  </a:lnTo>
                  <a:lnTo>
                    <a:pt x="4853" y="1746"/>
                  </a:lnTo>
                  <a:lnTo>
                    <a:pt x="4857" y="1766"/>
                  </a:lnTo>
                  <a:lnTo>
                    <a:pt x="4858" y="1786"/>
                  </a:lnTo>
                  <a:lnTo>
                    <a:pt x="4859" y="1806"/>
                  </a:lnTo>
                  <a:lnTo>
                    <a:pt x="4859" y="1826"/>
                  </a:lnTo>
                  <a:lnTo>
                    <a:pt x="4858" y="1845"/>
                  </a:lnTo>
                  <a:lnTo>
                    <a:pt x="4857" y="1864"/>
                  </a:lnTo>
                  <a:lnTo>
                    <a:pt x="4854" y="1883"/>
                  </a:lnTo>
                  <a:lnTo>
                    <a:pt x="4851" y="1901"/>
                  </a:lnTo>
                  <a:lnTo>
                    <a:pt x="4848" y="1920"/>
                  </a:lnTo>
                  <a:lnTo>
                    <a:pt x="4844" y="1938"/>
                  </a:lnTo>
                  <a:lnTo>
                    <a:pt x="4840" y="1956"/>
                  </a:lnTo>
                  <a:lnTo>
                    <a:pt x="4834" y="1973"/>
                  </a:lnTo>
                  <a:lnTo>
                    <a:pt x="4823" y="2009"/>
                  </a:lnTo>
                  <a:lnTo>
                    <a:pt x="4808" y="2043"/>
                  </a:lnTo>
                  <a:lnTo>
                    <a:pt x="4792" y="2074"/>
                  </a:lnTo>
                  <a:lnTo>
                    <a:pt x="4773" y="2106"/>
                  </a:lnTo>
                  <a:lnTo>
                    <a:pt x="4753" y="2137"/>
                  </a:lnTo>
                  <a:lnTo>
                    <a:pt x="4730" y="2167"/>
                  </a:lnTo>
                  <a:lnTo>
                    <a:pt x="4706" y="2194"/>
                  </a:lnTo>
                  <a:lnTo>
                    <a:pt x="4680" y="2222"/>
                  </a:lnTo>
                  <a:lnTo>
                    <a:pt x="4680" y="2222"/>
                  </a:lnTo>
                  <a:lnTo>
                    <a:pt x="4654" y="2248"/>
                  </a:lnTo>
                  <a:lnTo>
                    <a:pt x="4626" y="2272"/>
                  </a:lnTo>
                  <a:lnTo>
                    <a:pt x="4598" y="2295"/>
                  </a:lnTo>
                  <a:lnTo>
                    <a:pt x="4568" y="2318"/>
                  </a:lnTo>
                  <a:lnTo>
                    <a:pt x="4537" y="2339"/>
                  </a:lnTo>
                  <a:lnTo>
                    <a:pt x="4505" y="2358"/>
                  </a:lnTo>
                  <a:lnTo>
                    <a:pt x="4472" y="2377"/>
                  </a:lnTo>
                  <a:lnTo>
                    <a:pt x="4440" y="2395"/>
                  </a:lnTo>
                  <a:lnTo>
                    <a:pt x="4406" y="2411"/>
                  </a:lnTo>
                  <a:lnTo>
                    <a:pt x="4371" y="2427"/>
                  </a:lnTo>
                  <a:lnTo>
                    <a:pt x="4336" y="2441"/>
                  </a:lnTo>
                  <a:lnTo>
                    <a:pt x="4301" y="2454"/>
                  </a:lnTo>
                  <a:lnTo>
                    <a:pt x="4266" y="2465"/>
                  </a:lnTo>
                  <a:lnTo>
                    <a:pt x="4230" y="2476"/>
                  </a:lnTo>
                  <a:lnTo>
                    <a:pt x="4194" y="2486"/>
                  </a:lnTo>
                  <a:lnTo>
                    <a:pt x="4159" y="2493"/>
                  </a:lnTo>
                  <a:lnTo>
                    <a:pt x="4159" y="2493"/>
                  </a:lnTo>
                  <a:lnTo>
                    <a:pt x="4119" y="2503"/>
                  </a:lnTo>
                  <a:lnTo>
                    <a:pt x="4079" y="2510"/>
                  </a:lnTo>
                  <a:lnTo>
                    <a:pt x="4039" y="2516"/>
                  </a:lnTo>
                  <a:lnTo>
                    <a:pt x="3998" y="2523"/>
                  </a:lnTo>
                  <a:lnTo>
                    <a:pt x="3957" y="2528"/>
                  </a:lnTo>
                  <a:lnTo>
                    <a:pt x="3915" y="2532"/>
                  </a:lnTo>
                  <a:lnTo>
                    <a:pt x="3874" y="2537"/>
                  </a:lnTo>
                  <a:lnTo>
                    <a:pt x="3833" y="2540"/>
                  </a:lnTo>
                  <a:lnTo>
                    <a:pt x="3791" y="2542"/>
                  </a:lnTo>
                  <a:lnTo>
                    <a:pt x="3750" y="2544"/>
                  </a:lnTo>
                  <a:lnTo>
                    <a:pt x="3665" y="2546"/>
                  </a:lnTo>
                  <a:lnTo>
                    <a:pt x="3581" y="2545"/>
                  </a:lnTo>
                  <a:lnTo>
                    <a:pt x="3496" y="2544"/>
                  </a:lnTo>
                  <a:lnTo>
                    <a:pt x="3413" y="2540"/>
                  </a:lnTo>
                  <a:lnTo>
                    <a:pt x="3328" y="2534"/>
                  </a:lnTo>
                  <a:lnTo>
                    <a:pt x="3244" y="2528"/>
                  </a:lnTo>
                  <a:lnTo>
                    <a:pt x="3160" y="2521"/>
                  </a:lnTo>
                  <a:lnTo>
                    <a:pt x="3077" y="2512"/>
                  </a:lnTo>
                  <a:lnTo>
                    <a:pt x="2996" y="2504"/>
                  </a:lnTo>
                  <a:lnTo>
                    <a:pt x="2834" y="2486"/>
                  </a:lnTo>
                  <a:lnTo>
                    <a:pt x="2834" y="2486"/>
                  </a:lnTo>
                  <a:lnTo>
                    <a:pt x="2725" y="2473"/>
                  </a:lnTo>
                  <a:lnTo>
                    <a:pt x="2615" y="2463"/>
                  </a:lnTo>
                  <a:lnTo>
                    <a:pt x="2504" y="2455"/>
                  </a:lnTo>
                  <a:lnTo>
                    <a:pt x="2394" y="2448"/>
                  </a:lnTo>
                  <a:lnTo>
                    <a:pt x="2283" y="2444"/>
                  </a:lnTo>
                  <a:lnTo>
                    <a:pt x="2171" y="2441"/>
                  </a:lnTo>
                  <a:lnTo>
                    <a:pt x="2060" y="2439"/>
                  </a:lnTo>
                  <a:lnTo>
                    <a:pt x="1949" y="2438"/>
                  </a:lnTo>
                  <a:lnTo>
                    <a:pt x="1726" y="2438"/>
                  </a:lnTo>
                  <a:lnTo>
                    <a:pt x="1503" y="2439"/>
                  </a:lnTo>
                  <a:lnTo>
                    <a:pt x="1282" y="2439"/>
                  </a:lnTo>
                  <a:lnTo>
                    <a:pt x="1172" y="2439"/>
                  </a:lnTo>
                  <a:lnTo>
                    <a:pt x="1063" y="2438"/>
                  </a:lnTo>
                  <a:lnTo>
                    <a:pt x="1063" y="2438"/>
                  </a:lnTo>
                  <a:lnTo>
                    <a:pt x="994" y="2437"/>
                  </a:lnTo>
                  <a:lnTo>
                    <a:pt x="927" y="2436"/>
                  </a:lnTo>
                  <a:lnTo>
                    <a:pt x="792" y="2429"/>
                  </a:lnTo>
                  <a:lnTo>
                    <a:pt x="660" y="2424"/>
                  </a:lnTo>
                  <a:lnTo>
                    <a:pt x="594" y="2422"/>
                  </a:lnTo>
                  <a:lnTo>
                    <a:pt x="528" y="2422"/>
                  </a:lnTo>
                  <a:lnTo>
                    <a:pt x="528" y="2422"/>
                  </a:lnTo>
                  <a:lnTo>
                    <a:pt x="483" y="2423"/>
                  </a:lnTo>
                  <a:lnTo>
                    <a:pt x="438" y="2425"/>
                  </a:lnTo>
                  <a:lnTo>
                    <a:pt x="344" y="2431"/>
                  </a:lnTo>
                  <a:lnTo>
                    <a:pt x="298" y="2434"/>
                  </a:lnTo>
                  <a:lnTo>
                    <a:pt x="251" y="2434"/>
                  </a:lnTo>
                  <a:lnTo>
                    <a:pt x="228" y="2432"/>
                  </a:lnTo>
                  <a:lnTo>
                    <a:pt x="204" y="2431"/>
                  </a:lnTo>
                  <a:lnTo>
                    <a:pt x="182" y="2429"/>
                  </a:lnTo>
                  <a:lnTo>
                    <a:pt x="159" y="2426"/>
                  </a:lnTo>
                  <a:lnTo>
                    <a:pt x="161" y="2413"/>
                  </a:lnTo>
                  <a:lnTo>
                    <a:pt x="161" y="2413"/>
                  </a:lnTo>
                  <a:lnTo>
                    <a:pt x="136" y="2363"/>
                  </a:lnTo>
                  <a:lnTo>
                    <a:pt x="112" y="2309"/>
                  </a:lnTo>
                  <a:lnTo>
                    <a:pt x="112" y="2309"/>
                  </a:lnTo>
                  <a:lnTo>
                    <a:pt x="88" y="2250"/>
                  </a:lnTo>
                  <a:lnTo>
                    <a:pt x="76" y="2218"/>
                  </a:lnTo>
                  <a:lnTo>
                    <a:pt x="64" y="2187"/>
                  </a:lnTo>
                  <a:lnTo>
                    <a:pt x="54" y="2155"/>
                  </a:lnTo>
                  <a:lnTo>
                    <a:pt x="44" y="2123"/>
                  </a:lnTo>
                  <a:lnTo>
                    <a:pt x="35" y="2090"/>
                  </a:lnTo>
                  <a:lnTo>
                    <a:pt x="26" y="2058"/>
                  </a:lnTo>
                  <a:lnTo>
                    <a:pt x="19" y="2026"/>
                  </a:lnTo>
                  <a:lnTo>
                    <a:pt x="12" y="1993"/>
                  </a:lnTo>
                  <a:lnTo>
                    <a:pt x="7" y="1960"/>
                  </a:lnTo>
                  <a:lnTo>
                    <a:pt x="4" y="1927"/>
                  </a:lnTo>
                  <a:lnTo>
                    <a:pt x="1" y="1895"/>
                  </a:lnTo>
                  <a:lnTo>
                    <a:pt x="0" y="1862"/>
                  </a:lnTo>
                  <a:lnTo>
                    <a:pt x="0" y="1830"/>
                  </a:lnTo>
                  <a:lnTo>
                    <a:pt x="2" y="1798"/>
                  </a:lnTo>
                  <a:lnTo>
                    <a:pt x="2" y="1798"/>
                  </a:lnTo>
                  <a:lnTo>
                    <a:pt x="2" y="1766"/>
                  </a:lnTo>
                  <a:lnTo>
                    <a:pt x="4" y="1733"/>
                  </a:lnTo>
                  <a:lnTo>
                    <a:pt x="8" y="1698"/>
                  </a:lnTo>
                  <a:lnTo>
                    <a:pt x="11" y="1680"/>
                  </a:lnTo>
                  <a:lnTo>
                    <a:pt x="14" y="1662"/>
                  </a:lnTo>
                  <a:lnTo>
                    <a:pt x="19" y="1644"/>
                  </a:lnTo>
                  <a:lnTo>
                    <a:pt x="23" y="1627"/>
                  </a:lnTo>
                  <a:lnTo>
                    <a:pt x="29" y="1610"/>
                  </a:lnTo>
                  <a:lnTo>
                    <a:pt x="36" y="1593"/>
                  </a:lnTo>
                  <a:lnTo>
                    <a:pt x="43" y="1577"/>
                  </a:lnTo>
                  <a:lnTo>
                    <a:pt x="52" y="1561"/>
                  </a:lnTo>
                  <a:lnTo>
                    <a:pt x="61" y="1546"/>
                  </a:lnTo>
                  <a:lnTo>
                    <a:pt x="72" y="1533"/>
                  </a:lnTo>
                  <a:lnTo>
                    <a:pt x="72" y="1533"/>
                  </a:lnTo>
                  <a:lnTo>
                    <a:pt x="81" y="1522"/>
                  </a:lnTo>
                  <a:lnTo>
                    <a:pt x="91" y="1512"/>
                  </a:lnTo>
                  <a:lnTo>
                    <a:pt x="101" y="1503"/>
                  </a:lnTo>
                  <a:lnTo>
                    <a:pt x="113" y="1494"/>
                  </a:lnTo>
                  <a:lnTo>
                    <a:pt x="113" y="1494"/>
                  </a:lnTo>
                  <a:lnTo>
                    <a:pt x="129" y="1483"/>
                  </a:lnTo>
                  <a:lnTo>
                    <a:pt x="146" y="1473"/>
                  </a:lnTo>
                  <a:lnTo>
                    <a:pt x="162" y="1467"/>
                  </a:lnTo>
                  <a:lnTo>
                    <a:pt x="178" y="1462"/>
                  </a:lnTo>
                  <a:lnTo>
                    <a:pt x="194" y="1459"/>
                  </a:lnTo>
                  <a:lnTo>
                    <a:pt x="210" y="1459"/>
                  </a:lnTo>
                  <a:lnTo>
                    <a:pt x="227" y="1459"/>
                  </a:lnTo>
                  <a:lnTo>
                    <a:pt x="243" y="1461"/>
                  </a:lnTo>
                  <a:lnTo>
                    <a:pt x="260" y="1465"/>
                  </a:lnTo>
                  <a:lnTo>
                    <a:pt x="277" y="1469"/>
                  </a:lnTo>
                  <a:lnTo>
                    <a:pt x="310" y="1477"/>
                  </a:lnTo>
                  <a:lnTo>
                    <a:pt x="347" y="1487"/>
                  </a:lnTo>
                  <a:lnTo>
                    <a:pt x="366" y="1491"/>
                  </a:lnTo>
                  <a:lnTo>
                    <a:pt x="385" y="1494"/>
                  </a:lnTo>
                  <a:lnTo>
                    <a:pt x="385" y="1494"/>
                  </a:lnTo>
                  <a:lnTo>
                    <a:pt x="436" y="1500"/>
                  </a:lnTo>
                  <a:lnTo>
                    <a:pt x="488" y="1502"/>
                  </a:lnTo>
                  <a:lnTo>
                    <a:pt x="540" y="1503"/>
                  </a:lnTo>
                  <a:lnTo>
                    <a:pt x="593" y="1502"/>
                  </a:lnTo>
                  <a:lnTo>
                    <a:pt x="645" y="1500"/>
                  </a:lnTo>
                  <a:lnTo>
                    <a:pt x="697" y="1495"/>
                  </a:lnTo>
                  <a:lnTo>
                    <a:pt x="749" y="1490"/>
                  </a:lnTo>
                  <a:lnTo>
                    <a:pt x="801" y="1484"/>
                  </a:lnTo>
                  <a:lnTo>
                    <a:pt x="801" y="14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3A74A937-7BD3-399A-DBE8-C6918704E9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8" y="930"/>
              <a:ext cx="2399" cy="2405"/>
            </a:xfrm>
            <a:custGeom>
              <a:avLst/>
              <a:gdLst>
                <a:gd name="T0" fmla="*/ 2635 w 4798"/>
                <a:gd name="T1" fmla="*/ 3115 h 4810"/>
                <a:gd name="T2" fmla="*/ 2685 w 4798"/>
                <a:gd name="T3" fmla="*/ 3640 h 4810"/>
                <a:gd name="T4" fmla="*/ 2769 w 4798"/>
                <a:gd name="T5" fmla="*/ 4086 h 4810"/>
                <a:gd name="T6" fmla="*/ 2506 w 4798"/>
                <a:gd name="T7" fmla="*/ 4069 h 4810"/>
                <a:gd name="T8" fmla="*/ 1937 w 4798"/>
                <a:gd name="T9" fmla="*/ 4091 h 4810"/>
                <a:gd name="T10" fmla="*/ 1542 w 4798"/>
                <a:gd name="T11" fmla="*/ 4147 h 4810"/>
                <a:gd name="T12" fmla="*/ 1096 w 4798"/>
                <a:gd name="T13" fmla="*/ 4279 h 4810"/>
                <a:gd name="T14" fmla="*/ 745 w 4798"/>
                <a:gd name="T15" fmla="*/ 4435 h 4810"/>
                <a:gd name="T16" fmla="*/ 423 w 4798"/>
                <a:gd name="T17" fmla="*/ 4597 h 4810"/>
                <a:gd name="T18" fmla="*/ 245 w 4798"/>
                <a:gd name="T19" fmla="*/ 4737 h 4810"/>
                <a:gd name="T20" fmla="*/ 153 w 4798"/>
                <a:gd name="T21" fmla="*/ 4798 h 4810"/>
                <a:gd name="T22" fmla="*/ 79 w 4798"/>
                <a:gd name="T23" fmla="*/ 4809 h 4810"/>
                <a:gd name="T24" fmla="*/ 35 w 4798"/>
                <a:gd name="T25" fmla="*/ 4780 h 4810"/>
                <a:gd name="T26" fmla="*/ 5 w 4798"/>
                <a:gd name="T27" fmla="*/ 4665 h 4810"/>
                <a:gd name="T28" fmla="*/ 2 w 4798"/>
                <a:gd name="T29" fmla="*/ 4309 h 4810"/>
                <a:gd name="T30" fmla="*/ 13 w 4798"/>
                <a:gd name="T31" fmla="*/ 3872 h 4810"/>
                <a:gd name="T32" fmla="*/ 26 w 4798"/>
                <a:gd name="T33" fmla="*/ 3603 h 4810"/>
                <a:gd name="T34" fmla="*/ 85 w 4798"/>
                <a:gd name="T35" fmla="*/ 3341 h 4810"/>
                <a:gd name="T36" fmla="*/ 260 w 4798"/>
                <a:gd name="T37" fmla="*/ 2894 h 4810"/>
                <a:gd name="T38" fmla="*/ 505 w 4798"/>
                <a:gd name="T39" fmla="*/ 2332 h 4810"/>
                <a:gd name="T40" fmla="*/ 750 w 4798"/>
                <a:gd name="T41" fmla="*/ 1909 h 4810"/>
                <a:gd name="T42" fmla="*/ 1013 w 4798"/>
                <a:gd name="T43" fmla="*/ 1581 h 4810"/>
                <a:gd name="T44" fmla="*/ 1408 w 4798"/>
                <a:gd name="T45" fmla="*/ 1141 h 4810"/>
                <a:gd name="T46" fmla="*/ 1659 w 4798"/>
                <a:gd name="T47" fmla="*/ 918 h 4810"/>
                <a:gd name="T48" fmla="*/ 1991 w 4798"/>
                <a:gd name="T49" fmla="*/ 674 h 4810"/>
                <a:gd name="T50" fmla="*/ 2343 w 4798"/>
                <a:gd name="T51" fmla="*/ 462 h 4810"/>
                <a:gd name="T52" fmla="*/ 2716 w 4798"/>
                <a:gd name="T53" fmla="*/ 284 h 4810"/>
                <a:gd name="T54" fmla="*/ 3047 w 4798"/>
                <a:gd name="T55" fmla="*/ 155 h 4810"/>
                <a:gd name="T56" fmla="*/ 3468 w 4798"/>
                <a:gd name="T57" fmla="*/ 52 h 4810"/>
                <a:gd name="T58" fmla="*/ 4010 w 4798"/>
                <a:gd name="T59" fmla="*/ 0 h 4810"/>
                <a:gd name="T60" fmla="*/ 4023 w 4798"/>
                <a:gd name="T61" fmla="*/ 196 h 4810"/>
                <a:gd name="T62" fmla="*/ 4093 w 4798"/>
                <a:gd name="T63" fmla="*/ 618 h 4810"/>
                <a:gd name="T64" fmla="*/ 4151 w 4798"/>
                <a:gd name="T65" fmla="*/ 909 h 4810"/>
                <a:gd name="T66" fmla="*/ 4264 w 4798"/>
                <a:gd name="T67" fmla="*/ 1153 h 4810"/>
                <a:gd name="T68" fmla="*/ 4400 w 4798"/>
                <a:gd name="T69" fmla="*/ 1362 h 4810"/>
                <a:gd name="T70" fmla="*/ 4506 w 4798"/>
                <a:gd name="T71" fmla="*/ 1474 h 4810"/>
                <a:gd name="T72" fmla="*/ 4553 w 4798"/>
                <a:gd name="T73" fmla="*/ 1472 h 4810"/>
                <a:gd name="T74" fmla="*/ 4596 w 4798"/>
                <a:gd name="T75" fmla="*/ 1297 h 4810"/>
                <a:gd name="T76" fmla="*/ 4654 w 4798"/>
                <a:gd name="T77" fmla="*/ 1152 h 4810"/>
                <a:gd name="T78" fmla="*/ 4753 w 4798"/>
                <a:gd name="T79" fmla="*/ 1125 h 4810"/>
                <a:gd name="T80" fmla="*/ 4794 w 4798"/>
                <a:gd name="T81" fmla="*/ 1293 h 4810"/>
                <a:gd name="T82" fmla="*/ 4788 w 4798"/>
                <a:gd name="T83" fmla="*/ 1644 h 4810"/>
                <a:gd name="T84" fmla="*/ 4737 w 4798"/>
                <a:gd name="T85" fmla="*/ 2388 h 4810"/>
                <a:gd name="T86" fmla="*/ 4706 w 4798"/>
                <a:gd name="T87" fmla="*/ 2706 h 4810"/>
                <a:gd name="T88" fmla="*/ 4692 w 4798"/>
                <a:gd name="T89" fmla="*/ 3025 h 4810"/>
                <a:gd name="T90" fmla="*/ 4648 w 4798"/>
                <a:gd name="T91" fmla="*/ 3138 h 4810"/>
                <a:gd name="T92" fmla="*/ 4587 w 4798"/>
                <a:gd name="T93" fmla="*/ 3174 h 4810"/>
                <a:gd name="T94" fmla="*/ 4397 w 4798"/>
                <a:gd name="T95" fmla="*/ 3178 h 4810"/>
                <a:gd name="T96" fmla="*/ 4221 w 4798"/>
                <a:gd name="T97" fmla="*/ 3191 h 4810"/>
                <a:gd name="T98" fmla="*/ 4022 w 4798"/>
                <a:gd name="T99" fmla="*/ 3236 h 4810"/>
                <a:gd name="T100" fmla="*/ 3919 w 4798"/>
                <a:gd name="T101" fmla="*/ 3296 h 4810"/>
                <a:gd name="T102" fmla="*/ 3767 w 4798"/>
                <a:gd name="T103" fmla="*/ 3147 h 4810"/>
                <a:gd name="T104" fmla="*/ 3713 w 4798"/>
                <a:gd name="T105" fmla="*/ 2882 h 4810"/>
                <a:gd name="T106" fmla="*/ 3298 w 4798"/>
                <a:gd name="T107" fmla="*/ 2854 h 4810"/>
                <a:gd name="T108" fmla="*/ 2944 w 4798"/>
                <a:gd name="T109" fmla="*/ 2840 h 4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798" h="4810">
                  <a:moveTo>
                    <a:pt x="2629" y="2823"/>
                  </a:moveTo>
                  <a:lnTo>
                    <a:pt x="2628" y="2852"/>
                  </a:lnTo>
                  <a:lnTo>
                    <a:pt x="2628" y="2852"/>
                  </a:lnTo>
                  <a:lnTo>
                    <a:pt x="2628" y="2918"/>
                  </a:lnTo>
                  <a:lnTo>
                    <a:pt x="2630" y="2984"/>
                  </a:lnTo>
                  <a:lnTo>
                    <a:pt x="2632" y="3050"/>
                  </a:lnTo>
                  <a:lnTo>
                    <a:pt x="2635" y="3115"/>
                  </a:lnTo>
                  <a:lnTo>
                    <a:pt x="2638" y="3181"/>
                  </a:lnTo>
                  <a:lnTo>
                    <a:pt x="2644" y="3247"/>
                  </a:lnTo>
                  <a:lnTo>
                    <a:pt x="2649" y="3313"/>
                  </a:lnTo>
                  <a:lnTo>
                    <a:pt x="2654" y="3379"/>
                  </a:lnTo>
                  <a:lnTo>
                    <a:pt x="2662" y="3444"/>
                  </a:lnTo>
                  <a:lnTo>
                    <a:pt x="2669" y="3510"/>
                  </a:lnTo>
                  <a:lnTo>
                    <a:pt x="2685" y="3640"/>
                  </a:lnTo>
                  <a:lnTo>
                    <a:pt x="2703" y="3770"/>
                  </a:lnTo>
                  <a:lnTo>
                    <a:pt x="2723" y="3900"/>
                  </a:lnTo>
                  <a:lnTo>
                    <a:pt x="2723" y="3900"/>
                  </a:lnTo>
                  <a:lnTo>
                    <a:pt x="2733" y="3947"/>
                  </a:lnTo>
                  <a:lnTo>
                    <a:pt x="2743" y="3995"/>
                  </a:lnTo>
                  <a:lnTo>
                    <a:pt x="2756" y="4041"/>
                  </a:lnTo>
                  <a:lnTo>
                    <a:pt x="2769" y="4086"/>
                  </a:lnTo>
                  <a:lnTo>
                    <a:pt x="2763" y="4087"/>
                  </a:lnTo>
                  <a:lnTo>
                    <a:pt x="2763" y="4087"/>
                  </a:lnTo>
                  <a:lnTo>
                    <a:pt x="2713" y="4081"/>
                  </a:lnTo>
                  <a:lnTo>
                    <a:pt x="2661" y="4077"/>
                  </a:lnTo>
                  <a:lnTo>
                    <a:pt x="2610" y="4074"/>
                  </a:lnTo>
                  <a:lnTo>
                    <a:pt x="2558" y="4071"/>
                  </a:lnTo>
                  <a:lnTo>
                    <a:pt x="2506" y="4069"/>
                  </a:lnTo>
                  <a:lnTo>
                    <a:pt x="2455" y="4067"/>
                  </a:lnTo>
                  <a:lnTo>
                    <a:pt x="2403" y="4067"/>
                  </a:lnTo>
                  <a:lnTo>
                    <a:pt x="2351" y="4069"/>
                  </a:lnTo>
                  <a:lnTo>
                    <a:pt x="2247" y="4071"/>
                  </a:lnTo>
                  <a:lnTo>
                    <a:pt x="2143" y="4076"/>
                  </a:lnTo>
                  <a:lnTo>
                    <a:pt x="2040" y="4082"/>
                  </a:lnTo>
                  <a:lnTo>
                    <a:pt x="1937" y="4091"/>
                  </a:lnTo>
                  <a:lnTo>
                    <a:pt x="1937" y="4091"/>
                  </a:lnTo>
                  <a:lnTo>
                    <a:pt x="1871" y="4097"/>
                  </a:lnTo>
                  <a:lnTo>
                    <a:pt x="1804" y="4105"/>
                  </a:lnTo>
                  <a:lnTo>
                    <a:pt x="1739" y="4113"/>
                  </a:lnTo>
                  <a:lnTo>
                    <a:pt x="1673" y="4123"/>
                  </a:lnTo>
                  <a:lnTo>
                    <a:pt x="1607" y="4134"/>
                  </a:lnTo>
                  <a:lnTo>
                    <a:pt x="1542" y="4147"/>
                  </a:lnTo>
                  <a:lnTo>
                    <a:pt x="1478" y="4161"/>
                  </a:lnTo>
                  <a:lnTo>
                    <a:pt x="1413" y="4177"/>
                  </a:lnTo>
                  <a:lnTo>
                    <a:pt x="1348" y="4194"/>
                  </a:lnTo>
                  <a:lnTo>
                    <a:pt x="1285" y="4213"/>
                  </a:lnTo>
                  <a:lnTo>
                    <a:pt x="1222" y="4233"/>
                  </a:lnTo>
                  <a:lnTo>
                    <a:pt x="1158" y="4256"/>
                  </a:lnTo>
                  <a:lnTo>
                    <a:pt x="1096" y="4279"/>
                  </a:lnTo>
                  <a:lnTo>
                    <a:pt x="1034" y="4303"/>
                  </a:lnTo>
                  <a:lnTo>
                    <a:pt x="973" y="4330"/>
                  </a:lnTo>
                  <a:lnTo>
                    <a:pt x="912" y="4359"/>
                  </a:lnTo>
                  <a:lnTo>
                    <a:pt x="912" y="4359"/>
                  </a:lnTo>
                  <a:lnTo>
                    <a:pt x="870" y="4379"/>
                  </a:lnTo>
                  <a:lnTo>
                    <a:pt x="828" y="4398"/>
                  </a:lnTo>
                  <a:lnTo>
                    <a:pt x="745" y="4435"/>
                  </a:lnTo>
                  <a:lnTo>
                    <a:pt x="662" y="4472"/>
                  </a:lnTo>
                  <a:lnTo>
                    <a:pt x="620" y="4490"/>
                  </a:lnTo>
                  <a:lnTo>
                    <a:pt x="580" y="4511"/>
                  </a:lnTo>
                  <a:lnTo>
                    <a:pt x="540" y="4531"/>
                  </a:lnTo>
                  <a:lnTo>
                    <a:pt x="499" y="4551"/>
                  </a:lnTo>
                  <a:lnTo>
                    <a:pt x="461" y="4573"/>
                  </a:lnTo>
                  <a:lnTo>
                    <a:pt x="423" y="4597"/>
                  </a:lnTo>
                  <a:lnTo>
                    <a:pt x="385" y="4621"/>
                  </a:lnTo>
                  <a:lnTo>
                    <a:pt x="348" y="4648"/>
                  </a:lnTo>
                  <a:lnTo>
                    <a:pt x="313" y="4676"/>
                  </a:lnTo>
                  <a:lnTo>
                    <a:pt x="278" y="4706"/>
                  </a:lnTo>
                  <a:lnTo>
                    <a:pt x="278" y="4706"/>
                  </a:lnTo>
                  <a:lnTo>
                    <a:pt x="262" y="4722"/>
                  </a:lnTo>
                  <a:lnTo>
                    <a:pt x="245" y="4737"/>
                  </a:lnTo>
                  <a:lnTo>
                    <a:pt x="226" y="4753"/>
                  </a:lnTo>
                  <a:lnTo>
                    <a:pt x="206" y="4768"/>
                  </a:lnTo>
                  <a:lnTo>
                    <a:pt x="206" y="4768"/>
                  </a:lnTo>
                  <a:lnTo>
                    <a:pt x="193" y="4776"/>
                  </a:lnTo>
                  <a:lnTo>
                    <a:pt x="179" y="4785"/>
                  </a:lnTo>
                  <a:lnTo>
                    <a:pt x="166" y="4792"/>
                  </a:lnTo>
                  <a:lnTo>
                    <a:pt x="153" y="4798"/>
                  </a:lnTo>
                  <a:lnTo>
                    <a:pt x="139" y="4803"/>
                  </a:lnTo>
                  <a:lnTo>
                    <a:pt x="125" y="4807"/>
                  </a:lnTo>
                  <a:lnTo>
                    <a:pt x="111" y="4809"/>
                  </a:lnTo>
                  <a:lnTo>
                    <a:pt x="98" y="4810"/>
                  </a:lnTo>
                  <a:lnTo>
                    <a:pt x="98" y="4810"/>
                  </a:lnTo>
                  <a:lnTo>
                    <a:pt x="89" y="4810"/>
                  </a:lnTo>
                  <a:lnTo>
                    <a:pt x="79" y="4809"/>
                  </a:lnTo>
                  <a:lnTo>
                    <a:pt x="72" y="4807"/>
                  </a:lnTo>
                  <a:lnTo>
                    <a:pt x="64" y="4805"/>
                  </a:lnTo>
                  <a:lnTo>
                    <a:pt x="57" y="4801"/>
                  </a:lnTo>
                  <a:lnTo>
                    <a:pt x="51" y="4796"/>
                  </a:lnTo>
                  <a:lnTo>
                    <a:pt x="45" y="4792"/>
                  </a:lnTo>
                  <a:lnTo>
                    <a:pt x="40" y="4787"/>
                  </a:lnTo>
                  <a:lnTo>
                    <a:pt x="35" y="4780"/>
                  </a:lnTo>
                  <a:lnTo>
                    <a:pt x="31" y="4773"/>
                  </a:lnTo>
                  <a:lnTo>
                    <a:pt x="23" y="4758"/>
                  </a:lnTo>
                  <a:lnTo>
                    <a:pt x="17" y="4741"/>
                  </a:lnTo>
                  <a:lnTo>
                    <a:pt x="13" y="4723"/>
                  </a:lnTo>
                  <a:lnTo>
                    <a:pt x="9" y="4704"/>
                  </a:lnTo>
                  <a:lnTo>
                    <a:pt x="7" y="4685"/>
                  </a:lnTo>
                  <a:lnTo>
                    <a:pt x="5" y="4665"/>
                  </a:lnTo>
                  <a:lnTo>
                    <a:pt x="4" y="4644"/>
                  </a:lnTo>
                  <a:lnTo>
                    <a:pt x="2" y="4570"/>
                  </a:lnTo>
                  <a:lnTo>
                    <a:pt x="2" y="4570"/>
                  </a:lnTo>
                  <a:lnTo>
                    <a:pt x="1" y="4526"/>
                  </a:lnTo>
                  <a:lnTo>
                    <a:pt x="0" y="4483"/>
                  </a:lnTo>
                  <a:lnTo>
                    <a:pt x="0" y="4396"/>
                  </a:lnTo>
                  <a:lnTo>
                    <a:pt x="2" y="4309"/>
                  </a:lnTo>
                  <a:lnTo>
                    <a:pt x="5" y="4222"/>
                  </a:lnTo>
                  <a:lnTo>
                    <a:pt x="8" y="4133"/>
                  </a:lnTo>
                  <a:lnTo>
                    <a:pt x="11" y="4046"/>
                  </a:lnTo>
                  <a:lnTo>
                    <a:pt x="13" y="3959"/>
                  </a:lnTo>
                  <a:lnTo>
                    <a:pt x="13" y="3916"/>
                  </a:lnTo>
                  <a:lnTo>
                    <a:pt x="13" y="3872"/>
                  </a:lnTo>
                  <a:lnTo>
                    <a:pt x="13" y="3872"/>
                  </a:lnTo>
                  <a:lnTo>
                    <a:pt x="11" y="3834"/>
                  </a:lnTo>
                  <a:lnTo>
                    <a:pt x="11" y="3794"/>
                  </a:lnTo>
                  <a:lnTo>
                    <a:pt x="14" y="3756"/>
                  </a:lnTo>
                  <a:lnTo>
                    <a:pt x="16" y="3718"/>
                  </a:lnTo>
                  <a:lnTo>
                    <a:pt x="18" y="3680"/>
                  </a:lnTo>
                  <a:lnTo>
                    <a:pt x="22" y="3641"/>
                  </a:lnTo>
                  <a:lnTo>
                    <a:pt x="26" y="3603"/>
                  </a:lnTo>
                  <a:lnTo>
                    <a:pt x="33" y="3565"/>
                  </a:lnTo>
                  <a:lnTo>
                    <a:pt x="39" y="3528"/>
                  </a:lnTo>
                  <a:lnTo>
                    <a:pt x="46" y="3489"/>
                  </a:lnTo>
                  <a:lnTo>
                    <a:pt x="54" y="3452"/>
                  </a:lnTo>
                  <a:lnTo>
                    <a:pt x="63" y="3415"/>
                  </a:lnTo>
                  <a:lnTo>
                    <a:pt x="74" y="3378"/>
                  </a:lnTo>
                  <a:lnTo>
                    <a:pt x="85" y="3341"/>
                  </a:lnTo>
                  <a:lnTo>
                    <a:pt x="96" y="3305"/>
                  </a:lnTo>
                  <a:lnTo>
                    <a:pt x="109" y="3267"/>
                  </a:lnTo>
                  <a:lnTo>
                    <a:pt x="109" y="3267"/>
                  </a:lnTo>
                  <a:lnTo>
                    <a:pt x="144" y="3174"/>
                  </a:lnTo>
                  <a:lnTo>
                    <a:pt x="182" y="3080"/>
                  </a:lnTo>
                  <a:lnTo>
                    <a:pt x="220" y="2987"/>
                  </a:lnTo>
                  <a:lnTo>
                    <a:pt x="260" y="2894"/>
                  </a:lnTo>
                  <a:lnTo>
                    <a:pt x="340" y="2710"/>
                  </a:lnTo>
                  <a:lnTo>
                    <a:pt x="380" y="2617"/>
                  </a:lnTo>
                  <a:lnTo>
                    <a:pt x="419" y="2525"/>
                  </a:lnTo>
                  <a:lnTo>
                    <a:pt x="419" y="2525"/>
                  </a:lnTo>
                  <a:lnTo>
                    <a:pt x="446" y="2460"/>
                  </a:lnTo>
                  <a:lnTo>
                    <a:pt x="475" y="2395"/>
                  </a:lnTo>
                  <a:lnTo>
                    <a:pt x="505" y="2332"/>
                  </a:lnTo>
                  <a:lnTo>
                    <a:pt x="536" y="2269"/>
                  </a:lnTo>
                  <a:lnTo>
                    <a:pt x="568" y="2207"/>
                  </a:lnTo>
                  <a:lnTo>
                    <a:pt x="602" y="2145"/>
                  </a:lnTo>
                  <a:lnTo>
                    <a:pt x="637" y="2085"/>
                  </a:lnTo>
                  <a:lnTo>
                    <a:pt x="673" y="2025"/>
                  </a:lnTo>
                  <a:lnTo>
                    <a:pt x="711" y="1967"/>
                  </a:lnTo>
                  <a:lnTo>
                    <a:pt x="750" y="1909"/>
                  </a:lnTo>
                  <a:lnTo>
                    <a:pt x="790" y="1852"/>
                  </a:lnTo>
                  <a:lnTo>
                    <a:pt x="833" y="1796"/>
                  </a:lnTo>
                  <a:lnTo>
                    <a:pt x="875" y="1741"/>
                  </a:lnTo>
                  <a:lnTo>
                    <a:pt x="920" y="1686"/>
                  </a:lnTo>
                  <a:lnTo>
                    <a:pt x="966" y="1633"/>
                  </a:lnTo>
                  <a:lnTo>
                    <a:pt x="1013" y="1581"/>
                  </a:lnTo>
                  <a:lnTo>
                    <a:pt x="1013" y="1581"/>
                  </a:lnTo>
                  <a:lnTo>
                    <a:pt x="1066" y="1523"/>
                  </a:lnTo>
                  <a:lnTo>
                    <a:pt x="1118" y="1463"/>
                  </a:lnTo>
                  <a:lnTo>
                    <a:pt x="1221" y="1344"/>
                  </a:lnTo>
                  <a:lnTo>
                    <a:pt x="1273" y="1285"/>
                  </a:lnTo>
                  <a:lnTo>
                    <a:pt x="1326" y="1226"/>
                  </a:lnTo>
                  <a:lnTo>
                    <a:pt x="1380" y="1169"/>
                  </a:lnTo>
                  <a:lnTo>
                    <a:pt x="1408" y="1141"/>
                  </a:lnTo>
                  <a:lnTo>
                    <a:pt x="1436" y="1114"/>
                  </a:lnTo>
                  <a:lnTo>
                    <a:pt x="1436" y="1114"/>
                  </a:lnTo>
                  <a:lnTo>
                    <a:pt x="1480" y="1073"/>
                  </a:lnTo>
                  <a:lnTo>
                    <a:pt x="1524" y="1033"/>
                  </a:lnTo>
                  <a:lnTo>
                    <a:pt x="1569" y="994"/>
                  </a:lnTo>
                  <a:lnTo>
                    <a:pt x="1613" y="955"/>
                  </a:lnTo>
                  <a:lnTo>
                    <a:pt x="1659" y="918"/>
                  </a:lnTo>
                  <a:lnTo>
                    <a:pt x="1705" y="881"/>
                  </a:lnTo>
                  <a:lnTo>
                    <a:pt x="1751" y="845"/>
                  </a:lnTo>
                  <a:lnTo>
                    <a:pt x="1798" y="809"/>
                  </a:lnTo>
                  <a:lnTo>
                    <a:pt x="1846" y="774"/>
                  </a:lnTo>
                  <a:lnTo>
                    <a:pt x="1894" y="740"/>
                  </a:lnTo>
                  <a:lnTo>
                    <a:pt x="1942" y="707"/>
                  </a:lnTo>
                  <a:lnTo>
                    <a:pt x="1991" y="674"/>
                  </a:lnTo>
                  <a:lnTo>
                    <a:pt x="2040" y="641"/>
                  </a:lnTo>
                  <a:lnTo>
                    <a:pt x="2090" y="610"/>
                  </a:lnTo>
                  <a:lnTo>
                    <a:pt x="2140" y="579"/>
                  </a:lnTo>
                  <a:lnTo>
                    <a:pt x="2190" y="549"/>
                  </a:lnTo>
                  <a:lnTo>
                    <a:pt x="2240" y="520"/>
                  </a:lnTo>
                  <a:lnTo>
                    <a:pt x="2292" y="491"/>
                  </a:lnTo>
                  <a:lnTo>
                    <a:pt x="2343" y="462"/>
                  </a:lnTo>
                  <a:lnTo>
                    <a:pt x="2395" y="435"/>
                  </a:lnTo>
                  <a:lnTo>
                    <a:pt x="2448" y="408"/>
                  </a:lnTo>
                  <a:lnTo>
                    <a:pt x="2500" y="382"/>
                  </a:lnTo>
                  <a:lnTo>
                    <a:pt x="2553" y="356"/>
                  </a:lnTo>
                  <a:lnTo>
                    <a:pt x="2608" y="332"/>
                  </a:lnTo>
                  <a:lnTo>
                    <a:pt x="2662" y="307"/>
                  </a:lnTo>
                  <a:lnTo>
                    <a:pt x="2716" y="284"/>
                  </a:lnTo>
                  <a:lnTo>
                    <a:pt x="2770" y="261"/>
                  </a:lnTo>
                  <a:lnTo>
                    <a:pt x="2825" y="238"/>
                  </a:lnTo>
                  <a:lnTo>
                    <a:pt x="2879" y="217"/>
                  </a:lnTo>
                  <a:lnTo>
                    <a:pt x="2935" y="196"/>
                  </a:lnTo>
                  <a:lnTo>
                    <a:pt x="2991" y="175"/>
                  </a:lnTo>
                  <a:lnTo>
                    <a:pt x="3047" y="155"/>
                  </a:lnTo>
                  <a:lnTo>
                    <a:pt x="3047" y="155"/>
                  </a:lnTo>
                  <a:lnTo>
                    <a:pt x="3107" y="135"/>
                  </a:lnTo>
                  <a:lnTo>
                    <a:pt x="3168" y="117"/>
                  </a:lnTo>
                  <a:lnTo>
                    <a:pt x="3228" y="101"/>
                  </a:lnTo>
                  <a:lnTo>
                    <a:pt x="3289" y="86"/>
                  </a:lnTo>
                  <a:lnTo>
                    <a:pt x="3348" y="74"/>
                  </a:lnTo>
                  <a:lnTo>
                    <a:pt x="3409" y="62"/>
                  </a:lnTo>
                  <a:lnTo>
                    <a:pt x="3468" y="52"/>
                  </a:lnTo>
                  <a:lnTo>
                    <a:pt x="3527" y="44"/>
                  </a:lnTo>
                  <a:lnTo>
                    <a:pt x="3588" y="35"/>
                  </a:lnTo>
                  <a:lnTo>
                    <a:pt x="3647" y="29"/>
                  </a:lnTo>
                  <a:lnTo>
                    <a:pt x="3707" y="23"/>
                  </a:lnTo>
                  <a:lnTo>
                    <a:pt x="3767" y="17"/>
                  </a:lnTo>
                  <a:lnTo>
                    <a:pt x="3888" y="9"/>
                  </a:lnTo>
                  <a:lnTo>
                    <a:pt x="4010" y="0"/>
                  </a:lnTo>
                  <a:lnTo>
                    <a:pt x="4010" y="11"/>
                  </a:lnTo>
                  <a:lnTo>
                    <a:pt x="4010" y="11"/>
                  </a:lnTo>
                  <a:lnTo>
                    <a:pt x="4011" y="43"/>
                  </a:lnTo>
                  <a:lnTo>
                    <a:pt x="4012" y="74"/>
                  </a:lnTo>
                  <a:lnTo>
                    <a:pt x="4013" y="104"/>
                  </a:lnTo>
                  <a:lnTo>
                    <a:pt x="4016" y="135"/>
                  </a:lnTo>
                  <a:lnTo>
                    <a:pt x="4023" y="196"/>
                  </a:lnTo>
                  <a:lnTo>
                    <a:pt x="4032" y="256"/>
                  </a:lnTo>
                  <a:lnTo>
                    <a:pt x="4042" y="318"/>
                  </a:lnTo>
                  <a:lnTo>
                    <a:pt x="4054" y="379"/>
                  </a:lnTo>
                  <a:lnTo>
                    <a:pt x="4076" y="503"/>
                  </a:lnTo>
                  <a:lnTo>
                    <a:pt x="4076" y="503"/>
                  </a:lnTo>
                  <a:lnTo>
                    <a:pt x="4084" y="559"/>
                  </a:lnTo>
                  <a:lnTo>
                    <a:pt x="4093" y="618"/>
                  </a:lnTo>
                  <a:lnTo>
                    <a:pt x="4101" y="676"/>
                  </a:lnTo>
                  <a:lnTo>
                    <a:pt x="4111" y="736"/>
                  </a:lnTo>
                  <a:lnTo>
                    <a:pt x="4121" y="794"/>
                  </a:lnTo>
                  <a:lnTo>
                    <a:pt x="4128" y="824"/>
                  </a:lnTo>
                  <a:lnTo>
                    <a:pt x="4135" y="852"/>
                  </a:lnTo>
                  <a:lnTo>
                    <a:pt x="4143" y="881"/>
                  </a:lnTo>
                  <a:lnTo>
                    <a:pt x="4151" y="909"/>
                  </a:lnTo>
                  <a:lnTo>
                    <a:pt x="4161" y="937"/>
                  </a:lnTo>
                  <a:lnTo>
                    <a:pt x="4171" y="964"/>
                  </a:lnTo>
                  <a:lnTo>
                    <a:pt x="4171" y="964"/>
                  </a:lnTo>
                  <a:lnTo>
                    <a:pt x="4200" y="1028"/>
                  </a:lnTo>
                  <a:lnTo>
                    <a:pt x="4231" y="1090"/>
                  </a:lnTo>
                  <a:lnTo>
                    <a:pt x="4247" y="1122"/>
                  </a:lnTo>
                  <a:lnTo>
                    <a:pt x="4264" y="1153"/>
                  </a:lnTo>
                  <a:lnTo>
                    <a:pt x="4281" y="1184"/>
                  </a:lnTo>
                  <a:lnTo>
                    <a:pt x="4299" y="1215"/>
                  </a:lnTo>
                  <a:lnTo>
                    <a:pt x="4318" y="1246"/>
                  </a:lnTo>
                  <a:lnTo>
                    <a:pt x="4338" y="1275"/>
                  </a:lnTo>
                  <a:lnTo>
                    <a:pt x="4358" y="1305"/>
                  </a:lnTo>
                  <a:lnTo>
                    <a:pt x="4379" y="1334"/>
                  </a:lnTo>
                  <a:lnTo>
                    <a:pt x="4400" y="1362"/>
                  </a:lnTo>
                  <a:lnTo>
                    <a:pt x="4424" y="1390"/>
                  </a:lnTo>
                  <a:lnTo>
                    <a:pt x="4447" y="1418"/>
                  </a:lnTo>
                  <a:lnTo>
                    <a:pt x="4472" y="1443"/>
                  </a:lnTo>
                  <a:lnTo>
                    <a:pt x="4472" y="1443"/>
                  </a:lnTo>
                  <a:lnTo>
                    <a:pt x="4484" y="1456"/>
                  </a:lnTo>
                  <a:lnTo>
                    <a:pt x="4495" y="1467"/>
                  </a:lnTo>
                  <a:lnTo>
                    <a:pt x="4506" y="1474"/>
                  </a:lnTo>
                  <a:lnTo>
                    <a:pt x="4515" y="1480"/>
                  </a:lnTo>
                  <a:lnTo>
                    <a:pt x="4524" y="1484"/>
                  </a:lnTo>
                  <a:lnTo>
                    <a:pt x="4530" y="1486"/>
                  </a:lnTo>
                  <a:lnTo>
                    <a:pt x="4537" y="1485"/>
                  </a:lnTo>
                  <a:lnTo>
                    <a:pt x="4543" y="1482"/>
                  </a:lnTo>
                  <a:lnTo>
                    <a:pt x="4548" y="1478"/>
                  </a:lnTo>
                  <a:lnTo>
                    <a:pt x="4553" y="1472"/>
                  </a:lnTo>
                  <a:lnTo>
                    <a:pt x="4557" y="1463"/>
                  </a:lnTo>
                  <a:lnTo>
                    <a:pt x="4562" y="1454"/>
                  </a:lnTo>
                  <a:lnTo>
                    <a:pt x="4570" y="1428"/>
                  </a:lnTo>
                  <a:lnTo>
                    <a:pt x="4579" y="1395"/>
                  </a:lnTo>
                  <a:lnTo>
                    <a:pt x="4579" y="1395"/>
                  </a:lnTo>
                  <a:lnTo>
                    <a:pt x="4587" y="1348"/>
                  </a:lnTo>
                  <a:lnTo>
                    <a:pt x="4596" y="1297"/>
                  </a:lnTo>
                  <a:lnTo>
                    <a:pt x="4603" y="1243"/>
                  </a:lnTo>
                  <a:lnTo>
                    <a:pt x="4608" y="1192"/>
                  </a:lnTo>
                  <a:lnTo>
                    <a:pt x="4597" y="1187"/>
                  </a:lnTo>
                  <a:lnTo>
                    <a:pt x="4597" y="1187"/>
                  </a:lnTo>
                  <a:lnTo>
                    <a:pt x="4615" y="1174"/>
                  </a:lnTo>
                  <a:lnTo>
                    <a:pt x="4634" y="1163"/>
                  </a:lnTo>
                  <a:lnTo>
                    <a:pt x="4654" y="1152"/>
                  </a:lnTo>
                  <a:lnTo>
                    <a:pt x="4673" y="1142"/>
                  </a:lnTo>
                  <a:lnTo>
                    <a:pt x="4693" y="1134"/>
                  </a:lnTo>
                  <a:lnTo>
                    <a:pt x="4713" y="1128"/>
                  </a:lnTo>
                  <a:lnTo>
                    <a:pt x="4733" y="1123"/>
                  </a:lnTo>
                  <a:lnTo>
                    <a:pt x="4752" y="1120"/>
                  </a:lnTo>
                  <a:lnTo>
                    <a:pt x="4753" y="1125"/>
                  </a:lnTo>
                  <a:lnTo>
                    <a:pt x="4753" y="1125"/>
                  </a:lnTo>
                  <a:lnTo>
                    <a:pt x="4759" y="1140"/>
                  </a:lnTo>
                  <a:lnTo>
                    <a:pt x="4764" y="1154"/>
                  </a:lnTo>
                  <a:lnTo>
                    <a:pt x="4770" y="1170"/>
                  </a:lnTo>
                  <a:lnTo>
                    <a:pt x="4775" y="1186"/>
                  </a:lnTo>
                  <a:lnTo>
                    <a:pt x="4782" y="1220"/>
                  </a:lnTo>
                  <a:lnTo>
                    <a:pt x="4789" y="1255"/>
                  </a:lnTo>
                  <a:lnTo>
                    <a:pt x="4794" y="1293"/>
                  </a:lnTo>
                  <a:lnTo>
                    <a:pt x="4796" y="1332"/>
                  </a:lnTo>
                  <a:lnTo>
                    <a:pt x="4798" y="1372"/>
                  </a:lnTo>
                  <a:lnTo>
                    <a:pt x="4798" y="1412"/>
                  </a:lnTo>
                  <a:lnTo>
                    <a:pt x="4798" y="1453"/>
                  </a:lnTo>
                  <a:lnTo>
                    <a:pt x="4797" y="1493"/>
                  </a:lnTo>
                  <a:lnTo>
                    <a:pt x="4793" y="1571"/>
                  </a:lnTo>
                  <a:lnTo>
                    <a:pt x="4788" y="1644"/>
                  </a:lnTo>
                  <a:lnTo>
                    <a:pt x="4782" y="1708"/>
                  </a:lnTo>
                  <a:lnTo>
                    <a:pt x="4782" y="1708"/>
                  </a:lnTo>
                  <a:lnTo>
                    <a:pt x="4770" y="1936"/>
                  </a:lnTo>
                  <a:lnTo>
                    <a:pt x="4762" y="2049"/>
                  </a:lnTo>
                  <a:lnTo>
                    <a:pt x="4756" y="2162"/>
                  </a:lnTo>
                  <a:lnTo>
                    <a:pt x="4747" y="2275"/>
                  </a:lnTo>
                  <a:lnTo>
                    <a:pt x="4737" y="2388"/>
                  </a:lnTo>
                  <a:lnTo>
                    <a:pt x="4725" y="2500"/>
                  </a:lnTo>
                  <a:lnTo>
                    <a:pt x="4718" y="2557"/>
                  </a:lnTo>
                  <a:lnTo>
                    <a:pt x="4710" y="2613"/>
                  </a:lnTo>
                  <a:lnTo>
                    <a:pt x="4710" y="2613"/>
                  </a:lnTo>
                  <a:lnTo>
                    <a:pt x="4708" y="2639"/>
                  </a:lnTo>
                  <a:lnTo>
                    <a:pt x="4707" y="2670"/>
                  </a:lnTo>
                  <a:lnTo>
                    <a:pt x="4706" y="2706"/>
                  </a:lnTo>
                  <a:lnTo>
                    <a:pt x="4706" y="2746"/>
                  </a:lnTo>
                  <a:lnTo>
                    <a:pt x="4706" y="2832"/>
                  </a:lnTo>
                  <a:lnTo>
                    <a:pt x="4706" y="2876"/>
                  </a:lnTo>
                  <a:lnTo>
                    <a:pt x="4704" y="2920"/>
                  </a:lnTo>
                  <a:lnTo>
                    <a:pt x="4701" y="2964"/>
                  </a:lnTo>
                  <a:lnTo>
                    <a:pt x="4695" y="3006"/>
                  </a:lnTo>
                  <a:lnTo>
                    <a:pt x="4692" y="3025"/>
                  </a:lnTo>
                  <a:lnTo>
                    <a:pt x="4688" y="3044"/>
                  </a:lnTo>
                  <a:lnTo>
                    <a:pt x="4683" y="3063"/>
                  </a:lnTo>
                  <a:lnTo>
                    <a:pt x="4677" y="3080"/>
                  </a:lnTo>
                  <a:lnTo>
                    <a:pt x="4671" y="3096"/>
                  </a:lnTo>
                  <a:lnTo>
                    <a:pt x="4665" y="3111"/>
                  </a:lnTo>
                  <a:lnTo>
                    <a:pt x="4656" y="3125"/>
                  </a:lnTo>
                  <a:lnTo>
                    <a:pt x="4648" y="3138"/>
                  </a:lnTo>
                  <a:lnTo>
                    <a:pt x="4638" y="3148"/>
                  </a:lnTo>
                  <a:lnTo>
                    <a:pt x="4628" y="3157"/>
                  </a:lnTo>
                  <a:lnTo>
                    <a:pt x="4616" y="3164"/>
                  </a:lnTo>
                  <a:lnTo>
                    <a:pt x="4603" y="3170"/>
                  </a:lnTo>
                  <a:lnTo>
                    <a:pt x="4603" y="3170"/>
                  </a:lnTo>
                  <a:lnTo>
                    <a:pt x="4587" y="3174"/>
                  </a:lnTo>
                  <a:lnTo>
                    <a:pt x="4587" y="3174"/>
                  </a:lnTo>
                  <a:lnTo>
                    <a:pt x="4570" y="3178"/>
                  </a:lnTo>
                  <a:lnTo>
                    <a:pt x="4552" y="3180"/>
                  </a:lnTo>
                  <a:lnTo>
                    <a:pt x="4534" y="3181"/>
                  </a:lnTo>
                  <a:lnTo>
                    <a:pt x="4515" y="3182"/>
                  </a:lnTo>
                  <a:lnTo>
                    <a:pt x="4477" y="3181"/>
                  </a:lnTo>
                  <a:lnTo>
                    <a:pt x="4437" y="3180"/>
                  </a:lnTo>
                  <a:lnTo>
                    <a:pt x="4397" y="3178"/>
                  </a:lnTo>
                  <a:lnTo>
                    <a:pt x="4358" y="3177"/>
                  </a:lnTo>
                  <a:lnTo>
                    <a:pt x="4339" y="3177"/>
                  </a:lnTo>
                  <a:lnTo>
                    <a:pt x="4321" y="3177"/>
                  </a:lnTo>
                  <a:lnTo>
                    <a:pt x="4303" y="3179"/>
                  </a:lnTo>
                  <a:lnTo>
                    <a:pt x="4286" y="3182"/>
                  </a:lnTo>
                  <a:lnTo>
                    <a:pt x="4286" y="3182"/>
                  </a:lnTo>
                  <a:lnTo>
                    <a:pt x="4221" y="3191"/>
                  </a:lnTo>
                  <a:lnTo>
                    <a:pt x="4187" y="3196"/>
                  </a:lnTo>
                  <a:lnTo>
                    <a:pt x="4154" y="3203"/>
                  </a:lnTo>
                  <a:lnTo>
                    <a:pt x="4120" y="3209"/>
                  </a:lnTo>
                  <a:lnTo>
                    <a:pt x="4086" y="3216"/>
                  </a:lnTo>
                  <a:lnTo>
                    <a:pt x="4055" y="3225"/>
                  </a:lnTo>
                  <a:lnTo>
                    <a:pt x="4022" y="3236"/>
                  </a:lnTo>
                  <a:lnTo>
                    <a:pt x="4022" y="3236"/>
                  </a:lnTo>
                  <a:lnTo>
                    <a:pt x="4005" y="3241"/>
                  </a:lnTo>
                  <a:lnTo>
                    <a:pt x="3990" y="3248"/>
                  </a:lnTo>
                  <a:lnTo>
                    <a:pt x="3976" y="3255"/>
                  </a:lnTo>
                  <a:lnTo>
                    <a:pt x="3962" y="3260"/>
                  </a:lnTo>
                  <a:lnTo>
                    <a:pt x="3956" y="3255"/>
                  </a:lnTo>
                  <a:lnTo>
                    <a:pt x="3956" y="3255"/>
                  </a:lnTo>
                  <a:lnTo>
                    <a:pt x="3919" y="3296"/>
                  </a:lnTo>
                  <a:lnTo>
                    <a:pt x="3882" y="3336"/>
                  </a:lnTo>
                  <a:lnTo>
                    <a:pt x="3843" y="3376"/>
                  </a:lnTo>
                  <a:lnTo>
                    <a:pt x="3805" y="3415"/>
                  </a:lnTo>
                  <a:lnTo>
                    <a:pt x="3805" y="3415"/>
                  </a:lnTo>
                  <a:lnTo>
                    <a:pt x="3785" y="3281"/>
                  </a:lnTo>
                  <a:lnTo>
                    <a:pt x="3776" y="3214"/>
                  </a:lnTo>
                  <a:lnTo>
                    <a:pt x="3767" y="3147"/>
                  </a:lnTo>
                  <a:lnTo>
                    <a:pt x="3760" y="3080"/>
                  </a:lnTo>
                  <a:lnTo>
                    <a:pt x="3753" y="3015"/>
                  </a:lnTo>
                  <a:lnTo>
                    <a:pt x="3748" y="2949"/>
                  </a:lnTo>
                  <a:lnTo>
                    <a:pt x="3745" y="2884"/>
                  </a:lnTo>
                  <a:lnTo>
                    <a:pt x="3745" y="2881"/>
                  </a:lnTo>
                  <a:lnTo>
                    <a:pt x="3745" y="2881"/>
                  </a:lnTo>
                  <a:lnTo>
                    <a:pt x="3713" y="2882"/>
                  </a:lnTo>
                  <a:lnTo>
                    <a:pt x="3681" y="2882"/>
                  </a:lnTo>
                  <a:lnTo>
                    <a:pt x="3647" y="2881"/>
                  </a:lnTo>
                  <a:lnTo>
                    <a:pt x="3612" y="2880"/>
                  </a:lnTo>
                  <a:lnTo>
                    <a:pt x="3543" y="2875"/>
                  </a:lnTo>
                  <a:lnTo>
                    <a:pt x="3474" y="2869"/>
                  </a:lnTo>
                  <a:lnTo>
                    <a:pt x="3349" y="2857"/>
                  </a:lnTo>
                  <a:lnTo>
                    <a:pt x="3298" y="2854"/>
                  </a:lnTo>
                  <a:lnTo>
                    <a:pt x="3277" y="2853"/>
                  </a:lnTo>
                  <a:lnTo>
                    <a:pt x="3258" y="2852"/>
                  </a:lnTo>
                  <a:lnTo>
                    <a:pt x="3258" y="2852"/>
                  </a:lnTo>
                  <a:lnTo>
                    <a:pt x="3179" y="2851"/>
                  </a:lnTo>
                  <a:lnTo>
                    <a:pt x="3101" y="2849"/>
                  </a:lnTo>
                  <a:lnTo>
                    <a:pt x="3022" y="2845"/>
                  </a:lnTo>
                  <a:lnTo>
                    <a:pt x="2944" y="2840"/>
                  </a:lnTo>
                  <a:lnTo>
                    <a:pt x="2786" y="2831"/>
                  </a:lnTo>
                  <a:lnTo>
                    <a:pt x="2707" y="2826"/>
                  </a:lnTo>
                  <a:lnTo>
                    <a:pt x="2629" y="2823"/>
                  </a:lnTo>
                  <a:lnTo>
                    <a:pt x="2629" y="2823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E396119D-6851-B91C-270A-37FDD91C7D3D}"/>
                </a:ext>
              </a:extLst>
            </p:cNvPr>
            <p:cNvSpPr>
              <a:spLocks/>
            </p:cNvSpPr>
            <p:nvPr/>
          </p:nvSpPr>
          <p:spPr bwMode="auto">
            <a:xfrm>
              <a:off x="838" y="3509"/>
              <a:ext cx="1279" cy="689"/>
            </a:xfrm>
            <a:custGeom>
              <a:avLst/>
              <a:gdLst>
                <a:gd name="T0" fmla="*/ 2551 w 2558"/>
                <a:gd name="T1" fmla="*/ 1220 h 1378"/>
                <a:gd name="T2" fmla="*/ 2381 w 2558"/>
                <a:gd name="T3" fmla="*/ 1225 h 1378"/>
                <a:gd name="T4" fmla="*/ 2292 w 2558"/>
                <a:gd name="T5" fmla="*/ 1228 h 1378"/>
                <a:gd name="T6" fmla="*/ 2188 w 2558"/>
                <a:gd name="T7" fmla="*/ 1240 h 1378"/>
                <a:gd name="T8" fmla="*/ 2052 w 2558"/>
                <a:gd name="T9" fmla="*/ 1266 h 1378"/>
                <a:gd name="T10" fmla="*/ 1847 w 2558"/>
                <a:gd name="T11" fmla="*/ 1314 h 1378"/>
                <a:gd name="T12" fmla="*/ 1726 w 2558"/>
                <a:gd name="T13" fmla="*/ 1339 h 1378"/>
                <a:gd name="T14" fmla="*/ 1574 w 2558"/>
                <a:gd name="T15" fmla="*/ 1361 h 1378"/>
                <a:gd name="T16" fmla="*/ 1420 w 2558"/>
                <a:gd name="T17" fmla="*/ 1372 h 1378"/>
                <a:gd name="T18" fmla="*/ 1163 w 2558"/>
                <a:gd name="T19" fmla="*/ 1378 h 1378"/>
                <a:gd name="T20" fmla="*/ 907 w 2558"/>
                <a:gd name="T21" fmla="*/ 1377 h 1378"/>
                <a:gd name="T22" fmla="*/ 765 w 2558"/>
                <a:gd name="T23" fmla="*/ 1368 h 1378"/>
                <a:gd name="T24" fmla="*/ 624 w 2558"/>
                <a:gd name="T25" fmla="*/ 1349 h 1378"/>
                <a:gd name="T26" fmla="*/ 484 w 2558"/>
                <a:gd name="T27" fmla="*/ 1321 h 1378"/>
                <a:gd name="T28" fmla="*/ 297 w 2558"/>
                <a:gd name="T29" fmla="*/ 1276 h 1378"/>
                <a:gd name="T30" fmla="*/ 188 w 2558"/>
                <a:gd name="T31" fmla="*/ 1245 h 1378"/>
                <a:gd name="T32" fmla="*/ 139 w 2558"/>
                <a:gd name="T33" fmla="*/ 1225 h 1378"/>
                <a:gd name="T34" fmla="*/ 96 w 2558"/>
                <a:gd name="T35" fmla="*/ 1197 h 1378"/>
                <a:gd name="T36" fmla="*/ 59 w 2558"/>
                <a:gd name="T37" fmla="*/ 1164 h 1378"/>
                <a:gd name="T38" fmla="*/ 29 w 2558"/>
                <a:gd name="T39" fmla="*/ 1127 h 1378"/>
                <a:gd name="T40" fmla="*/ 10 w 2558"/>
                <a:gd name="T41" fmla="*/ 1087 h 1378"/>
                <a:gd name="T42" fmla="*/ 0 w 2558"/>
                <a:gd name="T43" fmla="*/ 1045 h 1378"/>
                <a:gd name="T44" fmla="*/ 4 w 2558"/>
                <a:gd name="T45" fmla="*/ 1004 h 1378"/>
                <a:gd name="T46" fmla="*/ 21 w 2558"/>
                <a:gd name="T47" fmla="*/ 963 h 1378"/>
                <a:gd name="T48" fmla="*/ 54 w 2558"/>
                <a:gd name="T49" fmla="*/ 926 h 1378"/>
                <a:gd name="T50" fmla="*/ 104 w 2558"/>
                <a:gd name="T51" fmla="*/ 892 h 1378"/>
                <a:gd name="T52" fmla="*/ 158 w 2558"/>
                <a:gd name="T53" fmla="*/ 868 h 1378"/>
                <a:gd name="T54" fmla="*/ 264 w 2558"/>
                <a:gd name="T55" fmla="*/ 836 h 1378"/>
                <a:gd name="T56" fmla="*/ 413 w 2558"/>
                <a:gd name="T57" fmla="*/ 805 h 1378"/>
                <a:gd name="T58" fmla="*/ 564 w 2558"/>
                <a:gd name="T59" fmla="*/ 773 h 1378"/>
                <a:gd name="T60" fmla="*/ 673 w 2558"/>
                <a:gd name="T61" fmla="*/ 738 h 1378"/>
                <a:gd name="T62" fmla="*/ 756 w 2558"/>
                <a:gd name="T63" fmla="*/ 698 h 1378"/>
                <a:gd name="T64" fmla="*/ 898 w 2558"/>
                <a:gd name="T65" fmla="*/ 620 h 1378"/>
                <a:gd name="T66" fmla="*/ 1272 w 2558"/>
                <a:gd name="T67" fmla="*/ 394 h 1378"/>
                <a:gd name="T68" fmla="*/ 1458 w 2558"/>
                <a:gd name="T69" fmla="*/ 282 h 1378"/>
                <a:gd name="T70" fmla="*/ 1618 w 2558"/>
                <a:gd name="T71" fmla="*/ 183 h 1378"/>
                <a:gd name="T72" fmla="*/ 1743 w 2558"/>
                <a:gd name="T73" fmla="*/ 109 h 1378"/>
                <a:gd name="T74" fmla="*/ 1875 w 2558"/>
                <a:gd name="T75" fmla="*/ 45 h 1378"/>
                <a:gd name="T76" fmla="*/ 1942 w 2558"/>
                <a:gd name="T77" fmla="*/ 23 h 1378"/>
                <a:gd name="T78" fmla="*/ 2011 w 2558"/>
                <a:gd name="T79" fmla="*/ 7 h 1378"/>
                <a:gd name="T80" fmla="*/ 2081 w 2558"/>
                <a:gd name="T81" fmla="*/ 0 h 1378"/>
                <a:gd name="T82" fmla="*/ 2152 w 2558"/>
                <a:gd name="T83" fmla="*/ 3 h 1378"/>
                <a:gd name="T84" fmla="*/ 2193 w 2558"/>
                <a:gd name="T85" fmla="*/ 10 h 1378"/>
                <a:gd name="T86" fmla="*/ 2246 w 2558"/>
                <a:gd name="T87" fmla="*/ 30 h 1378"/>
                <a:gd name="T88" fmla="*/ 2289 w 2558"/>
                <a:gd name="T89" fmla="*/ 59 h 1378"/>
                <a:gd name="T90" fmla="*/ 2325 w 2558"/>
                <a:gd name="T91" fmla="*/ 97 h 1378"/>
                <a:gd name="T92" fmla="*/ 2354 w 2558"/>
                <a:gd name="T93" fmla="*/ 141 h 1378"/>
                <a:gd name="T94" fmla="*/ 2405 w 2558"/>
                <a:gd name="T95" fmla="*/ 241 h 1378"/>
                <a:gd name="T96" fmla="*/ 2454 w 2558"/>
                <a:gd name="T97" fmla="*/ 345 h 1378"/>
                <a:gd name="T98" fmla="*/ 2494 w 2558"/>
                <a:gd name="T99" fmla="*/ 410 h 1378"/>
                <a:gd name="T100" fmla="*/ 2518 w 2558"/>
                <a:gd name="T101" fmla="*/ 441 h 1378"/>
                <a:gd name="T102" fmla="*/ 2489 w 2558"/>
                <a:gd name="T103" fmla="*/ 485 h 1378"/>
                <a:gd name="T104" fmla="*/ 2469 w 2558"/>
                <a:gd name="T105" fmla="*/ 535 h 1378"/>
                <a:gd name="T106" fmla="*/ 2457 w 2558"/>
                <a:gd name="T107" fmla="*/ 588 h 1378"/>
                <a:gd name="T108" fmla="*/ 2448 w 2558"/>
                <a:gd name="T109" fmla="*/ 674 h 1378"/>
                <a:gd name="T110" fmla="*/ 2446 w 2558"/>
                <a:gd name="T111" fmla="*/ 738 h 1378"/>
                <a:gd name="T112" fmla="*/ 2450 w 2558"/>
                <a:gd name="T113" fmla="*/ 835 h 1378"/>
                <a:gd name="T114" fmla="*/ 2465 w 2558"/>
                <a:gd name="T115" fmla="*/ 934 h 1378"/>
                <a:gd name="T116" fmla="*/ 2490 w 2558"/>
                <a:gd name="T117" fmla="*/ 1031 h 1378"/>
                <a:gd name="T118" fmla="*/ 2522 w 2558"/>
                <a:gd name="T119" fmla="*/ 1126 h 1378"/>
                <a:gd name="T120" fmla="*/ 2558 w 2558"/>
                <a:gd name="T121" fmla="*/ 1217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58" h="1378">
                  <a:moveTo>
                    <a:pt x="2558" y="1217"/>
                  </a:moveTo>
                  <a:lnTo>
                    <a:pt x="2551" y="1220"/>
                  </a:lnTo>
                  <a:lnTo>
                    <a:pt x="2551" y="1220"/>
                  </a:lnTo>
                  <a:lnTo>
                    <a:pt x="2498" y="1221"/>
                  </a:lnTo>
                  <a:lnTo>
                    <a:pt x="2439" y="1224"/>
                  </a:lnTo>
                  <a:lnTo>
                    <a:pt x="2381" y="1225"/>
                  </a:lnTo>
                  <a:lnTo>
                    <a:pt x="2328" y="1226"/>
                  </a:lnTo>
                  <a:lnTo>
                    <a:pt x="2328" y="1226"/>
                  </a:lnTo>
                  <a:lnTo>
                    <a:pt x="2292" y="1228"/>
                  </a:lnTo>
                  <a:lnTo>
                    <a:pt x="2257" y="1231"/>
                  </a:lnTo>
                  <a:lnTo>
                    <a:pt x="2222" y="1235"/>
                  </a:lnTo>
                  <a:lnTo>
                    <a:pt x="2188" y="1240"/>
                  </a:lnTo>
                  <a:lnTo>
                    <a:pt x="2154" y="1245"/>
                  </a:lnTo>
                  <a:lnTo>
                    <a:pt x="2120" y="1251"/>
                  </a:lnTo>
                  <a:lnTo>
                    <a:pt x="2052" y="1266"/>
                  </a:lnTo>
                  <a:lnTo>
                    <a:pt x="1985" y="1281"/>
                  </a:lnTo>
                  <a:lnTo>
                    <a:pt x="1917" y="1298"/>
                  </a:lnTo>
                  <a:lnTo>
                    <a:pt x="1847" y="1314"/>
                  </a:lnTo>
                  <a:lnTo>
                    <a:pt x="1777" y="1330"/>
                  </a:lnTo>
                  <a:lnTo>
                    <a:pt x="1777" y="1330"/>
                  </a:lnTo>
                  <a:lnTo>
                    <a:pt x="1726" y="1339"/>
                  </a:lnTo>
                  <a:lnTo>
                    <a:pt x="1675" y="1348"/>
                  </a:lnTo>
                  <a:lnTo>
                    <a:pt x="1624" y="1354"/>
                  </a:lnTo>
                  <a:lnTo>
                    <a:pt x="1574" y="1361"/>
                  </a:lnTo>
                  <a:lnTo>
                    <a:pt x="1523" y="1366"/>
                  </a:lnTo>
                  <a:lnTo>
                    <a:pt x="1472" y="1369"/>
                  </a:lnTo>
                  <a:lnTo>
                    <a:pt x="1420" y="1372"/>
                  </a:lnTo>
                  <a:lnTo>
                    <a:pt x="1369" y="1374"/>
                  </a:lnTo>
                  <a:lnTo>
                    <a:pt x="1266" y="1377"/>
                  </a:lnTo>
                  <a:lnTo>
                    <a:pt x="1163" y="1378"/>
                  </a:lnTo>
                  <a:lnTo>
                    <a:pt x="955" y="1378"/>
                  </a:lnTo>
                  <a:lnTo>
                    <a:pt x="955" y="1378"/>
                  </a:lnTo>
                  <a:lnTo>
                    <a:pt x="907" y="1377"/>
                  </a:lnTo>
                  <a:lnTo>
                    <a:pt x="860" y="1374"/>
                  </a:lnTo>
                  <a:lnTo>
                    <a:pt x="812" y="1372"/>
                  </a:lnTo>
                  <a:lnTo>
                    <a:pt x="765" y="1368"/>
                  </a:lnTo>
                  <a:lnTo>
                    <a:pt x="717" y="1363"/>
                  </a:lnTo>
                  <a:lnTo>
                    <a:pt x="671" y="1356"/>
                  </a:lnTo>
                  <a:lnTo>
                    <a:pt x="624" y="1349"/>
                  </a:lnTo>
                  <a:lnTo>
                    <a:pt x="577" y="1340"/>
                  </a:lnTo>
                  <a:lnTo>
                    <a:pt x="531" y="1332"/>
                  </a:lnTo>
                  <a:lnTo>
                    <a:pt x="484" y="1321"/>
                  </a:lnTo>
                  <a:lnTo>
                    <a:pt x="437" y="1312"/>
                  </a:lnTo>
                  <a:lnTo>
                    <a:pt x="391" y="1300"/>
                  </a:lnTo>
                  <a:lnTo>
                    <a:pt x="297" y="1276"/>
                  </a:lnTo>
                  <a:lnTo>
                    <a:pt x="205" y="1250"/>
                  </a:lnTo>
                  <a:lnTo>
                    <a:pt x="205" y="1250"/>
                  </a:lnTo>
                  <a:lnTo>
                    <a:pt x="188" y="1245"/>
                  </a:lnTo>
                  <a:lnTo>
                    <a:pt x="171" y="1238"/>
                  </a:lnTo>
                  <a:lnTo>
                    <a:pt x="155" y="1232"/>
                  </a:lnTo>
                  <a:lnTo>
                    <a:pt x="139" y="1225"/>
                  </a:lnTo>
                  <a:lnTo>
                    <a:pt x="124" y="1216"/>
                  </a:lnTo>
                  <a:lnTo>
                    <a:pt x="109" y="1207"/>
                  </a:lnTo>
                  <a:lnTo>
                    <a:pt x="96" y="1197"/>
                  </a:lnTo>
                  <a:lnTo>
                    <a:pt x="82" y="1186"/>
                  </a:lnTo>
                  <a:lnTo>
                    <a:pt x="70" y="1176"/>
                  </a:lnTo>
                  <a:lnTo>
                    <a:pt x="59" y="1164"/>
                  </a:lnTo>
                  <a:lnTo>
                    <a:pt x="48" y="1152"/>
                  </a:lnTo>
                  <a:lnTo>
                    <a:pt x="38" y="1140"/>
                  </a:lnTo>
                  <a:lnTo>
                    <a:pt x="29" y="1127"/>
                  </a:lnTo>
                  <a:lnTo>
                    <a:pt x="21" y="1114"/>
                  </a:lnTo>
                  <a:lnTo>
                    <a:pt x="15" y="1100"/>
                  </a:lnTo>
                  <a:lnTo>
                    <a:pt x="10" y="1087"/>
                  </a:lnTo>
                  <a:lnTo>
                    <a:pt x="5" y="1073"/>
                  </a:lnTo>
                  <a:lnTo>
                    <a:pt x="2" y="1059"/>
                  </a:lnTo>
                  <a:lnTo>
                    <a:pt x="0" y="1045"/>
                  </a:lnTo>
                  <a:lnTo>
                    <a:pt x="0" y="1031"/>
                  </a:lnTo>
                  <a:lnTo>
                    <a:pt x="1" y="1017"/>
                  </a:lnTo>
                  <a:lnTo>
                    <a:pt x="4" y="1004"/>
                  </a:lnTo>
                  <a:lnTo>
                    <a:pt x="9" y="990"/>
                  </a:lnTo>
                  <a:lnTo>
                    <a:pt x="14" y="977"/>
                  </a:lnTo>
                  <a:lnTo>
                    <a:pt x="21" y="963"/>
                  </a:lnTo>
                  <a:lnTo>
                    <a:pt x="31" y="951"/>
                  </a:lnTo>
                  <a:lnTo>
                    <a:pt x="42" y="938"/>
                  </a:lnTo>
                  <a:lnTo>
                    <a:pt x="54" y="926"/>
                  </a:lnTo>
                  <a:lnTo>
                    <a:pt x="69" y="914"/>
                  </a:lnTo>
                  <a:lnTo>
                    <a:pt x="86" y="903"/>
                  </a:lnTo>
                  <a:lnTo>
                    <a:pt x="104" y="892"/>
                  </a:lnTo>
                  <a:lnTo>
                    <a:pt x="125" y="883"/>
                  </a:lnTo>
                  <a:lnTo>
                    <a:pt x="125" y="883"/>
                  </a:lnTo>
                  <a:lnTo>
                    <a:pt x="158" y="868"/>
                  </a:lnTo>
                  <a:lnTo>
                    <a:pt x="193" y="856"/>
                  </a:lnTo>
                  <a:lnTo>
                    <a:pt x="228" y="845"/>
                  </a:lnTo>
                  <a:lnTo>
                    <a:pt x="264" y="836"/>
                  </a:lnTo>
                  <a:lnTo>
                    <a:pt x="300" y="827"/>
                  </a:lnTo>
                  <a:lnTo>
                    <a:pt x="338" y="820"/>
                  </a:lnTo>
                  <a:lnTo>
                    <a:pt x="413" y="805"/>
                  </a:lnTo>
                  <a:lnTo>
                    <a:pt x="489" y="790"/>
                  </a:lnTo>
                  <a:lnTo>
                    <a:pt x="526" y="783"/>
                  </a:lnTo>
                  <a:lnTo>
                    <a:pt x="564" y="773"/>
                  </a:lnTo>
                  <a:lnTo>
                    <a:pt x="601" y="762"/>
                  </a:lnTo>
                  <a:lnTo>
                    <a:pt x="637" y="751"/>
                  </a:lnTo>
                  <a:lnTo>
                    <a:pt x="673" y="738"/>
                  </a:lnTo>
                  <a:lnTo>
                    <a:pt x="708" y="722"/>
                  </a:lnTo>
                  <a:lnTo>
                    <a:pt x="708" y="722"/>
                  </a:lnTo>
                  <a:lnTo>
                    <a:pt x="756" y="698"/>
                  </a:lnTo>
                  <a:lnTo>
                    <a:pt x="803" y="672"/>
                  </a:lnTo>
                  <a:lnTo>
                    <a:pt x="850" y="647"/>
                  </a:lnTo>
                  <a:lnTo>
                    <a:pt x="898" y="620"/>
                  </a:lnTo>
                  <a:lnTo>
                    <a:pt x="992" y="565"/>
                  </a:lnTo>
                  <a:lnTo>
                    <a:pt x="1086" y="509"/>
                  </a:lnTo>
                  <a:lnTo>
                    <a:pt x="1272" y="394"/>
                  </a:lnTo>
                  <a:lnTo>
                    <a:pt x="1365" y="337"/>
                  </a:lnTo>
                  <a:lnTo>
                    <a:pt x="1458" y="282"/>
                  </a:lnTo>
                  <a:lnTo>
                    <a:pt x="1458" y="282"/>
                  </a:lnTo>
                  <a:lnTo>
                    <a:pt x="1497" y="260"/>
                  </a:lnTo>
                  <a:lnTo>
                    <a:pt x="1536" y="234"/>
                  </a:lnTo>
                  <a:lnTo>
                    <a:pt x="1618" y="183"/>
                  </a:lnTo>
                  <a:lnTo>
                    <a:pt x="1659" y="158"/>
                  </a:lnTo>
                  <a:lnTo>
                    <a:pt x="1701" y="133"/>
                  </a:lnTo>
                  <a:lnTo>
                    <a:pt x="1743" y="109"/>
                  </a:lnTo>
                  <a:lnTo>
                    <a:pt x="1787" y="86"/>
                  </a:lnTo>
                  <a:lnTo>
                    <a:pt x="1830" y="64"/>
                  </a:lnTo>
                  <a:lnTo>
                    <a:pt x="1875" y="45"/>
                  </a:lnTo>
                  <a:lnTo>
                    <a:pt x="1897" y="37"/>
                  </a:lnTo>
                  <a:lnTo>
                    <a:pt x="1919" y="29"/>
                  </a:lnTo>
                  <a:lnTo>
                    <a:pt x="1942" y="23"/>
                  </a:lnTo>
                  <a:lnTo>
                    <a:pt x="1965" y="17"/>
                  </a:lnTo>
                  <a:lnTo>
                    <a:pt x="1987" y="11"/>
                  </a:lnTo>
                  <a:lnTo>
                    <a:pt x="2011" y="7"/>
                  </a:lnTo>
                  <a:lnTo>
                    <a:pt x="2034" y="3"/>
                  </a:lnTo>
                  <a:lnTo>
                    <a:pt x="2057" y="1"/>
                  </a:lnTo>
                  <a:lnTo>
                    <a:pt x="2081" y="0"/>
                  </a:lnTo>
                  <a:lnTo>
                    <a:pt x="2104" y="0"/>
                  </a:lnTo>
                  <a:lnTo>
                    <a:pt x="2128" y="1"/>
                  </a:lnTo>
                  <a:lnTo>
                    <a:pt x="2152" y="3"/>
                  </a:lnTo>
                  <a:lnTo>
                    <a:pt x="2152" y="3"/>
                  </a:lnTo>
                  <a:lnTo>
                    <a:pt x="2173" y="6"/>
                  </a:lnTo>
                  <a:lnTo>
                    <a:pt x="2193" y="10"/>
                  </a:lnTo>
                  <a:lnTo>
                    <a:pt x="2212" y="16"/>
                  </a:lnTo>
                  <a:lnTo>
                    <a:pt x="2229" y="22"/>
                  </a:lnTo>
                  <a:lnTo>
                    <a:pt x="2246" y="30"/>
                  </a:lnTo>
                  <a:lnTo>
                    <a:pt x="2261" y="39"/>
                  </a:lnTo>
                  <a:lnTo>
                    <a:pt x="2276" y="48"/>
                  </a:lnTo>
                  <a:lnTo>
                    <a:pt x="2289" y="59"/>
                  </a:lnTo>
                  <a:lnTo>
                    <a:pt x="2301" y="71"/>
                  </a:lnTo>
                  <a:lnTo>
                    <a:pt x="2313" y="84"/>
                  </a:lnTo>
                  <a:lnTo>
                    <a:pt x="2325" y="97"/>
                  </a:lnTo>
                  <a:lnTo>
                    <a:pt x="2335" y="111"/>
                  </a:lnTo>
                  <a:lnTo>
                    <a:pt x="2345" y="126"/>
                  </a:lnTo>
                  <a:lnTo>
                    <a:pt x="2354" y="141"/>
                  </a:lnTo>
                  <a:lnTo>
                    <a:pt x="2372" y="173"/>
                  </a:lnTo>
                  <a:lnTo>
                    <a:pt x="2389" y="206"/>
                  </a:lnTo>
                  <a:lnTo>
                    <a:pt x="2405" y="241"/>
                  </a:lnTo>
                  <a:lnTo>
                    <a:pt x="2421" y="276"/>
                  </a:lnTo>
                  <a:lnTo>
                    <a:pt x="2437" y="310"/>
                  </a:lnTo>
                  <a:lnTo>
                    <a:pt x="2454" y="345"/>
                  </a:lnTo>
                  <a:lnTo>
                    <a:pt x="2473" y="378"/>
                  </a:lnTo>
                  <a:lnTo>
                    <a:pt x="2484" y="395"/>
                  </a:lnTo>
                  <a:lnTo>
                    <a:pt x="2494" y="410"/>
                  </a:lnTo>
                  <a:lnTo>
                    <a:pt x="2506" y="426"/>
                  </a:lnTo>
                  <a:lnTo>
                    <a:pt x="2518" y="441"/>
                  </a:lnTo>
                  <a:lnTo>
                    <a:pt x="2518" y="441"/>
                  </a:lnTo>
                  <a:lnTo>
                    <a:pt x="2507" y="454"/>
                  </a:lnTo>
                  <a:lnTo>
                    <a:pt x="2498" y="469"/>
                  </a:lnTo>
                  <a:lnTo>
                    <a:pt x="2489" y="485"/>
                  </a:lnTo>
                  <a:lnTo>
                    <a:pt x="2482" y="501"/>
                  </a:lnTo>
                  <a:lnTo>
                    <a:pt x="2475" y="518"/>
                  </a:lnTo>
                  <a:lnTo>
                    <a:pt x="2469" y="535"/>
                  </a:lnTo>
                  <a:lnTo>
                    <a:pt x="2465" y="552"/>
                  </a:lnTo>
                  <a:lnTo>
                    <a:pt x="2460" y="570"/>
                  </a:lnTo>
                  <a:lnTo>
                    <a:pt x="2457" y="588"/>
                  </a:lnTo>
                  <a:lnTo>
                    <a:pt x="2454" y="606"/>
                  </a:lnTo>
                  <a:lnTo>
                    <a:pt x="2450" y="641"/>
                  </a:lnTo>
                  <a:lnTo>
                    <a:pt x="2448" y="674"/>
                  </a:lnTo>
                  <a:lnTo>
                    <a:pt x="2448" y="706"/>
                  </a:lnTo>
                  <a:lnTo>
                    <a:pt x="2448" y="706"/>
                  </a:lnTo>
                  <a:lnTo>
                    <a:pt x="2446" y="738"/>
                  </a:lnTo>
                  <a:lnTo>
                    <a:pt x="2446" y="770"/>
                  </a:lnTo>
                  <a:lnTo>
                    <a:pt x="2447" y="803"/>
                  </a:lnTo>
                  <a:lnTo>
                    <a:pt x="2450" y="835"/>
                  </a:lnTo>
                  <a:lnTo>
                    <a:pt x="2453" y="868"/>
                  </a:lnTo>
                  <a:lnTo>
                    <a:pt x="2458" y="901"/>
                  </a:lnTo>
                  <a:lnTo>
                    <a:pt x="2465" y="934"/>
                  </a:lnTo>
                  <a:lnTo>
                    <a:pt x="2472" y="966"/>
                  </a:lnTo>
                  <a:lnTo>
                    <a:pt x="2481" y="998"/>
                  </a:lnTo>
                  <a:lnTo>
                    <a:pt x="2490" y="1031"/>
                  </a:lnTo>
                  <a:lnTo>
                    <a:pt x="2500" y="1063"/>
                  </a:lnTo>
                  <a:lnTo>
                    <a:pt x="2510" y="1095"/>
                  </a:lnTo>
                  <a:lnTo>
                    <a:pt x="2522" y="1126"/>
                  </a:lnTo>
                  <a:lnTo>
                    <a:pt x="2534" y="1158"/>
                  </a:lnTo>
                  <a:lnTo>
                    <a:pt x="2558" y="1217"/>
                  </a:lnTo>
                  <a:lnTo>
                    <a:pt x="2558" y="12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000D11C3-E373-1746-BE6B-F7976C8B4E1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9" y="1182"/>
              <a:ext cx="175" cy="199"/>
            </a:xfrm>
            <a:custGeom>
              <a:avLst/>
              <a:gdLst>
                <a:gd name="T0" fmla="*/ 11 w 349"/>
                <a:gd name="T1" fmla="*/ 398 h 398"/>
                <a:gd name="T2" fmla="*/ 11 w 349"/>
                <a:gd name="T3" fmla="*/ 398 h 398"/>
                <a:gd name="T4" fmla="*/ 57 w 349"/>
                <a:gd name="T5" fmla="*/ 357 h 398"/>
                <a:gd name="T6" fmla="*/ 103 w 349"/>
                <a:gd name="T7" fmla="*/ 313 h 398"/>
                <a:gd name="T8" fmla="*/ 147 w 349"/>
                <a:gd name="T9" fmla="*/ 267 h 398"/>
                <a:gd name="T10" fmla="*/ 191 w 349"/>
                <a:gd name="T11" fmla="*/ 218 h 398"/>
                <a:gd name="T12" fmla="*/ 233 w 349"/>
                <a:gd name="T13" fmla="*/ 168 h 398"/>
                <a:gd name="T14" fmla="*/ 272 w 349"/>
                <a:gd name="T15" fmla="*/ 117 h 398"/>
                <a:gd name="T16" fmla="*/ 291 w 349"/>
                <a:gd name="T17" fmla="*/ 91 h 398"/>
                <a:gd name="T18" fmla="*/ 309 w 349"/>
                <a:gd name="T19" fmla="*/ 66 h 398"/>
                <a:gd name="T20" fmla="*/ 326 w 349"/>
                <a:gd name="T21" fmla="*/ 40 h 398"/>
                <a:gd name="T22" fmla="*/ 342 w 349"/>
                <a:gd name="T23" fmla="*/ 15 h 398"/>
                <a:gd name="T24" fmla="*/ 349 w 349"/>
                <a:gd name="T25" fmla="*/ 0 h 398"/>
                <a:gd name="T26" fmla="*/ 349 w 349"/>
                <a:gd name="T27" fmla="*/ 0 h 398"/>
                <a:gd name="T28" fmla="*/ 309 w 349"/>
                <a:gd name="T29" fmla="*/ 5 h 398"/>
                <a:gd name="T30" fmla="*/ 291 w 349"/>
                <a:gd name="T31" fmla="*/ 8 h 398"/>
                <a:gd name="T32" fmla="*/ 273 w 349"/>
                <a:gd name="T33" fmla="*/ 12 h 398"/>
                <a:gd name="T34" fmla="*/ 256 w 349"/>
                <a:gd name="T35" fmla="*/ 16 h 398"/>
                <a:gd name="T36" fmla="*/ 239 w 349"/>
                <a:gd name="T37" fmla="*/ 21 h 398"/>
                <a:gd name="T38" fmla="*/ 223 w 349"/>
                <a:gd name="T39" fmla="*/ 27 h 398"/>
                <a:gd name="T40" fmla="*/ 208 w 349"/>
                <a:gd name="T41" fmla="*/ 32 h 398"/>
                <a:gd name="T42" fmla="*/ 193 w 349"/>
                <a:gd name="T43" fmla="*/ 38 h 398"/>
                <a:gd name="T44" fmla="*/ 179 w 349"/>
                <a:gd name="T45" fmla="*/ 46 h 398"/>
                <a:gd name="T46" fmla="*/ 165 w 349"/>
                <a:gd name="T47" fmla="*/ 53 h 398"/>
                <a:gd name="T48" fmla="*/ 152 w 349"/>
                <a:gd name="T49" fmla="*/ 62 h 398"/>
                <a:gd name="T50" fmla="*/ 140 w 349"/>
                <a:gd name="T51" fmla="*/ 70 h 398"/>
                <a:gd name="T52" fmla="*/ 128 w 349"/>
                <a:gd name="T53" fmla="*/ 80 h 398"/>
                <a:gd name="T54" fmla="*/ 116 w 349"/>
                <a:gd name="T55" fmla="*/ 89 h 398"/>
                <a:gd name="T56" fmla="*/ 106 w 349"/>
                <a:gd name="T57" fmla="*/ 100 h 398"/>
                <a:gd name="T58" fmla="*/ 95 w 349"/>
                <a:gd name="T59" fmla="*/ 110 h 398"/>
                <a:gd name="T60" fmla="*/ 86 w 349"/>
                <a:gd name="T61" fmla="*/ 122 h 398"/>
                <a:gd name="T62" fmla="*/ 76 w 349"/>
                <a:gd name="T63" fmla="*/ 134 h 398"/>
                <a:gd name="T64" fmla="*/ 68 w 349"/>
                <a:gd name="T65" fmla="*/ 147 h 398"/>
                <a:gd name="T66" fmla="*/ 60 w 349"/>
                <a:gd name="T67" fmla="*/ 159 h 398"/>
                <a:gd name="T68" fmla="*/ 52 w 349"/>
                <a:gd name="T69" fmla="*/ 173 h 398"/>
                <a:gd name="T70" fmla="*/ 45 w 349"/>
                <a:gd name="T71" fmla="*/ 188 h 398"/>
                <a:gd name="T72" fmla="*/ 38 w 349"/>
                <a:gd name="T73" fmla="*/ 203 h 398"/>
                <a:gd name="T74" fmla="*/ 31 w 349"/>
                <a:gd name="T75" fmla="*/ 218 h 398"/>
                <a:gd name="T76" fmla="*/ 26 w 349"/>
                <a:gd name="T77" fmla="*/ 234 h 398"/>
                <a:gd name="T78" fmla="*/ 17 w 349"/>
                <a:gd name="T79" fmla="*/ 268 h 398"/>
                <a:gd name="T80" fmla="*/ 8 w 349"/>
                <a:gd name="T81" fmla="*/ 304 h 398"/>
                <a:gd name="T82" fmla="*/ 2 w 349"/>
                <a:gd name="T83" fmla="*/ 342 h 398"/>
                <a:gd name="T84" fmla="*/ 2 w 349"/>
                <a:gd name="T85" fmla="*/ 342 h 398"/>
                <a:gd name="T86" fmla="*/ 0 w 349"/>
                <a:gd name="T87" fmla="*/ 377 h 398"/>
                <a:gd name="T88" fmla="*/ 11 w 349"/>
                <a:gd name="T89" fmla="*/ 398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49" h="398">
                  <a:moveTo>
                    <a:pt x="11" y="398"/>
                  </a:moveTo>
                  <a:lnTo>
                    <a:pt x="11" y="398"/>
                  </a:lnTo>
                  <a:lnTo>
                    <a:pt x="57" y="357"/>
                  </a:lnTo>
                  <a:lnTo>
                    <a:pt x="103" y="313"/>
                  </a:lnTo>
                  <a:lnTo>
                    <a:pt x="147" y="267"/>
                  </a:lnTo>
                  <a:lnTo>
                    <a:pt x="191" y="218"/>
                  </a:lnTo>
                  <a:lnTo>
                    <a:pt x="233" y="168"/>
                  </a:lnTo>
                  <a:lnTo>
                    <a:pt x="272" y="117"/>
                  </a:lnTo>
                  <a:lnTo>
                    <a:pt x="291" y="91"/>
                  </a:lnTo>
                  <a:lnTo>
                    <a:pt x="309" y="66"/>
                  </a:lnTo>
                  <a:lnTo>
                    <a:pt x="326" y="40"/>
                  </a:lnTo>
                  <a:lnTo>
                    <a:pt x="342" y="15"/>
                  </a:lnTo>
                  <a:lnTo>
                    <a:pt x="349" y="0"/>
                  </a:lnTo>
                  <a:lnTo>
                    <a:pt x="349" y="0"/>
                  </a:lnTo>
                  <a:lnTo>
                    <a:pt x="309" y="5"/>
                  </a:lnTo>
                  <a:lnTo>
                    <a:pt x="291" y="8"/>
                  </a:lnTo>
                  <a:lnTo>
                    <a:pt x="273" y="12"/>
                  </a:lnTo>
                  <a:lnTo>
                    <a:pt x="256" y="16"/>
                  </a:lnTo>
                  <a:lnTo>
                    <a:pt x="239" y="21"/>
                  </a:lnTo>
                  <a:lnTo>
                    <a:pt x="223" y="27"/>
                  </a:lnTo>
                  <a:lnTo>
                    <a:pt x="208" y="32"/>
                  </a:lnTo>
                  <a:lnTo>
                    <a:pt x="193" y="38"/>
                  </a:lnTo>
                  <a:lnTo>
                    <a:pt x="179" y="46"/>
                  </a:lnTo>
                  <a:lnTo>
                    <a:pt x="165" y="53"/>
                  </a:lnTo>
                  <a:lnTo>
                    <a:pt x="152" y="62"/>
                  </a:lnTo>
                  <a:lnTo>
                    <a:pt x="140" y="70"/>
                  </a:lnTo>
                  <a:lnTo>
                    <a:pt x="128" y="80"/>
                  </a:lnTo>
                  <a:lnTo>
                    <a:pt x="116" y="89"/>
                  </a:lnTo>
                  <a:lnTo>
                    <a:pt x="106" y="100"/>
                  </a:lnTo>
                  <a:lnTo>
                    <a:pt x="95" y="110"/>
                  </a:lnTo>
                  <a:lnTo>
                    <a:pt x="86" y="122"/>
                  </a:lnTo>
                  <a:lnTo>
                    <a:pt x="76" y="134"/>
                  </a:lnTo>
                  <a:lnTo>
                    <a:pt x="68" y="147"/>
                  </a:lnTo>
                  <a:lnTo>
                    <a:pt x="60" y="159"/>
                  </a:lnTo>
                  <a:lnTo>
                    <a:pt x="52" y="173"/>
                  </a:lnTo>
                  <a:lnTo>
                    <a:pt x="45" y="188"/>
                  </a:lnTo>
                  <a:lnTo>
                    <a:pt x="38" y="203"/>
                  </a:lnTo>
                  <a:lnTo>
                    <a:pt x="31" y="218"/>
                  </a:lnTo>
                  <a:lnTo>
                    <a:pt x="26" y="234"/>
                  </a:lnTo>
                  <a:lnTo>
                    <a:pt x="17" y="268"/>
                  </a:lnTo>
                  <a:lnTo>
                    <a:pt x="8" y="304"/>
                  </a:lnTo>
                  <a:lnTo>
                    <a:pt x="2" y="342"/>
                  </a:lnTo>
                  <a:lnTo>
                    <a:pt x="2" y="342"/>
                  </a:lnTo>
                  <a:lnTo>
                    <a:pt x="0" y="377"/>
                  </a:lnTo>
                  <a:lnTo>
                    <a:pt x="11" y="398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2B320C1D-1955-2A72-3752-B4AD6934A42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9" y="1182"/>
              <a:ext cx="175" cy="199"/>
            </a:xfrm>
            <a:custGeom>
              <a:avLst/>
              <a:gdLst>
                <a:gd name="T0" fmla="*/ 11 w 349"/>
                <a:gd name="T1" fmla="*/ 398 h 398"/>
                <a:gd name="T2" fmla="*/ 11 w 349"/>
                <a:gd name="T3" fmla="*/ 398 h 398"/>
                <a:gd name="T4" fmla="*/ 57 w 349"/>
                <a:gd name="T5" fmla="*/ 357 h 398"/>
                <a:gd name="T6" fmla="*/ 103 w 349"/>
                <a:gd name="T7" fmla="*/ 313 h 398"/>
                <a:gd name="T8" fmla="*/ 147 w 349"/>
                <a:gd name="T9" fmla="*/ 267 h 398"/>
                <a:gd name="T10" fmla="*/ 191 w 349"/>
                <a:gd name="T11" fmla="*/ 218 h 398"/>
                <a:gd name="T12" fmla="*/ 233 w 349"/>
                <a:gd name="T13" fmla="*/ 168 h 398"/>
                <a:gd name="T14" fmla="*/ 272 w 349"/>
                <a:gd name="T15" fmla="*/ 117 h 398"/>
                <a:gd name="T16" fmla="*/ 291 w 349"/>
                <a:gd name="T17" fmla="*/ 91 h 398"/>
                <a:gd name="T18" fmla="*/ 309 w 349"/>
                <a:gd name="T19" fmla="*/ 66 h 398"/>
                <a:gd name="T20" fmla="*/ 326 w 349"/>
                <a:gd name="T21" fmla="*/ 40 h 398"/>
                <a:gd name="T22" fmla="*/ 342 w 349"/>
                <a:gd name="T23" fmla="*/ 15 h 398"/>
                <a:gd name="T24" fmla="*/ 349 w 349"/>
                <a:gd name="T25" fmla="*/ 0 h 398"/>
                <a:gd name="T26" fmla="*/ 349 w 349"/>
                <a:gd name="T27" fmla="*/ 0 h 398"/>
                <a:gd name="T28" fmla="*/ 309 w 349"/>
                <a:gd name="T29" fmla="*/ 5 h 398"/>
                <a:gd name="T30" fmla="*/ 291 w 349"/>
                <a:gd name="T31" fmla="*/ 8 h 398"/>
                <a:gd name="T32" fmla="*/ 273 w 349"/>
                <a:gd name="T33" fmla="*/ 12 h 398"/>
                <a:gd name="T34" fmla="*/ 256 w 349"/>
                <a:gd name="T35" fmla="*/ 16 h 398"/>
                <a:gd name="T36" fmla="*/ 239 w 349"/>
                <a:gd name="T37" fmla="*/ 21 h 398"/>
                <a:gd name="T38" fmla="*/ 223 w 349"/>
                <a:gd name="T39" fmla="*/ 27 h 398"/>
                <a:gd name="T40" fmla="*/ 208 w 349"/>
                <a:gd name="T41" fmla="*/ 32 h 398"/>
                <a:gd name="T42" fmla="*/ 193 w 349"/>
                <a:gd name="T43" fmla="*/ 38 h 398"/>
                <a:gd name="T44" fmla="*/ 179 w 349"/>
                <a:gd name="T45" fmla="*/ 46 h 398"/>
                <a:gd name="T46" fmla="*/ 165 w 349"/>
                <a:gd name="T47" fmla="*/ 53 h 398"/>
                <a:gd name="T48" fmla="*/ 152 w 349"/>
                <a:gd name="T49" fmla="*/ 62 h 398"/>
                <a:gd name="T50" fmla="*/ 140 w 349"/>
                <a:gd name="T51" fmla="*/ 70 h 398"/>
                <a:gd name="T52" fmla="*/ 128 w 349"/>
                <a:gd name="T53" fmla="*/ 80 h 398"/>
                <a:gd name="T54" fmla="*/ 116 w 349"/>
                <a:gd name="T55" fmla="*/ 89 h 398"/>
                <a:gd name="T56" fmla="*/ 106 w 349"/>
                <a:gd name="T57" fmla="*/ 100 h 398"/>
                <a:gd name="T58" fmla="*/ 95 w 349"/>
                <a:gd name="T59" fmla="*/ 110 h 398"/>
                <a:gd name="T60" fmla="*/ 86 w 349"/>
                <a:gd name="T61" fmla="*/ 122 h 398"/>
                <a:gd name="T62" fmla="*/ 76 w 349"/>
                <a:gd name="T63" fmla="*/ 134 h 398"/>
                <a:gd name="T64" fmla="*/ 68 w 349"/>
                <a:gd name="T65" fmla="*/ 147 h 398"/>
                <a:gd name="T66" fmla="*/ 60 w 349"/>
                <a:gd name="T67" fmla="*/ 159 h 398"/>
                <a:gd name="T68" fmla="*/ 52 w 349"/>
                <a:gd name="T69" fmla="*/ 173 h 398"/>
                <a:gd name="T70" fmla="*/ 45 w 349"/>
                <a:gd name="T71" fmla="*/ 188 h 398"/>
                <a:gd name="T72" fmla="*/ 38 w 349"/>
                <a:gd name="T73" fmla="*/ 203 h 398"/>
                <a:gd name="T74" fmla="*/ 31 w 349"/>
                <a:gd name="T75" fmla="*/ 218 h 398"/>
                <a:gd name="T76" fmla="*/ 26 w 349"/>
                <a:gd name="T77" fmla="*/ 234 h 398"/>
                <a:gd name="T78" fmla="*/ 17 w 349"/>
                <a:gd name="T79" fmla="*/ 268 h 398"/>
                <a:gd name="T80" fmla="*/ 8 w 349"/>
                <a:gd name="T81" fmla="*/ 304 h 398"/>
                <a:gd name="T82" fmla="*/ 2 w 349"/>
                <a:gd name="T83" fmla="*/ 342 h 398"/>
                <a:gd name="T84" fmla="*/ 2 w 349"/>
                <a:gd name="T85" fmla="*/ 342 h 398"/>
                <a:gd name="T86" fmla="*/ 0 w 349"/>
                <a:gd name="T87" fmla="*/ 377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49" h="398">
                  <a:moveTo>
                    <a:pt x="11" y="398"/>
                  </a:moveTo>
                  <a:lnTo>
                    <a:pt x="11" y="398"/>
                  </a:lnTo>
                  <a:lnTo>
                    <a:pt x="57" y="357"/>
                  </a:lnTo>
                  <a:lnTo>
                    <a:pt x="103" y="313"/>
                  </a:lnTo>
                  <a:lnTo>
                    <a:pt x="147" y="267"/>
                  </a:lnTo>
                  <a:lnTo>
                    <a:pt x="191" y="218"/>
                  </a:lnTo>
                  <a:lnTo>
                    <a:pt x="233" y="168"/>
                  </a:lnTo>
                  <a:lnTo>
                    <a:pt x="272" y="117"/>
                  </a:lnTo>
                  <a:lnTo>
                    <a:pt x="291" y="91"/>
                  </a:lnTo>
                  <a:lnTo>
                    <a:pt x="309" y="66"/>
                  </a:lnTo>
                  <a:lnTo>
                    <a:pt x="326" y="40"/>
                  </a:lnTo>
                  <a:lnTo>
                    <a:pt x="342" y="15"/>
                  </a:lnTo>
                  <a:lnTo>
                    <a:pt x="349" y="0"/>
                  </a:lnTo>
                  <a:lnTo>
                    <a:pt x="349" y="0"/>
                  </a:lnTo>
                  <a:lnTo>
                    <a:pt x="309" y="5"/>
                  </a:lnTo>
                  <a:lnTo>
                    <a:pt x="291" y="8"/>
                  </a:lnTo>
                  <a:lnTo>
                    <a:pt x="273" y="12"/>
                  </a:lnTo>
                  <a:lnTo>
                    <a:pt x="256" y="16"/>
                  </a:lnTo>
                  <a:lnTo>
                    <a:pt x="239" y="21"/>
                  </a:lnTo>
                  <a:lnTo>
                    <a:pt x="223" y="27"/>
                  </a:lnTo>
                  <a:lnTo>
                    <a:pt x="208" y="32"/>
                  </a:lnTo>
                  <a:lnTo>
                    <a:pt x="193" y="38"/>
                  </a:lnTo>
                  <a:lnTo>
                    <a:pt x="179" y="46"/>
                  </a:lnTo>
                  <a:lnTo>
                    <a:pt x="165" y="53"/>
                  </a:lnTo>
                  <a:lnTo>
                    <a:pt x="152" y="62"/>
                  </a:lnTo>
                  <a:lnTo>
                    <a:pt x="140" y="70"/>
                  </a:lnTo>
                  <a:lnTo>
                    <a:pt x="128" y="80"/>
                  </a:lnTo>
                  <a:lnTo>
                    <a:pt x="116" y="89"/>
                  </a:lnTo>
                  <a:lnTo>
                    <a:pt x="106" y="100"/>
                  </a:lnTo>
                  <a:lnTo>
                    <a:pt x="95" y="110"/>
                  </a:lnTo>
                  <a:lnTo>
                    <a:pt x="86" y="122"/>
                  </a:lnTo>
                  <a:lnTo>
                    <a:pt x="76" y="134"/>
                  </a:lnTo>
                  <a:lnTo>
                    <a:pt x="68" y="147"/>
                  </a:lnTo>
                  <a:lnTo>
                    <a:pt x="60" y="159"/>
                  </a:lnTo>
                  <a:lnTo>
                    <a:pt x="52" y="173"/>
                  </a:lnTo>
                  <a:lnTo>
                    <a:pt x="45" y="188"/>
                  </a:lnTo>
                  <a:lnTo>
                    <a:pt x="38" y="203"/>
                  </a:lnTo>
                  <a:lnTo>
                    <a:pt x="31" y="218"/>
                  </a:lnTo>
                  <a:lnTo>
                    <a:pt x="26" y="234"/>
                  </a:lnTo>
                  <a:lnTo>
                    <a:pt x="17" y="268"/>
                  </a:lnTo>
                  <a:lnTo>
                    <a:pt x="8" y="304"/>
                  </a:lnTo>
                  <a:lnTo>
                    <a:pt x="2" y="342"/>
                  </a:lnTo>
                  <a:lnTo>
                    <a:pt x="2" y="342"/>
                  </a:lnTo>
                  <a:lnTo>
                    <a:pt x="0" y="37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CFB921D4-5EA3-5E23-DE97-910288CB86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6" y="666"/>
              <a:ext cx="240" cy="357"/>
            </a:xfrm>
            <a:custGeom>
              <a:avLst/>
              <a:gdLst>
                <a:gd name="T0" fmla="*/ 471 w 480"/>
                <a:gd name="T1" fmla="*/ 170 h 714"/>
                <a:gd name="T2" fmla="*/ 449 w 480"/>
                <a:gd name="T3" fmla="*/ 117 h 714"/>
                <a:gd name="T4" fmla="*/ 425 w 480"/>
                <a:gd name="T5" fmla="*/ 80 h 714"/>
                <a:gd name="T6" fmla="*/ 398 w 480"/>
                <a:gd name="T7" fmla="*/ 48 h 714"/>
                <a:gd name="T8" fmla="*/ 363 w 480"/>
                <a:gd name="T9" fmla="*/ 23 h 714"/>
                <a:gd name="T10" fmla="*/ 338 w 480"/>
                <a:gd name="T11" fmla="*/ 11 h 714"/>
                <a:gd name="T12" fmla="*/ 304 w 480"/>
                <a:gd name="T13" fmla="*/ 1 h 714"/>
                <a:gd name="T14" fmla="*/ 268 w 480"/>
                <a:gd name="T15" fmla="*/ 0 h 714"/>
                <a:gd name="T16" fmla="*/ 243 w 480"/>
                <a:gd name="T17" fmla="*/ 4 h 714"/>
                <a:gd name="T18" fmla="*/ 205 w 480"/>
                <a:gd name="T19" fmla="*/ 16 h 714"/>
                <a:gd name="T20" fmla="*/ 169 w 480"/>
                <a:gd name="T21" fmla="*/ 35 h 714"/>
                <a:gd name="T22" fmla="*/ 145 w 480"/>
                <a:gd name="T23" fmla="*/ 52 h 714"/>
                <a:gd name="T24" fmla="*/ 112 w 480"/>
                <a:gd name="T25" fmla="*/ 84 h 714"/>
                <a:gd name="T26" fmla="*/ 73 w 480"/>
                <a:gd name="T27" fmla="*/ 133 h 714"/>
                <a:gd name="T28" fmla="*/ 31 w 480"/>
                <a:gd name="T29" fmla="*/ 215 h 714"/>
                <a:gd name="T30" fmla="*/ 13 w 480"/>
                <a:gd name="T31" fmla="*/ 273 h 714"/>
                <a:gd name="T32" fmla="*/ 0 w 480"/>
                <a:gd name="T33" fmla="*/ 364 h 714"/>
                <a:gd name="T34" fmla="*/ 4 w 480"/>
                <a:gd name="T35" fmla="*/ 455 h 714"/>
                <a:gd name="T36" fmla="*/ 17 w 480"/>
                <a:gd name="T37" fmla="*/ 514 h 714"/>
                <a:gd name="T38" fmla="*/ 50 w 480"/>
                <a:gd name="T39" fmla="*/ 599 h 714"/>
                <a:gd name="T40" fmla="*/ 102 w 480"/>
                <a:gd name="T41" fmla="*/ 672 h 714"/>
                <a:gd name="T42" fmla="*/ 123 w 480"/>
                <a:gd name="T43" fmla="*/ 694 h 714"/>
                <a:gd name="T44" fmla="*/ 147 w 480"/>
                <a:gd name="T45" fmla="*/ 714 h 714"/>
                <a:gd name="T46" fmla="*/ 155 w 480"/>
                <a:gd name="T47" fmla="*/ 712 h 714"/>
                <a:gd name="T48" fmla="*/ 156 w 480"/>
                <a:gd name="T49" fmla="*/ 707 h 714"/>
                <a:gd name="T50" fmla="*/ 132 w 480"/>
                <a:gd name="T51" fmla="*/ 685 h 714"/>
                <a:gd name="T52" fmla="*/ 76 w 480"/>
                <a:gd name="T53" fmla="*/ 618 h 714"/>
                <a:gd name="T54" fmla="*/ 38 w 480"/>
                <a:gd name="T55" fmla="*/ 539 h 714"/>
                <a:gd name="T56" fmla="*/ 22 w 480"/>
                <a:gd name="T57" fmla="*/ 483 h 714"/>
                <a:gd name="T58" fmla="*/ 13 w 480"/>
                <a:gd name="T59" fmla="*/ 396 h 714"/>
                <a:gd name="T60" fmla="*/ 19 w 480"/>
                <a:gd name="T61" fmla="*/ 308 h 714"/>
                <a:gd name="T62" fmla="*/ 32 w 480"/>
                <a:gd name="T63" fmla="*/ 251 h 714"/>
                <a:gd name="T64" fmla="*/ 67 w 480"/>
                <a:gd name="T65" fmla="*/ 169 h 714"/>
                <a:gd name="T66" fmla="*/ 119 w 480"/>
                <a:gd name="T67" fmla="*/ 96 h 714"/>
                <a:gd name="T68" fmla="*/ 158 w 480"/>
                <a:gd name="T69" fmla="*/ 59 h 714"/>
                <a:gd name="T70" fmla="*/ 202 w 480"/>
                <a:gd name="T71" fmla="*/ 32 h 714"/>
                <a:gd name="T72" fmla="*/ 236 w 480"/>
                <a:gd name="T73" fmla="*/ 18 h 714"/>
                <a:gd name="T74" fmla="*/ 273 w 480"/>
                <a:gd name="T75" fmla="*/ 13 h 714"/>
                <a:gd name="T76" fmla="*/ 310 w 480"/>
                <a:gd name="T77" fmla="*/ 15 h 714"/>
                <a:gd name="T78" fmla="*/ 335 w 480"/>
                <a:gd name="T79" fmla="*/ 24 h 714"/>
                <a:gd name="T80" fmla="*/ 369 w 480"/>
                <a:gd name="T81" fmla="*/ 42 h 714"/>
                <a:gd name="T82" fmla="*/ 399 w 480"/>
                <a:gd name="T83" fmla="*/ 67 h 714"/>
                <a:gd name="T84" fmla="*/ 423 w 480"/>
                <a:gd name="T85" fmla="*/ 98 h 714"/>
                <a:gd name="T86" fmla="*/ 448 w 480"/>
                <a:gd name="T87" fmla="*/ 145 h 714"/>
                <a:gd name="T88" fmla="*/ 463 w 480"/>
                <a:gd name="T89" fmla="*/ 185 h 714"/>
                <a:gd name="T90" fmla="*/ 468 w 480"/>
                <a:gd name="T91" fmla="*/ 203 h 714"/>
                <a:gd name="T92" fmla="*/ 474 w 480"/>
                <a:gd name="T93" fmla="*/ 205 h 714"/>
                <a:gd name="T94" fmla="*/ 480 w 480"/>
                <a:gd name="T95" fmla="*/ 200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0" h="714">
                  <a:moveTo>
                    <a:pt x="478" y="198"/>
                  </a:moveTo>
                  <a:lnTo>
                    <a:pt x="478" y="198"/>
                  </a:lnTo>
                  <a:lnTo>
                    <a:pt x="471" y="170"/>
                  </a:lnTo>
                  <a:lnTo>
                    <a:pt x="462" y="143"/>
                  </a:lnTo>
                  <a:lnTo>
                    <a:pt x="455" y="130"/>
                  </a:lnTo>
                  <a:lnTo>
                    <a:pt x="449" y="117"/>
                  </a:lnTo>
                  <a:lnTo>
                    <a:pt x="441" y="104"/>
                  </a:lnTo>
                  <a:lnTo>
                    <a:pt x="434" y="92"/>
                  </a:lnTo>
                  <a:lnTo>
                    <a:pt x="425" y="80"/>
                  </a:lnTo>
                  <a:lnTo>
                    <a:pt x="417" y="68"/>
                  </a:lnTo>
                  <a:lnTo>
                    <a:pt x="407" y="58"/>
                  </a:lnTo>
                  <a:lnTo>
                    <a:pt x="398" y="48"/>
                  </a:lnTo>
                  <a:lnTo>
                    <a:pt x="386" y="39"/>
                  </a:lnTo>
                  <a:lnTo>
                    <a:pt x="375" y="30"/>
                  </a:lnTo>
                  <a:lnTo>
                    <a:pt x="363" y="23"/>
                  </a:lnTo>
                  <a:lnTo>
                    <a:pt x="350" y="16"/>
                  </a:lnTo>
                  <a:lnTo>
                    <a:pt x="350" y="16"/>
                  </a:lnTo>
                  <a:lnTo>
                    <a:pt x="338" y="11"/>
                  </a:lnTo>
                  <a:lnTo>
                    <a:pt x="328" y="7"/>
                  </a:lnTo>
                  <a:lnTo>
                    <a:pt x="316" y="5"/>
                  </a:lnTo>
                  <a:lnTo>
                    <a:pt x="304" y="1"/>
                  </a:lnTo>
                  <a:lnTo>
                    <a:pt x="292" y="0"/>
                  </a:lnTo>
                  <a:lnTo>
                    <a:pt x="280" y="0"/>
                  </a:lnTo>
                  <a:lnTo>
                    <a:pt x="268" y="0"/>
                  </a:lnTo>
                  <a:lnTo>
                    <a:pt x="256" y="1"/>
                  </a:lnTo>
                  <a:lnTo>
                    <a:pt x="256" y="1"/>
                  </a:lnTo>
                  <a:lnTo>
                    <a:pt x="243" y="4"/>
                  </a:lnTo>
                  <a:lnTo>
                    <a:pt x="230" y="7"/>
                  </a:lnTo>
                  <a:lnTo>
                    <a:pt x="217" y="11"/>
                  </a:lnTo>
                  <a:lnTo>
                    <a:pt x="205" y="16"/>
                  </a:lnTo>
                  <a:lnTo>
                    <a:pt x="192" y="22"/>
                  </a:lnTo>
                  <a:lnTo>
                    <a:pt x="180" y="28"/>
                  </a:lnTo>
                  <a:lnTo>
                    <a:pt x="169" y="35"/>
                  </a:lnTo>
                  <a:lnTo>
                    <a:pt x="158" y="43"/>
                  </a:lnTo>
                  <a:lnTo>
                    <a:pt x="158" y="43"/>
                  </a:lnTo>
                  <a:lnTo>
                    <a:pt x="145" y="52"/>
                  </a:lnTo>
                  <a:lnTo>
                    <a:pt x="134" y="62"/>
                  </a:lnTo>
                  <a:lnTo>
                    <a:pt x="123" y="73"/>
                  </a:lnTo>
                  <a:lnTo>
                    <a:pt x="112" y="84"/>
                  </a:lnTo>
                  <a:lnTo>
                    <a:pt x="102" y="96"/>
                  </a:lnTo>
                  <a:lnTo>
                    <a:pt x="92" y="108"/>
                  </a:lnTo>
                  <a:lnTo>
                    <a:pt x="73" y="133"/>
                  </a:lnTo>
                  <a:lnTo>
                    <a:pt x="57" y="160"/>
                  </a:lnTo>
                  <a:lnTo>
                    <a:pt x="44" y="187"/>
                  </a:lnTo>
                  <a:lnTo>
                    <a:pt x="31" y="215"/>
                  </a:lnTo>
                  <a:lnTo>
                    <a:pt x="21" y="245"/>
                  </a:lnTo>
                  <a:lnTo>
                    <a:pt x="21" y="245"/>
                  </a:lnTo>
                  <a:lnTo>
                    <a:pt x="13" y="273"/>
                  </a:lnTo>
                  <a:lnTo>
                    <a:pt x="6" y="303"/>
                  </a:lnTo>
                  <a:lnTo>
                    <a:pt x="2" y="334"/>
                  </a:lnTo>
                  <a:lnTo>
                    <a:pt x="0" y="364"/>
                  </a:lnTo>
                  <a:lnTo>
                    <a:pt x="0" y="395"/>
                  </a:lnTo>
                  <a:lnTo>
                    <a:pt x="1" y="424"/>
                  </a:lnTo>
                  <a:lnTo>
                    <a:pt x="4" y="455"/>
                  </a:lnTo>
                  <a:lnTo>
                    <a:pt x="10" y="485"/>
                  </a:lnTo>
                  <a:lnTo>
                    <a:pt x="10" y="485"/>
                  </a:lnTo>
                  <a:lnTo>
                    <a:pt x="17" y="514"/>
                  </a:lnTo>
                  <a:lnTo>
                    <a:pt x="25" y="543"/>
                  </a:lnTo>
                  <a:lnTo>
                    <a:pt x="37" y="571"/>
                  </a:lnTo>
                  <a:lnTo>
                    <a:pt x="50" y="599"/>
                  </a:lnTo>
                  <a:lnTo>
                    <a:pt x="66" y="624"/>
                  </a:lnTo>
                  <a:lnTo>
                    <a:pt x="83" y="648"/>
                  </a:lnTo>
                  <a:lnTo>
                    <a:pt x="102" y="672"/>
                  </a:lnTo>
                  <a:lnTo>
                    <a:pt x="112" y="684"/>
                  </a:lnTo>
                  <a:lnTo>
                    <a:pt x="123" y="694"/>
                  </a:lnTo>
                  <a:lnTo>
                    <a:pt x="123" y="694"/>
                  </a:lnTo>
                  <a:lnTo>
                    <a:pt x="145" y="713"/>
                  </a:lnTo>
                  <a:lnTo>
                    <a:pt x="145" y="713"/>
                  </a:lnTo>
                  <a:lnTo>
                    <a:pt x="147" y="714"/>
                  </a:lnTo>
                  <a:lnTo>
                    <a:pt x="150" y="714"/>
                  </a:lnTo>
                  <a:lnTo>
                    <a:pt x="153" y="714"/>
                  </a:lnTo>
                  <a:lnTo>
                    <a:pt x="155" y="712"/>
                  </a:lnTo>
                  <a:lnTo>
                    <a:pt x="156" y="711"/>
                  </a:lnTo>
                  <a:lnTo>
                    <a:pt x="156" y="709"/>
                  </a:lnTo>
                  <a:lnTo>
                    <a:pt x="156" y="707"/>
                  </a:lnTo>
                  <a:lnTo>
                    <a:pt x="154" y="705"/>
                  </a:lnTo>
                  <a:lnTo>
                    <a:pt x="154" y="705"/>
                  </a:lnTo>
                  <a:lnTo>
                    <a:pt x="132" y="685"/>
                  </a:lnTo>
                  <a:lnTo>
                    <a:pt x="111" y="664"/>
                  </a:lnTo>
                  <a:lnTo>
                    <a:pt x="93" y="642"/>
                  </a:lnTo>
                  <a:lnTo>
                    <a:pt x="76" y="618"/>
                  </a:lnTo>
                  <a:lnTo>
                    <a:pt x="62" y="593"/>
                  </a:lnTo>
                  <a:lnTo>
                    <a:pt x="49" y="567"/>
                  </a:lnTo>
                  <a:lnTo>
                    <a:pt x="38" y="539"/>
                  </a:lnTo>
                  <a:lnTo>
                    <a:pt x="30" y="511"/>
                  </a:lnTo>
                  <a:lnTo>
                    <a:pt x="30" y="511"/>
                  </a:lnTo>
                  <a:lnTo>
                    <a:pt x="22" y="483"/>
                  </a:lnTo>
                  <a:lnTo>
                    <a:pt x="17" y="454"/>
                  </a:lnTo>
                  <a:lnTo>
                    <a:pt x="14" y="425"/>
                  </a:lnTo>
                  <a:lnTo>
                    <a:pt x="13" y="396"/>
                  </a:lnTo>
                  <a:lnTo>
                    <a:pt x="13" y="367"/>
                  </a:lnTo>
                  <a:lnTo>
                    <a:pt x="15" y="337"/>
                  </a:lnTo>
                  <a:lnTo>
                    <a:pt x="19" y="308"/>
                  </a:lnTo>
                  <a:lnTo>
                    <a:pt x="24" y="280"/>
                  </a:lnTo>
                  <a:lnTo>
                    <a:pt x="24" y="280"/>
                  </a:lnTo>
                  <a:lnTo>
                    <a:pt x="32" y="251"/>
                  </a:lnTo>
                  <a:lnTo>
                    <a:pt x="41" y="222"/>
                  </a:lnTo>
                  <a:lnTo>
                    <a:pt x="53" y="196"/>
                  </a:lnTo>
                  <a:lnTo>
                    <a:pt x="67" y="169"/>
                  </a:lnTo>
                  <a:lnTo>
                    <a:pt x="82" y="144"/>
                  </a:lnTo>
                  <a:lnTo>
                    <a:pt x="100" y="119"/>
                  </a:lnTo>
                  <a:lnTo>
                    <a:pt x="119" y="96"/>
                  </a:lnTo>
                  <a:lnTo>
                    <a:pt x="139" y="75"/>
                  </a:lnTo>
                  <a:lnTo>
                    <a:pt x="139" y="75"/>
                  </a:lnTo>
                  <a:lnTo>
                    <a:pt x="158" y="59"/>
                  </a:lnTo>
                  <a:lnTo>
                    <a:pt x="179" y="44"/>
                  </a:lnTo>
                  <a:lnTo>
                    <a:pt x="190" y="38"/>
                  </a:lnTo>
                  <a:lnTo>
                    <a:pt x="202" y="32"/>
                  </a:lnTo>
                  <a:lnTo>
                    <a:pt x="212" y="27"/>
                  </a:lnTo>
                  <a:lnTo>
                    <a:pt x="224" y="23"/>
                  </a:lnTo>
                  <a:lnTo>
                    <a:pt x="236" y="18"/>
                  </a:lnTo>
                  <a:lnTo>
                    <a:pt x="248" y="16"/>
                  </a:lnTo>
                  <a:lnTo>
                    <a:pt x="260" y="14"/>
                  </a:lnTo>
                  <a:lnTo>
                    <a:pt x="273" y="13"/>
                  </a:lnTo>
                  <a:lnTo>
                    <a:pt x="285" y="13"/>
                  </a:lnTo>
                  <a:lnTo>
                    <a:pt x="297" y="14"/>
                  </a:lnTo>
                  <a:lnTo>
                    <a:pt x="310" y="15"/>
                  </a:lnTo>
                  <a:lnTo>
                    <a:pt x="323" y="18"/>
                  </a:lnTo>
                  <a:lnTo>
                    <a:pt x="323" y="18"/>
                  </a:lnTo>
                  <a:lnTo>
                    <a:pt x="335" y="24"/>
                  </a:lnTo>
                  <a:lnTo>
                    <a:pt x="347" y="29"/>
                  </a:lnTo>
                  <a:lnTo>
                    <a:pt x="359" y="34"/>
                  </a:lnTo>
                  <a:lnTo>
                    <a:pt x="369" y="42"/>
                  </a:lnTo>
                  <a:lnTo>
                    <a:pt x="380" y="50"/>
                  </a:lnTo>
                  <a:lnTo>
                    <a:pt x="389" y="59"/>
                  </a:lnTo>
                  <a:lnTo>
                    <a:pt x="399" y="67"/>
                  </a:lnTo>
                  <a:lnTo>
                    <a:pt x="407" y="77"/>
                  </a:lnTo>
                  <a:lnTo>
                    <a:pt x="416" y="87"/>
                  </a:lnTo>
                  <a:lnTo>
                    <a:pt x="423" y="98"/>
                  </a:lnTo>
                  <a:lnTo>
                    <a:pt x="430" y="110"/>
                  </a:lnTo>
                  <a:lnTo>
                    <a:pt x="437" y="121"/>
                  </a:lnTo>
                  <a:lnTo>
                    <a:pt x="448" y="145"/>
                  </a:lnTo>
                  <a:lnTo>
                    <a:pt x="457" y="169"/>
                  </a:lnTo>
                  <a:lnTo>
                    <a:pt x="457" y="169"/>
                  </a:lnTo>
                  <a:lnTo>
                    <a:pt x="463" y="185"/>
                  </a:lnTo>
                  <a:lnTo>
                    <a:pt x="467" y="201"/>
                  </a:lnTo>
                  <a:lnTo>
                    <a:pt x="467" y="201"/>
                  </a:lnTo>
                  <a:lnTo>
                    <a:pt x="468" y="203"/>
                  </a:lnTo>
                  <a:lnTo>
                    <a:pt x="470" y="205"/>
                  </a:lnTo>
                  <a:lnTo>
                    <a:pt x="472" y="205"/>
                  </a:lnTo>
                  <a:lnTo>
                    <a:pt x="474" y="205"/>
                  </a:lnTo>
                  <a:lnTo>
                    <a:pt x="476" y="204"/>
                  </a:lnTo>
                  <a:lnTo>
                    <a:pt x="478" y="202"/>
                  </a:lnTo>
                  <a:lnTo>
                    <a:pt x="480" y="200"/>
                  </a:lnTo>
                  <a:lnTo>
                    <a:pt x="478" y="198"/>
                  </a:lnTo>
                  <a:lnTo>
                    <a:pt x="478" y="1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DAAE0827-BDAC-0E3D-6DC2-A0FC766EE3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1" y="228"/>
              <a:ext cx="350" cy="862"/>
            </a:xfrm>
            <a:custGeom>
              <a:avLst/>
              <a:gdLst>
                <a:gd name="T0" fmla="*/ 636 w 700"/>
                <a:gd name="T1" fmla="*/ 1504 h 1723"/>
                <a:gd name="T2" fmla="*/ 624 w 700"/>
                <a:gd name="T3" fmla="*/ 1653 h 1723"/>
                <a:gd name="T4" fmla="*/ 601 w 700"/>
                <a:gd name="T5" fmla="*/ 1677 h 1723"/>
                <a:gd name="T6" fmla="*/ 496 w 700"/>
                <a:gd name="T7" fmla="*/ 1486 h 1723"/>
                <a:gd name="T8" fmla="*/ 484 w 700"/>
                <a:gd name="T9" fmla="*/ 1487 h 1723"/>
                <a:gd name="T10" fmla="*/ 436 w 700"/>
                <a:gd name="T11" fmla="*/ 1616 h 1723"/>
                <a:gd name="T12" fmla="*/ 377 w 700"/>
                <a:gd name="T13" fmla="*/ 1667 h 1723"/>
                <a:gd name="T14" fmla="*/ 369 w 700"/>
                <a:gd name="T15" fmla="*/ 1526 h 1723"/>
                <a:gd name="T16" fmla="*/ 375 w 700"/>
                <a:gd name="T17" fmla="*/ 1376 h 1723"/>
                <a:gd name="T18" fmla="*/ 254 w 700"/>
                <a:gd name="T19" fmla="*/ 1405 h 1723"/>
                <a:gd name="T20" fmla="*/ 164 w 700"/>
                <a:gd name="T21" fmla="*/ 1394 h 1723"/>
                <a:gd name="T22" fmla="*/ 216 w 700"/>
                <a:gd name="T23" fmla="*/ 1346 h 1723"/>
                <a:gd name="T24" fmla="*/ 224 w 700"/>
                <a:gd name="T25" fmla="*/ 1315 h 1723"/>
                <a:gd name="T26" fmla="*/ 136 w 700"/>
                <a:gd name="T27" fmla="*/ 1282 h 1723"/>
                <a:gd name="T28" fmla="*/ 213 w 700"/>
                <a:gd name="T29" fmla="*/ 1213 h 1723"/>
                <a:gd name="T30" fmla="*/ 183 w 700"/>
                <a:gd name="T31" fmla="*/ 1173 h 1723"/>
                <a:gd name="T32" fmla="*/ 58 w 700"/>
                <a:gd name="T33" fmla="*/ 1111 h 1723"/>
                <a:gd name="T34" fmla="*/ 14 w 700"/>
                <a:gd name="T35" fmla="*/ 1080 h 1723"/>
                <a:gd name="T36" fmla="*/ 106 w 700"/>
                <a:gd name="T37" fmla="*/ 1093 h 1723"/>
                <a:gd name="T38" fmla="*/ 200 w 700"/>
                <a:gd name="T39" fmla="*/ 1051 h 1723"/>
                <a:gd name="T40" fmla="*/ 265 w 700"/>
                <a:gd name="T41" fmla="*/ 976 h 1723"/>
                <a:gd name="T42" fmla="*/ 294 w 700"/>
                <a:gd name="T43" fmla="*/ 866 h 1723"/>
                <a:gd name="T44" fmla="*/ 293 w 700"/>
                <a:gd name="T45" fmla="*/ 644 h 1723"/>
                <a:gd name="T46" fmla="*/ 318 w 700"/>
                <a:gd name="T47" fmla="*/ 430 h 1723"/>
                <a:gd name="T48" fmla="*/ 412 w 700"/>
                <a:gd name="T49" fmla="*/ 257 h 1723"/>
                <a:gd name="T50" fmla="*/ 356 w 700"/>
                <a:gd name="T51" fmla="*/ 249 h 1723"/>
                <a:gd name="T52" fmla="*/ 279 w 700"/>
                <a:gd name="T53" fmla="*/ 264 h 1723"/>
                <a:gd name="T54" fmla="*/ 299 w 700"/>
                <a:gd name="T55" fmla="*/ 178 h 1723"/>
                <a:gd name="T56" fmla="*/ 422 w 700"/>
                <a:gd name="T57" fmla="*/ 72 h 1723"/>
                <a:gd name="T58" fmla="*/ 597 w 700"/>
                <a:gd name="T59" fmla="*/ 13 h 1723"/>
                <a:gd name="T60" fmla="*/ 651 w 700"/>
                <a:gd name="T61" fmla="*/ 11 h 1723"/>
                <a:gd name="T62" fmla="*/ 627 w 700"/>
                <a:gd name="T63" fmla="*/ 0 h 1723"/>
                <a:gd name="T64" fmla="*/ 480 w 700"/>
                <a:gd name="T65" fmla="*/ 31 h 1723"/>
                <a:gd name="T66" fmla="*/ 333 w 700"/>
                <a:gd name="T67" fmla="*/ 120 h 1723"/>
                <a:gd name="T68" fmla="*/ 271 w 700"/>
                <a:gd name="T69" fmla="*/ 204 h 1723"/>
                <a:gd name="T70" fmla="*/ 270 w 700"/>
                <a:gd name="T71" fmla="*/ 282 h 1723"/>
                <a:gd name="T72" fmla="*/ 374 w 700"/>
                <a:gd name="T73" fmla="*/ 260 h 1723"/>
                <a:gd name="T74" fmla="*/ 359 w 700"/>
                <a:gd name="T75" fmla="*/ 313 h 1723"/>
                <a:gd name="T76" fmla="*/ 295 w 700"/>
                <a:gd name="T77" fmla="*/ 468 h 1723"/>
                <a:gd name="T78" fmla="*/ 281 w 700"/>
                <a:gd name="T79" fmla="*/ 705 h 1723"/>
                <a:gd name="T80" fmla="*/ 274 w 700"/>
                <a:gd name="T81" fmla="*/ 915 h 1723"/>
                <a:gd name="T82" fmla="*/ 225 w 700"/>
                <a:gd name="T83" fmla="*/ 1008 h 1723"/>
                <a:gd name="T84" fmla="*/ 141 w 700"/>
                <a:gd name="T85" fmla="*/ 1071 h 1723"/>
                <a:gd name="T86" fmla="*/ 38 w 700"/>
                <a:gd name="T87" fmla="*/ 1075 h 1723"/>
                <a:gd name="T88" fmla="*/ 0 w 700"/>
                <a:gd name="T89" fmla="*/ 1069 h 1723"/>
                <a:gd name="T90" fmla="*/ 59 w 700"/>
                <a:gd name="T91" fmla="*/ 1126 h 1723"/>
                <a:gd name="T92" fmla="*/ 183 w 700"/>
                <a:gd name="T93" fmla="*/ 1188 h 1723"/>
                <a:gd name="T94" fmla="*/ 152 w 700"/>
                <a:gd name="T95" fmla="*/ 1244 h 1723"/>
                <a:gd name="T96" fmla="*/ 127 w 700"/>
                <a:gd name="T97" fmla="*/ 1283 h 1723"/>
                <a:gd name="T98" fmla="*/ 230 w 700"/>
                <a:gd name="T99" fmla="*/ 1332 h 1723"/>
                <a:gd name="T100" fmla="*/ 168 w 700"/>
                <a:gd name="T101" fmla="*/ 1374 h 1723"/>
                <a:gd name="T102" fmla="*/ 158 w 700"/>
                <a:gd name="T103" fmla="*/ 1404 h 1723"/>
                <a:gd name="T104" fmla="*/ 266 w 700"/>
                <a:gd name="T105" fmla="*/ 1416 h 1723"/>
                <a:gd name="T106" fmla="*/ 366 w 700"/>
                <a:gd name="T107" fmla="*/ 1399 h 1723"/>
                <a:gd name="T108" fmla="*/ 354 w 700"/>
                <a:gd name="T109" fmla="*/ 1618 h 1723"/>
                <a:gd name="T110" fmla="*/ 373 w 700"/>
                <a:gd name="T111" fmla="*/ 1675 h 1723"/>
                <a:gd name="T112" fmla="*/ 453 w 700"/>
                <a:gd name="T113" fmla="*/ 1614 h 1723"/>
                <a:gd name="T114" fmla="*/ 497 w 700"/>
                <a:gd name="T115" fmla="*/ 1490 h 1723"/>
                <a:gd name="T116" fmla="*/ 573 w 700"/>
                <a:gd name="T117" fmla="*/ 1662 h 1723"/>
                <a:gd name="T118" fmla="*/ 637 w 700"/>
                <a:gd name="T119" fmla="*/ 1722 h 1723"/>
                <a:gd name="T120" fmla="*/ 636 w 700"/>
                <a:gd name="T121" fmla="*/ 1605 h 1723"/>
                <a:gd name="T122" fmla="*/ 655 w 700"/>
                <a:gd name="T123" fmla="*/ 1493 h 1723"/>
                <a:gd name="T124" fmla="*/ 700 w 700"/>
                <a:gd name="T125" fmla="*/ 1439 h 1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00" h="1723">
                  <a:moveTo>
                    <a:pt x="691" y="1435"/>
                  </a:moveTo>
                  <a:lnTo>
                    <a:pt x="691" y="1435"/>
                  </a:lnTo>
                  <a:lnTo>
                    <a:pt x="677" y="1445"/>
                  </a:lnTo>
                  <a:lnTo>
                    <a:pt x="667" y="1454"/>
                  </a:lnTo>
                  <a:lnTo>
                    <a:pt x="657" y="1466"/>
                  </a:lnTo>
                  <a:lnTo>
                    <a:pt x="649" y="1478"/>
                  </a:lnTo>
                  <a:lnTo>
                    <a:pt x="642" y="1490"/>
                  </a:lnTo>
                  <a:lnTo>
                    <a:pt x="636" y="1504"/>
                  </a:lnTo>
                  <a:lnTo>
                    <a:pt x="632" y="1518"/>
                  </a:lnTo>
                  <a:lnTo>
                    <a:pt x="629" y="1533"/>
                  </a:lnTo>
                  <a:lnTo>
                    <a:pt x="627" y="1548"/>
                  </a:lnTo>
                  <a:lnTo>
                    <a:pt x="624" y="1563"/>
                  </a:lnTo>
                  <a:lnTo>
                    <a:pt x="623" y="1594"/>
                  </a:lnTo>
                  <a:lnTo>
                    <a:pt x="623" y="1623"/>
                  </a:lnTo>
                  <a:lnTo>
                    <a:pt x="624" y="1653"/>
                  </a:lnTo>
                  <a:lnTo>
                    <a:pt x="624" y="1653"/>
                  </a:lnTo>
                  <a:lnTo>
                    <a:pt x="627" y="1685"/>
                  </a:lnTo>
                  <a:lnTo>
                    <a:pt x="628" y="1717"/>
                  </a:lnTo>
                  <a:lnTo>
                    <a:pt x="628" y="1717"/>
                  </a:lnTo>
                  <a:lnTo>
                    <a:pt x="637" y="1711"/>
                  </a:lnTo>
                  <a:lnTo>
                    <a:pt x="637" y="1711"/>
                  </a:lnTo>
                  <a:lnTo>
                    <a:pt x="624" y="1701"/>
                  </a:lnTo>
                  <a:lnTo>
                    <a:pt x="613" y="1689"/>
                  </a:lnTo>
                  <a:lnTo>
                    <a:pt x="601" y="1677"/>
                  </a:lnTo>
                  <a:lnTo>
                    <a:pt x="590" y="1665"/>
                  </a:lnTo>
                  <a:lnTo>
                    <a:pt x="581" y="1651"/>
                  </a:lnTo>
                  <a:lnTo>
                    <a:pt x="572" y="1637"/>
                  </a:lnTo>
                  <a:lnTo>
                    <a:pt x="555" y="1608"/>
                  </a:lnTo>
                  <a:lnTo>
                    <a:pt x="555" y="1608"/>
                  </a:lnTo>
                  <a:lnTo>
                    <a:pt x="540" y="1579"/>
                  </a:lnTo>
                  <a:lnTo>
                    <a:pt x="525" y="1548"/>
                  </a:lnTo>
                  <a:lnTo>
                    <a:pt x="496" y="1486"/>
                  </a:lnTo>
                  <a:lnTo>
                    <a:pt x="496" y="1486"/>
                  </a:lnTo>
                  <a:lnTo>
                    <a:pt x="495" y="1484"/>
                  </a:lnTo>
                  <a:lnTo>
                    <a:pt x="493" y="1483"/>
                  </a:lnTo>
                  <a:lnTo>
                    <a:pt x="490" y="1483"/>
                  </a:lnTo>
                  <a:lnTo>
                    <a:pt x="486" y="1484"/>
                  </a:lnTo>
                  <a:lnTo>
                    <a:pt x="485" y="1485"/>
                  </a:lnTo>
                  <a:lnTo>
                    <a:pt x="484" y="1487"/>
                  </a:lnTo>
                  <a:lnTo>
                    <a:pt x="484" y="1487"/>
                  </a:lnTo>
                  <a:lnTo>
                    <a:pt x="479" y="1515"/>
                  </a:lnTo>
                  <a:lnTo>
                    <a:pt x="473" y="1541"/>
                  </a:lnTo>
                  <a:lnTo>
                    <a:pt x="468" y="1555"/>
                  </a:lnTo>
                  <a:lnTo>
                    <a:pt x="463" y="1568"/>
                  </a:lnTo>
                  <a:lnTo>
                    <a:pt x="458" y="1581"/>
                  </a:lnTo>
                  <a:lnTo>
                    <a:pt x="451" y="1592"/>
                  </a:lnTo>
                  <a:lnTo>
                    <a:pt x="444" y="1604"/>
                  </a:lnTo>
                  <a:lnTo>
                    <a:pt x="436" y="1616"/>
                  </a:lnTo>
                  <a:lnTo>
                    <a:pt x="427" y="1625"/>
                  </a:lnTo>
                  <a:lnTo>
                    <a:pt x="418" y="1635"/>
                  </a:lnTo>
                  <a:lnTo>
                    <a:pt x="407" y="1643"/>
                  </a:lnTo>
                  <a:lnTo>
                    <a:pt x="395" y="1651"/>
                  </a:lnTo>
                  <a:lnTo>
                    <a:pt x="382" y="1657"/>
                  </a:lnTo>
                  <a:lnTo>
                    <a:pt x="369" y="1663"/>
                  </a:lnTo>
                  <a:lnTo>
                    <a:pt x="369" y="1663"/>
                  </a:lnTo>
                  <a:lnTo>
                    <a:pt x="377" y="1667"/>
                  </a:lnTo>
                  <a:lnTo>
                    <a:pt x="377" y="1667"/>
                  </a:lnTo>
                  <a:lnTo>
                    <a:pt x="372" y="1650"/>
                  </a:lnTo>
                  <a:lnTo>
                    <a:pt x="369" y="1633"/>
                  </a:lnTo>
                  <a:lnTo>
                    <a:pt x="367" y="1615"/>
                  </a:lnTo>
                  <a:lnTo>
                    <a:pt x="366" y="1597"/>
                  </a:lnTo>
                  <a:lnTo>
                    <a:pt x="364" y="1579"/>
                  </a:lnTo>
                  <a:lnTo>
                    <a:pt x="366" y="1562"/>
                  </a:lnTo>
                  <a:lnTo>
                    <a:pt x="369" y="1526"/>
                  </a:lnTo>
                  <a:lnTo>
                    <a:pt x="369" y="1526"/>
                  </a:lnTo>
                  <a:lnTo>
                    <a:pt x="375" y="1453"/>
                  </a:lnTo>
                  <a:lnTo>
                    <a:pt x="377" y="1417"/>
                  </a:lnTo>
                  <a:lnTo>
                    <a:pt x="378" y="1399"/>
                  </a:lnTo>
                  <a:lnTo>
                    <a:pt x="377" y="1381"/>
                  </a:lnTo>
                  <a:lnTo>
                    <a:pt x="377" y="1381"/>
                  </a:lnTo>
                  <a:lnTo>
                    <a:pt x="376" y="1378"/>
                  </a:lnTo>
                  <a:lnTo>
                    <a:pt x="375" y="1376"/>
                  </a:lnTo>
                  <a:lnTo>
                    <a:pt x="372" y="1375"/>
                  </a:lnTo>
                  <a:lnTo>
                    <a:pt x="369" y="1375"/>
                  </a:lnTo>
                  <a:lnTo>
                    <a:pt x="369" y="1375"/>
                  </a:lnTo>
                  <a:lnTo>
                    <a:pt x="344" y="1382"/>
                  </a:lnTo>
                  <a:lnTo>
                    <a:pt x="319" y="1390"/>
                  </a:lnTo>
                  <a:lnTo>
                    <a:pt x="293" y="1397"/>
                  </a:lnTo>
                  <a:lnTo>
                    <a:pt x="267" y="1403"/>
                  </a:lnTo>
                  <a:lnTo>
                    <a:pt x="254" y="1405"/>
                  </a:lnTo>
                  <a:lnTo>
                    <a:pt x="240" y="1408"/>
                  </a:lnTo>
                  <a:lnTo>
                    <a:pt x="228" y="1408"/>
                  </a:lnTo>
                  <a:lnTo>
                    <a:pt x="215" y="1408"/>
                  </a:lnTo>
                  <a:lnTo>
                    <a:pt x="202" y="1407"/>
                  </a:lnTo>
                  <a:lnTo>
                    <a:pt x="189" y="1403"/>
                  </a:lnTo>
                  <a:lnTo>
                    <a:pt x="177" y="1399"/>
                  </a:lnTo>
                  <a:lnTo>
                    <a:pt x="164" y="1394"/>
                  </a:lnTo>
                  <a:lnTo>
                    <a:pt x="164" y="1394"/>
                  </a:lnTo>
                  <a:lnTo>
                    <a:pt x="167" y="1401"/>
                  </a:lnTo>
                  <a:lnTo>
                    <a:pt x="167" y="1401"/>
                  </a:lnTo>
                  <a:lnTo>
                    <a:pt x="172" y="1390"/>
                  </a:lnTo>
                  <a:lnTo>
                    <a:pt x="180" y="1380"/>
                  </a:lnTo>
                  <a:lnTo>
                    <a:pt x="187" y="1370"/>
                  </a:lnTo>
                  <a:lnTo>
                    <a:pt x="197" y="1362"/>
                  </a:lnTo>
                  <a:lnTo>
                    <a:pt x="205" y="1353"/>
                  </a:lnTo>
                  <a:lnTo>
                    <a:pt x="216" y="1346"/>
                  </a:lnTo>
                  <a:lnTo>
                    <a:pt x="236" y="1332"/>
                  </a:lnTo>
                  <a:lnTo>
                    <a:pt x="236" y="1332"/>
                  </a:lnTo>
                  <a:lnTo>
                    <a:pt x="238" y="1330"/>
                  </a:lnTo>
                  <a:lnTo>
                    <a:pt x="239" y="1327"/>
                  </a:lnTo>
                  <a:lnTo>
                    <a:pt x="238" y="1324"/>
                  </a:lnTo>
                  <a:lnTo>
                    <a:pt x="236" y="1322"/>
                  </a:lnTo>
                  <a:lnTo>
                    <a:pt x="236" y="1322"/>
                  </a:lnTo>
                  <a:lnTo>
                    <a:pt x="224" y="1315"/>
                  </a:lnTo>
                  <a:lnTo>
                    <a:pt x="212" y="1310"/>
                  </a:lnTo>
                  <a:lnTo>
                    <a:pt x="185" y="1299"/>
                  </a:lnTo>
                  <a:lnTo>
                    <a:pt x="172" y="1295"/>
                  </a:lnTo>
                  <a:lnTo>
                    <a:pt x="160" y="1289"/>
                  </a:lnTo>
                  <a:lnTo>
                    <a:pt x="147" y="1282"/>
                  </a:lnTo>
                  <a:lnTo>
                    <a:pt x="136" y="1275"/>
                  </a:lnTo>
                  <a:lnTo>
                    <a:pt x="136" y="1275"/>
                  </a:lnTo>
                  <a:lnTo>
                    <a:pt x="136" y="1282"/>
                  </a:lnTo>
                  <a:lnTo>
                    <a:pt x="136" y="1282"/>
                  </a:lnTo>
                  <a:lnTo>
                    <a:pt x="144" y="1272"/>
                  </a:lnTo>
                  <a:lnTo>
                    <a:pt x="152" y="1262"/>
                  </a:lnTo>
                  <a:lnTo>
                    <a:pt x="162" y="1252"/>
                  </a:lnTo>
                  <a:lnTo>
                    <a:pt x="171" y="1244"/>
                  </a:lnTo>
                  <a:lnTo>
                    <a:pt x="192" y="1228"/>
                  </a:lnTo>
                  <a:lnTo>
                    <a:pt x="213" y="1213"/>
                  </a:lnTo>
                  <a:lnTo>
                    <a:pt x="213" y="1213"/>
                  </a:lnTo>
                  <a:lnTo>
                    <a:pt x="214" y="1211"/>
                  </a:lnTo>
                  <a:lnTo>
                    <a:pt x="215" y="1209"/>
                  </a:lnTo>
                  <a:lnTo>
                    <a:pt x="216" y="1207"/>
                  </a:lnTo>
                  <a:lnTo>
                    <a:pt x="215" y="1204"/>
                  </a:lnTo>
                  <a:lnTo>
                    <a:pt x="215" y="1204"/>
                  </a:lnTo>
                  <a:lnTo>
                    <a:pt x="205" y="1192"/>
                  </a:lnTo>
                  <a:lnTo>
                    <a:pt x="195" y="1181"/>
                  </a:lnTo>
                  <a:lnTo>
                    <a:pt x="183" y="1173"/>
                  </a:lnTo>
                  <a:lnTo>
                    <a:pt x="171" y="1164"/>
                  </a:lnTo>
                  <a:lnTo>
                    <a:pt x="158" y="1157"/>
                  </a:lnTo>
                  <a:lnTo>
                    <a:pt x="145" y="1150"/>
                  </a:lnTo>
                  <a:lnTo>
                    <a:pt x="117" y="1139"/>
                  </a:lnTo>
                  <a:lnTo>
                    <a:pt x="117" y="1139"/>
                  </a:lnTo>
                  <a:lnTo>
                    <a:pt x="88" y="1126"/>
                  </a:lnTo>
                  <a:lnTo>
                    <a:pt x="73" y="1119"/>
                  </a:lnTo>
                  <a:lnTo>
                    <a:pt x="58" y="1111"/>
                  </a:lnTo>
                  <a:lnTo>
                    <a:pt x="45" y="1102"/>
                  </a:lnTo>
                  <a:lnTo>
                    <a:pt x="32" y="1091"/>
                  </a:lnTo>
                  <a:lnTo>
                    <a:pt x="21" y="1079"/>
                  </a:lnTo>
                  <a:lnTo>
                    <a:pt x="11" y="1067"/>
                  </a:lnTo>
                  <a:lnTo>
                    <a:pt x="11" y="1067"/>
                  </a:lnTo>
                  <a:lnTo>
                    <a:pt x="3" y="1075"/>
                  </a:lnTo>
                  <a:lnTo>
                    <a:pt x="3" y="1075"/>
                  </a:lnTo>
                  <a:lnTo>
                    <a:pt x="14" y="1080"/>
                  </a:lnTo>
                  <a:lnTo>
                    <a:pt x="27" y="1085"/>
                  </a:lnTo>
                  <a:lnTo>
                    <a:pt x="40" y="1089"/>
                  </a:lnTo>
                  <a:lnTo>
                    <a:pt x="53" y="1092"/>
                  </a:lnTo>
                  <a:lnTo>
                    <a:pt x="66" y="1094"/>
                  </a:lnTo>
                  <a:lnTo>
                    <a:pt x="79" y="1095"/>
                  </a:lnTo>
                  <a:lnTo>
                    <a:pt x="93" y="1094"/>
                  </a:lnTo>
                  <a:lnTo>
                    <a:pt x="106" y="1093"/>
                  </a:lnTo>
                  <a:lnTo>
                    <a:pt x="106" y="1093"/>
                  </a:lnTo>
                  <a:lnTo>
                    <a:pt x="118" y="1091"/>
                  </a:lnTo>
                  <a:lnTo>
                    <a:pt x="131" y="1088"/>
                  </a:lnTo>
                  <a:lnTo>
                    <a:pt x="144" y="1084"/>
                  </a:lnTo>
                  <a:lnTo>
                    <a:pt x="155" y="1078"/>
                  </a:lnTo>
                  <a:lnTo>
                    <a:pt x="167" y="1073"/>
                  </a:lnTo>
                  <a:lnTo>
                    <a:pt x="179" y="1065"/>
                  </a:lnTo>
                  <a:lnTo>
                    <a:pt x="189" y="1059"/>
                  </a:lnTo>
                  <a:lnTo>
                    <a:pt x="200" y="1051"/>
                  </a:lnTo>
                  <a:lnTo>
                    <a:pt x="200" y="1051"/>
                  </a:lnTo>
                  <a:lnTo>
                    <a:pt x="211" y="1042"/>
                  </a:lnTo>
                  <a:lnTo>
                    <a:pt x="221" y="1033"/>
                  </a:lnTo>
                  <a:lnTo>
                    <a:pt x="231" y="1022"/>
                  </a:lnTo>
                  <a:lnTo>
                    <a:pt x="240" y="1011"/>
                  </a:lnTo>
                  <a:lnTo>
                    <a:pt x="249" y="1000"/>
                  </a:lnTo>
                  <a:lnTo>
                    <a:pt x="257" y="988"/>
                  </a:lnTo>
                  <a:lnTo>
                    <a:pt x="265" y="976"/>
                  </a:lnTo>
                  <a:lnTo>
                    <a:pt x="271" y="963"/>
                  </a:lnTo>
                  <a:lnTo>
                    <a:pt x="271" y="963"/>
                  </a:lnTo>
                  <a:lnTo>
                    <a:pt x="276" y="952"/>
                  </a:lnTo>
                  <a:lnTo>
                    <a:pt x="281" y="940"/>
                  </a:lnTo>
                  <a:lnTo>
                    <a:pt x="284" y="927"/>
                  </a:lnTo>
                  <a:lnTo>
                    <a:pt x="287" y="916"/>
                  </a:lnTo>
                  <a:lnTo>
                    <a:pt x="291" y="890"/>
                  </a:lnTo>
                  <a:lnTo>
                    <a:pt x="294" y="866"/>
                  </a:lnTo>
                  <a:lnTo>
                    <a:pt x="294" y="866"/>
                  </a:lnTo>
                  <a:lnTo>
                    <a:pt x="295" y="838"/>
                  </a:lnTo>
                  <a:lnTo>
                    <a:pt x="295" y="812"/>
                  </a:lnTo>
                  <a:lnTo>
                    <a:pt x="293" y="758"/>
                  </a:lnTo>
                  <a:lnTo>
                    <a:pt x="293" y="758"/>
                  </a:lnTo>
                  <a:lnTo>
                    <a:pt x="293" y="701"/>
                  </a:lnTo>
                  <a:lnTo>
                    <a:pt x="293" y="644"/>
                  </a:lnTo>
                  <a:lnTo>
                    <a:pt x="293" y="644"/>
                  </a:lnTo>
                  <a:lnTo>
                    <a:pt x="294" y="597"/>
                  </a:lnTo>
                  <a:lnTo>
                    <a:pt x="297" y="550"/>
                  </a:lnTo>
                  <a:lnTo>
                    <a:pt x="299" y="527"/>
                  </a:lnTo>
                  <a:lnTo>
                    <a:pt x="302" y="503"/>
                  </a:lnTo>
                  <a:lnTo>
                    <a:pt x="305" y="481"/>
                  </a:lnTo>
                  <a:lnTo>
                    <a:pt x="310" y="458"/>
                  </a:lnTo>
                  <a:lnTo>
                    <a:pt x="310" y="458"/>
                  </a:lnTo>
                  <a:lnTo>
                    <a:pt x="318" y="430"/>
                  </a:lnTo>
                  <a:lnTo>
                    <a:pt x="327" y="404"/>
                  </a:lnTo>
                  <a:lnTo>
                    <a:pt x="339" y="378"/>
                  </a:lnTo>
                  <a:lnTo>
                    <a:pt x="352" y="353"/>
                  </a:lnTo>
                  <a:lnTo>
                    <a:pt x="364" y="328"/>
                  </a:lnTo>
                  <a:lnTo>
                    <a:pt x="379" y="304"/>
                  </a:lnTo>
                  <a:lnTo>
                    <a:pt x="395" y="280"/>
                  </a:lnTo>
                  <a:lnTo>
                    <a:pt x="412" y="257"/>
                  </a:lnTo>
                  <a:lnTo>
                    <a:pt x="412" y="257"/>
                  </a:lnTo>
                  <a:lnTo>
                    <a:pt x="413" y="254"/>
                  </a:lnTo>
                  <a:lnTo>
                    <a:pt x="412" y="252"/>
                  </a:lnTo>
                  <a:lnTo>
                    <a:pt x="410" y="248"/>
                  </a:lnTo>
                  <a:lnTo>
                    <a:pt x="407" y="247"/>
                  </a:lnTo>
                  <a:lnTo>
                    <a:pt x="407" y="247"/>
                  </a:lnTo>
                  <a:lnTo>
                    <a:pt x="390" y="246"/>
                  </a:lnTo>
                  <a:lnTo>
                    <a:pt x="373" y="247"/>
                  </a:lnTo>
                  <a:lnTo>
                    <a:pt x="356" y="249"/>
                  </a:lnTo>
                  <a:lnTo>
                    <a:pt x="339" y="253"/>
                  </a:lnTo>
                  <a:lnTo>
                    <a:pt x="322" y="257"/>
                  </a:lnTo>
                  <a:lnTo>
                    <a:pt x="306" y="262"/>
                  </a:lnTo>
                  <a:lnTo>
                    <a:pt x="273" y="272"/>
                  </a:lnTo>
                  <a:lnTo>
                    <a:pt x="273" y="272"/>
                  </a:lnTo>
                  <a:lnTo>
                    <a:pt x="281" y="276"/>
                  </a:lnTo>
                  <a:lnTo>
                    <a:pt x="281" y="276"/>
                  </a:lnTo>
                  <a:lnTo>
                    <a:pt x="279" y="264"/>
                  </a:lnTo>
                  <a:lnTo>
                    <a:pt x="276" y="253"/>
                  </a:lnTo>
                  <a:lnTo>
                    <a:pt x="276" y="242"/>
                  </a:lnTo>
                  <a:lnTo>
                    <a:pt x="277" y="230"/>
                  </a:lnTo>
                  <a:lnTo>
                    <a:pt x="280" y="220"/>
                  </a:lnTo>
                  <a:lnTo>
                    <a:pt x="284" y="209"/>
                  </a:lnTo>
                  <a:lnTo>
                    <a:pt x="288" y="198"/>
                  </a:lnTo>
                  <a:lnTo>
                    <a:pt x="292" y="188"/>
                  </a:lnTo>
                  <a:lnTo>
                    <a:pt x="299" y="178"/>
                  </a:lnTo>
                  <a:lnTo>
                    <a:pt x="305" y="169"/>
                  </a:lnTo>
                  <a:lnTo>
                    <a:pt x="320" y="151"/>
                  </a:lnTo>
                  <a:lnTo>
                    <a:pt x="337" y="134"/>
                  </a:lnTo>
                  <a:lnTo>
                    <a:pt x="354" y="119"/>
                  </a:lnTo>
                  <a:lnTo>
                    <a:pt x="354" y="119"/>
                  </a:lnTo>
                  <a:lnTo>
                    <a:pt x="375" y="102"/>
                  </a:lnTo>
                  <a:lnTo>
                    <a:pt x="398" y="86"/>
                  </a:lnTo>
                  <a:lnTo>
                    <a:pt x="422" y="72"/>
                  </a:lnTo>
                  <a:lnTo>
                    <a:pt x="446" y="59"/>
                  </a:lnTo>
                  <a:lnTo>
                    <a:pt x="472" y="48"/>
                  </a:lnTo>
                  <a:lnTo>
                    <a:pt x="498" y="37"/>
                  </a:lnTo>
                  <a:lnTo>
                    <a:pt x="524" y="28"/>
                  </a:lnTo>
                  <a:lnTo>
                    <a:pt x="550" y="21"/>
                  </a:lnTo>
                  <a:lnTo>
                    <a:pt x="550" y="21"/>
                  </a:lnTo>
                  <a:lnTo>
                    <a:pt x="573" y="17"/>
                  </a:lnTo>
                  <a:lnTo>
                    <a:pt x="597" y="13"/>
                  </a:lnTo>
                  <a:lnTo>
                    <a:pt x="610" y="13"/>
                  </a:lnTo>
                  <a:lnTo>
                    <a:pt x="621" y="11"/>
                  </a:lnTo>
                  <a:lnTo>
                    <a:pt x="633" y="13"/>
                  </a:lnTo>
                  <a:lnTo>
                    <a:pt x="645" y="15"/>
                  </a:lnTo>
                  <a:lnTo>
                    <a:pt x="645" y="15"/>
                  </a:lnTo>
                  <a:lnTo>
                    <a:pt x="647" y="15"/>
                  </a:lnTo>
                  <a:lnTo>
                    <a:pt x="650" y="14"/>
                  </a:lnTo>
                  <a:lnTo>
                    <a:pt x="651" y="11"/>
                  </a:lnTo>
                  <a:lnTo>
                    <a:pt x="652" y="9"/>
                  </a:lnTo>
                  <a:lnTo>
                    <a:pt x="652" y="7"/>
                  </a:lnTo>
                  <a:lnTo>
                    <a:pt x="652" y="5"/>
                  </a:lnTo>
                  <a:lnTo>
                    <a:pt x="650" y="3"/>
                  </a:lnTo>
                  <a:lnTo>
                    <a:pt x="648" y="2"/>
                  </a:lnTo>
                  <a:lnTo>
                    <a:pt x="648" y="2"/>
                  </a:lnTo>
                  <a:lnTo>
                    <a:pt x="637" y="1"/>
                  </a:lnTo>
                  <a:lnTo>
                    <a:pt x="627" y="0"/>
                  </a:lnTo>
                  <a:lnTo>
                    <a:pt x="615" y="0"/>
                  </a:lnTo>
                  <a:lnTo>
                    <a:pt x="604" y="0"/>
                  </a:lnTo>
                  <a:lnTo>
                    <a:pt x="582" y="2"/>
                  </a:lnTo>
                  <a:lnTo>
                    <a:pt x="561" y="6"/>
                  </a:lnTo>
                  <a:lnTo>
                    <a:pt x="561" y="6"/>
                  </a:lnTo>
                  <a:lnTo>
                    <a:pt x="533" y="13"/>
                  </a:lnTo>
                  <a:lnTo>
                    <a:pt x="507" y="21"/>
                  </a:lnTo>
                  <a:lnTo>
                    <a:pt x="480" y="31"/>
                  </a:lnTo>
                  <a:lnTo>
                    <a:pt x="454" y="42"/>
                  </a:lnTo>
                  <a:lnTo>
                    <a:pt x="454" y="42"/>
                  </a:lnTo>
                  <a:lnTo>
                    <a:pt x="428" y="55"/>
                  </a:lnTo>
                  <a:lnTo>
                    <a:pt x="402" y="69"/>
                  </a:lnTo>
                  <a:lnTo>
                    <a:pt x="377" y="85"/>
                  </a:lnTo>
                  <a:lnTo>
                    <a:pt x="354" y="103"/>
                  </a:lnTo>
                  <a:lnTo>
                    <a:pt x="354" y="103"/>
                  </a:lnTo>
                  <a:lnTo>
                    <a:pt x="333" y="120"/>
                  </a:lnTo>
                  <a:lnTo>
                    <a:pt x="314" y="138"/>
                  </a:lnTo>
                  <a:lnTo>
                    <a:pt x="305" y="147"/>
                  </a:lnTo>
                  <a:lnTo>
                    <a:pt x="297" y="158"/>
                  </a:lnTo>
                  <a:lnTo>
                    <a:pt x="289" y="169"/>
                  </a:lnTo>
                  <a:lnTo>
                    <a:pt x="283" y="180"/>
                  </a:lnTo>
                  <a:lnTo>
                    <a:pt x="283" y="180"/>
                  </a:lnTo>
                  <a:lnTo>
                    <a:pt x="276" y="192"/>
                  </a:lnTo>
                  <a:lnTo>
                    <a:pt x="271" y="204"/>
                  </a:lnTo>
                  <a:lnTo>
                    <a:pt x="268" y="217"/>
                  </a:lnTo>
                  <a:lnTo>
                    <a:pt x="265" y="229"/>
                  </a:lnTo>
                  <a:lnTo>
                    <a:pt x="264" y="241"/>
                  </a:lnTo>
                  <a:lnTo>
                    <a:pt x="264" y="255"/>
                  </a:lnTo>
                  <a:lnTo>
                    <a:pt x="266" y="268"/>
                  </a:lnTo>
                  <a:lnTo>
                    <a:pt x="269" y="280"/>
                  </a:lnTo>
                  <a:lnTo>
                    <a:pt x="269" y="280"/>
                  </a:lnTo>
                  <a:lnTo>
                    <a:pt x="270" y="282"/>
                  </a:lnTo>
                  <a:lnTo>
                    <a:pt x="272" y="283"/>
                  </a:lnTo>
                  <a:lnTo>
                    <a:pt x="274" y="285"/>
                  </a:lnTo>
                  <a:lnTo>
                    <a:pt x="276" y="285"/>
                  </a:lnTo>
                  <a:lnTo>
                    <a:pt x="276" y="285"/>
                  </a:lnTo>
                  <a:lnTo>
                    <a:pt x="308" y="275"/>
                  </a:lnTo>
                  <a:lnTo>
                    <a:pt x="341" y="265"/>
                  </a:lnTo>
                  <a:lnTo>
                    <a:pt x="357" y="262"/>
                  </a:lnTo>
                  <a:lnTo>
                    <a:pt x="374" y="260"/>
                  </a:lnTo>
                  <a:lnTo>
                    <a:pt x="390" y="259"/>
                  </a:lnTo>
                  <a:lnTo>
                    <a:pt x="407" y="260"/>
                  </a:lnTo>
                  <a:lnTo>
                    <a:pt x="407" y="260"/>
                  </a:lnTo>
                  <a:lnTo>
                    <a:pt x="402" y="251"/>
                  </a:lnTo>
                  <a:lnTo>
                    <a:pt x="402" y="251"/>
                  </a:lnTo>
                  <a:lnTo>
                    <a:pt x="387" y="271"/>
                  </a:lnTo>
                  <a:lnTo>
                    <a:pt x="372" y="292"/>
                  </a:lnTo>
                  <a:lnTo>
                    <a:pt x="359" y="313"/>
                  </a:lnTo>
                  <a:lnTo>
                    <a:pt x="346" y="334"/>
                  </a:lnTo>
                  <a:lnTo>
                    <a:pt x="335" y="357"/>
                  </a:lnTo>
                  <a:lnTo>
                    <a:pt x="324" y="379"/>
                  </a:lnTo>
                  <a:lnTo>
                    <a:pt x="315" y="402"/>
                  </a:lnTo>
                  <a:lnTo>
                    <a:pt x="306" y="426"/>
                  </a:lnTo>
                  <a:lnTo>
                    <a:pt x="306" y="426"/>
                  </a:lnTo>
                  <a:lnTo>
                    <a:pt x="300" y="447"/>
                  </a:lnTo>
                  <a:lnTo>
                    <a:pt x="295" y="468"/>
                  </a:lnTo>
                  <a:lnTo>
                    <a:pt x="291" y="490"/>
                  </a:lnTo>
                  <a:lnTo>
                    <a:pt x="288" y="511"/>
                  </a:lnTo>
                  <a:lnTo>
                    <a:pt x="285" y="532"/>
                  </a:lnTo>
                  <a:lnTo>
                    <a:pt x="284" y="554"/>
                  </a:lnTo>
                  <a:lnTo>
                    <a:pt x="282" y="598"/>
                  </a:lnTo>
                  <a:lnTo>
                    <a:pt x="282" y="598"/>
                  </a:lnTo>
                  <a:lnTo>
                    <a:pt x="281" y="651"/>
                  </a:lnTo>
                  <a:lnTo>
                    <a:pt x="281" y="705"/>
                  </a:lnTo>
                  <a:lnTo>
                    <a:pt x="283" y="812"/>
                  </a:lnTo>
                  <a:lnTo>
                    <a:pt x="283" y="812"/>
                  </a:lnTo>
                  <a:lnTo>
                    <a:pt x="283" y="838"/>
                  </a:lnTo>
                  <a:lnTo>
                    <a:pt x="282" y="864"/>
                  </a:lnTo>
                  <a:lnTo>
                    <a:pt x="280" y="889"/>
                  </a:lnTo>
                  <a:lnTo>
                    <a:pt x="277" y="902"/>
                  </a:lnTo>
                  <a:lnTo>
                    <a:pt x="274" y="915"/>
                  </a:lnTo>
                  <a:lnTo>
                    <a:pt x="274" y="915"/>
                  </a:lnTo>
                  <a:lnTo>
                    <a:pt x="271" y="927"/>
                  </a:lnTo>
                  <a:lnTo>
                    <a:pt x="267" y="940"/>
                  </a:lnTo>
                  <a:lnTo>
                    <a:pt x="262" y="952"/>
                  </a:lnTo>
                  <a:lnTo>
                    <a:pt x="256" y="965"/>
                  </a:lnTo>
                  <a:lnTo>
                    <a:pt x="250" y="976"/>
                  </a:lnTo>
                  <a:lnTo>
                    <a:pt x="242" y="987"/>
                  </a:lnTo>
                  <a:lnTo>
                    <a:pt x="234" y="997"/>
                  </a:lnTo>
                  <a:lnTo>
                    <a:pt x="225" y="1008"/>
                  </a:lnTo>
                  <a:lnTo>
                    <a:pt x="225" y="1008"/>
                  </a:lnTo>
                  <a:lnTo>
                    <a:pt x="216" y="1020"/>
                  </a:lnTo>
                  <a:lnTo>
                    <a:pt x="204" y="1030"/>
                  </a:lnTo>
                  <a:lnTo>
                    <a:pt x="194" y="1040"/>
                  </a:lnTo>
                  <a:lnTo>
                    <a:pt x="181" y="1050"/>
                  </a:lnTo>
                  <a:lnTo>
                    <a:pt x="168" y="1058"/>
                  </a:lnTo>
                  <a:lnTo>
                    <a:pt x="155" y="1064"/>
                  </a:lnTo>
                  <a:lnTo>
                    <a:pt x="141" y="1071"/>
                  </a:lnTo>
                  <a:lnTo>
                    <a:pt x="127" y="1076"/>
                  </a:lnTo>
                  <a:lnTo>
                    <a:pt x="127" y="1076"/>
                  </a:lnTo>
                  <a:lnTo>
                    <a:pt x="112" y="1079"/>
                  </a:lnTo>
                  <a:lnTo>
                    <a:pt x="97" y="1081"/>
                  </a:lnTo>
                  <a:lnTo>
                    <a:pt x="81" y="1081"/>
                  </a:lnTo>
                  <a:lnTo>
                    <a:pt x="66" y="1081"/>
                  </a:lnTo>
                  <a:lnTo>
                    <a:pt x="51" y="1078"/>
                  </a:lnTo>
                  <a:lnTo>
                    <a:pt x="38" y="1075"/>
                  </a:lnTo>
                  <a:lnTo>
                    <a:pt x="23" y="1070"/>
                  </a:lnTo>
                  <a:lnTo>
                    <a:pt x="9" y="1063"/>
                  </a:lnTo>
                  <a:lnTo>
                    <a:pt x="9" y="1063"/>
                  </a:lnTo>
                  <a:lnTo>
                    <a:pt x="7" y="1063"/>
                  </a:lnTo>
                  <a:lnTo>
                    <a:pt x="5" y="1063"/>
                  </a:lnTo>
                  <a:lnTo>
                    <a:pt x="2" y="1065"/>
                  </a:lnTo>
                  <a:lnTo>
                    <a:pt x="0" y="1067"/>
                  </a:lnTo>
                  <a:lnTo>
                    <a:pt x="0" y="1069"/>
                  </a:lnTo>
                  <a:lnTo>
                    <a:pt x="0" y="1071"/>
                  </a:lnTo>
                  <a:lnTo>
                    <a:pt x="1" y="1073"/>
                  </a:lnTo>
                  <a:lnTo>
                    <a:pt x="1" y="1073"/>
                  </a:lnTo>
                  <a:lnTo>
                    <a:pt x="10" y="1086"/>
                  </a:lnTo>
                  <a:lnTo>
                    <a:pt x="21" y="1097"/>
                  </a:lnTo>
                  <a:lnTo>
                    <a:pt x="32" y="1108"/>
                  </a:lnTo>
                  <a:lnTo>
                    <a:pt x="45" y="1118"/>
                  </a:lnTo>
                  <a:lnTo>
                    <a:pt x="59" y="1126"/>
                  </a:lnTo>
                  <a:lnTo>
                    <a:pt x="73" y="1133"/>
                  </a:lnTo>
                  <a:lnTo>
                    <a:pt x="102" y="1146"/>
                  </a:lnTo>
                  <a:lnTo>
                    <a:pt x="102" y="1146"/>
                  </a:lnTo>
                  <a:lnTo>
                    <a:pt x="130" y="1158"/>
                  </a:lnTo>
                  <a:lnTo>
                    <a:pt x="144" y="1164"/>
                  </a:lnTo>
                  <a:lnTo>
                    <a:pt x="158" y="1171"/>
                  </a:lnTo>
                  <a:lnTo>
                    <a:pt x="171" y="1179"/>
                  </a:lnTo>
                  <a:lnTo>
                    <a:pt x="183" y="1188"/>
                  </a:lnTo>
                  <a:lnTo>
                    <a:pt x="195" y="1198"/>
                  </a:lnTo>
                  <a:lnTo>
                    <a:pt x="203" y="1210"/>
                  </a:lnTo>
                  <a:lnTo>
                    <a:pt x="203" y="1210"/>
                  </a:lnTo>
                  <a:lnTo>
                    <a:pt x="206" y="1201"/>
                  </a:lnTo>
                  <a:lnTo>
                    <a:pt x="206" y="1201"/>
                  </a:lnTo>
                  <a:lnTo>
                    <a:pt x="184" y="1218"/>
                  </a:lnTo>
                  <a:lnTo>
                    <a:pt x="162" y="1235"/>
                  </a:lnTo>
                  <a:lnTo>
                    <a:pt x="152" y="1244"/>
                  </a:lnTo>
                  <a:lnTo>
                    <a:pt x="143" y="1255"/>
                  </a:lnTo>
                  <a:lnTo>
                    <a:pt x="133" y="1264"/>
                  </a:lnTo>
                  <a:lnTo>
                    <a:pt x="126" y="1276"/>
                  </a:lnTo>
                  <a:lnTo>
                    <a:pt x="126" y="1276"/>
                  </a:lnTo>
                  <a:lnTo>
                    <a:pt x="125" y="1278"/>
                  </a:lnTo>
                  <a:lnTo>
                    <a:pt x="125" y="1280"/>
                  </a:lnTo>
                  <a:lnTo>
                    <a:pt x="126" y="1282"/>
                  </a:lnTo>
                  <a:lnTo>
                    <a:pt x="127" y="1283"/>
                  </a:lnTo>
                  <a:lnTo>
                    <a:pt x="127" y="1283"/>
                  </a:lnTo>
                  <a:lnTo>
                    <a:pt x="138" y="1292"/>
                  </a:lnTo>
                  <a:lnTo>
                    <a:pt x="151" y="1299"/>
                  </a:lnTo>
                  <a:lnTo>
                    <a:pt x="164" y="1305"/>
                  </a:lnTo>
                  <a:lnTo>
                    <a:pt x="178" y="1310"/>
                  </a:lnTo>
                  <a:lnTo>
                    <a:pt x="204" y="1320"/>
                  </a:lnTo>
                  <a:lnTo>
                    <a:pt x="217" y="1326"/>
                  </a:lnTo>
                  <a:lnTo>
                    <a:pt x="230" y="1332"/>
                  </a:lnTo>
                  <a:lnTo>
                    <a:pt x="230" y="1332"/>
                  </a:lnTo>
                  <a:lnTo>
                    <a:pt x="230" y="1322"/>
                  </a:lnTo>
                  <a:lnTo>
                    <a:pt x="230" y="1322"/>
                  </a:lnTo>
                  <a:lnTo>
                    <a:pt x="207" y="1336"/>
                  </a:lnTo>
                  <a:lnTo>
                    <a:pt x="197" y="1345"/>
                  </a:lnTo>
                  <a:lnTo>
                    <a:pt x="186" y="1353"/>
                  </a:lnTo>
                  <a:lnTo>
                    <a:pt x="177" y="1363"/>
                  </a:lnTo>
                  <a:lnTo>
                    <a:pt x="168" y="1374"/>
                  </a:lnTo>
                  <a:lnTo>
                    <a:pt x="161" y="1385"/>
                  </a:lnTo>
                  <a:lnTo>
                    <a:pt x="155" y="1397"/>
                  </a:lnTo>
                  <a:lnTo>
                    <a:pt x="155" y="1397"/>
                  </a:lnTo>
                  <a:lnTo>
                    <a:pt x="154" y="1399"/>
                  </a:lnTo>
                  <a:lnTo>
                    <a:pt x="155" y="1401"/>
                  </a:lnTo>
                  <a:lnTo>
                    <a:pt x="157" y="1403"/>
                  </a:lnTo>
                  <a:lnTo>
                    <a:pt x="158" y="1404"/>
                  </a:lnTo>
                  <a:lnTo>
                    <a:pt x="158" y="1404"/>
                  </a:lnTo>
                  <a:lnTo>
                    <a:pt x="171" y="1411"/>
                  </a:lnTo>
                  <a:lnTo>
                    <a:pt x="184" y="1415"/>
                  </a:lnTo>
                  <a:lnTo>
                    <a:pt x="198" y="1418"/>
                  </a:lnTo>
                  <a:lnTo>
                    <a:pt x="211" y="1420"/>
                  </a:lnTo>
                  <a:lnTo>
                    <a:pt x="224" y="1420"/>
                  </a:lnTo>
                  <a:lnTo>
                    <a:pt x="238" y="1420"/>
                  </a:lnTo>
                  <a:lnTo>
                    <a:pt x="252" y="1418"/>
                  </a:lnTo>
                  <a:lnTo>
                    <a:pt x="266" y="1416"/>
                  </a:lnTo>
                  <a:lnTo>
                    <a:pt x="292" y="1410"/>
                  </a:lnTo>
                  <a:lnTo>
                    <a:pt x="320" y="1402"/>
                  </a:lnTo>
                  <a:lnTo>
                    <a:pt x="346" y="1395"/>
                  </a:lnTo>
                  <a:lnTo>
                    <a:pt x="373" y="1387"/>
                  </a:lnTo>
                  <a:lnTo>
                    <a:pt x="373" y="1387"/>
                  </a:lnTo>
                  <a:lnTo>
                    <a:pt x="364" y="1381"/>
                  </a:lnTo>
                  <a:lnTo>
                    <a:pt x="364" y="1381"/>
                  </a:lnTo>
                  <a:lnTo>
                    <a:pt x="366" y="1399"/>
                  </a:lnTo>
                  <a:lnTo>
                    <a:pt x="364" y="1418"/>
                  </a:lnTo>
                  <a:lnTo>
                    <a:pt x="362" y="1455"/>
                  </a:lnTo>
                  <a:lnTo>
                    <a:pt x="355" y="1529"/>
                  </a:lnTo>
                  <a:lnTo>
                    <a:pt x="355" y="1529"/>
                  </a:lnTo>
                  <a:lnTo>
                    <a:pt x="353" y="1564"/>
                  </a:lnTo>
                  <a:lnTo>
                    <a:pt x="352" y="1582"/>
                  </a:lnTo>
                  <a:lnTo>
                    <a:pt x="353" y="1600"/>
                  </a:lnTo>
                  <a:lnTo>
                    <a:pt x="354" y="1618"/>
                  </a:lnTo>
                  <a:lnTo>
                    <a:pt x="356" y="1636"/>
                  </a:lnTo>
                  <a:lnTo>
                    <a:pt x="359" y="1653"/>
                  </a:lnTo>
                  <a:lnTo>
                    <a:pt x="364" y="1670"/>
                  </a:lnTo>
                  <a:lnTo>
                    <a:pt x="364" y="1670"/>
                  </a:lnTo>
                  <a:lnTo>
                    <a:pt x="366" y="1672"/>
                  </a:lnTo>
                  <a:lnTo>
                    <a:pt x="368" y="1674"/>
                  </a:lnTo>
                  <a:lnTo>
                    <a:pt x="370" y="1675"/>
                  </a:lnTo>
                  <a:lnTo>
                    <a:pt x="373" y="1675"/>
                  </a:lnTo>
                  <a:lnTo>
                    <a:pt x="373" y="1675"/>
                  </a:lnTo>
                  <a:lnTo>
                    <a:pt x="387" y="1669"/>
                  </a:lnTo>
                  <a:lnTo>
                    <a:pt x="401" y="1663"/>
                  </a:lnTo>
                  <a:lnTo>
                    <a:pt x="413" y="1655"/>
                  </a:lnTo>
                  <a:lnTo>
                    <a:pt x="424" y="1647"/>
                  </a:lnTo>
                  <a:lnTo>
                    <a:pt x="434" y="1636"/>
                  </a:lnTo>
                  <a:lnTo>
                    <a:pt x="444" y="1625"/>
                  </a:lnTo>
                  <a:lnTo>
                    <a:pt x="453" y="1614"/>
                  </a:lnTo>
                  <a:lnTo>
                    <a:pt x="460" y="1602"/>
                  </a:lnTo>
                  <a:lnTo>
                    <a:pt x="467" y="1589"/>
                  </a:lnTo>
                  <a:lnTo>
                    <a:pt x="474" y="1575"/>
                  </a:lnTo>
                  <a:lnTo>
                    <a:pt x="479" y="1563"/>
                  </a:lnTo>
                  <a:lnTo>
                    <a:pt x="483" y="1548"/>
                  </a:lnTo>
                  <a:lnTo>
                    <a:pt x="491" y="1519"/>
                  </a:lnTo>
                  <a:lnTo>
                    <a:pt x="497" y="1490"/>
                  </a:lnTo>
                  <a:lnTo>
                    <a:pt x="497" y="1490"/>
                  </a:lnTo>
                  <a:lnTo>
                    <a:pt x="485" y="1493"/>
                  </a:lnTo>
                  <a:lnTo>
                    <a:pt x="485" y="1493"/>
                  </a:lnTo>
                  <a:lnTo>
                    <a:pt x="514" y="1556"/>
                  </a:lnTo>
                  <a:lnTo>
                    <a:pt x="530" y="1588"/>
                  </a:lnTo>
                  <a:lnTo>
                    <a:pt x="547" y="1620"/>
                  </a:lnTo>
                  <a:lnTo>
                    <a:pt x="547" y="1620"/>
                  </a:lnTo>
                  <a:lnTo>
                    <a:pt x="564" y="1648"/>
                  </a:lnTo>
                  <a:lnTo>
                    <a:pt x="573" y="1662"/>
                  </a:lnTo>
                  <a:lnTo>
                    <a:pt x="584" y="1675"/>
                  </a:lnTo>
                  <a:lnTo>
                    <a:pt x="595" y="1688"/>
                  </a:lnTo>
                  <a:lnTo>
                    <a:pt x="605" y="1701"/>
                  </a:lnTo>
                  <a:lnTo>
                    <a:pt x="618" y="1711"/>
                  </a:lnTo>
                  <a:lnTo>
                    <a:pt x="631" y="1722"/>
                  </a:lnTo>
                  <a:lnTo>
                    <a:pt x="631" y="1722"/>
                  </a:lnTo>
                  <a:lnTo>
                    <a:pt x="634" y="1723"/>
                  </a:lnTo>
                  <a:lnTo>
                    <a:pt x="637" y="1722"/>
                  </a:lnTo>
                  <a:lnTo>
                    <a:pt x="639" y="1720"/>
                  </a:lnTo>
                  <a:lnTo>
                    <a:pt x="640" y="1717"/>
                  </a:lnTo>
                  <a:lnTo>
                    <a:pt x="640" y="1717"/>
                  </a:lnTo>
                  <a:lnTo>
                    <a:pt x="639" y="1689"/>
                  </a:lnTo>
                  <a:lnTo>
                    <a:pt x="638" y="1662"/>
                  </a:lnTo>
                  <a:lnTo>
                    <a:pt x="637" y="1633"/>
                  </a:lnTo>
                  <a:lnTo>
                    <a:pt x="636" y="1605"/>
                  </a:lnTo>
                  <a:lnTo>
                    <a:pt x="636" y="1605"/>
                  </a:lnTo>
                  <a:lnTo>
                    <a:pt x="636" y="1577"/>
                  </a:lnTo>
                  <a:lnTo>
                    <a:pt x="637" y="1562"/>
                  </a:lnTo>
                  <a:lnTo>
                    <a:pt x="638" y="1548"/>
                  </a:lnTo>
                  <a:lnTo>
                    <a:pt x="641" y="1533"/>
                  </a:lnTo>
                  <a:lnTo>
                    <a:pt x="645" y="1519"/>
                  </a:lnTo>
                  <a:lnTo>
                    <a:pt x="649" y="1505"/>
                  </a:lnTo>
                  <a:lnTo>
                    <a:pt x="655" y="1493"/>
                  </a:lnTo>
                  <a:lnTo>
                    <a:pt x="655" y="1493"/>
                  </a:lnTo>
                  <a:lnTo>
                    <a:pt x="663" y="1479"/>
                  </a:lnTo>
                  <a:lnTo>
                    <a:pt x="673" y="1466"/>
                  </a:lnTo>
                  <a:lnTo>
                    <a:pt x="684" y="1455"/>
                  </a:lnTo>
                  <a:lnTo>
                    <a:pt x="698" y="1447"/>
                  </a:lnTo>
                  <a:lnTo>
                    <a:pt x="698" y="1447"/>
                  </a:lnTo>
                  <a:lnTo>
                    <a:pt x="699" y="1445"/>
                  </a:lnTo>
                  <a:lnTo>
                    <a:pt x="700" y="1443"/>
                  </a:lnTo>
                  <a:lnTo>
                    <a:pt x="700" y="1439"/>
                  </a:lnTo>
                  <a:lnTo>
                    <a:pt x="700" y="1437"/>
                  </a:lnTo>
                  <a:lnTo>
                    <a:pt x="698" y="1436"/>
                  </a:lnTo>
                  <a:lnTo>
                    <a:pt x="695" y="1435"/>
                  </a:lnTo>
                  <a:lnTo>
                    <a:pt x="693" y="1434"/>
                  </a:lnTo>
                  <a:lnTo>
                    <a:pt x="691" y="1435"/>
                  </a:lnTo>
                  <a:lnTo>
                    <a:pt x="691" y="14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6AEB522C-9A26-BBAF-F40C-9C5FA407E1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1" y="2"/>
              <a:ext cx="1404" cy="1313"/>
            </a:xfrm>
            <a:custGeom>
              <a:avLst/>
              <a:gdLst>
                <a:gd name="T0" fmla="*/ 78 w 2807"/>
                <a:gd name="T1" fmla="*/ 327 h 2627"/>
                <a:gd name="T2" fmla="*/ 276 w 2807"/>
                <a:gd name="T3" fmla="*/ 190 h 2627"/>
                <a:gd name="T4" fmla="*/ 446 w 2807"/>
                <a:gd name="T5" fmla="*/ 217 h 2627"/>
                <a:gd name="T6" fmla="*/ 538 w 2807"/>
                <a:gd name="T7" fmla="*/ 179 h 2627"/>
                <a:gd name="T8" fmla="*/ 813 w 2807"/>
                <a:gd name="T9" fmla="*/ 17 h 2627"/>
                <a:gd name="T10" fmla="*/ 731 w 2807"/>
                <a:gd name="T11" fmla="*/ 160 h 2627"/>
                <a:gd name="T12" fmla="*/ 684 w 2807"/>
                <a:gd name="T13" fmla="*/ 264 h 2627"/>
                <a:gd name="T14" fmla="*/ 997 w 2807"/>
                <a:gd name="T15" fmla="*/ 122 h 2627"/>
                <a:gd name="T16" fmla="*/ 1370 w 2807"/>
                <a:gd name="T17" fmla="*/ 122 h 2627"/>
                <a:gd name="T18" fmla="*/ 1718 w 2807"/>
                <a:gd name="T19" fmla="*/ 257 h 2627"/>
                <a:gd name="T20" fmla="*/ 2012 w 2807"/>
                <a:gd name="T21" fmla="*/ 502 h 2627"/>
                <a:gd name="T22" fmla="*/ 2245 w 2807"/>
                <a:gd name="T23" fmla="*/ 861 h 2627"/>
                <a:gd name="T24" fmla="*/ 2317 w 2807"/>
                <a:gd name="T25" fmla="*/ 1208 h 2627"/>
                <a:gd name="T26" fmla="*/ 2371 w 2807"/>
                <a:gd name="T27" fmla="*/ 1360 h 2627"/>
                <a:gd name="T28" fmla="*/ 2591 w 2807"/>
                <a:gd name="T29" fmla="*/ 1518 h 2627"/>
                <a:gd name="T30" fmla="*/ 2801 w 2807"/>
                <a:gd name="T31" fmla="*/ 1612 h 2627"/>
                <a:gd name="T32" fmla="*/ 2405 w 2807"/>
                <a:gd name="T33" fmla="*/ 1564 h 2627"/>
                <a:gd name="T34" fmla="*/ 2485 w 2807"/>
                <a:gd name="T35" fmla="*/ 1897 h 2627"/>
                <a:gd name="T36" fmla="*/ 2370 w 2807"/>
                <a:gd name="T37" fmla="*/ 2239 h 2627"/>
                <a:gd name="T38" fmla="*/ 2376 w 2807"/>
                <a:gd name="T39" fmla="*/ 1953 h 2627"/>
                <a:gd name="T40" fmla="*/ 2297 w 2807"/>
                <a:gd name="T41" fmla="*/ 1930 h 2627"/>
                <a:gd name="T42" fmla="*/ 2199 w 2807"/>
                <a:gd name="T43" fmla="*/ 2306 h 2627"/>
                <a:gd name="T44" fmla="*/ 2261 w 2807"/>
                <a:gd name="T45" fmla="*/ 2526 h 2627"/>
                <a:gd name="T46" fmla="*/ 2164 w 2807"/>
                <a:gd name="T47" fmla="*/ 2605 h 2627"/>
                <a:gd name="T48" fmla="*/ 1961 w 2807"/>
                <a:gd name="T49" fmla="*/ 2533 h 2627"/>
                <a:gd name="T50" fmla="*/ 1886 w 2807"/>
                <a:gd name="T51" fmla="*/ 2520 h 2627"/>
                <a:gd name="T52" fmla="*/ 1795 w 2807"/>
                <a:gd name="T53" fmla="*/ 2546 h 2627"/>
                <a:gd name="T54" fmla="*/ 1736 w 2807"/>
                <a:gd name="T55" fmla="*/ 2176 h 2627"/>
                <a:gd name="T56" fmla="*/ 1551 w 2807"/>
                <a:gd name="T57" fmla="*/ 1606 h 2627"/>
                <a:gd name="T58" fmla="*/ 1490 w 2807"/>
                <a:gd name="T59" fmla="*/ 1304 h 2627"/>
                <a:gd name="T60" fmla="*/ 1604 w 2807"/>
                <a:gd name="T61" fmla="*/ 1853 h 2627"/>
                <a:gd name="T62" fmla="*/ 1767 w 2807"/>
                <a:gd name="T63" fmla="*/ 2335 h 2627"/>
                <a:gd name="T64" fmla="*/ 1800 w 2807"/>
                <a:gd name="T65" fmla="*/ 2613 h 2627"/>
                <a:gd name="T66" fmla="*/ 1920 w 2807"/>
                <a:gd name="T67" fmla="*/ 2498 h 2627"/>
                <a:gd name="T68" fmla="*/ 2048 w 2807"/>
                <a:gd name="T69" fmla="*/ 2592 h 2627"/>
                <a:gd name="T70" fmla="*/ 2334 w 2807"/>
                <a:gd name="T71" fmla="*/ 2626 h 2627"/>
                <a:gd name="T72" fmla="*/ 2260 w 2807"/>
                <a:gd name="T73" fmla="*/ 2497 h 2627"/>
                <a:gd name="T74" fmla="*/ 2210 w 2807"/>
                <a:gd name="T75" fmla="*/ 2286 h 2627"/>
                <a:gd name="T76" fmla="*/ 2324 w 2807"/>
                <a:gd name="T77" fmla="*/ 1907 h 2627"/>
                <a:gd name="T78" fmla="*/ 2367 w 2807"/>
                <a:gd name="T79" fmla="*/ 2053 h 2627"/>
                <a:gd name="T80" fmla="*/ 2382 w 2807"/>
                <a:gd name="T81" fmla="*/ 2245 h 2627"/>
                <a:gd name="T82" fmla="*/ 2499 w 2807"/>
                <a:gd name="T83" fmla="*/ 1882 h 2627"/>
                <a:gd name="T84" fmla="*/ 2437 w 2807"/>
                <a:gd name="T85" fmla="*/ 1596 h 2627"/>
                <a:gd name="T86" fmla="*/ 2801 w 2807"/>
                <a:gd name="T87" fmla="*/ 1625 h 2627"/>
                <a:gd name="T88" fmla="*/ 2737 w 2807"/>
                <a:gd name="T89" fmla="*/ 1573 h 2627"/>
                <a:gd name="T90" fmla="*/ 2422 w 2807"/>
                <a:gd name="T91" fmla="*/ 1393 h 2627"/>
                <a:gd name="T92" fmla="*/ 2334 w 2807"/>
                <a:gd name="T93" fmla="*/ 1249 h 2627"/>
                <a:gd name="T94" fmla="*/ 2302 w 2807"/>
                <a:gd name="T95" fmla="*/ 980 h 2627"/>
                <a:gd name="T96" fmla="*/ 2098 w 2807"/>
                <a:gd name="T97" fmla="*/ 590 h 2627"/>
                <a:gd name="T98" fmla="*/ 1824 w 2807"/>
                <a:gd name="T99" fmla="*/ 313 h 2627"/>
                <a:gd name="T100" fmla="*/ 1492 w 2807"/>
                <a:gd name="T101" fmla="*/ 141 h 2627"/>
                <a:gd name="T102" fmla="*/ 1123 w 2807"/>
                <a:gd name="T103" fmla="*/ 92 h 2627"/>
                <a:gd name="T104" fmla="*/ 738 w 2807"/>
                <a:gd name="T105" fmla="*/ 213 h 2627"/>
                <a:gd name="T106" fmla="*/ 743 w 2807"/>
                <a:gd name="T107" fmla="*/ 163 h 2627"/>
                <a:gd name="T108" fmla="*/ 839 w 2807"/>
                <a:gd name="T109" fmla="*/ 0 h 2627"/>
                <a:gd name="T110" fmla="*/ 586 w 2807"/>
                <a:gd name="T111" fmla="*/ 112 h 2627"/>
                <a:gd name="T112" fmla="*/ 459 w 2807"/>
                <a:gd name="T113" fmla="*/ 211 h 2627"/>
                <a:gd name="T114" fmla="*/ 281 w 2807"/>
                <a:gd name="T115" fmla="*/ 177 h 2627"/>
                <a:gd name="T116" fmla="*/ 125 w 2807"/>
                <a:gd name="T117" fmla="*/ 257 h 2627"/>
                <a:gd name="T118" fmla="*/ 0 w 2807"/>
                <a:gd name="T119" fmla="*/ 466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07" h="2627">
                  <a:moveTo>
                    <a:pt x="12" y="469"/>
                  </a:moveTo>
                  <a:lnTo>
                    <a:pt x="12" y="469"/>
                  </a:lnTo>
                  <a:lnTo>
                    <a:pt x="16" y="454"/>
                  </a:lnTo>
                  <a:lnTo>
                    <a:pt x="20" y="439"/>
                  </a:lnTo>
                  <a:lnTo>
                    <a:pt x="25" y="424"/>
                  </a:lnTo>
                  <a:lnTo>
                    <a:pt x="31" y="409"/>
                  </a:lnTo>
                  <a:lnTo>
                    <a:pt x="37" y="394"/>
                  </a:lnTo>
                  <a:lnTo>
                    <a:pt x="44" y="381"/>
                  </a:lnTo>
                  <a:lnTo>
                    <a:pt x="51" y="367"/>
                  </a:lnTo>
                  <a:lnTo>
                    <a:pt x="60" y="353"/>
                  </a:lnTo>
                  <a:lnTo>
                    <a:pt x="68" y="340"/>
                  </a:lnTo>
                  <a:lnTo>
                    <a:pt x="78" y="327"/>
                  </a:lnTo>
                  <a:lnTo>
                    <a:pt x="98" y="303"/>
                  </a:lnTo>
                  <a:lnTo>
                    <a:pt x="119" y="281"/>
                  </a:lnTo>
                  <a:lnTo>
                    <a:pt x="142" y="259"/>
                  </a:lnTo>
                  <a:lnTo>
                    <a:pt x="142" y="259"/>
                  </a:lnTo>
                  <a:lnTo>
                    <a:pt x="167" y="241"/>
                  </a:lnTo>
                  <a:lnTo>
                    <a:pt x="192" y="225"/>
                  </a:lnTo>
                  <a:lnTo>
                    <a:pt x="206" y="218"/>
                  </a:lnTo>
                  <a:lnTo>
                    <a:pt x="219" y="211"/>
                  </a:lnTo>
                  <a:lnTo>
                    <a:pt x="233" y="204"/>
                  </a:lnTo>
                  <a:lnTo>
                    <a:pt x="247" y="199"/>
                  </a:lnTo>
                  <a:lnTo>
                    <a:pt x="261" y="195"/>
                  </a:lnTo>
                  <a:lnTo>
                    <a:pt x="276" y="190"/>
                  </a:lnTo>
                  <a:lnTo>
                    <a:pt x="291" y="187"/>
                  </a:lnTo>
                  <a:lnTo>
                    <a:pt x="306" y="185"/>
                  </a:lnTo>
                  <a:lnTo>
                    <a:pt x="321" y="183"/>
                  </a:lnTo>
                  <a:lnTo>
                    <a:pt x="336" y="183"/>
                  </a:lnTo>
                  <a:lnTo>
                    <a:pt x="351" y="184"/>
                  </a:lnTo>
                  <a:lnTo>
                    <a:pt x="366" y="186"/>
                  </a:lnTo>
                  <a:lnTo>
                    <a:pt x="366" y="186"/>
                  </a:lnTo>
                  <a:lnTo>
                    <a:pt x="383" y="189"/>
                  </a:lnTo>
                  <a:lnTo>
                    <a:pt x="400" y="195"/>
                  </a:lnTo>
                  <a:lnTo>
                    <a:pt x="416" y="200"/>
                  </a:lnTo>
                  <a:lnTo>
                    <a:pt x="431" y="208"/>
                  </a:lnTo>
                  <a:lnTo>
                    <a:pt x="446" y="217"/>
                  </a:lnTo>
                  <a:lnTo>
                    <a:pt x="461" y="226"/>
                  </a:lnTo>
                  <a:lnTo>
                    <a:pt x="473" y="238"/>
                  </a:lnTo>
                  <a:lnTo>
                    <a:pt x="486" y="250"/>
                  </a:lnTo>
                  <a:lnTo>
                    <a:pt x="486" y="250"/>
                  </a:lnTo>
                  <a:lnTo>
                    <a:pt x="488" y="252"/>
                  </a:lnTo>
                  <a:lnTo>
                    <a:pt x="492" y="252"/>
                  </a:lnTo>
                  <a:lnTo>
                    <a:pt x="495" y="251"/>
                  </a:lnTo>
                  <a:lnTo>
                    <a:pt x="497" y="249"/>
                  </a:lnTo>
                  <a:lnTo>
                    <a:pt x="497" y="249"/>
                  </a:lnTo>
                  <a:lnTo>
                    <a:pt x="508" y="224"/>
                  </a:lnTo>
                  <a:lnTo>
                    <a:pt x="522" y="201"/>
                  </a:lnTo>
                  <a:lnTo>
                    <a:pt x="538" y="179"/>
                  </a:lnTo>
                  <a:lnTo>
                    <a:pt x="555" y="158"/>
                  </a:lnTo>
                  <a:lnTo>
                    <a:pt x="574" y="138"/>
                  </a:lnTo>
                  <a:lnTo>
                    <a:pt x="594" y="121"/>
                  </a:lnTo>
                  <a:lnTo>
                    <a:pt x="616" y="104"/>
                  </a:lnTo>
                  <a:lnTo>
                    <a:pt x="638" y="88"/>
                  </a:lnTo>
                  <a:lnTo>
                    <a:pt x="661" y="75"/>
                  </a:lnTo>
                  <a:lnTo>
                    <a:pt x="686" y="62"/>
                  </a:lnTo>
                  <a:lnTo>
                    <a:pt x="710" y="50"/>
                  </a:lnTo>
                  <a:lnTo>
                    <a:pt x="736" y="41"/>
                  </a:lnTo>
                  <a:lnTo>
                    <a:pt x="761" y="31"/>
                  </a:lnTo>
                  <a:lnTo>
                    <a:pt x="788" y="24"/>
                  </a:lnTo>
                  <a:lnTo>
                    <a:pt x="813" y="17"/>
                  </a:lnTo>
                  <a:lnTo>
                    <a:pt x="839" y="12"/>
                  </a:lnTo>
                  <a:lnTo>
                    <a:pt x="839" y="12"/>
                  </a:lnTo>
                  <a:lnTo>
                    <a:pt x="832" y="4"/>
                  </a:lnTo>
                  <a:lnTo>
                    <a:pt x="832" y="4"/>
                  </a:lnTo>
                  <a:lnTo>
                    <a:pt x="826" y="21"/>
                  </a:lnTo>
                  <a:lnTo>
                    <a:pt x="817" y="38"/>
                  </a:lnTo>
                  <a:lnTo>
                    <a:pt x="809" y="54"/>
                  </a:lnTo>
                  <a:lnTo>
                    <a:pt x="799" y="70"/>
                  </a:lnTo>
                  <a:lnTo>
                    <a:pt x="789" y="86"/>
                  </a:lnTo>
                  <a:lnTo>
                    <a:pt x="777" y="101"/>
                  </a:lnTo>
                  <a:lnTo>
                    <a:pt x="755" y="130"/>
                  </a:lnTo>
                  <a:lnTo>
                    <a:pt x="731" y="160"/>
                  </a:lnTo>
                  <a:lnTo>
                    <a:pt x="720" y="174"/>
                  </a:lnTo>
                  <a:lnTo>
                    <a:pt x="709" y="189"/>
                  </a:lnTo>
                  <a:lnTo>
                    <a:pt x="699" y="205"/>
                  </a:lnTo>
                  <a:lnTo>
                    <a:pt x="691" y="221"/>
                  </a:lnTo>
                  <a:lnTo>
                    <a:pt x="682" y="238"/>
                  </a:lnTo>
                  <a:lnTo>
                    <a:pt x="676" y="256"/>
                  </a:lnTo>
                  <a:lnTo>
                    <a:pt x="676" y="256"/>
                  </a:lnTo>
                  <a:lnTo>
                    <a:pt x="676" y="257"/>
                  </a:lnTo>
                  <a:lnTo>
                    <a:pt x="676" y="259"/>
                  </a:lnTo>
                  <a:lnTo>
                    <a:pt x="678" y="263"/>
                  </a:lnTo>
                  <a:lnTo>
                    <a:pt x="682" y="264"/>
                  </a:lnTo>
                  <a:lnTo>
                    <a:pt x="684" y="264"/>
                  </a:lnTo>
                  <a:lnTo>
                    <a:pt x="686" y="263"/>
                  </a:lnTo>
                  <a:lnTo>
                    <a:pt x="686" y="263"/>
                  </a:lnTo>
                  <a:lnTo>
                    <a:pt x="714" y="243"/>
                  </a:lnTo>
                  <a:lnTo>
                    <a:pt x="743" y="224"/>
                  </a:lnTo>
                  <a:lnTo>
                    <a:pt x="773" y="207"/>
                  </a:lnTo>
                  <a:lnTo>
                    <a:pt x="803" y="191"/>
                  </a:lnTo>
                  <a:lnTo>
                    <a:pt x="834" y="177"/>
                  </a:lnTo>
                  <a:lnTo>
                    <a:pt x="866" y="163"/>
                  </a:lnTo>
                  <a:lnTo>
                    <a:pt x="898" y="151"/>
                  </a:lnTo>
                  <a:lnTo>
                    <a:pt x="931" y="139"/>
                  </a:lnTo>
                  <a:lnTo>
                    <a:pt x="964" y="131"/>
                  </a:lnTo>
                  <a:lnTo>
                    <a:pt x="997" y="122"/>
                  </a:lnTo>
                  <a:lnTo>
                    <a:pt x="1030" y="116"/>
                  </a:lnTo>
                  <a:lnTo>
                    <a:pt x="1063" y="110"/>
                  </a:lnTo>
                  <a:lnTo>
                    <a:pt x="1098" y="106"/>
                  </a:lnTo>
                  <a:lnTo>
                    <a:pt x="1132" y="103"/>
                  </a:lnTo>
                  <a:lnTo>
                    <a:pt x="1167" y="102"/>
                  </a:lnTo>
                  <a:lnTo>
                    <a:pt x="1201" y="102"/>
                  </a:lnTo>
                  <a:lnTo>
                    <a:pt x="1201" y="102"/>
                  </a:lnTo>
                  <a:lnTo>
                    <a:pt x="1235" y="104"/>
                  </a:lnTo>
                  <a:lnTo>
                    <a:pt x="1269" y="106"/>
                  </a:lnTo>
                  <a:lnTo>
                    <a:pt x="1303" y="111"/>
                  </a:lnTo>
                  <a:lnTo>
                    <a:pt x="1337" y="116"/>
                  </a:lnTo>
                  <a:lnTo>
                    <a:pt x="1370" y="122"/>
                  </a:lnTo>
                  <a:lnTo>
                    <a:pt x="1404" y="129"/>
                  </a:lnTo>
                  <a:lnTo>
                    <a:pt x="1437" y="137"/>
                  </a:lnTo>
                  <a:lnTo>
                    <a:pt x="1470" y="147"/>
                  </a:lnTo>
                  <a:lnTo>
                    <a:pt x="1502" y="157"/>
                  </a:lnTo>
                  <a:lnTo>
                    <a:pt x="1533" y="169"/>
                  </a:lnTo>
                  <a:lnTo>
                    <a:pt x="1565" y="182"/>
                  </a:lnTo>
                  <a:lnTo>
                    <a:pt x="1597" y="195"/>
                  </a:lnTo>
                  <a:lnTo>
                    <a:pt x="1628" y="209"/>
                  </a:lnTo>
                  <a:lnTo>
                    <a:pt x="1659" y="224"/>
                  </a:lnTo>
                  <a:lnTo>
                    <a:pt x="1688" y="240"/>
                  </a:lnTo>
                  <a:lnTo>
                    <a:pt x="1718" y="257"/>
                  </a:lnTo>
                  <a:lnTo>
                    <a:pt x="1718" y="257"/>
                  </a:lnTo>
                  <a:lnTo>
                    <a:pt x="1747" y="275"/>
                  </a:lnTo>
                  <a:lnTo>
                    <a:pt x="1775" y="294"/>
                  </a:lnTo>
                  <a:lnTo>
                    <a:pt x="1804" y="314"/>
                  </a:lnTo>
                  <a:lnTo>
                    <a:pt x="1831" y="334"/>
                  </a:lnTo>
                  <a:lnTo>
                    <a:pt x="1859" y="355"/>
                  </a:lnTo>
                  <a:lnTo>
                    <a:pt x="1886" y="376"/>
                  </a:lnTo>
                  <a:lnTo>
                    <a:pt x="1911" y="400"/>
                  </a:lnTo>
                  <a:lnTo>
                    <a:pt x="1936" y="422"/>
                  </a:lnTo>
                  <a:lnTo>
                    <a:pt x="1936" y="422"/>
                  </a:lnTo>
                  <a:lnTo>
                    <a:pt x="1962" y="447"/>
                  </a:lnTo>
                  <a:lnTo>
                    <a:pt x="1987" y="474"/>
                  </a:lnTo>
                  <a:lnTo>
                    <a:pt x="2012" y="502"/>
                  </a:lnTo>
                  <a:lnTo>
                    <a:pt x="2035" y="529"/>
                  </a:lnTo>
                  <a:lnTo>
                    <a:pt x="2057" y="557"/>
                  </a:lnTo>
                  <a:lnTo>
                    <a:pt x="2079" y="586"/>
                  </a:lnTo>
                  <a:lnTo>
                    <a:pt x="2100" y="615"/>
                  </a:lnTo>
                  <a:lnTo>
                    <a:pt x="2121" y="645"/>
                  </a:lnTo>
                  <a:lnTo>
                    <a:pt x="2121" y="645"/>
                  </a:lnTo>
                  <a:lnTo>
                    <a:pt x="2144" y="679"/>
                  </a:lnTo>
                  <a:lnTo>
                    <a:pt x="2167" y="714"/>
                  </a:lnTo>
                  <a:lnTo>
                    <a:pt x="2188" y="750"/>
                  </a:lnTo>
                  <a:lnTo>
                    <a:pt x="2208" y="786"/>
                  </a:lnTo>
                  <a:lnTo>
                    <a:pt x="2227" y="824"/>
                  </a:lnTo>
                  <a:lnTo>
                    <a:pt x="2245" y="861"/>
                  </a:lnTo>
                  <a:lnTo>
                    <a:pt x="2261" y="899"/>
                  </a:lnTo>
                  <a:lnTo>
                    <a:pt x="2276" y="938"/>
                  </a:lnTo>
                  <a:lnTo>
                    <a:pt x="2276" y="938"/>
                  </a:lnTo>
                  <a:lnTo>
                    <a:pt x="2289" y="977"/>
                  </a:lnTo>
                  <a:lnTo>
                    <a:pt x="2299" y="1016"/>
                  </a:lnTo>
                  <a:lnTo>
                    <a:pt x="2304" y="1036"/>
                  </a:lnTo>
                  <a:lnTo>
                    <a:pt x="2308" y="1056"/>
                  </a:lnTo>
                  <a:lnTo>
                    <a:pt x="2310" y="1076"/>
                  </a:lnTo>
                  <a:lnTo>
                    <a:pt x="2312" y="1097"/>
                  </a:lnTo>
                  <a:lnTo>
                    <a:pt x="2312" y="1097"/>
                  </a:lnTo>
                  <a:lnTo>
                    <a:pt x="2314" y="1171"/>
                  </a:lnTo>
                  <a:lnTo>
                    <a:pt x="2317" y="1208"/>
                  </a:lnTo>
                  <a:lnTo>
                    <a:pt x="2318" y="1226"/>
                  </a:lnTo>
                  <a:lnTo>
                    <a:pt x="2322" y="1245"/>
                  </a:lnTo>
                  <a:lnTo>
                    <a:pt x="2322" y="1245"/>
                  </a:lnTo>
                  <a:lnTo>
                    <a:pt x="2324" y="1261"/>
                  </a:lnTo>
                  <a:lnTo>
                    <a:pt x="2328" y="1277"/>
                  </a:lnTo>
                  <a:lnTo>
                    <a:pt x="2332" y="1292"/>
                  </a:lnTo>
                  <a:lnTo>
                    <a:pt x="2338" y="1307"/>
                  </a:lnTo>
                  <a:lnTo>
                    <a:pt x="2345" y="1321"/>
                  </a:lnTo>
                  <a:lnTo>
                    <a:pt x="2352" y="1335"/>
                  </a:lnTo>
                  <a:lnTo>
                    <a:pt x="2361" y="1347"/>
                  </a:lnTo>
                  <a:lnTo>
                    <a:pt x="2371" y="1360"/>
                  </a:lnTo>
                  <a:lnTo>
                    <a:pt x="2371" y="1360"/>
                  </a:lnTo>
                  <a:lnTo>
                    <a:pt x="2382" y="1373"/>
                  </a:lnTo>
                  <a:lnTo>
                    <a:pt x="2395" y="1386"/>
                  </a:lnTo>
                  <a:lnTo>
                    <a:pt x="2406" y="1397"/>
                  </a:lnTo>
                  <a:lnTo>
                    <a:pt x="2419" y="1408"/>
                  </a:lnTo>
                  <a:lnTo>
                    <a:pt x="2447" y="1429"/>
                  </a:lnTo>
                  <a:lnTo>
                    <a:pt x="2474" y="1449"/>
                  </a:lnTo>
                  <a:lnTo>
                    <a:pt x="2474" y="1449"/>
                  </a:lnTo>
                  <a:lnTo>
                    <a:pt x="2503" y="1467"/>
                  </a:lnTo>
                  <a:lnTo>
                    <a:pt x="2532" y="1486"/>
                  </a:lnTo>
                  <a:lnTo>
                    <a:pt x="2561" y="1503"/>
                  </a:lnTo>
                  <a:lnTo>
                    <a:pt x="2591" y="1518"/>
                  </a:lnTo>
                  <a:lnTo>
                    <a:pt x="2591" y="1518"/>
                  </a:lnTo>
                  <a:lnTo>
                    <a:pt x="2621" y="1534"/>
                  </a:lnTo>
                  <a:lnTo>
                    <a:pt x="2650" y="1549"/>
                  </a:lnTo>
                  <a:lnTo>
                    <a:pt x="2650" y="1549"/>
                  </a:lnTo>
                  <a:lnTo>
                    <a:pt x="2689" y="1565"/>
                  </a:lnTo>
                  <a:lnTo>
                    <a:pt x="2727" y="1581"/>
                  </a:lnTo>
                  <a:lnTo>
                    <a:pt x="2727" y="1581"/>
                  </a:lnTo>
                  <a:lnTo>
                    <a:pt x="2746" y="1590"/>
                  </a:lnTo>
                  <a:lnTo>
                    <a:pt x="2763" y="1599"/>
                  </a:lnTo>
                  <a:lnTo>
                    <a:pt x="2781" y="1610"/>
                  </a:lnTo>
                  <a:lnTo>
                    <a:pt x="2797" y="1623"/>
                  </a:lnTo>
                  <a:lnTo>
                    <a:pt x="2797" y="1623"/>
                  </a:lnTo>
                  <a:lnTo>
                    <a:pt x="2801" y="1612"/>
                  </a:lnTo>
                  <a:lnTo>
                    <a:pt x="2801" y="1612"/>
                  </a:lnTo>
                  <a:lnTo>
                    <a:pt x="2752" y="1607"/>
                  </a:lnTo>
                  <a:lnTo>
                    <a:pt x="2704" y="1599"/>
                  </a:lnTo>
                  <a:lnTo>
                    <a:pt x="2607" y="1582"/>
                  </a:lnTo>
                  <a:lnTo>
                    <a:pt x="2558" y="1575"/>
                  </a:lnTo>
                  <a:lnTo>
                    <a:pt x="2510" y="1567"/>
                  </a:lnTo>
                  <a:lnTo>
                    <a:pt x="2462" y="1562"/>
                  </a:lnTo>
                  <a:lnTo>
                    <a:pt x="2412" y="1558"/>
                  </a:lnTo>
                  <a:lnTo>
                    <a:pt x="2412" y="1558"/>
                  </a:lnTo>
                  <a:lnTo>
                    <a:pt x="2409" y="1559"/>
                  </a:lnTo>
                  <a:lnTo>
                    <a:pt x="2406" y="1561"/>
                  </a:lnTo>
                  <a:lnTo>
                    <a:pt x="2405" y="1564"/>
                  </a:lnTo>
                  <a:lnTo>
                    <a:pt x="2406" y="1567"/>
                  </a:lnTo>
                  <a:lnTo>
                    <a:pt x="2406" y="1567"/>
                  </a:lnTo>
                  <a:lnTo>
                    <a:pt x="2425" y="1598"/>
                  </a:lnTo>
                  <a:lnTo>
                    <a:pt x="2439" y="1629"/>
                  </a:lnTo>
                  <a:lnTo>
                    <a:pt x="2452" y="1661"/>
                  </a:lnTo>
                  <a:lnTo>
                    <a:pt x="2463" y="1694"/>
                  </a:lnTo>
                  <a:lnTo>
                    <a:pt x="2471" y="1727"/>
                  </a:lnTo>
                  <a:lnTo>
                    <a:pt x="2479" y="1760"/>
                  </a:lnTo>
                  <a:lnTo>
                    <a:pt x="2483" y="1794"/>
                  </a:lnTo>
                  <a:lnTo>
                    <a:pt x="2485" y="1828"/>
                  </a:lnTo>
                  <a:lnTo>
                    <a:pt x="2486" y="1862"/>
                  </a:lnTo>
                  <a:lnTo>
                    <a:pt x="2485" y="1897"/>
                  </a:lnTo>
                  <a:lnTo>
                    <a:pt x="2482" y="1931"/>
                  </a:lnTo>
                  <a:lnTo>
                    <a:pt x="2476" y="1965"/>
                  </a:lnTo>
                  <a:lnTo>
                    <a:pt x="2470" y="1999"/>
                  </a:lnTo>
                  <a:lnTo>
                    <a:pt x="2462" y="2032"/>
                  </a:lnTo>
                  <a:lnTo>
                    <a:pt x="2452" y="2066"/>
                  </a:lnTo>
                  <a:lnTo>
                    <a:pt x="2440" y="2098"/>
                  </a:lnTo>
                  <a:lnTo>
                    <a:pt x="2440" y="2098"/>
                  </a:lnTo>
                  <a:lnTo>
                    <a:pt x="2426" y="2135"/>
                  </a:lnTo>
                  <a:lnTo>
                    <a:pt x="2410" y="2170"/>
                  </a:lnTo>
                  <a:lnTo>
                    <a:pt x="2391" y="2205"/>
                  </a:lnTo>
                  <a:lnTo>
                    <a:pt x="2370" y="2239"/>
                  </a:lnTo>
                  <a:lnTo>
                    <a:pt x="2370" y="2239"/>
                  </a:lnTo>
                  <a:lnTo>
                    <a:pt x="2382" y="2240"/>
                  </a:lnTo>
                  <a:lnTo>
                    <a:pt x="2382" y="2240"/>
                  </a:lnTo>
                  <a:lnTo>
                    <a:pt x="2379" y="2216"/>
                  </a:lnTo>
                  <a:lnTo>
                    <a:pt x="2377" y="2192"/>
                  </a:lnTo>
                  <a:lnTo>
                    <a:pt x="2376" y="2168"/>
                  </a:lnTo>
                  <a:lnTo>
                    <a:pt x="2376" y="2144"/>
                  </a:lnTo>
                  <a:lnTo>
                    <a:pt x="2378" y="2095"/>
                  </a:lnTo>
                  <a:lnTo>
                    <a:pt x="2379" y="2048"/>
                  </a:lnTo>
                  <a:lnTo>
                    <a:pt x="2380" y="2024"/>
                  </a:lnTo>
                  <a:lnTo>
                    <a:pt x="2379" y="2000"/>
                  </a:lnTo>
                  <a:lnTo>
                    <a:pt x="2378" y="1976"/>
                  </a:lnTo>
                  <a:lnTo>
                    <a:pt x="2376" y="1953"/>
                  </a:lnTo>
                  <a:lnTo>
                    <a:pt x="2371" y="1930"/>
                  </a:lnTo>
                  <a:lnTo>
                    <a:pt x="2365" y="1906"/>
                  </a:lnTo>
                  <a:lnTo>
                    <a:pt x="2357" y="1883"/>
                  </a:lnTo>
                  <a:lnTo>
                    <a:pt x="2346" y="1861"/>
                  </a:lnTo>
                  <a:lnTo>
                    <a:pt x="2346" y="1861"/>
                  </a:lnTo>
                  <a:lnTo>
                    <a:pt x="2344" y="1858"/>
                  </a:lnTo>
                  <a:lnTo>
                    <a:pt x="2341" y="1857"/>
                  </a:lnTo>
                  <a:lnTo>
                    <a:pt x="2338" y="1858"/>
                  </a:lnTo>
                  <a:lnTo>
                    <a:pt x="2334" y="1861"/>
                  </a:lnTo>
                  <a:lnTo>
                    <a:pt x="2334" y="1861"/>
                  </a:lnTo>
                  <a:lnTo>
                    <a:pt x="2316" y="1895"/>
                  </a:lnTo>
                  <a:lnTo>
                    <a:pt x="2297" y="1930"/>
                  </a:lnTo>
                  <a:lnTo>
                    <a:pt x="2280" y="1966"/>
                  </a:lnTo>
                  <a:lnTo>
                    <a:pt x="2264" y="2002"/>
                  </a:lnTo>
                  <a:lnTo>
                    <a:pt x="2248" y="2039"/>
                  </a:lnTo>
                  <a:lnTo>
                    <a:pt x="2236" y="2076"/>
                  </a:lnTo>
                  <a:lnTo>
                    <a:pt x="2224" y="2113"/>
                  </a:lnTo>
                  <a:lnTo>
                    <a:pt x="2213" y="2152"/>
                  </a:lnTo>
                  <a:lnTo>
                    <a:pt x="2206" y="2190"/>
                  </a:lnTo>
                  <a:lnTo>
                    <a:pt x="2201" y="2228"/>
                  </a:lnTo>
                  <a:lnTo>
                    <a:pt x="2200" y="2247"/>
                  </a:lnTo>
                  <a:lnTo>
                    <a:pt x="2199" y="2267"/>
                  </a:lnTo>
                  <a:lnTo>
                    <a:pt x="2197" y="2287"/>
                  </a:lnTo>
                  <a:lnTo>
                    <a:pt x="2199" y="2306"/>
                  </a:lnTo>
                  <a:lnTo>
                    <a:pt x="2200" y="2326"/>
                  </a:lnTo>
                  <a:lnTo>
                    <a:pt x="2201" y="2345"/>
                  </a:lnTo>
                  <a:lnTo>
                    <a:pt x="2204" y="2364"/>
                  </a:lnTo>
                  <a:lnTo>
                    <a:pt x="2207" y="2383"/>
                  </a:lnTo>
                  <a:lnTo>
                    <a:pt x="2211" y="2403"/>
                  </a:lnTo>
                  <a:lnTo>
                    <a:pt x="2217" y="2423"/>
                  </a:lnTo>
                  <a:lnTo>
                    <a:pt x="2223" y="2442"/>
                  </a:lnTo>
                  <a:lnTo>
                    <a:pt x="2230" y="2461"/>
                  </a:lnTo>
                  <a:lnTo>
                    <a:pt x="2230" y="2461"/>
                  </a:lnTo>
                  <a:lnTo>
                    <a:pt x="2239" y="2483"/>
                  </a:lnTo>
                  <a:lnTo>
                    <a:pt x="2249" y="2504"/>
                  </a:lnTo>
                  <a:lnTo>
                    <a:pt x="2261" y="2526"/>
                  </a:lnTo>
                  <a:lnTo>
                    <a:pt x="2273" y="2546"/>
                  </a:lnTo>
                  <a:lnTo>
                    <a:pt x="2287" y="2566"/>
                  </a:lnTo>
                  <a:lnTo>
                    <a:pt x="2300" y="2586"/>
                  </a:lnTo>
                  <a:lnTo>
                    <a:pt x="2314" y="2605"/>
                  </a:lnTo>
                  <a:lnTo>
                    <a:pt x="2330" y="2623"/>
                  </a:lnTo>
                  <a:lnTo>
                    <a:pt x="2330" y="2623"/>
                  </a:lnTo>
                  <a:lnTo>
                    <a:pt x="2334" y="2613"/>
                  </a:lnTo>
                  <a:lnTo>
                    <a:pt x="2334" y="2613"/>
                  </a:lnTo>
                  <a:lnTo>
                    <a:pt x="2292" y="2614"/>
                  </a:lnTo>
                  <a:lnTo>
                    <a:pt x="2249" y="2613"/>
                  </a:lnTo>
                  <a:lnTo>
                    <a:pt x="2206" y="2610"/>
                  </a:lnTo>
                  <a:lnTo>
                    <a:pt x="2164" y="2605"/>
                  </a:lnTo>
                  <a:lnTo>
                    <a:pt x="2164" y="2605"/>
                  </a:lnTo>
                  <a:lnTo>
                    <a:pt x="2141" y="2601"/>
                  </a:lnTo>
                  <a:lnTo>
                    <a:pt x="2119" y="2598"/>
                  </a:lnTo>
                  <a:lnTo>
                    <a:pt x="2097" y="2593"/>
                  </a:lnTo>
                  <a:lnTo>
                    <a:pt x="2074" y="2586"/>
                  </a:lnTo>
                  <a:lnTo>
                    <a:pt x="2052" y="2580"/>
                  </a:lnTo>
                  <a:lnTo>
                    <a:pt x="2031" y="2571"/>
                  </a:lnTo>
                  <a:lnTo>
                    <a:pt x="2010" y="2563"/>
                  </a:lnTo>
                  <a:lnTo>
                    <a:pt x="1990" y="2552"/>
                  </a:lnTo>
                  <a:lnTo>
                    <a:pt x="1990" y="2552"/>
                  </a:lnTo>
                  <a:lnTo>
                    <a:pt x="1969" y="2539"/>
                  </a:lnTo>
                  <a:lnTo>
                    <a:pt x="1961" y="2533"/>
                  </a:lnTo>
                  <a:lnTo>
                    <a:pt x="1951" y="2526"/>
                  </a:lnTo>
                  <a:lnTo>
                    <a:pt x="1943" y="2517"/>
                  </a:lnTo>
                  <a:lnTo>
                    <a:pt x="1935" y="2509"/>
                  </a:lnTo>
                  <a:lnTo>
                    <a:pt x="1928" y="2500"/>
                  </a:lnTo>
                  <a:lnTo>
                    <a:pt x="1921" y="2491"/>
                  </a:lnTo>
                  <a:lnTo>
                    <a:pt x="1921" y="2491"/>
                  </a:lnTo>
                  <a:lnTo>
                    <a:pt x="1918" y="2488"/>
                  </a:lnTo>
                  <a:lnTo>
                    <a:pt x="1916" y="2487"/>
                  </a:lnTo>
                  <a:lnTo>
                    <a:pt x="1913" y="2487"/>
                  </a:lnTo>
                  <a:lnTo>
                    <a:pt x="1911" y="2488"/>
                  </a:lnTo>
                  <a:lnTo>
                    <a:pt x="1911" y="2488"/>
                  </a:lnTo>
                  <a:lnTo>
                    <a:pt x="1886" y="2520"/>
                  </a:lnTo>
                  <a:lnTo>
                    <a:pt x="1873" y="2535"/>
                  </a:lnTo>
                  <a:lnTo>
                    <a:pt x="1860" y="2551"/>
                  </a:lnTo>
                  <a:lnTo>
                    <a:pt x="1846" y="2566"/>
                  </a:lnTo>
                  <a:lnTo>
                    <a:pt x="1831" y="2579"/>
                  </a:lnTo>
                  <a:lnTo>
                    <a:pt x="1816" y="2592"/>
                  </a:lnTo>
                  <a:lnTo>
                    <a:pt x="1799" y="2602"/>
                  </a:lnTo>
                  <a:lnTo>
                    <a:pt x="1799" y="2602"/>
                  </a:lnTo>
                  <a:lnTo>
                    <a:pt x="1808" y="2605"/>
                  </a:lnTo>
                  <a:lnTo>
                    <a:pt x="1808" y="2605"/>
                  </a:lnTo>
                  <a:lnTo>
                    <a:pt x="1804" y="2590"/>
                  </a:lnTo>
                  <a:lnTo>
                    <a:pt x="1801" y="2576"/>
                  </a:lnTo>
                  <a:lnTo>
                    <a:pt x="1795" y="2546"/>
                  </a:lnTo>
                  <a:lnTo>
                    <a:pt x="1792" y="2515"/>
                  </a:lnTo>
                  <a:lnTo>
                    <a:pt x="1790" y="2484"/>
                  </a:lnTo>
                  <a:lnTo>
                    <a:pt x="1788" y="2424"/>
                  </a:lnTo>
                  <a:lnTo>
                    <a:pt x="1787" y="2393"/>
                  </a:lnTo>
                  <a:lnTo>
                    <a:pt x="1784" y="2362"/>
                  </a:lnTo>
                  <a:lnTo>
                    <a:pt x="1784" y="2362"/>
                  </a:lnTo>
                  <a:lnTo>
                    <a:pt x="1779" y="2331"/>
                  </a:lnTo>
                  <a:lnTo>
                    <a:pt x="1772" y="2301"/>
                  </a:lnTo>
                  <a:lnTo>
                    <a:pt x="1765" y="2272"/>
                  </a:lnTo>
                  <a:lnTo>
                    <a:pt x="1756" y="2241"/>
                  </a:lnTo>
                  <a:lnTo>
                    <a:pt x="1756" y="2241"/>
                  </a:lnTo>
                  <a:lnTo>
                    <a:pt x="1736" y="2176"/>
                  </a:lnTo>
                  <a:lnTo>
                    <a:pt x="1714" y="2111"/>
                  </a:lnTo>
                  <a:lnTo>
                    <a:pt x="1714" y="2111"/>
                  </a:lnTo>
                  <a:lnTo>
                    <a:pt x="1690" y="2047"/>
                  </a:lnTo>
                  <a:lnTo>
                    <a:pt x="1666" y="1983"/>
                  </a:lnTo>
                  <a:lnTo>
                    <a:pt x="1642" y="1919"/>
                  </a:lnTo>
                  <a:lnTo>
                    <a:pt x="1618" y="1855"/>
                  </a:lnTo>
                  <a:lnTo>
                    <a:pt x="1618" y="1855"/>
                  </a:lnTo>
                  <a:lnTo>
                    <a:pt x="1599" y="1794"/>
                  </a:lnTo>
                  <a:lnTo>
                    <a:pt x="1581" y="1731"/>
                  </a:lnTo>
                  <a:lnTo>
                    <a:pt x="1565" y="1668"/>
                  </a:lnTo>
                  <a:lnTo>
                    <a:pt x="1551" y="1606"/>
                  </a:lnTo>
                  <a:lnTo>
                    <a:pt x="1551" y="1606"/>
                  </a:lnTo>
                  <a:lnTo>
                    <a:pt x="1537" y="1531"/>
                  </a:lnTo>
                  <a:lnTo>
                    <a:pt x="1524" y="1457"/>
                  </a:lnTo>
                  <a:lnTo>
                    <a:pt x="1513" y="1381"/>
                  </a:lnTo>
                  <a:lnTo>
                    <a:pt x="1503" y="1307"/>
                  </a:lnTo>
                  <a:lnTo>
                    <a:pt x="1503" y="1307"/>
                  </a:lnTo>
                  <a:lnTo>
                    <a:pt x="1502" y="1304"/>
                  </a:lnTo>
                  <a:lnTo>
                    <a:pt x="1500" y="1302"/>
                  </a:lnTo>
                  <a:lnTo>
                    <a:pt x="1498" y="1301"/>
                  </a:lnTo>
                  <a:lnTo>
                    <a:pt x="1495" y="1301"/>
                  </a:lnTo>
                  <a:lnTo>
                    <a:pt x="1493" y="1301"/>
                  </a:lnTo>
                  <a:lnTo>
                    <a:pt x="1491" y="1302"/>
                  </a:lnTo>
                  <a:lnTo>
                    <a:pt x="1490" y="1304"/>
                  </a:lnTo>
                  <a:lnTo>
                    <a:pt x="1490" y="1307"/>
                  </a:lnTo>
                  <a:lnTo>
                    <a:pt x="1490" y="1307"/>
                  </a:lnTo>
                  <a:lnTo>
                    <a:pt x="1499" y="1372"/>
                  </a:lnTo>
                  <a:lnTo>
                    <a:pt x="1509" y="1437"/>
                  </a:lnTo>
                  <a:lnTo>
                    <a:pt x="1518" y="1501"/>
                  </a:lnTo>
                  <a:lnTo>
                    <a:pt x="1531" y="1566"/>
                  </a:lnTo>
                  <a:lnTo>
                    <a:pt x="1544" y="1630"/>
                  </a:lnTo>
                  <a:lnTo>
                    <a:pt x="1559" y="1694"/>
                  </a:lnTo>
                  <a:lnTo>
                    <a:pt x="1575" y="1758"/>
                  </a:lnTo>
                  <a:lnTo>
                    <a:pt x="1594" y="1820"/>
                  </a:lnTo>
                  <a:lnTo>
                    <a:pt x="1594" y="1820"/>
                  </a:lnTo>
                  <a:lnTo>
                    <a:pt x="1604" y="1853"/>
                  </a:lnTo>
                  <a:lnTo>
                    <a:pt x="1616" y="1885"/>
                  </a:lnTo>
                  <a:lnTo>
                    <a:pt x="1639" y="1949"/>
                  </a:lnTo>
                  <a:lnTo>
                    <a:pt x="1664" y="2013"/>
                  </a:lnTo>
                  <a:lnTo>
                    <a:pt x="1688" y="2076"/>
                  </a:lnTo>
                  <a:lnTo>
                    <a:pt x="1688" y="2076"/>
                  </a:lnTo>
                  <a:lnTo>
                    <a:pt x="1711" y="2142"/>
                  </a:lnTo>
                  <a:lnTo>
                    <a:pt x="1733" y="2207"/>
                  </a:lnTo>
                  <a:lnTo>
                    <a:pt x="1733" y="2207"/>
                  </a:lnTo>
                  <a:lnTo>
                    <a:pt x="1752" y="2271"/>
                  </a:lnTo>
                  <a:lnTo>
                    <a:pt x="1760" y="2303"/>
                  </a:lnTo>
                  <a:lnTo>
                    <a:pt x="1767" y="2335"/>
                  </a:lnTo>
                  <a:lnTo>
                    <a:pt x="1767" y="2335"/>
                  </a:lnTo>
                  <a:lnTo>
                    <a:pt x="1772" y="2369"/>
                  </a:lnTo>
                  <a:lnTo>
                    <a:pt x="1774" y="2403"/>
                  </a:lnTo>
                  <a:lnTo>
                    <a:pt x="1777" y="2473"/>
                  </a:lnTo>
                  <a:lnTo>
                    <a:pt x="1778" y="2508"/>
                  </a:lnTo>
                  <a:lnTo>
                    <a:pt x="1782" y="2542"/>
                  </a:lnTo>
                  <a:lnTo>
                    <a:pt x="1785" y="2559"/>
                  </a:lnTo>
                  <a:lnTo>
                    <a:pt x="1787" y="2576"/>
                  </a:lnTo>
                  <a:lnTo>
                    <a:pt x="1791" y="2593"/>
                  </a:lnTo>
                  <a:lnTo>
                    <a:pt x="1795" y="2609"/>
                  </a:lnTo>
                  <a:lnTo>
                    <a:pt x="1795" y="2609"/>
                  </a:lnTo>
                  <a:lnTo>
                    <a:pt x="1796" y="2612"/>
                  </a:lnTo>
                  <a:lnTo>
                    <a:pt x="1800" y="2613"/>
                  </a:lnTo>
                  <a:lnTo>
                    <a:pt x="1802" y="2614"/>
                  </a:lnTo>
                  <a:lnTo>
                    <a:pt x="1805" y="2613"/>
                  </a:lnTo>
                  <a:lnTo>
                    <a:pt x="1805" y="2613"/>
                  </a:lnTo>
                  <a:lnTo>
                    <a:pt x="1813" y="2607"/>
                  </a:lnTo>
                  <a:lnTo>
                    <a:pt x="1823" y="2602"/>
                  </a:lnTo>
                  <a:lnTo>
                    <a:pt x="1839" y="2589"/>
                  </a:lnTo>
                  <a:lnTo>
                    <a:pt x="1854" y="2576"/>
                  </a:lnTo>
                  <a:lnTo>
                    <a:pt x="1868" y="2561"/>
                  </a:lnTo>
                  <a:lnTo>
                    <a:pt x="1881" y="2546"/>
                  </a:lnTo>
                  <a:lnTo>
                    <a:pt x="1894" y="2530"/>
                  </a:lnTo>
                  <a:lnTo>
                    <a:pt x="1920" y="2498"/>
                  </a:lnTo>
                  <a:lnTo>
                    <a:pt x="1920" y="2498"/>
                  </a:lnTo>
                  <a:lnTo>
                    <a:pt x="1910" y="2497"/>
                  </a:lnTo>
                  <a:lnTo>
                    <a:pt x="1910" y="2497"/>
                  </a:lnTo>
                  <a:lnTo>
                    <a:pt x="1916" y="2505"/>
                  </a:lnTo>
                  <a:lnTo>
                    <a:pt x="1923" y="2514"/>
                  </a:lnTo>
                  <a:lnTo>
                    <a:pt x="1938" y="2530"/>
                  </a:lnTo>
                  <a:lnTo>
                    <a:pt x="1953" y="2544"/>
                  </a:lnTo>
                  <a:lnTo>
                    <a:pt x="1970" y="2555"/>
                  </a:lnTo>
                  <a:lnTo>
                    <a:pt x="1990" y="2566"/>
                  </a:lnTo>
                  <a:lnTo>
                    <a:pt x="2009" y="2576"/>
                  </a:lnTo>
                  <a:lnTo>
                    <a:pt x="2029" y="2584"/>
                  </a:lnTo>
                  <a:lnTo>
                    <a:pt x="2048" y="2592"/>
                  </a:lnTo>
                  <a:lnTo>
                    <a:pt x="2048" y="2592"/>
                  </a:lnTo>
                  <a:lnTo>
                    <a:pt x="2071" y="2599"/>
                  </a:lnTo>
                  <a:lnTo>
                    <a:pt x="2095" y="2605"/>
                  </a:lnTo>
                  <a:lnTo>
                    <a:pt x="2119" y="2611"/>
                  </a:lnTo>
                  <a:lnTo>
                    <a:pt x="2142" y="2615"/>
                  </a:lnTo>
                  <a:lnTo>
                    <a:pt x="2167" y="2618"/>
                  </a:lnTo>
                  <a:lnTo>
                    <a:pt x="2191" y="2621"/>
                  </a:lnTo>
                  <a:lnTo>
                    <a:pt x="2240" y="2626"/>
                  </a:lnTo>
                  <a:lnTo>
                    <a:pt x="2240" y="2626"/>
                  </a:lnTo>
                  <a:lnTo>
                    <a:pt x="2287" y="2627"/>
                  </a:lnTo>
                  <a:lnTo>
                    <a:pt x="2311" y="2627"/>
                  </a:lnTo>
                  <a:lnTo>
                    <a:pt x="2334" y="2626"/>
                  </a:lnTo>
                  <a:lnTo>
                    <a:pt x="2334" y="2626"/>
                  </a:lnTo>
                  <a:lnTo>
                    <a:pt x="2338" y="2624"/>
                  </a:lnTo>
                  <a:lnTo>
                    <a:pt x="2340" y="2621"/>
                  </a:lnTo>
                  <a:lnTo>
                    <a:pt x="2341" y="2618"/>
                  </a:lnTo>
                  <a:lnTo>
                    <a:pt x="2339" y="2615"/>
                  </a:lnTo>
                  <a:lnTo>
                    <a:pt x="2339" y="2615"/>
                  </a:lnTo>
                  <a:lnTo>
                    <a:pt x="2326" y="2599"/>
                  </a:lnTo>
                  <a:lnTo>
                    <a:pt x="2313" y="2583"/>
                  </a:lnTo>
                  <a:lnTo>
                    <a:pt x="2301" y="2566"/>
                  </a:lnTo>
                  <a:lnTo>
                    <a:pt x="2291" y="2549"/>
                  </a:lnTo>
                  <a:lnTo>
                    <a:pt x="2280" y="2532"/>
                  </a:lnTo>
                  <a:lnTo>
                    <a:pt x="2270" y="2515"/>
                  </a:lnTo>
                  <a:lnTo>
                    <a:pt x="2260" y="2497"/>
                  </a:lnTo>
                  <a:lnTo>
                    <a:pt x="2252" y="2479"/>
                  </a:lnTo>
                  <a:lnTo>
                    <a:pt x="2244" y="2460"/>
                  </a:lnTo>
                  <a:lnTo>
                    <a:pt x="2237" y="2441"/>
                  </a:lnTo>
                  <a:lnTo>
                    <a:pt x="2230" y="2422"/>
                  </a:lnTo>
                  <a:lnTo>
                    <a:pt x="2225" y="2402"/>
                  </a:lnTo>
                  <a:lnTo>
                    <a:pt x="2220" y="2383"/>
                  </a:lnTo>
                  <a:lnTo>
                    <a:pt x="2217" y="2363"/>
                  </a:lnTo>
                  <a:lnTo>
                    <a:pt x="2213" y="2343"/>
                  </a:lnTo>
                  <a:lnTo>
                    <a:pt x="2211" y="2323"/>
                  </a:lnTo>
                  <a:lnTo>
                    <a:pt x="2211" y="2323"/>
                  </a:lnTo>
                  <a:lnTo>
                    <a:pt x="2210" y="2304"/>
                  </a:lnTo>
                  <a:lnTo>
                    <a:pt x="2210" y="2286"/>
                  </a:lnTo>
                  <a:lnTo>
                    <a:pt x="2210" y="2266"/>
                  </a:lnTo>
                  <a:lnTo>
                    <a:pt x="2211" y="2248"/>
                  </a:lnTo>
                  <a:lnTo>
                    <a:pt x="2214" y="2211"/>
                  </a:lnTo>
                  <a:lnTo>
                    <a:pt x="2221" y="2175"/>
                  </a:lnTo>
                  <a:lnTo>
                    <a:pt x="2229" y="2139"/>
                  </a:lnTo>
                  <a:lnTo>
                    <a:pt x="2239" y="2103"/>
                  </a:lnTo>
                  <a:lnTo>
                    <a:pt x="2251" y="2068"/>
                  </a:lnTo>
                  <a:lnTo>
                    <a:pt x="2264" y="2033"/>
                  </a:lnTo>
                  <a:lnTo>
                    <a:pt x="2264" y="2033"/>
                  </a:lnTo>
                  <a:lnTo>
                    <a:pt x="2282" y="1990"/>
                  </a:lnTo>
                  <a:lnTo>
                    <a:pt x="2302" y="1949"/>
                  </a:lnTo>
                  <a:lnTo>
                    <a:pt x="2324" y="1907"/>
                  </a:lnTo>
                  <a:lnTo>
                    <a:pt x="2346" y="1867"/>
                  </a:lnTo>
                  <a:lnTo>
                    <a:pt x="2346" y="1867"/>
                  </a:lnTo>
                  <a:lnTo>
                    <a:pt x="2334" y="1867"/>
                  </a:lnTo>
                  <a:lnTo>
                    <a:pt x="2334" y="1867"/>
                  </a:lnTo>
                  <a:lnTo>
                    <a:pt x="2345" y="1889"/>
                  </a:lnTo>
                  <a:lnTo>
                    <a:pt x="2353" y="1912"/>
                  </a:lnTo>
                  <a:lnTo>
                    <a:pt x="2360" y="1935"/>
                  </a:lnTo>
                  <a:lnTo>
                    <a:pt x="2364" y="1958"/>
                  </a:lnTo>
                  <a:lnTo>
                    <a:pt x="2366" y="1982"/>
                  </a:lnTo>
                  <a:lnTo>
                    <a:pt x="2367" y="2005"/>
                  </a:lnTo>
                  <a:lnTo>
                    <a:pt x="2368" y="2028"/>
                  </a:lnTo>
                  <a:lnTo>
                    <a:pt x="2367" y="2053"/>
                  </a:lnTo>
                  <a:lnTo>
                    <a:pt x="2365" y="2101"/>
                  </a:lnTo>
                  <a:lnTo>
                    <a:pt x="2364" y="2149"/>
                  </a:lnTo>
                  <a:lnTo>
                    <a:pt x="2364" y="2172"/>
                  </a:lnTo>
                  <a:lnTo>
                    <a:pt x="2365" y="2196"/>
                  </a:lnTo>
                  <a:lnTo>
                    <a:pt x="2366" y="2220"/>
                  </a:lnTo>
                  <a:lnTo>
                    <a:pt x="2370" y="2243"/>
                  </a:lnTo>
                  <a:lnTo>
                    <a:pt x="2370" y="2243"/>
                  </a:lnTo>
                  <a:lnTo>
                    <a:pt x="2370" y="2245"/>
                  </a:lnTo>
                  <a:lnTo>
                    <a:pt x="2371" y="2246"/>
                  </a:lnTo>
                  <a:lnTo>
                    <a:pt x="2376" y="2247"/>
                  </a:lnTo>
                  <a:lnTo>
                    <a:pt x="2379" y="2247"/>
                  </a:lnTo>
                  <a:lnTo>
                    <a:pt x="2382" y="2245"/>
                  </a:lnTo>
                  <a:lnTo>
                    <a:pt x="2382" y="2245"/>
                  </a:lnTo>
                  <a:lnTo>
                    <a:pt x="2400" y="2215"/>
                  </a:lnTo>
                  <a:lnTo>
                    <a:pt x="2416" y="2185"/>
                  </a:lnTo>
                  <a:lnTo>
                    <a:pt x="2432" y="2153"/>
                  </a:lnTo>
                  <a:lnTo>
                    <a:pt x="2446" y="2121"/>
                  </a:lnTo>
                  <a:lnTo>
                    <a:pt x="2458" y="2088"/>
                  </a:lnTo>
                  <a:lnTo>
                    <a:pt x="2469" y="2054"/>
                  </a:lnTo>
                  <a:lnTo>
                    <a:pt x="2479" y="2021"/>
                  </a:lnTo>
                  <a:lnTo>
                    <a:pt x="2486" y="1986"/>
                  </a:lnTo>
                  <a:lnTo>
                    <a:pt x="2492" y="1952"/>
                  </a:lnTo>
                  <a:lnTo>
                    <a:pt x="2497" y="1917"/>
                  </a:lnTo>
                  <a:lnTo>
                    <a:pt x="2499" y="1882"/>
                  </a:lnTo>
                  <a:lnTo>
                    <a:pt x="2499" y="1847"/>
                  </a:lnTo>
                  <a:lnTo>
                    <a:pt x="2498" y="1813"/>
                  </a:lnTo>
                  <a:lnTo>
                    <a:pt x="2495" y="1778"/>
                  </a:lnTo>
                  <a:lnTo>
                    <a:pt x="2489" y="1743"/>
                  </a:lnTo>
                  <a:lnTo>
                    <a:pt x="2481" y="1709"/>
                  </a:lnTo>
                  <a:lnTo>
                    <a:pt x="2481" y="1709"/>
                  </a:lnTo>
                  <a:lnTo>
                    <a:pt x="2475" y="1690"/>
                  </a:lnTo>
                  <a:lnTo>
                    <a:pt x="2469" y="1670"/>
                  </a:lnTo>
                  <a:lnTo>
                    <a:pt x="2463" y="1651"/>
                  </a:lnTo>
                  <a:lnTo>
                    <a:pt x="2455" y="1632"/>
                  </a:lnTo>
                  <a:lnTo>
                    <a:pt x="2447" y="1614"/>
                  </a:lnTo>
                  <a:lnTo>
                    <a:pt x="2437" y="1596"/>
                  </a:lnTo>
                  <a:lnTo>
                    <a:pt x="2428" y="1578"/>
                  </a:lnTo>
                  <a:lnTo>
                    <a:pt x="2418" y="1561"/>
                  </a:lnTo>
                  <a:lnTo>
                    <a:pt x="2418" y="1561"/>
                  </a:lnTo>
                  <a:lnTo>
                    <a:pt x="2412" y="1571"/>
                  </a:lnTo>
                  <a:lnTo>
                    <a:pt x="2412" y="1571"/>
                  </a:lnTo>
                  <a:lnTo>
                    <a:pt x="2462" y="1575"/>
                  </a:lnTo>
                  <a:lnTo>
                    <a:pt x="2510" y="1580"/>
                  </a:lnTo>
                  <a:lnTo>
                    <a:pt x="2558" y="1588"/>
                  </a:lnTo>
                  <a:lnTo>
                    <a:pt x="2607" y="1595"/>
                  </a:lnTo>
                  <a:lnTo>
                    <a:pt x="2704" y="1612"/>
                  </a:lnTo>
                  <a:lnTo>
                    <a:pt x="2752" y="1619"/>
                  </a:lnTo>
                  <a:lnTo>
                    <a:pt x="2801" y="1625"/>
                  </a:lnTo>
                  <a:lnTo>
                    <a:pt x="2801" y="1625"/>
                  </a:lnTo>
                  <a:lnTo>
                    <a:pt x="2803" y="1625"/>
                  </a:lnTo>
                  <a:lnTo>
                    <a:pt x="2804" y="1624"/>
                  </a:lnTo>
                  <a:lnTo>
                    <a:pt x="2806" y="1620"/>
                  </a:lnTo>
                  <a:lnTo>
                    <a:pt x="2807" y="1617"/>
                  </a:lnTo>
                  <a:lnTo>
                    <a:pt x="2806" y="1615"/>
                  </a:lnTo>
                  <a:lnTo>
                    <a:pt x="2805" y="1614"/>
                  </a:lnTo>
                  <a:lnTo>
                    <a:pt x="2805" y="1614"/>
                  </a:lnTo>
                  <a:lnTo>
                    <a:pt x="2789" y="1601"/>
                  </a:lnTo>
                  <a:lnTo>
                    <a:pt x="2772" y="1591"/>
                  </a:lnTo>
                  <a:lnTo>
                    <a:pt x="2756" y="1581"/>
                  </a:lnTo>
                  <a:lnTo>
                    <a:pt x="2737" y="1573"/>
                  </a:lnTo>
                  <a:lnTo>
                    <a:pt x="2700" y="1557"/>
                  </a:lnTo>
                  <a:lnTo>
                    <a:pt x="2663" y="1541"/>
                  </a:lnTo>
                  <a:lnTo>
                    <a:pt x="2663" y="1541"/>
                  </a:lnTo>
                  <a:lnTo>
                    <a:pt x="2632" y="1527"/>
                  </a:lnTo>
                  <a:lnTo>
                    <a:pt x="2603" y="1511"/>
                  </a:lnTo>
                  <a:lnTo>
                    <a:pt x="2573" y="1494"/>
                  </a:lnTo>
                  <a:lnTo>
                    <a:pt x="2543" y="1477"/>
                  </a:lnTo>
                  <a:lnTo>
                    <a:pt x="2543" y="1477"/>
                  </a:lnTo>
                  <a:lnTo>
                    <a:pt x="2511" y="1459"/>
                  </a:lnTo>
                  <a:lnTo>
                    <a:pt x="2481" y="1439"/>
                  </a:lnTo>
                  <a:lnTo>
                    <a:pt x="2451" y="1416"/>
                  </a:lnTo>
                  <a:lnTo>
                    <a:pt x="2422" y="1393"/>
                  </a:lnTo>
                  <a:lnTo>
                    <a:pt x="2422" y="1393"/>
                  </a:lnTo>
                  <a:lnTo>
                    <a:pt x="2410" y="1382"/>
                  </a:lnTo>
                  <a:lnTo>
                    <a:pt x="2398" y="1371"/>
                  </a:lnTo>
                  <a:lnTo>
                    <a:pt x="2386" y="1358"/>
                  </a:lnTo>
                  <a:lnTo>
                    <a:pt x="2375" y="1345"/>
                  </a:lnTo>
                  <a:lnTo>
                    <a:pt x="2365" y="1333"/>
                  </a:lnTo>
                  <a:lnTo>
                    <a:pt x="2357" y="1318"/>
                  </a:lnTo>
                  <a:lnTo>
                    <a:pt x="2349" y="1303"/>
                  </a:lnTo>
                  <a:lnTo>
                    <a:pt x="2344" y="1287"/>
                  </a:lnTo>
                  <a:lnTo>
                    <a:pt x="2344" y="1287"/>
                  </a:lnTo>
                  <a:lnTo>
                    <a:pt x="2339" y="1268"/>
                  </a:lnTo>
                  <a:lnTo>
                    <a:pt x="2334" y="1249"/>
                  </a:lnTo>
                  <a:lnTo>
                    <a:pt x="2332" y="1229"/>
                  </a:lnTo>
                  <a:lnTo>
                    <a:pt x="2330" y="1210"/>
                  </a:lnTo>
                  <a:lnTo>
                    <a:pt x="2327" y="1171"/>
                  </a:lnTo>
                  <a:lnTo>
                    <a:pt x="2326" y="1133"/>
                  </a:lnTo>
                  <a:lnTo>
                    <a:pt x="2326" y="1133"/>
                  </a:lnTo>
                  <a:lnTo>
                    <a:pt x="2325" y="1097"/>
                  </a:lnTo>
                  <a:lnTo>
                    <a:pt x="2324" y="1079"/>
                  </a:lnTo>
                  <a:lnTo>
                    <a:pt x="2321" y="1062"/>
                  </a:lnTo>
                  <a:lnTo>
                    <a:pt x="2321" y="1062"/>
                  </a:lnTo>
                  <a:lnTo>
                    <a:pt x="2313" y="1020"/>
                  </a:lnTo>
                  <a:lnTo>
                    <a:pt x="2302" y="980"/>
                  </a:lnTo>
                  <a:lnTo>
                    <a:pt x="2302" y="980"/>
                  </a:lnTo>
                  <a:lnTo>
                    <a:pt x="2290" y="940"/>
                  </a:lnTo>
                  <a:lnTo>
                    <a:pt x="2276" y="901"/>
                  </a:lnTo>
                  <a:lnTo>
                    <a:pt x="2260" y="863"/>
                  </a:lnTo>
                  <a:lnTo>
                    <a:pt x="2243" y="826"/>
                  </a:lnTo>
                  <a:lnTo>
                    <a:pt x="2224" y="790"/>
                  </a:lnTo>
                  <a:lnTo>
                    <a:pt x="2204" y="753"/>
                  </a:lnTo>
                  <a:lnTo>
                    <a:pt x="2183" y="717"/>
                  </a:lnTo>
                  <a:lnTo>
                    <a:pt x="2161" y="682"/>
                  </a:lnTo>
                  <a:lnTo>
                    <a:pt x="2161" y="682"/>
                  </a:lnTo>
                  <a:lnTo>
                    <a:pt x="2140" y="651"/>
                  </a:lnTo>
                  <a:lnTo>
                    <a:pt x="2120" y="621"/>
                  </a:lnTo>
                  <a:lnTo>
                    <a:pt x="2098" y="590"/>
                  </a:lnTo>
                  <a:lnTo>
                    <a:pt x="2075" y="560"/>
                  </a:lnTo>
                  <a:lnTo>
                    <a:pt x="2053" y="530"/>
                  </a:lnTo>
                  <a:lnTo>
                    <a:pt x="2029" y="502"/>
                  </a:lnTo>
                  <a:lnTo>
                    <a:pt x="2004" y="474"/>
                  </a:lnTo>
                  <a:lnTo>
                    <a:pt x="1979" y="446"/>
                  </a:lnTo>
                  <a:lnTo>
                    <a:pt x="1979" y="446"/>
                  </a:lnTo>
                  <a:lnTo>
                    <a:pt x="1955" y="422"/>
                  </a:lnTo>
                  <a:lnTo>
                    <a:pt x="1930" y="399"/>
                  </a:lnTo>
                  <a:lnTo>
                    <a:pt x="1905" y="376"/>
                  </a:lnTo>
                  <a:lnTo>
                    <a:pt x="1878" y="354"/>
                  </a:lnTo>
                  <a:lnTo>
                    <a:pt x="1852" y="333"/>
                  </a:lnTo>
                  <a:lnTo>
                    <a:pt x="1824" y="313"/>
                  </a:lnTo>
                  <a:lnTo>
                    <a:pt x="1796" y="292"/>
                  </a:lnTo>
                  <a:lnTo>
                    <a:pt x="1768" y="273"/>
                  </a:lnTo>
                  <a:lnTo>
                    <a:pt x="1768" y="273"/>
                  </a:lnTo>
                  <a:lnTo>
                    <a:pt x="1739" y="255"/>
                  </a:lnTo>
                  <a:lnTo>
                    <a:pt x="1709" y="238"/>
                  </a:lnTo>
                  <a:lnTo>
                    <a:pt x="1680" y="221"/>
                  </a:lnTo>
                  <a:lnTo>
                    <a:pt x="1650" y="206"/>
                  </a:lnTo>
                  <a:lnTo>
                    <a:pt x="1619" y="191"/>
                  </a:lnTo>
                  <a:lnTo>
                    <a:pt x="1587" y="178"/>
                  </a:lnTo>
                  <a:lnTo>
                    <a:pt x="1557" y="164"/>
                  </a:lnTo>
                  <a:lnTo>
                    <a:pt x="1525" y="152"/>
                  </a:lnTo>
                  <a:lnTo>
                    <a:pt x="1492" y="141"/>
                  </a:lnTo>
                  <a:lnTo>
                    <a:pt x="1460" y="131"/>
                  </a:lnTo>
                  <a:lnTo>
                    <a:pt x="1427" y="122"/>
                  </a:lnTo>
                  <a:lnTo>
                    <a:pt x="1393" y="114"/>
                  </a:lnTo>
                  <a:lnTo>
                    <a:pt x="1360" y="106"/>
                  </a:lnTo>
                  <a:lnTo>
                    <a:pt x="1326" y="101"/>
                  </a:lnTo>
                  <a:lnTo>
                    <a:pt x="1294" y="97"/>
                  </a:lnTo>
                  <a:lnTo>
                    <a:pt x="1260" y="93"/>
                  </a:lnTo>
                  <a:lnTo>
                    <a:pt x="1260" y="93"/>
                  </a:lnTo>
                  <a:lnTo>
                    <a:pt x="1226" y="90"/>
                  </a:lnTo>
                  <a:lnTo>
                    <a:pt x="1191" y="89"/>
                  </a:lnTo>
                  <a:lnTo>
                    <a:pt x="1157" y="89"/>
                  </a:lnTo>
                  <a:lnTo>
                    <a:pt x="1123" y="92"/>
                  </a:lnTo>
                  <a:lnTo>
                    <a:pt x="1089" y="95"/>
                  </a:lnTo>
                  <a:lnTo>
                    <a:pt x="1056" y="99"/>
                  </a:lnTo>
                  <a:lnTo>
                    <a:pt x="1022" y="104"/>
                  </a:lnTo>
                  <a:lnTo>
                    <a:pt x="989" y="111"/>
                  </a:lnTo>
                  <a:lnTo>
                    <a:pt x="956" y="119"/>
                  </a:lnTo>
                  <a:lnTo>
                    <a:pt x="923" y="129"/>
                  </a:lnTo>
                  <a:lnTo>
                    <a:pt x="891" y="139"/>
                  </a:lnTo>
                  <a:lnTo>
                    <a:pt x="860" y="151"/>
                  </a:lnTo>
                  <a:lnTo>
                    <a:pt x="828" y="165"/>
                  </a:lnTo>
                  <a:lnTo>
                    <a:pt x="797" y="179"/>
                  </a:lnTo>
                  <a:lnTo>
                    <a:pt x="767" y="195"/>
                  </a:lnTo>
                  <a:lnTo>
                    <a:pt x="738" y="213"/>
                  </a:lnTo>
                  <a:lnTo>
                    <a:pt x="738" y="213"/>
                  </a:lnTo>
                  <a:lnTo>
                    <a:pt x="708" y="232"/>
                  </a:lnTo>
                  <a:lnTo>
                    <a:pt x="679" y="252"/>
                  </a:lnTo>
                  <a:lnTo>
                    <a:pt x="679" y="252"/>
                  </a:lnTo>
                  <a:lnTo>
                    <a:pt x="689" y="259"/>
                  </a:lnTo>
                  <a:lnTo>
                    <a:pt x="689" y="259"/>
                  </a:lnTo>
                  <a:lnTo>
                    <a:pt x="695" y="241"/>
                  </a:lnTo>
                  <a:lnTo>
                    <a:pt x="703" y="224"/>
                  </a:lnTo>
                  <a:lnTo>
                    <a:pt x="712" y="208"/>
                  </a:lnTo>
                  <a:lnTo>
                    <a:pt x="722" y="192"/>
                  </a:lnTo>
                  <a:lnTo>
                    <a:pt x="732" y="178"/>
                  </a:lnTo>
                  <a:lnTo>
                    <a:pt x="743" y="163"/>
                  </a:lnTo>
                  <a:lnTo>
                    <a:pt x="766" y="133"/>
                  </a:lnTo>
                  <a:lnTo>
                    <a:pt x="790" y="104"/>
                  </a:lnTo>
                  <a:lnTo>
                    <a:pt x="800" y="89"/>
                  </a:lnTo>
                  <a:lnTo>
                    <a:pt x="811" y="73"/>
                  </a:lnTo>
                  <a:lnTo>
                    <a:pt x="820" y="59"/>
                  </a:lnTo>
                  <a:lnTo>
                    <a:pt x="830" y="42"/>
                  </a:lnTo>
                  <a:lnTo>
                    <a:pt x="837" y="26"/>
                  </a:lnTo>
                  <a:lnTo>
                    <a:pt x="844" y="8"/>
                  </a:lnTo>
                  <a:lnTo>
                    <a:pt x="844" y="8"/>
                  </a:lnTo>
                  <a:lnTo>
                    <a:pt x="844" y="4"/>
                  </a:lnTo>
                  <a:lnTo>
                    <a:pt x="843" y="1"/>
                  </a:lnTo>
                  <a:lnTo>
                    <a:pt x="839" y="0"/>
                  </a:lnTo>
                  <a:lnTo>
                    <a:pt x="836" y="0"/>
                  </a:lnTo>
                  <a:lnTo>
                    <a:pt x="836" y="0"/>
                  </a:lnTo>
                  <a:lnTo>
                    <a:pt x="810" y="5"/>
                  </a:lnTo>
                  <a:lnTo>
                    <a:pt x="782" y="12"/>
                  </a:lnTo>
                  <a:lnTo>
                    <a:pt x="756" y="19"/>
                  </a:lnTo>
                  <a:lnTo>
                    <a:pt x="730" y="29"/>
                  </a:lnTo>
                  <a:lnTo>
                    <a:pt x="704" y="39"/>
                  </a:lnTo>
                  <a:lnTo>
                    <a:pt x="678" y="51"/>
                  </a:lnTo>
                  <a:lnTo>
                    <a:pt x="654" y="64"/>
                  </a:lnTo>
                  <a:lnTo>
                    <a:pt x="630" y="79"/>
                  </a:lnTo>
                  <a:lnTo>
                    <a:pt x="607" y="95"/>
                  </a:lnTo>
                  <a:lnTo>
                    <a:pt x="586" y="112"/>
                  </a:lnTo>
                  <a:lnTo>
                    <a:pt x="565" y="130"/>
                  </a:lnTo>
                  <a:lnTo>
                    <a:pt x="546" y="150"/>
                  </a:lnTo>
                  <a:lnTo>
                    <a:pt x="529" y="171"/>
                  </a:lnTo>
                  <a:lnTo>
                    <a:pt x="512" y="194"/>
                  </a:lnTo>
                  <a:lnTo>
                    <a:pt x="498" y="217"/>
                  </a:lnTo>
                  <a:lnTo>
                    <a:pt x="485" y="242"/>
                  </a:lnTo>
                  <a:lnTo>
                    <a:pt x="485" y="242"/>
                  </a:lnTo>
                  <a:lnTo>
                    <a:pt x="496" y="241"/>
                  </a:lnTo>
                  <a:lnTo>
                    <a:pt x="496" y="241"/>
                  </a:lnTo>
                  <a:lnTo>
                    <a:pt x="484" y="230"/>
                  </a:lnTo>
                  <a:lnTo>
                    <a:pt x="471" y="220"/>
                  </a:lnTo>
                  <a:lnTo>
                    <a:pt x="459" y="211"/>
                  </a:lnTo>
                  <a:lnTo>
                    <a:pt x="446" y="202"/>
                  </a:lnTo>
                  <a:lnTo>
                    <a:pt x="432" y="195"/>
                  </a:lnTo>
                  <a:lnTo>
                    <a:pt x="418" y="188"/>
                  </a:lnTo>
                  <a:lnTo>
                    <a:pt x="403" y="183"/>
                  </a:lnTo>
                  <a:lnTo>
                    <a:pt x="390" y="179"/>
                  </a:lnTo>
                  <a:lnTo>
                    <a:pt x="375" y="175"/>
                  </a:lnTo>
                  <a:lnTo>
                    <a:pt x="359" y="172"/>
                  </a:lnTo>
                  <a:lnTo>
                    <a:pt x="344" y="171"/>
                  </a:lnTo>
                  <a:lnTo>
                    <a:pt x="328" y="171"/>
                  </a:lnTo>
                  <a:lnTo>
                    <a:pt x="313" y="171"/>
                  </a:lnTo>
                  <a:lnTo>
                    <a:pt x="297" y="173"/>
                  </a:lnTo>
                  <a:lnTo>
                    <a:pt x="281" y="177"/>
                  </a:lnTo>
                  <a:lnTo>
                    <a:pt x="266" y="180"/>
                  </a:lnTo>
                  <a:lnTo>
                    <a:pt x="266" y="180"/>
                  </a:lnTo>
                  <a:lnTo>
                    <a:pt x="251" y="184"/>
                  </a:lnTo>
                  <a:lnTo>
                    <a:pt x="235" y="190"/>
                  </a:lnTo>
                  <a:lnTo>
                    <a:pt x="220" y="196"/>
                  </a:lnTo>
                  <a:lnTo>
                    <a:pt x="206" y="203"/>
                  </a:lnTo>
                  <a:lnTo>
                    <a:pt x="191" y="211"/>
                  </a:lnTo>
                  <a:lnTo>
                    <a:pt x="177" y="219"/>
                  </a:lnTo>
                  <a:lnTo>
                    <a:pt x="164" y="228"/>
                  </a:lnTo>
                  <a:lnTo>
                    <a:pt x="151" y="237"/>
                  </a:lnTo>
                  <a:lnTo>
                    <a:pt x="138" y="247"/>
                  </a:lnTo>
                  <a:lnTo>
                    <a:pt x="125" y="257"/>
                  </a:lnTo>
                  <a:lnTo>
                    <a:pt x="102" y="280"/>
                  </a:lnTo>
                  <a:lnTo>
                    <a:pt x="80" y="304"/>
                  </a:lnTo>
                  <a:lnTo>
                    <a:pt x="61" y="330"/>
                  </a:lnTo>
                  <a:lnTo>
                    <a:pt x="61" y="330"/>
                  </a:lnTo>
                  <a:lnTo>
                    <a:pt x="50" y="345"/>
                  </a:lnTo>
                  <a:lnTo>
                    <a:pt x="41" y="361"/>
                  </a:lnTo>
                  <a:lnTo>
                    <a:pt x="31" y="377"/>
                  </a:lnTo>
                  <a:lnTo>
                    <a:pt x="24" y="394"/>
                  </a:lnTo>
                  <a:lnTo>
                    <a:pt x="16" y="411"/>
                  </a:lnTo>
                  <a:lnTo>
                    <a:pt x="10" y="429"/>
                  </a:lnTo>
                  <a:lnTo>
                    <a:pt x="5" y="447"/>
                  </a:lnTo>
                  <a:lnTo>
                    <a:pt x="0" y="466"/>
                  </a:lnTo>
                  <a:lnTo>
                    <a:pt x="0" y="466"/>
                  </a:lnTo>
                  <a:lnTo>
                    <a:pt x="0" y="469"/>
                  </a:lnTo>
                  <a:lnTo>
                    <a:pt x="1" y="471"/>
                  </a:lnTo>
                  <a:lnTo>
                    <a:pt x="2" y="472"/>
                  </a:lnTo>
                  <a:lnTo>
                    <a:pt x="5" y="473"/>
                  </a:lnTo>
                  <a:lnTo>
                    <a:pt x="7" y="474"/>
                  </a:lnTo>
                  <a:lnTo>
                    <a:pt x="10" y="473"/>
                  </a:lnTo>
                  <a:lnTo>
                    <a:pt x="11" y="472"/>
                  </a:lnTo>
                  <a:lnTo>
                    <a:pt x="12" y="469"/>
                  </a:lnTo>
                  <a:lnTo>
                    <a:pt x="12" y="4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E694F8C4-B321-2CD6-80DE-DA252002B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3" y="643"/>
              <a:ext cx="409" cy="303"/>
            </a:xfrm>
            <a:custGeom>
              <a:avLst/>
              <a:gdLst>
                <a:gd name="T0" fmla="*/ 804 w 817"/>
                <a:gd name="T1" fmla="*/ 52 h 605"/>
                <a:gd name="T2" fmla="*/ 804 w 817"/>
                <a:gd name="T3" fmla="*/ 144 h 605"/>
                <a:gd name="T4" fmla="*/ 798 w 817"/>
                <a:gd name="T5" fmla="*/ 190 h 605"/>
                <a:gd name="T6" fmla="*/ 784 w 817"/>
                <a:gd name="T7" fmla="*/ 256 h 605"/>
                <a:gd name="T8" fmla="*/ 761 w 817"/>
                <a:gd name="T9" fmla="*/ 319 h 605"/>
                <a:gd name="T10" fmla="*/ 740 w 817"/>
                <a:gd name="T11" fmla="*/ 360 h 605"/>
                <a:gd name="T12" fmla="*/ 699 w 817"/>
                <a:gd name="T13" fmla="*/ 424 h 605"/>
                <a:gd name="T14" fmla="*/ 652 w 817"/>
                <a:gd name="T15" fmla="*/ 485 h 605"/>
                <a:gd name="T16" fmla="*/ 625 w 817"/>
                <a:gd name="T17" fmla="*/ 514 h 605"/>
                <a:gd name="T18" fmla="*/ 595 w 817"/>
                <a:gd name="T19" fmla="*/ 538 h 605"/>
                <a:gd name="T20" fmla="*/ 549 w 817"/>
                <a:gd name="T21" fmla="*/ 557 h 605"/>
                <a:gd name="T22" fmla="*/ 527 w 817"/>
                <a:gd name="T23" fmla="*/ 560 h 605"/>
                <a:gd name="T24" fmla="*/ 511 w 817"/>
                <a:gd name="T25" fmla="*/ 555 h 605"/>
                <a:gd name="T26" fmla="*/ 505 w 817"/>
                <a:gd name="T27" fmla="*/ 548 h 605"/>
                <a:gd name="T28" fmla="*/ 504 w 817"/>
                <a:gd name="T29" fmla="*/ 538 h 605"/>
                <a:gd name="T30" fmla="*/ 509 w 817"/>
                <a:gd name="T31" fmla="*/ 475 h 605"/>
                <a:gd name="T32" fmla="*/ 510 w 817"/>
                <a:gd name="T33" fmla="*/ 455 h 605"/>
                <a:gd name="T34" fmla="*/ 503 w 817"/>
                <a:gd name="T35" fmla="*/ 449 h 605"/>
                <a:gd name="T36" fmla="*/ 455 w 817"/>
                <a:gd name="T37" fmla="*/ 472 h 605"/>
                <a:gd name="T38" fmla="*/ 317 w 817"/>
                <a:gd name="T39" fmla="*/ 536 h 605"/>
                <a:gd name="T40" fmla="*/ 270 w 817"/>
                <a:gd name="T41" fmla="*/ 553 h 605"/>
                <a:gd name="T42" fmla="*/ 199 w 817"/>
                <a:gd name="T43" fmla="*/ 573 h 605"/>
                <a:gd name="T44" fmla="*/ 126 w 817"/>
                <a:gd name="T45" fmla="*/ 587 h 605"/>
                <a:gd name="T46" fmla="*/ 66 w 817"/>
                <a:gd name="T47" fmla="*/ 592 h 605"/>
                <a:gd name="T48" fmla="*/ 7 w 817"/>
                <a:gd name="T49" fmla="*/ 592 h 605"/>
                <a:gd name="T50" fmla="*/ 0 w 817"/>
                <a:gd name="T51" fmla="*/ 597 h 605"/>
                <a:gd name="T52" fmla="*/ 1 w 817"/>
                <a:gd name="T53" fmla="*/ 603 h 605"/>
                <a:gd name="T54" fmla="*/ 7 w 817"/>
                <a:gd name="T55" fmla="*/ 605 h 605"/>
                <a:gd name="T56" fmla="*/ 84 w 817"/>
                <a:gd name="T57" fmla="*/ 604 h 605"/>
                <a:gd name="T58" fmla="*/ 163 w 817"/>
                <a:gd name="T59" fmla="*/ 594 h 605"/>
                <a:gd name="T60" fmla="*/ 214 w 817"/>
                <a:gd name="T61" fmla="*/ 583 h 605"/>
                <a:gd name="T62" fmla="*/ 286 w 817"/>
                <a:gd name="T63" fmla="*/ 561 h 605"/>
                <a:gd name="T64" fmla="*/ 401 w 817"/>
                <a:gd name="T65" fmla="*/ 513 h 605"/>
                <a:gd name="T66" fmla="*/ 506 w 817"/>
                <a:gd name="T67" fmla="*/ 461 h 605"/>
                <a:gd name="T68" fmla="*/ 497 w 817"/>
                <a:gd name="T69" fmla="*/ 455 h 605"/>
                <a:gd name="T70" fmla="*/ 493 w 817"/>
                <a:gd name="T71" fmla="*/ 510 h 605"/>
                <a:gd name="T72" fmla="*/ 492 w 817"/>
                <a:gd name="T73" fmla="*/ 540 h 605"/>
                <a:gd name="T74" fmla="*/ 497 w 817"/>
                <a:gd name="T75" fmla="*/ 558 h 605"/>
                <a:gd name="T76" fmla="*/ 512 w 817"/>
                <a:gd name="T77" fmla="*/ 570 h 605"/>
                <a:gd name="T78" fmla="*/ 528 w 817"/>
                <a:gd name="T79" fmla="*/ 572 h 605"/>
                <a:gd name="T80" fmla="*/ 544 w 817"/>
                <a:gd name="T81" fmla="*/ 571 h 605"/>
                <a:gd name="T82" fmla="*/ 578 w 817"/>
                <a:gd name="T83" fmla="*/ 563 h 605"/>
                <a:gd name="T84" fmla="*/ 595 w 817"/>
                <a:gd name="T85" fmla="*/ 554 h 605"/>
                <a:gd name="T86" fmla="*/ 638 w 817"/>
                <a:gd name="T87" fmla="*/ 518 h 605"/>
                <a:gd name="T88" fmla="*/ 667 w 817"/>
                <a:gd name="T89" fmla="*/ 487 h 605"/>
                <a:gd name="T90" fmla="*/ 692 w 817"/>
                <a:gd name="T91" fmla="*/ 454 h 605"/>
                <a:gd name="T92" fmla="*/ 731 w 817"/>
                <a:gd name="T93" fmla="*/ 397 h 605"/>
                <a:gd name="T94" fmla="*/ 767 w 817"/>
                <a:gd name="T95" fmla="*/ 334 h 605"/>
                <a:gd name="T96" fmla="*/ 795 w 817"/>
                <a:gd name="T97" fmla="*/ 266 h 605"/>
                <a:gd name="T98" fmla="*/ 807 w 817"/>
                <a:gd name="T99" fmla="*/ 220 h 605"/>
                <a:gd name="T100" fmla="*/ 815 w 817"/>
                <a:gd name="T101" fmla="*/ 149 h 605"/>
                <a:gd name="T102" fmla="*/ 816 w 817"/>
                <a:gd name="T103" fmla="*/ 31 h 605"/>
                <a:gd name="T104" fmla="*/ 815 w 817"/>
                <a:gd name="T105" fmla="*/ 6 h 605"/>
                <a:gd name="T106" fmla="*/ 811 w 817"/>
                <a:gd name="T107" fmla="*/ 0 h 605"/>
                <a:gd name="T108" fmla="*/ 804 w 817"/>
                <a:gd name="T109" fmla="*/ 1 h 605"/>
                <a:gd name="T110" fmla="*/ 802 w 817"/>
                <a:gd name="T111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17" h="605">
                  <a:moveTo>
                    <a:pt x="802" y="6"/>
                  </a:moveTo>
                  <a:lnTo>
                    <a:pt x="802" y="6"/>
                  </a:lnTo>
                  <a:lnTo>
                    <a:pt x="804" y="52"/>
                  </a:lnTo>
                  <a:lnTo>
                    <a:pt x="805" y="97"/>
                  </a:lnTo>
                  <a:lnTo>
                    <a:pt x="804" y="121"/>
                  </a:lnTo>
                  <a:lnTo>
                    <a:pt x="804" y="144"/>
                  </a:lnTo>
                  <a:lnTo>
                    <a:pt x="801" y="166"/>
                  </a:lnTo>
                  <a:lnTo>
                    <a:pt x="798" y="190"/>
                  </a:lnTo>
                  <a:lnTo>
                    <a:pt x="798" y="190"/>
                  </a:lnTo>
                  <a:lnTo>
                    <a:pt x="795" y="212"/>
                  </a:lnTo>
                  <a:lnTo>
                    <a:pt x="791" y="234"/>
                  </a:lnTo>
                  <a:lnTo>
                    <a:pt x="784" y="256"/>
                  </a:lnTo>
                  <a:lnTo>
                    <a:pt x="778" y="278"/>
                  </a:lnTo>
                  <a:lnTo>
                    <a:pt x="770" y="298"/>
                  </a:lnTo>
                  <a:lnTo>
                    <a:pt x="761" y="319"/>
                  </a:lnTo>
                  <a:lnTo>
                    <a:pt x="751" y="340"/>
                  </a:lnTo>
                  <a:lnTo>
                    <a:pt x="740" y="360"/>
                  </a:lnTo>
                  <a:lnTo>
                    <a:pt x="740" y="360"/>
                  </a:lnTo>
                  <a:lnTo>
                    <a:pt x="720" y="392"/>
                  </a:lnTo>
                  <a:lnTo>
                    <a:pt x="699" y="424"/>
                  </a:lnTo>
                  <a:lnTo>
                    <a:pt x="699" y="424"/>
                  </a:lnTo>
                  <a:lnTo>
                    <a:pt x="676" y="455"/>
                  </a:lnTo>
                  <a:lnTo>
                    <a:pt x="664" y="470"/>
                  </a:lnTo>
                  <a:lnTo>
                    <a:pt x="652" y="485"/>
                  </a:lnTo>
                  <a:lnTo>
                    <a:pt x="652" y="485"/>
                  </a:lnTo>
                  <a:lnTo>
                    <a:pt x="638" y="499"/>
                  </a:lnTo>
                  <a:lnTo>
                    <a:pt x="625" y="514"/>
                  </a:lnTo>
                  <a:lnTo>
                    <a:pt x="610" y="527"/>
                  </a:lnTo>
                  <a:lnTo>
                    <a:pt x="595" y="538"/>
                  </a:lnTo>
                  <a:lnTo>
                    <a:pt x="595" y="538"/>
                  </a:lnTo>
                  <a:lnTo>
                    <a:pt x="580" y="547"/>
                  </a:lnTo>
                  <a:lnTo>
                    <a:pt x="565" y="553"/>
                  </a:lnTo>
                  <a:lnTo>
                    <a:pt x="549" y="557"/>
                  </a:lnTo>
                  <a:lnTo>
                    <a:pt x="533" y="560"/>
                  </a:lnTo>
                  <a:lnTo>
                    <a:pt x="533" y="560"/>
                  </a:lnTo>
                  <a:lnTo>
                    <a:pt x="527" y="560"/>
                  </a:lnTo>
                  <a:lnTo>
                    <a:pt x="521" y="560"/>
                  </a:lnTo>
                  <a:lnTo>
                    <a:pt x="515" y="558"/>
                  </a:lnTo>
                  <a:lnTo>
                    <a:pt x="511" y="555"/>
                  </a:lnTo>
                  <a:lnTo>
                    <a:pt x="511" y="555"/>
                  </a:lnTo>
                  <a:lnTo>
                    <a:pt x="508" y="552"/>
                  </a:lnTo>
                  <a:lnTo>
                    <a:pt x="505" y="548"/>
                  </a:lnTo>
                  <a:lnTo>
                    <a:pt x="504" y="544"/>
                  </a:lnTo>
                  <a:lnTo>
                    <a:pt x="504" y="538"/>
                  </a:lnTo>
                  <a:lnTo>
                    <a:pt x="504" y="538"/>
                  </a:lnTo>
                  <a:lnTo>
                    <a:pt x="504" y="522"/>
                  </a:lnTo>
                  <a:lnTo>
                    <a:pt x="505" y="506"/>
                  </a:lnTo>
                  <a:lnTo>
                    <a:pt x="509" y="475"/>
                  </a:lnTo>
                  <a:lnTo>
                    <a:pt x="509" y="475"/>
                  </a:lnTo>
                  <a:lnTo>
                    <a:pt x="510" y="455"/>
                  </a:lnTo>
                  <a:lnTo>
                    <a:pt x="510" y="455"/>
                  </a:lnTo>
                  <a:lnTo>
                    <a:pt x="509" y="452"/>
                  </a:lnTo>
                  <a:lnTo>
                    <a:pt x="506" y="450"/>
                  </a:lnTo>
                  <a:lnTo>
                    <a:pt x="503" y="449"/>
                  </a:lnTo>
                  <a:lnTo>
                    <a:pt x="500" y="450"/>
                  </a:lnTo>
                  <a:lnTo>
                    <a:pt x="500" y="450"/>
                  </a:lnTo>
                  <a:lnTo>
                    <a:pt x="455" y="472"/>
                  </a:lnTo>
                  <a:lnTo>
                    <a:pt x="410" y="495"/>
                  </a:lnTo>
                  <a:lnTo>
                    <a:pt x="363" y="516"/>
                  </a:lnTo>
                  <a:lnTo>
                    <a:pt x="317" y="536"/>
                  </a:lnTo>
                  <a:lnTo>
                    <a:pt x="317" y="536"/>
                  </a:lnTo>
                  <a:lnTo>
                    <a:pt x="293" y="545"/>
                  </a:lnTo>
                  <a:lnTo>
                    <a:pt x="270" y="553"/>
                  </a:lnTo>
                  <a:lnTo>
                    <a:pt x="247" y="561"/>
                  </a:lnTo>
                  <a:lnTo>
                    <a:pt x="222" y="567"/>
                  </a:lnTo>
                  <a:lnTo>
                    <a:pt x="199" y="573"/>
                  </a:lnTo>
                  <a:lnTo>
                    <a:pt x="174" y="579"/>
                  </a:lnTo>
                  <a:lnTo>
                    <a:pt x="150" y="583"/>
                  </a:lnTo>
                  <a:lnTo>
                    <a:pt x="126" y="587"/>
                  </a:lnTo>
                  <a:lnTo>
                    <a:pt x="126" y="587"/>
                  </a:lnTo>
                  <a:lnTo>
                    <a:pt x="96" y="590"/>
                  </a:lnTo>
                  <a:lnTo>
                    <a:pt x="66" y="592"/>
                  </a:lnTo>
                  <a:lnTo>
                    <a:pt x="37" y="592"/>
                  </a:lnTo>
                  <a:lnTo>
                    <a:pt x="7" y="592"/>
                  </a:lnTo>
                  <a:lnTo>
                    <a:pt x="7" y="592"/>
                  </a:lnTo>
                  <a:lnTo>
                    <a:pt x="4" y="594"/>
                  </a:lnTo>
                  <a:lnTo>
                    <a:pt x="1" y="595"/>
                  </a:lnTo>
                  <a:lnTo>
                    <a:pt x="0" y="597"/>
                  </a:lnTo>
                  <a:lnTo>
                    <a:pt x="0" y="599"/>
                  </a:lnTo>
                  <a:lnTo>
                    <a:pt x="0" y="601"/>
                  </a:lnTo>
                  <a:lnTo>
                    <a:pt x="1" y="603"/>
                  </a:lnTo>
                  <a:lnTo>
                    <a:pt x="4" y="605"/>
                  </a:lnTo>
                  <a:lnTo>
                    <a:pt x="7" y="605"/>
                  </a:lnTo>
                  <a:lnTo>
                    <a:pt x="7" y="605"/>
                  </a:lnTo>
                  <a:lnTo>
                    <a:pt x="32" y="605"/>
                  </a:lnTo>
                  <a:lnTo>
                    <a:pt x="59" y="605"/>
                  </a:lnTo>
                  <a:lnTo>
                    <a:pt x="84" y="604"/>
                  </a:lnTo>
                  <a:lnTo>
                    <a:pt x="111" y="601"/>
                  </a:lnTo>
                  <a:lnTo>
                    <a:pt x="136" y="598"/>
                  </a:lnTo>
                  <a:lnTo>
                    <a:pt x="163" y="594"/>
                  </a:lnTo>
                  <a:lnTo>
                    <a:pt x="188" y="588"/>
                  </a:lnTo>
                  <a:lnTo>
                    <a:pt x="214" y="583"/>
                  </a:lnTo>
                  <a:lnTo>
                    <a:pt x="214" y="583"/>
                  </a:lnTo>
                  <a:lnTo>
                    <a:pt x="238" y="577"/>
                  </a:lnTo>
                  <a:lnTo>
                    <a:pt x="261" y="569"/>
                  </a:lnTo>
                  <a:lnTo>
                    <a:pt x="286" y="561"/>
                  </a:lnTo>
                  <a:lnTo>
                    <a:pt x="309" y="552"/>
                  </a:lnTo>
                  <a:lnTo>
                    <a:pt x="356" y="534"/>
                  </a:lnTo>
                  <a:lnTo>
                    <a:pt x="401" y="513"/>
                  </a:lnTo>
                  <a:lnTo>
                    <a:pt x="401" y="513"/>
                  </a:lnTo>
                  <a:lnTo>
                    <a:pt x="455" y="487"/>
                  </a:lnTo>
                  <a:lnTo>
                    <a:pt x="506" y="461"/>
                  </a:lnTo>
                  <a:lnTo>
                    <a:pt x="506" y="461"/>
                  </a:lnTo>
                  <a:lnTo>
                    <a:pt x="497" y="455"/>
                  </a:lnTo>
                  <a:lnTo>
                    <a:pt x="497" y="455"/>
                  </a:lnTo>
                  <a:lnTo>
                    <a:pt x="496" y="473"/>
                  </a:lnTo>
                  <a:lnTo>
                    <a:pt x="495" y="492"/>
                  </a:lnTo>
                  <a:lnTo>
                    <a:pt x="493" y="510"/>
                  </a:lnTo>
                  <a:lnTo>
                    <a:pt x="492" y="528"/>
                  </a:lnTo>
                  <a:lnTo>
                    <a:pt x="492" y="528"/>
                  </a:lnTo>
                  <a:lnTo>
                    <a:pt x="492" y="540"/>
                  </a:lnTo>
                  <a:lnTo>
                    <a:pt x="493" y="547"/>
                  </a:lnTo>
                  <a:lnTo>
                    <a:pt x="495" y="552"/>
                  </a:lnTo>
                  <a:lnTo>
                    <a:pt x="497" y="558"/>
                  </a:lnTo>
                  <a:lnTo>
                    <a:pt x="500" y="563"/>
                  </a:lnTo>
                  <a:lnTo>
                    <a:pt x="505" y="567"/>
                  </a:lnTo>
                  <a:lnTo>
                    <a:pt x="512" y="570"/>
                  </a:lnTo>
                  <a:lnTo>
                    <a:pt x="512" y="570"/>
                  </a:lnTo>
                  <a:lnTo>
                    <a:pt x="519" y="572"/>
                  </a:lnTo>
                  <a:lnTo>
                    <a:pt x="528" y="572"/>
                  </a:lnTo>
                  <a:lnTo>
                    <a:pt x="535" y="572"/>
                  </a:lnTo>
                  <a:lnTo>
                    <a:pt x="544" y="571"/>
                  </a:lnTo>
                  <a:lnTo>
                    <a:pt x="544" y="571"/>
                  </a:lnTo>
                  <a:lnTo>
                    <a:pt x="561" y="568"/>
                  </a:lnTo>
                  <a:lnTo>
                    <a:pt x="569" y="566"/>
                  </a:lnTo>
                  <a:lnTo>
                    <a:pt x="578" y="563"/>
                  </a:lnTo>
                  <a:lnTo>
                    <a:pt x="578" y="563"/>
                  </a:lnTo>
                  <a:lnTo>
                    <a:pt x="586" y="558"/>
                  </a:lnTo>
                  <a:lnTo>
                    <a:pt x="595" y="554"/>
                  </a:lnTo>
                  <a:lnTo>
                    <a:pt x="610" y="543"/>
                  </a:lnTo>
                  <a:lnTo>
                    <a:pt x="624" y="531"/>
                  </a:lnTo>
                  <a:lnTo>
                    <a:pt x="638" y="518"/>
                  </a:lnTo>
                  <a:lnTo>
                    <a:pt x="638" y="518"/>
                  </a:lnTo>
                  <a:lnTo>
                    <a:pt x="653" y="502"/>
                  </a:lnTo>
                  <a:lnTo>
                    <a:pt x="667" y="487"/>
                  </a:lnTo>
                  <a:lnTo>
                    <a:pt x="679" y="470"/>
                  </a:lnTo>
                  <a:lnTo>
                    <a:pt x="692" y="454"/>
                  </a:lnTo>
                  <a:lnTo>
                    <a:pt x="692" y="454"/>
                  </a:lnTo>
                  <a:lnTo>
                    <a:pt x="712" y="426"/>
                  </a:lnTo>
                  <a:lnTo>
                    <a:pt x="731" y="397"/>
                  </a:lnTo>
                  <a:lnTo>
                    <a:pt x="731" y="397"/>
                  </a:lnTo>
                  <a:lnTo>
                    <a:pt x="744" y="377"/>
                  </a:lnTo>
                  <a:lnTo>
                    <a:pt x="757" y="356"/>
                  </a:lnTo>
                  <a:lnTo>
                    <a:pt x="767" y="334"/>
                  </a:lnTo>
                  <a:lnTo>
                    <a:pt x="778" y="312"/>
                  </a:lnTo>
                  <a:lnTo>
                    <a:pt x="787" y="290"/>
                  </a:lnTo>
                  <a:lnTo>
                    <a:pt x="795" y="266"/>
                  </a:lnTo>
                  <a:lnTo>
                    <a:pt x="801" y="243"/>
                  </a:lnTo>
                  <a:lnTo>
                    <a:pt x="807" y="220"/>
                  </a:lnTo>
                  <a:lnTo>
                    <a:pt x="807" y="220"/>
                  </a:lnTo>
                  <a:lnTo>
                    <a:pt x="811" y="196"/>
                  </a:lnTo>
                  <a:lnTo>
                    <a:pt x="813" y="173"/>
                  </a:lnTo>
                  <a:lnTo>
                    <a:pt x="815" y="149"/>
                  </a:lnTo>
                  <a:lnTo>
                    <a:pt x="816" y="126"/>
                  </a:lnTo>
                  <a:lnTo>
                    <a:pt x="817" y="78"/>
                  </a:lnTo>
                  <a:lnTo>
                    <a:pt x="816" y="31"/>
                  </a:lnTo>
                  <a:lnTo>
                    <a:pt x="816" y="31"/>
                  </a:lnTo>
                  <a:lnTo>
                    <a:pt x="815" y="6"/>
                  </a:lnTo>
                  <a:lnTo>
                    <a:pt x="815" y="6"/>
                  </a:lnTo>
                  <a:lnTo>
                    <a:pt x="814" y="3"/>
                  </a:lnTo>
                  <a:lnTo>
                    <a:pt x="813" y="1"/>
                  </a:lnTo>
                  <a:lnTo>
                    <a:pt x="811" y="0"/>
                  </a:lnTo>
                  <a:lnTo>
                    <a:pt x="808" y="0"/>
                  </a:lnTo>
                  <a:lnTo>
                    <a:pt x="806" y="0"/>
                  </a:lnTo>
                  <a:lnTo>
                    <a:pt x="804" y="1"/>
                  </a:lnTo>
                  <a:lnTo>
                    <a:pt x="802" y="3"/>
                  </a:lnTo>
                  <a:lnTo>
                    <a:pt x="802" y="6"/>
                  </a:lnTo>
                  <a:lnTo>
                    <a:pt x="80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409F8782-DF78-689F-B27E-DE4C96B1AF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6" y="756"/>
              <a:ext cx="195" cy="376"/>
            </a:xfrm>
            <a:custGeom>
              <a:avLst/>
              <a:gdLst>
                <a:gd name="T0" fmla="*/ 365 w 388"/>
                <a:gd name="T1" fmla="*/ 391 h 750"/>
                <a:gd name="T2" fmla="*/ 334 w 388"/>
                <a:gd name="T3" fmla="*/ 441 h 750"/>
                <a:gd name="T4" fmla="*/ 301 w 388"/>
                <a:gd name="T5" fmla="*/ 512 h 750"/>
                <a:gd name="T6" fmla="*/ 278 w 388"/>
                <a:gd name="T7" fmla="*/ 583 h 750"/>
                <a:gd name="T8" fmla="*/ 260 w 388"/>
                <a:gd name="T9" fmla="*/ 655 h 750"/>
                <a:gd name="T10" fmla="*/ 244 w 388"/>
                <a:gd name="T11" fmla="*/ 742 h 750"/>
                <a:gd name="T12" fmla="*/ 248 w 388"/>
                <a:gd name="T13" fmla="*/ 722 h 750"/>
                <a:gd name="T14" fmla="*/ 233 w 388"/>
                <a:gd name="T15" fmla="*/ 668 h 750"/>
                <a:gd name="T16" fmla="*/ 226 w 388"/>
                <a:gd name="T17" fmla="*/ 592 h 750"/>
                <a:gd name="T18" fmla="*/ 228 w 388"/>
                <a:gd name="T19" fmla="*/ 512 h 750"/>
                <a:gd name="T20" fmla="*/ 233 w 388"/>
                <a:gd name="T21" fmla="*/ 390 h 750"/>
                <a:gd name="T22" fmla="*/ 232 w 388"/>
                <a:gd name="T23" fmla="*/ 348 h 750"/>
                <a:gd name="T24" fmla="*/ 225 w 388"/>
                <a:gd name="T25" fmla="*/ 342 h 750"/>
                <a:gd name="T26" fmla="*/ 197 w 388"/>
                <a:gd name="T27" fmla="*/ 363 h 750"/>
                <a:gd name="T28" fmla="*/ 128 w 388"/>
                <a:gd name="T29" fmla="*/ 428 h 750"/>
                <a:gd name="T30" fmla="*/ 66 w 388"/>
                <a:gd name="T31" fmla="*/ 499 h 750"/>
                <a:gd name="T32" fmla="*/ 25 w 388"/>
                <a:gd name="T33" fmla="*/ 551 h 750"/>
                <a:gd name="T34" fmla="*/ 17 w 388"/>
                <a:gd name="T35" fmla="*/ 580 h 750"/>
                <a:gd name="T36" fmla="*/ 13 w 388"/>
                <a:gd name="T37" fmla="*/ 551 h 750"/>
                <a:gd name="T38" fmla="*/ 13 w 388"/>
                <a:gd name="T39" fmla="*/ 508 h 750"/>
                <a:gd name="T40" fmla="*/ 25 w 388"/>
                <a:gd name="T41" fmla="*/ 437 h 750"/>
                <a:gd name="T42" fmla="*/ 53 w 388"/>
                <a:gd name="T43" fmla="*/ 355 h 750"/>
                <a:gd name="T44" fmla="*/ 78 w 388"/>
                <a:gd name="T45" fmla="*/ 297 h 750"/>
                <a:gd name="T46" fmla="*/ 161 w 388"/>
                <a:gd name="T47" fmla="*/ 127 h 750"/>
                <a:gd name="T48" fmla="*/ 188 w 388"/>
                <a:gd name="T49" fmla="*/ 69 h 750"/>
                <a:gd name="T50" fmla="*/ 208 w 388"/>
                <a:gd name="T51" fmla="*/ 8 h 750"/>
                <a:gd name="T52" fmla="*/ 206 w 388"/>
                <a:gd name="T53" fmla="*/ 1 h 750"/>
                <a:gd name="T54" fmla="*/ 199 w 388"/>
                <a:gd name="T55" fmla="*/ 1 h 750"/>
                <a:gd name="T56" fmla="*/ 196 w 388"/>
                <a:gd name="T57" fmla="*/ 4 h 750"/>
                <a:gd name="T58" fmla="*/ 165 w 388"/>
                <a:gd name="T59" fmla="*/ 89 h 750"/>
                <a:gd name="T60" fmla="*/ 100 w 388"/>
                <a:gd name="T61" fmla="*/ 224 h 750"/>
                <a:gd name="T62" fmla="*/ 58 w 388"/>
                <a:gd name="T63" fmla="*/ 309 h 750"/>
                <a:gd name="T64" fmla="*/ 24 w 388"/>
                <a:gd name="T65" fmla="*/ 396 h 750"/>
                <a:gd name="T66" fmla="*/ 7 w 388"/>
                <a:gd name="T67" fmla="*/ 457 h 750"/>
                <a:gd name="T68" fmla="*/ 1 w 388"/>
                <a:gd name="T69" fmla="*/ 504 h 750"/>
                <a:gd name="T70" fmla="*/ 0 w 388"/>
                <a:gd name="T71" fmla="*/ 551 h 750"/>
                <a:gd name="T72" fmla="*/ 4 w 388"/>
                <a:gd name="T73" fmla="*/ 583 h 750"/>
                <a:gd name="T74" fmla="*/ 9 w 388"/>
                <a:gd name="T75" fmla="*/ 588 h 750"/>
                <a:gd name="T76" fmla="*/ 16 w 388"/>
                <a:gd name="T77" fmla="*/ 585 h 750"/>
                <a:gd name="T78" fmla="*/ 91 w 388"/>
                <a:gd name="T79" fmla="*/ 489 h 750"/>
                <a:gd name="T80" fmla="*/ 153 w 388"/>
                <a:gd name="T81" fmla="*/ 422 h 750"/>
                <a:gd name="T82" fmla="*/ 202 w 388"/>
                <a:gd name="T83" fmla="*/ 376 h 750"/>
                <a:gd name="T84" fmla="*/ 219 w 388"/>
                <a:gd name="T85" fmla="*/ 348 h 750"/>
                <a:gd name="T86" fmla="*/ 219 w 388"/>
                <a:gd name="T87" fmla="*/ 427 h 750"/>
                <a:gd name="T88" fmla="*/ 213 w 388"/>
                <a:gd name="T89" fmla="*/ 586 h 750"/>
                <a:gd name="T90" fmla="*/ 217 w 388"/>
                <a:gd name="T91" fmla="*/ 646 h 750"/>
                <a:gd name="T92" fmla="*/ 224 w 388"/>
                <a:gd name="T93" fmla="*/ 686 h 750"/>
                <a:gd name="T94" fmla="*/ 244 w 388"/>
                <a:gd name="T95" fmla="*/ 747 h 750"/>
                <a:gd name="T96" fmla="*/ 247 w 388"/>
                <a:gd name="T97" fmla="*/ 749 h 750"/>
                <a:gd name="T98" fmla="*/ 256 w 388"/>
                <a:gd name="T99" fmla="*/ 747 h 750"/>
                <a:gd name="T100" fmla="*/ 270 w 388"/>
                <a:gd name="T101" fmla="*/ 671 h 750"/>
                <a:gd name="T102" fmla="*/ 298 w 388"/>
                <a:gd name="T103" fmla="*/ 562 h 750"/>
                <a:gd name="T104" fmla="*/ 332 w 388"/>
                <a:gd name="T105" fmla="*/ 474 h 750"/>
                <a:gd name="T106" fmla="*/ 351 w 388"/>
                <a:gd name="T107" fmla="*/ 438 h 750"/>
                <a:gd name="T108" fmla="*/ 387 w 388"/>
                <a:gd name="T109" fmla="*/ 381 h 750"/>
                <a:gd name="T110" fmla="*/ 388 w 388"/>
                <a:gd name="T111" fmla="*/ 376 h 750"/>
                <a:gd name="T112" fmla="*/ 383 w 388"/>
                <a:gd name="T113" fmla="*/ 372 h 750"/>
                <a:gd name="T114" fmla="*/ 376 w 388"/>
                <a:gd name="T115" fmla="*/ 375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88" h="750">
                  <a:moveTo>
                    <a:pt x="376" y="375"/>
                  </a:moveTo>
                  <a:lnTo>
                    <a:pt x="376" y="375"/>
                  </a:lnTo>
                  <a:lnTo>
                    <a:pt x="365" y="391"/>
                  </a:lnTo>
                  <a:lnTo>
                    <a:pt x="354" y="407"/>
                  </a:lnTo>
                  <a:lnTo>
                    <a:pt x="344" y="424"/>
                  </a:lnTo>
                  <a:lnTo>
                    <a:pt x="334" y="441"/>
                  </a:lnTo>
                  <a:lnTo>
                    <a:pt x="324" y="459"/>
                  </a:lnTo>
                  <a:lnTo>
                    <a:pt x="316" y="476"/>
                  </a:lnTo>
                  <a:lnTo>
                    <a:pt x="301" y="512"/>
                  </a:lnTo>
                  <a:lnTo>
                    <a:pt x="301" y="512"/>
                  </a:lnTo>
                  <a:lnTo>
                    <a:pt x="288" y="547"/>
                  </a:lnTo>
                  <a:lnTo>
                    <a:pt x="278" y="583"/>
                  </a:lnTo>
                  <a:lnTo>
                    <a:pt x="268" y="619"/>
                  </a:lnTo>
                  <a:lnTo>
                    <a:pt x="260" y="655"/>
                  </a:lnTo>
                  <a:lnTo>
                    <a:pt x="260" y="655"/>
                  </a:lnTo>
                  <a:lnTo>
                    <a:pt x="251" y="699"/>
                  </a:lnTo>
                  <a:lnTo>
                    <a:pt x="244" y="742"/>
                  </a:lnTo>
                  <a:lnTo>
                    <a:pt x="244" y="742"/>
                  </a:lnTo>
                  <a:lnTo>
                    <a:pt x="256" y="740"/>
                  </a:lnTo>
                  <a:lnTo>
                    <a:pt x="256" y="740"/>
                  </a:lnTo>
                  <a:lnTo>
                    <a:pt x="248" y="722"/>
                  </a:lnTo>
                  <a:lnTo>
                    <a:pt x="242" y="704"/>
                  </a:lnTo>
                  <a:lnTo>
                    <a:pt x="236" y="686"/>
                  </a:lnTo>
                  <a:lnTo>
                    <a:pt x="233" y="668"/>
                  </a:lnTo>
                  <a:lnTo>
                    <a:pt x="230" y="649"/>
                  </a:lnTo>
                  <a:lnTo>
                    <a:pt x="228" y="630"/>
                  </a:lnTo>
                  <a:lnTo>
                    <a:pt x="226" y="592"/>
                  </a:lnTo>
                  <a:lnTo>
                    <a:pt x="226" y="592"/>
                  </a:lnTo>
                  <a:lnTo>
                    <a:pt x="226" y="552"/>
                  </a:lnTo>
                  <a:lnTo>
                    <a:pt x="228" y="512"/>
                  </a:lnTo>
                  <a:lnTo>
                    <a:pt x="231" y="432"/>
                  </a:lnTo>
                  <a:lnTo>
                    <a:pt x="231" y="432"/>
                  </a:lnTo>
                  <a:lnTo>
                    <a:pt x="233" y="390"/>
                  </a:lnTo>
                  <a:lnTo>
                    <a:pt x="233" y="369"/>
                  </a:lnTo>
                  <a:lnTo>
                    <a:pt x="232" y="348"/>
                  </a:lnTo>
                  <a:lnTo>
                    <a:pt x="232" y="348"/>
                  </a:lnTo>
                  <a:lnTo>
                    <a:pt x="231" y="344"/>
                  </a:lnTo>
                  <a:lnTo>
                    <a:pt x="228" y="342"/>
                  </a:lnTo>
                  <a:lnTo>
                    <a:pt x="225" y="342"/>
                  </a:lnTo>
                  <a:lnTo>
                    <a:pt x="222" y="343"/>
                  </a:lnTo>
                  <a:lnTo>
                    <a:pt x="222" y="343"/>
                  </a:lnTo>
                  <a:lnTo>
                    <a:pt x="197" y="363"/>
                  </a:lnTo>
                  <a:lnTo>
                    <a:pt x="174" y="385"/>
                  </a:lnTo>
                  <a:lnTo>
                    <a:pt x="150" y="406"/>
                  </a:lnTo>
                  <a:lnTo>
                    <a:pt x="128" y="428"/>
                  </a:lnTo>
                  <a:lnTo>
                    <a:pt x="107" y="452"/>
                  </a:lnTo>
                  <a:lnTo>
                    <a:pt x="86" y="475"/>
                  </a:lnTo>
                  <a:lnTo>
                    <a:pt x="66" y="499"/>
                  </a:lnTo>
                  <a:lnTo>
                    <a:pt x="45" y="524"/>
                  </a:lnTo>
                  <a:lnTo>
                    <a:pt x="45" y="524"/>
                  </a:lnTo>
                  <a:lnTo>
                    <a:pt x="25" y="551"/>
                  </a:lnTo>
                  <a:lnTo>
                    <a:pt x="5" y="579"/>
                  </a:lnTo>
                  <a:lnTo>
                    <a:pt x="5" y="579"/>
                  </a:lnTo>
                  <a:lnTo>
                    <a:pt x="17" y="580"/>
                  </a:lnTo>
                  <a:lnTo>
                    <a:pt x="17" y="580"/>
                  </a:lnTo>
                  <a:lnTo>
                    <a:pt x="15" y="565"/>
                  </a:lnTo>
                  <a:lnTo>
                    <a:pt x="13" y="551"/>
                  </a:lnTo>
                  <a:lnTo>
                    <a:pt x="13" y="537"/>
                  </a:lnTo>
                  <a:lnTo>
                    <a:pt x="13" y="523"/>
                  </a:lnTo>
                  <a:lnTo>
                    <a:pt x="13" y="508"/>
                  </a:lnTo>
                  <a:lnTo>
                    <a:pt x="15" y="494"/>
                  </a:lnTo>
                  <a:lnTo>
                    <a:pt x="19" y="465"/>
                  </a:lnTo>
                  <a:lnTo>
                    <a:pt x="25" y="437"/>
                  </a:lnTo>
                  <a:lnTo>
                    <a:pt x="33" y="409"/>
                  </a:lnTo>
                  <a:lnTo>
                    <a:pt x="42" y="381"/>
                  </a:lnTo>
                  <a:lnTo>
                    <a:pt x="53" y="355"/>
                  </a:lnTo>
                  <a:lnTo>
                    <a:pt x="53" y="355"/>
                  </a:lnTo>
                  <a:lnTo>
                    <a:pt x="66" y="326"/>
                  </a:lnTo>
                  <a:lnTo>
                    <a:pt x="78" y="297"/>
                  </a:lnTo>
                  <a:lnTo>
                    <a:pt x="106" y="240"/>
                  </a:lnTo>
                  <a:lnTo>
                    <a:pt x="134" y="184"/>
                  </a:lnTo>
                  <a:lnTo>
                    <a:pt x="161" y="127"/>
                  </a:lnTo>
                  <a:lnTo>
                    <a:pt x="161" y="127"/>
                  </a:lnTo>
                  <a:lnTo>
                    <a:pt x="175" y="99"/>
                  </a:lnTo>
                  <a:lnTo>
                    <a:pt x="188" y="69"/>
                  </a:lnTo>
                  <a:lnTo>
                    <a:pt x="198" y="38"/>
                  </a:lnTo>
                  <a:lnTo>
                    <a:pt x="208" y="8"/>
                  </a:lnTo>
                  <a:lnTo>
                    <a:pt x="208" y="8"/>
                  </a:lnTo>
                  <a:lnTo>
                    <a:pt x="208" y="5"/>
                  </a:lnTo>
                  <a:lnTo>
                    <a:pt x="208" y="3"/>
                  </a:lnTo>
                  <a:lnTo>
                    <a:pt x="206" y="1"/>
                  </a:lnTo>
                  <a:lnTo>
                    <a:pt x="204" y="0"/>
                  </a:lnTo>
                  <a:lnTo>
                    <a:pt x="201" y="0"/>
                  </a:lnTo>
                  <a:lnTo>
                    <a:pt x="199" y="1"/>
                  </a:lnTo>
                  <a:lnTo>
                    <a:pt x="197" y="2"/>
                  </a:lnTo>
                  <a:lnTo>
                    <a:pt x="196" y="4"/>
                  </a:lnTo>
                  <a:lnTo>
                    <a:pt x="196" y="4"/>
                  </a:lnTo>
                  <a:lnTo>
                    <a:pt x="187" y="33"/>
                  </a:lnTo>
                  <a:lnTo>
                    <a:pt x="177" y="62"/>
                  </a:lnTo>
                  <a:lnTo>
                    <a:pt x="165" y="89"/>
                  </a:lnTo>
                  <a:lnTo>
                    <a:pt x="153" y="117"/>
                  </a:lnTo>
                  <a:lnTo>
                    <a:pt x="126" y="171"/>
                  </a:lnTo>
                  <a:lnTo>
                    <a:pt x="100" y="224"/>
                  </a:lnTo>
                  <a:lnTo>
                    <a:pt x="100" y="224"/>
                  </a:lnTo>
                  <a:lnTo>
                    <a:pt x="72" y="280"/>
                  </a:lnTo>
                  <a:lnTo>
                    <a:pt x="58" y="309"/>
                  </a:lnTo>
                  <a:lnTo>
                    <a:pt x="45" y="338"/>
                  </a:lnTo>
                  <a:lnTo>
                    <a:pt x="35" y="367"/>
                  </a:lnTo>
                  <a:lnTo>
                    <a:pt x="24" y="396"/>
                  </a:lnTo>
                  <a:lnTo>
                    <a:pt x="15" y="426"/>
                  </a:lnTo>
                  <a:lnTo>
                    <a:pt x="7" y="457"/>
                  </a:lnTo>
                  <a:lnTo>
                    <a:pt x="7" y="457"/>
                  </a:lnTo>
                  <a:lnTo>
                    <a:pt x="4" y="473"/>
                  </a:lnTo>
                  <a:lnTo>
                    <a:pt x="2" y="488"/>
                  </a:lnTo>
                  <a:lnTo>
                    <a:pt x="1" y="504"/>
                  </a:lnTo>
                  <a:lnTo>
                    <a:pt x="0" y="520"/>
                  </a:lnTo>
                  <a:lnTo>
                    <a:pt x="0" y="535"/>
                  </a:lnTo>
                  <a:lnTo>
                    <a:pt x="0" y="551"/>
                  </a:lnTo>
                  <a:lnTo>
                    <a:pt x="2" y="567"/>
                  </a:lnTo>
                  <a:lnTo>
                    <a:pt x="4" y="583"/>
                  </a:lnTo>
                  <a:lnTo>
                    <a:pt x="4" y="583"/>
                  </a:lnTo>
                  <a:lnTo>
                    <a:pt x="5" y="585"/>
                  </a:lnTo>
                  <a:lnTo>
                    <a:pt x="6" y="586"/>
                  </a:lnTo>
                  <a:lnTo>
                    <a:pt x="9" y="588"/>
                  </a:lnTo>
                  <a:lnTo>
                    <a:pt x="13" y="588"/>
                  </a:lnTo>
                  <a:lnTo>
                    <a:pt x="16" y="585"/>
                  </a:lnTo>
                  <a:lnTo>
                    <a:pt x="16" y="585"/>
                  </a:lnTo>
                  <a:lnTo>
                    <a:pt x="52" y="537"/>
                  </a:lnTo>
                  <a:lnTo>
                    <a:pt x="71" y="512"/>
                  </a:lnTo>
                  <a:lnTo>
                    <a:pt x="91" y="489"/>
                  </a:lnTo>
                  <a:lnTo>
                    <a:pt x="111" y="465"/>
                  </a:lnTo>
                  <a:lnTo>
                    <a:pt x="131" y="443"/>
                  </a:lnTo>
                  <a:lnTo>
                    <a:pt x="153" y="422"/>
                  </a:lnTo>
                  <a:lnTo>
                    <a:pt x="175" y="401"/>
                  </a:lnTo>
                  <a:lnTo>
                    <a:pt x="175" y="401"/>
                  </a:lnTo>
                  <a:lnTo>
                    <a:pt x="202" y="376"/>
                  </a:lnTo>
                  <a:lnTo>
                    <a:pt x="230" y="353"/>
                  </a:lnTo>
                  <a:lnTo>
                    <a:pt x="230" y="353"/>
                  </a:lnTo>
                  <a:lnTo>
                    <a:pt x="219" y="348"/>
                  </a:lnTo>
                  <a:lnTo>
                    <a:pt x="219" y="348"/>
                  </a:lnTo>
                  <a:lnTo>
                    <a:pt x="221" y="388"/>
                  </a:lnTo>
                  <a:lnTo>
                    <a:pt x="219" y="427"/>
                  </a:lnTo>
                  <a:lnTo>
                    <a:pt x="215" y="507"/>
                  </a:lnTo>
                  <a:lnTo>
                    <a:pt x="214" y="547"/>
                  </a:lnTo>
                  <a:lnTo>
                    <a:pt x="213" y="586"/>
                  </a:lnTo>
                  <a:lnTo>
                    <a:pt x="214" y="607"/>
                  </a:lnTo>
                  <a:lnTo>
                    <a:pt x="215" y="626"/>
                  </a:lnTo>
                  <a:lnTo>
                    <a:pt x="217" y="646"/>
                  </a:lnTo>
                  <a:lnTo>
                    <a:pt x="221" y="666"/>
                  </a:lnTo>
                  <a:lnTo>
                    <a:pt x="221" y="666"/>
                  </a:lnTo>
                  <a:lnTo>
                    <a:pt x="224" y="686"/>
                  </a:lnTo>
                  <a:lnTo>
                    <a:pt x="229" y="708"/>
                  </a:lnTo>
                  <a:lnTo>
                    <a:pt x="236" y="728"/>
                  </a:lnTo>
                  <a:lnTo>
                    <a:pt x="244" y="747"/>
                  </a:lnTo>
                  <a:lnTo>
                    <a:pt x="244" y="747"/>
                  </a:lnTo>
                  <a:lnTo>
                    <a:pt x="245" y="748"/>
                  </a:lnTo>
                  <a:lnTo>
                    <a:pt x="247" y="749"/>
                  </a:lnTo>
                  <a:lnTo>
                    <a:pt x="250" y="750"/>
                  </a:lnTo>
                  <a:lnTo>
                    <a:pt x="254" y="748"/>
                  </a:lnTo>
                  <a:lnTo>
                    <a:pt x="256" y="747"/>
                  </a:lnTo>
                  <a:lnTo>
                    <a:pt x="256" y="746"/>
                  </a:lnTo>
                  <a:lnTo>
                    <a:pt x="256" y="746"/>
                  </a:lnTo>
                  <a:lnTo>
                    <a:pt x="270" y="671"/>
                  </a:lnTo>
                  <a:lnTo>
                    <a:pt x="278" y="634"/>
                  </a:lnTo>
                  <a:lnTo>
                    <a:pt x="287" y="598"/>
                  </a:lnTo>
                  <a:lnTo>
                    <a:pt x="298" y="562"/>
                  </a:lnTo>
                  <a:lnTo>
                    <a:pt x="310" y="526"/>
                  </a:lnTo>
                  <a:lnTo>
                    <a:pt x="323" y="491"/>
                  </a:lnTo>
                  <a:lnTo>
                    <a:pt x="332" y="474"/>
                  </a:lnTo>
                  <a:lnTo>
                    <a:pt x="339" y="457"/>
                  </a:lnTo>
                  <a:lnTo>
                    <a:pt x="339" y="457"/>
                  </a:lnTo>
                  <a:lnTo>
                    <a:pt x="351" y="438"/>
                  </a:lnTo>
                  <a:lnTo>
                    <a:pt x="362" y="419"/>
                  </a:lnTo>
                  <a:lnTo>
                    <a:pt x="374" y="399"/>
                  </a:lnTo>
                  <a:lnTo>
                    <a:pt x="387" y="381"/>
                  </a:lnTo>
                  <a:lnTo>
                    <a:pt x="387" y="381"/>
                  </a:lnTo>
                  <a:lnTo>
                    <a:pt x="388" y="379"/>
                  </a:lnTo>
                  <a:lnTo>
                    <a:pt x="388" y="376"/>
                  </a:lnTo>
                  <a:lnTo>
                    <a:pt x="387" y="375"/>
                  </a:lnTo>
                  <a:lnTo>
                    <a:pt x="385" y="373"/>
                  </a:lnTo>
                  <a:lnTo>
                    <a:pt x="383" y="372"/>
                  </a:lnTo>
                  <a:lnTo>
                    <a:pt x="381" y="372"/>
                  </a:lnTo>
                  <a:lnTo>
                    <a:pt x="378" y="373"/>
                  </a:lnTo>
                  <a:lnTo>
                    <a:pt x="376" y="375"/>
                  </a:lnTo>
                  <a:lnTo>
                    <a:pt x="376" y="3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341E0113-436A-82FC-114A-EAB20021676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2" y="1217"/>
              <a:ext cx="207" cy="291"/>
            </a:xfrm>
            <a:custGeom>
              <a:avLst/>
              <a:gdLst>
                <a:gd name="T0" fmla="*/ 387 w 414"/>
                <a:gd name="T1" fmla="*/ 14 h 582"/>
                <a:gd name="T2" fmla="*/ 349 w 414"/>
                <a:gd name="T3" fmla="*/ 55 h 582"/>
                <a:gd name="T4" fmla="*/ 319 w 414"/>
                <a:gd name="T5" fmla="*/ 104 h 582"/>
                <a:gd name="T6" fmla="*/ 302 w 414"/>
                <a:gd name="T7" fmla="*/ 140 h 582"/>
                <a:gd name="T8" fmla="*/ 283 w 414"/>
                <a:gd name="T9" fmla="*/ 201 h 582"/>
                <a:gd name="T10" fmla="*/ 274 w 414"/>
                <a:gd name="T11" fmla="*/ 244 h 582"/>
                <a:gd name="T12" fmla="*/ 268 w 414"/>
                <a:gd name="T13" fmla="*/ 289 h 582"/>
                <a:gd name="T14" fmla="*/ 266 w 414"/>
                <a:gd name="T15" fmla="*/ 395 h 582"/>
                <a:gd name="T16" fmla="*/ 259 w 414"/>
                <a:gd name="T17" fmla="*/ 459 h 582"/>
                <a:gd name="T18" fmla="*/ 248 w 414"/>
                <a:gd name="T19" fmla="*/ 497 h 582"/>
                <a:gd name="T20" fmla="*/ 239 w 414"/>
                <a:gd name="T21" fmla="*/ 516 h 582"/>
                <a:gd name="T22" fmla="*/ 227 w 414"/>
                <a:gd name="T23" fmla="*/ 534 h 582"/>
                <a:gd name="T24" fmla="*/ 207 w 414"/>
                <a:gd name="T25" fmla="*/ 553 h 582"/>
                <a:gd name="T26" fmla="*/ 183 w 414"/>
                <a:gd name="T27" fmla="*/ 565 h 582"/>
                <a:gd name="T28" fmla="*/ 166 w 414"/>
                <a:gd name="T29" fmla="*/ 570 h 582"/>
                <a:gd name="T30" fmla="*/ 133 w 414"/>
                <a:gd name="T31" fmla="*/ 568 h 582"/>
                <a:gd name="T32" fmla="*/ 100 w 414"/>
                <a:gd name="T33" fmla="*/ 561 h 582"/>
                <a:gd name="T34" fmla="*/ 26 w 414"/>
                <a:gd name="T35" fmla="*/ 537 h 582"/>
                <a:gd name="T36" fmla="*/ 5 w 414"/>
                <a:gd name="T37" fmla="*/ 530 h 582"/>
                <a:gd name="T38" fmla="*/ 0 w 414"/>
                <a:gd name="T39" fmla="*/ 536 h 582"/>
                <a:gd name="T40" fmla="*/ 2 w 414"/>
                <a:gd name="T41" fmla="*/ 542 h 582"/>
                <a:gd name="T42" fmla="*/ 23 w 414"/>
                <a:gd name="T43" fmla="*/ 548 h 582"/>
                <a:gd name="T44" fmla="*/ 79 w 414"/>
                <a:gd name="T45" fmla="*/ 567 h 582"/>
                <a:gd name="T46" fmla="*/ 131 w 414"/>
                <a:gd name="T47" fmla="*/ 581 h 582"/>
                <a:gd name="T48" fmla="*/ 158 w 414"/>
                <a:gd name="T49" fmla="*/ 582 h 582"/>
                <a:gd name="T50" fmla="*/ 183 w 414"/>
                <a:gd name="T51" fmla="*/ 578 h 582"/>
                <a:gd name="T52" fmla="*/ 207 w 414"/>
                <a:gd name="T53" fmla="*/ 567 h 582"/>
                <a:gd name="T54" fmla="*/ 223 w 414"/>
                <a:gd name="T55" fmla="*/ 556 h 582"/>
                <a:gd name="T56" fmla="*/ 244 w 414"/>
                <a:gd name="T57" fmla="*/ 532 h 582"/>
                <a:gd name="T58" fmla="*/ 255 w 414"/>
                <a:gd name="T59" fmla="*/ 514 h 582"/>
                <a:gd name="T60" fmla="*/ 263 w 414"/>
                <a:gd name="T61" fmla="*/ 495 h 582"/>
                <a:gd name="T62" fmla="*/ 276 w 414"/>
                <a:gd name="T63" fmla="*/ 431 h 582"/>
                <a:gd name="T64" fmla="*/ 280 w 414"/>
                <a:gd name="T65" fmla="*/ 323 h 582"/>
                <a:gd name="T66" fmla="*/ 281 w 414"/>
                <a:gd name="T67" fmla="*/ 283 h 582"/>
                <a:gd name="T68" fmla="*/ 288 w 414"/>
                <a:gd name="T69" fmla="*/ 237 h 582"/>
                <a:gd name="T70" fmla="*/ 304 w 414"/>
                <a:gd name="T71" fmla="*/ 172 h 582"/>
                <a:gd name="T72" fmla="*/ 319 w 414"/>
                <a:gd name="T73" fmla="*/ 133 h 582"/>
                <a:gd name="T74" fmla="*/ 347 w 414"/>
                <a:gd name="T75" fmla="*/ 82 h 582"/>
                <a:gd name="T76" fmla="*/ 383 w 414"/>
                <a:gd name="T77" fmla="*/ 36 h 582"/>
                <a:gd name="T78" fmla="*/ 412 w 414"/>
                <a:gd name="T79" fmla="*/ 11 h 582"/>
                <a:gd name="T80" fmla="*/ 414 w 414"/>
                <a:gd name="T81" fmla="*/ 6 h 582"/>
                <a:gd name="T82" fmla="*/ 409 w 414"/>
                <a:gd name="T83" fmla="*/ 1 h 582"/>
                <a:gd name="T84" fmla="*/ 402 w 414"/>
                <a:gd name="T85" fmla="*/ 2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14" h="582">
                  <a:moveTo>
                    <a:pt x="402" y="2"/>
                  </a:moveTo>
                  <a:lnTo>
                    <a:pt x="402" y="2"/>
                  </a:lnTo>
                  <a:lnTo>
                    <a:pt x="387" y="14"/>
                  </a:lnTo>
                  <a:lnTo>
                    <a:pt x="374" y="28"/>
                  </a:lnTo>
                  <a:lnTo>
                    <a:pt x="362" y="41"/>
                  </a:lnTo>
                  <a:lnTo>
                    <a:pt x="349" y="55"/>
                  </a:lnTo>
                  <a:lnTo>
                    <a:pt x="338" y="71"/>
                  </a:lnTo>
                  <a:lnTo>
                    <a:pt x="329" y="87"/>
                  </a:lnTo>
                  <a:lnTo>
                    <a:pt x="319" y="104"/>
                  </a:lnTo>
                  <a:lnTo>
                    <a:pt x="311" y="121"/>
                  </a:lnTo>
                  <a:lnTo>
                    <a:pt x="311" y="121"/>
                  </a:lnTo>
                  <a:lnTo>
                    <a:pt x="302" y="140"/>
                  </a:lnTo>
                  <a:lnTo>
                    <a:pt x="295" y="160"/>
                  </a:lnTo>
                  <a:lnTo>
                    <a:pt x="288" y="180"/>
                  </a:lnTo>
                  <a:lnTo>
                    <a:pt x="283" y="201"/>
                  </a:lnTo>
                  <a:lnTo>
                    <a:pt x="283" y="201"/>
                  </a:lnTo>
                  <a:lnTo>
                    <a:pt x="278" y="222"/>
                  </a:lnTo>
                  <a:lnTo>
                    <a:pt x="274" y="244"/>
                  </a:lnTo>
                  <a:lnTo>
                    <a:pt x="270" y="267"/>
                  </a:lnTo>
                  <a:lnTo>
                    <a:pt x="268" y="289"/>
                  </a:lnTo>
                  <a:lnTo>
                    <a:pt x="268" y="289"/>
                  </a:lnTo>
                  <a:lnTo>
                    <a:pt x="267" y="332"/>
                  </a:lnTo>
                  <a:lnTo>
                    <a:pt x="266" y="374"/>
                  </a:lnTo>
                  <a:lnTo>
                    <a:pt x="266" y="395"/>
                  </a:lnTo>
                  <a:lnTo>
                    <a:pt x="264" y="417"/>
                  </a:lnTo>
                  <a:lnTo>
                    <a:pt x="262" y="438"/>
                  </a:lnTo>
                  <a:lnTo>
                    <a:pt x="259" y="459"/>
                  </a:lnTo>
                  <a:lnTo>
                    <a:pt x="259" y="459"/>
                  </a:lnTo>
                  <a:lnTo>
                    <a:pt x="255" y="479"/>
                  </a:lnTo>
                  <a:lnTo>
                    <a:pt x="248" y="497"/>
                  </a:lnTo>
                  <a:lnTo>
                    <a:pt x="248" y="497"/>
                  </a:lnTo>
                  <a:lnTo>
                    <a:pt x="244" y="508"/>
                  </a:lnTo>
                  <a:lnTo>
                    <a:pt x="239" y="516"/>
                  </a:lnTo>
                  <a:lnTo>
                    <a:pt x="233" y="526"/>
                  </a:lnTo>
                  <a:lnTo>
                    <a:pt x="227" y="534"/>
                  </a:lnTo>
                  <a:lnTo>
                    <a:pt x="227" y="534"/>
                  </a:lnTo>
                  <a:lnTo>
                    <a:pt x="221" y="541"/>
                  </a:lnTo>
                  <a:lnTo>
                    <a:pt x="214" y="547"/>
                  </a:lnTo>
                  <a:lnTo>
                    <a:pt x="207" y="553"/>
                  </a:lnTo>
                  <a:lnTo>
                    <a:pt x="199" y="557"/>
                  </a:lnTo>
                  <a:lnTo>
                    <a:pt x="192" y="561"/>
                  </a:lnTo>
                  <a:lnTo>
                    <a:pt x="183" y="565"/>
                  </a:lnTo>
                  <a:lnTo>
                    <a:pt x="175" y="567"/>
                  </a:lnTo>
                  <a:lnTo>
                    <a:pt x="166" y="570"/>
                  </a:lnTo>
                  <a:lnTo>
                    <a:pt x="166" y="570"/>
                  </a:lnTo>
                  <a:lnTo>
                    <a:pt x="158" y="570"/>
                  </a:lnTo>
                  <a:lnTo>
                    <a:pt x="150" y="570"/>
                  </a:lnTo>
                  <a:lnTo>
                    <a:pt x="133" y="568"/>
                  </a:lnTo>
                  <a:lnTo>
                    <a:pt x="116" y="565"/>
                  </a:lnTo>
                  <a:lnTo>
                    <a:pt x="100" y="561"/>
                  </a:lnTo>
                  <a:lnTo>
                    <a:pt x="100" y="561"/>
                  </a:lnTo>
                  <a:lnTo>
                    <a:pt x="63" y="548"/>
                  </a:lnTo>
                  <a:lnTo>
                    <a:pt x="26" y="537"/>
                  </a:lnTo>
                  <a:lnTo>
                    <a:pt x="26" y="537"/>
                  </a:lnTo>
                  <a:lnTo>
                    <a:pt x="8" y="530"/>
                  </a:lnTo>
                  <a:lnTo>
                    <a:pt x="8" y="530"/>
                  </a:lnTo>
                  <a:lnTo>
                    <a:pt x="5" y="530"/>
                  </a:lnTo>
                  <a:lnTo>
                    <a:pt x="3" y="531"/>
                  </a:lnTo>
                  <a:lnTo>
                    <a:pt x="1" y="533"/>
                  </a:lnTo>
                  <a:lnTo>
                    <a:pt x="0" y="536"/>
                  </a:lnTo>
                  <a:lnTo>
                    <a:pt x="0" y="538"/>
                  </a:lnTo>
                  <a:lnTo>
                    <a:pt x="1" y="540"/>
                  </a:lnTo>
                  <a:lnTo>
                    <a:pt x="2" y="542"/>
                  </a:lnTo>
                  <a:lnTo>
                    <a:pt x="4" y="543"/>
                  </a:lnTo>
                  <a:lnTo>
                    <a:pt x="4" y="543"/>
                  </a:lnTo>
                  <a:lnTo>
                    <a:pt x="23" y="548"/>
                  </a:lnTo>
                  <a:lnTo>
                    <a:pt x="42" y="555"/>
                  </a:lnTo>
                  <a:lnTo>
                    <a:pt x="79" y="567"/>
                  </a:lnTo>
                  <a:lnTo>
                    <a:pt x="79" y="567"/>
                  </a:lnTo>
                  <a:lnTo>
                    <a:pt x="96" y="573"/>
                  </a:lnTo>
                  <a:lnTo>
                    <a:pt x="113" y="578"/>
                  </a:lnTo>
                  <a:lnTo>
                    <a:pt x="131" y="581"/>
                  </a:lnTo>
                  <a:lnTo>
                    <a:pt x="150" y="582"/>
                  </a:lnTo>
                  <a:lnTo>
                    <a:pt x="150" y="582"/>
                  </a:lnTo>
                  <a:lnTo>
                    <a:pt x="158" y="582"/>
                  </a:lnTo>
                  <a:lnTo>
                    <a:pt x="166" y="582"/>
                  </a:lnTo>
                  <a:lnTo>
                    <a:pt x="175" y="580"/>
                  </a:lnTo>
                  <a:lnTo>
                    <a:pt x="183" y="578"/>
                  </a:lnTo>
                  <a:lnTo>
                    <a:pt x="192" y="576"/>
                  </a:lnTo>
                  <a:lnTo>
                    <a:pt x="199" y="572"/>
                  </a:lnTo>
                  <a:lnTo>
                    <a:pt x="207" y="567"/>
                  </a:lnTo>
                  <a:lnTo>
                    <a:pt x="214" y="563"/>
                  </a:lnTo>
                  <a:lnTo>
                    <a:pt x="214" y="563"/>
                  </a:lnTo>
                  <a:lnTo>
                    <a:pt x="223" y="556"/>
                  </a:lnTo>
                  <a:lnTo>
                    <a:pt x="230" y="548"/>
                  </a:lnTo>
                  <a:lnTo>
                    <a:pt x="238" y="541"/>
                  </a:lnTo>
                  <a:lnTo>
                    <a:pt x="244" y="532"/>
                  </a:lnTo>
                  <a:lnTo>
                    <a:pt x="244" y="532"/>
                  </a:lnTo>
                  <a:lnTo>
                    <a:pt x="250" y="524"/>
                  </a:lnTo>
                  <a:lnTo>
                    <a:pt x="255" y="514"/>
                  </a:lnTo>
                  <a:lnTo>
                    <a:pt x="259" y="505"/>
                  </a:lnTo>
                  <a:lnTo>
                    <a:pt x="263" y="495"/>
                  </a:lnTo>
                  <a:lnTo>
                    <a:pt x="263" y="495"/>
                  </a:lnTo>
                  <a:lnTo>
                    <a:pt x="268" y="474"/>
                  </a:lnTo>
                  <a:lnTo>
                    <a:pt x="274" y="453"/>
                  </a:lnTo>
                  <a:lnTo>
                    <a:pt x="276" y="431"/>
                  </a:lnTo>
                  <a:lnTo>
                    <a:pt x="278" y="410"/>
                  </a:lnTo>
                  <a:lnTo>
                    <a:pt x="280" y="366"/>
                  </a:lnTo>
                  <a:lnTo>
                    <a:pt x="280" y="323"/>
                  </a:lnTo>
                  <a:lnTo>
                    <a:pt x="280" y="323"/>
                  </a:lnTo>
                  <a:lnTo>
                    <a:pt x="281" y="283"/>
                  </a:lnTo>
                  <a:lnTo>
                    <a:pt x="281" y="283"/>
                  </a:lnTo>
                  <a:lnTo>
                    <a:pt x="284" y="259"/>
                  </a:lnTo>
                  <a:lnTo>
                    <a:pt x="288" y="237"/>
                  </a:lnTo>
                  <a:lnTo>
                    <a:pt x="288" y="237"/>
                  </a:lnTo>
                  <a:lnTo>
                    <a:pt x="293" y="215"/>
                  </a:lnTo>
                  <a:lnTo>
                    <a:pt x="298" y="193"/>
                  </a:lnTo>
                  <a:lnTo>
                    <a:pt x="304" y="172"/>
                  </a:lnTo>
                  <a:lnTo>
                    <a:pt x="312" y="151"/>
                  </a:lnTo>
                  <a:lnTo>
                    <a:pt x="312" y="151"/>
                  </a:lnTo>
                  <a:lnTo>
                    <a:pt x="319" y="133"/>
                  </a:lnTo>
                  <a:lnTo>
                    <a:pt x="328" y="116"/>
                  </a:lnTo>
                  <a:lnTo>
                    <a:pt x="336" y="98"/>
                  </a:lnTo>
                  <a:lnTo>
                    <a:pt x="347" y="82"/>
                  </a:lnTo>
                  <a:lnTo>
                    <a:pt x="357" y="66"/>
                  </a:lnTo>
                  <a:lnTo>
                    <a:pt x="370" y="51"/>
                  </a:lnTo>
                  <a:lnTo>
                    <a:pt x="383" y="36"/>
                  </a:lnTo>
                  <a:lnTo>
                    <a:pt x="397" y="22"/>
                  </a:lnTo>
                  <a:lnTo>
                    <a:pt x="397" y="22"/>
                  </a:lnTo>
                  <a:lnTo>
                    <a:pt x="412" y="11"/>
                  </a:lnTo>
                  <a:lnTo>
                    <a:pt x="412" y="11"/>
                  </a:lnTo>
                  <a:lnTo>
                    <a:pt x="413" y="9"/>
                  </a:lnTo>
                  <a:lnTo>
                    <a:pt x="414" y="6"/>
                  </a:lnTo>
                  <a:lnTo>
                    <a:pt x="413" y="4"/>
                  </a:lnTo>
                  <a:lnTo>
                    <a:pt x="412" y="2"/>
                  </a:lnTo>
                  <a:lnTo>
                    <a:pt x="409" y="1"/>
                  </a:lnTo>
                  <a:lnTo>
                    <a:pt x="407" y="0"/>
                  </a:lnTo>
                  <a:lnTo>
                    <a:pt x="404" y="0"/>
                  </a:lnTo>
                  <a:lnTo>
                    <a:pt x="402" y="2"/>
                  </a:lnTo>
                  <a:lnTo>
                    <a:pt x="402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DC89D139-3BEF-E10F-26CA-29C95289A2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3" y="1368"/>
              <a:ext cx="533" cy="265"/>
            </a:xfrm>
            <a:custGeom>
              <a:avLst/>
              <a:gdLst>
                <a:gd name="T0" fmla="*/ 1028 w 1065"/>
                <a:gd name="T1" fmla="*/ 271 h 530"/>
                <a:gd name="T2" fmla="*/ 942 w 1065"/>
                <a:gd name="T3" fmla="*/ 335 h 530"/>
                <a:gd name="T4" fmla="*/ 850 w 1065"/>
                <a:gd name="T5" fmla="*/ 390 h 530"/>
                <a:gd name="T6" fmla="*/ 784 w 1065"/>
                <a:gd name="T7" fmla="*/ 424 h 530"/>
                <a:gd name="T8" fmla="*/ 678 w 1065"/>
                <a:gd name="T9" fmla="*/ 469 h 530"/>
                <a:gd name="T10" fmla="*/ 567 w 1065"/>
                <a:gd name="T11" fmla="*/ 502 h 530"/>
                <a:gd name="T12" fmla="*/ 497 w 1065"/>
                <a:gd name="T13" fmla="*/ 514 h 530"/>
                <a:gd name="T14" fmla="*/ 430 w 1065"/>
                <a:gd name="T15" fmla="*/ 517 h 530"/>
                <a:gd name="T16" fmla="*/ 397 w 1065"/>
                <a:gd name="T17" fmla="*/ 515 h 530"/>
                <a:gd name="T18" fmla="*/ 352 w 1065"/>
                <a:gd name="T19" fmla="*/ 505 h 530"/>
                <a:gd name="T20" fmla="*/ 311 w 1065"/>
                <a:gd name="T21" fmla="*/ 488 h 530"/>
                <a:gd name="T22" fmla="*/ 284 w 1065"/>
                <a:gd name="T23" fmla="*/ 473 h 530"/>
                <a:gd name="T24" fmla="*/ 244 w 1065"/>
                <a:gd name="T25" fmla="*/ 443 h 530"/>
                <a:gd name="T26" fmla="*/ 188 w 1065"/>
                <a:gd name="T27" fmla="*/ 384 h 530"/>
                <a:gd name="T28" fmla="*/ 132 w 1065"/>
                <a:gd name="T29" fmla="*/ 304 h 530"/>
                <a:gd name="T30" fmla="*/ 100 w 1065"/>
                <a:gd name="T31" fmla="*/ 246 h 530"/>
                <a:gd name="T32" fmla="*/ 61 w 1065"/>
                <a:gd name="T33" fmla="*/ 156 h 530"/>
                <a:gd name="T34" fmla="*/ 28 w 1065"/>
                <a:gd name="T35" fmla="*/ 63 h 530"/>
                <a:gd name="T36" fmla="*/ 12 w 1065"/>
                <a:gd name="T37" fmla="*/ 4 h 530"/>
                <a:gd name="T38" fmla="*/ 9 w 1065"/>
                <a:gd name="T39" fmla="*/ 1 h 530"/>
                <a:gd name="T40" fmla="*/ 2 w 1065"/>
                <a:gd name="T41" fmla="*/ 1 h 530"/>
                <a:gd name="T42" fmla="*/ 0 w 1065"/>
                <a:gd name="T43" fmla="*/ 7 h 530"/>
                <a:gd name="T44" fmla="*/ 16 w 1065"/>
                <a:gd name="T45" fmla="*/ 68 h 530"/>
                <a:gd name="T46" fmla="*/ 36 w 1065"/>
                <a:gd name="T47" fmla="*/ 126 h 530"/>
                <a:gd name="T48" fmla="*/ 74 w 1065"/>
                <a:gd name="T49" fmla="*/ 223 h 530"/>
                <a:gd name="T50" fmla="*/ 106 w 1065"/>
                <a:gd name="T51" fmla="*/ 285 h 530"/>
                <a:gd name="T52" fmla="*/ 161 w 1065"/>
                <a:gd name="T53" fmla="*/ 372 h 530"/>
                <a:gd name="T54" fmla="*/ 205 w 1065"/>
                <a:gd name="T55" fmla="*/ 423 h 530"/>
                <a:gd name="T56" fmla="*/ 254 w 1065"/>
                <a:gd name="T57" fmla="*/ 466 h 530"/>
                <a:gd name="T58" fmla="*/ 279 w 1065"/>
                <a:gd name="T59" fmla="*/ 484 h 530"/>
                <a:gd name="T60" fmla="*/ 321 w 1065"/>
                <a:gd name="T61" fmla="*/ 507 h 530"/>
                <a:gd name="T62" fmla="*/ 365 w 1065"/>
                <a:gd name="T63" fmla="*/ 522 h 530"/>
                <a:gd name="T64" fmla="*/ 397 w 1065"/>
                <a:gd name="T65" fmla="*/ 528 h 530"/>
                <a:gd name="T66" fmla="*/ 447 w 1065"/>
                <a:gd name="T67" fmla="*/ 530 h 530"/>
                <a:gd name="T68" fmla="*/ 496 w 1065"/>
                <a:gd name="T69" fmla="*/ 527 h 530"/>
                <a:gd name="T70" fmla="*/ 605 w 1065"/>
                <a:gd name="T71" fmla="*/ 506 h 530"/>
                <a:gd name="T72" fmla="*/ 679 w 1065"/>
                <a:gd name="T73" fmla="*/ 482 h 530"/>
                <a:gd name="T74" fmla="*/ 789 w 1065"/>
                <a:gd name="T75" fmla="*/ 435 h 530"/>
                <a:gd name="T76" fmla="*/ 859 w 1065"/>
                <a:gd name="T77" fmla="*/ 399 h 530"/>
                <a:gd name="T78" fmla="*/ 927 w 1065"/>
                <a:gd name="T79" fmla="*/ 359 h 530"/>
                <a:gd name="T80" fmla="*/ 1013 w 1065"/>
                <a:gd name="T81" fmla="*/ 298 h 530"/>
                <a:gd name="T82" fmla="*/ 1064 w 1065"/>
                <a:gd name="T83" fmla="*/ 256 h 530"/>
                <a:gd name="T84" fmla="*/ 1065 w 1065"/>
                <a:gd name="T85" fmla="*/ 252 h 530"/>
                <a:gd name="T86" fmla="*/ 1062 w 1065"/>
                <a:gd name="T87" fmla="*/ 246 h 530"/>
                <a:gd name="T88" fmla="*/ 1055 w 1065"/>
                <a:gd name="T89" fmla="*/ 247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65" h="530">
                  <a:moveTo>
                    <a:pt x="1055" y="247"/>
                  </a:moveTo>
                  <a:lnTo>
                    <a:pt x="1055" y="247"/>
                  </a:lnTo>
                  <a:lnTo>
                    <a:pt x="1028" y="271"/>
                  </a:lnTo>
                  <a:lnTo>
                    <a:pt x="1001" y="293"/>
                  </a:lnTo>
                  <a:lnTo>
                    <a:pt x="972" y="314"/>
                  </a:lnTo>
                  <a:lnTo>
                    <a:pt x="942" y="335"/>
                  </a:lnTo>
                  <a:lnTo>
                    <a:pt x="911" y="354"/>
                  </a:lnTo>
                  <a:lnTo>
                    <a:pt x="881" y="372"/>
                  </a:lnTo>
                  <a:lnTo>
                    <a:pt x="850" y="390"/>
                  </a:lnTo>
                  <a:lnTo>
                    <a:pt x="818" y="407"/>
                  </a:lnTo>
                  <a:lnTo>
                    <a:pt x="818" y="407"/>
                  </a:lnTo>
                  <a:lnTo>
                    <a:pt x="784" y="424"/>
                  </a:lnTo>
                  <a:lnTo>
                    <a:pt x="749" y="440"/>
                  </a:lnTo>
                  <a:lnTo>
                    <a:pt x="714" y="456"/>
                  </a:lnTo>
                  <a:lnTo>
                    <a:pt x="678" y="469"/>
                  </a:lnTo>
                  <a:lnTo>
                    <a:pt x="641" y="482"/>
                  </a:lnTo>
                  <a:lnTo>
                    <a:pt x="604" y="493"/>
                  </a:lnTo>
                  <a:lnTo>
                    <a:pt x="567" y="502"/>
                  </a:lnTo>
                  <a:lnTo>
                    <a:pt x="528" y="510"/>
                  </a:lnTo>
                  <a:lnTo>
                    <a:pt x="528" y="510"/>
                  </a:lnTo>
                  <a:lnTo>
                    <a:pt x="497" y="514"/>
                  </a:lnTo>
                  <a:lnTo>
                    <a:pt x="463" y="517"/>
                  </a:lnTo>
                  <a:lnTo>
                    <a:pt x="447" y="517"/>
                  </a:lnTo>
                  <a:lnTo>
                    <a:pt x="430" y="517"/>
                  </a:lnTo>
                  <a:lnTo>
                    <a:pt x="414" y="516"/>
                  </a:lnTo>
                  <a:lnTo>
                    <a:pt x="397" y="515"/>
                  </a:lnTo>
                  <a:lnTo>
                    <a:pt x="397" y="515"/>
                  </a:lnTo>
                  <a:lnTo>
                    <a:pt x="382" y="512"/>
                  </a:lnTo>
                  <a:lnTo>
                    <a:pt x="367" y="509"/>
                  </a:lnTo>
                  <a:lnTo>
                    <a:pt x="352" y="505"/>
                  </a:lnTo>
                  <a:lnTo>
                    <a:pt x="339" y="500"/>
                  </a:lnTo>
                  <a:lnTo>
                    <a:pt x="324" y="494"/>
                  </a:lnTo>
                  <a:lnTo>
                    <a:pt x="311" y="488"/>
                  </a:lnTo>
                  <a:lnTo>
                    <a:pt x="297" y="480"/>
                  </a:lnTo>
                  <a:lnTo>
                    <a:pt x="284" y="473"/>
                  </a:lnTo>
                  <a:lnTo>
                    <a:pt x="284" y="473"/>
                  </a:lnTo>
                  <a:lnTo>
                    <a:pt x="271" y="463"/>
                  </a:lnTo>
                  <a:lnTo>
                    <a:pt x="257" y="454"/>
                  </a:lnTo>
                  <a:lnTo>
                    <a:pt x="244" y="443"/>
                  </a:lnTo>
                  <a:lnTo>
                    <a:pt x="232" y="432"/>
                  </a:lnTo>
                  <a:lnTo>
                    <a:pt x="209" y="410"/>
                  </a:lnTo>
                  <a:lnTo>
                    <a:pt x="188" y="384"/>
                  </a:lnTo>
                  <a:lnTo>
                    <a:pt x="168" y="359"/>
                  </a:lnTo>
                  <a:lnTo>
                    <a:pt x="149" y="331"/>
                  </a:lnTo>
                  <a:lnTo>
                    <a:pt x="132" y="304"/>
                  </a:lnTo>
                  <a:lnTo>
                    <a:pt x="116" y="275"/>
                  </a:lnTo>
                  <a:lnTo>
                    <a:pt x="116" y="275"/>
                  </a:lnTo>
                  <a:lnTo>
                    <a:pt x="100" y="246"/>
                  </a:lnTo>
                  <a:lnTo>
                    <a:pt x="86" y="217"/>
                  </a:lnTo>
                  <a:lnTo>
                    <a:pt x="72" y="187"/>
                  </a:lnTo>
                  <a:lnTo>
                    <a:pt x="61" y="156"/>
                  </a:lnTo>
                  <a:lnTo>
                    <a:pt x="49" y="125"/>
                  </a:lnTo>
                  <a:lnTo>
                    <a:pt x="38" y="94"/>
                  </a:lnTo>
                  <a:lnTo>
                    <a:pt x="28" y="63"/>
                  </a:lnTo>
                  <a:lnTo>
                    <a:pt x="19" y="32"/>
                  </a:lnTo>
                  <a:lnTo>
                    <a:pt x="19" y="3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7"/>
                  </a:lnTo>
                  <a:lnTo>
                    <a:pt x="8" y="38"/>
                  </a:lnTo>
                  <a:lnTo>
                    <a:pt x="16" y="68"/>
                  </a:lnTo>
                  <a:lnTo>
                    <a:pt x="26" y="98"/>
                  </a:lnTo>
                  <a:lnTo>
                    <a:pt x="36" y="126"/>
                  </a:lnTo>
                  <a:lnTo>
                    <a:pt x="36" y="126"/>
                  </a:lnTo>
                  <a:lnTo>
                    <a:pt x="48" y="159"/>
                  </a:lnTo>
                  <a:lnTo>
                    <a:pt x="61" y="191"/>
                  </a:lnTo>
                  <a:lnTo>
                    <a:pt x="74" y="223"/>
                  </a:lnTo>
                  <a:lnTo>
                    <a:pt x="90" y="254"/>
                  </a:lnTo>
                  <a:lnTo>
                    <a:pt x="90" y="254"/>
                  </a:lnTo>
                  <a:lnTo>
                    <a:pt x="106" y="285"/>
                  </a:lnTo>
                  <a:lnTo>
                    <a:pt x="123" y="314"/>
                  </a:lnTo>
                  <a:lnTo>
                    <a:pt x="142" y="344"/>
                  </a:lnTo>
                  <a:lnTo>
                    <a:pt x="161" y="372"/>
                  </a:lnTo>
                  <a:lnTo>
                    <a:pt x="161" y="372"/>
                  </a:lnTo>
                  <a:lnTo>
                    <a:pt x="183" y="398"/>
                  </a:lnTo>
                  <a:lnTo>
                    <a:pt x="205" y="423"/>
                  </a:lnTo>
                  <a:lnTo>
                    <a:pt x="228" y="445"/>
                  </a:lnTo>
                  <a:lnTo>
                    <a:pt x="241" y="457"/>
                  </a:lnTo>
                  <a:lnTo>
                    <a:pt x="254" y="466"/>
                  </a:lnTo>
                  <a:lnTo>
                    <a:pt x="254" y="466"/>
                  </a:lnTo>
                  <a:lnTo>
                    <a:pt x="266" y="476"/>
                  </a:lnTo>
                  <a:lnTo>
                    <a:pt x="279" y="484"/>
                  </a:lnTo>
                  <a:lnTo>
                    <a:pt x="293" y="493"/>
                  </a:lnTo>
                  <a:lnTo>
                    <a:pt x="307" y="500"/>
                  </a:lnTo>
                  <a:lnTo>
                    <a:pt x="321" y="507"/>
                  </a:lnTo>
                  <a:lnTo>
                    <a:pt x="335" y="512"/>
                  </a:lnTo>
                  <a:lnTo>
                    <a:pt x="349" y="517"/>
                  </a:lnTo>
                  <a:lnTo>
                    <a:pt x="365" y="522"/>
                  </a:lnTo>
                  <a:lnTo>
                    <a:pt x="365" y="522"/>
                  </a:lnTo>
                  <a:lnTo>
                    <a:pt x="381" y="525"/>
                  </a:lnTo>
                  <a:lnTo>
                    <a:pt x="397" y="528"/>
                  </a:lnTo>
                  <a:lnTo>
                    <a:pt x="414" y="529"/>
                  </a:lnTo>
                  <a:lnTo>
                    <a:pt x="430" y="530"/>
                  </a:lnTo>
                  <a:lnTo>
                    <a:pt x="447" y="530"/>
                  </a:lnTo>
                  <a:lnTo>
                    <a:pt x="463" y="530"/>
                  </a:lnTo>
                  <a:lnTo>
                    <a:pt x="496" y="527"/>
                  </a:lnTo>
                  <a:lnTo>
                    <a:pt x="496" y="527"/>
                  </a:lnTo>
                  <a:lnTo>
                    <a:pt x="533" y="523"/>
                  </a:lnTo>
                  <a:lnTo>
                    <a:pt x="569" y="515"/>
                  </a:lnTo>
                  <a:lnTo>
                    <a:pt x="605" y="506"/>
                  </a:lnTo>
                  <a:lnTo>
                    <a:pt x="641" y="495"/>
                  </a:lnTo>
                  <a:lnTo>
                    <a:pt x="641" y="495"/>
                  </a:lnTo>
                  <a:lnTo>
                    <a:pt x="679" y="482"/>
                  </a:lnTo>
                  <a:lnTo>
                    <a:pt x="716" y="467"/>
                  </a:lnTo>
                  <a:lnTo>
                    <a:pt x="753" y="452"/>
                  </a:lnTo>
                  <a:lnTo>
                    <a:pt x="789" y="435"/>
                  </a:lnTo>
                  <a:lnTo>
                    <a:pt x="789" y="435"/>
                  </a:lnTo>
                  <a:lnTo>
                    <a:pt x="824" y="417"/>
                  </a:lnTo>
                  <a:lnTo>
                    <a:pt x="859" y="399"/>
                  </a:lnTo>
                  <a:lnTo>
                    <a:pt x="893" y="379"/>
                  </a:lnTo>
                  <a:lnTo>
                    <a:pt x="927" y="359"/>
                  </a:lnTo>
                  <a:lnTo>
                    <a:pt x="927" y="359"/>
                  </a:lnTo>
                  <a:lnTo>
                    <a:pt x="957" y="340"/>
                  </a:lnTo>
                  <a:lnTo>
                    <a:pt x="986" y="320"/>
                  </a:lnTo>
                  <a:lnTo>
                    <a:pt x="1013" y="298"/>
                  </a:lnTo>
                  <a:lnTo>
                    <a:pt x="1041" y="276"/>
                  </a:lnTo>
                  <a:lnTo>
                    <a:pt x="1041" y="276"/>
                  </a:lnTo>
                  <a:lnTo>
                    <a:pt x="1064" y="256"/>
                  </a:lnTo>
                  <a:lnTo>
                    <a:pt x="1064" y="256"/>
                  </a:lnTo>
                  <a:lnTo>
                    <a:pt x="1065" y="254"/>
                  </a:lnTo>
                  <a:lnTo>
                    <a:pt x="1065" y="252"/>
                  </a:lnTo>
                  <a:lnTo>
                    <a:pt x="1065" y="250"/>
                  </a:lnTo>
                  <a:lnTo>
                    <a:pt x="1064" y="247"/>
                  </a:lnTo>
                  <a:lnTo>
                    <a:pt x="1062" y="246"/>
                  </a:lnTo>
                  <a:lnTo>
                    <a:pt x="1060" y="245"/>
                  </a:lnTo>
                  <a:lnTo>
                    <a:pt x="1057" y="246"/>
                  </a:lnTo>
                  <a:lnTo>
                    <a:pt x="1055" y="247"/>
                  </a:lnTo>
                  <a:lnTo>
                    <a:pt x="1055" y="2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F59A32A5-EE61-2F8A-F904-6D1F2DF745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0" y="1491"/>
              <a:ext cx="135" cy="81"/>
            </a:xfrm>
            <a:custGeom>
              <a:avLst/>
              <a:gdLst>
                <a:gd name="T0" fmla="*/ 264 w 270"/>
                <a:gd name="T1" fmla="*/ 0 h 163"/>
                <a:gd name="T2" fmla="*/ 264 w 270"/>
                <a:gd name="T3" fmla="*/ 0 h 163"/>
                <a:gd name="T4" fmla="*/ 249 w 270"/>
                <a:gd name="T5" fmla="*/ 1 h 163"/>
                <a:gd name="T6" fmla="*/ 234 w 270"/>
                <a:gd name="T7" fmla="*/ 3 h 163"/>
                <a:gd name="T8" fmla="*/ 220 w 270"/>
                <a:gd name="T9" fmla="*/ 6 h 163"/>
                <a:gd name="T10" fmla="*/ 205 w 270"/>
                <a:gd name="T11" fmla="*/ 10 h 163"/>
                <a:gd name="T12" fmla="*/ 191 w 270"/>
                <a:gd name="T13" fmla="*/ 15 h 163"/>
                <a:gd name="T14" fmla="*/ 178 w 270"/>
                <a:gd name="T15" fmla="*/ 20 h 163"/>
                <a:gd name="T16" fmla="*/ 151 w 270"/>
                <a:gd name="T17" fmla="*/ 33 h 163"/>
                <a:gd name="T18" fmla="*/ 151 w 270"/>
                <a:gd name="T19" fmla="*/ 33 h 163"/>
                <a:gd name="T20" fmla="*/ 124 w 270"/>
                <a:gd name="T21" fmla="*/ 48 h 163"/>
                <a:gd name="T22" fmla="*/ 96 w 270"/>
                <a:gd name="T23" fmla="*/ 66 h 163"/>
                <a:gd name="T24" fmla="*/ 70 w 270"/>
                <a:gd name="T25" fmla="*/ 85 h 163"/>
                <a:gd name="T26" fmla="*/ 46 w 270"/>
                <a:gd name="T27" fmla="*/ 107 h 163"/>
                <a:gd name="T28" fmla="*/ 46 w 270"/>
                <a:gd name="T29" fmla="*/ 107 h 163"/>
                <a:gd name="T30" fmla="*/ 23 w 270"/>
                <a:gd name="T31" fmla="*/ 129 h 163"/>
                <a:gd name="T32" fmla="*/ 12 w 270"/>
                <a:gd name="T33" fmla="*/ 141 h 163"/>
                <a:gd name="T34" fmla="*/ 2 w 270"/>
                <a:gd name="T35" fmla="*/ 152 h 163"/>
                <a:gd name="T36" fmla="*/ 2 w 270"/>
                <a:gd name="T37" fmla="*/ 152 h 163"/>
                <a:gd name="T38" fmla="*/ 0 w 270"/>
                <a:gd name="T39" fmla="*/ 154 h 163"/>
                <a:gd name="T40" fmla="*/ 0 w 270"/>
                <a:gd name="T41" fmla="*/ 158 h 163"/>
                <a:gd name="T42" fmla="*/ 2 w 270"/>
                <a:gd name="T43" fmla="*/ 160 h 163"/>
                <a:gd name="T44" fmla="*/ 3 w 270"/>
                <a:gd name="T45" fmla="*/ 162 h 163"/>
                <a:gd name="T46" fmla="*/ 5 w 270"/>
                <a:gd name="T47" fmla="*/ 163 h 163"/>
                <a:gd name="T48" fmla="*/ 7 w 270"/>
                <a:gd name="T49" fmla="*/ 163 h 163"/>
                <a:gd name="T50" fmla="*/ 9 w 270"/>
                <a:gd name="T51" fmla="*/ 163 h 163"/>
                <a:gd name="T52" fmla="*/ 11 w 270"/>
                <a:gd name="T53" fmla="*/ 161 h 163"/>
                <a:gd name="T54" fmla="*/ 11 w 270"/>
                <a:gd name="T55" fmla="*/ 161 h 163"/>
                <a:gd name="T56" fmla="*/ 30 w 270"/>
                <a:gd name="T57" fmla="*/ 139 h 163"/>
                <a:gd name="T58" fmla="*/ 50 w 270"/>
                <a:gd name="T59" fmla="*/ 119 h 163"/>
                <a:gd name="T60" fmla="*/ 73 w 270"/>
                <a:gd name="T61" fmla="*/ 100 h 163"/>
                <a:gd name="T62" fmla="*/ 95 w 270"/>
                <a:gd name="T63" fmla="*/ 83 h 163"/>
                <a:gd name="T64" fmla="*/ 95 w 270"/>
                <a:gd name="T65" fmla="*/ 83 h 163"/>
                <a:gd name="T66" fmla="*/ 120 w 270"/>
                <a:gd name="T67" fmla="*/ 65 h 163"/>
                <a:gd name="T68" fmla="*/ 147 w 270"/>
                <a:gd name="T69" fmla="*/ 49 h 163"/>
                <a:gd name="T70" fmla="*/ 161 w 270"/>
                <a:gd name="T71" fmla="*/ 42 h 163"/>
                <a:gd name="T72" fmla="*/ 174 w 270"/>
                <a:gd name="T73" fmla="*/ 35 h 163"/>
                <a:gd name="T74" fmla="*/ 188 w 270"/>
                <a:gd name="T75" fmla="*/ 30 h 163"/>
                <a:gd name="T76" fmla="*/ 203 w 270"/>
                <a:gd name="T77" fmla="*/ 25 h 163"/>
                <a:gd name="T78" fmla="*/ 203 w 270"/>
                <a:gd name="T79" fmla="*/ 25 h 163"/>
                <a:gd name="T80" fmla="*/ 218 w 270"/>
                <a:gd name="T81" fmla="*/ 19 h 163"/>
                <a:gd name="T82" fmla="*/ 233 w 270"/>
                <a:gd name="T83" fmla="*/ 16 h 163"/>
                <a:gd name="T84" fmla="*/ 248 w 270"/>
                <a:gd name="T85" fmla="*/ 14 h 163"/>
                <a:gd name="T86" fmla="*/ 264 w 270"/>
                <a:gd name="T87" fmla="*/ 13 h 163"/>
                <a:gd name="T88" fmla="*/ 264 w 270"/>
                <a:gd name="T89" fmla="*/ 13 h 163"/>
                <a:gd name="T90" fmla="*/ 267 w 270"/>
                <a:gd name="T91" fmla="*/ 13 h 163"/>
                <a:gd name="T92" fmla="*/ 268 w 270"/>
                <a:gd name="T93" fmla="*/ 11 h 163"/>
                <a:gd name="T94" fmla="*/ 270 w 270"/>
                <a:gd name="T95" fmla="*/ 9 h 163"/>
                <a:gd name="T96" fmla="*/ 270 w 270"/>
                <a:gd name="T97" fmla="*/ 7 h 163"/>
                <a:gd name="T98" fmla="*/ 270 w 270"/>
                <a:gd name="T99" fmla="*/ 5 h 163"/>
                <a:gd name="T100" fmla="*/ 268 w 270"/>
                <a:gd name="T101" fmla="*/ 2 h 163"/>
                <a:gd name="T102" fmla="*/ 267 w 270"/>
                <a:gd name="T103" fmla="*/ 1 h 163"/>
                <a:gd name="T104" fmla="*/ 264 w 270"/>
                <a:gd name="T105" fmla="*/ 0 h 163"/>
                <a:gd name="T106" fmla="*/ 264 w 270"/>
                <a:gd name="T107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0" h="163">
                  <a:moveTo>
                    <a:pt x="264" y="0"/>
                  </a:moveTo>
                  <a:lnTo>
                    <a:pt x="264" y="0"/>
                  </a:lnTo>
                  <a:lnTo>
                    <a:pt x="249" y="1"/>
                  </a:lnTo>
                  <a:lnTo>
                    <a:pt x="234" y="3"/>
                  </a:lnTo>
                  <a:lnTo>
                    <a:pt x="220" y="6"/>
                  </a:lnTo>
                  <a:lnTo>
                    <a:pt x="205" y="10"/>
                  </a:lnTo>
                  <a:lnTo>
                    <a:pt x="191" y="15"/>
                  </a:lnTo>
                  <a:lnTo>
                    <a:pt x="178" y="20"/>
                  </a:lnTo>
                  <a:lnTo>
                    <a:pt x="151" y="33"/>
                  </a:lnTo>
                  <a:lnTo>
                    <a:pt x="151" y="33"/>
                  </a:lnTo>
                  <a:lnTo>
                    <a:pt x="124" y="48"/>
                  </a:lnTo>
                  <a:lnTo>
                    <a:pt x="96" y="66"/>
                  </a:lnTo>
                  <a:lnTo>
                    <a:pt x="70" y="85"/>
                  </a:lnTo>
                  <a:lnTo>
                    <a:pt x="46" y="107"/>
                  </a:lnTo>
                  <a:lnTo>
                    <a:pt x="46" y="107"/>
                  </a:lnTo>
                  <a:lnTo>
                    <a:pt x="23" y="129"/>
                  </a:lnTo>
                  <a:lnTo>
                    <a:pt x="12" y="141"/>
                  </a:lnTo>
                  <a:lnTo>
                    <a:pt x="2" y="152"/>
                  </a:lnTo>
                  <a:lnTo>
                    <a:pt x="2" y="152"/>
                  </a:lnTo>
                  <a:lnTo>
                    <a:pt x="0" y="154"/>
                  </a:lnTo>
                  <a:lnTo>
                    <a:pt x="0" y="158"/>
                  </a:lnTo>
                  <a:lnTo>
                    <a:pt x="2" y="160"/>
                  </a:lnTo>
                  <a:lnTo>
                    <a:pt x="3" y="162"/>
                  </a:lnTo>
                  <a:lnTo>
                    <a:pt x="5" y="163"/>
                  </a:lnTo>
                  <a:lnTo>
                    <a:pt x="7" y="163"/>
                  </a:lnTo>
                  <a:lnTo>
                    <a:pt x="9" y="163"/>
                  </a:lnTo>
                  <a:lnTo>
                    <a:pt x="11" y="161"/>
                  </a:lnTo>
                  <a:lnTo>
                    <a:pt x="11" y="161"/>
                  </a:lnTo>
                  <a:lnTo>
                    <a:pt x="30" y="139"/>
                  </a:lnTo>
                  <a:lnTo>
                    <a:pt x="50" y="119"/>
                  </a:lnTo>
                  <a:lnTo>
                    <a:pt x="73" y="100"/>
                  </a:lnTo>
                  <a:lnTo>
                    <a:pt x="95" y="83"/>
                  </a:lnTo>
                  <a:lnTo>
                    <a:pt x="95" y="83"/>
                  </a:lnTo>
                  <a:lnTo>
                    <a:pt x="120" y="65"/>
                  </a:lnTo>
                  <a:lnTo>
                    <a:pt x="147" y="49"/>
                  </a:lnTo>
                  <a:lnTo>
                    <a:pt x="161" y="42"/>
                  </a:lnTo>
                  <a:lnTo>
                    <a:pt x="174" y="35"/>
                  </a:lnTo>
                  <a:lnTo>
                    <a:pt x="188" y="30"/>
                  </a:lnTo>
                  <a:lnTo>
                    <a:pt x="203" y="25"/>
                  </a:lnTo>
                  <a:lnTo>
                    <a:pt x="203" y="25"/>
                  </a:lnTo>
                  <a:lnTo>
                    <a:pt x="218" y="19"/>
                  </a:lnTo>
                  <a:lnTo>
                    <a:pt x="233" y="16"/>
                  </a:lnTo>
                  <a:lnTo>
                    <a:pt x="248" y="14"/>
                  </a:lnTo>
                  <a:lnTo>
                    <a:pt x="264" y="13"/>
                  </a:lnTo>
                  <a:lnTo>
                    <a:pt x="264" y="13"/>
                  </a:lnTo>
                  <a:lnTo>
                    <a:pt x="267" y="13"/>
                  </a:lnTo>
                  <a:lnTo>
                    <a:pt x="268" y="11"/>
                  </a:lnTo>
                  <a:lnTo>
                    <a:pt x="270" y="9"/>
                  </a:lnTo>
                  <a:lnTo>
                    <a:pt x="270" y="7"/>
                  </a:lnTo>
                  <a:lnTo>
                    <a:pt x="270" y="5"/>
                  </a:lnTo>
                  <a:lnTo>
                    <a:pt x="268" y="2"/>
                  </a:lnTo>
                  <a:lnTo>
                    <a:pt x="267" y="1"/>
                  </a:lnTo>
                  <a:lnTo>
                    <a:pt x="264" y="0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15E8EC78-4DAA-AF94-A7AB-62BA11A660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8" y="1494"/>
              <a:ext cx="424" cy="1073"/>
            </a:xfrm>
            <a:custGeom>
              <a:avLst/>
              <a:gdLst>
                <a:gd name="T0" fmla="*/ 803 w 850"/>
                <a:gd name="T1" fmla="*/ 37 h 2146"/>
                <a:gd name="T2" fmla="*/ 827 w 850"/>
                <a:gd name="T3" fmla="*/ 127 h 2146"/>
                <a:gd name="T4" fmla="*/ 836 w 850"/>
                <a:gd name="T5" fmla="*/ 249 h 2146"/>
                <a:gd name="T6" fmla="*/ 835 w 850"/>
                <a:gd name="T7" fmla="*/ 382 h 2146"/>
                <a:gd name="T8" fmla="*/ 820 w 850"/>
                <a:gd name="T9" fmla="*/ 599 h 2146"/>
                <a:gd name="T10" fmla="*/ 788 w 850"/>
                <a:gd name="T11" fmla="*/ 1109 h 2146"/>
                <a:gd name="T12" fmla="*/ 764 w 850"/>
                <a:gd name="T13" fmla="*/ 1374 h 2146"/>
                <a:gd name="T14" fmla="*/ 749 w 850"/>
                <a:gd name="T15" fmla="*/ 1479 h 2146"/>
                <a:gd name="T16" fmla="*/ 744 w 850"/>
                <a:gd name="T17" fmla="*/ 1605 h 2146"/>
                <a:gd name="T18" fmla="*/ 742 w 850"/>
                <a:gd name="T19" fmla="*/ 1801 h 2146"/>
                <a:gd name="T20" fmla="*/ 730 w 850"/>
                <a:gd name="T21" fmla="*/ 1905 h 2146"/>
                <a:gd name="T22" fmla="*/ 715 w 850"/>
                <a:gd name="T23" fmla="*/ 1962 h 2146"/>
                <a:gd name="T24" fmla="*/ 687 w 850"/>
                <a:gd name="T25" fmla="*/ 2014 h 2146"/>
                <a:gd name="T26" fmla="*/ 657 w 850"/>
                <a:gd name="T27" fmla="*/ 2039 h 2146"/>
                <a:gd name="T28" fmla="*/ 612 w 850"/>
                <a:gd name="T29" fmla="*/ 2052 h 2146"/>
                <a:gd name="T30" fmla="*/ 534 w 850"/>
                <a:gd name="T31" fmla="*/ 2056 h 2146"/>
                <a:gd name="T32" fmla="*/ 421 w 850"/>
                <a:gd name="T33" fmla="*/ 2050 h 2146"/>
                <a:gd name="T34" fmla="*/ 349 w 850"/>
                <a:gd name="T35" fmla="*/ 2052 h 2146"/>
                <a:gd name="T36" fmla="*/ 237 w 850"/>
                <a:gd name="T37" fmla="*/ 2069 h 2146"/>
                <a:gd name="T38" fmla="*/ 92 w 850"/>
                <a:gd name="T39" fmla="*/ 2100 h 2146"/>
                <a:gd name="T40" fmla="*/ 39 w 850"/>
                <a:gd name="T41" fmla="*/ 2118 h 2146"/>
                <a:gd name="T42" fmla="*/ 5 w 850"/>
                <a:gd name="T43" fmla="*/ 2133 h 2146"/>
                <a:gd name="T44" fmla="*/ 1 w 850"/>
                <a:gd name="T45" fmla="*/ 2142 h 2146"/>
                <a:gd name="T46" fmla="*/ 9 w 850"/>
                <a:gd name="T47" fmla="*/ 2146 h 2146"/>
                <a:gd name="T48" fmla="*/ 39 w 850"/>
                <a:gd name="T49" fmla="*/ 2132 h 2146"/>
                <a:gd name="T50" fmla="*/ 101 w 850"/>
                <a:gd name="T51" fmla="*/ 2111 h 2146"/>
                <a:gd name="T52" fmla="*/ 203 w 850"/>
                <a:gd name="T53" fmla="*/ 2087 h 2146"/>
                <a:gd name="T54" fmla="*/ 346 w 850"/>
                <a:gd name="T55" fmla="*/ 2066 h 2146"/>
                <a:gd name="T56" fmla="*/ 475 w 850"/>
                <a:gd name="T57" fmla="*/ 2066 h 2146"/>
                <a:gd name="T58" fmla="*/ 566 w 850"/>
                <a:gd name="T59" fmla="*/ 2068 h 2146"/>
                <a:gd name="T60" fmla="*/ 620 w 850"/>
                <a:gd name="T61" fmla="*/ 2063 h 2146"/>
                <a:gd name="T62" fmla="*/ 669 w 850"/>
                <a:gd name="T63" fmla="*/ 2046 h 2146"/>
                <a:gd name="T64" fmla="*/ 693 w 850"/>
                <a:gd name="T65" fmla="*/ 2027 h 2146"/>
                <a:gd name="T66" fmla="*/ 723 w 850"/>
                <a:gd name="T67" fmla="*/ 1977 h 2146"/>
                <a:gd name="T68" fmla="*/ 742 w 850"/>
                <a:gd name="T69" fmla="*/ 1910 h 2146"/>
                <a:gd name="T70" fmla="*/ 754 w 850"/>
                <a:gd name="T71" fmla="*/ 1809 h 2146"/>
                <a:gd name="T72" fmla="*/ 757 w 850"/>
                <a:gd name="T73" fmla="*/ 1657 h 2146"/>
                <a:gd name="T74" fmla="*/ 758 w 850"/>
                <a:gd name="T75" fmla="*/ 1534 h 2146"/>
                <a:gd name="T76" fmla="*/ 776 w 850"/>
                <a:gd name="T77" fmla="*/ 1380 h 2146"/>
                <a:gd name="T78" fmla="*/ 801 w 850"/>
                <a:gd name="T79" fmla="*/ 1107 h 2146"/>
                <a:gd name="T80" fmla="*/ 819 w 850"/>
                <a:gd name="T81" fmla="*/ 834 h 2146"/>
                <a:gd name="T82" fmla="*/ 835 w 850"/>
                <a:gd name="T83" fmla="*/ 566 h 2146"/>
                <a:gd name="T84" fmla="*/ 849 w 850"/>
                <a:gd name="T85" fmla="*/ 310 h 2146"/>
                <a:gd name="T86" fmla="*/ 848 w 850"/>
                <a:gd name="T87" fmla="*/ 212 h 2146"/>
                <a:gd name="T88" fmla="*/ 831 w 850"/>
                <a:gd name="T89" fmla="*/ 84 h 2146"/>
                <a:gd name="T90" fmla="*/ 802 w 850"/>
                <a:gd name="T91" fmla="*/ 3 h 2146"/>
                <a:gd name="T92" fmla="*/ 796 w 850"/>
                <a:gd name="T93" fmla="*/ 0 h 2146"/>
                <a:gd name="T94" fmla="*/ 791 w 850"/>
                <a:gd name="T95" fmla="*/ 6 h 2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50" h="2146">
                  <a:moveTo>
                    <a:pt x="792" y="9"/>
                  </a:moveTo>
                  <a:lnTo>
                    <a:pt x="792" y="9"/>
                  </a:lnTo>
                  <a:lnTo>
                    <a:pt x="798" y="23"/>
                  </a:lnTo>
                  <a:lnTo>
                    <a:pt x="803" y="37"/>
                  </a:lnTo>
                  <a:lnTo>
                    <a:pt x="809" y="52"/>
                  </a:lnTo>
                  <a:lnTo>
                    <a:pt x="813" y="67"/>
                  </a:lnTo>
                  <a:lnTo>
                    <a:pt x="820" y="96"/>
                  </a:lnTo>
                  <a:lnTo>
                    <a:pt x="827" y="127"/>
                  </a:lnTo>
                  <a:lnTo>
                    <a:pt x="831" y="158"/>
                  </a:lnTo>
                  <a:lnTo>
                    <a:pt x="833" y="189"/>
                  </a:lnTo>
                  <a:lnTo>
                    <a:pt x="835" y="220"/>
                  </a:lnTo>
                  <a:lnTo>
                    <a:pt x="836" y="249"/>
                  </a:lnTo>
                  <a:lnTo>
                    <a:pt x="836" y="249"/>
                  </a:lnTo>
                  <a:lnTo>
                    <a:pt x="837" y="282"/>
                  </a:lnTo>
                  <a:lnTo>
                    <a:pt x="836" y="316"/>
                  </a:lnTo>
                  <a:lnTo>
                    <a:pt x="835" y="382"/>
                  </a:lnTo>
                  <a:lnTo>
                    <a:pt x="831" y="448"/>
                  </a:lnTo>
                  <a:lnTo>
                    <a:pt x="827" y="514"/>
                  </a:lnTo>
                  <a:lnTo>
                    <a:pt x="827" y="514"/>
                  </a:lnTo>
                  <a:lnTo>
                    <a:pt x="820" y="599"/>
                  </a:lnTo>
                  <a:lnTo>
                    <a:pt x="814" y="684"/>
                  </a:lnTo>
                  <a:lnTo>
                    <a:pt x="804" y="854"/>
                  </a:lnTo>
                  <a:lnTo>
                    <a:pt x="795" y="1024"/>
                  </a:lnTo>
                  <a:lnTo>
                    <a:pt x="788" y="1109"/>
                  </a:lnTo>
                  <a:lnTo>
                    <a:pt x="782" y="1194"/>
                  </a:lnTo>
                  <a:lnTo>
                    <a:pt x="782" y="1194"/>
                  </a:lnTo>
                  <a:lnTo>
                    <a:pt x="774" y="1284"/>
                  </a:lnTo>
                  <a:lnTo>
                    <a:pt x="764" y="1374"/>
                  </a:lnTo>
                  <a:lnTo>
                    <a:pt x="764" y="1374"/>
                  </a:lnTo>
                  <a:lnTo>
                    <a:pt x="759" y="1410"/>
                  </a:lnTo>
                  <a:lnTo>
                    <a:pt x="754" y="1444"/>
                  </a:lnTo>
                  <a:lnTo>
                    <a:pt x="749" y="1479"/>
                  </a:lnTo>
                  <a:lnTo>
                    <a:pt x="746" y="1514"/>
                  </a:lnTo>
                  <a:lnTo>
                    <a:pt x="746" y="1514"/>
                  </a:lnTo>
                  <a:lnTo>
                    <a:pt x="744" y="1559"/>
                  </a:lnTo>
                  <a:lnTo>
                    <a:pt x="744" y="1605"/>
                  </a:lnTo>
                  <a:lnTo>
                    <a:pt x="745" y="1695"/>
                  </a:lnTo>
                  <a:lnTo>
                    <a:pt x="745" y="1695"/>
                  </a:lnTo>
                  <a:lnTo>
                    <a:pt x="744" y="1748"/>
                  </a:lnTo>
                  <a:lnTo>
                    <a:pt x="742" y="1801"/>
                  </a:lnTo>
                  <a:lnTo>
                    <a:pt x="741" y="1827"/>
                  </a:lnTo>
                  <a:lnTo>
                    <a:pt x="737" y="1853"/>
                  </a:lnTo>
                  <a:lnTo>
                    <a:pt x="734" y="1879"/>
                  </a:lnTo>
                  <a:lnTo>
                    <a:pt x="730" y="1905"/>
                  </a:lnTo>
                  <a:lnTo>
                    <a:pt x="730" y="1905"/>
                  </a:lnTo>
                  <a:lnTo>
                    <a:pt x="726" y="1923"/>
                  </a:lnTo>
                  <a:lnTo>
                    <a:pt x="722" y="1943"/>
                  </a:lnTo>
                  <a:lnTo>
                    <a:pt x="715" y="1962"/>
                  </a:lnTo>
                  <a:lnTo>
                    <a:pt x="708" y="1980"/>
                  </a:lnTo>
                  <a:lnTo>
                    <a:pt x="698" y="1998"/>
                  </a:lnTo>
                  <a:lnTo>
                    <a:pt x="693" y="2007"/>
                  </a:lnTo>
                  <a:lnTo>
                    <a:pt x="687" y="2014"/>
                  </a:lnTo>
                  <a:lnTo>
                    <a:pt x="680" y="2022"/>
                  </a:lnTo>
                  <a:lnTo>
                    <a:pt x="673" y="2028"/>
                  </a:lnTo>
                  <a:lnTo>
                    <a:pt x="665" y="2034"/>
                  </a:lnTo>
                  <a:lnTo>
                    <a:pt x="657" y="2039"/>
                  </a:lnTo>
                  <a:lnTo>
                    <a:pt x="657" y="2039"/>
                  </a:lnTo>
                  <a:lnTo>
                    <a:pt x="643" y="2045"/>
                  </a:lnTo>
                  <a:lnTo>
                    <a:pt x="628" y="2049"/>
                  </a:lnTo>
                  <a:lnTo>
                    <a:pt x="612" y="2052"/>
                  </a:lnTo>
                  <a:lnTo>
                    <a:pt x="596" y="2054"/>
                  </a:lnTo>
                  <a:lnTo>
                    <a:pt x="580" y="2056"/>
                  </a:lnTo>
                  <a:lnTo>
                    <a:pt x="565" y="2056"/>
                  </a:lnTo>
                  <a:lnTo>
                    <a:pt x="534" y="2056"/>
                  </a:lnTo>
                  <a:lnTo>
                    <a:pt x="534" y="2056"/>
                  </a:lnTo>
                  <a:lnTo>
                    <a:pt x="496" y="2054"/>
                  </a:lnTo>
                  <a:lnTo>
                    <a:pt x="458" y="2052"/>
                  </a:lnTo>
                  <a:lnTo>
                    <a:pt x="421" y="2050"/>
                  </a:lnTo>
                  <a:lnTo>
                    <a:pt x="383" y="2050"/>
                  </a:lnTo>
                  <a:lnTo>
                    <a:pt x="383" y="2050"/>
                  </a:lnTo>
                  <a:lnTo>
                    <a:pt x="366" y="2051"/>
                  </a:lnTo>
                  <a:lnTo>
                    <a:pt x="349" y="2052"/>
                  </a:lnTo>
                  <a:lnTo>
                    <a:pt x="315" y="2058"/>
                  </a:lnTo>
                  <a:lnTo>
                    <a:pt x="315" y="2058"/>
                  </a:lnTo>
                  <a:lnTo>
                    <a:pt x="237" y="2069"/>
                  </a:lnTo>
                  <a:lnTo>
                    <a:pt x="237" y="2069"/>
                  </a:lnTo>
                  <a:lnTo>
                    <a:pt x="194" y="2076"/>
                  </a:lnTo>
                  <a:lnTo>
                    <a:pt x="153" y="2084"/>
                  </a:lnTo>
                  <a:lnTo>
                    <a:pt x="113" y="2095"/>
                  </a:lnTo>
                  <a:lnTo>
                    <a:pt x="92" y="2100"/>
                  </a:lnTo>
                  <a:lnTo>
                    <a:pt x="72" y="2108"/>
                  </a:lnTo>
                  <a:lnTo>
                    <a:pt x="72" y="2108"/>
                  </a:lnTo>
                  <a:lnTo>
                    <a:pt x="55" y="2113"/>
                  </a:lnTo>
                  <a:lnTo>
                    <a:pt x="39" y="2118"/>
                  </a:lnTo>
                  <a:lnTo>
                    <a:pt x="39" y="2118"/>
                  </a:lnTo>
                  <a:lnTo>
                    <a:pt x="22" y="2127"/>
                  </a:lnTo>
                  <a:lnTo>
                    <a:pt x="5" y="2133"/>
                  </a:lnTo>
                  <a:lnTo>
                    <a:pt x="5" y="2133"/>
                  </a:lnTo>
                  <a:lnTo>
                    <a:pt x="2" y="2135"/>
                  </a:lnTo>
                  <a:lnTo>
                    <a:pt x="1" y="2137"/>
                  </a:lnTo>
                  <a:lnTo>
                    <a:pt x="0" y="2139"/>
                  </a:lnTo>
                  <a:lnTo>
                    <a:pt x="1" y="2142"/>
                  </a:lnTo>
                  <a:lnTo>
                    <a:pt x="2" y="2144"/>
                  </a:lnTo>
                  <a:lnTo>
                    <a:pt x="3" y="2146"/>
                  </a:lnTo>
                  <a:lnTo>
                    <a:pt x="5" y="2146"/>
                  </a:lnTo>
                  <a:lnTo>
                    <a:pt x="9" y="2146"/>
                  </a:lnTo>
                  <a:lnTo>
                    <a:pt x="9" y="2146"/>
                  </a:lnTo>
                  <a:lnTo>
                    <a:pt x="23" y="2139"/>
                  </a:lnTo>
                  <a:lnTo>
                    <a:pt x="39" y="2132"/>
                  </a:lnTo>
                  <a:lnTo>
                    <a:pt x="39" y="2132"/>
                  </a:lnTo>
                  <a:lnTo>
                    <a:pt x="60" y="2125"/>
                  </a:lnTo>
                  <a:lnTo>
                    <a:pt x="81" y="2117"/>
                  </a:lnTo>
                  <a:lnTo>
                    <a:pt x="81" y="2117"/>
                  </a:lnTo>
                  <a:lnTo>
                    <a:pt x="101" y="2111"/>
                  </a:lnTo>
                  <a:lnTo>
                    <a:pt x="121" y="2105"/>
                  </a:lnTo>
                  <a:lnTo>
                    <a:pt x="162" y="2096"/>
                  </a:lnTo>
                  <a:lnTo>
                    <a:pt x="162" y="2096"/>
                  </a:lnTo>
                  <a:lnTo>
                    <a:pt x="203" y="2087"/>
                  </a:lnTo>
                  <a:lnTo>
                    <a:pt x="245" y="2081"/>
                  </a:lnTo>
                  <a:lnTo>
                    <a:pt x="328" y="2068"/>
                  </a:lnTo>
                  <a:lnTo>
                    <a:pt x="328" y="2068"/>
                  </a:lnTo>
                  <a:lnTo>
                    <a:pt x="346" y="2066"/>
                  </a:lnTo>
                  <a:lnTo>
                    <a:pt x="365" y="2064"/>
                  </a:lnTo>
                  <a:lnTo>
                    <a:pt x="401" y="2063"/>
                  </a:lnTo>
                  <a:lnTo>
                    <a:pt x="438" y="2064"/>
                  </a:lnTo>
                  <a:lnTo>
                    <a:pt x="475" y="2066"/>
                  </a:lnTo>
                  <a:lnTo>
                    <a:pt x="475" y="2066"/>
                  </a:lnTo>
                  <a:lnTo>
                    <a:pt x="511" y="2067"/>
                  </a:lnTo>
                  <a:lnTo>
                    <a:pt x="548" y="2068"/>
                  </a:lnTo>
                  <a:lnTo>
                    <a:pt x="566" y="2068"/>
                  </a:lnTo>
                  <a:lnTo>
                    <a:pt x="584" y="2067"/>
                  </a:lnTo>
                  <a:lnTo>
                    <a:pt x="602" y="2066"/>
                  </a:lnTo>
                  <a:lnTo>
                    <a:pt x="620" y="2063"/>
                  </a:lnTo>
                  <a:lnTo>
                    <a:pt x="620" y="2063"/>
                  </a:lnTo>
                  <a:lnTo>
                    <a:pt x="640" y="2059"/>
                  </a:lnTo>
                  <a:lnTo>
                    <a:pt x="650" y="2056"/>
                  </a:lnTo>
                  <a:lnTo>
                    <a:pt x="659" y="2051"/>
                  </a:lnTo>
                  <a:lnTo>
                    <a:pt x="669" y="2046"/>
                  </a:lnTo>
                  <a:lnTo>
                    <a:pt x="677" y="2041"/>
                  </a:lnTo>
                  <a:lnTo>
                    <a:pt x="684" y="2034"/>
                  </a:lnTo>
                  <a:lnTo>
                    <a:pt x="693" y="2027"/>
                  </a:lnTo>
                  <a:lnTo>
                    <a:pt x="693" y="2027"/>
                  </a:lnTo>
                  <a:lnTo>
                    <a:pt x="698" y="2019"/>
                  </a:lnTo>
                  <a:lnTo>
                    <a:pt x="705" y="2011"/>
                  </a:lnTo>
                  <a:lnTo>
                    <a:pt x="714" y="1995"/>
                  </a:lnTo>
                  <a:lnTo>
                    <a:pt x="723" y="1977"/>
                  </a:lnTo>
                  <a:lnTo>
                    <a:pt x="729" y="1959"/>
                  </a:lnTo>
                  <a:lnTo>
                    <a:pt x="729" y="1959"/>
                  </a:lnTo>
                  <a:lnTo>
                    <a:pt x="736" y="1934"/>
                  </a:lnTo>
                  <a:lnTo>
                    <a:pt x="742" y="1910"/>
                  </a:lnTo>
                  <a:lnTo>
                    <a:pt x="747" y="1884"/>
                  </a:lnTo>
                  <a:lnTo>
                    <a:pt x="750" y="1860"/>
                  </a:lnTo>
                  <a:lnTo>
                    <a:pt x="752" y="1835"/>
                  </a:lnTo>
                  <a:lnTo>
                    <a:pt x="754" y="1809"/>
                  </a:lnTo>
                  <a:lnTo>
                    <a:pt x="757" y="1758"/>
                  </a:lnTo>
                  <a:lnTo>
                    <a:pt x="757" y="1758"/>
                  </a:lnTo>
                  <a:lnTo>
                    <a:pt x="757" y="1708"/>
                  </a:lnTo>
                  <a:lnTo>
                    <a:pt x="757" y="1657"/>
                  </a:lnTo>
                  <a:lnTo>
                    <a:pt x="757" y="1606"/>
                  </a:lnTo>
                  <a:lnTo>
                    <a:pt x="758" y="1556"/>
                  </a:lnTo>
                  <a:lnTo>
                    <a:pt x="758" y="1556"/>
                  </a:lnTo>
                  <a:lnTo>
                    <a:pt x="758" y="1534"/>
                  </a:lnTo>
                  <a:lnTo>
                    <a:pt x="760" y="1513"/>
                  </a:lnTo>
                  <a:lnTo>
                    <a:pt x="764" y="1469"/>
                  </a:lnTo>
                  <a:lnTo>
                    <a:pt x="764" y="1469"/>
                  </a:lnTo>
                  <a:lnTo>
                    <a:pt x="776" y="1380"/>
                  </a:lnTo>
                  <a:lnTo>
                    <a:pt x="785" y="1290"/>
                  </a:lnTo>
                  <a:lnTo>
                    <a:pt x="785" y="1290"/>
                  </a:lnTo>
                  <a:lnTo>
                    <a:pt x="794" y="1198"/>
                  </a:lnTo>
                  <a:lnTo>
                    <a:pt x="801" y="1107"/>
                  </a:lnTo>
                  <a:lnTo>
                    <a:pt x="807" y="1014"/>
                  </a:lnTo>
                  <a:lnTo>
                    <a:pt x="814" y="923"/>
                  </a:lnTo>
                  <a:lnTo>
                    <a:pt x="814" y="923"/>
                  </a:lnTo>
                  <a:lnTo>
                    <a:pt x="819" y="834"/>
                  </a:lnTo>
                  <a:lnTo>
                    <a:pt x="823" y="744"/>
                  </a:lnTo>
                  <a:lnTo>
                    <a:pt x="829" y="655"/>
                  </a:lnTo>
                  <a:lnTo>
                    <a:pt x="835" y="566"/>
                  </a:lnTo>
                  <a:lnTo>
                    <a:pt x="835" y="566"/>
                  </a:lnTo>
                  <a:lnTo>
                    <a:pt x="839" y="502"/>
                  </a:lnTo>
                  <a:lnTo>
                    <a:pt x="845" y="437"/>
                  </a:lnTo>
                  <a:lnTo>
                    <a:pt x="848" y="374"/>
                  </a:lnTo>
                  <a:lnTo>
                    <a:pt x="849" y="310"/>
                  </a:lnTo>
                  <a:lnTo>
                    <a:pt x="849" y="310"/>
                  </a:lnTo>
                  <a:lnTo>
                    <a:pt x="850" y="277"/>
                  </a:lnTo>
                  <a:lnTo>
                    <a:pt x="849" y="245"/>
                  </a:lnTo>
                  <a:lnTo>
                    <a:pt x="848" y="212"/>
                  </a:lnTo>
                  <a:lnTo>
                    <a:pt x="846" y="179"/>
                  </a:lnTo>
                  <a:lnTo>
                    <a:pt x="841" y="147"/>
                  </a:lnTo>
                  <a:lnTo>
                    <a:pt x="837" y="115"/>
                  </a:lnTo>
                  <a:lnTo>
                    <a:pt x="831" y="84"/>
                  </a:lnTo>
                  <a:lnTo>
                    <a:pt x="822" y="53"/>
                  </a:lnTo>
                  <a:lnTo>
                    <a:pt x="822" y="53"/>
                  </a:lnTo>
                  <a:lnTo>
                    <a:pt x="813" y="27"/>
                  </a:lnTo>
                  <a:lnTo>
                    <a:pt x="802" y="3"/>
                  </a:lnTo>
                  <a:lnTo>
                    <a:pt x="802" y="3"/>
                  </a:lnTo>
                  <a:lnTo>
                    <a:pt x="800" y="1"/>
                  </a:lnTo>
                  <a:lnTo>
                    <a:pt x="798" y="0"/>
                  </a:lnTo>
                  <a:lnTo>
                    <a:pt x="796" y="0"/>
                  </a:lnTo>
                  <a:lnTo>
                    <a:pt x="794" y="1"/>
                  </a:lnTo>
                  <a:lnTo>
                    <a:pt x="793" y="2"/>
                  </a:lnTo>
                  <a:lnTo>
                    <a:pt x="791" y="4"/>
                  </a:lnTo>
                  <a:lnTo>
                    <a:pt x="791" y="6"/>
                  </a:lnTo>
                  <a:lnTo>
                    <a:pt x="792" y="9"/>
                  </a:lnTo>
                  <a:lnTo>
                    <a:pt x="792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31AA40FC-8A2E-6889-832D-CA5F38B5E0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1" y="937"/>
              <a:ext cx="306" cy="743"/>
            </a:xfrm>
            <a:custGeom>
              <a:avLst/>
              <a:gdLst>
                <a:gd name="T0" fmla="*/ 2 w 611"/>
                <a:gd name="T1" fmla="*/ 61 h 1487"/>
                <a:gd name="T2" fmla="*/ 18 w 611"/>
                <a:gd name="T3" fmla="*/ 224 h 1487"/>
                <a:gd name="T4" fmla="*/ 56 w 611"/>
                <a:gd name="T5" fmla="*/ 441 h 1487"/>
                <a:gd name="T6" fmla="*/ 72 w 611"/>
                <a:gd name="T7" fmla="*/ 542 h 1487"/>
                <a:gd name="T8" fmla="*/ 94 w 611"/>
                <a:gd name="T9" fmla="*/ 694 h 1487"/>
                <a:gd name="T10" fmla="*/ 124 w 611"/>
                <a:gd name="T11" fmla="*/ 844 h 1487"/>
                <a:gd name="T12" fmla="*/ 138 w 611"/>
                <a:gd name="T13" fmla="*/ 892 h 1487"/>
                <a:gd name="T14" fmla="*/ 154 w 611"/>
                <a:gd name="T15" fmla="*/ 939 h 1487"/>
                <a:gd name="T16" fmla="*/ 192 w 611"/>
                <a:gd name="T17" fmla="*/ 1029 h 1487"/>
                <a:gd name="T18" fmla="*/ 235 w 611"/>
                <a:gd name="T19" fmla="*/ 1117 h 1487"/>
                <a:gd name="T20" fmla="*/ 283 w 611"/>
                <a:gd name="T21" fmla="*/ 1203 h 1487"/>
                <a:gd name="T22" fmla="*/ 366 w 611"/>
                <a:gd name="T23" fmla="*/ 1326 h 1487"/>
                <a:gd name="T24" fmla="*/ 427 w 611"/>
                <a:gd name="T25" fmla="*/ 1405 h 1487"/>
                <a:gd name="T26" fmla="*/ 461 w 611"/>
                <a:gd name="T27" fmla="*/ 1441 h 1487"/>
                <a:gd name="T28" fmla="*/ 501 w 611"/>
                <a:gd name="T29" fmla="*/ 1476 h 1487"/>
                <a:gd name="T30" fmla="*/ 515 w 611"/>
                <a:gd name="T31" fmla="*/ 1483 h 1487"/>
                <a:gd name="T32" fmla="*/ 534 w 611"/>
                <a:gd name="T33" fmla="*/ 1487 h 1487"/>
                <a:gd name="T34" fmla="*/ 548 w 611"/>
                <a:gd name="T35" fmla="*/ 1478 h 1487"/>
                <a:gd name="T36" fmla="*/ 561 w 611"/>
                <a:gd name="T37" fmla="*/ 1458 h 1487"/>
                <a:gd name="T38" fmla="*/ 573 w 611"/>
                <a:gd name="T39" fmla="*/ 1424 h 1487"/>
                <a:gd name="T40" fmla="*/ 593 w 611"/>
                <a:gd name="T41" fmla="*/ 1330 h 1487"/>
                <a:gd name="T42" fmla="*/ 606 w 611"/>
                <a:gd name="T43" fmla="*/ 1236 h 1487"/>
                <a:gd name="T44" fmla="*/ 611 w 611"/>
                <a:gd name="T45" fmla="*/ 1184 h 1487"/>
                <a:gd name="T46" fmla="*/ 606 w 611"/>
                <a:gd name="T47" fmla="*/ 1181 h 1487"/>
                <a:gd name="T48" fmla="*/ 599 w 611"/>
                <a:gd name="T49" fmla="*/ 1184 h 1487"/>
                <a:gd name="T50" fmla="*/ 594 w 611"/>
                <a:gd name="T51" fmla="*/ 1236 h 1487"/>
                <a:gd name="T52" fmla="*/ 571 w 611"/>
                <a:gd name="T53" fmla="*/ 1380 h 1487"/>
                <a:gd name="T54" fmla="*/ 562 w 611"/>
                <a:gd name="T55" fmla="*/ 1415 h 1487"/>
                <a:gd name="T56" fmla="*/ 550 w 611"/>
                <a:gd name="T57" fmla="*/ 1450 h 1487"/>
                <a:gd name="T58" fmla="*/ 539 w 611"/>
                <a:gd name="T59" fmla="*/ 1470 h 1487"/>
                <a:gd name="T60" fmla="*/ 527 w 611"/>
                <a:gd name="T61" fmla="*/ 1474 h 1487"/>
                <a:gd name="T62" fmla="*/ 518 w 611"/>
                <a:gd name="T63" fmla="*/ 1472 h 1487"/>
                <a:gd name="T64" fmla="*/ 495 w 611"/>
                <a:gd name="T65" fmla="*/ 1456 h 1487"/>
                <a:gd name="T66" fmla="*/ 466 w 611"/>
                <a:gd name="T67" fmla="*/ 1427 h 1487"/>
                <a:gd name="T68" fmla="*/ 419 w 611"/>
                <a:gd name="T69" fmla="*/ 1374 h 1487"/>
                <a:gd name="T70" fmla="*/ 332 w 611"/>
                <a:gd name="T71" fmla="*/ 1256 h 1487"/>
                <a:gd name="T72" fmla="*/ 281 w 611"/>
                <a:gd name="T73" fmla="*/ 1173 h 1487"/>
                <a:gd name="T74" fmla="*/ 214 w 611"/>
                <a:gd name="T75" fmla="*/ 1047 h 1487"/>
                <a:gd name="T76" fmla="*/ 175 w 611"/>
                <a:gd name="T77" fmla="*/ 958 h 1487"/>
                <a:gd name="T78" fmla="*/ 143 w 611"/>
                <a:gd name="T79" fmla="*/ 868 h 1487"/>
                <a:gd name="T80" fmla="*/ 121 w 611"/>
                <a:gd name="T81" fmla="*/ 771 h 1487"/>
                <a:gd name="T82" fmla="*/ 104 w 611"/>
                <a:gd name="T83" fmla="*/ 675 h 1487"/>
                <a:gd name="T84" fmla="*/ 76 w 611"/>
                <a:gd name="T85" fmla="*/ 481 h 1487"/>
                <a:gd name="T86" fmla="*/ 47 w 611"/>
                <a:gd name="T87" fmla="*/ 324 h 1487"/>
                <a:gd name="T88" fmla="*/ 23 w 611"/>
                <a:gd name="T89" fmla="*/ 166 h 1487"/>
                <a:gd name="T90" fmla="*/ 14 w 611"/>
                <a:gd name="T91" fmla="*/ 59 h 1487"/>
                <a:gd name="T92" fmla="*/ 13 w 611"/>
                <a:gd name="T93" fmla="*/ 3 h 1487"/>
                <a:gd name="T94" fmla="*/ 6 w 611"/>
                <a:gd name="T95" fmla="*/ 0 h 1487"/>
                <a:gd name="T96" fmla="*/ 1 w 611"/>
                <a:gd name="T97" fmla="*/ 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11" h="1487">
                  <a:moveTo>
                    <a:pt x="0" y="5"/>
                  </a:moveTo>
                  <a:lnTo>
                    <a:pt x="0" y="5"/>
                  </a:lnTo>
                  <a:lnTo>
                    <a:pt x="2" y="61"/>
                  </a:lnTo>
                  <a:lnTo>
                    <a:pt x="5" y="116"/>
                  </a:lnTo>
                  <a:lnTo>
                    <a:pt x="10" y="170"/>
                  </a:lnTo>
                  <a:lnTo>
                    <a:pt x="18" y="224"/>
                  </a:lnTo>
                  <a:lnTo>
                    <a:pt x="26" y="279"/>
                  </a:lnTo>
                  <a:lnTo>
                    <a:pt x="36" y="333"/>
                  </a:lnTo>
                  <a:lnTo>
                    <a:pt x="56" y="441"/>
                  </a:lnTo>
                  <a:lnTo>
                    <a:pt x="56" y="441"/>
                  </a:lnTo>
                  <a:lnTo>
                    <a:pt x="65" y="491"/>
                  </a:lnTo>
                  <a:lnTo>
                    <a:pt x="72" y="542"/>
                  </a:lnTo>
                  <a:lnTo>
                    <a:pt x="87" y="644"/>
                  </a:lnTo>
                  <a:lnTo>
                    <a:pt x="87" y="644"/>
                  </a:lnTo>
                  <a:lnTo>
                    <a:pt x="94" y="694"/>
                  </a:lnTo>
                  <a:lnTo>
                    <a:pt x="103" y="744"/>
                  </a:lnTo>
                  <a:lnTo>
                    <a:pt x="112" y="794"/>
                  </a:lnTo>
                  <a:lnTo>
                    <a:pt x="124" y="844"/>
                  </a:lnTo>
                  <a:lnTo>
                    <a:pt x="124" y="844"/>
                  </a:lnTo>
                  <a:lnTo>
                    <a:pt x="130" y="868"/>
                  </a:lnTo>
                  <a:lnTo>
                    <a:pt x="138" y="892"/>
                  </a:lnTo>
                  <a:lnTo>
                    <a:pt x="145" y="916"/>
                  </a:lnTo>
                  <a:lnTo>
                    <a:pt x="154" y="939"/>
                  </a:lnTo>
                  <a:lnTo>
                    <a:pt x="154" y="939"/>
                  </a:lnTo>
                  <a:lnTo>
                    <a:pt x="162" y="963"/>
                  </a:lnTo>
                  <a:lnTo>
                    <a:pt x="172" y="984"/>
                  </a:lnTo>
                  <a:lnTo>
                    <a:pt x="192" y="1029"/>
                  </a:lnTo>
                  <a:lnTo>
                    <a:pt x="192" y="1029"/>
                  </a:lnTo>
                  <a:lnTo>
                    <a:pt x="213" y="1073"/>
                  </a:lnTo>
                  <a:lnTo>
                    <a:pt x="235" y="1117"/>
                  </a:lnTo>
                  <a:lnTo>
                    <a:pt x="259" y="1160"/>
                  </a:lnTo>
                  <a:lnTo>
                    <a:pt x="283" y="1203"/>
                  </a:lnTo>
                  <a:lnTo>
                    <a:pt x="283" y="1203"/>
                  </a:lnTo>
                  <a:lnTo>
                    <a:pt x="310" y="1244"/>
                  </a:lnTo>
                  <a:lnTo>
                    <a:pt x="336" y="1286"/>
                  </a:lnTo>
                  <a:lnTo>
                    <a:pt x="366" y="1326"/>
                  </a:lnTo>
                  <a:lnTo>
                    <a:pt x="396" y="1365"/>
                  </a:lnTo>
                  <a:lnTo>
                    <a:pt x="396" y="1365"/>
                  </a:lnTo>
                  <a:lnTo>
                    <a:pt x="427" y="1405"/>
                  </a:lnTo>
                  <a:lnTo>
                    <a:pt x="444" y="1423"/>
                  </a:lnTo>
                  <a:lnTo>
                    <a:pt x="461" y="1441"/>
                  </a:lnTo>
                  <a:lnTo>
                    <a:pt x="461" y="1441"/>
                  </a:lnTo>
                  <a:lnTo>
                    <a:pt x="473" y="1454"/>
                  </a:lnTo>
                  <a:lnTo>
                    <a:pt x="486" y="1465"/>
                  </a:lnTo>
                  <a:lnTo>
                    <a:pt x="501" y="1476"/>
                  </a:lnTo>
                  <a:lnTo>
                    <a:pt x="508" y="1480"/>
                  </a:lnTo>
                  <a:lnTo>
                    <a:pt x="515" y="1483"/>
                  </a:lnTo>
                  <a:lnTo>
                    <a:pt x="515" y="1483"/>
                  </a:lnTo>
                  <a:lnTo>
                    <a:pt x="522" y="1485"/>
                  </a:lnTo>
                  <a:lnTo>
                    <a:pt x="528" y="1487"/>
                  </a:lnTo>
                  <a:lnTo>
                    <a:pt x="534" y="1487"/>
                  </a:lnTo>
                  <a:lnTo>
                    <a:pt x="539" y="1484"/>
                  </a:lnTo>
                  <a:lnTo>
                    <a:pt x="544" y="1481"/>
                  </a:lnTo>
                  <a:lnTo>
                    <a:pt x="548" y="1478"/>
                  </a:lnTo>
                  <a:lnTo>
                    <a:pt x="552" y="1474"/>
                  </a:lnTo>
                  <a:lnTo>
                    <a:pt x="556" y="1470"/>
                  </a:lnTo>
                  <a:lnTo>
                    <a:pt x="561" y="1458"/>
                  </a:lnTo>
                  <a:lnTo>
                    <a:pt x="566" y="1446"/>
                  </a:lnTo>
                  <a:lnTo>
                    <a:pt x="573" y="1424"/>
                  </a:lnTo>
                  <a:lnTo>
                    <a:pt x="573" y="1424"/>
                  </a:lnTo>
                  <a:lnTo>
                    <a:pt x="579" y="1400"/>
                  </a:lnTo>
                  <a:lnTo>
                    <a:pt x="584" y="1377"/>
                  </a:lnTo>
                  <a:lnTo>
                    <a:pt x="593" y="1330"/>
                  </a:lnTo>
                  <a:lnTo>
                    <a:pt x="600" y="1284"/>
                  </a:lnTo>
                  <a:lnTo>
                    <a:pt x="606" y="1236"/>
                  </a:lnTo>
                  <a:lnTo>
                    <a:pt x="606" y="1236"/>
                  </a:lnTo>
                  <a:lnTo>
                    <a:pt x="611" y="1187"/>
                  </a:lnTo>
                  <a:lnTo>
                    <a:pt x="611" y="1187"/>
                  </a:lnTo>
                  <a:lnTo>
                    <a:pt x="611" y="1184"/>
                  </a:lnTo>
                  <a:lnTo>
                    <a:pt x="610" y="1183"/>
                  </a:lnTo>
                  <a:lnTo>
                    <a:pt x="608" y="1181"/>
                  </a:lnTo>
                  <a:lnTo>
                    <a:pt x="606" y="1181"/>
                  </a:lnTo>
                  <a:lnTo>
                    <a:pt x="604" y="1182"/>
                  </a:lnTo>
                  <a:lnTo>
                    <a:pt x="601" y="1183"/>
                  </a:lnTo>
                  <a:lnTo>
                    <a:pt x="599" y="1184"/>
                  </a:lnTo>
                  <a:lnTo>
                    <a:pt x="598" y="1187"/>
                  </a:lnTo>
                  <a:lnTo>
                    <a:pt x="598" y="1187"/>
                  </a:lnTo>
                  <a:lnTo>
                    <a:pt x="594" y="1236"/>
                  </a:lnTo>
                  <a:lnTo>
                    <a:pt x="588" y="1284"/>
                  </a:lnTo>
                  <a:lnTo>
                    <a:pt x="579" y="1332"/>
                  </a:lnTo>
                  <a:lnTo>
                    <a:pt x="571" y="1380"/>
                  </a:lnTo>
                  <a:lnTo>
                    <a:pt x="571" y="1380"/>
                  </a:lnTo>
                  <a:lnTo>
                    <a:pt x="567" y="1398"/>
                  </a:lnTo>
                  <a:lnTo>
                    <a:pt x="562" y="1415"/>
                  </a:lnTo>
                  <a:lnTo>
                    <a:pt x="557" y="1433"/>
                  </a:lnTo>
                  <a:lnTo>
                    <a:pt x="550" y="1450"/>
                  </a:lnTo>
                  <a:lnTo>
                    <a:pt x="550" y="1450"/>
                  </a:lnTo>
                  <a:lnTo>
                    <a:pt x="547" y="1458"/>
                  </a:lnTo>
                  <a:lnTo>
                    <a:pt x="542" y="1466"/>
                  </a:lnTo>
                  <a:lnTo>
                    <a:pt x="539" y="1470"/>
                  </a:lnTo>
                  <a:lnTo>
                    <a:pt x="536" y="1472"/>
                  </a:lnTo>
                  <a:lnTo>
                    <a:pt x="531" y="1474"/>
                  </a:lnTo>
                  <a:lnTo>
                    <a:pt x="527" y="1474"/>
                  </a:lnTo>
                  <a:lnTo>
                    <a:pt x="527" y="1474"/>
                  </a:lnTo>
                  <a:lnTo>
                    <a:pt x="523" y="1473"/>
                  </a:lnTo>
                  <a:lnTo>
                    <a:pt x="518" y="1472"/>
                  </a:lnTo>
                  <a:lnTo>
                    <a:pt x="509" y="1466"/>
                  </a:lnTo>
                  <a:lnTo>
                    <a:pt x="509" y="1466"/>
                  </a:lnTo>
                  <a:lnTo>
                    <a:pt x="495" y="1456"/>
                  </a:lnTo>
                  <a:lnTo>
                    <a:pt x="482" y="1444"/>
                  </a:lnTo>
                  <a:lnTo>
                    <a:pt x="482" y="1444"/>
                  </a:lnTo>
                  <a:lnTo>
                    <a:pt x="466" y="1427"/>
                  </a:lnTo>
                  <a:lnTo>
                    <a:pt x="450" y="1410"/>
                  </a:lnTo>
                  <a:lnTo>
                    <a:pt x="419" y="1374"/>
                  </a:lnTo>
                  <a:lnTo>
                    <a:pt x="419" y="1374"/>
                  </a:lnTo>
                  <a:lnTo>
                    <a:pt x="388" y="1336"/>
                  </a:lnTo>
                  <a:lnTo>
                    <a:pt x="360" y="1296"/>
                  </a:lnTo>
                  <a:lnTo>
                    <a:pt x="332" y="1256"/>
                  </a:lnTo>
                  <a:lnTo>
                    <a:pt x="305" y="1215"/>
                  </a:lnTo>
                  <a:lnTo>
                    <a:pt x="305" y="1215"/>
                  </a:lnTo>
                  <a:lnTo>
                    <a:pt x="281" y="1173"/>
                  </a:lnTo>
                  <a:lnTo>
                    <a:pt x="258" y="1132"/>
                  </a:lnTo>
                  <a:lnTo>
                    <a:pt x="235" y="1089"/>
                  </a:lnTo>
                  <a:lnTo>
                    <a:pt x="214" y="1047"/>
                  </a:lnTo>
                  <a:lnTo>
                    <a:pt x="214" y="1047"/>
                  </a:lnTo>
                  <a:lnTo>
                    <a:pt x="194" y="1003"/>
                  </a:lnTo>
                  <a:lnTo>
                    <a:pt x="175" y="958"/>
                  </a:lnTo>
                  <a:lnTo>
                    <a:pt x="158" y="914"/>
                  </a:lnTo>
                  <a:lnTo>
                    <a:pt x="151" y="892"/>
                  </a:lnTo>
                  <a:lnTo>
                    <a:pt x="143" y="868"/>
                  </a:lnTo>
                  <a:lnTo>
                    <a:pt x="143" y="868"/>
                  </a:lnTo>
                  <a:lnTo>
                    <a:pt x="131" y="820"/>
                  </a:lnTo>
                  <a:lnTo>
                    <a:pt x="121" y="771"/>
                  </a:lnTo>
                  <a:lnTo>
                    <a:pt x="112" y="724"/>
                  </a:lnTo>
                  <a:lnTo>
                    <a:pt x="104" y="675"/>
                  </a:lnTo>
                  <a:lnTo>
                    <a:pt x="104" y="675"/>
                  </a:lnTo>
                  <a:lnTo>
                    <a:pt x="91" y="578"/>
                  </a:lnTo>
                  <a:lnTo>
                    <a:pt x="84" y="530"/>
                  </a:lnTo>
                  <a:lnTo>
                    <a:pt x="76" y="481"/>
                  </a:lnTo>
                  <a:lnTo>
                    <a:pt x="76" y="481"/>
                  </a:lnTo>
                  <a:lnTo>
                    <a:pt x="56" y="376"/>
                  </a:lnTo>
                  <a:lnTo>
                    <a:pt x="47" y="324"/>
                  </a:lnTo>
                  <a:lnTo>
                    <a:pt x="38" y="271"/>
                  </a:lnTo>
                  <a:lnTo>
                    <a:pt x="30" y="218"/>
                  </a:lnTo>
                  <a:lnTo>
                    <a:pt x="23" y="166"/>
                  </a:lnTo>
                  <a:lnTo>
                    <a:pt x="18" y="112"/>
                  </a:lnTo>
                  <a:lnTo>
                    <a:pt x="14" y="59"/>
                  </a:lnTo>
                  <a:lnTo>
                    <a:pt x="14" y="59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3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5CC0BB02-AD8B-030D-5A67-BD1F5B739E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4" y="741"/>
              <a:ext cx="91" cy="163"/>
            </a:xfrm>
            <a:custGeom>
              <a:avLst/>
              <a:gdLst>
                <a:gd name="T0" fmla="*/ 180 w 180"/>
                <a:gd name="T1" fmla="*/ 46 h 325"/>
                <a:gd name="T2" fmla="*/ 167 w 180"/>
                <a:gd name="T3" fmla="*/ 21 h 325"/>
                <a:gd name="T4" fmla="*/ 155 w 180"/>
                <a:gd name="T5" fmla="*/ 7 h 325"/>
                <a:gd name="T6" fmla="*/ 147 w 180"/>
                <a:gd name="T7" fmla="*/ 2 h 325"/>
                <a:gd name="T8" fmla="*/ 139 w 180"/>
                <a:gd name="T9" fmla="*/ 0 h 325"/>
                <a:gd name="T10" fmla="*/ 130 w 180"/>
                <a:gd name="T11" fmla="*/ 1 h 325"/>
                <a:gd name="T12" fmla="*/ 124 w 180"/>
                <a:gd name="T13" fmla="*/ 5 h 325"/>
                <a:gd name="T14" fmla="*/ 113 w 180"/>
                <a:gd name="T15" fmla="*/ 16 h 325"/>
                <a:gd name="T16" fmla="*/ 109 w 180"/>
                <a:gd name="T17" fmla="*/ 21 h 325"/>
                <a:gd name="T18" fmla="*/ 101 w 180"/>
                <a:gd name="T19" fmla="*/ 37 h 325"/>
                <a:gd name="T20" fmla="*/ 94 w 180"/>
                <a:gd name="T21" fmla="*/ 54 h 325"/>
                <a:gd name="T22" fmla="*/ 85 w 180"/>
                <a:gd name="T23" fmla="*/ 88 h 325"/>
                <a:gd name="T24" fmla="*/ 78 w 180"/>
                <a:gd name="T25" fmla="*/ 122 h 325"/>
                <a:gd name="T26" fmla="*/ 72 w 180"/>
                <a:gd name="T27" fmla="*/ 173 h 325"/>
                <a:gd name="T28" fmla="*/ 64 w 180"/>
                <a:gd name="T29" fmla="*/ 224 h 325"/>
                <a:gd name="T30" fmla="*/ 60 w 180"/>
                <a:gd name="T31" fmla="*/ 236 h 325"/>
                <a:gd name="T32" fmla="*/ 50 w 180"/>
                <a:gd name="T33" fmla="*/ 258 h 325"/>
                <a:gd name="T34" fmla="*/ 43 w 180"/>
                <a:gd name="T35" fmla="*/ 269 h 325"/>
                <a:gd name="T36" fmla="*/ 24 w 180"/>
                <a:gd name="T37" fmla="*/ 293 h 325"/>
                <a:gd name="T38" fmla="*/ 2 w 180"/>
                <a:gd name="T39" fmla="*/ 315 h 325"/>
                <a:gd name="T40" fmla="*/ 1 w 180"/>
                <a:gd name="T41" fmla="*/ 317 h 325"/>
                <a:gd name="T42" fmla="*/ 1 w 180"/>
                <a:gd name="T43" fmla="*/ 321 h 325"/>
                <a:gd name="T44" fmla="*/ 4 w 180"/>
                <a:gd name="T45" fmla="*/ 324 h 325"/>
                <a:gd name="T46" fmla="*/ 8 w 180"/>
                <a:gd name="T47" fmla="*/ 325 h 325"/>
                <a:gd name="T48" fmla="*/ 12 w 180"/>
                <a:gd name="T49" fmla="*/ 323 h 325"/>
                <a:gd name="T50" fmla="*/ 38 w 180"/>
                <a:gd name="T51" fmla="*/ 298 h 325"/>
                <a:gd name="T52" fmla="*/ 53 w 180"/>
                <a:gd name="T53" fmla="*/ 279 h 325"/>
                <a:gd name="T54" fmla="*/ 66 w 180"/>
                <a:gd name="T55" fmla="*/ 257 h 325"/>
                <a:gd name="T56" fmla="*/ 70 w 180"/>
                <a:gd name="T57" fmla="*/ 246 h 325"/>
                <a:gd name="T58" fmla="*/ 77 w 180"/>
                <a:gd name="T59" fmla="*/ 223 h 325"/>
                <a:gd name="T60" fmla="*/ 85 w 180"/>
                <a:gd name="T61" fmla="*/ 178 h 325"/>
                <a:gd name="T62" fmla="*/ 87 w 180"/>
                <a:gd name="T63" fmla="*/ 154 h 325"/>
                <a:gd name="T64" fmla="*/ 95 w 180"/>
                <a:gd name="T65" fmla="*/ 98 h 325"/>
                <a:gd name="T66" fmla="*/ 100 w 180"/>
                <a:gd name="T67" fmla="*/ 80 h 325"/>
                <a:gd name="T68" fmla="*/ 111 w 180"/>
                <a:gd name="T69" fmla="*/ 46 h 325"/>
                <a:gd name="T70" fmla="*/ 118 w 180"/>
                <a:gd name="T71" fmla="*/ 32 h 325"/>
                <a:gd name="T72" fmla="*/ 127 w 180"/>
                <a:gd name="T73" fmla="*/ 19 h 325"/>
                <a:gd name="T74" fmla="*/ 131 w 180"/>
                <a:gd name="T75" fmla="*/ 15 h 325"/>
                <a:gd name="T76" fmla="*/ 136 w 180"/>
                <a:gd name="T77" fmla="*/ 13 h 325"/>
                <a:gd name="T78" fmla="*/ 137 w 180"/>
                <a:gd name="T79" fmla="*/ 13 h 325"/>
                <a:gd name="T80" fmla="*/ 138 w 180"/>
                <a:gd name="T81" fmla="*/ 13 h 325"/>
                <a:gd name="T82" fmla="*/ 139 w 180"/>
                <a:gd name="T83" fmla="*/ 13 h 325"/>
                <a:gd name="T84" fmla="*/ 144 w 180"/>
                <a:gd name="T85" fmla="*/ 15 h 325"/>
                <a:gd name="T86" fmla="*/ 148 w 180"/>
                <a:gd name="T87" fmla="*/ 18 h 325"/>
                <a:gd name="T88" fmla="*/ 159 w 180"/>
                <a:gd name="T89" fmla="*/ 32 h 325"/>
                <a:gd name="T90" fmla="*/ 169 w 180"/>
                <a:gd name="T91" fmla="*/ 52 h 325"/>
                <a:gd name="T92" fmla="*/ 171 w 180"/>
                <a:gd name="T93" fmla="*/ 54 h 325"/>
                <a:gd name="T94" fmla="*/ 175 w 180"/>
                <a:gd name="T95" fmla="*/ 55 h 325"/>
                <a:gd name="T96" fmla="*/ 177 w 180"/>
                <a:gd name="T97" fmla="*/ 54 h 325"/>
                <a:gd name="T98" fmla="*/ 180 w 180"/>
                <a:gd name="T99" fmla="*/ 51 h 325"/>
                <a:gd name="T100" fmla="*/ 180 w 180"/>
                <a:gd name="T101" fmla="*/ 46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0" h="325">
                  <a:moveTo>
                    <a:pt x="180" y="46"/>
                  </a:moveTo>
                  <a:lnTo>
                    <a:pt x="180" y="46"/>
                  </a:lnTo>
                  <a:lnTo>
                    <a:pt x="173" y="30"/>
                  </a:lnTo>
                  <a:lnTo>
                    <a:pt x="167" y="21"/>
                  </a:lnTo>
                  <a:lnTo>
                    <a:pt x="162" y="14"/>
                  </a:lnTo>
                  <a:lnTo>
                    <a:pt x="155" y="7"/>
                  </a:lnTo>
                  <a:lnTo>
                    <a:pt x="152" y="4"/>
                  </a:lnTo>
                  <a:lnTo>
                    <a:pt x="147" y="2"/>
                  </a:lnTo>
                  <a:lnTo>
                    <a:pt x="143" y="0"/>
                  </a:lnTo>
                  <a:lnTo>
                    <a:pt x="139" y="0"/>
                  </a:lnTo>
                  <a:lnTo>
                    <a:pt x="135" y="0"/>
                  </a:lnTo>
                  <a:lnTo>
                    <a:pt x="130" y="1"/>
                  </a:lnTo>
                  <a:lnTo>
                    <a:pt x="130" y="1"/>
                  </a:lnTo>
                  <a:lnTo>
                    <a:pt x="124" y="5"/>
                  </a:lnTo>
                  <a:lnTo>
                    <a:pt x="118" y="10"/>
                  </a:lnTo>
                  <a:lnTo>
                    <a:pt x="113" y="16"/>
                  </a:lnTo>
                  <a:lnTo>
                    <a:pt x="109" y="21"/>
                  </a:lnTo>
                  <a:lnTo>
                    <a:pt x="109" y="21"/>
                  </a:lnTo>
                  <a:lnTo>
                    <a:pt x="105" y="30"/>
                  </a:lnTo>
                  <a:lnTo>
                    <a:pt x="101" y="37"/>
                  </a:lnTo>
                  <a:lnTo>
                    <a:pt x="94" y="54"/>
                  </a:lnTo>
                  <a:lnTo>
                    <a:pt x="94" y="54"/>
                  </a:lnTo>
                  <a:lnTo>
                    <a:pt x="89" y="71"/>
                  </a:lnTo>
                  <a:lnTo>
                    <a:pt x="85" y="88"/>
                  </a:lnTo>
                  <a:lnTo>
                    <a:pt x="80" y="105"/>
                  </a:lnTo>
                  <a:lnTo>
                    <a:pt x="78" y="122"/>
                  </a:lnTo>
                  <a:lnTo>
                    <a:pt x="78" y="122"/>
                  </a:lnTo>
                  <a:lnTo>
                    <a:pt x="72" y="173"/>
                  </a:lnTo>
                  <a:lnTo>
                    <a:pt x="69" y="199"/>
                  </a:lnTo>
                  <a:lnTo>
                    <a:pt x="64" y="224"/>
                  </a:lnTo>
                  <a:lnTo>
                    <a:pt x="64" y="224"/>
                  </a:lnTo>
                  <a:lnTo>
                    <a:pt x="60" y="236"/>
                  </a:lnTo>
                  <a:lnTo>
                    <a:pt x="55" y="248"/>
                  </a:lnTo>
                  <a:lnTo>
                    <a:pt x="50" y="258"/>
                  </a:lnTo>
                  <a:lnTo>
                    <a:pt x="43" y="269"/>
                  </a:lnTo>
                  <a:lnTo>
                    <a:pt x="43" y="269"/>
                  </a:lnTo>
                  <a:lnTo>
                    <a:pt x="35" y="282"/>
                  </a:lnTo>
                  <a:lnTo>
                    <a:pt x="24" y="293"/>
                  </a:lnTo>
                  <a:lnTo>
                    <a:pt x="14" y="304"/>
                  </a:lnTo>
                  <a:lnTo>
                    <a:pt x="2" y="315"/>
                  </a:lnTo>
                  <a:lnTo>
                    <a:pt x="2" y="315"/>
                  </a:lnTo>
                  <a:lnTo>
                    <a:pt x="1" y="317"/>
                  </a:lnTo>
                  <a:lnTo>
                    <a:pt x="0" y="319"/>
                  </a:lnTo>
                  <a:lnTo>
                    <a:pt x="1" y="321"/>
                  </a:lnTo>
                  <a:lnTo>
                    <a:pt x="2" y="323"/>
                  </a:lnTo>
                  <a:lnTo>
                    <a:pt x="4" y="324"/>
                  </a:lnTo>
                  <a:lnTo>
                    <a:pt x="6" y="325"/>
                  </a:lnTo>
                  <a:lnTo>
                    <a:pt x="8" y="325"/>
                  </a:lnTo>
                  <a:lnTo>
                    <a:pt x="12" y="323"/>
                  </a:lnTo>
                  <a:lnTo>
                    <a:pt x="12" y="323"/>
                  </a:lnTo>
                  <a:lnTo>
                    <a:pt x="30" y="307"/>
                  </a:lnTo>
                  <a:lnTo>
                    <a:pt x="38" y="298"/>
                  </a:lnTo>
                  <a:lnTo>
                    <a:pt x="45" y="288"/>
                  </a:lnTo>
                  <a:lnTo>
                    <a:pt x="53" y="279"/>
                  </a:lnTo>
                  <a:lnTo>
                    <a:pt x="59" y="268"/>
                  </a:lnTo>
                  <a:lnTo>
                    <a:pt x="66" y="257"/>
                  </a:lnTo>
                  <a:lnTo>
                    <a:pt x="70" y="246"/>
                  </a:lnTo>
                  <a:lnTo>
                    <a:pt x="70" y="246"/>
                  </a:lnTo>
                  <a:lnTo>
                    <a:pt x="74" y="234"/>
                  </a:lnTo>
                  <a:lnTo>
                    <a:pt x="77" y="223"/>
                  </a:lnTo>
                  <a:lnTo>
                    <a:pt x="82" y="200"/>
                  </a:lnTo>
                  <a:lnTo>
                    <a:pt x="85" y="178"/>
                  </a:lnTo>
                  <a:lnTo>
                    <a:pt x="87" y="154"/>
                  </a:lnTo>
                  <a:lnTo>
                    <a:pt x="87" y="154"/>
                  </a:lnTo>
                  <a:lnTo>
                    <a:pt x="92" y="117"/>
                  </a:lnTo>
                  <a:lnTo>
                    <a:pt x="95" y="98"/>
                  </a:lnTo>
                  <a:lnTo>
                    <a:pt x="100" y="80"/>
                  </a:lnTo>
                  <a:lnTo>
                    <a:pt x="100" y="80"/>
                  </a:lnTo>
                  <a:lnTo>
                    <a:pt x="105" y="63"/>
                  </a:lnTo>
                  <a:lnTo>
                    <a:pt x="111" y="46"/>
                  </a:lnTo>
                  <a:lnTo>
                    <a:pt x="111" y="46"/>
                  </a:lnTo>
                  <a:lnTo>
                    <a:pt x="118" y="32"/>
                  </a:lnTo>
                  <a:lnTo>
                    <a:pt x="122" y="25"/>
                  </a:lnTo>
                  <a:lnTo>
                    <a:pt x="127" y="19"/>
                  </a:lnTo>
                  <a:lnTo>
                    <a:pt x="127" y="19"/>
                  </a:lnTo>
                  <a:lnTo>
                    <a:pt x="131" y="15"/>
                  </a:lnTo>
                  <a:lnTo>
                    <a:pt x="136" y="13"/>
                  </a:lnTo>
                  <a:lnTo>
                    <a:pt x="136" y="13"/>
                  </a:lnTo>
                  <a:lnTo>
                    <a:pt x="137" y="13"/>
                  </a:lnTo>
                  <a:lnTo>
                    <a:pt x="137" y="13"/>
                  </a:lnTo>
                  <a:lnTo>
                    <a:pt x="138" y="13"/>
                  </a:lnTo>
                  <a:lnTo>
                    <a:pt x="138" y="13"/>
                  </a:lnTo>
                  <a:lnTo>
                    <a:pt x="139" y="13"/>
                  </a:lnTo>
                  <a:lnTo>
                    <a:pt x="139" y="13"/>
                  </a:lnTo>
                  <a:lnTo>
                    <a:pt x="142" y="13"/>
                  </a:lnTo>
                  <a:lnTo>
                    <a:pt x="144" y="15"/>
                  </a:lnTo>
                  <a:lnTo>
                    <a:pt x="144" y="15"/>
                  </a:lnTo>
                  <a:lnTo>
                    <a:pt x="148" y="18"/>
                  </a:lnTo>
                  <a:lnTo>
                    <a:pt x="153" y="21"/>
                  </a:lnTo>
                  <a:lnTo>
                    <a:pt x="159" y="32"/>
                  </a:lnTo>
                  <a:lnTo>
                    <a:pt x="164" y="43"/>
                  </a:lnTo>
                  <a:lnTo>
                    <a:pt x="169" y="52"/>
                  </a:lnTo>
                  <a:lnTo>
                    <a:pt x="169" y="52"/>
                  </a:lnTo>
                  <a:lnTo>
                    <a:pt x="171" y="54"/>
                  </a:lnTo>
                  <a:lnTo>
                    <a:pt x="173" y="55"/>
                  </a:lnTo>
                  <a:lnTo>
                    <a:pt x="175" y="55"/>
                  </a:lnTo>
                  <a:lnTo>
                    <a:pt x="177" y="54"/>
                  </a:lnTo>
                  <a:lnTo>
                    <a:pt x="177" y="54"/>
                  </a:lnTo>
                  <a:lnTo>
                    <a:pt x="179" y="53"/>
                  </a:lnTo>
                  <a:lnTo>
                    <a:pt x="180" y="51"/>
                  </a:lnTo>
                  <a:lnTo>
                    <a:pt x="180" y="49"/>
                  </a:lnTo>
                  <a:lnTo>
                    <a:pt x="180" y="46"/>
                  </a:lnTo>
                  <a:lnTo>
                    <a:pt x="180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07504890-FC2D-A9DF-DED8-A391A8E5E2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6" y="928"/>
              <a:ext cx="2072" cy="2414"/>
            </a:xfrm>
            <a:custGeom>
              <a:avLst/>
              <a:gdLst>
                <a:gd name="T0" fmla="*/ 2439 w 4142"/>
                <a:gd name="T1" fmla="*/ 4075 h 4829"/>
                <a:gd name="T2" fmla="*/ 1986 w 4142"/>
                <a:gd name="T3" fmla="*/ 4093 h 4829"/>
                <a:gd name="T4" fmla="*/ 1608 w 4142"/>
                <a:gd name="T5" fmla="*/ 4142 h 4829"/>
                <a:gd name="T6" fmla="*/ 1244 w 4142"/>
                <a:gd name="T7" fmla="*/ 4234 h 4829"/>
                <a:gd name="T8" fmla="*/ 794 w 4142"/>
                <a:gd name="T9" fmla="*/ 4422 h 4829"/>
                <a:gd name="T10" fmla="*/ 407 w 4142"/>
                <a:gd name="T11" fmla="*/ 4615 h 4829"/>
                <a:gd name="T12" fmla="*/ 295 w 4142"/>
                <a:gd name="T13" fmla="*/ 4700 h 4829"/>
                <a:gd name="T14" fmla="*/ 164 w 4142"/>
                <a:gd name="T15" fmla="*/ 4801 h 4829"/>
                <a:gd name="T16" fmla="*/ 83 w 4142"/>
                <a:gd name="T17" fmla="*/ 4815 h 4829"/>
                <a:gd name="T18" fmla="*/ 37 w 4142"/>
                <a:gd name="T19" fmla="*/ 4774 h 4829"/>
                <a:gd name="T20" fmla="*/ 17 w 4142"/>
                <a:gd name="T21" fmla="*/ 4643 h 4829"/>
                <a:gd name="T22" fmla="*/ 21 w 4142"/>
                <a:gd name="T23" fmla="*/ 4163 h 4829"/>
                <a:gd name="T24" fmla="*/ 27 w 4142"/>
                <a:gd name="T25" fmla="*/ 3763 h 4829"/>
                <a:gd name="T26" fmla="*/ 65 w 4142"/>
                <a:gd name="T27" fmla="*/ 3472 h 4829"/>
                <a:gd name="T28" fmla="*/ 156 w 4142"/>
                <a:gd name="T29" fmla="*/ 3189 h 4829"/>
                <a:gd name="T30" fmla="*/ 385 w 4142"/>
                <a:gd name="T31" fmla="*/ 2646 h 4829"/>
                <a:gd name="T32" fmla="*/ 565 w 4142"/>
                <a:gd name="T33" fmla="*/ 2251 h 4829"/>
                <a:gd name="T34" fmla="*/ 748 w 4142"/>
                <a:gd name="T35" fmla="*/ 1947 h 4829"/>
                <a:gd name="T36" fmla="*/ 1007 w 4142"/>
                <a:gd name="T37" fmla="*/ 1617 h 4829"/>
                <a:gd name="T38" fmla="*/ 1336 w 4142"/>
                <a:gd name="T39" fmla="*/ 1244 h 4829"/>
                <a:gd name="T40" fmla="*/ 1592 w 4142"/>
                <a:gd name="T41" fmla="*/ 998 h 4829"/>
                <a:gd name="T42" fmla="*/ 1921 w 4142"/>
                <a:gd name="T43" fmla="*/ 746 h 4829"/>
                <a:gd name="T44" fmla="*/ 2218 w 4142"/>
                <a:gd name="T45" fmla="*/ 557 h 4829"/>
                <a:gd name="T46" fmla="*/ 2579 w 4142"/>
                <a:gd name="T47" fmla="*/ 368 h 4829"/>
                <a:gd name="T48" fmla="*/ 2901 w 4142"/>
                <a:gd name="T49" fmla="*/ 231 h 4829"/>
                <a:gd name="T50" fmla="*/ 3319 w 4142"/>
                <a:gd name="T51" fmla="*/ 101 h 4829"/>
                <a:gd name="T52" fmla="*/ 3696 w 4142"/>
                <a:gd name="T53" fmla="*/ 44 h 4829"/>
                <a:gd name="T54" fmla="*/ 4139 w 4142"/>
                <a:gd name="T55" fmla="*/ 12 h 4829"/>
                <a:gd name="T56" fmla="*/ 4136 w 4142"/>
                <a:gd name="T57" fmla="*/ 0 h 4829"/>
                <a:gd name="T58" fmla="*/ 3559 w 4142"/>
                <a:gd name="T59" fmla="*/ 48 h 4829"/>
                <a:gd name="T60" fmla="*/ 3118 w 4142"/>
                <a:gd name="T61" fmla="*/ 140 h 4829"/>
                <a:gd name="T62" fmla="*/ 2782 w 4142"/>
                <a:gd name="T63" fmla="*/ 264 h 4829"/>
                <a:gd name="T64" fmla="*/ 2406 w 4142"/>
                <a:gd name="T65" fmla="*/ 439 h 4829"/>
                <a:gd name="T66" fmla="*/ 2098 w 4142"/>
                <a:gd name="T67" fmla="*/ 614 h 4829"/>
                <a:gd name="T68" fmla="*/ 1762 w 4142"/>
                <a:gd name="T69" fmla="*/ 847 h 4829"/>
                <a:gd name="T70" fmla="*/ 1492 w 4142"/>
                <a:gd name="T71" fmla="*/ 1072 h 4829"/>
                <a:gd name="T72" fmla="*/ 1146 w 4142"/>
                <a:gd name="T73" fmla="*/ 1442 h 4829"/>
                <a:gd name="T74" fmla="*/ 866 w 4142"/>
                <a:gd name="T75" fmla="*/ 1763 h 4829"/>
                <a:gd name="T76" fmla="*/ 661 w 4142"/>
                <a:gd name="T77" fmla="*/ 2058 h 4829"/>
                <a:gd name="T78" fmla="*/ 488 w 4142"/>
                <a:gd name="T79" fmla="*/ 2383 h 4829"/>
                <a:gd name="T80" fmla="*/ 180 w 4142"/>
                <a:gd name="T81" fmla="*/ 3096 h 4829"/>
                <a:gd name="T82" fmla="*/ 55 w 4142"/>
                <a:gd name="T83" fmla="*/ 3467 h 4829"/>
                <a:gd name="T84" fmla="*/ 22 w 4142"/>
                <a:gd name="T85" fmla="*/ 3659 h 4829"/>
                <a:gd name="T86" fmla="*/ 12 w 4142"/>
                <a:gd name="T87" fmla="*/ 3992 h 4829"/>
                <a:gd name="T88" fmla="*/ 1 w 4142"/>
                <a:gd name="T89" fmla="*/ 4553 h 4829"/>
                <a:gd name="T90" fmla="*/ 17 w 4142"/>
                <a:gd name="T91" fmla="*/ 4755 h 4829"/>
                <a:gd name="T92" fmla="*/ 51 w 4142"/>
                <a:gd name="T93" fmla="*/ 4812 h 4829"/>
                <a:gd name="T94" fmla="*/ 111 w 4142"/>
                <a:gd name="T95" fmla="*/ 4829 h 4829"/>
                <a:gd name="T96" fmla="*/ 205 w 4142"/>
                <a:gd name="T97" fmla="*/ 4793 h 4829"/>
                <a:gd name="T98" fmla="*/ 350 w 4142"/>
                <a:gd name="T99" fmla="*/ 4673 h 4829"/>
                <a:gd name="T100" fmla="*/ 528 w 4142"/>
                <a:gd name="T101" fmla="*/ 4559 h 4829"/>
                <a:gd name="T102" fmla="*/ 962 w 4142"/>
                <a:gd name="T103" fmla="*/ 4358 h 4829"/>
                <a:gd name="T104" fmla="*/ 1387 w 4142"/>
                <a:gd name="T105" fmla="*/ 4204 h 4829"/>
                <a:gd name="T106" fmla="*/ 1771 w 4142"/>
                <a:gd name="T107" fmla="*/ 4129 h 4829"/>
                <a:gd name="T108" fmla="*/ 2168 w 4142"/>
                <a:gd name="T109" fmla="*/ 4094 h 4829"/>
                <a:gd name="T110" fmla="*/ 2572 w 4142"/>
                <a:gd name="T111" fmla="*/ 4091 h 4829"/>
                <a:gd name="T112" fmla="*/ 2775 w 4142"/>
                <a:gd name="T113" fmla="*/ 4103 h 4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142" h="4829">
                  <a:moveTo>
                    <a:pt x="2770" y="4094"/>
                  </a:moveTo>
                  <a:lnTo>
                    <a:pt x="2770" y="4094"/>
                  </a:lnTo>
                  <a:lnTo>
                    <a:pt x="2704" y="4086"/>
                  </a:lnTo>
                  <a:lnTo>
                    <a:pt x="2637" y="4081"/>
                  </a:lnTo>
                  <a:lnTo>
                    <a:pt x="2571" y="4078"/>
                  </a:lnTo>
                  <a:lnTo>
                    <a:pt x="2505" y="4076"/>
                  </a:lnTo>
                  <a:lnTo>
                    <a:pt x="2439" y="4075"/>
                  </a:lnTo>
                  <a:lnTo>
                    <a:pt x="2373" y="4075"/>
                  </a:lnTo>
                  <a:lnTo>
                    <a:pt x="2306" y="4076"/>
                  </a:lnTo>
                  <a:lnTo>
                    <a:pt x="2240" y="4078"/>
                  </a:lnTo>
                  <a:lnTo>
                    <a:pt x="2240" y="4078"/>
                  </a:lnTo>
                  <a:lnTo>
                    <a:pt x="2113" y="4084"/>
                  </a:lnTo>
                  <a:lnTo>
                    <a:pt x="2049" y="4088"/>
                  </a:lnTo>
                  <a:lnTo>
                    <a:pt x="1986" y="4093"/>
                  </a:lnTo>
                  <a:lnTo>
                    <a:pt x="1922" y="4098"/>
                  </a:lnTo>
                  <a:lnTo>
                    <a:pt x="1858" y="4105"/>
                  </a:lnTo>
                  <a:lnTo>
                    <a:pt x="1795" y="4113"/>
                  </a:lnTo>
                  <a:lnTo>
                    <a:pt x="1732" y="4121"/>
                  </a:lnTo>
                  <a:lnTo>
                    <a:pt x="1732" y="4121"/>
                  </a:lnTo>
                  <a:lnTo>
                    <a:pt x="1669" y="4131"/>
                  </a:lnTo>
                  <a:lnTo>
                    <a:pt x="1608" y="4142"/>
                  </a:lnTo>
                  <a:lnTo>
                    <a:pt x="1546" y="4153"/>
                  </a:lnTo>
                  <a:lnTo>
                    <a:pt x="1486" y="4167"/>
                  </a:lnTo>
                  <a:lnTo>
                    <a:pt x="1424" y="4182"/>
                  </a:lnTo>
                  <a:lnTo>
                    <a:pt x="1364" y="4198"/>
                  </a:lnTo>
                  <a:lnTo>
                    <a:pt x="1305" y="4215"/>
                  </a:lnTo>
                  <a:lnTo>
                    <a:pt x="1244" y="4234"/>
                  </a:lnTo>
                  <a:lnTo>
                    <a:pt x="1244" y="4234"/>
                  </a:lnTo>
                  <a:lnTo>
                    <a:pt x="1187" y="4254"/>
                  </a:lnTo>
                  <a:lnTo>
                    <a:pt x="1129" y="4275"/>
                  </a:lnTo>
                  <a:lnTo>
                    <a:pt x="1073" y="4298"/>
                  </a:lnTo>
                  <a:lnTo>
                    <a:pt x="1017" y="4322"/>
                  </a:lnTo>
                  <a:lnTo>
                    <a:pt x="906" y="4371"/>
                  </a:lnTo>
                  <a:lnTo>
                    <a:pt x="794" y="4422"/>
                  </a:lnTo>
                  <a:lnTo>
                    <a:pt x="794" y="4422"/>
                  </a:lnTo>
                  <a:lnTo>
                    <a:pt x="689" y="4469"/>
                  </a:lnTo>
                  <a:lnTo>
                    <a:pt x="636" y="4492"/>
                  </a:lnTo>
                  <a:lnTo>
                    <a:pt x="584" y="4517"/>
                  </a:lnTo>
                  <a:lnTo>
                    <a:pt x="532" y="4543"/>
                  </a:lnTo>
                  <a:lnTo>
                    <a:pt x="481" y="4571"/>
                  </a:lnTo>
                  <a:lnTo>
                    <a:pt x="431" y="4600"/>
                  </a:lnTo>
                  <a:lnTo>
                    <a:pt x="407" y="4615"/>
                  </a:lnTo>
                  <a:lnTo>
                    <a:pt x="384" y="4631"/>
                  </a:lnTo>
                  <a:lnTo>
                    <a:pt x="384" y="4631"/>
                  </a:lnTo>
                  <a:lnTo>
                    <a:pt x="360" y="4648"/>
                  </a:lnTo>
                  <a:lnTo>
                    <a:pt x="338" y="4665"/>
                  </a:lnTo>
                  <a:lnTo>
                    <a:pt x="316" y="4682"/>
                  </a:lnTo>
                  <a:lnTo>
                    <a:pt x="295" y="4700"/>
                  </a:lnTo>
                  <a:lnTo>
                    <a:pt x="295" y="4700"/>
                  </a:lnTo>
                  <a:lnTo>
                    <a:pt x="255" y="4738"/>
                  </a:lnTo>
                  <a:lnTo>
                    <a:pt x="235" y="4755"/>
                  </a:lnTo>
                  <a:lnTo>
                    <a:pt x="214" y="4772"/>
                  </a:lnTo>
                  <a:lnTo>
                    <a:pt x="214" y="4772"/>
                  </a:lnTo>
                  <a:lnTo>
                    <a:pt x="196" y="4783"/>
                  </a:lnTo>
                  <a:lnTo>
                    <a:pt x="175" y="4796"/>
                  </a:lnTo>
                  <a:lnTo>
                    <a:pt x="164" y="4801"/>
                  </a:lnTo>
                  <a:lnTo>
                    <a:pt x="152" y="4807"/>
                  </a:lnTo>
                  <a:lnTo>
                    <a:pt x="141" y="4811"/>
                  </a:lnTo>
                  <a:lnTo>
                    <a:pt x="129" y="4814"/>
                  </a:lnTo>
                  <a:lnTo>
                    <a:pt x="117" y="4816"/>
                  </a:lnTo>
                  <a:lnTo>
                    <a:pt x="106" y="4817"/>
                  </a:lnTo>
                  <a:lnTo>
                    <a:pt x="95" y="4817"/>
                  </a:lnTo>
                  <a:lnTo>
                    <a:pt x="83" y="4815"/>
                  </a:lnTo>
                  <a:lnTo>
                    <a:pt x="74" y="4812"/>
                  </a:lnTo>
                  <a:lnTo>
                    <a:pt x="63" y="4807"/>
                  </a:lnTo>
                  <a:lnTo>
                    <a:pt x="55" y="4799"/>
                  </a:lnTo>
                  <a:lnTo>
                    <a:pt x="46" y="4790"/>
                  </a:lnTo>
                  <a:lnTo>
                    <a:pt x="46" y="4790"/>
                  </a:lnTo>
                  <a:lnTo>
                    <a:pt x="41" y="4781"/>
                  </a:lnTo>
                  <a:lnTo>
                    <a:pt x="37" y="4774"/>
                  </a:lnTo>
                  <a:lnTo>
                    <a:pt x="29" y="4757"/>
                  </a:lnTo>
                  <a:lnTo>
                    <a:pt x="25" y="4738"/>
                  </a:lnTo>
                  <a:lnTo>
                    <a:pt x="21" y="4720"/>
                  </a:lnTo>
                  <a:lnTo>
                    <a:pt x="19" y="4699"/>
                  </a:lnTo>
                  <a:lnTo>
                    <a:pt x="18" y="4680"/>
                  </a:lnTo>
                  <a:lnTo>
                    <a:pt x="17" y="4643"/>
                  </a:lnTo>
                  <a:lnTo>
                    <a:pt x="17" y="4643"/>
                  </a:lnTo>
                  <a:lnTo>
                    <a:pt x="13" y="4538"/>
                  </a:lnTo>
                  <a:lnTo>
                    <a:pt x="12" y="4485"/>
                  </a:lnTo>
                  <a:lnTo>
                    <a:pt x="12" y="4432"/>
                  </a:lnTo>
                  <a:lnTo>
                    <a:pt x="12" y="4432"/>
                  </a:lnTo>
                  <a:lnTo>
                    <a:pt x="13" y="4365"/>
                  </a:lnTo>
                  <a:lnTo>
                    <a:pt x="16" y="4298"/>
                  </a:lnTo>
                  <a:lnTo>
                    <a:pt x="21" y="4163"/>
                  </a:lnTo>
                  <a:lnTo>
                    <a:pt x="23" y="4096"/>
                  </a:lnTo>
                  <a:lnTo>
                    <a:pt x="25" y="4029"/>
                  </a:lnTo>
                  <a:lnTo>
                    <a:pt x="26" y="3961"/>
                  </a:lnTo>
                  <a:lnTo>
                    <a:pt x="25" y="3894"/>
                  </a:lnTo>
                  <a:lnTo>
                    <a:pt x="25" y="3894"/>
                  </a:lnTo>
                  <a:lnTo>
                    <a:pt x="25" y="3828"/>
                  </a:lnTo>
                  <a:lnTo>
                    <a:pt x="27" y="3763"/>
                  </a:lnTo>
                  <a:lnTo>
                    <a:pt x="31" y="3697"/>
                  </a:lnTo>
                  <a:lnTo>
                    <a:pt x="38" y="3633"/>
                  </a:lnTo>
                  <a:lnTo>
                    <a:pt x="42" y="3601"/>
                  </a:lnTo>
                  <a:lnTo>
                    <a:pt x="47" y="3569"/>
                  </a:lnTo>
                  <a:lnTo>
                    <a:pt x="53" y="3536"/>
                  </a:lnTo>
                  <a:lnTo>
                    <a:pt x="59" y="3504"/>
                  </a:lnTo>
                  <a:lnTo>
                    <a:pt x="65" y="3472"/>
                  </a:lnTo>
                  <a:lnTo>
                    <a:pt x="73" y="3440"/>
                  </a:lnTo>
                  <a:lnTo>
                    <a:pt x="81" y="3408"/>
                  </a:lnTo>
                  <a:lnTo>
                    <a:pt x="91" y="3377"/>
                  </a:lnTo>
                  <a:lnTo>
                    <a:pt x="91" y="3377"/>
                  </a:lnTo>
                  <a:lnTo>
                    <a:pt x="110" y="3314"/>
                  </a:lnTo>
                  <a:lnTo>
                    <a:pt x="132" y="3250"/>
                  </a:lnTo>
                  <a:lnTo>
                    <a:pt x="156" y="3189"/>
                  </a:lnTo>
                  <a:lnTo>
                    <a:pt x="180" y="3126"/>
                  </a:lnTo>
                  <a:lnTo>
                    <a:pt x="205" y="3064"/>
                  </a:lnTo>
                  <a:lnTo>
                    <a:pt x="232" y="3003"/>
                  </a:lnTo>
                  <a:lnTo>
                    <a:pt x="285" y="2880"/>
                  </a:lnTo>
                  <a:lnTo>
                    <a:pt x="285" y="2880"/>
                  </a:lnTo>
                  <a:lnTo>
                    <a:pt x="335" y="2764"/>
                  </a:lnTo>
                  <a:lnTo>
                    <a:pt x="385" y="2646"/>
                  </a:lnTo>
                  <a:lnTo>
                    <a:pt x="435" y="2528"/>
                  </a:lnTo>
                  <a:lnTo>
                    <a:pt x="461" y="2469"/>
                  </a:lnTo>
                  <a:lnTo>
                    <a:pt x="488" y="2411"/>
                  </a:lnTo>
                  <a:lnTo>
                    <a:pt x="488" y="2411"/>
                  </a:lnTo>
                  <a:lnTo>
                    <a:pt x="512" y="2357"/>
                  </a:lnTo>
                  <a:lnTo>
                    <a:pt x="539" y="2304"/>
                  </a:lnTo>
                  <a:lnTo>
                    <a:pt x="565" y="2251"/>
                  </a:lnTo>
                  <a:lnTo>
                    <a:pt x="593" y="2199"/>
                  </a:lnTo>
                  <a:lnTo>
                    <a:pt x="622" y="2147"/>
                  </a:lnTo>
                  <a:lnTo>
                    <a:pt x="652" y="2096"/>
                  </a:lnTo>
                  <a:lnTo>
                    <a:pt x="683" y="2046"/>
                  </a:lnTo>
                  <a:lnTo>
                    <a:pt x="714" y="1996"/>
                  </a:lnTo>
                  <a:lnTo>
                    <a:pt x="714" y="1996"/>
                  </a:lnTo>
                  <a:lnTo>
                    <a:pt x="748" y="1947"/>
                  </a:lnTo>
                  <a:lnTo>
                    <a:pt x="781" y="1897"/>
                  </a:lnTo>
                  <a:lnTo>
                    <a:pt x="817" y="1849"/>
                  </a:lnTo>
                  <a:lnTo>
                    <a:pt x="853" y="1801"/>
                  </a:lnTo>
                  <a:lnTo>
                    <a:pt x="890" y="1753"/>
                  </a:lnTo>
                  <a:lnTo>
                    <a:pt x="928" y="1707"/>
                  </a:lnTo>
                  <a:lnTo>
                    <a:pt x="967" y="1662"/>
                  </a:lnTo>
                  <a:lnTo>
                    <a:pt x="1007" y="1617"/>
                  </a:lnTo>
                  <a:lnTo>
                    <a:pt x="1007" y="1617"/>
                  </a:lnTo>
                  <a:lnTo>
                    <a:pt x="1049" y="1570"/>
                  </a:lnTo>
                  <a:lnTo>
                    <a:pt x="1090" y="1525"/>
                  </a:lnTo>
                  <a:lnTo>
                    <a:pt x="1172" y="1430"/>
                  </a:lnTo>
                  <a:lnTo>
                    <a:pt x="1254" y="1337"/>
                  </a:lnTo>
                  <a:lnTo>
                    <a:pt x="1295" y="1290"/>
                  </a:lnTo>
                  <a:lnTo>
                    <a:pt x="1336" y="1244"/>
                  </a:lnTo>
                  <a:lnTo>
                    <a:pt x="1336" y="1244"/>
                  </a:lnTo>
                  <a:lnTo>
                    <a:pt x="1377" y="1201"/>
                  </a:lnTo>
                  <a:lnTo>
                    <a:pt x="1418" y="1159"/>
                  </a:lnTo>
                  <a:lnTo>
                    <a:pt x="1460" y="1118"/>
                  </a:lnTo>
                  <a:lnTo>
                    <a:pt x="1504" y="1077"/>
                  </a:lnTo>
                  <a:lnTo>
                    <a:pt x="1547" y="1037"/>
                  </a:lnTo>
                  <a:lnTo>
                    <a:pt x="1592" y="998"/>
                  </a:lnTo>
                  <a:lnTo>
                    <a:pt x="1638" y="959"/>
                  </a:lnTo>
                  <a:lnTo>
                    <a:pt x="1683" y="922"/>
                  </a:lnTo>
                  <a:lnTo>
                    <a:pt x="1730" y="885"/>
                  </a:lnTo>
                  <a:lnTo>
                    <a:pt x="1777" y="849"/>
                  </a:lnTo>
                  <a:lnTo>
                    <a:pt x="1824" y="814"/>
                  </a:lnTo>
                  <a:lnTo>
                    <a:pt x="1872" y="780"/>
                  </a:lnTo>
                  <a:lnTo>
                    <a:pt x="1921" y="746"/>
                  </a:lnTo>
                  <a:lnTo>
                    <a:pt x="1970" y="712"/>
                  </a:lnTo>
                  <a:lnTo>
                    <a:pt x="2019" y="680"/>
                  </a:lnTo>
                  <a:lnTo>
                    <a:pt x="2068" y="648"/>
                  </a:lnTo>
                  <a:lnTo>
                    <a:pt x="2068" y="648"/>
                  </a:lnTo>
                  <a:lnTo>
                    <a:pt x="2117" y="616"/>
                  </a:lnTo>
                  <a:lnTo>
                    <a:pt x="2167" y="587"/>
                  </a:lnTo>
                  <a:lnTo>
                    <a:pt x="2218" y="557"/>
                  </a:lnTo>
                  <a:lnTo>
                    <a:pt x="2268" y="528"/>
                  </a:lnTo>
                  <a:lnTo>
                    <a:pt x="2319" y="499"/>
                  </a:lnTo>
                  <a:lnTo>
                    <a:pt x="2371" y="472"/>
                  </a:lnTo>
                  <a:lnTo>
                    <a:pt x="2422" y="445"/>
                  </a:lnTo>
                  <a:lnTo>
                    <a:pt x="2474" y="419"/>
                  </a:lnTo>
                  <a:lnTo>
                    <a:pt x="2527" y="393"/>
                  </a:lnTo>
                  <a:lnTo>
                    <a:pt x="2579" y="368"/>
                  </a:lnTo>
                  <a:lnTo>
                    <a:pt x="2632" y="343"/>
                  </a:lnTo>
                  <a:lnTo>
                    <a:pt x="2686" y="320"/>
                  </a:lnTo>
                  <a:lnTo>
                    <a:pt x="2739" y="297"/>
                  </a:lnTo>
                  <a:lnTo>
                    <a:pt x="2793" y="274"/>
                  </a:lnTo>
                  <a:lnTo>
                    <a:pt x="2847" y="252"/>
                  </a:lnTo>
                  <a:lnTo>
                    <a:pt x="2901" y="231"/>
                  </a:lnTo>
                  <a:lnTo>
                    <a:pt x="2901" y="231"/>
                  </a:lnTo>
                  <a:lnTo>
                    <a:pt x="2960" y="208"/>
                  </a:lnTo>
                  <a:lnTo>
                    <a:pt x="3019" y="187"/>
                  </a:lnTo>
                  <a:lnTo>
                    <a:pt x="3078" y="167"/>
                  </a:lnTo>
                  <a:lnTo>
                    <a:pt x="3138" y="149"/>
                  </a:lnTo>
                  <a:lnTo>
                    <a:pt x="3197" y="131"/>
                  </a:lnTo>
                  <a:lnTo>
                    <a:pt x="3258" y="115"/>
                  </a:lnTo>
                  <a:lnTo>
                    <a:pt x="3319" y="101"/>
                  </a:lnTo>
                  <a:lnTo>
                    <a:pt x="3381" y="88"/>
                  </a:lnTo>
                  <a:lnTo>
                    <a:pt x="3381" y="88"/>
                  </a:lnTo>
                  <a:lnTo>
                    <a:pt x="3443" y="77"/>
                  </a:lnTo>
                  <a:lnTo>
                    <a:pt x="3506" y="67"/>
                  </a:lnTo>
                  <a:lnTo>
                    <a:pt x="3569" y="59"/>
                  </a:lnTo>
                  <a:lnTo>
                    <a:pt x="3632" y="50"/>
                  </a:lnTo>
                  <a:lnTo>
                    <a:pt x="3696" y="44"/>
                  </a:lnTo>
                  <a:lnTo>
                    <a:pt x="3759" y="38"/>
                  </a:lnTo>
                  <a:lnTo>
                    <a:pt x="3886" y="29"/>
                  </a:lnTo>
                  <a:lnTo>
                    <a:pt x="3886" y="29"/>
                  </a:lnTo>
                  <a:lnTo>
                    <a:pt x="4011" y="20"/>
                  </a:lnTo>
                  <a:lnTo>
                    <a:pt x="4136" y="13"/>
                  </a:lnTo>
                  <a:lnTo>
                    <a:pt x="4136" y="13"/>
                  </a:lnTo>
                  <a:lnTo>
                    <a:pt x="4139" y="12"/>
                  </a:lnTo>
                  <a:lnTo>
                    <a:pt x="4140" y="10"/>
                  </a:lnTo>
                  <a:lnTo>
                    <a:pt x="4142" y="8"/>
                  </a:lnTo>
                  <a:lnTo>
                    <a:pt x="4142" y="5"/>
                  </a:lnTo>
                  <a:lnTo>
                    <a:pt x="4142" y="3"/>
                  </a:lnTo>
                  <a:lnTo>
                    <a:pt x="4140" y="1"/>
                  </a:lnTo>
                  <a:lnTo>
                    <a:pt x="4139" y="0"/>
                  </a:lnTo>
                  <a:lnTo>
                    <a:pt x="4136" y="0"/>
                  </a:lnTo>
                  <a:lnTo>
                    <a:pt x="4136" y="0"/>
                  </a:lnTo>
                  <a:lnTo>
                    <a:pt x="4008" y="8"/>
                  </a:lnTo>
                  <a:lnTo>
                    <a:pt x="3879" y="16"/>
                  </a:lnTo>
                  <a:lnTo>
                    <a:pt x="3751" y="27"/>
                  </a:lnTo>
                  <a:lnTo>
                    <a:pt x="3686" y="33"/>
                  </a:lnTo>
                  <a:lnTo>
                    <a:pt x="3623" y="39"/>
                  </a:lnTo>
                  <a:lnTo>
                    <a:pt x="3559" y="48"/>
                  </a:lnTo>
                  <a:lnTo>
                    <a:pt x="3495" y="56"/>
                  </a:lnTo>
                  <a:lnTo>
                    <a:pt x="3432" y="66"/>
                  </a:lnTo>
                  <a:lnTo>
                    <a:pt x="3368" y="78"/>
                  </a:lnTo>
                  <a:lnTo>
                    <a:pt x="3305" y="90"/>
                  </a:lnTo>
                  <a:lnTo>
                    <a:pt x="3243" y="105"/>
                  </a:lnTo>
                  <a:lnTo>
                    <a:pt x="3180" y="121"/>
                  </a:lnTo>
                  <a:lnTo>
                    <a:pt x="3118" y="140"/>
                  </a:lnTo>
                  <a:lnTo>
                    <a:pt x="3118" y="140"/>
                  </a:lnTo>
                  <a:lnTo>
                    <a:pt x="3061" y="158"/>
                  </a:lnTo>
                  <a:lnTo>
                    <a:pt x="3005" y="178"/>
                  </a:lnTo>
                  <a:lnTo>
                    <a:pt x="2949" y="198"/>
                  </a:lnTo>
                  <a:lnTo>
                    <a:pt x="2893" y="219"/>
                  </a:lnTo>
                  <a:lnTo>
                    <a:pt x="2838" y="241"/>
                  </a:lnTo>
                  <a:lnTo>
                    <a:pt x="2782" y="264"/>
                  </a:lnTo>
                  <a:lnTo>
                    <a:pt x="2673" y="310"/>
                  </a:lnTo>
                  <a:lnTo>
                    <a:pt x="2673" y="310"/>
                  </a:lnTo>
                  <a:lnTo>
                    <a:pt x="2619" y="335"/>
                  </a:lnTo>
                  <a:lnTo>
                    <a:pt x="2566" y="360"/>
                  </a:lnTo>
                  <a:lnTo>
                    <a:pt x="2512" y="386"/>
                  </a:lnTo>
                  <a:lnTo>
                    <a:pt x="2459" y="412"/>
                  </a:lnTo>
                  <a:lnTo>
                    <a:pt x="2406" y="439"/>
                  </a:lnTo>
                  <a:lnTo>
                    <a:pt x="2353" y="466"/>
                  </a:lnTo>
                  <a:lnTo>
                    <a:pt x="2301" y="495"/>
                  </a:lnTo>
                  <a:lnTo>
                    <a:pt x="2249" y="524"/>
                  </a:lnTo>
                  <a:lnTo>
                    <a:pt x="2249" y="524"/>
                  </a:lnTo>
                  <a:lnTo>
                    <a:pt x="2199" y="554"/>
                  </a:lnTo>
                  <a:lnTo>
                    <a:pt x="2148" y="583"/>
                  </a:lnTo>
                  <a:lnTo>
                    <a:pt x="2098" y="614"/>
                  </a:lnTo>
                  <a:lnTo>
                    <a:pt x="2049" y="645"/>
                  </a:lnTo>
                  <a:lnTo>
                    <a:pt x="1999" y="677"/>
                  </a:lnTo>
                  <a:lnTo>
                    <a:pt x="1952" y="710"/>
                  </a:lnTo>
                  <a:lnTo>
                    <a:pt x="1903" y="743"/>
                  </a:lnTo>
                  <a:lnTo>
                    <a:pt x="1855" y="777"/>
                  </a:lnTo>
                  <a:lnTo>
                    <a:pt x="1808" y="812"/>
                  </a:lnTo>
                  <a:lnTo>
                    <a:pt x="1762" y="847"/>
                  </a:lnTo>
                  <a:lnTo>
                    <a:pt x="1715" y="883"/>
                  </a:lnTo>
                  <a:lnTo>
                    <a:pt x="1669" y="919"/>
                  </a:lnTo>
                  <a:lnTo>
                    <a:pt x="1625" y="956"/>
                  </a:lnTo>
                  <a:lnTo>
                    <a:pt x="1580" y="995"/>
                  </a:lnTo>
                  <a:lnTo>
                    <a:pt x="1536" y="1033"/>
                  </a:lnTo>
                  <a:lnTo>
                    <a:pt x="1492" y="1072"/>
                  </a:lnTo>
                  <a:lnTo>
                    <a:pt x="1492" y="1072"/>
                  </a:lnTo>
                  <a:lnTo>
                    <a:pt x="1446" y="1116"/>
                  </a:lnTo>
                  <a:lnTo>
                    <a:pt x="1401" y="1160"/>
                  </a:lnTo>
                  <a:lnTo>
                    <a:pt x="1357" y="1206"/>
                  </a:lnTo>
                  <a:lnTo>
                    <a:pt x="1314" y="1252"/>
                  </a:lnTo>
                  <a:lnTo>
                    <a:pt x="1272" y="1298"/>
                  </a:lnTo>
                  <a:lnTo>
                    <a:pt x="1229" y="1346"/>
                  </a:lnTo>
                  <a:lnTo>
                    <a:pt x="1146" y="1442"/>
                  </a:lnTo>
                  <a:lnTo>
                    <a:pt x="1146" y="1442"/>
                  </a:lnTo>
                  <a:lnTo>
                    <a:pt x="1106" y="1489"/>
                  </a:lnTo>
                  <a:lnTo>
                    <a:pt x="1066" y="1533"/>
                  </a:lnTo>
                  <a:lnTo>
                    <a:pt x="985" y="1624"/>
                  </a:lnTo>
                  <a:lnTo>
                    <a:pt x="945" y="1669"/>
                  </a:lnTo>
                  <a:lnTo>
                    <a:pt x="906" y="1716"/>
                  </a:lnTo>
                  <a:lnTo>
                    <a:pt x="866" y="1763"/>
                  </a:lnTo>
                  <a:lnTo>
                    <a:pt x="829" y="1811"/>
                  </a:lnTo>
                  <a:lnTo>
                    <a:pt x="829" y="1811"/>
                  </a:lnTo>
                  <a:lnTo>
                    <a:pt x="793" y="1858"/>
                  </a:lnTo>
                  <a:lnTo>
                    <a:pt x="758" y="1907"/>
                  </a:lnTo>
                  <a:lnTo>
                    <a:pt x="724" y="1957"/>
                  </a:lnTo>
                  <a:lnTo>
                    <a:pt x="692" y="2007"/>
                  </a:lnTo>
                  <a:lnTo>
                    <a:pt x="661" y="2058"/>
                  </a:lnTo>
                  <a:lnTo>
                    <a:pt x="629" y="2110"/>
                  </a:lnTo>
                  <a:lnTo>
                    <a:pt x="599" y="2162"/>
                  </a:lnTo>
                  <a:lnTo>
                    <a:pt x="570" y="2214"/>
                  </a:lnTo>
                  <a:lnTo>
                    <a:pt x="570" y="2214"/>
                  </a:lnTo>
                  <a:lnTo>
                    <a:pt x="542" y="2271"/>
                  </a:lnTo>
                  <a:lnTo>
                    <a:pt x="514" y="2327"/>
                  </a:lnTo>
                  <a:lnTo>
                    <a:pt x="488" y="2383"/>
                  </a:lnTo>
                  <a:lnTo>
                    <a:pt x="461" y="2441"/>
                  </a:lnTo>
                  <a:lnTo>
                    <a:pt x="411" y="2555"/>
                  </a:lnTo>
                  <a:lnTo>
                    <a:pt x="362" y="2670"/>
                  </a:lnTo>
                  <a:lnTo>
                    <a:pt x="362" y="2670"/>
                  </a:lnTo>
                  <a:lnTo>
                    <a:pt x="256" y="2913"/>
                  </a:lnTo>
                  <a:lnTo>
                    <a:pt x="205" y="3036"/>
                  </a:lnTo>
                  <a:lnTo>
                    <a:pt x="180" y="3096"/>
                  </a:lnTo>
                  <a:lnTo>
                    <a:pt x="156" y="3158"/>
                  </a:lnTo>
                  <a:lnTo>
                    <a:pt x="156" y="3158"/>
                  </a:lnTo>
                  <a:lnTo>
                    <a:pt x="132" y="3219"/>
                  </a:lnTo>
                  <a:lnTo>
                    <a:pt x="110" y="3280"/>
                  </a:lnTo>
                  <a:lnTo>
                    <a:pt x="90" y="3342"/>
                  </a:lnTo>
                  <a:lnTo>
                    <a:pt x="72" y="3404"/>
                  </a:lnTo>
                  <a:lnTo>
                    <a:pt x="55" y="3467"/>
                  </a:lnTo>
                  <a:lnTo>
                    <a:pt x="48" y="3498"/>
                  </a:lnTo>
                  <a:lnTo>
                    <a:pt x="41" y="3530"/>
                  </a:lnTo>
                  <a:lnTo>
                    <a:pt x="36" y="3561"/>
                  </a:lnTo>
                  <a:lnTo>
                    <a:pt x="30" y="3593"/>
                  </a:lnTo>
                  <a:lnTo>
                    <a:pt x="25" y="3626"/>
                  </a:lnTo>
                  <a:lnTo>
                    <a:pt x="22" y="3659"/>
                  </a:lnTo>
                  <a:lnTo>
                    <a:pt x="22" y="3659"/>
                  </a:lnTo>
                  <a:lnTo>
                    <a:pt x="19" y="3692"/>
                  </a:lnTo>
                  <a:lnTo>
                    <a:pt x="16" y="3725"/>
                  </a:lnTo>
                  <a:lnTo>
                    <a:pt x="13" y="3791"/>
                  </a:lnTo>
                  <a:lnTo>
                    <a:pt x="12" y="3857"/>
                  </a:lnTo>
                  <a:lnTo>
                    <a:pt x="12" y="3923"/>
                  </a:lnTo>
                  <a:lnTo>
                    <a:pt x="12" y="3923"/>
                  </a:lnTo>
                  <a:lnTo>
                    <a:pt x="12" y="3992"/>
                  </a:lnTo>
                  <a:lnTo>
                    <a:pt x="11" y="4062"/>
                  </a:lnTo>
                  <a:lnTo>
                    <a:pt x="7" y="4201"/>
                  </a:lnTo>
                  <a:lnTo>
                    <a:pt x="7" y="4201"/>
                  </a:lnTo>
                  <a:lnTo>
                    <a:pt x="3" y="4318"/>
                  </a:lnTo>
                  <a:lnTo>
                    <a:pt x="0" y="4436"/>
                  </a:lnTo>
                  <a:lnTo>
                    <a:pt x="0" y="4494"/>
                  </a:lnTo>
                  <a:lnTo>
                    <a:pt x="1" y="4553"/>
                  </a:lnTo>
                  <a:lnTo>
                    <a:pt x="2" y="4611"/>
                  </a:lnTo>
                  <a:lnTo>
                    <a:pt x="5" y="4671"/>
                  </a:lnTo>
                  <a:lnTo>
                    <a:pt x="5" y="4671"/>
                  </a:lnTo>
                  <a:lnTo>
                    <a:pt x="7" y="4704"/>
                  </a:lnTo>
                  <a:lnTo>
                    <a:pt x="9" y="4721"/>
                  </a:lnTo>
                  <a:lnTo>
                    <a:pt x="12" y="4738"/>
                  </a:lnTo>
                  <a:lnTo>
                    <a:pt x="17" y="4755"/>
                  </a:lnTo>
                  <a:lnTo>
                    <a:pt x="22" y="4771"/>
                  </a:lnTo>
                  <a:lnTo>
                    <a:pt x="29" y="4785"/>
                  </a:lnTo>
                  <a:lnTo>
                    <a:pt x="34" y="4793"/>
                  </a:lnTo>
                  <a:lnTo>
                    <a:pt x="39" y="4800"/>
                  </a:lnTo>
                  <a:lnTo>
                    <a:pt x="39" y="4800"/>
                  </a:lnTo>
                  <a:lnTo>
                    <a:pt x="44" y="4807"/>
                  </a:lnTo>
                  <a:lnTo>
                    <a:pt x="51" y="4812"/>
                  </a:lnTo>
                  <a:lnTo>
                    <a:pt x="57" y="4817"/>
                  </a:lnTo>
                  <a:lnTo>
                    <a:pt x="64" y="4820"/>
                  </a:lnTo>
                  <a:lnTo>
                    <a:pt x="71" y="4824"/>
                  </a:lnTo>
                  <a:lnTo>
                    <a:pt x="79" y="4827"/>
                  </a:lnTo>
                  <a:lnTo>
                    <a:pt x="87" y="4828"/>
                  </a:lnTo>
                  <a:lnTo>
                    <a:pt x="94" y="4829"/>
                  </a:lnTo>
                  <a:lnTo>
                    <a:pt x="111" y="4829"/>
                  </a:lnTo>
                  <a:lnTo>
                    <a:pt x="127" y="4827"/>
                  </a:lnTo>
                  <a:lnTo>
                    <a:pt x="143" y="4823"/>
                  </a:lnTo>
                  <a:lnTo>
                    <a:pt x="159" y="4817"/>
                  </a:lnTo>
                  <a:lnTo>
                    <a:pt x="159" y="4817"/>
                  </a:lnTo>
                  <a:lnTo>
                    <a:pt x="171" y="4812"/>
                  </a:lnTo>
                  <a:lnTo>
                    <a:pt x="183" y="4807"/>
                  </a:lnTo>
                  <a:lnTo>
                    <a:pt x="205" y="4793"/>
                  </a:lnTo>
                  <a:lnTo>
                    <a:pt x="227" y="4778"/>
                  </a:lnTo>
                  <a:lnTo>
                    <a:pt x="247" y="4761"/>
                  </a:lnTo>
                  <a:lnTo>
                    <a:pt x="286" y="4726"/>
                  </a:lnTo>
                  <a:lnTo>
                    <a:pt x="306" y="4708"/>
                  </a:lnTo>
                  <a:lnTo>
                    <a:pt x="326" y="4691"/>
                  </a:lnTo>
                  <a:lnTo>
                    <a:pt x="326" y="4691"/>
                  </a:lnTo>
                  <a:lnTo>
                    <a:pt x="350" y="4673"/>
                  </a:lnTo>
                  <a:lnTo>
                    <a:pt x="374" y="4655"/>
                  </a:lnTo>
                  <a:lnTo>
                    <a:pt x="398" y="4637"/>
                  </a:lnTo>
                  <a:lnTo>
                    <a:pt x="424" y="4620"/>
                  </a:lnTo>
                  <a:lnTo>
                    <a:pt x="449" y="4604"/>
                  </a:lnTo>
                  <a:lnTo>
                    <a:pt x="475" y="4589"/>
                  </a:lnTo>
                  <a:lnTo>
                    <a:pt x="528" y="4559"/>
                  </a:lnTo>
                  <a:lnTo>
                    <a:pt x="528" y="4559"/>
                  </a:lnTo>
                  <a:lnTo>
                    <a:pt x="581" y="4533"/>
                  </a:lnTo>
                  <a:lnTo>
                    <a:pt x="635" y="4506"/>
                  </a:lnTo>
                  <a:lnTo>
                    <a:pt x="689" y="4481"/>
                  </a:lnTo>
                  <a:lnTo>
                    <a:pt x="743" y="4456"/>
                  </a:lnTo>
                  <a:lnTo>
                    <a:pt x="853" y="4407"/>
                  </a:lnTo>
                  <a:lnTo>
                    <a:pt x="962" y="4358"/>
                  </a:lnTo>
                  <a:lnTo>
                    <a:pt x="962" y="4358"/>
                  </a:lnTo>
                  <a:lnTo>
                    <a:pt x="1021" y="4332"/>
                  </a:lnTo>
                  <a:lnTo>
                    <a:pt x="1081" y="4307"/>
                  </a:lnTo>
                  <a:lnTo>
                    <a:pt x="1141" y="4284"/>
                  </a:lnTo>
                  <a:lnTo>
                    <a:pt x="1202" y="4262"/>
                  </a:lnTo>
                  <a:lnTo>
                    <a:pt x="1263" y="4241"/>
                  </a:lnTo>
                  <a:lnTo>
                    <a:pt x="1326" y="4222"/>
                  </a:lnTo>
                  <a:lnTo>
                    <a:pt x="1387" y="4204"/>
                  </a:lnTo>
                  <a:lnTo>
                    <a:pt x="1451" y="4188"/>
                  </a:lnTo>
                  <a:lnTo>
                    <a:pt x="1451" y="4188"/>
                  </a:lnTo>
                  <a:lnTo>
                    <a:pt x="1515" y="4173"/>
                  </a:lnTo>
                  <a:lnTo>
                    <a:pt x="1578" y="4161"/>
                  </a:lnTo>
                  <a:lnTo>
                    <a:pt x="1643" y="4149"/>
                  </a:lnTo>
                  <a:lnTo>
                    <a:pt x="1707" y="4138"/>
                  </a:lnTo>
                  <a:lnTo>
                    <a:pt x="1771" y="4129"/>
                  </a:lnTo>
                  <a:lnTo>
                    <a:pt x="1836" y="4121"/>
                  </a:lnTo>
                  <a:lnTo>
                    <a:pt x="1902" y="4114"/>
                  </a:lnTo>
                  <a:lnTo>
                    <a:pt x="1967" y="4109"/>
                  </a:lnTo>
                  <a:lnTo>
                    <a:pt x="1967" y="4109"/>
                  </a:lnTo>
                  <a:lnTo>
                    <a:pt x="2033" y="4103"/>
                  </a:lnTo>
                  <a:lnTo>
                    <a:pt x="2101" y="4098"/>
                  </a:lnTo>
                  <a:lnTo>
                    <a:pt x="2168" y="4094"/>
                  </a:lnTo>
                  <a:lnTo>
                    <a:pt x="2236" y="4091"/>
                  </a:lnTo>
                  <a:lnTo>
                    <a:pt x="2304" y="4088"/>
                  </a:lnTo>
                  <a:lnTo>
                    <a:pt x="2371" y="4087"/>
                  </a:lnTo>
                  <a:lnTo>
                    <a:pt x="2439" y="4087"/>
                  </a:lnTo>
                  <a:lnTo>
                    <a:pt x="2507" y="4088"/>
                  </a:lnTo>
                  <a:lnTo>
                    <a:pt x="2507" y="4088"/>
                  </a:lnTo>
                  <a:lnTo>
                    <a:pt x="2572" y="4091"/>
                  </a:lnTo>
                  <a:lnTo>
                    <a:pt x="2638" y="4094"/>
                  </a:lnTo>
                  <a:lnTo>
                    <a:pt x="2704" y="4099"/>
                  </a:lnTo>
                  <a:lnTo>
                    <a:pt x="2770" y="4107"/>
                  </a:lnTo>
                  <a:lnTo>
                    <a:pt x="2770" y="4107"/>
                  </a:lnTo>
                  <a:lnTo>
                    <a:pt x="2772" y="4107"/>
                  </a:lnTo>
                  <a:lnTo>
                    <a:pt x="2774" y="4104"/>
                  </a:lnTo>
                  <a:lnTo>
                    <a:pt x="2775" y="4103"/>
                  </a:lnTo>
                  <a:lnTo>
                    <a:pt x="2776" y="4100"/>
                  </a:lnTo>
                  <a:lnTo>
                    <a:pt x="2775" y="4098"/>
                  </a:lnTo>
                  <a:lnTo>
                    <a:pt x="2774" y="4096"/>
                  </a:lnTo>
                  <a:lnTo>
                    <a:pt x="2772" y="4095"/>
                  </a:lnTo>
                  <a:lnTo>
                    <a:pt x="2770" y="4094"/>
                  </a:lnTo>
                  <a:lnTo>
                    <a:pt x="2770" y="40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2C191D21-9B42-4367-2BFE-C59DE49524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" y="1725"/>
              <a:ext cx="31" cy="610"/>
            </a:xfrm>
            <a:custGeom>
              <a:avLst/>
              <a:gdLst>
                <a:gd name="T0" fmla="*/ 24 w 60"/>
                <a:gd name="T1" fmla="*/ 8 h 1220"/>
                <a:gd name="T2" fmla="*/ 24 w 60"/>
                <a:gd name="T3" fmla="*/ 8 h 1220"/>
                <a:gd name="T4" fmla="*/ 32 w 60"/>
                <a:gd name="T5" fmla="*/ 67 h 1220"/>
                <a:gd name="T6" fmla="*/ 37 w 60"/>
                <a:gd name="T7" fmla="*/ 126 h 1220"/>
                <a:gd name="T8" fmla="*/ 42 w 60"/>
                <a:gd name="T9" fmla="*/ 186 h 1220"/>
                <a:gd name="T10" fmla="*/ 45 w 60"/>
                <a:gd name="T11" fmla="*/ 245 h 1220"/>
                <a:gd name="T12" fmla="*/ 46 w 60"/>
                <a:gd name="T13" fmla="*/ 305 h 1220"/>
                <a:gd name="T14" fmla="*/ 47 w 60"/>
                <a:gd name="T15" fmla="*/ 364 h 1220"/>
                <a:gd name="T16" fmla="*/ 47 w 60"/>
                <a:gd name="T17" fmla="*/ 424 h 1220"/>
                <a:gd name="T18" fmla="*/ 46 w 60"/>
                <a:gd name="T19" fmla="*/ 483 h 1220"/>
                <a:gd name="T20" fmla="*/ 46 w 60"/>
                <a:gd name="T21" fmla="*/ 483 h 1220"/>
                <a:gd name="T22" fmla="*/ 45 w 60"/>
                <a:gd name="T23" fmla="*/ 542 h 1220"/>
                <a:gd name="T24" fmla="*/ 42 w 60"/>
                <a:gd name="T25" fmla="*/ 600 h 1220"/>
                <a:gd name="T26" fmla="*/ 36 w 60"/>
                <a:gd name="T27" fmla="*/ 717 h 1220"/>
                <a:gd name="T28" fmla="*/ 27 w 60"/>
                <a:gd name="T29" fmla="*/ 834 h 1220"/>
                <a:gd name="T30" fmla="*/ 19 w 60"/>
                <a:gd name="T31" fmla="*/ 951 h 1220"/>
                <a:gd name="T32" fmla="*/ 19 w 60"/>
                <a:gd name="T33" fmla="*/ 951 h 1220"/>
                <a:gd name="T34" fmla="*/ 9 w 60"/>
                <a:gd name="T35" fmla="*/ 1081 h 1220"/>
                <a:gd name="T36" fmla="*/ 0 w 60"/>
                <a:gd name="T37" fmla="*/ 1213 h 1220"/>
                <a:gd name="T38" fmla="*/ 0 w 60"/>
                <a:gd name="T39" fmla="*/ 1213 h 1220"/>
                <a:gd name="T40" fmla="*/ 1 w 60"/>
                <a:gd name="T41" fmla="*/ 1215 h 1220"/>
                <a:gd name="T42" fmla="*/ 2 w 60"/>
                <a:gd name="T43" fmla="*/ 1217 h 1220"/>
                <a:gd name="T44" fmla="*/ 4 w 60"/>
                <a:gd name="T45" fmla="*/ 1219 h 1220"/>
                <a:gd name="T46" fmla="*/ 6 w 60"/>
                <a:gd name="T47" fmla="*/ 1220 h 1220"/>
                <a:gd name="T48" fmla="*/ 8 w 60"/>
                <a:gd name="T49" fmla="*/ 1219 h 1220"/>
                <a:gd name="T50" fmla="*/ 10 w 60"/>
                <a:gd name="T51" fmla="*/ 1217 h 1220"/>
                <a:gd name="T52" fmla="*/ 12 w 60"/>
                <a:gd name="T53" fmla="*/ 1215 h 1220"/>
                <a:gd name="T54" fmla="*/ 12 w 60"/>
                <a:gd name="T55" fmla="*/ 1213 h 1220"/>
                <a:gd name="T56" fmla="*/ 12 w 60"/>
                <a:gd name="T57" fmla="*/ 1213 h 1220"/>
                <a:gd name="T58" fmla="*/ 21 w 60"/>
                <a:gd name="T59" fmla="*/ 1096 h 1220"/>
                <a:gd name="T60" fmla="*/ 29 w 60"/>
                <a:gd name="T61" fmla="*/ 979 h 1220"/>
                <a:gd name="T62" fmla="*/ 29 w 60"/>
                <a:gd name="T63" fmla="*/ 979 h 1220"/>
                <a:gd name="T64" fmla="*/ 38 w 60"/>
                <a:gd name="T65" fmla="*/ 862 h 1220"/>
                <a:gd name="T66" fmla="*/ 46 w 60"/>
                <a:gd name="T67" fmla="*/ 745 h 1220"/>
                <a:gd name="T68" fmla="*/ 46 w 60"/>
                <a:gd name="T69" fmla="*/ 745 h 1220"/>
                <a:gd name="T70" fmla="*/ 54 w 60"/>
                <a:gd name="T71" fmla="*/ 627 h 1220"/>
                <a:gd name="T72" fmla="*/ 57 w 60"/>
                <a:gd name="T73" fmla="*/ 567 h 1220"/>
                <a:gd name="T74" fmla="*/ 59 w 60"/>
                <a:gd name="T75" fmla="*/ 508 h 1220"/>
                <a:gd name="T76" fmla="*/ 59 w 60"/>
                <a:gd name="T77" fmla="*/ 508 h 1220"/>
                <a:gd name="T78" fmla="*/ 60 w 60"/>
                <a:gd name="T79" fmla="*/ 449 h 1220"/>
                <a:gd name="T80" fmla="*/ 60 w 60"/>
                <a:gd name="T81" fmla="*/ 390 h 1220"/>
                <a:gd name="T82" fmla="*/ 60 w 60"/>
                <a:gd name="T83" fmla="*/ 330 h 1220"/>
                <a:gd name="T84" fmla="*/ 59 w 60"/>
                <a:gd name="T85" fmla="*/ 272 h 1220"/>
                <a:gd name="T86" fmla="*/ 59 w 60"/>
                <a:gd name="T87" fmla="*/ 272 h 1220"/>
                <a:gd name="T88" fmla="*/ 56 w 60"/>
                <a:gd name="T89" fmla="*/ 212 h 1220"/>
                <a:gd name="T90" fmla="*/ 52 w 60"/>
                <a:gd name="T91" fmla="*/ 153 h 1220"/>
                <a:gd name="T92" fmla="*/ 46 w 60"/>
                <a:gd name="T93" fmla="*/ 93 h 1220"/>
                <a:gd name="T94" fmla="*/ 40 w 60"/>
                <a:gd name="T95" fmla="*/ 34 h 1220"/>
                <a:gd name="T96" fmla="*/ 40 w 60"/>
                <a:gd name="T97" fmla="*/ 34 h 1220"/>
                <a:gd name="T98" fmla="*/ 37 w 60"/>
                <a:gd name="T99" fmla="*/ 5 h 1220"/>
                <a:gd name="T100" fmla="*/ 37 w 60"/>
                <a:gd name="T101" fmla="*/ 5 h 1220"/>
                <a:gd name="T102" fmla="*/ 36 w 60"/>
                <a:gd name="T103" fmla="*/ 2 h 1220"/>
                <a:gd name="T104" fmla="*/ 34 w 60"/>
                <a:gd name="T105" fmla="*/ 1 h 1220"/>
                <a:gd name="T106" fmla="*/ 32 w 60"/>
                <a:gd name="T107" fmla="*/ 0 h 1220"/>
                <a:gd name="T108" fmla="*/ 29 w 60"/>
                <a:gd name="T109" fmla="*/ 0 h 1220"/>
                <a:gd name="T110" fmla="*/ 27 w 60"/>
                <a:gd name="T111" fmla="*/ 1 h 1220"/>
                <a:gd name="T112" fmla="*/ 25 w 60"/>
                <a:gd name="T113" fmla="*/ 3 h 1220"/>
                <a:gd name="T114" fmla="*/ 24 w 60"/>
                <a:gd name="T115" fmla="*/ 5 h 1220"/>
                <a:gd name="T116" fmla="*/ 24 w 60"/>
                <a:gd name="T117" fmla="*/ 8 h 1220"/>
                <a:gd name="T118" fmla="*/ 24 w 60"/>
                <a:gd name="T119" fmla="*/ 8 h 1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0" h="1220">
                  <a:moveTo>
                    <a:pt x="24" y="8"/>
                  </a:moveTo>
                  <a:lnTo>
                    <a:pt x="24" y="8"/>
                  </a:lnTo>
                  <a:lnTo>
                    <a:pt x="32" y="67"/>
                  </a:lnTo>
                  <a:lnTo>
                    <a:pt x="37" y="126"/>
                  </a:lnTo>
                  <a:lnTo>
                    <a:pt x="42" y="186"/>
                  </a:lnTo>
                  <a:lnTo>
                    <a:pt x="45" y="245"/>
                  </a:lnTo>
                  <a:lnTo>
                    <a:pt x="46" y="305"/>
                  </a:lnTo>
                  <a:lnTo>
                    <a:pt x="47" y="364"/>
                  </a:lnTo>
                  <a:lnTo>
                    <a:pt x="47" y="424"/>
                  </a:lnTo>
                  <a:lnTo>
                    <a:pt x="46" y="483"/>
                  </a:lnTo>
                  <a:lnTo>
                    <a:pt x="46" y="483"/>
                  </a:lnTo>
                  <a:lnTo>
                    <a:pt x="45" y="542"/>
                  </a:lnTo>
                  <a:lnTo>
                    <a:pt x="42" y="600"/>
                  </a:lnTo>
                  <a:lnTo>
                    <a:pt x="36" y="717"/>
                  </a:lnTo>
                  <a:lnTo>
                    <a:pt x="27" y="834"/>
                  </a:lnTo>
                  <a:lnTo>
                    <a:pt x="19" y="951"/>
                  </a:lnTo>
                  <a:lnTo>
                    <a:pt x="19" y="951"/>
                  </a:lnTo>
                  <a:lnTo>
                    <a:pt x="9" y="1081"/>
                  </a:lnTo>
                  <a:lnTo>
                    <a:pt x="0" y="1213"/>
                  </a:lnTo>
                  <a:lnTo>
                    <a:pt x="0" y="1213"/>
                  </a:lnTo>
                  <a:lnTo>
                    <a:pt x="1" y="1215"/>
                  </a:lnTo>
                  <a:lnTo>
                    <a:pt x="2" y="1217"/>
                  </a:lnTo>
                  <a:lnTo>
                    <a:pt x="4" y="1219"/>
                  </a:lnTo>
                  <a:lnTo>
                    <a:pt x="6" y="1220"/>
                  </a:lnTo>
                  <a:lnTo>
                    <a:pt x="8" y="1219"/>
                  </a:lnTo>
                  <a:lnTo>
                    <a:pt x="10" y="1217"/>
                  </a:lnTo>
                  <a:lnTo>
                    <a:pt x="12" y="1215"/>
                  </a:lnTo>
                  <a:lnTo>
                    <a:pt x="12" y="1213"/>
                  </a:lnTo>
                  <a:lnTo>
                    <a:pt x="12" y="1213"/>
                  </a:lnTo>
                  <a:lnTo>
                    <a:pt x="21" y="1096"/>
                  </a:lnTo>
                  <a:lnTo>
                    <a:pt x="29" y="979"/>
                  </a:lnTo>
                  <a:lnTo>
                    <a:pt x="29" y="979"/>
                  </a:lnTo>
                  <a:lnTo>
                    <a:pt x="38" y="862"/>
                  </a:lnTo>
                  <a:lnTo>
                    <a:pt x="46" y="745"/>
                  </a:lnTo>
                  <a:lnTo>
                    <a:pt x="46" y="745"/>
                  </a:lnTo>
                  <a:lnTo>
                    <a:pt x="54" y="627"/>
                  </a:lnTo>
                  <a:lnTo>
                    <a:pt x="57" y="567"/>
                  </a:lnTo>
                  <a:lnTo>
                    <a:pt x="59" y="508"/>
                  </a:lnTo>
                  <a:lnTo>
                    <a:pt x="59" y="508"/>
                  </a:lnTo>
                  <a:lnTo>
                    <a:pt x="60" y="449"/>
                  </a:lnTo>
                  <a:lnTo>
                    <a:pt x="60" y="390"/>
                  </a:lnTo>
                  <a:lnTo>
                    <a:pt x="60" y="330"/>
                  </a:lnTo>
                  <a:lnTo>
                    <a:pt x="59" y="272"/>
                  </a:lnTo>
                  <a:lnTo>
                    <a:pt x="59" y="272"/>
                  </a:lnTo>
                  <a:lnTo>
                    <a:pt x="56" y="212"/>
                  </a:lnTo>
                  <a:lnTo>
                    <a:pt x="52" y="153"/>
                  </a:lnTo>
                  <a:lnTo>
                    <a:pt x="46" y="93"/>
                  </a:lnTo>
                  <a:lnTo>
                    <a:pt x="40" y="34"/>
                  </a:lnTo>
                  <a:lnTo>
                    <a:pt x="40" y="34"/>
                  </a:lnTo>
                  <a:lnTo>
                    <a:pt x="37" y="5"/>
                  </a:lnTo>
                  <a:lnTo>
                    <a:pt x="37" y="5"/>
                  </a:lnTo>
                  <a:lnTo>
                    <a:pt x="36" y="2"/>
                  </a:lnTo>
                  <a:lnTo>
                    <a:pt x="34" y="1"/>
                  </a:lnTo>
                  <a:lnTo>
                    <a:pt x="32" y="0"/>
                  </a:lnTo>
                  <a:lnTo>
                    <a:pt x="29" y="0"/>
                  </a:lnTo>
                  <a:lnTo>
                    <a:pt x="27" y="1"/>
                  </a:lnTo>
                  <a:lnTo>
                    <a:pt x="25" y="3"/>
                  </a:lnTo>
                  <a:lnTo>
                    <a:pt x="24" y="5"/>
                  </a:lnTo>
                  <a:lnTo>
                    <a:pt x="24" y="8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944AE751-191B-5016-A055-B804C7839C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" y="1594"/>
              <a:ext cx="765" cy="784"/>
            </a:xfrm>
            <a:custGeom>
              <a:avLst/>
              <a:gdLst>
                <a:gd name="T0" fmla="*/ 60 w 1528"/>
                <a:gd name="T1" fmla="*/ 1508 h 1570"/>
                <a:gd name="T2" fmla="*/ 328 w 1528"/>
                <a:gd name="T3" fmla="*/ 1520 h 1570"/>
                <a:gd name="T4" fmla="*/ 541 w 1528"/>
                <a:gd name="T5" fmla="*/ 1532 h 1570"/>
                <a:gd name="T6" fmla="*/ 701 w 1528"/>
                <a:gd name="T7" fmla="*/ 1539 h 1570"/>
                <a:gd name="T8" fmla="*/ 778 w 1528"/>
                <a:gd name="T9" fmla="*/ 1540 h 1570"/>
                <a:gd name="T10" fmla="*/ 861 w 1528"/>
                <a:gd name="T11" fmla="*/ 1544 h 1570"/>
                <a:gd name="T12" fmla="*/ 1033 w 1528"/>
                <a:gd name="T13" fmla="*/ 1560 h 1570"/>
                <a:gd name="T14" fmla="*/ 1161 w 1528"/>
                <a:gd name="T15" fmla="*/ 1569 h 1570"/>
                <a:gd name="T16" fmla="*/ 1257 w 1528"/>
                <a:gd name="T17" fmla="*/ 1569 h 1570"/>
                <a:gd name="T18" fmla="*/ 1309 w 1528"/>
                <a:gd name="T19" fmla="*/ 1564 h 1570"/>
                <a:gd name="T20" fmla="*/ 1370 w 1528"/>
                <a:gd name="T21" fmla="*/ 1553 h 1570"/>
                <a:gd name="T22" fmla="*/ 1398 w 1528"/>
                <a:gd name="T23" fmla="*/ 1541 h 1570"/>
                <a:gd name="T24" fmla="*/ 1422 w 1528"/>
                <a:gd name="T25" fmla="*/ 1523 h 1570"/>
                <a:gd name="T26" fmla="*/ 1435 w 1528"/>
                <a:gd name="T27" fmla="*/ 1506 h 1570"/>
                <a:gd name="T28" fmla="*/ 1453 w 1528"/>
                <a:gd name="T29" fmla="*/ 1470 h 1570"/>
                <a:gd name="T30" fmla="*/ 1464 w 1528"/>
                <a:gd name="T31" fmla="*/ 1430 h 1570"/>
                <a:gd name="T32" fmla="*/ 1477 w 1528"/>
                <a:gd name="T33" fmla="*/ 1350 h 1570"/>
                <a:gd name="T34" fmla="*/ 1482 w 1528"/>
                <a:gd name="T35" fmla="*/ 1292 h 1570"/>
                <a:gd name="T36" fmla="*/ 1485 w 1528"/>
                <a:gd name="T37" fmla="*/ 1135 h 1570"/>
                <a:gd name="T38" fmla="*/ 1482 w 1528"/>
                <a:gd name="T39" fmla="*/ 967 h 1570"/>
                <a:gd name="T40" fmla="*/ 1480 w 1528"/>
                <a:gd name="T41" fmla="*/ 861 h 1570"/>
                <a:gd name="T42" fmla="*/ 1488 w 1528"/>
                <a:gd name="T43" fmla="*/ 737 h 1570"/>
                <a:gd name="T44" fmla="*/ 1506 w 1528"/>
                <a:gd name="T45" fmla="*/ 528 h 1570"/>
                <a:gd name="T46" fmla="*/ 1520 w 1528"/>
                <a:gd name="T47" fmla="*/ 320 h 1570"/>
                <a:gd name="T48" fmla="*/ 1527 w 1528"/>
                <a:gd name="T49" fmla="*/ 111 h 1570"/>
                <a:gd name="T50" fmla="*/ 1528 w 1528"/>
                <a:gd name="T51" fmla="*/ 4 h 1570"/>
                <a:gd name="T52" fmla="*/ 1522 w 1528"/>
                <a:gd name="T53" fmla="*/ 0 h 1570"/>
                <a:gd name="T54" fmla="*/ 1517 w 1528"/>
                <a:gd name="T55" fmla="*/ 4 h 1570"/>
                <a:gd name="T56" fmla="*/ 1515 w 1528"/>
                <a:gd name="T57" fmla="*/ 111 h 1570"/>
                <a:gd name="T58" fmla="*/ 1501 w 1528"/>
                <a:gd name="T59" fmla="*/ 424 h 1570"/>
                <a:gd name="T60" fmla="*/ 1485 w 1528"/>
                <a:gd name="T61" fmla="*/ 630 h 1570"/>
                <a:gd name="T62" fmla="*/ 1477 w 1528"/>
                <a:gd name="T63" fmla="*/ 734 h 1570"/>
                <a:gd name="T64" fmla="*/ 1468 w 1528"/>
                <a:gd name="T65" fmla="*/ 826 h 1570"/>
                <a:gd name="T66" fmla="*/ 1470 w 1528"/>
                <a:gd name="T67" fmla="*/ 1008 h 1570"/>
                <a:gd name="T68" fmla="*/ 1472 w 1528"/>
                <a:gd name="T69" fmla="*/ 1132 h 1570"/>
                <a:gd name="T70" fmla="*/ 1470 w 1528"/>
                <a:gd name="T71" fmla="*/ 1256 h 1570"/>
                <a:gd name="T72" fmla="*/ 1461 w 1528"/>
                <a:gd name="T73" fmla="*/ 1373 h 1570"/>
                <a:gd name="T74" fmla="*/ 1453 w 1528"/>
                <a:gd name="T75" fmla="*/ 1420 h 1570"/>
                <a:gd name="T76" fmla="*/ 1440 w 1528"/>
                <a:gd name="T77" fmla="*/ 1467 h 1570"/>
                <a:gd name="T78" fmla="*/ 1422 w 1528"/>
                <a:gd name="T79" fmla="*/ 1503 h 1570"/>
                <a:gd name="T80" fmla="*/ 1405 w 1528"/>
                <a:gd name="T81" fmla="*/ 1521 h 1570"/>
                <a:gd name="T82" fmla="*/ 1388 w 1528"/>
                <a:gd name="T83" fmla="*/ 1531 h 1570"/>
                <a:gd name="T84" fmla="*/ 1351 w 1528"/>
                <a:gd name="T85" fmla="*/ 1544 h 1570"/>
                <a:gd name="T86" fmla="*/ 1305 w 1528"/>
                <a:gd name="T87" fmla="*/ 1553 h 1570"/>
                <a:gd name="T88" fmla="*/ 1221 w 1528"/>
                <a:gd name="T89" fmla="*/ 1557 h 1570"/>
                <a:gd name="T90" fmla="*/ 1155 w 1528"/>
                <a:gd name="T91" fmla="*/ 1555 h 1570"/>
                <a:gd name="T92" fmla="*/ 1029 w 1528"/>
                <a:gd name="T93" fmla="*/ 1547 h 1570"/>
                <a:gd name="T94" fmla="*/ 845 w 1528"/>
                <a:gd name="T95" fmla="*/ 1530 h 1570"/>
                <a:gd name="T96" fmla="*/ 746 w 1528"/>
                <a:gd name="T97" fmla="*/ 1526 h 1570"/>
                <a:gd name="T98" fmla="*/ 532 w 1528"/>
                <a:gd name="T99" fmla="*/ 1520 h 1570"/>
                <a:gd name="T100" fmla="*/ 321 w 1528"/>
                <a:gd name="T101" fmla="*/ 1507 h 1570"/>
                <a:gd name="T102" fmla="*/ 109 w 1528"/>
                <a:gd name="T103" fmla="*/ 1496 h 1570"/>
                <a:gd name="T104" fmla="*/ 6 w 1528"/>
                <a:gd name="T105" fmla="*/ 1495 h 1570"/>
                <a:gd name="T106" fmla="*/ 1 w 1528"/>
                <a:gd name="T107" fmla="*/ 1498 h 1570"/>
                <a:gd name="T108" fmla="*/ 2 w 1528"/>
                <a:gd name="T109" fmla="*/ 1506 h 1570"/>
                <a:gd name="T110" fmla="*/ 6 w 1528"/>
                <a:gd name="T111" fmla="*/ 1508 h 1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28" h="1570">
                  <a:moveTo>
                    <a:pt x="6" y="1508"/>
                  </a:moveTo>
                  <a:lnTo>
                    <a:pt x="6" y="1508"/>
                  </a:lnTo>
                  <a:lnTo>
                    <a:pt x="60" y="1508"/>
                  </a:lnTo>
                  <a:lnTo>
                    <a:pt x="113" y="1509"/>
                  </a:lnTo>
                  <a:lnTo>
                    <a:pt x="220" y="1513"/>
                  </a:lnTo>
                  <a:lnTo>
                    <a:pt x="328" y="1520"/>
                  </a:lnTo>
                  <a:lnTo>
                    <a:pt x="435" y="1526"/>
                  </a:lnTo>
                  <a:lnTo>
                    <a:pt x="435" y="1526"/>
                  </a:lnTo>
                  <a:lnTo>
                    <a:pt x="541" y="1532"/>
                  </a:lnTo>
                  <a:lnTo>
                    <a:pt x="647" y="1537"/>
                  </a:lnTo>
                  <a:lnTo>
                    <a:pt x="647" y="1537"/>
                  </a:lnTo>
                  <a:lnTo>
                    <a:pt x="701" y="1539"/>
                  </a:lnTo>
                  <a:lnTo>
                    <a:pt x="754" y="1540"/>
                  </a:lnTo>
                  <a:lnTo>
                    <a:pt x="754" y="1540"/>
                  </a:lnTo>
                  <a:lnTo>
                    <a:pt x="778" y="1540"/>
                  </a:lnTo>
                  <a:lnTo>
                    <a:pt x="803" y="1541"/>
                  </a:lnTo>
                  <a:lnTo>
                    <a:pt x="803" y="1541"/>
                  </a:lnTo>
                  <a:lnTo>
                    <a:pt x="861" y="1544"/>
                  </a:lnTo>
                  <a:lnTo>
                    <a:pt x="918" y="1549"/>
                  </a:lnTo>
                  <a:lnTo>
                    <a:pt x="976" y="1555"/>
                  </a:lnTo>
                  <a:lnTo>
                    <a:pt x="1033" y="1560"/>
                  </a:lnTo>
                  <a:lnTo>
                    <a:pt x="1033" y="1560"/>
                  </a:lnTo>
                  <a:lnTo>
                    <a:pt x="1097" y="1565"/>
                  </a:lnTo>
                  <a:lnTo>
                    <a:pt x="1161" y="1569"/>
                  </a:lnTo>
                  <a:lnTo>
                    <a:pt x="1193" y="1570"/>
                  </a:lnTo>
                  <a:lnTo>
                    <a:pt x="1225" y="1570"/>
                  </a:lnTo>
                  <a:lnTo>
                    <a:pt x="1257" y="1569"/>
                  </a:lnTo>
                  <a:lnTo>
                    <a:pt x="1289" y="1566"/>
                  </a:lnTo>
                  <a:lnTo>
                    <a:pt x="1289" y="1566"/>
                  </a:lnTo>
                  <a:lnTo>
                    <a:pt x="1309" y="1564"/>
                  </a:lnTo>
                  <a:lnTo>
                    <a:pt x="1329" y="1562"/>
                  </a:lnTo>
                  <a:lnTo>
                    <a:pt x="1350" y="1558"/>
                  </a:lnTo>
                  <a:lnTo>
                    <a:pt x="1370" y="1553"/>
                  </a:lnTo>
                  <a:lnTo>
                    <a:pt x="1380" y="1549"/>
                  </a:lnTo>
                  <a:lnTo>
                    <a:pt x="1390" y="1545"/>
                  </a:lnTo>
                  <a:lnTo>
                    <a:pt x="1398" y="1541"/>
                  </a:lnTo>
                  <a:lnTo>
                    <a:pt x="1408" y="1536"/>
                  </a:lnTo>
                  <a:lnTo>
                    <a:pt x="1415" y="1529"/>
                  </a:lnTo>
                  <a:lnTo>
                    <a:pt x="1422" y="1523"/>
                  </a:lnTo>
                  <a:lnTo>
                    <a:pt x="1430" y="1515"/>
                  </a:lnTo>
                  <a:lnTo>
                    <a:pt x="1435" y="1506"/>
                  </a:lnTo>
                  <a:lnTo>
                    <a:pt x="1435" y="1506"/>
                  </a:lnTo>
                  <a:lnTo>
                    <a:pt x="1440" y="1497"/>
                  </a:lnTo>
                  <a:lnTo>
                    <a:pt x="1446" y="1489"/>
                  </a:lnTo>
                  <a:lnTo>
                    <a:pt x="1453" y="1470"/>
                  </a:lnTo>
                  <a:lnTo>
                    <a:pt x="1458" y="1450"/>
                  </a:lnTo>
                  <a:lnTo>
                    <a:pt x="1464" y="1430"/>
                  </a:lnTo>
                  <a:lnTo>
                    <a:pt x="1464" y="1430"/>
                  </a:lnTo>
                  <a:lnTo>
                    <a:pt x="1469" y="1404"/>
                  </a:lnTo>
                  <a:lnTo>
                    <a:pt x="1473" y="1377"/>
                  </a:lnTo>
                  <a:lnTo>
                    <a:pt x="1477" y="1350"/>
                  </a:lnTo>
                  <a:lnTo>
                    <a:pt x="1480" y="1323"/>
                  </a:lnTo>
                  <a:lnTo>
                    <a:pt x="1480" y="1323"/>
                  </a:lnTo>
                  <a:lnTo>
                    <a:pt x="1482" y="1292"/>
                  </a:lnTo>
                  <a:lnTo>
                    <a:pt x="1483" y="1260"/>
                  </a:lnTo>
                  <a:lnTo>
                    <a:pt x="1485" y="1198"/>
                  </a:lnTo>
                  <a:lnTo>
                    <a:pt x="1485" y="1135"/>
                  </a:lnTo>
                  <a:lnTo>
                    <a:pt x="1485" y="1072"/>
                  </a:lnTo>
                  <a:lnTo>
                    <a:pt x="1485" y="1072"/>
                  </a:lnTo>
                  <a:lnTo>
                    <a:pt x="1482" y="967"/>
                  </a:lnTo>
                  <a:lnTo>
                    <a:pt x="1481" y="914"/>
                  </a:lnTo>
                  <a:lnTo>
                    <a:pt x="1480" y="861"/>
                  </a:lnTo>
                  <a:lnTo>
                    <a:pt x="1480" y="861"/>
                  </a:lnTo>
                  <a:lnTo>
                    <a:pt x="1481" y="830"/>
                  </a:lnTo>
                  <a:lnTo>
                    <a:pt x="1483" y="798"/>
                  </a:lnTo>
                  <a:lnTo>
                    <a:pt x="1488" y="737"/>
                  </a:lnTo>
                  <a:lnTo>
                    <a:pt x="1488" y="737"/>
                  </a:lnTo>
                  <a:lnTo>
                    <a:pt x="1498" y="633"/>
                  </a:lnTo>
                  <a:lnTo>
                    <a:pt x="1506" y="528"/>
                  </a:lnTo>
                  <a:lnTo>
                    <a:pt x="1506" y="528"/>
                  </a:lnTo>
                  <a:lnTo>
                    <a:pt x="1514" y="424"/>
                  </a:lnTo>
                  <a:lnTo>
                    <a:pt x="1520" y="320"/>
                  </a:lnTo>
                  <a:lnTo>
                    <a:pt x="1524" y="215"/>
                  </a:lnTo>
                  <a:lnTo>
                    <a:pt x="1527" y="111"/>
                  </a:lnTo>
                  <a:lnTo>
                    <a:pt x="1527" y="111"/>
                  </a:lnTo>
                  <a:lnTo>
                    <a:pt x="1528" y="7"/>
                  </a:lnTo>
                  <a:lnTo>
                    <a:pt x="1528" y="7"/>
                  </a:lnTo>
                  <a:lnTo>
                    <a:pt x="1528" y="4"/>
                  </a:lnTo>
                  <a:lnTo>
                    <a:pt x="1527" y="3"/>
                  </a:lnTo>
                  <a:lnTo>
                    <a:pt x="1525" y="0"/>
                  </a:lnTo>
                  <a:lnTo>
                    <a:pt x="1522" y="0"/>
                  </a:lnTo>
                  <a:lnTo>
                    <a:pt x="1520" y="0"/>
                  </a:lnTo>
                  <a:lnTo>
                    <a:pt x="1518" y="3"/>
                  </a:lnTo>
                  <a:lnTo>
                    <a:pt x="1517" y="4"/>
                  </a:lnTo>
                  <a:lnTo>
                    <a:pt x="1516" y="7"/>
                  </a:lnTo>
                  <a:lnTo>
                    <a:pt x="1516" y="7"/>
                  </a:lnTo>
                  <a:lnTo>
                    <a:pt x="1515" y="111"/>
                  </a:lnTo>
                  <a:lnTo>
                    <a:pt x="1512" y="216"/>
                  </a:lnTo>
                  <a:lnTo>
                    <a:pt x="1507" y="320"/>
                  </a:lnTo>
                  <a:lnTo>
                    <a:pt x="1501" y="424"/>
                  </a:lnTo>
                  <a:lnTo>
                    <a:pt x="1501" y="424"/>
                  </a:lnTo>
                  <a:lnTo>
                    <a:pt x="1493" y="527"/>
                  </a:lnTo>
                  <a:lnTo>
                    <a:pt x="1485" y="630"/>
                  </a:lnTo>
                  <a:lnTo>
                    <a:pt x="1485" y="630"/>
                  </a:lnTo>
                  <a:lnTo>
                    <a:pt x="1477" y="734"/>
                  </a:lnTo>
                  <a:lnTo>
                    <a:pt x="1477" y="734"/>
                  </a:lnTo>
                  <a:lnTo>
                    <a:pt x="1471" y="779"/>
                  </a:lnTo>
                  <a:lnTo>
                    <a:pt x="1468" y="826"/>
                  </a:lnTo>
                  <a:lnTo>
                    <a:pt x="1468" y="826"/>
                  </a:lnTo>
                  <a:lnTo>
                    <a:pt x="1467" y="872"/>
                  </a:lnTo>
                  <a:lnTo>
                    <a:pt x="1468" y="916"/>
                  </a:lnTo>
                  <a:lnTo>
                    <a:pt x="1470" y="1008"/>
                  </a:lnTo>
                  <a:lnTo>
                    <a:pt x="1470" y="1008"/>
                  </a:lnTo>
                  <a:lnTo>
                    <a:pt x="1472" y="1070"/>
                  </a:lnTo>
                  <a:lnTo>
                    <a:pt x="1472" y="1132"/>
                  </a:lnTo>
                  <a:lnTo>
                    <a:pt x="1472" y="1195"/>
                  </a:lnTo>
                  <a:lnTo>
                    <a:pt x="1470" y="1256"/>
                  </a:lnTo>
                  <a:lnTo>
                    <a:pt x="1470" y="1256"/>
                  </a:lnTo>
                  <a:lnTo>
                    <a:pt x="1467" y="1315"/>
                  </a:lnTo>
                  <a:lnTo>
                    <a:pt x="1465" y="1344"/>
                  </a:lnTo>
                  <a:lnTo>
                    <a:pt x="1461" y="1373"/>
                  </a:lnTo>
                  <a:lnTo>
                    <a:pt x="1461" y="1373"/>
                  </a:lnTo>
                  <a:lnTo>
                    <a:pt x="1457" y="1396"/>
                  </a:lnTo>
                  <a:lnTo>
                    <a:pt x="1453" y="1420"/>
                  </a:lnTo>
                  <a:lnTo>
                    <a:pt x="1448" y="1443"/>
                  </a:lnTo>
                  <a:lnTo>
                    <a:pt x="1440" y="1467"/>
                  </a:lnTo>
                  <a:lnTo>
                    <a:pt x="1440" y="1467"/>
                  </a:lnTo>
                  <a:lnTo>
                    <a:pt x="1434" y="1481"/>
                  </a:lnTo>
                  <a:lnTo>
                    <a:pt x="1427" y="1496"/>
                  </a:lnTo>
                  <a:lnTo>
                    <a:pt x="1422" y="1503"/>
                  </a:lnTo>
                  <a:lnTo>
                    <a:pt x="1417" y="1510"/>
                  </a:lnTo>
                  <a:lnTo>
                    <a:pt x="1412" y="1515"/>
                  </a:lnTo>
                  <a:lnTo>
                    <a:pt x="1405" y="1521"/>
                  </a:lnTo>
                  <a:lnTo>
                    <a:pt x="1405" y="1521"/>
                  </a:lnTo>
                  <a:lnTo>
                    <a:pt x="1398" y="1527"/>
                  </a:lnTo>
                  <a:lnTo>
                    <a:pt x="1388" y="1531"/>
                  </a:lnTo>
                  <a:lnTo>
                    <a:pt x="1380" y="1536"/>
                  </a:lnTo>
                  <a:lnTo>
                    <a:pt x="1370" y="1539"/>
                  </a:lnTo>
                  <a:lnTo>
                    <a:pt x="1351" y="1544"/>
                  </a:lnTo>
                  <a:lnTo>
                    <a:pt x="1332" y="1548"/>
                  </a:lnTo>
                  <a:lnTo>
                    <a:pt x="1332" y="1548"/>
                  </a:lnTo>
                  <a:lnTo>
                    <a:pt x="1305" y="1553"/>
                  </a:lnTo>
                  <a:lnTo>
                    <a:pt x="1277" y="1555"/>
                  </a:lnTo>
                  <a:lnTo>
                    <a:pt x="1248" y="1556"/>
                  </a:lnTo>
                  <a:lnTo>
                    <a:pt x="1221" y="1557"/>
                  </a:lnTo>
                  <a:lnTo>
                    <a:pt x="1221" y="1557"/>
                  </a:lnTo>
                  <a:lnTo>
                    <a:pt x="1188" y="1556"/>
                  </a:lnTo>
                  <a:lnTo>
                    <a:pt x="1155" y="1555"/>
                  </a:lnTo>
                  <a:lnTo>
                    <a:pt x="1090" y="1552"/>
                  </a:lnTo>
                  <a:lnTo>
                    <a:pt x="1090" y="1552"/>
                  </a:lnTo>
                  <a:lnTo>
                    <a:pt x="1029" y="1547"/>
                  </a:lnTo>
                  <a:lnTo>
                    <a:pt x="967" y="1542"/>
                  </a:lnTo>
                  <a:lnTo>
                    <a:pt x="845" y="1530"/>
                  </a:lnTo>
                  <a:lnTo>
                    <a:pt x="845" y="1530"/>
                  </a:lnTo>
                  <a:lnTo>
                    <a:pt x="795" y="1528"/>
                  </a:lnTo>
                  <a:lnTo>
                    <a:pt x="746" y="1526"/>
                  </a:lnTo>
                  <a:lnTo>
                    <a:pt x="746" y="1526"/>
                  </a:lnTo>
                  <a:lnTo>
                    <a:pt x="692" y="1526"/>
                  </a:lnTo>
                  <a:lnTo>
                    <a:pt x="638" y="1524"/>
                  </a:lnTo>
                  <a:lnTo>
                    <a:pt x="532" y="1520"/>
                  </a:lnTo>
                  <a:lnTo>
                    <a:pt x="532" y="1520"/>
                  </a:lnTo>
                  <a:lnTo>
                    <a:pt x="426" y="1513"/>
                  </a:lnTo>
                  <a:lnTo>
                    <a:pt x="321" y="1507"/>
                  </a:lnTo>
                  <a:lnTo>
                    <a:pt x="215" y="1501"/>
                  </a:lnTo>
                  <a:lnTo>
                    <a:pt x="109" y="1496"/>
                  </a:lnTo>
                  <a:lnTo>
                    <a:pt x="109" y="1496"/>
                  </a:lnTo>
                  <a:lnTo>
                    <a:pt x="58" y="1495"/>
                  </a:lnTo>
                  <a:lnTo>
                    <a:pt x="6" y="1495"/>
                  </a:lnTo>
                  <a:lnTo>
                    <a:pt x="6" y="1495"/>
                  </a:lnTo>
                  <a:lnTo>
                    <a:pt x="4" y="1495"/>
                  </a:lnTo>
                  <a:lnTo>
                    <a:pt x="2" y="1496"/>
                  </a:lnTo>
                  <a:lnTo>
                    <a:pt x="1" y="1498"/>
                  </a:lnTo>
                  <a:lnTo>
                    <a:pt x="0" y="1502"/>
                  </a:lnTo>
                  <a:lnTo>
                    <a:pt x="1" y="1504"/>
                  </a:lnTo>
                  <a:lnTo>
                    <a:pt x="2" y="1506"/>
                  </a:lnTo>
                  <a:lnTo>
                    <a:pt x="4" y="1507"/>
                  </a:lnTo>
                  <a:lnTo>
                    <a:pt x="6" y="1508"/>
                  </a:lnTo>
                  <a:lnTo>
                    <a:pt x="6" y="15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32C5963B-EC93-93BB-F675-E04A2989A5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7" y="3308"/>
              <a:ext cx="291" cy="415"/>
            </a:xfrm>
            <a:custGeom>
              <a:avLst/>
              <a:gdLst>
                <a:gd name="T0" fmla="*/ 1 w 582"/>
                <a:gd name="T1" fmla="*/ 7 h 830"/>
                <a:gd name="T2" fmla="*/ 31 w 582"/>
                <a:gd name="T3" fmla="*/ 110 h 830"/>
                <a:gd name="T4" fmla="*/ 60 w 582"/>
                <a:gd name="T5" fmla="*/ 214 h 830"/>
                <a:gd name="T6" fmla="*/ 75 w 582"/>
                <a:gd name="T7" fmla="*/ 265 h 830"/>
                <a:gd name="T8" fmla="*/ 94 w 582"/>
                <a:gd name="T9" fmla="*/ 314 h 830"/>
                <a:gd name="T10" fmla="*/ 115 w 582"/>
                <a:gd name="T11" fmla="*/ 364 h 830"/>
                <a:gd name="T12" fmla="*/ 139 w 582"/>
                <a:gd name="T13" fmla="*/ 411 h 830"/>
                <a:gd name="T14" fmla="*/ 151 w 582"/>
                <a:gd name="T15" fmla="*/ 433 h 830"/>
                <a:gd name="T16" fmla="*/ 178 w 582"/>
                <a:gd name="T17" fmla="*/ 476 h 830"/>
                <a:gd name="T18" fmla="*/ 209 w 582"/>
                <a:gd name="T19" fmla="*/ 515 h 830"/>
                <a:gd name="T20" fmla="*/ 242 w 582"/>
                <a:gd name="T21" fmla="*/ 554 h 830"/>
                <a:gd name="T22" fmla="*/ 260 w 582"/>
                <a:gd name="T23" fmla="*/ 572 h 830"/>
                <a:gd name="T24" fmla="*/ 330 w 582"/>
                <a:gd name="T25" fmla="*/ 635 h 830"/>
                <a:gd name="T26" fmla="*/ 403 w 582"/>
                <a:gd name="T27" fmla="*/ 694 h 830"/>
                <a:gd name="T28" fmla="*/ 479 w 582"/>
                <a:gd name="T29" fmla="*/ 752 h 830"/>
                <a:gd name="T30" fmla="*/ 553 w 582"/>
                <a:gd name="T31" fmla="*/ 813 h 830"/>
                <a:gd name="T32" fmla="*/ 571 w 582"/>
                <a:gd name="T33" fmla="*/ 829 h 830"/>
                <a:gd name="T34" fmla="*/ 573 w 582"/>
                <a:gd name="T35" fmla="*/ 830 h 830"/>
                <a:gd name="T36" fmla="*/ 577 w 582"/>
                <a:gd name="T37" fmla="*/ 830 h 830"/>
                <a:gd name="T38" fmla="*/ 580 w 582"/>
                <a:gd name="T39" fmla="*/ 827 h 830"/>
                <a:gd name="T40" fmla="*/ 582 w 582"/>
                <a:gd name="T41" fmla="*/ 821 h 830"/>
                <a:gd name="T42" fmla="*/ 579 w 582"/>
                <a:gd name="T43" fmla="*/ 819 h 830"/>
                <a:gd name="T44" fmla="*/ 507 w 582"/>
                <a:gd name="T45" fmla="*/ 758 h 830"/>
                <a:gd name="T46" fmla="*/ 432 w 582"/>
                <a:gd name="T47" fmla="*/ 700 h 830"/>
                <a:gd name="T48" fmla="*/ 395 w 582"/>
                <a:gd name="T49" fmla="*/ 671 h 830"/>
                <a:gd name="T50" fmla="*/ 323 w 582"/>
                <a:gd name="T51" fmla="*/ 612 h 830"/>
                <a:gd name="T52" fmla="*/ 288 w 582"/>
                <a:gd name="T53" fmla="*/ 581 h 830"/>
                <a:gd name="T54" fmla="*/ 253 w 582"/>
                <a:gd name="T55" fmla="*/ 546 h 830"/>
                <a:gd name="T56" fmla="*/ 221 w 582"/>
                <a:gd name="T57" fmla="*/ 509 h 830"/>
                <a:gd name="T58" fmla="*/ 191 w 582"/>
                <a:gd name="T59" fmla="*/ 471 h 830"/>
                <a:gd name="T60" fmla="*/ 164 w 582"/>
                <a:gd name="T61" fmla="*/ 429 h 830"/>
                <a:gd name="T62" fmla="*/ 151 w 582"/>
                <a:gd name="T63" fmla="*/ 406 h 830"/>
                <a:gd name="T64" fmla="*/ 126 w 582"/>
                <a:gd name="T65" fmla="*/ 359 h 830"/>
                <a:gd name="T66" fmla="*/ 105 w 582"/>
                <a:gd name="T67" fmla="*/ 310 h 830"/>
                <a:gd name="T68" fmla="*/ 80 w 582"/>
                <a:gd name="T69" fmla="*/ 235 h 830"/>
                <a:gd name="T70" fmla="*/ 64 w 582"/>
                <a:gd name="T71" fmla="*/ 184 h 830"/>
                <a:gd name="T72" fmla="*/ 35 w 582"/>
                <a:gd name="T73" fmla="*/ 82 h 830"/>
                <a:gd name="T74" fmla="*/ 21 w 582"/>
                <a:gd name="T75" fmla="*/ 30 h 830"/>
                <a:gd name="T76" fmla="*/ 13 w 582"/>
                <a:gd name="T77" fmla="*/ 4 h 830"/>
                <a:gd name="T78" fmla="*/ 10 w 582"/>
                <a:gd name="T79" fmla="*/ 1 h 830"/>
                <a:gd name="T80" fmla="*/ 5 w 582"/>
                <a:gd name="T81" fmla="*/ 0 h 830"/>
                <a:gd name="T82" fmla="*/ 1 w 582"/>
                <a:gd name="T83" fmla="*/ 3 h 830"/>
                <a:gd name="T84" fmla="*/ 1 w 582"/>
                <a:gd name="T85" fmla="*/ 7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82" h="830">
                  <a:moveTo>
                    <a:pt x="1" y="7"/>
                  </a:moveTo>
                  <a:lnTo>
                    <a:pt x="1" y="7"/>
                  </a:lnTo>
                  <a:lnTo>
                    <a:pt x="16" y="59"/>
                  </a:lnTo>
                  <a:lnTo>
                    <a:pt x="31" y="110"/>
                  </a:lnTo>
                  <a:lnTo>
                    <a:pt x="45" y="163"/>
                  </a:lnTo>
                  <a:lnTo>
                    <a:pt x="60" y="214"/>
                  </a:lnTo>
                  <a:lnTo>
                    <a:pt x="60" y="214"/>
                  </a:lnTo>
                  <a:lnTo>
                    <a:pt x="75" y="265"/>
                  </a:lnTo>
                  <a:lnTo>
                    <a:pt x="84" y="290"/>
                  </a:lnTo>
                  <a:lnTo>
                    <a:pt x="94" y="314"/>
                  </a:lnTo>
                  <a:lnTo>
                    <a:pt x="104" y="340"/>
                  </a:lnTo>
                  <a:lnTo>
                    <a:pt x="115" y="364"/>
                  </a:lnTo>
                  <a:lnTo>
                    <a:pt x="126" y="388"/>
                  </a:lnTo>
                  <a:lnTo>
                    <a:pt x="139" y="411"/>
                  </a:lnTo>
                  <a:lnTo>
                    <a:pt x="139" y="411"/>
                  </a:lnTo>
                  <a:lnTo>
                    <a:pt x="151" y="433"/>
                  </a:lnTo>
                  <a:lnTo>
                    <a:pt x="165" y="455"/>
                  </a:lnTo>
                  <a:lnTo>
                    <a:pt x="178" y="476"/>
                  </a:lnTo>
                  <a:lnTo>
                    <a:pt x="193" y="496"/>
                  </a:lnTo>
                  <a:lnTo>
                    <a:pt x="209" y="515"/>
                  </a:lnTo>
                  <a:lnTo>
                    <a:pt x="225" y="534"/>
                  </a:lnTo>
                  <a:lnTo>
                    <a:pt x="242" y="554"/>
                  </a:lnTo>
                  <a:lnTo>
                    <a:pt x="260" y="572"/>
                  </a:lnTo>
                  <a:lnTo>
                    <a:pt x="260" y="572"/>
                  </a:lnTo>
                  <a:lnTo>
                    <a:pt x="294" y="605"/>
                  </a:lnTo>
                  <a:lnTo>
                    <a:pt x="330" y="635"/>
                  </a:lnTo>
                  <a:lnTo>
                    <a:pt x="366" y="665"/>
                  </a:lnTo>
                  <a:lnTo>
                    <a:pt x="403" y="694"/>
                  </a:lnTo>
                  <a:lnTo>
                    <a:pt x="403" y="694"/>
                  </a:lnTo>
                  <a:lnTo>
                    <a:pt x="479" y="752"/>
                  </a:lnTo>
                  <a:lnTo>
                    <a:pt x="516" y="782"/>
                  </a:lnTo>
                  <a:lnTo>
                    <a:pt x="553" y="813"/>
                  </a:lnTo>
                  <a:lnTo>
                    <a:pt x="553" y="813"/>
                  </a:lnTo>
                  <a:lnTo>
                    <a:pt x="571" y="829"/>
                  </a:lnTo>
                  <a:lnTo>
                    <a:pt x="571" y="829"/>
                  </a:lnTo>
                  <a:lnTo>
                    <a:pt x="573" y="830"/>
                  </a:lnTo>
                  <a:lnTo>
                    <a:pt x="575" y="830"/>
                  </a:lnTo>
                  <a:lnTo>
                    <a:pt x="577" y="830"/>
                  </a:lnTo>
                  <a:lnTo>
                    <a:pt x="579" y="828"/>
                  </a:lnTo>
                  <a:lnTo>
                    <a:pt x="580" y="827"/>
                  </a:lnTo>
                  <a:lnTo>
                    <a:pt x="582" y="823"/>
                  </a:lnTo>
                  <a:lnTo>
                    <a:pt x="582" y="821"/>
                  </a:lnTo>
                  <a:lnTo>
                    <a:pt x="579" y="819"/>
                  </a:lnTo>
                  <a:lnTo>
                    <a:pt x="579" y="819"/>
                  </a:lnTo>
                  <a:lnTo>
                    <a:pt x="543" y="788"/>
                  </a:lnTo>
                  <a:lnTo>
                    <a:pt x="507" y="758"/>
                  </a:lnTo>
                  <a:lnTo>
                    <a:pt x="470" y="729"/>
                  </a:lnTo>
                  <a:lnTo>
                    <a:pt x="432" y="700"/>
                  </a:lnTo>
                  <a:lnTo>
                    <a:pt x="432" y="700"/>
                  </a:lnTo>
                  <a:lnTo>
                    <a:pt x="395" y="671"/>
                  </a:lnTo>
                  <a:lnTo>
                    <a:pt x="359" y="642"/>
                  </a:lnTo>
                  <a:lnTo>
                    <a:pt x="323" y="612"/>
                  </a:lnTo>
                  <a:lnTo>
                    <a:pt x="288" y="581"/>
                  </a:lnTo>
                  <a:lnTo>
                    <a:pt x="288" y="581"/>
                  </a:lnTo>
                  <a:lnTo>
                    <a:pt x="270" y="563"/>
                  </a:lnTo>
                  <a:lnTo>
                    <a:pt x="253" y="546"/>
                  </a:lnTo>
                  <a:lnTo>
                    <a:pt x="237" y="528"/>
                  </a:lnTo>
                  <a:lnTo>
                    <a:pt x="221" y="509"/>
                  </a:lnTo>
                  <a:lnTo>
                    <a:pt x="205" y="490"/>
                  </a:lnTo>
                  <a:lnTo>
                    <a:pt x="191" y="471"/>
                  </a:lnTo>
                  <a:lnTo>
                    <a:pt x="177" y="450"/>
                  </a:lnTo>
                  <a:lnTo>
                    <a:pt x="164" y="429"/>
                  </a:lnTo>
                  <a:lnTo>
                    <a:pt x="164" y="429"/>
                  </a:lnTo>
                  <a:lnTo>
                    <a:pt x="151" y="406"/>
                  </a:lnTo>
                  <a:lnTo>
                    <a:pt x="138" y="382"/>
                  </a:lnTo>
                  <a:lnTo>
                    <a:pt x="126" y="359"/>
                  </a:lnTo>
                  <a:lnTo>
                    <a:pt x="116" y="335"/>
                  </a:lnTo>
                  <a:lnTo>
                    <a:pt x="105" y="310"/>
                  </a:lnTo>
                  <a:lnTo>
                    <a:pt x="97" y="285"/>
                  </a:lnTo>
                  <a:lnTo>
                    <a:pt x="80" y="235"/>
                  </a:lnTo>
                  <a:lnTo>
                    <a:pt x="80" y="235"/>
                  </a:lnTo>
                  <a:lnTo>
                    <a:pt x="64" y="184"/>
                  </a:lnTo>
                  <a:lnTo>
                    <a:pt x="50" y="133"/>
                  </a:lnTo>
                  <a:lnTo>
                    <a:pt x="35" y="82"/>
                  </a:lnTo>
                  <a:lnTo>
                    <a:pt x="21" y="30"/>
                  </a:lnTo>
                  <a:lnTo>
                    <a:pt x="21" y="30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1" y="7"/>
                  </a:lnTo>
                  <a:lnTo>
                    <a:pt x="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B2F6DE83-F81A-18D4-7B09-EDB6E3B27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7" y="3268"/>
              <a:ext cx="2338" cy="976"/>
            </a:xfrm>
            <a:custGeom>
              <a:avLst/>
              <a:gdLst>
                <a:gd name="T0" fmla="*/ 3683 w 4674"/>
                <a:gd name="T1" fmla="*/ 86 h 1951"/>
                <a:gd name="T2" fmla="*/ 3790 w 4674"/>
                <a:gd name="T3" fmla="*/ 200 h 1951"/>
                <a:gd name="T4" fmla="*/ 3986 w 4674"/>
                <a:gd name="T5" fmla="*/ 358 h 1951"/>
                <a:gd name="T6" fmla="*/ 4292 w 4674"/>
                <a:gd name="T7" fmla="*/ 581 h 1951"/>
                <a:gd name="T8" fmla="*/ 4410 w 4674"/>
                <a:gd name="T9" fmla="*/ 687 h 1951"/>
                <a:gd name="T10" fmla="*/ 4518 w 4674"/>
                <a:gd name="T11" fmla="*/ 811 h 1951"/>
                <a:gd name="T12" fmla="*/ 4601 w 4674"/>
                <a:gd name="T13" fmla="*/ 953 h 1951"/>
                <a:gd name="T14" fmla="*/ 4651 w 4674"/>
                <a:gd name="T15" fmla="*/ 1110 h 1951"/>
                <a:gd name="T16" fmla="*/ 4659 w 4674"/>
                <a:gd name="T17" fmla="*/ 1248 h 1951"/>
                <a:gd name="T18" fmla="*/ 4621 w 4674"/>
                <a:gd name="T19" fmla="*/ 1411 h 1951"/>
                <a:gd name="T20" fmla="*/ 4537 w 4674"/>
                <a:gd name="T21" fmla="*/ 1558 h 1951"/>
                <a:gd name="T22" fmla="*/ 4442 w 4674"/>
                <a:gd name="T23" fmla="*/ 1658 h 1951"/>
                <a:gd name="T24" fmla="*/ 4303 w 4674"/>
                <a:gd name="T25" fmla="*/ 1758 h 1951"/>
                <a:gd name="T26" fmla="*/ 4149 w 4674"/>
                <a:gd name="T27" fmla="*/ 1832 h 1951"/>
                <a:gd name="T28" fmla="*/ 4019 w 4674"/>
                <a:gd name="T29" fmla="*/ 1873 h 1951"/>
                <a:gd name="T30" fmla="*/ 3796 w 4674"/>
                <a:gd name="T31" fmla="*/ 1917 h 1951"/>
                <a:gd name="T32" fmla="*/ 3570 w 4674"/>
                <a:gd name="T33" fmla="*/ 1936 h 1951"/>
                <a:gd name="T34" fmla="*/ 3297 w 4674"/>
                <a:gd name="T35" fmla="*/ 1936 h 1951"/>
                <a:gd name="T36" fmla="*/ 2740 w 4674"/>
                <a:gd name="T37" fmla="*/ 1888 h 1951"/>
                <a:gd name="T38" fmla="*/ 2260 w 4674"/>
                <a:gd name="T39" fmla="*/ 1845 h 1951"/>
                <a:gd name="T40" fmla="*/ 1767 w 4674"/>
                <a:gd name="T41" fmla="*/ 1830 h 1951"/>
                <a:gd name="T42" fmla="*/ 978 w 4674"/>
                <a:gd name="T43" fmla="*/ 1831 h 1951"/>
                <a:gd name="T44" fmla="*/ 584 w 4674"/>
                <a:gd name="T45" fmla="*/ 1821 h 1951"/>
                <a:gd name="T46" fmla="*/ 296 w 4674"/>
                <a:gd name="T47" fmla="*/ 1816 h 1951"/>
                <a:gd name="T48" fmla="*/ 103 w 4674"/>
                <a:gd name="T49" fmla="*/ 1826 h 1951"/>
                <a:gd name="T50" fmla="*/ 4 w 4674"/>
                <a:gd name="T51" fmla="*/ 1824 h 1951"/>
                <a:gd name="T52" fmla="*/ 2 w 4674"/>
                <a:gd name="T53" fmla="*/ 1833 h 1951"/>
                <a:gd name="T54" fmla="*/ 55 w 4674"/>
                <a:gd name="T55" fmla="*/ 1838 h 1951"/>
                <a:gd name="T56" fmla="*/ 350 w 4674"/>
                <a:gd name="T57" fmla="*/ 1828 h 1951"/>
                <a:gd name="T58" fmla="*/ 699 w 4674"/>
                <a:gd name="T59" fmla="*/ 1839 h 1951"/>
                <a:gd name="T60" fmla="*/ 1200 w 4674"/>
                <a:gd name="T61" fmla="*/ 1845 h 1951"/>
                <a:gd name="T62" fmla="*/ 1902 w 4674"/>
                <a:gd name="T63" fmla="*/ 1845 h 1951"/>
                <a:gd name="T64" fmla="*/ 2404 w 4674"/>
                <a:gd name="T65" fmla="*/ 1867 h 1951"/>
                <a:gd name="T66" fmla="*/ 2882 w 4674"/>
                <a:gd name="T67" fmla="*/ 1916 h 1951"/>
                <a:gd name="T68" fmla="*/ 3262 w 4674"/>
                <a:gd name="T69" fmla="*/ 1947 h 1951"/>
                <a:gd name="T70" fmla="*/ 3589 w 4674"/>
                <a:gd name="T71" fmla="*/ 1948 h 1951"/>
                <a:gd name="T72" fmla="*/ 3821 w 4674"/>
                <a:gd name="T73" fmla="*/ 1926 h 1951"/>
                <a:gd name="T74" fmla="*/ 3981 w 4674"/>
                <a:gd name="T75" fmla="*/ 1896 h 1951"/>
                <a:gd name="T76" fmla="*/ 4148 w 4674"/>
                <a:gd name="T77" fmla="*/ 1845 h 1951"/>
                <a:gd name="T78" fmla="*/ 4305 w 4674"/>
                <a:gd name="T79" fmla="*/ 1770 h 1951"/>
                <a:gd name="T80" fmla="*/ 4421 w 4674"/>
                <a:gd name="T81" fmla="*/ 1692 h 1951"/>
                <a:gd name="T82" fmla="*/ 4535 w 4674"/>
                <a:gd name="T83" fmla="*/ 1580 h 1951"/>
                <a:gd name="T84" fmla="*/ 4621 w 4674"/>
                <a:gd name="T85" fmla="*/ 1445 h 1951"/>
                <a:gd name="T86" fmla="*/ 4668 w 4674"/>
                <a:gd name="T87" fmla="*/ 1293 h 1951"/>
                <a:gd name="T88" fmla="*/ 4671 w 4674"/>
                <a:gd name="T89" fmla="*/ 1161 h 1951"/>
                <a:gd name="T90" fmla="*/ 4634 w 4674"/>
                <a:gd name="T91" fmla="*/ 998 h 1951"/>
                <a:gd name="T92" fmla="*/ 4559 w 4674"/>
                <a:gd name="T93" fmla="*/ 848 h 1951"/>
                <a:gd name="T94" fmla="*/ 4480 w 4674"/>
                <a:gd name="T95" fmla="*/ 742 h 1951"/>
                <a:gd name="T96" fmla="*/ 4367 w 4674"/>
                <a:gd name="T97" fmla="*/ 627 h 1951"/>
                <a:gd name="T98" fmla="*/ 4165 w 4674"/>
                <a:gd name="T99" fmla="*/ 469 h 1951"/>
                <a:gd name="T100" fmla="*/ 3854 w 4674"/>
                <a:gd name="T101" fmla="*/ 239 h 1951"/>
                <a:gd name="T102" fmla="*/ 3737 w 4674"/>
                <a:gd name="T103" fmla="*/ 129 h 1951"/>
                <a:gd name="T104" fmla="*/ 3657 w 4674"/>
                <a:gd name="T105" fmla="*/ 29 h 1951"/>
                <a:gd name="T106" fmla="*/ 3632 w 4674"/>
                <a:gd name="T107" fmla="*/ 0 h 1951"/>
                <a:gd name="T108" fmla="*/ 3628 w 4674"/>
                <a:gd name="T109" fmla="*/ 10 h 1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674" h="1951">
                  <a:moveTo>
                    <a:pt x="3628" y="10"/>
                  </a:moveTo>
                  <a:lnTo>
                    <a:pt x="3628" y="10"/>
                  </a:lnTo>
                  <a:lnTo>
                    <a:pt x="3645" y="36"/>
                  </a:lnTo>
                  <a:lnTo>
                    <a:pt x="3664" y="62"/>
                  </a:lnTo>
                  <a:lnTo>
                    <a:pt x="3683" y="86"/>
                  </a:lnTo>
                  <a:lnTo>
                    <a:pt x="3703" y="111"/>
                  </a:lnTo>
                  <a:lnTo>
                    <a:pt x="3725" y="134"/>
                  </a:lnTo>
                  <a:lnTo>
                    <a:pt x="3746" y="156"/>
                  </a:lnTo>
                  <a:lnTo>
                    <a:pt x="3768" y="179"/>
                  </a:lnTo>
                  <a:lnTo>
                    <a:pt x="3790" y="200"/>
                  </a:lnTo>
                  <a:lnTo>
                    <a:pt x="3814" y="221"/>
                  </a:lnTo>
                  <a:lnTo>
                    <a:pt x="3837" y="243"/>
                  </a:lnTo>
                  <a:lnTo>
                    <a:pt x="3886" y="282"/>
                  </a:lnTo>
                  <a:lnTo>
                    <a:pt x="3936" y="320"/>
                  </a:lnTo>
                  <a:lnTo>
                    <a:pt x="3986" y="358"/>
                  </a:lnTo>
                  <a:lnTo>
                    <a:pt x="4089" y="432"/>
                  </a:lnTo>
                  <a:lnTo>
                    <a:pt x="4141" y="469"/>
                  </a:lnTo>
                  <a:lnTo>
                    <a:pt x="4191" y="505"/>
                  </a:lnTo>
                  <a:lnTo>
                    <a:pt x="4242" y="543"/>
                  </a:lnTo>
                  <a:lnTo>
                    <a:pt x="4292" y="581"/>
                  </a:lnTo>
                  <a:lnTo>
                    <a:pt x="4340" y="622"/>
                  </a:lnTo>
                  <a:lnTo>
                    <a:pt x="4363" y="642"/>
                  </a:lnTo>
                  <a:lnTo>
                    <a:pt x="4387" y="663"/>
                  </a:lnTo>
                  <a:lnTo>
                    <a:pt x="4387" y="663"/>
                  </a:lnTo>
                  <a:lnTo>
                    <a:pt x="4410" y="687"/>
                  </a:lnTo>
                  <a:lnTo>
                    <a:pt x="4433" y="710"/>
                  </a:lnTo>
                  <a:lnTo>
                    <a:pt x="4456" y="734"/>
                  </a:lnTo>
                  <a:lnTo>
                    <a:pt x="4477" y="760"/>
                  </a:lnTo>
                  <a:lnTo>
                    <a:pt x="4498" y="785"/>
                  </a:lnTo>
                  <a:lnTo>
                    <a:pt x="4518" y="811"/>
                  </a:lnTo>
                  <a:lnTo>
                    <a:pt x="4536" y="839"/>
                  </a:lnTo>
                  <a:lnTo>
                    <a:pt x="4554" y="866"/>
                  </a:lnTo>
                  <a:lnTo>
                    <a:pt x="4571" y="895"/>
                  </a:lnTo>
                  <a:lnTo>
                    <a:pt x="4587" y="924"/>
                  </a:lnTo>
                  <a:lnTo>
                    <a:pt x="4601" y="953"/>
                  </a:lnTo>
                  <a:lnTo>
                    <a:pt x="4614" y="983"/>
                  </a:lnTo>
                  <a:lnTo>
                    <a:pt x="4625" y="1014"/>
                  </a:lnTo>
                  <a:lnTo>
                    <a:pt x="4636" y="1046"/>
                  </a:lnTo>
                  <a:lnTo>
                    <a:pt x="4644" y="1078"/>
                  </a:lnTo>
                  <a:lnTo>
                    <a:pt x="4651" y="1110"/>
                  </a:lnTo>
                  <a:lnTo>
                    <a:pt x="4651" y="1110"/>
                  </a:lnTo>
                  <a:lnTo>
                    <a:pt x="4656" y="1145"/>
                  </a:lnTo>
                  <a:lnTo>
                    <a:pt x="4659" y="1180"/>
                  </a:lnTo>
                  <a:lnTo>
                    <a:pt x="4660" y="1214"/>
                  </a:lnTo>
                  <a:lnTo>
                    <a:pt x="4659" y="1248"/>
                  </a:lnTo>
                  <a:lnTo>
                    <a:pt x="4656" y="1282"/>
                  </a:lnTo>
                  <a:lnTo>
                    <a:pt x="4650" y="1315"/>
                  </a:lnTo>
                  <a:lnTo>
                    <a:pt x="4642" y="1348"/>
                  </a:lnTo>
                  <a:lnTo>
                    <a:pt x="4633" y="1379"/>
                  </a:lnTo>
                  <a:lnTo>
                    <a:pt x="4621" y="1411"/>
                  </a:lnTo>
                  <a:lnTo>
                    <a:pt x="4608" y="1442"/>
                  </a:lnTo>
                  <a:lnTo>
                    <a:pt x="4594" y="1472"/>
                  </a:lnTo>
                  <a:lnTo>
                    <a:pt x="4577" y="1502"/>
                  </a:lnTo>
                  <a:lnTo>
                    <a:pt x="4557" y="1530"/>
                  </a:lnTo>
                  <a:lnTo>
                    <a:pt x="4537" y="1558"/>
                  </a:lnTo>
                  <a:lnTo>
                    <a:pt x="4515" y="1584"/>
                  </a:lnTo>
                  <a:lnTo>
                    <a:pt x="4492" y="1610"/>
                  </a:lnTo>
                  <a:lnTo>
                    <a:pt x="4492" y="1610"/>
                  </a:lnTo>
                  <a:lnTo>
                    <a:pt x="4467" y="1634"/>
                  </a:lnTo>
                  <a:lnTo>
                    <a:pt x="4442" y="1658"/>
                  </a:lnTo>
                  <a:lnTo>
                    <a:pt x="4416" y="1679"/>
                  </a:lnTo>
                  <a:lnTo>
                    <a:pt x="4389" y="1700"/>
                  </a:lnTo>
                  <a:lnTo>
                    <a:pt x="4361" y="1720"/>
                  </a:lnTo>
                  <a:lnTo>
                    <a:pt x="4333" y="1740"/>
                  </a:lnTo>
                  <a:lnTo>
                    <a:pt x="4303" y="1758"/>
                  </a:lnTo>
                  <a:lnTo>
                    <a:pt x="4273" y="1775"/>
                  </a:lnTo>
                  <a:lnTo>
                    <a:pt x="4243" y="1791"/>
                  </a:lnTo>
                  <a:lnTo>
                    <a:pt x="4212" y="1805"/>
                  </a:lnTo>
                  <a:lnTo>
                    <a:pt x="4181" y="1819"/>
                  </a:lnTo>
                  <a:lnTo>
                    <a:pt x="4149" y="1832"/>
                  </a:lnTo>
                  <a:lnTo>
                    <a:pt x="4117" y="1844"/>
                  </a:lnTo>
                  <a:lnTo>
                    <a:pt x="4084" y="1855"/>
                  </a:lnTo>
                  <a:lnTo>
                    <a:pt x="4051" y="1865"/>
                  </a:lnTo>
                  <a:lnTo>
                    <a:pt x="4019" y="1873"/>
                  </a:lnTo>
                  <a:lnTo>
                    <a:pt x="4019" y="1873"/>
                  </a:lnTo>
                  <a:lnTo>
                    <a:pt x="3975" y="1885"/>
                  </a:lnTo>
                  <a:lnTo>
                    <a:pt x="3930" y="1895"/>
                  </a:lnTo>
                  <a:lnTo>
                    <a:pt x="3886" y="1903"/>
                  </a:lnTo>
                  <a:lnTo>
                    <a:pt x="3841" y="1911"/>
                  </a:lnTo>
                  <a:lnTo>
                    <a:pt x="3796" y="1917"/>
                  </a:lnTo>
                  <a:lnTo>
                    <a:pt x="3751" y="1922"/>
                  </a:lnTo>
                  <a:lnTo>
                    <a:pt x="3706" y="1928"/>
                  </a:lnTo>
                  <a:lnTo>
                    <a:pt x="3661" y="1931"/>
                  </a:lnTo>
                  <a:lnTo>
                    <a:pt x="3615" y="1934"/>
                  </a:lnTo>
                  <a:lnTo>
                    <a:pt x="3570" y="1936"/>
                  </a:lnTo>
                  <a:lnTo>
                    <a:pt x="3524" y="1937"/>
                  </a:lnTo>
                  <a:lnTo>
                    <a:pt x="3479" y="1938"/>
                  </a:lnTo>
                  <a:lnTo>
                    <a:pt x="3388" y="1938"/>
                  </a:lnTo>
                  <a:lnTo>
                    <a:pt x="3297" y="1936"/>
                  </a:lnTo>
                  <a:lnTo>
                    <a:pt x="3297" y="1936"/>
                  </a:lnTo>
                  <a:lnTo>
                    <a:pt x="3204" y="1931"/>
                  </a:lnTo>
                  <a:lnTo>
                    <a:pt x="3111" y="1924"/>
                  </a:lnTo>
                  <a:lnTo>
                    <a:pt x="3018" y="1917"/>
                  </a:lnTo>
                  <a:lnTo>
                    <a:pt x="2926" y="1909"/>
                  </a:lnTo>
                  <a:lnTo>
                    <a:pt x="2740" y="1888"/>
                  </a:lnTo>
                  <a:lnTo>
                    <a:pt x="2556" y="1868"/>
                  </a:lnTo>
                  <a:lnTo>
                    <a:pt x="2556" y="1868"/>
                  </a:lnTo>
                  <a:lnTo>
                    <a:pt x="2457" y="1859"/>
                  </a:lnTo>
                  <a:lnTo>
                    <a:pt x="2358" y="1850"/>
                  </a:lnTo>
                  <a:lnTo>
                    <a:pt x="2260" y="1845"/>
                  </a:lnTo>
                  <a:lnTo>
                    <a:pt x="2162" y="1839"/>
                  </a:lnTo>
                  <a:lnTo>
                    <a:pt x="2063" y="1835"/>
                  </a:lnTo>
                  <a:lnTo>
                    <a:pt x="1965" y="1833"/>
                  </a:lnTo>
                  <a:lnTo>
                    <a:pt x="1866" y="1831"/>
                  </a:lnTo>
                  <a:lnTo>
                    <a:pt x="1767" y="1830"/>
                  </a:lnTo>
                  <a:lnTo>
                    <a:pt x="1767" y="1830"/>
                  </a:lnTo>
                  <a:lnTo>
                    <a:pt x="1570" y="1830"/>
                  </a:lnTo>
                  <a:lnTo>
                    <a:pt x="1373" y="1831"/>
                  </a:lnTo>
                  <a:lnTo>
                    <a:pt x="1175" y="1831"/>
                  </a:lnTo>
                  <a:lnTo>
                    <a:pt x="978" y="1831"/>
                  </a:lnTo>
                  <a:lnTo>
                    <a:pt x="978" y="1831"/>
                  </a:lnTo>
                  <a:lnTo>
                    <a:pt x="879" y="1830"/>
                  </a:lnTo>
                  <a:lnTo>
                    <a:pt x="781" y="1828"/>
                  </a:lnTo>
                  <a:lnTo>
                    <a:pt x="682" y="1826"/>
                  </a:lnTo>
                  <a:lnTo>
                    <a:pt x="584" y="1821"/>
                  </a:lnTo>
                  <a:lnTo>
                    <a:pt x="584" y="1821"/>
                  </a:lnTo>
                  <a:lnTo>
                    <a:pt x="488" y="1817"/>
                  </a:lnTo>
                  <a:lnTo>
                    <a:pt x="392" y="1816"/>
                  </a:lnTo>
                  <a:lnTo>
                    <a:pt x="343" y="1816"/>
                  </a:lnTo>
                  <a:lnTo>
                    <a:pt x="296" y="1816"/>
                  </a:lnTo>
                  <a:lnTo>
                    <a:pt x="248" y="1818"/>
                  </a:lnTo>
                  <a:lnTo>
                    <a:pt x="200" y="1820"/>
                  </a:lnTo>
                  <a:lnTo>
                    <a:pt x="200" y="1820"/>
                  </a:lnTo>
                  <a:lnTo>
                    <a:pt x="151" y="1824"/>
                  </a:lnTo>
                  <a:lnTo>
                    <a:pt x="103" y="1826"/>
                  </a:lnTo>
                  <a:lnTo>
                    <a:pt x="55" y="1826"/>
                  </a:lnTo>
                  <a:lnTo>
                    <a:pt x="31" y="1825"/>
                  </a:lnTo>
                  <a:lnTo>
                    <a:pt x="6" y="1824"/>
                  </a:lnTo>
                  <a:lnTo>
                    <a:pt x="6" y="1824"/>
                  </a:lnTo>
                  <a:lnTo>
                    <a:pt x="4" y="1824"/>
                  </a:lnTo>
                  <a:lnTo>
                    <a:pt x="2" y="1825"/>
                  </a:lnTo>
                  <a:lnTo>
                    <a:pt x="1" y="1827"/>
                  </a:lnTo>
                  <a:lnTo>
                    <a:pt x="0" y="1829"/>
                  </a:lnTo>
                  <a:lnTo>
                    <a:pt x="1" y="1831"/>
                  </a:lnTo>
                  <a:lnTo>
                    <a:pt x="2" y="1833"/>
                  </a:lnTo>
                  <a:lnTo>
                    <a:pt x="4" y="1835"/>
                  </a:lnTo>
                  <a:lnTo>
                    <a:pt x="6" y="1836"/>
                  </a:lnTo>
                  <a:lnTo>
                    <a:pt x="6" y="1836"/>
                  </a:lnTo>
                  <a:lnTo>
                    <a:pt x="31" y="1837"/>
                  </a:lnTo>
                  <a:lnTo>
                    <a:pt x="55" y="1838"/>
                  </a:lnTo>
                  <a:lnTo>
                    <a:pt x="105" y="1839"/>
                  </a:lnTo>
                  <a:lnTo>
                    <a:pt x="154" y="1837"/>
                  </a:lnTo>
                  <a:lnTo>
                    <a:pt x="202" y="1835"/>
                  </a:lnTo>
                  <a:lnTo>
                    <a:pt x="301" y="1829"/>
                  </a:lnTo>
                  <a:lnTo>
                    <a:pt x="350" y="1828"/>
                  </a:lnTo>
                  <a:lnTo>
                    <a:pt x="399" y="1828"/>
                  </a:lnTo>
                  <a:lnTo>
                    <a:pt x="399" y="1828"/>
                  </a:lnTo>
                  <a:lnTo>
                    <a:pt x="498" y="1830"/>
                  </a:lnTo>
                  <a:lnTo>
                    <a:pt x="599" y="1835"/>
                  </a:lnTo>
                  <a:lnTo>
                    <a:pt x="699" y="1839"/>
                  </a:lnTo>
                  <a:lnTo>
                    <a:pt x="799" y="1842"/>
                  </a:lnTo>
                  <a:lnTo>
                    <a:pt x="799" y="1842"/>
                  </a:lnTo>
                  <a:lnTo>
                    <a:pt x="899" y="1844"/>
                  </a:lnTo>
                  <a:lnTo>
                    <a:pt x="999" y="1845"/>
                  </a:lnTo>
                  <a:lnTo>
                    <a:pt x="1200" y="1845"/>
                  </a:lnTo>
                  <a:lnTo>
                    <a:pt x="1400" y="1844"/>
                  </a:lnTo>
                  <a:lnTo>
                    <a:pt x="1600" y="1843"/>
                  </a:lnTo>
                  <a:lnTo>
                    <a:pt x="1600" y="1843"/>
                  </a:lnTo>
                  <a:lnTo>
                    <a:pt x="1801" y="1843"/>
                  </a:lnTo>
                  <a:lnTo>
                    <a:pt x="1902" y="1845"/>
                  </a:lnTo>
                  <a:lnTo>
                    <a:pt x="2003" y="1847"/>
                  </a:lnTo>
                  <a:lnTo>
                    <a:pt x="2103" y="1850"/>
                  </a:lnTo>
                  <a:lnTo>
                    <a:pt x="2203" y="1854"/>
                  </a:lnTo>
                  <a:lnTo>
                    <a:pt x="2304" y="1860"/>
                  </a:lnTo>
                  <a:lnTo>
                    <a:pt x="2404" y="1867"/>
                  </a:lnTo>
                  <a:lnTo>
                    <a:pt x="2404" y="1867"/>
                  </a:lnTo>
                  <a:lnTo>
                    <a:pt x="2499" y="1876"/>
                  </a:lnTo>
                  <a:lnTo>
                    <a:pt x="2596" y="1885"/>
                  </a:lnTo>
                  <a:lnTo>
                    <a:pt x="2787" y="1905"/>
                  </a:lnTo>
                  <a:lnTo>
                    <a:pt x="2882" y="1916"/>
                  </a:lnTo>
                  <a:lnTo>
                    <a:pt x="2978" y="1926"/>
                  </a:lnTo>
                  <a:lnTo>
                    <a:pt x="3073" y="1935"/>
                  </a:lnTo>
                  <a:lnTo>
                    <a:pt x="3169" y="1941"/>
                  </a:lnTo>
                  <a:lnTo>
                    <a:pt x="3169" y="1941"/>
                  </a:lnTo>
                  <a:lnTo>
                    <a:pt x="3262" y="1947"/>
                  </a:lnTo>
                  <a:lnTo>
                    <a:pt x="3355" y="1950"/>
                  </a:lnTo>
                  <a:lnTo>
                    <a:pt x="3449" y="1951"/>
                  </a:lnTo>
                  <a:lnTo>
                    <a:pt x="3495" y="1951"/>
                  </a:lnTo>
                  <a:lnTo>
                    <a:pt x="3542" y="1950"/>
                  </a:lnTo>
                  <a:lnTo>
                    <a:pt x="3589" y="1948"/>
                  </a:lnTo>
                  <a:lnTo>
                    <a:pt x="3636" y="1946"/>
                  </a:lnTo>
                  <a:lnTo>
                    <a:pt x="3682" y="1941"/>
                  </a:lnTo>
                  <a:lnTo>
                    <a:pt x="3729" y="1937"/>
                  </a:lnTo>
                  <a:lnTo>
                    <a:pt x="3776" y="1932"/>
                  </a:lnTo>
                  <a:lnTo>
                    <a:pt x="3821" y="1926"/>
                  </a:lnTo>
                  <a:lnTo>
                    <a:pt x="3868" y="1919"/>
                  </a:lnTo>
                  <a:lnTo>
                    <a:pt x="3913" y="1911"/>
                  </a:lnTo>
                  <a:lnTo>
                    <a:pt x="3913" y="1911"/>
                  </a:lnTo>
                  <a:lnTo>
                    <a:pt x="3947" y="1903"/>
                  </a:lnTo>
                  <a:lnTo>
                    <a:pt x="3981" y="1896"/>
                  </a:lnTo>
                  <a:lnTo>
                    <a:pt x="4015" y="1887"/>
                  </a:lnTo>
                  <a:lnTo>
                    <a:pt x="4049" y="1878"/>
                  </a:lnTo>
                  <a:lnTo>
                    <a:pt x="4082" y="1868"/>
                  </a:lnTo>
                  <a:lnTo>
                    <a:pt x="4115" y="1856"/>
                  </a:lnTo>
                  <a:lnTo>
                    <a:pt x="4148" y="1845"/>
                  </a:lnTo>
                  <a:lnTo>
                    <a:pt x="4180" y="1832"/>
                  </a:lnTo>
                  <a:lnTo>
                    <a:pt x="4212" y="1818"/>
                  </a:lnTo>
                  <a:lnTo>
                    <a:pt x="4243" y="1803"/>
                  </a:lnTo>
                  <a:lnTo>
                    <a:pt x="4274" y="1787"/>
                  </a:lnTo>
                  <a:lnTo>
                    <a:pt x="4305" y="1770"/>
                  </a:lnTo>
                  <a:lnTo>
                    <a:pt x="4335" y="1752"/>
                  </a:lnTo>
                  <a:lnTo>
                    <a:pt x="4363" y="1733"/>
                  </a:lnTo>
                  <a:lnTo>
                    <a:pt x="4392" y="1713"/>
                  </a:lnTo>
                  <a:lnTo>
                    <a:pt x="4421" y="1692"/>
                  </a:lnTo>
                  <a:lnTo>
                    <a:pt x="4421" y="1692"/>
                  </a:lnTo>
                  <a:lnTo>
                    <a:pt x="4445" y="1672"/>
                  </a:lnTo>
                  <a:lnTo>
                    <a:pt x="4469" y="1650"/>
                  </a:lnTo>
                  <a:lnTo>
                    <a:pt x="4492" y="1627"/>
                  </a:lnTo>
                  <a:lnTo>
                    <a:pt x="4514" y="1604"/>
                  </a:lnTo>
                  <a:lnTo>
                    <a:pt x="4535" y="1580"/>
                  </a:lnTo>
                  <a:lnTo>
                    <a:pt x="4555" y="1555"/>
                  </a:lnTo>
                  <a:lnTo>
                    <a:pt x="4573" y="1528"/>
                  </a:lnTo>
                  <a:lnTo>
                    <a:pt x="4591" y="1502"/>
                  </a:lnTo>
                  <a:lnTo>
                    <a:pt x="4607" y="1474"/>
                  </a:lnTo>
                  <a:lnTo>
                    <a:pt x="4621" y="1445"/>
                  </a:lnTo>
                  <a:lnTo>
                    <a:pt x="4634" y="1417"/>
                  </a:lnTo>
                  <a:lnTo>
                    <a:pt x="4646" y="1387"/>
                  </a:lnTo>
                  <a:lnTo>
                    <a:pt x="4655" y="1356"/>
                  </a:lnTo>
                  <a:lnTo>
                    <a:pt x="4663" y="1325"/>
                  </a:lnTo>
                  <a:lnTo>
                    <a:pt x="4668" y="1293"/>
                  </a:lnTo>
                  <a:lnTo>
                    <a:pt x="4672" y="1260"/>
                  </a:lnTo>
                  <a:lnTo>
                    <a:pt x="4672" y="1260"/>
                  </a:lnTo>
                  <a:lnTo>
                    <a:pt x="4674" y="1227"/>
                  </a:lnTo>
                  <a:lnTo>
                    <a:pt x="4673" y="1193"/>
                  </a:lnTo>
                  <a:lnTo>
                    <a:pt x="4671" y="1161"/>
                  </a:lnTo>
                  <a:lnTo>
                    <a:pt x="4667" y="1128"/>
                  </a:lnTo>
                  <a:lnTo>
                    <a:pt x="4661" y="1095"/>
                  </a:lnTo>
                  <a:lnTo>
                    <a:pt x="4654" y="1062"/>
                  </a:lnTo>
                  <a:lnTo>
                    <a:pt x="4644" y="1030"/>
                  </a:lnTo>
                  <a:lnTo>
                    <a:pt x="4634" y="998"/>
                  </a:lnTo>
                  <a:lnTo>
                    <a:pt x="4621" y="967"/>
                  </a:lnTo>
                  <a:lnTo>
                    <a:pt x="4607" y="936"/>
                  </a:lnTo>
                  <a:lnTo>
                    <a:pt x="4592" y="907"/>
                  </a:lnTo>
                  <a:lnTo>
                    <a:pt x="4576" y="877"/>
                  </a:lnTo>
                  <a:lnTo>
                    <a:pt x="4559" y="848"/>
                  </a:lnTo>
                  <a:lnTo>
                    <a:pt x="4541" y="821"/>
                  </a:lnTo>
                  <a:lnTo>
                    <a:pt x="4520" y="793"/>
                  </a:lnTo>
                  <a:lnTo>
                    <a:pt x="4500" y="767"/>
                  </a:lnTo>
                  <a:lnTo>
                    <a:pt x="4500" y="767"/>
                  </a:lnTo>
                  <a:lnTo>
                    <a:pt x="4480" y="742"/>
                  </a:lnTo>
                  <a:lnTo>
                    <a:pt x="4458" y="717"/>
                  </a:lnTo>
                  <a:lnTo>
                    <a:pt x="4437" y="694"/>
                  </a:lnTo>
                  <a:lnTo>
                    <a:pt x="4413" y="672"/>
                  </a:lnTo>
                  <a:lnTo>
                    <a:pt x="4391" y="649"/>
                  </a:lnTo>
                  <a:lnTo>
                    <a:pt x="4367" y="627"/>
                  </a:lnTo>
                  <a:lnTo>
                    <a:pt x="4342" y="607"/>
                  </a:lnTo>
                  <a:lnTo>
                    <a:pt x="4318" y="586"/>
                  </a:lnTo>
                  <a:lnTo>
                    <a:pt x="4268" y="545"/>
                  </a:lnTo>
                  <a:lnTo>
                    <a:pt x="4217" y="507"/>
                  </a:lnTo>
                  <a:lnTo>
                    <a:pt x="4165" y="469"/>
                  </a:lnTo>
                  <a:lnTo>
                    <a:pt x="4112" y="432"/>
                  </a:lnTo>
                  <a:lnTo>
                    <a:pt x="4007" y="357"/>
                  </a:lnTo>
                  <a:lnTo>
                    <a:pt x="3955" y="319"/>
                  </a:lnTo>
                  <a:lnTo>
                    <a:pt x="3904" y="280"/>
                  </a:lnTo>
                  <a:lnTo>
                    <a:pt x="3854" y="239"/>
                  </a:lnTo>
                  <a:lnTo>
                    <a:pt x="3830" y="218"/>
                  </a:lnTo>
                  <a:lnTo>
                    <a:pt x="3806" y="197"/>
                  </a:lnTo>
                  <a:lnTo>
                    <a:pt x="3782" y="175"/>
                  </a:lnTo>
                  <a:lnTo>
                    <a:pt x="3760" y="152"/>
                  </a:lnTo>
                  <a:lnTo>
                    <a:pt x="3737" y="129"/>
                  </a:lnTo>
                  <a:lnTo>
                    <a:pt x="3716" y="104"/>
                  </a:lnTo>
                  <a:lnTo>
                    <a:pt x="3716" y="104"/>
                  </a:lnTo>
                  <a:lnTo>
                    <a:pt x="3695" y="80"/>
                  </a:lnTo>
                  <a:lnTo>
                    <a:pt x="3676" y="56"/>
                  </a:lnTo>
                  <a:lnTo>
                    <a:pt x="3657" y="29"/>
                  </a:lnTo>
                  <a:lnTo>
                    <a:pt x="3639" y="3"/>
                  </a:lnTo>
                  <a:lnTo>
                    <a:pt x="3639" y="3"/>
                  </a:lnTo>
                  <a:lnTo>
                    <a:pt x="3637" y="1"/>
                  </a:lnTo>
                  <a:lnTo>
                    <a:pt x="3634" y="0"/>
                  </a:lnTo>
                  <a:lnTo>
                    <a:pt x="3632" y="0"/>
                  </a:lnTo>
                  <a:lnTo>
                    <a:pt x="3630" y="1"/>
                  </a:lnTo>
                  <a:lnTo>
                    <a:pt x="3628" y="2"/>
                  </a:lnTo>
                  <a:lnTo>
                    <a:pt x="3627" y="5"/>
                  </a:lnTo>
                  <a:lnTo>
                    <a:pt x="3627" y="7"/>
                  </a:lnTo>
                  <a:lnTo>
                    <a:pt x="3628" y="10"/>
                  </a:lnTo>
                  <a:lnTo>
                    <a:pt x="3628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4C2E60C0-EEE4-5F5C-D7A3-8FF54362FC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9" y="3634"/>
              <a:ext cx="1683" cy="544"/>
            </a:xfrm>
            <a:custGeom>
              <a:avLst/>
              <a:gdLst>
                <a:gd name="T0" fmla="*/ 3163 w 3367"/>
                <a:gd name="T1" fmla="*/ 169 h 1087"/>
                <a:gd name="T2" fmla="*/ 2964 w 3367"/>
                <a:gd name="T3" fmla="*/ 107 h 1087"/>
                <a:gd name="T4" fmla="*/ 2756 w 3367"/>
                <a:gd name="T5" fmla="*/ 60 h 1087"/>
                <a:gd name="T6" fmla="*/ 2546 w 3367"/>
                <a:gd name="T7" fmla="*/ 32 h 1087"/>
                <a:gd name="T8" fmla="*/ 2193 w 3367"/>
                <a:gd name="T9" fmla="*/ 7 h 1087"/>
                <a:gd name="T10" fmla="*/ 1899 w 3367"/>
                <a:gd name="T11" fmla="*/ 0 h 1087"/>
                <a:gd name="T12" fmla="*/ 1665 w 3367"/>
                <a:gd name="T13" fmla="*/ 10 h 1087"/>
                <a:gd name="T14" fmla="*/ 1494 w 3367"/>
                <a:gd name="T15" fmla="*/ 27 h 1087"/>
                <a:gd name="T16" fmla="*/ 1159 w 3367"/>
                <a:gd name="T17" fmla="*/ 85 h 1087"/>
                <a:gd name="T18" fmla="*/ 823 w 3367"/>
                <a:gd name="T19" fmla="*/ 143 h 1087"/>
                <a:gd name="T20" fmla="*/ 654 w 3367"/>
                <a:gd name="T21" fmla="*/ 160 h 1087"/>
                <a:gd name="T22" fmla="*/ 485 w 3367"/>
                <a:gd name="T23" fmla="*/ 162 h 1087"/>
                <a:gd name="T24" fmla="*/ 372 w 3367"/>
                <a:gd name="T25" fmla="*/ 151 h 1087"/>
                <a:gd name="T26" fmla="*/ 282 w 3367"/>
                <a:gd name="T27" fmla="*/ 129 h 1087"/>
                <a:gd name="T28" fmla="*/ 221 w 3367"/>
                <a:gd name="T29" fmla="*/ 120 h 1087"/>
                <a:gd name="T30" fmla="*/ 163 w 3367"/>
                <a:gd name="T31" fmla="*/ 129 h 1087"/>
                <a:gd name="T32" fmla="*/ 127 w 3367"/>
                <a:gd name="T33" fmla="*/ 149 h 1087"/>
                <a:gd name="T34" fmla="*/ 83 w 3367"/>
                <a:gd name="T35" fmla="*/ 186 h 1087"/>
                <a:gd name="T36" fmla="*/ 42 w 3367"/>
                <a:gd name="T37" fmla="*/ 248 h 1087"/>
                <a:gd name="T38" fmla="*/ 22 w 3367"/>
                <a:gd name="T39" fmla="*/ 302 h 1087"/>
                <a:gd name="T40" fmla="*/ 7 w 3367"/>
                <a:gd name="T41" fmla="*/ 378 h 1087"/>
                <a:gd name="T42" fmla="*/ 0 w 3367"/>
                <a:gd name="T43" fmla="*/ 508 h 1087"/>
                <a:gd name="T44" fmla="*/ 5 w 3367"/>
                <a:gd name="T45" fmla="*/ 600 h 1087"/>
                <a:gd name="T46" fmla="*/ 22 w 3367"/>
                <a:gd name="T47" fmla="*/ 702 h 1087"/>
                <a:gd name="T48" fmla="*/ 81 w 3367"/>
                <a:gd name="T49" fmla="*/ 899 h 1087"/>
                <a:gd name="T50" fmla="*/ 142 w 3367"/>
                <a:gd name="T51" fmla="*/ 1039 h 1087"/>
                <a:gd name="T52" fmla="*/ 166 w 3367"/>
                <a:gd name="T53" fmla="*/ 1087 h 1087"/>
                <a:gd name="T54" fmla="*/ 174 w 3367"/>
                <a:gd name="T55" fmla="*/ 1082 h 1087"/>
                <a:gd name="T56" fmla="*/ 151 w 3367"/>
                <a:gd name="T57" fmla="*/ 1031 h 1087"/>
                <a:gd name="T58" fmla="*/ 74 w 3367"/>
                <a:gd name="T59" fmla="*/ 842 h 1087"/>
                <a:gd name="T60" fmla="*/ 33 w 3367"/>
                <a:gd name="T61" fmla="*/ 694 h 1087"/>
                <a:gd name="T62" fmla="*/ 17 w 3367"/>
                <a:gd name="T63" fmla="*/ 591 h 1087"/>
                <a:gd name="T64" fmla="*/ 13 w 3367"/>
                <a:gd name="T65" fmla="*/ 488 h 1087"/>
                <a:gd name="T66" fmla="*/ 21 w 3367"/>
                <a:gd name="T67" fmla="*/ 372 h 1087"/>
                <a:gd name="T68" fmla="*/ 31 w 3367"/>
                <a:gd name="T69" fmla="*/ 314 h 1087"/>
                <a:gd name="T70" fmla="*/ 60 w 3367"/>
                <a:gd name="T71" fmla="*/ 239 h 1087"/>
                <a:gd name="T72" fmla="*/ 95 w 3367"/>
                <a:gd name="T73" fmla="*/ 191 h 1087"/>
                <a:gd name="T74" fmla="*/ 151 w 3367"/>
                <a:gd name="T75" fmla="*/ 148 h 1087"/>
                <a:gd name="T76" fmla="*/ 182 w 3367"/>
                <a:gd name="T77" fmla="*/ 136 h 1087"/>
                <a:gd name="T78" fmla="*/ 235 w 3367"/>
                <a:gd name="T79" fmla="*/ 133 h 1087"/>
                <a:gd name="T80" fmla="*/ 299 w 3367"/>
                <a:gd name="T81" fmla="*/ 146 h 1087"/>
                <a:gd name="T82" fmla="*/ 390 w 3367"/>
                <a:gd name="T83" fmla="*/ 167 h 1087"/>
                <a:gd name="T84" fmla="*/ 493 w 3367"/>
                <a:gd name="T85" fmla="*/ 175 h 1087"/>
                <a:gd name="T86" fmla="*/ 657 w 3367"/>
                <a:gd name="T87" fmla="*/ 172 h 1087"/>
                <a:gd name="T88" fmla="*/ 877 w 3367"/>
                <a:gd name="T89" fmla="*/ 148 h 1087"/>
                <a:gd name="T90" fmla="*/ 1202 w 3367"/>
                <a:gd name="T91" fmla="*/ 90 h 1087"/>
                <a:gd name="T92" fmla="*/ 1474 w 3367"/>
                <a:gd name="T93" fmla="*/ 43 h 1087"/>
                <a:gd name="T94" fmla="*/ 1643 w 3367"/>
                <a:gd name="T95" fmla="*/ 24 h 1087"/>
                <a:gd name="T96" fmla="*/ 1871 w 3367"/>
                <a:gd name="T97" fmla="*/ 13 h 1087"/>
                <a:gd name="T98" fmla="*/ 2100 w 3367"/>
                <a:gd name="T99" fmla="*/ 16 h 1087"/>
                <a:gd name="T100" fmla="*/ 2443 w 3367"/>
                <a:gd name="T101" fmla="*/ 36 h 1087"/>
                <a:gd name="T102" fmla="*/ 2714 w 3367"/>
                <a:gd name="T103" fmla="*/ 65 h 1087"/>
                <a:gd name="T104" fmla="*/ 2876 w 3367"/>
                <a:gd name="T105" fmla="*/ 97 h 1087"/>
                <a:gd name="T106" fmla="*/ 3070 w 3367"/>
                <a:gd name="T107" fmla="*/ 152 h 1087"/>
                <a:gd name="T108" fmla="*/ 3358 w 3367"/>
                <a:gd name="T109" fmla="*/ 248 h 1087"/>
                <a:gd name="T110" fmla="*/ 3366 w 3367"/>
                <a:gd name="T111" fmla="*/ 246 h 1087"/>
                <a:gd name="T112" fmla="*/ 3365 w 3367"/>
                <a:gd name="T113" fmla="*/ 236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367" h="1087">
                  <a:moveTo>
                    <a:pt x="3362" y="235"/>
                  </a:moveTo>
                  <a:lnTo>
                    <a:pt x="3362" y="235"/>
                  </a:lnTo>
                  <a:lnTo>
                    <a:pt x="3263" y="202"/>
                  </a:lnTo>
                  <a:lnTo>
                    <a:pt x="3163" y="169"/>
                  </a:lnTo>
                  <a:lnTo>
                    <a:pt x="3064" y="136"/>
                  </a:lnTo>
                  <a:lnTo>
                    <a:pt x="3013" y="121"/>
                  </a:lnTo>
                  <a:lnTo>
                    <a:pt x="2964" y="107"/>
                  </a:lnTo>
                  <a:lnTo>
                    <a:pt x="2964" y="107"/>
                  </a:lnTo>
                  <a:lnTo>
                    <a:pt x="2912" y="93"/>
                  </a:lnTo>
                  <a:lnTo>
                    <a:pt x="2861" y="80"/>
                  </a:lnTo>
                  <a:lnTo>
                    <a:pt x="2809" y="69"/>
                  </a:lnTo>
                  <a:lnTo>
                    <a:pt x="2756" y="60"/>
                  </a:lnTo>
                  <a:lnTo>
                    <a:pt x="2704" y="51"/>
                  </a:lnTo>
                  <a:lnTo>
                    <a:pt x="2652" y="44"/>
                  </a:lnTo>
                  <a:lnTo>
                    <a:pt x="2599" y="38"/>
                  </a:lnTo>
                  <a:lnTo>
                    <a:pt x="2546" y="32"/>
                  </a:lnTo>
                  <a:lnTo>
                    <a:pt x="2546" y="32"/>
                  </a:lnTo>
                  <a:lnTo>
                    <a:pt x="2428" y="23"/>
                  </a:lnTo>
                  <a:lnTo>
                    <a:pt x="2311" y="14"/>
                  </a:lnTo>
                  <a:lnTo>
                    <a:pt x="2193" y="7"/>
                  </a:lnTo>
                  <a:lnTo>
                    <a:pt x="2076" y="2"/>
                  </a:lnTo>
                  <a:lnTo>
                    <a:pt x="2017" y="1"/>
                  </a:lnTo>
                  <a:lnTo>
                    <a:pt x="1959" y="0"/>
                  </a:lnTo>
                  <a:lnTo>
                    <a:pt x="1899" y="0"/>
                  </a:lnTo>
                  <a:lnTo>
                    <a:pt x="1841" y="1"/>
                  </a:lnTo>
                  <a:lnTo>
                    <a:pt x="1783" y="2"/>
                  </a:lnTo>
                  <a:lnTo>
                    <a:pt x="1723" y="6"/>
                  </a:lnTo>
                  <a:lnTo>
                    <a:pt x="1665" y="10"/>
                  </a:lnTo>
                  <a:lnTo>
                    <a:pt x="1607" y="14"/>
                  </a:lnTo>
                  <a:lnTo>
                    <a:pt x="1607" y="14"/>
                  </a:lnTo>
                  <a:lnTo>
                    <a:pt x="1550" y="21"/>
                  </a:lnTo>
                  <a:lnTo>
                    <a:pt x="1494" y="27"/>
                  </a:lnTo>
                  <a:lnTo>
                    <a:pt x="1438" y="35"/>
                  </a:lnTo>
                  <a:lnTo>
                    <a:pt x="1382" y="44"/>
                  </a:lnTo>
                  <a:lnTo>
                    <a:pt x="1270" y="64"/>
                  </a:lnTo>
                  <a:lnTo>
                    <a:pt x="1159" y="85"/>
                  </a:lnTo>
                  <a:lnTo>
                    <a:pt x="1046" y="107"/>
                  </a:lnTo>
                  <a:lnTo>
                    <a:pt x="935" y="126"/>
                  </a:lnTo>
                  <a:lnTo>
                    <a:pt x="879" y="134"/>
                  </a:lnTo>
                  <a:lnTo>
                    <a:pt x="823" y="143"/>
                  </a:lnTo>
                  <a:lnTo>
                    <a:pt x="766" y="149"/>
                  </a:lnTo>
                  <a:lnTo>
                    <a:pt x="710" y="155"/>
                  </a:lnTo>
                  <a:lnTo>
                    <a:pt x="710" y="155"/>
                  </a:lnTo>
                  <a:lnTo>
                    <a:pt x="654" y="160"/>
                  </a:lnTo>
                  <a:lnTo>
                    <a:pt x="598" y="162"/>
                  </a:lnTo>
                  <a:lnTo>
                    <a:pt x="541" y="163"/>
                  </a:lnTo>
                  <a:lnTo>
                    <a:pt x="485" y="162"/>
                  </a:lnTo>
                  <a:lnTo>
                    <a:pt x="485" y="162"/>
                  </a:lnTo>
                  <a:lnTo>
                    <a:pt x="457" y="161"/>
                  </a:lnTo>
                  <a:lnTo>
                    <a:pt x="428" y="159"/>
                  </a:lnTo>
                  <a:lnTo>
                    <a:pt x="399" y="157"/>
                  </a:lnTo>
                  <a:lnTo>
                    <a:pt x="372" y="151"/>
                  </a:lnTo>
                  <a:lnTo>
                    <a:pt x="372" y="151"/>
                  </a:lnTo>
                  <a:lnTo>
                    <a:pt x="349" y="146"/>
                  </a:lnTo>
                  <a:lnTo>
                    <a:pt x="327" y="141"/>
                  </a:lnTo>
                  <a:lnTo>
                    <a:pt x="282" y="129"/>
                  </a:lnTo>
                  <a:lnTo>
                    <a:pt x="282" y="129"/>
                  </a:lnTo>
                  <a:lnTo>
                    <a:pt x="261" y="125"/>
                  </a:lnTo>
                  <a:lnTo>
                    <a:pt x="241" y="121"/>
                  </a:lnTo>
                  <a:lnTo>
                    <a:pt x="221" y="120"/>
                  </a:lnTo>
                  <a:lnTo>
                    <a:pt x="201" y="120"/>
                  </a:lnTo>
                  <a:lnTo>
                    <a:pt x="182" y="124"/>
                  </a:lnTo>
                  <a:lnTo>
                    <a:pt x="172" y="127"/>
                  </a:lnTo>
                  <a:lnTo>
                    <a:pt x="163" y="129"/>
                  </a:lnTo>
                  <a:lnTo>
                    <a:pt x="153" y="133"/>
                  </a:lnTo>
                  <a:lnTo>
                    <a:pt x="145" y="137"/>
                  </a:lnTo>
                  <a:lnTo>
                    <a:pt x="135" y="143"/>
                  </a:lnTo>
                  <a:lnTo>
                    <a:pt x="127" y="149"/>
                  </a:lnTo>
                  <a:lnTo>
                    <a:pt x="127" y="149"/>
                  </a:lnTo>
                  <a:lnTo>
                    <a:pt x="111" y="161"/>
                  </a:lnTo>
                  <a:lnTo>
                    <a:pt x="97" y="174"/>
                  </a:lnTo>
                  <a:lnTo>
                    <a:pt x="83" y="186"/>
                  </a:lnTo>
                  <a:lnTo>
                    <a:pt x="72" y="200"/>
                  </a:lnTo>
                  <a:lnTo>
                    <a:pt x="60" y="215"/>
                  </a:lnTo>
                  <a:lnTo>
                    <a:pt x="50" y="231"/>
                  </a:lnTo>
                  <a:lnTo>
                    <a:pt x="42" y="248"/>
                  </a:lnTo>
                  <a:lnTo>
                    <a:pt x="33" y="266"/>
                  </a:lnTo>
                  <a:lnTo>
                    <a:pt x="33" y="266"/>
                  </a:lnTo>
                  <a:lnTo>
                    <a:pt x="27" y="284"/>
                  </a:lnTo>
                  <a:lnTo>
                    <a:pt x="22" y="302"/>
                  </a:lnTo>
                  <a:lnTo>
                    <a:pt x="16" y="321"/>
                  </a:lnTo>
                  <a:lnTo>
                    <a:pt x="13" y="339"/>
                  </a:lnTo>
                  <a:lnTo>
                    <a:pt x="10" y="358"/>
                  </a:lnTo>
                  <a:lnTo>
                    <a:pt x="7" y="378"/>
                  </a:lnTo>
                  <a:lnTo>
                    <a:pt x="4" y="416"/>
                  </a:lnTo>
                  <a:lnTo>
                    <a:pt x="4" y="416"/>
                  </a:lnTo>
                  <a:lnTo>
                    <a:pt x="1" y="461"/>
                  </a:lnTo>
                  <a:lnTo>
                    <a:pt x="0" y="508"/>
                  </a:lnTo>
                  <a:lnTo>
                    <a:pt x="1" y="554"/>
                  </a:lnTo>
                  <a:lnTo>
                    <a:pt x="3" y="576"/>
                  </a:lnTo>
                  <a:lnTo>
                    <a:pt x="5" y="600"/>
                  </a:lnTo>
                  <a:lnTo>
                    <a:pt x="5" y="600"/>
                  </a:lnTo>
                  <a:lnTo>
                    <a:pt x="8" y="625"/>
                  </a:lnTo>
                  <a:lnTo>
                    <a:pt x="12" y="651"/>
                  </a:lnTo>
                  <a:lnTo>
                    <a:pt x="16" y="676"/>
                  </a:lnTo>
                  <a:lnTo>
                    <a:pt x="22" y="702"/>
                  </a:lnTo>
                  <a:lnTo>
                    <a:pt x="33" y="752"/>
                  </a:lnTo>
                  <a:lnTo>
                    <a:pt x="47" y="801"/>
                  </a:lnTo>
                  <a:lnTo>
                    <a:pt x="63" y="850"/>
                  </a:lnTo>
                  <a:lnTo>
                    <a:pt x="81" y="899"/>
                  </a:lnTo>
                  <a:lnTo>
                    <a:pt x="100" y="947"/>
                  </a:lnTo>
                  <a:lnTo>
                    <a:pt x="120" y="994"/>
                  </a:lnTo>
                  <a:lnTo>
                    <a:pt x="120" y="994"/>
                  </a:lnTo>
                  <a:lnTo>
                    <a:pt x="142" y="1039"/>
                  </a:lnTo>
                  <a:lnTo>
                    <a:pt x="163" y="1084"/>
                  </a:lnTo>
                  <a:lnTo>
                    <a:pt x="163" y="1084"/>
                  </a:lnTo>
                  <a:lnTo>
                    <a:pt x="165" y="1086"/>
                  </a:lnTo>
                  <a:lnTo>
                    <a:pt x="166" y="1087"/>
                  </a:lnTo>
                  <a:lnTo>
                    <a:pt x="169" y="1087"/>
                  </a:lnTo>
                  <a:lnTo>
                    <a:pt x="171" y="1086"/>
                  </a:lnTo>
                  <a:lnTo>
                    <a:pt x="172" y="1084"/>
                  </a:lnTo>
                  <a:lnTo>
                    <a:pt x="174" y="1082"/>
                  </a:lnTo>
                  <a:lnTo>
                    <a:pt x="174" y="1080"/>
                  </a:lnTo>
                  <a:lnTo>
                    <a:pt x="173" y="1078"/>
                  </a:lnTo>
                  <a:lnTo>
                    <a:pt x="173" y="1078"/>
                  </a:lnTo>
                  <a:lnTo>
                    <a:pt x="151" y="1031"/>
                  </a:lnTo>
                  <a:lnTo>
                    <a:pt x="130" y="984"/>
                  </a:lnTo>
                  <a:lnTo>
                    <a:pt x="110" y="937"/>
                  </a:lnTo>
                  <a:lnTo>
                    <a:pt x="92" y="890"/>
                  </a:lnTo>
                  <a:lnTo>
                    <a:pt x="74" y="842"/>
                  </a:lnTo>
                  <a:lnTo>
                    <a:pt x="59" y="793"/>
                  </a:lnTo>
                  <a:lnTo>
                    <a:pt x="45" y="743"/>
                  </a:lnTo>
                  <a:lnTo>
                    <a:pt x="33" y="694"/>
                  </a:lnTo>
                  <a:lnTo>
                    <a:pt x="33" y="694"/>
                  </a:lnTo>
                  <a:lnTo>
                    <a:pt x="28" y="669"/>
                  </a:lnTo>
                  <a:lnTo>
                    <a:pt x="24" y="643"/>
                  </a:lnTo>
                  <a:lnTo>
                    <a:pt x="20" y="617"/>
                  </a:lnTo>
                  <a:lnTo>
                    <a:pt x="17" y="591"/>
                  </a:lnTo>
                  <a:lnTo>
                    <a:pt x="14" y="566"/>
                  </a:lnTo>
                  <a:lnTo>
                    <a:pt x="13" y="539"/>
                  </a:lnTo>
                  <a:lnTo>
                    <a:pt x="13" y="514"/>
                  </a:lnTo>
                  <a:lnTo>
                    <a:pt x="13" y="488"/>
                  </a:lnTo>
                  <a:lnTo>
                    <a:pt x="13" y="488"/>
                  </a:lnTo>
                  <a:lnTo>
                    <a:pt x="15" y="449"/>
                  </a:lnTo>
                  <a:lnTo>
                    <a:pt x="17" y="410"/>
                  </a:lnTo>
                  <a:lnTo>
                    <a:pt x="21" y="372"/>
                  </a:lnTo>
                  <a:lnTo>
                    <a:pt x="24" y="352"/>
                  </a:lnTo>
                  <a:lnTo>
                    <a:pt x="27" y="333"/>
                  </a:lnTo>
                  <a:lnTo>
                    <a:pt x="27" y="333"/>
                  </a:lnTo>
                  <a:lnTo>
                    <a:pt x="31" y="314"/>
                  </a:lnTo>
                  <a:lnTo>
                    <a:pt x="38" y="295"/>
                  </a:lnTo>
                  <a:lnTo>
                    <a:pt x="44" y="276"/>
                  </a:lnTo>
                  <a:lnTo>
                    <a:pt x="51" y="257"/>
                  </a:lnTo>
                  <a:lnTo>
                    <a:pt x="60" y="239"/>
                  </a:lnTo>
                  <a:lnTo>
                    <a:pt x="70" y="222"/>
                  </a:lnTo>
                  <a:lnTo>
                    <a:pt x="81" y="206"/>
                  </a:lnTo>
                  <a:lnTo>
                    <a:pt x="95" y="191"/>
                  </a:lnTo>
                  <a:lnTo>
                    <a:pt x="95" y="191"/>
                  </a:lnTo>
                  <a:lnTo>
                    <a:pt x="112" y="175"/>
                  </a:lnTo>
                  <a:lnTo>
                    <a:pt x="131" y="161"/>
                  </a:lnTo>
                  <a:lnTo>
                    <a:pt x="140" y="154"/>
                  </a:lnTo>
                  <a:lnTo>
                    <a:pt x="151" y="148"/>
                  </a:lnTo>
                  <a:lnTo>
                    <a:pt x="162" y="143"/>
                  </a:lnTo>
                  <a:lnTo>
                    <a:pt x="172" y="138"/>
                  </a:lnTo>
                  <a:lnTo>
                    <a:pt x="172" y="138"/>
                  </a:lnTo>
                  <a:lnTo>
                    <a:pt x="182" y="136"/>
                  </a:lnTo>
                  <a:lnTo>
                    <a:pt x="192" y="134"/>
                  </a:lnTo>
                  <a:lnTo>
                    <a:pt x="203" y="132"/>
                  </a:lnTo>
                  <a:lnTo>
                    <a:pt x="214" y="132"/>
                  </a:lnTo>
                  <a:lnTo>
                    <a:pt x="235" y="133"/>
                  </a:lnTo>
                  <a:lnTo>
                    <a:pt x="255" y="135"/>
                  </a:lnTo>
                  <a:lnTo>
                    <a:pt x="255" y="135"/>
                  </a:lnTo>
                  <a:lnTo>
                    <a:pt x="277" y="141"/>
                  </a:lnTo>
                  <a:lnTo>
                    <a:pt x="299" y="146"/>
                  </a:lnTo>
                  <a:lnTo>
                    <a:pt x="342" y="158"/>
                  </a:lnTo>
                  <a:lnTo>
                    <a:pt x="342" y="158"/>
                  </a:lnTo>
                  <a:lnTo>
                    <a:pt x="366" y="163"/>
                  </a:lnTo>
                  <a:lnTo>
                    <a:pt x="390" y="167"/>
                  </a:lnTo>
                  <a:lnTo>
                    <a:pt x="414" y="170"/>
                  </a:lnTo>
                  <a:lnTo>
                    <a:pt x="439" y="172"/>
                  </a:lnTo>
                  <a:lnTo>
                    <a:pt x="439" y="172"/>
                  </a:lnTo>
                  <a:lnTo>
                    <a:pt x="493" y="175"/>
                  </a:lnTo>
                  <a:lnTo>
                    <a:pt x="548" y="176"/>
                  </a:lnTo>
                  <a:lnTo>
                    <a:pt x="602" y="175"/>
                  </a:lnTo>
                  <a:lnTo>
                    <a:pt x="657" y="172"/>
                  </a:lnTo>
                  <a:lnTo>
                    <a:pt x="657" y="172"/>
                  </a:lnTo>
                  <a:lnTo>
                    <a:pt x="712" y="168"/>
                  </a:lnTo>
                  <a:lnTo>
                    <a:pt x="767" y="162"/>
                  </a:lnTo>
                  <a:lnTo>
                    <a:pt x="822" y="155"/>
                  </a:lnTo>
                  <a:lnTo>
                    <a:pt x="877" y="148"/>
                  </a:lnTo>
                  <a:lnTo>
                    <a:pt x="931" y="140"/>
                  </a:lnTo>
                  <a:lnTo>
                    <a:pt x="985" y="130"/>
                  </a:lnTo>
                  <a:lnTo>
                    <a:pt x="1093" y="110"/>
                  </a:lnTo>
                  <a:lnTo>
                    <a:pt x="1202" y="90"/>
                  </a:lnTo>
                  <a:lnTo>
                    <a:pt x="1311" y="69"/>
                  </a:lnTo>
                  <a:lnTo>
                    <a:pt x="1365" y="60"/>
                  </a:lnTo>
                  <a:lnTo>
                    <a:pt x="1419" y="50"/>
                  </a:lnTo>
                  <a:lnTo>
                    <a:pt x="1474" y="43"/>
                  </a:lnTo>
                  <a:lnTo>
                    <a:pt x="1528" y="35"/>
                  </a:lnTo>
                  <a:lnTo>
                    <a:pt x="1528" y="35"/>
                  </a:lnTo>
                  <a:lnTo>
                    <a:pt x="1585" y="29"/>
                  </a:lnTo>
                  <a:lnTo>
                    <a:pt x="1643" y="24"/>
                  </a:lnTo>
                  <a:lnTo>
                    <a:pt x="1700" y="19"/>
                  </a:lnTo>
                  <a:lnTo>
                    <a:pt x="1756" y="16"/>
                  </a:lnTo>
                  <a:lnTo>
                    <a:pt x="1814" y="14"/>
                  </a:lnTo>
                  <a:lnTo>
                    <a:pt x="1871" y="13"/>
                  </a:lnTo>
                  <a:lnTo>
                    <a:pt x="1928" y="13"/>
                  </a:lnTo>
                  <a:lnTo>
                    <a:pt x="1985" y="13"/>
                  </a:lnTo>
                  <a:lnTo>
                    <a:pt x="2043" y="14"/>
                  </a:lnTo>
                  <a:lnTo>
                    <a:pt x="2100" y="16"/>
                  </a:lnTo>
                  <a:lnTo>
                    <a:pt x="2215" y="21"/>
                  </a:lnTo>
                  <a:lnTo>
                    <a:pt x="2328" y="28"/>
                  </a:lnTo>
                  <a:lnTo>
                    <a:pt x="2443" y="36"/>
                  </a:lnTo>
                  <a:lnTo>
                    <a:pt x="2443" y="36"/>
                  </a:lnTo>
                  <a:lnTo>
                    <a:pt x="2552" y="46"/>
                  </a:lnTo>
                  <a:lnTo>
                    <a:pt x="2606" y="51"/>
                  </a:lnTo>
                  <a:lnTo>
                    <a:pt x="2660" y="58"/>
                  </a:lnTo>
                  <a:lnTo>
                    <a:pt x="2714" y="65"/>
                  </a:lnTo>
                  <a:lnTo>
                    <a:pt x="2768" y="74"/>
                  </a:lnTo>
                  <a:lnTo>
                    <a:pt x="2821" y="84"/>
                  </a:lnTo>
                  <a:lnTo>
                    <a:pt x="2876" y="97"/>
                  </a:lnTo>
                  <a:lnTo>
                    <a:pt x="2876" y="97"/>
                  </a:lnTo>
                  <a:lnTo>
                    <a:pt x="2924" y="109"/>
                  </a:lnTo>
                  <a:lnTo>
                    <a:pt x="2973" y="123"/>
                  </a:lnTo>
                  <a:lnTo>
                    <a:pt x="3021" y="136"/>
                  </a:lnTo>
                  <a:lnTo>
                    <a:pt x="3070" y="152"/>
                  </a:lnTo>
                  <a:lnTo>
                    <a:pt x="3165" y="183"/>
                  </a:lnTo>
                  <a:lnTo>
                    <a:pt x="3261" y="215"/>
                  </a:lnTo>
                  <a:lnTo>
                    <a:pt x="3261" y="215"/>
                  </a:lnTo>
                  <a:lnTo>
                    <a:pt x="3358" y="248"/>
                  </a:lnTo>
                  <a:lnTo>
                    <a:pt x="3358" y="248"/>
                  </a:lnTo>
                  <a:lnTo>
                    <a:pt x="3361" y="248"/>
                  </a:lnTo>
                  <a:lnTo>
                    <a:pt x="3364" y="247"/>
                  </a:lnTo>
                  <a:lnTo>
                    <a:pt x="3366" y="246"/>
                  </a:lnTo>
                  <a:lnTo>
                    <a:pt x="3366" y="244"/>
                  </a:lnTo>
                  <a:lnTo>
                    <a:pt x="3367" y="240"/>
                  </a:lnTo>
                  <a:lnTo>
                    <a:pt x="3366" y="238"/>
                  </a:lnTo>
                  <a:lnTo>
                    <a:pt x="3365" y="236"/>
                  </a:lnTo>
                  <a:lnTo>
                    <a:pt x="3362" y="235"/>
                  </a:lnTo>
                  <a:lnTo>
                    <a:pt x="3362" y="2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43901C0C-DDC1-43E6-801A-6C53115FFEF1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" y="3510"/>
              <a:ext cx="1282" cy="696"/>
            </a:xfrm>
            <a:custGeom>
              <a:avLst/>
              <a:gdLst>
                <a:gd name="T0" fmla="*/ 2459 w 2563"/>
                <a:gd name="T1" fmla="*/ 334 h 1392"/>
                <a:gd name="T2" fmla="*/ 2371 w 2563"/>
                <a:gd name="T3" fmla="*/ 152 h 1392"/>
                <a:gd name="T4" fmla="*/ 2302 w 2563"/>
                <a:gd name="T5" fmla="*/ 65 h 1392"/>
                <a:gd name="T6" fmla="*/ 2236 w 2563"/>
                <a:gd name="T7" fmla="*/ 23 h 1392"/>
                <a:gd name="T8" fmla="*/ 2122 w 2563"/>
                <a:gd name="T9" fmla="*/ 1 h 1392"/>
                <a:gd name="T10" fmla="*/ 1922 w 2563"/>
                <a:gd name="T11" fmla="*/ 31 h 1392"/>
                <a:gd name="T12" fmla="*/ 1762 w 2563"/>
                <a:gd name="T13" fmla="*/ 102 h 1392"/>
                <a:gd name="T14" fmla="*/ 1484 w 2563"/>
                <a:gd name="T15" fmla="*/ 270 h 1392"/>
                <a:gd name="T16" fmla="*/ 933 w 2563"/>
                <a:gd name="T17" fmla="*/ 603 h 1392"/>
                <a:gd name="T18" fmla="*/ 681 w 2563"/>
                <a:gd name="T19" fmla="*/ 736 h 1392"/>
                <a:gd name="T20" fmla="*/ 537 w 2563"/>
                <a:gd name="T21" fmla="*/ 782 h 1392"/>
                <a:gd name="T22" fmla="*/ 285 w 2563"/>
                <a:gd name="T23" fmla="*/ 833 h 1392"/>
                <a:gd name="T24" fmla="*/ 130 w 2563"/>
                <a:gd name="T25" fmla="*/ 882 h 1392"/>
                <a:gd name="T26" fmla="*/ 45 w 2563"/>
                <a:gd name="T27" fmla="*/ 939 h 1392"/>
                <a:gd name="T28" fmla="*/ 10 w 2563"/>
                <a:gd name="T29" fmla="*/ 993 h 1392"/>
                <a:gd name="T30" fmla="*/ 1 w 2563"/>
                <a:gd name="T31" fmla="*/ 1054 h 1392"/>
                <a:gd name="T32" fmla="*/ 27 w 2563"/>
                <a:gd name="T33" fmla="*/ 1132 h 1392"/>
                <a:gd name="T34" fmla="*/ 130 w 2563"/>
                <a:gd name="T35" fmla="*/ 1230 h 1392"/>
                <a:gd name="T36" fmla="*/ 243 w 2563"/>
                <a:gd name="T37" fmla="*/ 1274 h 1392"/>
                <a:gd name="T38" fmla="*/ 558 w 2563"/>
                <a:gd name="T39" fmla="*/ 1349 h 1392"/>
                <a:gd name="T40" fmla="*/ 802 w 2563"/>
                <a:gd name="T41" fmla="*/ 1384 h 1392"/>
                <a:gd name="T42" fmla="*/ 1053 w 2563"/>
                <a:gd name="T43" fmla="*/ 1392 h 1392"/>
                <a:gd name="T44" fmla="*/ 1473 w 2563"/>
                <a:gd name="T45" fmla="*/ 1383 h 1392"/>
                <a:gd name="T46" fmla="*/ 1762 w 2563"/>
                <a:gd name="T47" fmla="*/ 1347 h 1392"/>
                <a:gd name="T48" fmla="*/ 2082 w 2563"/>
                <a:gd name="T49" fmla="*/ 1274 h 1392"/>
                <a:gd name="T50" fmla="*/ 2283 w 2563"/>
                <a:gd name="T51" fmla="*/ 1242 h 1392"/>
                <a:gd name="T52" fmla="*/ 2491 w 2563"/>
                <a:gd name="T53" fmla="*/ 1235 h 1392"/>
                <a:gd name="T54" fmla="*/ 2563 w 2563"/>
                <a:gd name="T55" fmla="*/ 1228 h 1392"/>
                <a:gd name="T56" fmla="*/ 2490 w 2563"/>
                <a:gd name="T57" fmla="*/ 1223 h 1392"/>
                <a:gd name="T58" fmla="*/ 2283 w 2563"/>
                <a:gd name="T59" fmla="*/ 1229 h 1392"/>
                <a:gd name="T60" fmla="*/ 1979 w 2563"/>
                <a:gd name="T61" fmla="*/ 1284 h 1392"/>
                <a:gd name="T62" fmla="*/ 1697 w 2563"/>
                <a:gd name="T63" fmla="*/ 1346 h 1392"/>
                <a:gd name="T64" fmla="*/ 1495 w 2563"/>
                <a:gd name="T65" fmla="*/ 1368 h 1392"/>
                <a:gd name="T66" fmla="*/ 999 w 2563"/>
                <a:gd name="T67" fmla="*/ 1378 h 1392"/>
                <a:gd name="T68" fmla="*/ 754 w 2563"/>
                <a:gd name="T69" fmla="*/ 1366 h 1392"/>
                <a:gd name="T70" fmla="*/ 512 w 2563"/>
                <a:gd name="T71" fmla="*/ 1327 h 1392"/>
                <a:gd name="T72" fmla="*/ 202 w 2563"/>
                <a:gd name="T73" fmla="*/ 1247 h 1392"/>
                <a:gd name="T74" fmla="*/ 92 w 2563"/>
                <a:gd name="T75" fmla="*/ 1189 h 1392"/>
                <a:gd name="T76" fmla="*/ 24 w 2563"/>
                <a:gd name="T77" fmla="*/ 1099 h 1392"/>
                <a:gd name="T78" fmla="*/ 13 w 2563"/>
                <a:gd name="T79" fmla="*/ 1043 h 1392"/>
                <a:gd name="T80" fmla="*/ 33 w 2563"/>
                <a:gd name="T81" fmla="*/ 975 h 1392"/>
                <a:gd name="T82" fmla="*/ 92 w 2563"/>
                <a:gd name="T83" fmla="*/ 918 h 1392"/>
                <a:gd name="T84" fmla="*/ 210 w 2563"/>
                <a:gd name="T85" fmla="*/ 865 h 1392"/>
                <a:gd name="T86" fmla="*/ 454 w 2563"/>
                <a:gd name="T87" fmla="*/ 811 h 1392"/>
                <a:gd name="T88" fmla="*/ 665 w 2563"/>
                <a:gd name="T89" fmla="*/ 757 h 1392"/>
                <a:gd name="T90" fmla="*/ 872 w 2563"/>
                <a:gd name="T91" fmla="*/ 652 h 1392"/>
                <a:gd name="T92" fmla="*/ 1221 w 2563"/>
                <a:gd name="T93" fmla="*/ 443 h 1392"/>
                <a:gd name="T94" fmla="*/ 1667 w 2563"/>
                <a:gd name="T95" fmla="*/ 172 h 1392"/>
                <a:gd name="T96" fmla="*/ 1848 w 2563"/>
                <a:gd name="T97" fmla="*/ 73 h 1392"/>
                <a:gd name="T98" fmla="*/ 2012 w 2563"/>
                <a:gd name="T99" fmla="*/ 21 h 1392"/>
                <a:gd name="T100" fmla="*/ 2172 w 2563"/>
                <a:gd name="T101" fmla="*/ 18 h 1392"/>
                <a:gd name="T102" fmla="*/ 2241 w 2563"/>
                <a:gd name="T103" fmla="*/ 38 h 1392"/>
                <a:gd name="T104" fmla="*/ 2324 w 2563"/>
                <a:gd name="T105" fmla="*/ 106 h 1392"/>
                <a:gd name="T106" fmla="*/ 2409 w 2563"/>
                <a:gd name="T107" fmla="*/ 258 h 1392"/>
                <a:gd name="T108" fmla="*/ 2474 w 2563"/>
                <a:gd name="T109" fmla="*/ 389 h 1392"/>
                <a:gd name="T110" fmla="*/ 2509 w 2563"/>
                <a:gd name="T111" fmla="*/ 432 h 1392"/>
                <a:gd name="T112" fmla="*/ 2513 w 2563"/>
                <a:gd name="T113" fmla="*/ 424 h 1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63" h="1392">
                  <a:moveTo>
                    <a:pt x="2513" y="424"/>
                  </a:moveTo>
                  <a:lnTo>
                    <a:pt x="2513" y="424"/>
                  </a:lnTo>
                  <a:lnTo>
                    <a:pt x="2497" y="402"/>
                  </a:lnTo>
                  <a:lnTo>
                    <a:pt x="2484" y="380"/>
                  </a:lnTo>
                  <a:lnTo>
                    <a:pt x="2471" y="358"/>
                  </a:lnTo>
                  <a:lnTo>
                    <a:pt x="2459" y="334"/>
                  </a:lnTo>
                  <a:lnTo>
                    <a:pt x="2436" y="288"/>
                  </a:lnTo>
                  <a:lnTo>
                    <a:pt x="2415" y="240"/>
                  </a:lnTo>
                  <a:lnTo>
                    <a:pt x="2415" y="240"/>
                  </a:lnTo>
                  <a:lnTo>
                    <a:pt x="2393" y="195"/>
                  </a:lnTo>
                  <a:lnTo>
                    <a:pt x="2383" y="174"/>
                  </a:lnTo>
                  <a:lnTo>
                    <a:pt x="2371" y="152"/>
                  </a:lnTo>
                  <a:lnTo>
                    <a:pt x="2358" y="130"/>
                  </a:lnTo>
                  <a:lnTo>
                    <a:pt x="2345" y="110"/>
                  </a:lnTo>
                  <a:lnTo>
                    <a:pt x="2329" y="91"/>
                  </a:lnTo>
                  <a:lnTo>
                    <a:pt x="2312" y="73"/>
                  </a:lnTo>
                  <a:lnTo>
                    <a:pt x="2312" y="73"/>
                  </a:lnTo>
                  <a:lnTo>
                    <a:pt x="2302" y="65"/>
                  </a:lnTo>
                  <a:lnTo>
                    <a:pt x="2292" y="56"/>
                  </a:lnTo>
                  <a:lnTo>
                    <a:pt x="2281" y="48"/>
                  </a:lnTo>
                  <a:lnTo>
                    <a:pt x="2270" y="41"/>
                  </a:lnTo>
                  <a:lnTo>
                    <a:pt x="2260" y="35"/>
                  </a:lnTo>
                  <a:lnTo>
                    <a:pt x="2248" y="28"/>
                  </a:lnTo>
                  <a:lnTo>
                    <a:pt x="2236" y="23"/>
                  </a:lnTo>
                  <a:lnTo>
                    <a:pt x="2224" y="19"/>
                  </a:lnTo>
                  <a:lnTo>
                    <a:pt x="2199" y="11"/>
                  </a:lnTo>
                  <a:lnTo>
                    <a:pt x="2174" y="6"/>
                  </a:lnTo>
                  <a:lnTo>
                    <a:pt x="2148" y="2"/>
                  </a:lnTo>
                  <a:lnTo>
                    <a:pt x="2122" y="1"/>
                  </a:lnTo>
                  <a:lnTo>
                    <a:pt x="2122" y="1"/>
                  </a:lnTo>
                  <a:lnTo>
                    <a:pt x="2088" y="0"/>
                  </a:lnTo>
                  <a:lnTo>
                    <a:pt x="2054" y="2"/>
                  </a:lnTo>
                  <a:lnTo>
                    <a:pt x="2021" y="6"/>
                  </a:lnTo>
                  <a:lnTo>
                    <a:pt x="1987" y="12"/>
                  </a:lnTo>
                  <a:lnTo>
                    <a:pt x="1954" y="21"/>
                  </a:lnTo>
                  <a:lnTo>
                    <a:pt x="1922" y="31"/>
                  </a:lnTo>
                  <a:lnTo>
                    <a:pt x="1891" y="42"/>
                  </a:lnTo>
                  <a:lnTo>
                    <a:pt x="1859" y="55"/>
                  </a:lnTo>
                  <a:lnTo>
                    <a:pt x="1859" y="55"/>
                  </a:lnTo>
                  <a:lnTo>
                    <a:pt x="1827" y="70"/>
                  </a:lnTo>
                  <a:lnTo>
                    <a:pt x="1794" y="85"/>
                  </a:lnTo>
                  <a:lnTo>
                    <a:pt x="1762" y="102"/>
                  </a:lnTo>
                  <a:lnTo>
                    <a:pt x="1731" y="119"/>
                  </a:lnTo>
                  <a:lnTo>
                    <a:pt x="1670" y="155"/>
                  </a:lnTo>
                  <a:lnTo>
                    <a:pt x="1609" y="192"/>
                  </a:lnTo>
                  <a:lnTo>
                    <a:pt x="1609" y="192"/>
                  </a:lnTo>
                  <a:lnTo>
                    <a:pt x="1547" y="231"/>
                  </a:lnTo>
                  <a:lnTo>
                    <a:pt x="1484" y="270"/>
                  </a:lnTo>
                  <a:lnTo>
                    <a:pt x="1359" y="345"/>
                  </a:lnTo>
                  <a:lnTo>
                    <a:pt x="1359" y="345"/>
                  </a:lnTo>
                  <a:lnTo>
                    <a:pt x="1217" y="431"/>
                  </a:lnTo>
                  <a:lnTo>
                    <a:pt x="1076" y="518"/>
                  </a:lnTo>
                  <a:lnTo>
                    <a:pt x="1004" y="561"/>
                  </a:lnTo>
                  <a:lnTo>
                    <a:pt x="933" y="603"/>
                  </a:lnTo>
                  <a:lnTo>
                    <a:pt x="860" y="644"/>
                  </a:lnTo>
                  <a:lnTo>
                    <a:pt x="787" y="684"/>
                  </a:lnTo>
                  <a:lnTo>
                    <a:pt x="787" y="684"/>
                  </a:lnTo>
                  <a:lnTo>
                    <a:pt x="752" y="702"/>
                  </a:lnTo>
                  <a:lnTo>
                    <a:pt x="717" y="720"/>
                  </a:lnTo>
                  <a:lnTo>
                    <a:pt x="681" y="736"/>
                  </a:lnTo>
                  <a:lnTo>
                    <a:pt x="663" y="745"/>
                  </a:lnTo>
                  <a:lnTo>
                    <a:pt x="644" y="751"/>
                  </a:lnTo>
                  <a:lnTo>
                    <a:pt x="644" y="751"/>
                  </a:lnTo>
                  <a:lnTo>
                    <a:pt x="609" y="763"/>
                  </a:lnTo>
                  <a:lnTo>
                    <a:pt x="573" y="772"/>
                  </a:lnTo>
                  <a:lnTo>
                    <a:pt x="537" y="782"/>
                  </a:lnTo>
                  <a:lnTo>
                    <a:pt x="501" y="789"/>
                  </a:lnTo>
                  <a:lnTo>
                    <a:pt x="501" y="789"/>
                  </a:lnTo>
                  <a:lnTo>
                    <a:pt x="429" y="804"/>
                  </a:lnTo>
                  <a:lnTo>
                    <a:pt x="356" y="818"/>
                  </a:lnTo>
                  <a:lnTo>
                    <a:pt x="320" y="824"/>
                  </a:lnTo>
                  <a:lnTo>
                    <a:pt x="285" y="833"/>
                  </a:lnTo>
                  <a:lnTo>
                    <a:pt x="249" y="841"/>
                  </a:lnTo>
                  <a:lnTo>
                    <a:pt x="214" y="852"/>
                  </a:lnTo>
                  <a:lnTo>
                    <a:pt x="214" y="852"/>
                  </a:lnTo>
                  <a:lnTo>
                    <a:pt x="187" y="860"/>
                  </a:lnTo>
                  <a:lnTo>
                    <a:pt x="159" y="870"/>
                  </a:lnTo>
                  <a:lnTo>
                    <a:pt x="130" y="882"/>
                  </a:lnTo>
                  <a:lnTo>
                    <a:pt x="104" y="894"/>
                  </a:lnTo>
                  <a:lnTo>
                    <a:pt x="91" y="902"/>
                  </a:lnTo>
                  <a:lnTo>
                    <a:pt x="79" y="910"/>
                  </a:lnTo>
                  <a:lnTo>
                    <a:pt x="67" y="919"/>
                  </a:lnTo>
                  <a:lnTo>
                    <a:pt x="55" y="928"/>
                  </a:lnTo>
                  <a:lnTo>
                    <a:pt x="45" y="939"/>
                  </a:lnTo>
                  <a:lnTo>
                    <a:pt x="35" y="950"/>
                  </a:lnTo>
                  <a:lnTo>
                    <a:pt x="27" y="961"/>
                  </a:lnTo>
                  <a:lnTo>
                    <a:pt x="18" y="974"/>
                  </a:lnTo>
                  <a:lnTo>
                    <a:pt x="18" y="974"/>
                  </a:lnTo>
                  <a:lnTo>
                    <a:pt x="14" y="984"/>
                  </a:lnTo>
                  <a:lnTo>
                    <a:pt x="10" y="993"/>
                  </a:lnTo>
                  <a:lnTo>
                    <a:pt x="6" y="1003"/>
                  </a:lnTo>
                  <a:lnTo>
                    <a:pt x="3" y="1013"/>
                  </a:lnTo>
                  <a:lnTo>
                    <a:pt x="2" y="1023"/>
                  </a:lnTo>
                  <a:lnTo>
                    <a:pt x="1" y="1034"/>
                  </a:lnTo>
                  <a:lnTo>
                    <a:pt x="0" y="1043"/>
                  </a:lnTo>
                  <a:lnTo>
                    <a:pt x="1" y="1054"/>
                  </a:lnTo>
                  <a:lnTo>
                    <a:pt x="2" y="1064"/>
                  </a:lnTo>
                  <a:lnTo>
                    <a:pt x="4" y="1074"/>
                  </a:lnTo>
                  <a:lnTo>
                    <a:pt x="10" y="1094"/>
                  </a:lnTo>
                  <a:lnTo>
                    <a:pt x="17" y="1113"/>
                  </a:lnTo>
                  <a:lnTo>
                    <a:pt x="27" y="1132"/>
                  </a:lnTo>
                  <a:lnTo>
                    <a:pt x="27" y="1132"/>
                  </a:lnTo>
                  <a:lnTo>
                    <a:pt x="40" y="1151"/>
                  </a:lnTo>
                  <a:lnTo>
                    <a:pt x="55" y="1171"/>
                  </a:lnTo>
                  <a:lnTo>
                    <a:pt x="72" y="1188"/>
                  </a:lnTo>
                  <a:lnTo>
                    <a:pt x="90" y="1204"/>
                  </a:lnTo>
                  <a:lnTo>
                    <a:pt x="110" y="1217"/>
                  </a:lnTo>
                  <a:lnTo>
                    <a:pt x="130" y="1230"/>
                  </a:lnTo>
                  <a:lnTo>
                    <a:pt x="152" y="1242"/>
                  </a:lnTo>
                  <a:lnTo>
                    <a:pt x="174" y="1251"/>
                  </a:lnTo>
                  <a:lnTo>
                    <a:pt x="174" y="1251"/>
                  </a:lnTo>
                  <a:lnTo>
                    <a:pt x="191" y="1258"/>
                  </a:lnTo>
                  <a:lnTo>
                    <a:pt x="208" y="1263"/>
                  </a:lnTo>
                  <a:lnTo>
                    <a:pt x="243" y="1274"/>
                  </a:lnTo>
                  <a:lnTo>
                    <a:pt x="313" y="1292"/>
                  </a:lnTo>
                  <a:lnTo>
                    <a:pt x="313" y="1292"/>
                  </a:lnTo>
                  <a:lnTo>
                    <a:pt x="395" y="1313"/>
                  </a:lnTo>
                  <a:lnTo>
                    <a:pt x="477" y="1332"/>
                  </a:lnTo>
                  <a:lnTo>
                    <a:pt x="477" y="1332"/>
                  </a:lnTo>
                  <a:lnTo>
                    <a:pt x="558" y="1349"/>
                  </a:lnTo>
                  <a:lnTo>
                    <a:pt x="598" y="1357"/>
                  </a:lnTo>
                  <a:lnTo>
                    <a:pt x="639" y="1364"/>
                  </a:lnTo>
                  <a:lnTo>
                    <a:pt x="679" y="1369"/>
                  </a:lnTo>
                  <a:lnTo>
                    <a:pt x="720" y="1376"/>
                  </a:lnTo>
                  <a:lnTo>
                    <a:pt x="761" y="1380"/>
                  </a:lnTo>
                  <a:lnTo>
                    <a:pt x="802" y="1384"/>
                  </a:lnTo>
                  <a:lnTo>
                    <a:pt x="802" y="1384"/>
                  </a:lnTo>
                  <a:lnTo>
                    <a:pt x="843" y="1387"/>
                  </a:lnTo>
                  <a:lnTo>
                    <a:pt x="886" y="1389"/>
                  </a:lnTo>
                  <a:lnTo>
                    <a:pt x="928" y="1391"/>
                  </a:lnTo>
                  <a:lnTo>
                    <a:pt x="970" y="1392"/>
                  </a:lnTo>
                  <a:lnTo>
                    <a:pt x="1053" y="1392"/>
                  </a:lnTo>
                  <a:lnTo>
                    <a:pt x="1137" y="1392"/>
                  </a:lnTo>
                  <a:lnTo>
                    <a:pt x="1137" y="1392"/>
                  </a:lnTo>
                  <a:lnTo>
                    <a:pt x="1221" y="1391"/>
                  </a:lnTo>
                  <a:lnTo>
                    <a:pt x="1305" y="1389"/>
                  </a:lnTo>
                  <a:lnTo>
                    <a:pt x="1389" y="1387"/>
                  </a:lnTo>
                  <a:lnTo>
                    <a:pt x="1473" y="1383"/>
                  </a:lnTo>
                  <a:lnTo>
                    <a:pt x="1555" y="1376"/>
                  </a:lnTo>
                  <a:lnTo>
                    <a:pt x="1597" y="1371"/>
                  </a:lnTo>
                  <a:lnTo>
                    <a:pt x="1638" y="1367"/>
                  </a:lnTo>
                  <a:lnTo>
                    <a:pt x="1679" y="1361"/>
                  </a:lnTo>
                  <a:lnTo>
                    <a:pt x="1721" y="1354"/>
                  </a:lnTo>
                  <a:lnTo>
                    <a:pt x="1762" y="1347"/>
                  </a:lnTo>
                  <a:lnTo>
                    <a:pt x="1804" y="1338"/>
                  </a:lnTo>
                  <a:lnTo>
                    <a:pt x="1804" y="1338"/>
                  </a:lnTo>
                  <a:lnTo>
                    <a:pt x="1883" y="1320"/>
                  </a:lnTo>
                  <a:lnTo>
                    <a:pt x="1962" y="1301"/>
                  </a:lnTo>
                  <a:lnTo>
                    <a:pt x="2041" y="1283"/>
                  </a:lnTo>
                  <a:lnTo>
                    <a:pt x="2082" y="1274"/>
                  </a:lnTo>
                  <a:lnTo>
                    <a:pt x="2121" y="1266"/>
                  </a:lnTo>
                  <a:lnTo>
                    <a:pt x="2121" y="1266"/>
                  </a:lnTo>
                  <a:lnTo>
                    <a:pt x="2161" y="1259"/>
                  </a:lnTo>
                  <a:lnTo>
                    <a:pt x="2202" y="1251"/>
                  </a:lnTo>
                  <a:lnTo>
                    <a:pt x="2243" y="1246"/>
                  </a:lnTo>
                  <a:lnTo>
                    <a:pt x="2283" y="1242"/>
                  </a:lnTo>
                  <a:lnTo>
                    <a:pt x="2283" y="1242"/>
                  </a:lnTo>
                  <a:lnTo>
                    <a:pt x="2319" y="1240"/>
                  </a:lnTo>
                  <a:lnTo>
                    <a:pt x="2354" y="1239"/>
                  </a:lnTo>
                  <a:lnTo>
                    <a:pt x="2425" y="1238"/>
                  </a:lnTo>
                  <a:lnTo>
                    <a:pt x="2425" y="1238"/>
                  </a:lnTo>
                  <a:lnTo>
                    <a:pt x="2491" y="1235"/>
                  </a:lnTo>
                  <a:lnTo>
                    <a:pt x="2557" y="1234"/>
                  </a:lnTo>
                  <a:lnTo>
                    <a:pt x="2557" y="1234"/>
                  </a:lnTo>
                  <a:lnTo>
                    <a:pt x="2560" y="1233"/>
                  </a:lnTo>
                  <a:lnTo>
                    <a:pt x="2562" y="1232"/>
                  </a:lnTo>
                  <a:lnTo>
                    <a:pt x="2563" y="1230"/>
                  </a:lnTo>
                  <a:lnTo>
                    <a:pt x="2563" y="1228"/>
                  </a:lnTo>
                  <a:lnTo>
                    <a:pt x="2563" y="1225"/>
                  </a:lnTo>
                  <a:lnTo>
                    <a:pt x="2562" y="1224"/>
                  </a:lnTo>
                  <a:lnTo>
                    <a:pt x="2560" y="1222"/>
                  </a:lnTo>
                  <a:lnTo>
                    <a:pt x="2557" y="1222"/>
                  </a:lnTo>
                  <a:lnTo>
                    <a:pt x="2557" y="1222"/>
                  </a:lnTo>
                  <a:lnTo>
                    <a:pt x="2490" y="1223"/>
                  </a:lnTo>
                  <a:lnTo>
                    <a:pt x="2424" y="1225"/>
                  </a:lnTo>
                  <a:lnTo>
                    <a:pt x="2424" y="1225"/>
                  </a:lnTo>
                  <a:lnTo>
                    <a:pt x="2353" y="1226"/>
                  </a:lnTo>
                  <a:lnTo>
                    <a:pt x="2318" y="1227"/>
                  </a:lnTo>
                  <a:lnTo>
                    <a:pt x="2283" y="1229"/>
                  </a:lnTo>
                  <a:lnTo>
                    <a:pt x="2283" y="1229"/>
                  </a:lnTo>
                  <a:lnTo>
                    <a:pt x="2245" y="1233"/>
                  </a:lnTo>
                  <a:lnTo>
                    <a:pt x="2207" y="1239"/>
                  </a:lnTo>
                  <a:lnTo>
                    <a:pt x="2169" y="1244"/>
                  </a:lnTo>
                  <a:lnTo>
                    <a:pt x="2130" y="1251"/>
                  </a:lnTo>
                  <a:lnTo>
                    <a:pt x="2054" y="1267"/>
                  </a:lnTo>
                  <a:lnTo>
                    <a:pt x="1979" y="1284"/>
                  </a:lnTo>
                  <a:lnTo>
                    <a:pt x="1979" y="1284"/>
                  </a:lnTo>
                  <a:lnTo>
                    <a:pt x="1899" y="1303"/>
                  </a:lnTo>
                  <a:lnTo>
                    <a:pt x="1818" y="1323"/>
                  </a:lnTo>
                  <a:lnTo>
                    <a:pt x="1778" y="1331"/>
                  </a:lnTo>
                  <a:lnTo>
                    <a:pt x="1739" y="1338"/>
                  </a:lnTo>
                  <a:lnTo>
                    <a:pt x="1697" y="1346"/>
                  </a:lnTo>
                  <a:lnTo>
                    <a:pt x="1657" y="1351"/>
                  </a:lnTo>
                  <a:lnTo>
                    <a:pt x="1657" y="1351"/>
                  </a:lnTo>
                  <a:lnTo>
                    <a:pt x="1617" y="1357"/>
                  </a:lnTo>
                  <a:lnTo>
                    <a:pt x="1577" y="1362"/>
                  </a:lnTo>
                  <a:lnTo>
                    <a:pt x="1535" y="1365"/>
                  </a:lnTo>
                  <a:lnTo>
                    <a:pt x="1495" y="1368"/>
                  </a:lnTo>
                  <a:lnTo>
                    <a:pt x="1413" y="1374"/>
                  </a:lnTo>
                  <a:lnTo>
                    <a:pt x="1331" y="1377"/>
                  </a:lnTo>
                  <a:lnTo>
                    <a:pt x="1331" y="1377"/>
                  </a:lnTo>
                  <a:lnTo>
                    <a:pt x="1248" y="1378"/>
                  </a:lnTo>
                  <a:lnTo>
                    <a:pt x="1165" y="1379"/>
                  </a:lnTo>
                  <a:lnTo>
                    <a:pt x="999" y="1378"/>
                  </a:lnTo>
                  <a:lnTo>
                    <a:pt x="999" y="1378"/>
                  </a:lnTo>
                  <a:lnTo>
                    <a:pt x="918" y="1377"/>
                  </a:lnTo>
                  <a:lnTo>
                    <a:pt x="876" y="1376"/>
                  </a:lnTo>
                  <a:lnTo>
                    <a:pt x="836" y="1372"/>
                  </a:lnTo>
                  <a:lnTo>
                    <a:pt x="796" y="1370"/>
                  </a:lnTo>
                  <a:lnTo>
                    <a:pt x="754" y="1366"/>
                  </a:lnTo>
                  <a:lnTo>
                    <a:pt x="714" y="1362"/>
                  </a:lnTo>
                  <a:lnTo>
                    <a:pt x="674" y="1357"/>
                  </a:lnTo>
                  <a:lnTo>
                    <a:pt x="674" y="1357"/>
                  </a:lnTo>
                  <a:lnTo>
                    <a:pt x="633" y="1350"/>
                  </a:lnTo>
                  <a:lnTo>
                    <a:pt x="592" y="1343"/>
                  </a:lnTo>
                  <a:lnTo>
                    <a:pt x="512" y="1327"/>
                  </a:lnTo>
                  <a:lnTo>
                    <a:pt x="432" y="1309"/>
                  </a:lnTo>
                  <a:lnTo>
                    <a:pt x="352" y="1289"/>
                  </a:lnTo>
                  <a:lnTo>
                    <a:pt x="352" y="1289"/>
                  </a:lnTo>
                  <a:lnTo>
                    <a:pt x="277" y="1268"/>
                  </a:lnTo>
                  <a:lnTo>
                    <a:pt x="202" y="1247"/>
                  </a:lnTo>
                  <a:lnTo>
                    <a:pt x="202" y="1247"/>
                  </a:lnTo>
                  <a:lnTo>
                    <a:pt x="177" y="1239"/>
                  </a:lnTo>
                  <a:lnTo>
                    <a:pt x="154" y="1229"/>
                  </a:lnTo>
                  <a:lnTo>
                    <a:pt x="132" y="1216"/>
                  </a:lnTo>
                  <a:lnTo>
                    <a:pt x="110" y="1202"/>
                  </a:lnTo>
                  <a:lnTo>
                    <a:pt x="110" y="1202"/>
                  </a:lnTo>
                  <a:lnTo>
                    <a:pt x="92" y="1189"/>
                  </a:lnTo>
                  <a:lnTo>
                    <a:pt x="75" y="1174"/>
                  </a:lnTo>
                  <a:lnTo>
                    <a:pt x="60" y="1157"/>
                  </a:lnTo>
                  <a:lnTo>
                    <a:pt x="46" y="1139"/>
                  </a:lnTo>
                  <a:lnTo>
                    <a:pt x="34" y="1120"/>
                  </a:lnTo>
                  <a:lnTo>
                    <a:pt x="29" y="1109"/>
                  </a:lnTo>
                  <a:lnTo>
                    <a:pt x="24" y="1099"/>
                  </a:lnTo>
                  <a:lnTo>
                    <a:pt x="20" y="1089"/>
                  </a:lnTo>
                  <a:lnTo>
                    <a:pt x="17" y="1078"/>
                  </a:lnTo>
                  <a:lnTo>
                    <a:pt x="15" y="1066"/>
                  </a:lnTo>
                  <a:lnTo>
                    <a:pt x="14" y="1056"/>
                  </a:lnTo>
                  <a:lnTo>
                    <a:pt x="14" y="1056"/>
                  </a:lnTo>
                  <a:lnTo>
                    <a:pt x="13" y="1043"/>
                  </a:lnTo>
                  <a:lnTo>
                    <a:pt x="14" y="1030"/>
                  </a:lnTo>
                  <a:lnTo>
                    <a:pt x="15" y="1019"/>
                  </a:lnTo>
                  <a:lnTo>
                    <a:pt x="18" y="1007"/>
                  </a:lnTo>
                  <a:lnTo>
                    <a:pt x="22" y="996"/>
                  </a:lnTo>
                  <a:lnTo>
                    <a:pt x="27" y="986"/>
                  </a:lnTo>
                  <a:lnTo>
                    <a:pt x="33" y="975"/>
                  </a:lnTo>
                  <a:lnTo>
                    <a:pt x="39" y="966"/>
                  </a:lnTo>
                  <a:lnTo>
                    <a:pt x="47" y="957"/>
                  </a:lnTo>
                  <a:lnTo>
                    <a:pt x="55" y="947"/>
                  </a:lnTo>
                  <a:lnTo>
                    <a:pt x="64" y="940"/>
                  </a:lnTo>
                  <a:lnTo>
                    <a:pt x="72" y="932"/>
                  </a:lnTo>
                  <a:lnTo>
                    <a:pt x="92" y="918"/>
                  </a:lnTo>
                  <a:lnTo>
                    <a:pt x="112" y="905"/>
                  </a:lnTo>
                  <a:lnTo>
                    <a:pt x="112" y="905"/>
                  </a:lnTo>
                  <a:lnTo>
                    <a:pt x="128" y="898"/>
                  </a:lnTo>
                  <a:lnTo>
                    <a:pt x="144" y="890"/>
                  </a:lnTo>
                  <a:lnTo>
                    <a:pt x="177" y="876"/>
                  </a:lnTo>
                  <a:lnTo>
                    <a:pt x="210" y="865"/>
                  </a:lnTo>
                  <a:lnTo>
                    <a:pt x="245" y="855"/>
                  </a:lnTo>
                  <a:lnTo>
                    <a:pt x="279" y="847"/>
                  </a:lnTo>
                  <a:lnTo>
                    <a:pt x="314" y="839"/>
                  </a:lnTo>
                  <a:lnTo>
                    <a:pt x="383" y="825"/>
                  </a:lnTo>
                  <a:lnTo>
                    <a:pt x="383" y="825"/>
                  </a:lnTo>
                  <a:lnTo>
                    <a:pt x="454" y="811"/>
                  </a:lnTo>
                  <a:lnTo>
                    <a:pt x="525" y="798"/>
                  </a:lnTo>
                  <a:lnTo>
                    <a:pt x="560" y="789"/>
                  </a:lnTo>
                  <a:lnTo>
                    <a:pt x="596" y="780"/>
                  </a:lnTo>
                  <a:lnTo>
                    <a:pt x="630" y="769"/>
                  </a:lnTo>
                  <a:lnTo>
                    <a:pt x="665" y="757"/>
                  </a:lnTo>
                  <a:lnTo>
                    <a:pt x="665" y="757"/>
                  </a:lnTo>
                  <a:lnTo>
                    <a:pt x="700" y="742"/>
                  </a:lnTo>
                  <a:lnTo>
                    <a:pt x="734" y="726"/>
                  </a:lnTo>
                  <a:lnTo>
                    <a:pt x="768" y="708"/>
                  </a:lnTo>
                  <a:lnTo>
                    <a:pt x="802" y="690"/>
                  </a:lnTo>
                  <a:lnTo>
                    <a:pt x="802" y="690"/>
                  </a:lnTo>
                  <a:lnTo>
                    <a:pt x="872" y="652"/>
                  </a:lnTo>
                  <a:lnTo>
                    <a:pt x="942" y="612"/>
                  </a:lnTo>
                  <a:lnTo>
                    <a:pt x="942" y="612"/>
                  </a:lnTo>
                  <a:lnTo>
                    <a:pt x="1012" y="570"/>
                  </a:lnTo>
                  <a:lnTo>
                    <a:pt x="1082" y="529"/>
                  </a:lnTo>
                  <a:lnTo>
                    <a:pt x="1221" y="443"/>
                  </a:lnTo>
                  <a:lnTo>
                    <a:pt x="1221" y="443"/>
                  </a:lnTo>
                  <a:lnTo>
                    <a:pt x="1357" y="361"/>
                  </a:lnTo>
                  <a:lnTo>
                    <a:pt x="1493" y="280"/>
                  </a:lnTo>
                  <a:lnTo>
                    <a:pt x="1493" y="280"/>
                  </a:lnTo>
                  <a:lnTo>
                    <a:pt x="1551" y="244"/>
                  </a:lnTo>
                  <a:lnTo>
                    <a:pt x="1608" y="208"/>
                  </a:lnTo>
                  <a:lnTo>
                    <a:pt x="1667" y="172"/>
                  </a:lnTo>
                  <a:lnTo>
                    <a:pt x="1725" y="137"/>
                  </a:lnTo>
                  <a:lnTo>
                    <a:pt x="1725" y="137"/>
                  </a:lnTo>
                  <a:lnTo>
                    <a:pt x="1756" y="120"/>
                  </a:lnTo>
                  <a:lnTo>
                    <a:pt x="1786" y="104"/>
                  </a:lnTo>
                  <a:lnTo>
                    <a:pt x="1816" y="88"/>
                  </a:lnTo>
                  <a:lnTo>
                    <a:pt x="1848" y="73"/>
                  </a:lnTo>
                  <a:lnTo>
                    <a:pt x="1880" y="60"/>
                  </a:lnTo>
                  <a:lnTo>
                    <a:pt x="1912" y="48"/>
                  </a:lnTo>
                  <a:lnTo>
                    <a:pt x="1945" y="37"/>
                  </a:lnTo>
                  <a:lnTo>
                    <a:pt x="1979" y="28"/>
                  </a:lnTo>
                  <a:lnTo>
                    <a:pt x="1979" y="28"/>
                  </a:lnTo>
                  <a:lnTo>
                    <a:pt x="2012" y="21"/>
                  </a:lnTo>
                  <a:lnTo>
                    <a:pt x="2044" y="16"/>
                  </a:lnTo>
                  <a:lnTo>
                    <a:pt x="2078" y="14"/>
                  </a:lnTo>
                  <a:lnTo>
                    <a:pt x="2112" y="12"/>
                  </a:lnTo>
                  <a:lnTo>
                    <a:pt x="2112" y="12"/>
                  </a:lnTo>
                  <a:lnTo>
                    <a:pt x="2142" y="15"/>
                  </a:lnTo>
                  <a:lnTo>
                    <a:pt x="2172" y="18"/>
                  </a:lnTo>
                  <a:lnTo>
                    <a:pt x="2187" y="20"/>
                  </a:lnTo>
                  <a:lnTo>
                    <a:pt x="2200" y="24"/>
                  </a:lnTo>
                  <a:lnTo>
                    <a:pt x="2215" y="28"/>
                  </a:lnTo>
                  <a:lnTo>
                    <a:pt x="2229" y="33"/>
                  </a:lnTo>
                  <a:lnTo>
                    <a:pt x="2229" y="33"/>
                  </a:lnTo>
                  <a:lnTo>
                    <a:pt x="2241" y="38"/>
                  </a:lnTo>
                  <a:lnTo>
                    <a:pt x="2251" y="43"/>
                  </a:lnTo>
                  <a:lnTo>
                    <a:pt x="2262" y="50"/>
                  </a:lnTo>
                  <a:lnTo>
                    <a:pt x="2272" y="56"/>
                  </a:lnTo>
                  <a:lnTo>
                    <a:pt x="2292" y="71"/>
                  </a:lnTo>
                  <a:lnTo>
                    <a:pt x="2309" y="88"/>
                  </a:lnTo>
                  <a:lnTo>
                    <a:pt x="2324" y="106"/>
                  </a:lnTo>
                  <a:lnTo>
                    <a:pt x="2339" y="125"/>
                  </a:lnTo>
                  <a:lnTo>
                    <a:pt x="2353" y="145"/>
                  </a:lnTo>
                  <a:lnTo>
                    <a:pt x="2366" y="168"/>
                  </a:lnTo>
                  <a:lnTo>
                    <a:pt x="2378" y="189"/>
                  </a:lnTo>
                  <a:lnTo>
                    <a:pt x="2389" y="212"/>
                  </a:lnTo>
                  <a:lnTo>
                    <a:pt x="2409" y="258"/>
                  </a:lnTo>
                  <a:lnTo>
                    <a:pt x="2430" y="304"/>
                  </a:lnTo>
                  <a:lnTo>
                    <a:pt x="2440" y="325"/>
                  </a:lnTo>
                  <a:lnTo>
                    <a:pt x="2451" y="346"/>
                  </a:lnTo>
                  <a:lnTo>
                    <a:pt x="2451" y="346"/>
                  </a:lnTo>
                  <a:lnTo>
                    <a:pt x="2462" y="368"/>
                  </a:lnTo>
                  <a:lnTo>
                    <a:pt x="2474" y="389"/>
                  </a:lnTo>
                  <a:lnTo>
                    <a:pt x="2488" y="410"/>
                  </a:lnTo>
                  <a:lnTo>
                    <a:pt x="2502" y="430"/>
                  </a:lnTo>
                  <a:lnTo>
                    <a:pt x="2502" y="430"/>
                  </a:lnTo>
                  <a:lnTo>
                    <a:pt x="2504" y="432"/>
                  </a:lnTo>
                  <a:lnTo>
                    <a:pt x="2506" y="432"/>
                  </a:lnTo>
                  <a:lnTo>
                    <a:pt x="2509" y="432"/>
                  </a:lnTo>
                  <a:lnTo>
                    <a:pt x="2511" y="431"/>
                  </a:lnTo>
                  <a:lnTo>
                    <a:pt x="2513" y="430"/>
                  </a:lnTo>
                  <a:lnTo>
                    <a:pt x="2514" y="428"/>
                  </a:lnTo>
                  <a:lnTo>
                    <a:pt x="2514" y="426"/>
                  </a:lnTo>
                  <a:lnTo>
                    <a:pt x="2513" y="424"/>
                  </a:lnTo>
                  <a:lnTo>
                    <a:pt x="2513" y="4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60B61A0B-F7B3-114B-09DD-C17603207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8" y="3428"/>
              <a:ext cx="597" cy="684"/>
            </a:xfrm>
            <a:custGeom>
              <a:avLst/>
              <a:gdLst>
                <a:gd name="T0" fmla="*/ 55 w 1194"/>
                <a:gd name="T1" fmla="*/ 1313 h 1369"/>
                <a:gd name="T2" fmla="*/ 202 w 1194"/>
                <a:gd name="T3" fmla="*/ 1331 h 1369"/>
                <a:gd name="T4" fmla="*/ 426 w 1194"/>
                <a:gd name="T5" fmla="*/ 1359 h 1369"/>
                <a:gd name="T6" fmla="*/ 540 w 1194"/>
                <a:gd name="T7" fmla="*/ 1366 h 1369"/>
                <a:gd name="T8" fmla="*/ 656 w 1194"/>
                <a:gd name="T9" fmla="*/ 1367 h 1369"/>
                <a:gd name="T10" fmla="*/ 764 w 1194"/>
                <a:gd name="T11" fmla="*/ 1360 h 1369"/>
                <a:gd name="T12" fmla="*/ 844 w 1194"/>
                <a:gd name="T13" fmla="*/ 1346 h 1369"/>
                <a:gd name="T14" fmla="*/ 893 w 1194"/>
                <a:gd name="T15" fmla="*/ 1332 h 1369"/>
                <a:gd name="T16" fmla="*/ 962 w 1194"/>
                <a:gd name="T17" fmla="*/ 1306 h 1369"/>
                <a:gd name="T18" fmla="*/ 1026 w 1194"/>
                <a:gd name="T19" fmla="*/ 1269 h 1369"/>
                <a:gd name="T20" fmla="*/ 1065 w 1194"/>
                <a:gd name="T21" fmla="*/ 1237 h 1369"/>
                <a:gd name="T22" fmla="*/ 1114 w 1194"/>
                <a:gd name="T23" fmla="*/ 1179 h 1369"/>
                <a:gd name="T24" fmla="*/ 1151 w 1194"/>
                <a:gd name="T25" fmla="*/ 1112 h 1369"/>
                <a:gd name="T26" fmla="*/ 1166 w 1194"/>
                <a:gd name="T27" fmla="*/ 1072 h 1369"/>
                <a:gd name="T28" fmla="*/ 1187 w 1194"/>
                <a:gd name="T29" fmla="*/ 985 h 1369"/>
                <a:gd name="T30" fmla="*/ 1194 w 1194"/>
                <a:gd name="T31" fmla="*/ 877 h 1369"/>
                <a:gd name="T32" fmla="*/ 1187 w 1194"/>
                <a:gd name="T33" fmla="*/ 804 h 1369"/>
                <a:gd name="T34" fmla="*/ 1163 w 1194"/>
                <a:gd name="T35" fmla="*/ 691 h 1369"/>
                <a:gd name="T36" fmla="*/ 1121 w 1194"/>
                <a:gd name="T37" fmla="*/ 582 h 1369"/>
                <a:gd name="T38" fmla="*/ 1086 w 1194"/>
                <a:gd name="T39" fmla="*/ 513 h 1369"/>
                <a:gd name="T40" fmla="*/ 1022 w 1194"/>
                <a:gd name="T41" fmla="*/ 410 h 1369"/>
                <a:gd name="T42" fmla="*/ 946 w 1194"/>
                <a:gd name="T43" fmla="*/ 313 h 1369"/>
                <a:gd name="T44" fmla="*/ 892 w 1194"/>
                <a:gd name="T45" fmla="*/ 253 h 1369"/>
                <a:gd name="T46" fmla="*/ 807 w 1194"/>
                <a:gd name="T47" fmla="*/ 169 h 1369"/>
                <a:gd name="T48" fmla="*/ 716 w 1194"/>
                <a:gd name="T49" fmla="*/ 91 h 1369"/>
                <a:gd name="T50" fmla="*/ 653 w 1194"/>
                <a:gd name="T51" fmla="*/ 44 h 1369"/>
                <a:gd name="T52" fmla="*/ 592 w 1194"/>
                <a:gd name="T53" fmla="*/ 1 h 1369"/>
                <a:gd name="T54" fmla="*/ 585 w 1194"/>
                <a:gd name="T55" fmla="*/ 2 h 1369"/>
                <a:gd name="T56" fmla="*/ 583 w 1194"/>
                <a:gd name="T57" fmla="*/ 9 h 1369"/>
                <a:gd name="T58" fmla="*/ 586 w 1194"/>
                <a:gd name="T59" fmla="*/ 13 h 1369"/>
                <a:gd name="T60" fmla="*/ 680 w 1194"/>
                <a:gd name="T61" fmla="*/ 80 h 1369"/>
                <a:gd name="T62" fmla="*/ 770 w 1194"/>
                <a:gd name="T63" fmla="*/ 154 h 1369"/>
                <a:gd name="T64" fmla="*/ 828 w 1194"/>
                <a:gd name="T65" fmla="*/ 206 h 1369"/>
                <a:gd name="T66" fmla="*/ 912 w 1194"/>
                <a:gd name="T67" fmla="*/ 293 h 1369"/>
                <a:gd name="T68" fmla="*/ 989 w 1194"/>
                <a:gd name="T69" fmla="*/ 387 h 1369"/>
                <a:gd name="T70" fmla="*/ 1036 w 1194"/>
                <a:gd name="T71" fmla="*/ 453 h 1369"/>
                <a:gd name="T72" fmla="*/ 1094 w 1194"/>
                <a:gd name="T73" fmla="*/ 554 h 1369"/>
                <a:gd name="T74" fmla="*/ 1140 w 1194"/>
                <a:gd name="T75" fmla="*/ 661 h 1369"/>
                <a:gd name="T76" fmla="*/ 1162 w 1194"/>
                <a:gd name="T77" fmla="*/ 736 h 1369"/>
                <a:gd name="T78" fmla="*/ 1179 w 1194"/>
                <a:gd name="T79" fmla="*/ 848 h 1369"/>
                <a:gd name="T80" fmla="*/ 1177 w 1194"/>
                <a:gd name="T81" fmla="*/ 961 h 1369"/>
                <a:gd name="T82" fmla="*/ 1163 w 1194"/>
                <a:gd name="T83" fmla="*/ 1036 h 1369"/>
                <a:gd name="T84" fmla="*/ 1138 w 1194"/>
                <a:gd name="T85" fmla="*/ 1109 h 1369"/>
                <a:gd name="T86" fmla="*/ 1100 w 1194"/>
                <a:gd name="T87" fmla="*/ 1176 h 1369"/>
                <a:gd name="T88" fmla="*/ 1067 w 1194"/>
                <a:gd name="T89" fmla="*/ 1217 h 1369"/>
                <a:gd name="T90" fmla="*/ 1012 w 1194"/>
                <a:gd name="T91" fmla="*/ 1262 h 1369"/>
                <a:gd name="T92" fmla="*/ 951 w 1194"/>
                <a:gd name="T93" fmla="*/ 1297 h 1369"/>
                <a:gd name="T94" fmla="*/ 906 w 1194"/>
                <a:gd name="T95" fmla="*/ 1315 h 1369"/>
                <a:gd name="T96" fmla="*/ 831 w 1194"/>
                <a:gd name="T97" fmla="*/ 1336 h 1369"/>
                <a:gd name="T98" fmla="*/ 753 w 1194"/>
                <a:gd name="T99" fmla="*/ 1348 h 1369"/>
                <a:gd name="T100" fmla="*/ 701 w 1194"/>
                <a:gd name="T101" fmla="*/ 1354 h 1369"/>
                <a:gd name="T102" fmla="*/ 588 w 1194"/>
                <a:gd name="T103" fmla="*/ 1356 h 1369"/>
                <a:gd name="T104" fmla="*/ 475 w 1194"/>
                <a:gd name="T105" fmla="*/ 1350 h 1369"/>
                <a:gd name="T106" fmla="*/ 250 w 1194"/>
                <a:gd name="T107" fmla="*/ 1326 h 1369"/>
                <a:gd name="T108" fmla="*/ 100 w 1194"/>
                <a:gd name="T109" fmla="*/ 1306 h 1369"/>
                <a:gd name="T110" fmla="*/ 6 w 1194"/>
                <a:gd name="T111" fmla="*/ 1295 h 1369"/>
                <a:gd name="T112" fmla="*/ 1 w 1194"/>
                <a:gd name="T113" fmla="*/ 1297 h 1369"/>
                <a:gd name="T114" fmla="*/ 0 w 1194"/>
                <a:gd name="T115" fmla="*/ 1304 h 1369"/>
                <a:gd name="T116" fmla="*/ 6 w 1194"/>
                <a:gd name="T117" fmla="*/ 1308 h 1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94" h="1369">
                  <a:moveTo>
                    <a:pt x="6" y="1308"/>
                  </a:moveTo>
                  <a:lnTo>
                    <a:pt x="6" y="1308"/>
                  </a:lnTo>
                  <a:lnTo>
                    <a:pt x="55" y="1313"/>
                  </a:lnTo>
                  <a:lnTo>
                    <a:pt x="104" y="1319"/>
                  </a:lnTo>
                  <a:lnTo>
                    <a:pt x="202" y="1331"/>
                  </a:lnTo>
                  <a:lnTo>
                    <a:pt x="202" y="1331"/>
                  </a:lnTo>
                  <a:lnTo>
                    <a:pt x="313" y="1346"/>
                  </a:lnTo>
                  <a:lnTo>
                    <a:pt x="369" y="1353"/>
                  </a:lnTo>
                  <a:lnTo>
                    <a:pt x="426" y="1359"/>
                  </a:lnTo>
                  <a:lnTo>
                    <a:pt x="426" y="1359"/>
                  </a:lnTo>
                  <a:lnTo>
                    <a:pt x="483" y="1363"/>
                  </a:lnTo>
                  <a:lnTo>
                    <a:pt x="540" y="1366"/>
                  </a:lnTo>
                  <a:lnTo>
                    <a:pt x="598" y="1369"/>
                  </a:lnTo>
                  <a:lnTo>
                    <a:pt x="656" y="1367"/>
                  </a:lnTo>
                  <a:lnTo>
                    <a:pt x="656" y="1367"/>
                  </a:lnTo>
                  <a:lnTo>
                    <a:pt x="710" y="1365"/>
                  </a:lnTo>
                  <a:lnTo>
                    <a:pt x="736" y="1363"/>
                  </a:lnTo>
                  <a:lnTo>
                    <a:pt x="764" y="1360"/>
                  </a:lnTo>
                  <a:lnTo>
                    <a:pt x="790" y="1357"/>
                  </a:lnTo>
                  <a:lnTo>
                    <a:pt x="817" y="1352"/>
                  </a:lnTo>
                  <a:lnTo>
                    <a:pt x="844" y="1346"/>
                  </a:lnTo>
                  <a:lnTo>
                    <a:pt x="870" y="1340"/>
                  </a:lnTo>
                  <a:lnTo>
                    <a:pt x="870" y="1340"/>
                  </a:lnTo>
                  <a:lnTo>
                    <a:pt x="893" y="1332"/>
                  </a:lnTo>
                  <a:lnTo>
                    <a:pt x="917" y="1325"/>
                  </a:lnTo>
                  <a:lnTo>
                    <a:pt x="940" y="1315"/>
                  </a:lnTo>
                  <a:lnTo>
                    <a:pt x="962" y="1306"/>
                  </a:lnTo>
                  <a:lnTo>
                    <a:pt x="985" y="1294"/>
                  </a:lnTo>
                  <a:lnTo>
                    <a:pt x="1006" y="1281"/>
                  </a:lnTo>
                  <a:lnTo>
                    <a:pt x="1026" y="1269"/>
                  </a:lnTo>
                  <a:lnTo>
                    <a:pt x="1046" y="1253"/>
                  </a:lnTo>
                  <a:lnTo>
                    <a:pt x="1046" y="1253"/>
                  </a:lnTo>
                  <a:lnTo>
                    <a:pt x="1065" y="1237"/>
                  </a:lnTo>
                  <a:lnTo>
                    <a:pt x="1082" y="1219"/>
                  </a:lnTo>
                  <a:lnTo>
                    <a:pt x="1099" y="1200"/>
                  </a:lnTo>
                  <a:lnTo>
                    <a:pt x="1114" y="1179"/>
                  </a:lnTo>
                  <a:lnTo>
                    <a:pt x="1128" y="1158"/>
                  </a:lnTo>
                  <a:lnTo>
                    <a:pt x="1140" y="1136"/>
                  </a:lnTo>
                  <a:lnTo>
                    <a:pt x="1151" y="1112"/>
                  </a:lnTo>
                  <a:lnTo>
                    <a:pt x="1161" y="1089"/>
                  </a:lnTo>
                  <a:lnTo>
                    <a:pt x="1161" y="1089"/>
                  </a:lnTo>
                  <a:lnTo>
                    <a:pt x="1166" y="1072"/>
                  </a:lnTo>
                  <a:lnTo>
                    <a:pt x="1171" y="1055"/>
                  </a:lnTo>
                  <a:lnTo>
                    <a:pt x="1180" y="1020"/>
                  </a:lnTo>
                  <a:lnTo>
                    <a:pt x="1187" y="985"/>
                  </a:lnTo>
                  <a:lnTo>
                    <a:pt x="1192" y="949"/>
                  </a:lnTo>
                  <a:lnTo>
                    <a:pt x="1194" y="913"/>
                  </a:lnTo>
                  <a:lnTo>
                    <a:pt x="1194" y="877"/>
                  </a:lnTo>
                  <a:lnTo>
                    <a:pt x="1192" y="840"/>
                  </a:lnTo>
                  <a:lnTo>
                    <a:pt x="1187" y="804"/>
                  </a:lnTo>
                  <a:lnTo>
                    <a:pt x="1187" y="804"/>
                  </a:lnTo>
                  <a:lnTo>
                    <a:pt x="1181" y="766"/>
                  </a:lnTo>
                  <a:lnTo>
                    <a:pt x="1173" y="729"/>
                  </a:lnTo>
                  <a:lnTo>
                    <a:pt x="1163" y="691"/>
                  </a:lnTo>
                  <a:lnTo>
                    <a:pt x="1150" y="655"/>
                  </a:lnTo>
                  <a:lnTo>
                    <a:pt x="1136" y="617"/>
                  </a:lnTo>
                  <a:lnTo>
                    <a:pt x="1121" y="582"/>
                  </a:lnTo>
                  <a:lnTo>
                    <a:pt x="1105" y="547"/>
                  </a:lnTo>
                  <a:lnTo>
                    <a:pt x="1086" y="513"/>
                  </a:lnTo>
                  <a:lnTo>
                    <a:pt x="1086" y="513"/>
                  </a:lnTo>
                  <a:lnTo>
                    <a:pt x="1065" y="478"/>
                  </a:lnTo>
                  <a:lnTo>
                    <a:pt x="1044" y="443"/>
                  </a:lnTo>
                  <a:lnTo>
                    <a:pt x="1022" y="410"/>
                  </a:lnTo>
                  <a:lnTo>
                    <a:pt x="997" y="377"/>
                  </a:lnTo>
                  <a:lnTo>
                    <a:pt x="973" y="345"/>
                  </a:lnTo>
                  <a:lnTo>
                    <a:pt x="946" y="313"/>
                  </a:lnTo>
                  <a:lnTo>
                    <a:pt x="920" y="283"/>
                  </a:lnTo>
                  <a:lnTo>
                    <a:pt x="892" y="253"/>
                  </a:lnTo>
                  <a:lnTo>
                    <a:pt x="892" y="253"/>
                  </a:lnTo>
                  <a:lnTo>
                    <a:pt x="865" y="224"/>
                  </a:lnTo>
                  <a:lnTo>
                    <a:pt x="836" y="197"/>
                  </a:lnTo>
                  <a:lnTo>
                    <a:pt x="807" y="169"/>
                  </a:lnTo>
                  <a:lnTo>
                    <a:pt x="778" y="142"/>
                  </a:lnTo>
                  <a:lnTo>
                    <a:pt x="747" y="117"/>
                  </a:lnTo>
                  <a:lnTo>
                    <a:pt x="716" y="91"/>
                  </a:lnTo>
                  <a:lnTo>
                    <a:pt x="684" y="67"/>
                  </a:lnTo>
                  <a:lnTo>
                    <a:pt x="653" y="44"/>
                  </a:lnTo>
                  <a:lnTo>
                    <a:pt x="653" y="44"/>
                  </a:lnTo>
                  <a:lnTo>
                    <a:pt x="623" y="22"/>
                  </a:lnTo>
                  <a:lnTo>
                    <a:pt x="592" y="1"/>
                  </a:lnTo>
                  <a:lnTo>
                    <a:pt x="592" y="1"/>
                  </a:lnTo>
                  <a:lnTo>
                    <a:pt x="589" y="0"/>
                  </a:lnTo>
                  <a:lnTo>
                    <a:pt x="587" y="1"/>
                  </a:lnTo>
                  <a:lnTo>
                    <a:pt x="585" y="2"/>
                  </a:lnTo>
                  <a:lnTo>
                    <a:pt x="584" y="3"/>
                  </a:lnTo>
                  <a:lnTo>
                    <a:pt x="583" y="5"/>
                  </a:lnTo>
                  <a:lnTo>
                    <a:pt x="583" y="9"/>
                  </a:lnTo>
                  <a:lnTo>
                    <a:pt x="584" y="11"/>
                  </a:lnTo>
                  <a:lnTo>
                    <a:pt x="586" y="13"/>
                  </a:lnTo>
                  <a:lnTo>
                    <a:pt x="586" y="13"/>
                  </a:lnTo>
                  <a:lnTo>
                    <a:pt x="618" y="34"/>
                  </a:lnTo>
                  <a:lnTo>
                    <a:pt x="649" y="56"/>
                  </a:lnTo>
                  <a:lnTo>
                    <a:pt x="680" y="80"/>
                  </a:lnTo>
                  <a:lnTo>
                    <a:pt x="711" y="104"/>
                  </a:lnTo>
                  <a:lnTo>
                    <a:pt x="742" y="129"/>
                  </a:lnTo>
                  <a:lnTo>
                    <a:pt x="770" y="154"/>
                  </a:lnTo>
                  <a:lnTo>
                    <a:pt x="800" y="180"/>
                  </a:lnTo>
                  <a:lnTo>
                    <a:pt x="828" y="206"/>
                  </a:lnTo>
                  <a:lnTo>
                    <a:pt x="828" y="206"/>
                  </a:lnTo>
                  <a:lnTo>
                    <a:pt x="857" y="235"/>
                  </a:lnTo>
                  <a:lnTo>
                    <a:pt x="885" y="264"/>
                  </a:lnTo>
                  <a:lnTo>
                    <a:pt x="912" y="293"/>
                  </a:lnTo>
                  <a:lnTo>
                    <a:pt x="939" y="324"/>
                  </a:lnTo>
                  <a:lnTo>
                    <a:pt x="964" y="355"/>
                  </a:lnTo>
                  <a:lnTo>
                    <a:pt x="989" y="387"/>
                  </a:lnTo>
                  <a:lnTo>
                    <a:pt x="1012" y="420"/>
                  </a:lnTo>
                  <a:lnTo>
                    <a:pt x="1036" y="453"/>
                  </a:lnTo>
                  <a:lnTo>
                    <a:pt x="1036" y="453"/>
                  </a:lnTo>
                  <a:lnTo>
                    <a:pt x="1056" y="486"/>
                  </a:lnTo>
                  <a:lnTo>
                    <a:pt x="1076" y="520"/>
                  </a:lnTo>
                  <a:lnTo>
                    <a:pt x="1094" y="554"/>
                  </a:lnTo>
                  <a:lnTo>
                    <a:pt x="1111" y="589"/>
                  </a:lnTo>
                  <a:lnTo>
                    <a:pt x="1126" y="625"/>
                  </a:lnTo>
                  <a:lnTo>
                    <a:pt x="1140" y="661"/>
                  </a:lnTo>
                  <a:lnTo>
                    <a:pt x="1151" y="698"/>
                  </a:lnTo>
                  <a:lnTo>
                    <a:pt x="1162" y="736"/>
                  </a:lnTo>
                  <a:lnTo>
                    <a:pt x="1162" y="736"/>
                  </a:lnTo>
                  <a:lnTo>
                    <a:pt x="1169" y="772"/>
                  </a:lnTo>
                  <a:lnTo>
                    <a:pt x="1176" y="811"/>
                  </a:lnTo>
                  <a:lnTo>
                    <a:pt x="1179" y="848"/>
                  </a:lnTo>
                  <a:lnTo>
                    <a:pt x="1181" y="886"/>
                  </a:lnTo>
                  <a:lnTo>
                    <a:pt x="1180" y="923"/>
                  </a:lnTo>
                  <a:lnTo>
                    <a:pt x="1177" y="961"/>
                  </a:lnTo>
                  <a:lnTo>
                    <a:pt x="1171" y="999"/>
                  </a:lnTo>
                  <a:lnTo>
                    <a:pt x="1163" y="1036"/>
                  </a:lnTo>
                  <a:lnTo>
                    <a:pt x="1163" y="1036"/>
                  </a:lnTo>
                  <a:lnTo>
                    <a:pt x="1156" y="1060"/>
                  </a:lnTo>
                  <a:lnTo>
                    <a:pt x="1148" y="1085"/>
                  </a:lnTo>
                  <a:lnTo>
                    <a:pt x="1138" y="1109"/>
                  </a:lnTo>
                  <a:lnTo>
                    <a:pt x="1127" y="1133"/>
                  </a:lnTo>
                  <a:lnTo>
                    <a:pt x="1115" y="1155"/>
                  </a:lnTo>
                  <a:lnTo>
                    <a:pt x="1100" y="1176"/>
                  </a:lnTo>
                  <a:lnTo>
                    <a:pt x="1084" y="1196"/>
                  </a:lnTo>
                  <a:lnTo>
                    <a:pt x="1067" y="1217"/>
                  </a:lnTo>
                  <a:lnTo>
                    <a:pt x="1067" y="1217"/>
                  </a:lnTo>
                  <a:lnTo>
                    <a:pt x="1050" y="1233"/>
                  </a:lnTo>
                  <a:lnTo>
                    <a:pt x="1031" y="1248"/>
                  </a:lnTo>
                  <a:lnTo>
                    <a:pt x="1012" y="1262"/>
                  </a:lnTo>
                  <a:lnTo>
                    <a:pt x="992" y="1275"/>
                  </a:lnTo>
                  <a:lnTo>
                    <a:pt x="972" y="1287"/>
                  </a:lnTo>
                  <a:lnTo>
                    <a:pt x="951" y="1297"/>
                  </a:lnTo>
                  <a:lnTo>
                    <a:pt x="928" y="1307"/>
                  </a:lnTo>
                  <a:lnTo>
                    <a:pt x="906" y="1315"/>
                  </a:lnTo>
                  <a:lnTo>
                    <a:pt x="906" y="1315"/>
                  </a:lnTo>
                  <a:lnTo>
                    <a:pt x="881" y="1323"/>
                  </a:lnTo>
                  <a:lnTo>
                    <a:pt x="856" y="1330"/>
                  </a:lnTo>
                  <a:lnTo>
                    <a:pt x="831" y="1336"/>
                  </a:lnTo>
                  <a:lnTo>
                    <a:pt x="805" y="1341"/>
                  </a:lnTo>
                  <a:lnTo>
                    <a:pt x="779" y="1345"/>
                  </a:lnTo>
                  <a:lnTo>
                    <a:pt x="753" y="1348"/>
                  </a:lnTo>
                  <a:lnTo>
                    <a:pt x="727" y="1352"/>
                  </a:lnTo>
                  <a:lnTo>
                    <a:pt x="701" y="1354"/>
                  </a:lnTo>
                  <a:lnTo>
                    <a:pt x="701" y="1354"/>
                  </a:lnTo>
                  <a:lnTo>
                    <a:pt x="673" y="1355"/>
                  </a:lnTo>
                  <a:lnTo>
                    <a:pt x="645" y="1356"/>
                  </a:lnTo>
                  <a:lnTo>
                    <a:pt x="588" y="1356"/>
                  </a:lnTo>
                  <a:lnTo>
                    <a:pt x="532" y="1354"/>
                  </a:lnTo>
                  <a:lnTo>
                    <a:pt x="475" y="1350"/>
                  </a:lnTo>
                  <a:lnTo>
                    <a:pt x="475" y="1350"/>
                  </a:lnTo>
                  <a:lnTo>
                    <a:pt x="419" y="1345"/>
                  </a:lnTo>
                  <a:lnTo>
                    <a:pt x="363" y="1340"/>
                  </a:lnTo>
                  <a:lnTo>
                    <a:pt x="250" y="1326"/>
                  </a:lnTo>
                  <a:lnTo>
                    <a:pt x="250" y="1326"/>
                  </a:lnTo>
                  <a:lnTo>
                    <a:pt x="150" y="1312"/>
                  </a:lnTo>
                  <a:lnTo>
                    <a:pt x="100" y="1306"/>
                  </a:lnTo>
                  <a:lnTo>
                    <a:pt x="49" y="1299"/>
                  </a:lnTo>
                  <a:lnTo>
                    <a:pt x="49" y="1299"/>
                  </a:lnTo>
                  <a:lnTo>
                    <a:pt x="6" y="1295"/>
                  </a:lnTo>
                  <a:lnTo>
                    <a:pt x="6" y="1295"/>
                  </a:lnTo>
                  <a:lnTo>
                    <a:pt x="3" y="1295"/>
                  </a:lnTo>
                  <a:lnTo>
                    <a:pt x="1" y="1297"/>
                  </a:lnTo>
                  <a:lnTo>
                    <a:pt x="0" y="1298"/>
                  </a:lnTo>
                  <a:lnTo>
                    <a:pt x="0" y="1302"/>
                  </a:lnTo>
                  <a:lnTo>
                    <a:pt x="0" y="1304"/>
                  </a:lnTo>
                  <a:lnTo>
                    <a:pt x="1" y="1306"/>
                  </a:lnTo>
                  <a:lnTo>
                    <a:pt x="3" y="1307"/>
                  </a:lnTo>
                  <a:lnTo>
                    <a:pt x="6" y="1308"/>
                  </a:lnTo>
                  <a:lnTo>
                    <a:pt x="6" y="13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81AC2644-221A-65DF-D1D3-F5F7FB045D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" y="2153"/>
              <a:ext cx="346" cy="498"/>
            </a:xfrm>
            <a:custGeom>
              <a:avLst/>
              <a:gdLst>
                <a:gd name="T0" fmla="*/ 12 w 692"/>
                <a:gd name="T1" fmla="*/ 994 h 996"/>
                <a:gd name="T2" fmla="*/ 98 w 692"/>
                <a:gd name="T3" fmla="*/ 905 h 996"/>
                <a:gd name="T4" fmla="*/ 182 w 692"/>
                <a:gd name="T5" fmla="*/ 813 h 996"/>
                <a:gd name="T6" fmla="*/ 222 w 692"/>
                <a:gd name="T7" fmla="*/ 766 h 996"/>
                <a:gd name="T8" fmla="*/ 262 w 692"/>
                <a:gd name="T9" fmla="*/ 717 h 996"/>
                <a:gd name="T10" fmla="*/ 300 w 692"/>
                <a:gd name="T11" fmla="*/ 668 h 996"/>
                <a:gd name="T12" fmla="*/ 335 w 692"/>
                <a:gd name="T13" fmla="*/ 621 h 996"/>
                <a:gd name="T14" fmla="*/ 350 w 692"/>
                <a:gd name="T15" fmla="*/ 596 h 996"/>
                <a:gd name="T16" fmla="*/ 380 w 692"/>
                <a:gd name="T17" fmla="*/ 546 h 996"/>
                <a:gd name="T18" fmla="*/ 447 w 692"/>
                <a:gd name="T19" fmla="*/ 417 h 996"/>
                <a:gd name="T20" fmla="*/ 461 w 692"/>
                <a:gd name="T21" fmla="*/ 392 h 996"/>
                <a:gd name="T22" fmla="*/ 505 w 692"/>
                <a:gd name="T23" fmla="*/ 320 h 996"/>
                <a:gd name="T24" fmla="*/ 569 w 692"/>
                <a:gd name="T25" fmla="*/ 226 h 996"/>
                <a:gd name="T26" fmla="*/ 601 w 692"/>
                <a:gd name="T27" fmla="*/ 180 h 996"/>
                <a:gd name="T28" fmla="*/ 631 w 692"/>
                <a:gd name="T29" fmla="*/ 133 h 996"/>
                <a:gd name="T30" fmla="*/ 658 w 692"/>
                <a:gd name="T31" fmla="*/ 84 h 996"/>
                <a:gd name="T32" fmla="*/ 681 w 692"/>
                <a:gd name="T33" fmla="*/ 33 h 996"/>
                <a:gd name="T34" fmla="*/ 691 w 692"/>
                <a:gd name="T35" fmla="*/ 9 h 996"/>
                <a:gd name="T36" fmla="*/ 692 w 692"/>
                <a:gd name="T37" fmla="*/ 6 h 996"/>
                <a:gd name="T38" fmla="*/ 690 w 692"/>
                <a:gd name="T39" fmla="*/ 1 h 996"/>
                <a:gd name="T40" fmla="*/ 685 w 692"/>
                <a:gd name="T41" fmla="*/ 0 h 996"/>
                <a:gd name="T42" fmla="*/ 680 w 692"/>
                <a:gd name="T43" fmla="*/ 2 h 996"/>
                <a:gd name="T44" fmla="*/ 679 w 692"/>
                <a:gd name="T45" fmla="*/ 4 h 996"/>
                <a:gd name="T46" fmla="*/ 658 w 692"/>
                <a:gd name="T47" fmla="*/ 56 h 996"/>
                <a:gd name="T48" fmla="*/ 633 w 692"/>
                <a:gd name="T49" fmla="*/ 105 h 996"/>
                <a:gd name="T50" fmla="*/ 603 w 692"/>
                <a:gd name="T51" fmla="*/ 153 h 996"/>
                <a:gd name="T52" fmla="*/ 572 w 692"/>
                <a:gd name="T53" fmla="*/ 199 h 996"/>
                <a:gd name="T54" fmla="*/ 478 w 692"/>
                <a:gd name="T55" fmla="*/ 338 h 996"/>
                <a:gd name="T56" fmla="*/ 449 w 692"/>
                <a:gd name="T57" fmla="*/ 386 h 996"/>
                <a:gd name="T58" fmla="*/ 422 w 692"/>
                <a:gd name="T59" fmla="*/ 437 h 996"/>
                <a:gd name="T60" fmla="*/ 369 w 692"/>
                <a:gd name="T61" fmla="*/ 540 h 996"/>
                <a:gd name="T62" fmla="*/ 340 w 692"/>
                <a:gd name="T63" fmla="*/ 589 h 996"/>
                <a:gd name="T64" fmla="*/ 324 w 692"/>
                <a:gd name="T65" fmla="*/ 614 h 996"/>
                <a:gd name="T66" fmla="*/ 271 w 692"/>
                <a:gd name="T67" fmla="*/ 685 h 996"/>
                <a:gd name="T68" fmla="*/ 232 w 692"/>
                <a:gd name="T69" fmla="*/ 734 h 996"/>
                <a:gd name="T70" fmla="*/ 192 w 692"/>
                <a:gd name="T71" fmla="*/ 782 h 996"/>
                <a:gd name="T72" fmla="*/ 110 w 692"/>
                <a:gd name="T73" fmla="*/ 875 h 996"/>
                <a:gd name="T74" fmla="*/ 24 w 692"/>
                <a:gd name="T75" fmla="*/ 964 h 996"/>
                <a:gd name="T76" fmla="*/ 3 w 692"/>
                <a:gd name="T77" fmla="*/ 985 h 996"/>
                <a:gd name="T78" fmla="*/ 1 w 692"/>
                <a:gd name="T79" fmla="*/ 987 h 996"/>
                <a:gd name="T80" fmla="*/ 1 w 692"/>
                <a:gd name="T81" fmla="*/ 991 h 996"/>
                <a:gd name="T82" fmla="*/ 5 w 692"/>
                <a:gd name="T83" fmla="*/ 996 h 996"/>
                <a:gd name="T84" fmla="*/ 9 w 692"/>
                <a:gd name="T85" fmla="*/ 996 h 996"/>
                <a:gd name="T86" fmla="*/ 12 w 692"/>
                <a:gd name="T87" fmla="*/ 994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92" h="996">
                  <a:moveTo>
                    <a:pt x="12" y="994"/>
                  </a:moveTo>
                  <a:lnTo>
                    <a:pt x="12" y="994"/>
                  </a:lnTo>
                  <a:lnTo>
                    <a:pt x="56" y="950"/>
                  </a:lnTo>
                  <a:lnTo>
                    <a:pt x="98" y="905"/>
                  </a:lnTo>
                  <a:lnTo>
                    <a:pt x="140" y="860"/>
                  </a:lnTo>
                  <a:lnTo>
                    <a:pt x="182" y="813"/>
                  </a:lnTo>
                  <a:lnTo>
                    <a:pt x="182" y="813"/>
                  </a:lnTo>
                  <a:lnTo>
                    <a:pt x="222" y="766"/>
                  </a:lnTo>
                  <a:lnTo>
                    <a:pt x="262" y="717"/>
                  </a:lnTo>
                  <a:lnTo>
                    <a:pt x="262" y="717"/>
                  </a:lnTo>
                  <a:lnTo>
                    <a:pt x="300" y="668"/>
                  </a:lnTo>
                  <a:lnTo>
                    <a:pt x="300" y="668"/>
                  </a:lnTo>
                  <a:lnTo>
                    <a:pt x="318" y="645"/>
                  </a:lnTo>
                  <a:lnTo>
                    <a:pt x="335" y="621"/>
                  </a:lnTo>
                  <a:lnTo>
                    <a:pt x="335" y="621"/>
                  </a:lnTo>
                  <a:lnTo>
                    <a:pt x="350" y="596"/>
                  </a:lnTo>
                  <a:lnTo>
                    <a:pt x="365" y="572"/>
                  </a:lnTo>
                  <a:lnTo>
                    <a:pt x="380" y="546"/>
                  </a:lnTo>
                  <a:lnTo>
                    <a:pt x="394" y="521"/>
                  </a:lnTo>
                  <a:lnTo>
                    <a:pt x="447" y="417"/>
                  </a:lnTo>
                  <a:lnTo>
                    <a:pt x="447" y="417"/>
                  </a:lnTo>
                  <a:lnTo>
                    <a:pt x="461" y="392"/>
                  </a:lnTo>
                  <a:lnTo>
                    <a:pt x="475" y="368"/>
                  </a:lnTo>
                  <a:lnTo>
                    <a:pt x="505" y="320"/>
                  </a:lnTo>
                  <a:lnTo>
                    <a:pt x="537" y="273"/>
                  </a:lnTo>
                  <a:lnTo>
                    <a:pt x="569" y="226"/>
                  </a:lnTo>
                  <a:lnTo>
                    <a:pt x="569" y="226"/>
                  </a:lnTo>
                  <a:lnTo>
                    <a:pt x="601" y="180"/>
                  </a:lnTo>
                  <a:lnTo>
                    <a:pt x="616" y="156"/>
                  </a:lnTo>
                  <a:lnTo>
                    <a:pt x="631" y="133"/>
                  </a:lnTo>
                  <a:lnTo>
                    <a:pt x="644" y="109"/>
                  </a:lnTo>
                  <a:lnTo>
                    <a:pt x="658" y="84"/>
                  </a:lnTo>
                  <a:lnTo>
                    <a:pt x="671" y="59"/>
                  </a:lnTo>
                  <a:lnTo>
                    <a:pt x="681" y="33"/>
                  </a:lnTo>
                  <a:lnTo>
                    <a:pt x="681" y="33"/>
                  </a:lnTo>
                  <a:lnTo>
                    <a:pt x="691" y="9"/>
                  </a:lnTo>
                  <a:lnTo>
                    <a:pt x="691" y="9"/>
                  </a:lnTo>
                  <a:lnTo>
                    <a:pt x="692" y="6"/>
                  </a:lnTo>
                  <a:lnTo>
                    <a:pt x="691" y="3"/>
                  </a:lnTo>
                  <a:lnTo>
                    <a:pt x="690" y="1"/>
                  </a:lnTo>
                  <a:lnTo>
                    <a:pt x="688" y="1"/>
                  </a:lnTo>
                  <a:lnTo>
                    <a:pt x="685" y="0"/>
                  </a:lnTo>
                  <a:lnTo>
                    <a:pt x="683" y="1"/>
                  </a:lnTo>
                  <a:lnTo>
                    <a:pt x="680" y="2"/>
                  </a:lnTo>
                  <a:lnTo>
                    <a:pt x="679" y="4"/>
                  </a:lnTo>
                  <a:lnTo>
                    <a:pt x="679" y="4"/>
                  </a:lnTo>
                  <a:lnTo>
                    <a:pt x="669" y="31"/>
                  </a:lnTo>
                  <a:lnTo>
                    <a:pt x="658" y="56"/>
                  </a:lnTo>
                  <a:lnTo>
                    <a:pt x="645" y="81"/>
                  </a:lnTo>
                  <a:lnTo>
                    <a:pt x="633" y="105"/>
                  </a:lnTo>
                  <a:lnTo>
                    <a:pt x="618" y="129"/>
                  </a:lnTo>
                  <a:lnTo>
                    <a:pt x="603" y="153"/>
                  </a:lnTo>
                  <a:lnTo>
                    <a:pt x="572" y="199"/>
                  </a:lnTo>
                  <a:lnTo>
                    <a:pt x="572" y="199"/>
                  </a:lnTo>
                  <a:lnTo>
                    <a:pt x="509" y="291"/>
                  </a:lnTo>
                  <a:lnTo>
                    <a:pt x="478" y="338"/>
                  </a:lnTo>
                  <a:lnTo>
                    <a:pt x="463" y="361"/>
                  </a:lnTo>
                  <a:lnTo>
                    <a:pt x="449" y="386"/>
                  </a:lnTo>
                  <a:lnTo>
                    <a:pt x="449" y="386"/>
                  </a:lnTo>
                  <a:lnTo>
                    <a:pt x="422" y="437"/>
                  </a:lnTo>
                  <a:lnTo>
                    <a:pt x="396" y="489"/>
                  </a:lnTo>
                  <a:lnTo>
                    <a:pt x="369" y="540"/>
                  </a:lnTo>
                  <a:lnTo>
                    <a:pt x="355" y="564"/>
                  </a:lnTo>
                  <a:lnTo>
                    <a:pt x="340" y="589"/>
                  </a:lnTo>
                  <a:lnTo>
                    <a:pt x="340" y="589"/>
                  </a:lnTo>
                  <a:lnTo>
                    <a:pt x="324" y="614"/>
                  </a:lnTo>
                  <a:lnTo>
                    <a:pt x="306" y="639"/>
                  </a:lnTo>
                  <a:lnTo>
                    <a:pt x="271" y="685"/>
                  </a:lnTo>
                  <a:lnTo>
                    <a:pt x="271" y="685"/>
                  </a:lnTo>
                  <a:lnTo>
                    <a:pt x="232" y="734"/>
                  </a:lnTo>
                  <a:lnTo>
                    <a:pt x="192" y="782"/>
                  </a:lnTo>
                  <a:lnTo>
                    <a:pt x="192" y="782"/>
                  </a:lnTo>
                  <a:lnTo>
                    <a:pt x="151" y="829"/>
                  </a:lnTo>
                  <a:lnTo>
                    <a:pt x="110" y="875"/>
                  </a:lnTo>
                  <a:lnTo>
                    <a:pt x="67" y="919"/>
                  </a:lnTo>
                  <a:lnTo>
                    <a:pt x="24" y="964"/>
                  </a:lnTo>
                  <a:lnTo>
                    <a:pt x="24" y="964"/>
                  </a:lnTo>
                  <a:lnTo>
                    <a:pt x="3" y="985"/>
                  </a:lnTo>
                  <a:lnTo>
                    <a:pt x="3" y="985"/>
                  </a:lnTo>
                  <a:lnTo>
                    <a:pt x="1" y="987"/>
                  </a:lnTo>
                  <a:lnTo>
                    <a:pt x="0" y="989"/>
                  </a:lnTo>
                  <a:lnTo>
                    <a:pt x="1" y="991"/>
                  </a:lnTo>
                  <a:lnTo>
                    <a:pt x="3" y="994"/>
                  </a:lnTo>
                  <a:lnTo>
                    <a:pt x="5" y="996"/>
                  </a:lnTo>
                  <a:lnTo>
                    <a:pt x="7" y="996"/>
                  </a:lnTo>
                  <a:lnTo>
                    <a:pt x="9" y="996"/>
                  </a:lnTo>
                  <a:lnTo>
                    <a:pt x="12" y="994"/>
                  </a:lnTo>
                  <a:lnTo>
                    <a:pt x="12" y="9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5EA05CF5-0115-BCDB-F5F0-AF2FA3577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7" y="3780"/>
              <a:ext cx="95" cy="90"/>
            </a:xfrm>
            <a:custGeom>
              <a:avLst/>
              <a:gdLst>
                <a:gd name="T0" fmla="*/ 1 w 189"/>
                <a:gd name="T1" fmla="*/ 8 h 180"/>
                <a:gd name="T2" fmla="*/ 1 w 189"/>
                <a:gd name="T3" fmla="*/ 8 h 180"/>
                <a:gd name="T4" fmla="*/ 6 w 189"/>
                <a:gd name="T5" fmla="*/ 20 h 180"/>
                <a:gd name="T6" fmla="*/ 10 w 189"/>
                <a:gd name="T7" fmla="*/ 31 h 180"/>
                <a:gd name="T8" fmla="*/ 15 w 189"/>
                <a:gd name="T9" fmla="*/ 43 h 180"/>
                <a:gd name="T10" fmla="*/ 22 w 189"/>
                <a:gd name="T11" fmla="*/ 55 h 180"/>
                <a:gd name="T12" fmla="*/ 28 w 189"/>
                <a:gd name="T13" fmla="*/ 65 h 180"/>
                <a:gd name="T14" fmla="*/ 34 w 189"/>
                <a:gd name="T15" fmla="*/ 76 h 180"/>
                <a:gd name="T16" fmla="*/ 50 w 189"/>
                <a:gd name="T17" fmla="*/ 95 h 180"/>
                <a:gd name="T18" fmla="*/ 67 w 189"/>
                <a:gd name="T19" fmla="*/ 114 h 180"/>
                <a:gd name="T20" fmla="*/ 86 w 189"/>
                <a:gd name="T21" fmla="*/ 130 h 180"/>
                <a:gd name="T22" fmla="*/ 107 w 189"/>
                <a:gd name="T23" fmla="*/ 145 h 180"/>
                <a:gd name="T24" fmla="*/ 129 w 189"/>
                <a:gd name="T25" fmla="*/ 159 h 180"/>
                <a:gd name="T26" fmla="*/ 129 w 189"/>
                <a:gd name="T27" fmla="*/ 159 h 180"/>
                <a:gd name="T28" fmla="*/ 141 w 189"/>
                <a:gd name="T29" fmla="*/ 165 h 180"/>
                <a:gd name="T30" fmla="*/ 154 w 189"/>
                <a:gd name="T31" fmla="*/ 170 h 180"/>
                <a:gd name="T32" fmla="*/ 168 w 189"/>
                <a:gd name="T33" fmla="*/ 176 h 180"/>
                <a:gd name="T34" fmla="*/ 181 w 189"/>
                <a:gd name="T35" fmla="*/ 180 h 180"/>
                <a:gd name="T36" fmla="*/ 181 w 189"/>
                <a:gd name="T37" fmla="*/ 180 h 180"/>
                <a:gd name="T38" fmla="*/ 184 w 189"/>
                <a:gd name="T39" fmla="*/ 180 h 180"/>
                <a:gd name="T40" fmla="*/ 186 w 189"/>
                <a:gd name="T41" fmla="*/ 180 h 180"/>
                <a:gd name="T42" fmla="*/ 188 w 189"/>
                <a:gd name="T43" fmla="*/ 178 h 180"/>
                <a:gd name="T44" fmla="*/ 189 w 189"/>
                <a:gd name="T45" fmla="*/ 176 h 180"/>
                <a:gd name="T46" fmla="*/ 189 w 189"/>
                <a:gd name="T47" fmla="*/ 174 h 180"/>
                <a:gd name="T48" fmla="*/ 188 w 189"/>
                <a:gd name="T49" fmla="*/ 172 h 180"/>
                <a:gd name="T50" fmla="*/ 187 w 189"/>
                <a:gd name="T51" fmla="*/ 169 h 180"/>
                <a:gd name="T52" fmla="*/ 185 w 189"/>
                <a:gd name="T53" fmla="*/ 168 h 180"/>
                <a:gd name="T54" fmla="*/ 185 w 189"/>
                <a:gd name="T55" fmla="*/ 168 h 180"/>
                <a:gd name="T56" fmla="*/ 162 w 189"/>
                <a:gd name="T57" fmla="*/ 160 h 180"/>
                <a:gd name="T58" fmla="*/ 140 w 189"/>
                <a:gd name="T59" fmla="*/ 150 h 180"/>
                <a:gd name="T60" fmla="*/ 119 w 189"/>
                <a:gd name="T61" fmla="*/ 139 h 180"/>
                <a:gd name="T62" fmla="*/ 99 w 189"/>
                <a:gd name="T63" fmla="*/ 125 h 180"/>
                <a:gd name="T64" fmla="*/ 81 w 189"/>
                <a:gd name="T65" fmla="*/ 109 h 180"/>
                <a:gd name="T66" fmla="*/ 64 w 189"/>
                <a:gd name="T67" fmla="*/ 92 h 180"/>
                <a:gd name="T68" fmla="*/ 49 w 189"/>
                <a:gd name="T69" fmla="*/ 74 h 180"/>
                <a:gd name="T70" fmla="*/ 35 w 189"/>
                <a:gd name="T71" fmla="*/ 54 h 180"/>
                <a:gd name="T72" fmla="*/ 35 w 189"/>
                <a:gd name="T73" fmla="*/ 54 h 180"/>
                <a:gd name="T74" fmla="*/ 29 w 189"/>
                <a:gd name="T75" fmla="*/ 42 h 180"/>
                <a:gd name="T76" fmla="*/ 23 w 189"/>
                <a:gd name="T77" fmla="*/ 30 h 180"/>
                <a:gd name="T78" fmla="*/ 17 w 189"/>
                <a:gd name="T79" fmla="*/ 17 h 180"/>
                <a:gd name="T80" fmla="*/ 13 w 189"/>
                <a:gd name="T81" fmla="*/ 5 h 180"/>
                <a:gd name="T82" fmla="*/ 13 w 189"/>
                <a:gd name="T83" fmla="*/ 5 h 180"/>
                <a:gd name="T84" fmla="*/ 12 w 189"/>
                <a:gd name="T85" fmla="*/ 3 h 180"/>
                <a:gd name="T86" fmla="*/ 10 w 189"/>
                <a:gd name="T87" fmla="*/ 0 h 180"/>
                <a:gd name="T88" fmla="*/ 8 w 189"/>
                <a:gd name="T89" fmla="*/ 0 h 180"/>
                <a:gd name="T90" fmla="*/ 6 w 189"/>
                <a:gd name="T91" fmla="*/ 0 h 180"/>
                <a:gd name="T92" fmla="*/ 4 w 189"/>
                <a:gd name="T93" fmla="*/ 2 h 180"/>
                <a:gd name="T94" fmla="*/ 1 w 189"/>
                <a:gd name="T95" fmla="*/ 3 h 180"/>
                <a:gd name="T96" fmla="*/ 0 w 189"/>
                <a:gd name="T97" fmla="*/ 5 h 180"/>
                <a:gd name="T98" fmla="*/ 1 w 189"/>
                <a:gd name="T99" fmla="*/ 8 h 180"/>
                <a:gd name="T100" fmla="*/ 1 w 189"/>
                <a:gd name="T101" fmla="*/ 8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9" h="180">
                  <a:moveTo>
                    <a:pt x="1" y="8"/>
                  </a:moveTo>
                  <a:lnTo>
                    <a:pt x="1" y="8"/>
                  </a:lnTo>
                  <a:lnTo>
                    <a:pt x="6" y="20"/>
                  </a:lnTo>
                  <a:lnTo>
                    <a:pt x="10" y="31"/>
                  </a:lnTo>
                  <a:lnTo>
                    <a:pt x="15" y="43"/>
                  </a:lnTo>
                  <a:lnTo>
                    <a:pt x="22" y="55"/>
                  </a:lnTo>
                  <a:lnTo>
                    <a:pt x="28" y="65"/>
                  </a:lnTo>
                  <a:lnTo>
                    <a:pt x="34" y="76"/>
                  </a:lnTo>
                  <a:lnTo>
                    <a:pt x="50" y="95"/>
                  </a:lnTo>
                  <a:lnTo>
                    <a:pt x="67" y="114"/>
                  </a:lnTo>
                  <a:lnTo>
                    <a:pt x="86" y="130"/>
                  </a:lnTo>
                  <a:lnTo>
                    <a:pt x="107" y="145"/>
                  </a:lnTo>
                  <a:lnTo>
                    <a:pt x="129" y="159"/>
                  </a:lnTo>
                  <a:lnTo>
                    <a:pt x="129" y="159"/>
                  </a:lnTo>
                  <a:lnTo>
                    <a:pt x="141" y="165"/>
                  </a:lnTo>
                  <a:lnTo>
                    <a:pt x="154" y="170"/>
                  </a:lnTo>
                  <a:lnTo>
                    <a:pt x="168" y="176"/>
                  </a:lnTo>
                  <a:lnTo>
                    <a:pt x="181" y="180"/>
                  </a:lnTo>
                  <a:lnTo>
                    <a:pt x="181" y="180"/>
                  </a:lnTo>
                  <a:lnTo>
                    <a:pt x="184" y="180"/>
                  </a:lnTo>
                  <a:lnTo>
                    <a:pt x="186" y="180"/>
                  </a:lnTo>
                  <a:lnTo>
                    <a:pt x="188" y="178"/>
                  </a:lnTo>
                  <a:lnTo>
                    <a:pt x="189" y="176"/>
                  </a:lnTo>
                  <a:lnTo>
                    <a:pt x="189" y="174"/>
                  </a:lnTo>
                  <a:lnTo>
                    <a:pt x="188" y="172"/>
                  </a:lnTo>
                  <a:lnTo>
                    <a:pt x="187" y="169"/>
                  </a:lnTo>
                  <a:lnTo>
                    <a:pt x="185" y="168"/>
                  </a:lnTo>
                  <a:lnTo>
                    <a:pt x="185" y="168"/>
                  </a:lnTo>
                  <a:lnTo>
                    <a:pt x="162" y="160"/>
                  </a:lnTo>
                  <a:lnTo>
                    <a:pt x="140" y="150"/>
                  </a:lnTo>
                  <a:lnTo>
                    <a:pt x="119" y="139"/>
                  </a:lnTo>
                  <a:lnTo>
                    <a:pt x="99" y="125"/>
                  </a:lnTo>
                  <a:lnTo>
                    <a:pt x="81" y="109"/>
                  </a:lnTo>
                  <a:lnTo>
                    <a:pt x="64" y="92"/>
                  </a:lnTo>
                  <a:lnTo>
                    <a:pt x="49" y="74"/>
                  </a:lnTo>
                  <a:lnTo>
                    <a:pt x="35" y="54"/>
                  </a:lnTo>
                  <a:lnTo>
                    <a:pt x="35" y="54"/>
                  </a:lnTo>
                  <a:lnTo>
                    <a:pt x="29" y="42"/>
                  </a:lnTo>
                  <a:lnTo>
                    <a:pt x="23" y="30"/>
                  </a:lnTo>
                  <a:lnTo>
                    <a:pt x="17" y="17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2" y="3"/>
                  </a:lnTo>
                  <a:lnTo>
                    <a:pt x="10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1" y="8"/>
                  </a:lnTo>
                  <a:lnTo>
                    <a:pt x="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D1C3CA9F-E478-9A5D-5827-317AFC9F71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3" y="3703"/>
              <a:ext cx="262" cy="39"/>
            </a:xfrm>
            <a:custGeom>
              <a:avLst/>
              <a:gdLst>
                <a:gd name="T0" fmla="*/ 9 w 523"/>
                <a:gd name="T1" fmla="*/ 77 h 78"/>
                <a:gd name="T2" fmla="*/ 9 w 523"/>
                <a:gd name="T3" fmla="*/ 77 h 78"/>
                <a:gd name="T4" fmla="*/ 32 w 523"/>
                <a:gd name="T5" fmla="*/ 66 h 78"/>
                <a:gd name="T6" fmla="*/ 55 w 523"/>
                <a:gd name="T7" fmla="*/ 58 h 78"/>
                <a:gd name="T8" fmla="*/ 78 w 523"/>
                <a:gd name="T9" fmla="*/ 50 h 78"/>
                <a:gd name="T10" fmla="*/ 103 w 523"/>
                <a:gd name="T11" fmla="*/ 43 h 78"/>
                <a:gd name="T12" fmla="*/ 127 w 523"/>
                <a:gd name="T13" fmla="*/ 38 h 78"/>
                <a:gd name="T14" fmla="*/ 152 w 523"/>
                <a:gd name="T15" fmla="*/ 32 h 78"/>
                <a:gd name="T16" fmla="*/ 176 w 523"/>
                <a:gd name="T17" fmla="*/ 28 h 78"/>
                <a:gd name="T18" fmla="*/ 200 w 523"/>
                <a:gd name="T19" fmla="*/ 25 h 78"/>
                <a:gd name="T20" fmla="*/ 200 w 523"/>
                <a:gd name="T21" fmla="*/ 25 h 78"/>
                <a:gd name="T22" fmla="*/ 251 w 523"/>
                <a:gd name="T23" fmla="*/ 20 h 78"/>
                <a:gd name="T24" fmla="*/ 302 w 523"/>
                <a:gd name="T25" fmla="*/ 15 h 78"/>
                <a:gd name="T26" fmla="*/ 353 w 523"/>
                <a:gd name="T27" fmla="*/ 14 h 78"/>
                <a:gd name="T28" fmla="*/ 404 w 523"/>
                <a:gd name="T29" fmla="*/ 13 h 78"/>
                <a:gd name="T30" fmla="*/ 404 w 523"/>
                <a:gd name="T31" fmla="*/ 13 h 78"/>
                <a:gd name="T32" fmla="*/ 516 w 523"/>
                <a:gd name="T33" fmla="*/ 14 h 78"/>
                <a:gd name="T34" fmla="*/ 516 w 523"/>
                <a:gd name="T35" fmla="*/ 14 h 78"/>
                <a:gd name="T36" fmla="*/ 520 w 523"/>
                <a:gd name="T37" fmla="*/ 13 h 78"/>
                <a:gd name="T38" fmla="*/ 522 w 523"/>
                <a:gd name="T39" fmla="*/ 12 h 78"/>
                <a:gd name="T40" fmla="*/ 523 w 523"/>
                <a:gd name="T41" fmla="*/ 10 h 78"/>
                <a:gd name="T42" fmla="*/ 523 w 523"/>
                <a:gd name="T43" fmla="*/ 8 h 78"/>
                <a:gd name="T44" fmla="*/ 523 w 523"/>
                <a:gd name="T45" fmla="*/ 5 h 78"/>
                <a:gd name="T46" fmla="*/ 522 w 523"/>
                <a:gd name="T47" fmla="*/ 3 h 78"/>
                <a:gd name="T48" fmla="*/ 520 w 523"/>
                <a:gd name="T49" fmla="*/ 2 h 78"/>
                <a:gd name="T50" fmla="*/ 516 w 523"/>
                <a:gd name="T51" fmla="*/ 2 h 78"/>
                <a:gd name="T52" fmla="*/ 516 w 523"/>
                <a:gd name="T53" fmla="*/ 2 h 78"/>
                <a:gd name="T54" fmla="*/ 415 w 523"/>
                <a:gd name="T55" fmla="*/ 0 h 78"/>
                <a:gd name="T56" fmla="*/ 363 w 523"/>
                <a:gd name="T57" fmla="*/ 2 h 78"/>
                <a:gd name="T58" fmla="*/ 312 w 523"/>
                <a:gd name="T59" fmla="*/ 3 h 78"/>
                <a:gd name="T60" fmla="*/ 312 w 523"/>
                <a:gd name="T61" fmla="*/ 3 h 78"/>
                <a:gd name="T62" fmla="*/ 261 w 523"/>
                <a:gd name="T63" fmla="*/ 6 h 78"/>
                <a:gd name="T64" fmla="*/ 209 w 523"/>
                <a:gd name="T65" fmla="*/ 10 h 78"/>
                <a:gd name="T66" fmla="*/ 183 w 523"/>
                <a:gd name="T67" fmla="*/ 14 h 78"/>
                <a:gd name="T68" fmla="*/ 158 w 523"/>
                <a:gd name="T69" fmla="*/ 19 h 78"/>
                <a:gd name="T70" fmla="*/ 133 w 523"/>
                <a:gd name="T71" fmla="*/ 23 h 78"/>
                <a:gd name="T72" fmla="*/ 108 w 523"/>
                <a:gd name="T73" fmla="*/ 29 h 78"/>
                <a:gd name="T74" fmla="*/ 108 w 523"/>
                <a:gd name="T75" fmla="*/ 29 h 78"/>
                <a:gd name="T76" fmla="*/ 81 w 523"/>
                <a:gd name="T77" fmla="*/ 37 h 78"/>
                <a:gd name="T78" fmla="*/ 55 w 523"/>
                <a:gd name="T79" fmla="*/ 45 h 78"/>
                <a:gd name="T80" fmla="*/ 28 w 523"/>
                <a:gd name="T81" fmla="*/ 55 h 78"/>
                <a:gd name="T82" fmla="*/ 3 w 523"/>
                <a:gd name="T83" fmla="*/ 66 h 78"/>
                <a:gd name="T84" fmla="*/ 3 w 523"/>
                <a:gd name="T85" fmla="*/ 66 h 78"/>
                <a:gd name="T86" fmla="*/ 1 w 523"/>
                <a:gd name="T87" fmla="*/ 67 h 78"/>
                <a:gd name="T88" fmla="*/ 0 w 523"/>
                <a:gd name="T89" fmla="*/ 70 h 78"/>
                <a:gd name="T90" fmla="*/ 0 w 523"/>
                <a:gd name="T91" fmla="*/ 72 h 78"/>
                <a:gd name="T92" fmla="*/ 1 w 523"/>
                <a:gd name="T93" fmla="*/ 74 h 78"/>
                <a:gd name="T94" fmla="*/ 2 w 523"/>
                <a:gd name="T95" fmla="*/ 76 h 78"/>
                <a:gd name="T96" fmla="*/ 4 w 523"/>
                <a:gd name="T97" fmla="*/ 77 h 78"/>
                <a:gd name="T98" fmla="*/ 6 w 523"/>
                <a:gd name="T99" fmla="*/ 78 h 78"/>
                <a:gd name="T100" fmla="*/ 9 w 523"/>
                <a:gd name="T101" fmla="*/ 77 h 78"/>
                <a:gd name="T102" fmla="*/ 9 w 523"/>
                <a:gd name="T103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23" h="78">
                  <a:moveTo>
                    <a:pt x="9" y="77"/>
                  </a:moveTo>
                  <a:lnTo>
                    <a:pt x="9" y="77"/>
                  </a:lnTo>
                  <a:lnTo>
                    <a:pt x="32" y="66"/>
                  </a:lnTo>
                  <a:lnTo>
                    <a:pt x="55" y="58"/>
                  </a:lnTo>
                  <a:lnTo>
                    <a:pt x="78" y="50"/>
                  </a:lnTo>
                  <a:lnTo>
                    <a:pt x="103" y="43"/>
                  </a:lnTo>
                  <a:lnTo>
                    <a:pt x="127" y="38"/>
                  </a:lnTo>
                  <a:lnTo>
                    <a:pt x="152" y="32"/>
                  </a:lnTo>
                  <a:lnTo>
                    <a:pt x="176" y="28"/>
                  </a:lnTo>
                  <a:lnTo>
                    <a:pt x="200" y="25"/>
                  </a:lnTo>
                  <a:lnTo>
                    <a:pt x="200" y="25"/>
                  </a:lnTo>
                  <a:lnTo>
                    <a:pt x="251" y="20"/>
                  </a:lnTo>
                  <a:lnTo>
                    <a:pt x="302" y="15"/>
                  </a:lnTo>
                  <a:lnTo>
                    <a:pt x="353" y="14"/>
                  </a:lnTo>
                  <a:lnTo>
                    <a:pt x="404" y="13"/>
                  </a:lnTo>
                  <a:lnTo>
                    <a:pt x="404" y="13"/>
                  </a:lnTo>
                  <a:lnTo>
                    <a:pt x="516" y="14"/>
                  </a:lnTo>
                  <a:lnTo>
                    <a:pt x="516" y="14"/>
                  </a:lnTo>
                  <a:lnTo>
                    <a:pt x="520" y="13"/>
                  </a:lnTo>
                  <a:lnTo>
                    <a:pt x="522" y="12"/>
                  </a:lnTo>
                  <a:lnTo>
                    <a:pt x="523" y="10"/>
                  </a:lnTo>
                  <a:lnTo>
                    <a:pt x="523" y="8"/>
                  </a:lnTo>
                  <a:lnTo>
                    <a:pt x="523" y="5"/>
                  </a:lnTo>
                  <a:lnTo>
                    <a:pt x="522" y="3"/>
                  </a:lnTo>
                  <a:lnTo>
                    <a:pt x="520" y="2"/>
                  </a:lnTo>
                  <a:lnTo>
                    <a:pt x="516" y="2"/>
                  </a:lnTo>
                  <a:lnTo>
                    <a:pt x="516" y="2"/>
                  </a:lnTo>
                  <a:lnTo>
                    <a:pt x="415" y="0"/>
                  </a:lnTo>
                  <a:lnTo>
                    <a:pt x="363" y="2"/>
                  </a:lnTo>
                  <a:lnTo>
                    <a:pt x="312" y="3"/>
                  </a:lnTo>
                  <a:lnTo>
                    <a:pt x="312" y="3"/>
                  </a:lnTo>
                  <a:lnTo>
                    <a:pt x="261" y="6"/>
                  </a:lnTo>
                  <a:lnTo>
                    <a:pt x="209" y="10"/>
                  </a:lnTo>
                  <a:lnTo>
                    <a:pt x="183" y="14"/>
                  </a:lnTo>
                  <a:lnTo>
                    <a:pt x="158" y="19"/>
                  </a:lnTo>
                  <a:lnTo>
                    <a:pt x="133" y="23"/>
                  </a:lnTo>
                  <a:lnTo>
                    <a:pt x="108" y="29"/>
                  </a:lnTo>
                  <a:lnTo>
                    <a:pt x="108" y="29"/>
                  </a:lnTo>
                  <a:lnTo>
                    <a:pt x="81" y="37"/>
                  </a:lnTo>
                  <a:lnTo>
                    <a:pt x="55" y="45"/>
                  </a:lnTo>
                  <a:lnTo>
                    <a:pt x="28" y="55"/>
                  </a:lnTo>
                  <a:lnTo>
                    <a:pt x="3" y="66"/>
                  </a:lnTo>
                  <a:lnTo>
                    <a:pt x="3" y="66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2"/>
                  </a:lnTo>
                  <a:lnTo>
                    <a:pt x="1" y="74"/>
                  </a:lnTo>
                  <a:lnTo>
                    <a:pt x="2" y="76"/>
                  </a:lnTo>
                  <a:lnTo>
                    <a:pt x="4" y="77"/>
                  </a:lnTo>
                  <a:lnTo>
                    <a:pt x="6" y="78"/>
                  </a:lnTo>
                  <a:lnTo>
                    <a:pt x="9" y="77"/>
                  </a:lnTo>
                  <a:lnTo>
                    <a:pt x="9" y="7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BF701C2D-B6AA-2E35-2AFB-79D6B5B0AE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5" y="2519"/>
              <a:ext cx="465" cy="365"/>
            </a:xfrm>
            <a:custGeom>
              <a:avLst/>
              <a:gdLst>
                <a:gd name="T0" fmla="*/ 31 w 931"/>
                <a:gd name="T1" fmla="*/ 47 h 730"/>
                <a:gd name="T2" fmla="*/ 28 w 931"/>
                <a:gd name="T3" fmla="*/ 167 h 730"/>
                <a:gd name="T4" fmla="*/ 16 w 931"/>
                <a:gd name="T5" fmla="*/ 327 h 730"/>
                <a:gd name="T6" fmla="*/ 13 w 931"/>
                <a:gd name="T7" fmla="*/ 356 h 730"/>
                <a:gd name="T8" fmla="*/ 2 w 931"/>
                <a:gd name="T9" fmla="*/ 403 h 730"/>
                <a:gd name="T10" fmla="*/ 0 w 931"/>
                <a:gd name="T11" fmla="*/ 429 h 730"/>
                <a:gd name="T12" fmla="*/ 2 w 931"/>
                <a:gd name="T13" fmla="*/ 453 h 730"/>
                <a:gd name="T14" fmla="*/ 11 w 931"/>
                <a:gd name="T15" fmla="*/ 463 h 730"/>
                <a:gd name="T16" fmla="*/ 28 w 931"/>
                <a:gd name="T17" fmla="*/ 473 h 730"/>
                <a:gd name="T18" fmla="*/ 47 w 931"/>
                <a:gd name="T19" fmla="*/ 477 h 730"/>
                <a:gd name="T20" fmla="*/ 148 w 931"/>
                <a:gd name="T21" fmla="*/ 487 h 730"/>
                <a:gd name="T22" fmla="*/ 182 w 931"/>
                <a:gd name="T23" fmla="*/ 491 h 730"/>
                <a:gd name="T24" fmla="*/ 257 w 931"/>
                <a:gd name="T25" fmla="*/ 505 h 730"/>
                <a:gd name="T26" fmla="*/ 378 w 931"/>
                <a:gd name="T27" fmla="*/ 531 h 730"/>
                <a:gd name="T28" fmla="*/ 619 w 931"/>
                <a:gd name="T29" fmla="*/ 592 h 730"/>
                <a:gd name="T30" fmla="*/ 725 w 931"/>
                <a:gd name="T31" fmla="*/ 625 h 730"/>
                <a:gd name="T32" fmla="*/ 828 w 931"/>
                <a:gd name="T33" fmla="*/ 670 h 730"/>
                <a:gd name="T34" fmla="*/ 891 w 931"/>
                <a:gd name="T35" fmla="*/ 708 h 730"/>
                <a:gd name="T36" fmla="*/ 919 w 931"/>
                <a:gd name="T37" fmla="*/ 729 h 730"/>
                <a:gd name="T38" fmla="*/ 926 w 931"/>
                <a:gd name="T39" fmla="*/ 729 h 730"/>
                <a:gd name="T40" fmla="*/ 931 w 931"/>
                <a:gd name="T41" fmla="*/ 724 h 730"/>
                <a:gd name="T42" fmla="*/ 929 w 931"/>
                <a:gd name="T43" fmla="*/ 719 h 730"/>
                <a:gd name="T44" fmla="*/ 868 w 931"/>
                <a:gd name="T45" fmla="*/ 677 h 730"/>
                <a:gd name="T46" fmla="*/ 768 w 931"/>
                <a:gd name="T47" fmla="*/ 628 h 730"/>
                <a:gd name="T48" fmla="*/ 664 w 931"/>
                <a:gd name="T49" fmla="*/ 592 h 730"/>
                <a:gd name="T50" fmla="*/ 587 w 931"/>
                <a:gd name="T51" fmla="*/ 571 h 730"/>
                <a:gd name="T52" fmla="*/ 431 w 931"/>
                <a:gd name="T53" fmla="*/ 530 h 730"/>
                <a:gd name="T54" fmla="*/ 271 w 931"/>
                <a:gd name="T55" fmla="*/ 494 h 730"/>
                <a:gd name="T56" fmla="*/ 190 w 931"/>
                <a:gd name="T57" fmla="*/ 479 h 730"/>
                <a:gd name="T58" fmla="*/ 136 w 931"/>
                <a:gd name="T59" fmla="*/ 473 h 730"/>
                <a:gd name="T60" fmla="*/ 61 w 931"/>
                <a:gd name="T61" fmla="*/ 467 h 730"/>
                <a:gd name="T62" fmla="*/ 36 w 931"/>
                <a:gd name="T63" fmla="*/ 461 h 730"/>
                <a:gd name="T64" fmla="*/ 20 w 931"/>
                <a:gd name="T65" fmla="*/ 456 h 730"/>
                <a:gd name="T66" fmla="*/ 14 w 931"/>
                <a:gd name="T67" fmla="*/ 446 h 730"/>
                <a:gd name="T68" fmla="*/ 12 w 931"/>
                <a:gd name="T69" fmla="*/ 423 h 730"/>
                <a:gd name="T70" fmla="*/ 16 w 931"/>
                <a:gd name="T71" fmla="*/ 401 h 730"/>
                <a:gd name="T72" fmla="*/ 26 w 931"/>
                <a:gd name="T73" fmla="*/ 356 h 730"/>
                <a:gd name="T74" fmla="*/ 29 w 931"/>
                <a:gd name="T75" fmla="*/ 323 h 730"/>
                <a:gd name="T76" fmla="*/ 32 w 931"/>
                <a:gd name="T77" fmla="*/ 286 h 730"/>
                <a:gd name="T78" fmla="*/ 42 w 931"/>
                <a:gd name="T79" fmla="*/ 124 h 730"/>
                <a:gd name="T80" fmla="*/ 44 w 931"/>
                <a:gd name="T81" fmla="*/ 44 h 730"/>
                <a:gd name="T82" fmla="*/ 43 w 931"/>
                <a:gd name="T83" fmla="*/ 4 h 730"/>
                <a:gd name="T84" fmla="*/ 36 w 931"/>
                <a:gd name="T85" fmla="*/ 0 h 730"/>
                <a:gd name="T86" fmla="*/ 31 w 931"/>
                <a:gd name="T87" fmla="*/ 4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31" h="730">
                  <a:moveTo>
                    <a:pt x="30" y="7"/>
                  </a:moveTo>
                  <a:lnTo>
                    <a:pt x="30" y="7"/>
                  </a:lnTo>
                  <a:lnTo>
                    <a:pt x="31" y="47"/>
                  </a:lnTo>
                  <a:lnTo>
                    <a:pt x="31" y="87"/>
                  </a:lnTo>
                  <a:lnTo>
                    <a:pt x="30" y="127"/>
                  </a:lnTo>
                  <a:lnTo>
                    <a:pt x="28" y="167"/>
                  </a:lnTo>
                  <a:lnTo>
                    <a:pt x="23" y="248"/>
                  </a:lnTo>
                  <a:lnTo>
                    <a:pt x="16" y="327"/>
                  </a:lnTo>
                  <a:lnTo>
                    <a:pt x="16" y="327"/>
                  </a:lnTo>
                  <a:lnTo>
                    <a:pt x="15" y="341"/>
                  </a:lnTo>
                  <a:lnTo>
                    <a:pt x="13" y="356"/>
                  </a:lnTo>
                  <a:lnTo>
                    <a:pt x="13" y="356"/>
                  </a:lnTo>
                  <a:lnTo>
                    <a:pt x="8" y="377"/>
                  </a:lnTo>
                  <a:lnTo>
                    <a:pt x="8" y="377"/>
                  </a:lnTo>
                  <a:lnTo>
                    <a:pt x="2" y="403"/>
                  </a:lnTo>
                  <a:lnTo>
                    <a:pt x="0" y="416"/>
                  </a:lnTo>
                  <a:lnTo>
                    <a:pt x="0" y="429"/>
                  </a:lnTo>
                  <a:lnTo>
                    <a:pt x="0" y="429"/>
                  </a:lnTo>
                  <a:lnTo>
                    <a:pt x="0" y="438"/>
                  </a:lnTo>
                  <a:lnTo>
                    <a:pt x="1" y="447"/>
                  </a:lnTo>
                  <a:lnTo>
                    <a:pt x="2" y="453"/>
                  </a:lnTo>
                  <a:lnTo>
                    <a:pt x="5" y="457"/>
                  </a:lnTo>
                  <a:lnTo>
                    <a:pt x="7" y="460"/>
                  </a:lnTo>
                  <a:lnTo>
                    <a:pt x="11" y="463"/>
                  </a:lnTo>
                  <a:lnTo>
                    <a:pt x="11" y="463"/>
                  </a:lnTo>
                  <a:lnTo>
                    <a:pt x="18" y="469"/>
                  </a:lnTo>
                  <a:lnTo>
                    <a:pt x="28" y="473"/>
                  </a:lnTo>
                  <a:lnTo>
                    <a:pt x="37" y="475"/>
                  </a:lnTo>
                  <a:lnTo>
                    <a:pt x="47" y="477"/>
                  </a:lnTo>
                  <a:lnTo>
                    <a:pt x="47" y="477"/>
                  </a:lnTo>
                  <a:lnTo>
                    <a:pt x="72" y="480"/>
                  </a:lnTo>
                  <a:lnTo>
                    <a:pt x="97" y="483"/>
                  </a:lnTo>
                  <a:lnTo>
                    <a:pt x="148" y="487"/>
                  </a:lnTo>
                  <a:lnTo>
                    <a:pt x="148" y="487"/>
                  </a:lnTo>
                  <a:lnTo>
                    <a:pt x="165" y="488"/>
                  </a:lnTo>
                  <a:lnTo>
                    <a:pt x="182" y="491"/>
                  </a:lnTo>
                  <a:lnTo>
                    <a:pt x="216" y="497"/>
                  </a:lnTo>
                  <a:lnTo>
                    <a:pt x="216" y="497"/>
                  </a:lnTo>
                  <a:lnTo>
                    <a:pt x="257" y="505"/>
                  </a:lnTo>
                  <a:lnTo>
                    <a:pt x="297" y="513"/>
                  </a:lnTo>
                  <a:lnTo>
                    <a:pt x="297" y="513"/>
                  </a:lnTo>
                  <a:lnTo>
                    <a:pt x="378" y="531"/>
                  </a:lnTo>
                  <a:lnTo>
                    <a:pt x="459" y="551"/>
                  </a:lnTo>
                  <a:lnTo>
                    <a:pt x="619" y="592"/>
                  </a:lnTo>
                  <a:lnTo>
                    <a:pt x="619" y="592"/>
                  </a:lnTo>
                  <a:lnTo>
                    <a:pt x="654" y="603"/>
                  </a:lnTo>
                  <a:lnTo>
                    <a:pt x="690" y="613"/>
                  </a:lnTo>
                  <a:lnTo>
                    <a:pt x="725" y="625"/>
                  </a:lnTo>
                  <a:lnTo>
                    <a:pt x="760" y="639"/>
                  </a:lnTo>
                  <a:lnTo>
                    <a:pt x="794" y="653"/>
                  </a:lnTo>
                  <a:lnTo>
                    <a:pt x="828" y="670"/>
                  </a:lnTo>
                  <a:lnTo>
                    <a:pt x="860" y="688"/>
                  </a:lnTo>
                  <a:lnTo>
                    <a:pt x="891" y="708"/>
                  </a:lnTo>
                  <a:lnTo>
                    <a:pt x="891" y="708"/>
                  </a:lnTo>
                  <a:lnTo>
                    <a:pt x="905" y="717"/>
                  </a:lnTo>
                  <a:lnTo>
                    <a:pt x="919" y="729"/>
                  </a:lnTo>
                  <a:lnTo>
                    <a:pt x="919" y="729"/>
                  </a:lnTo>
                  <a:lnTo>
                    <a:pt x="922" y="730"/>
                  </a:lnTo>
                  <a:lnTo>
                    <a:pt x="924" y="730"/>
                  </a:lnTo>
                  <a:lnTo>
                    <a:pt x="926" y="729"/>
                  </a:lnTo>
                  <a:lnTo>
                    <a:pt x="929" y="728"/>
                  </a:lnTo>
                  <a:lnTo>
                    <a:pt x="930" y="726"/>
                  </a:lnTo>
                  <a:lnTo>
                    <a:pt x="931" y="724"/>
                  </a:lnTo>
                  <a:lnTo>
                    <a:pt x="930" y="722"/>
                  </a:lnTo>
                  <a:lnTo>
                    <a:pt x="929" y="719"/>
                  </a:lnTo>
                  <a:lnTo>
                    <a:pt x="929" y="719"/>
                  </a:lnTo>
                  <a:lnTo>
                    <a:pt x="914" y="708"/>
                  </a:lnTo>
                  <a:lnTo>
                    <a:pt x="899" y="697"/>
                  </a:lnTo>
                  <a:lnTo>
                    <a:pt x="868" y="677"/>
                  </a:lnTo>
                  <a:lnTo>
                    <a:pt x="835" y="659"/>
                  </a:lnTo>
                  <a:lnTo>
                    <a:pt x="802" y="643"/>
                  </a:lnTo>
                  <a:lnTo>
                    <a:pt x="768" y="628"/>
                  </a:lnTo>
                  <a:lnTo>
                    <a:pt x="734" y="615"/>
                  </a:lnTo>
                  <a:lnTo>
                    <a:pt x="699" y="603"/>
                  </a:lnTo>
                  <a:lnTo>
                    <a:pt x="664" y="592"/>
                  </a:lnTo>
                  <a:lnTo>
                    <a:pt x="664" y="592"/>
                  </a:lnTo>
                  <a:lnTo>
                    <a:pt x="626" y="581"/>
                  </a:lnTo>
                  <a:lnTo>
                    <a:pt x="587" y="571"/>
                  </a:lnTo>
                  <a:lnTo>
                    <a:pt x="510" y="552"/>
                  </a:lnTo>
                  <a:lnTo>
                    <a:pt x="510" y="552"/>
                  </a:lnTo>
                  <a:lnTo>
                    <a:pt x="431" y="530"/>
                  </a:lnTo>
                  <a:lnTo>
                    <a:pt x="351" y="511"/>
                  </a:lnTo>
                  <a:lnTo>
                    <a:pt x="351" y="511"/>
                  </a:lnTo>
                  <a:lnTo>
                    <a:pt x="271" y="494"/>
                  </a:lnTo>
                  <a:lnTo>
                    <a:pt x="231" y="487"/>
                  </a:lnTo>
                  <a:lnTo>
                    <a:pt x="190" y="479"/>
                  </a:lnTo>
                  <a:lnTo>
                    <a:pt x="190" y="479"/>
                  </a:lnTo>
                  <a:lnTo>
                    <a:pt x="163" y="475"/>
                  </a:lnTo>
                  <a:lnTo>
                    <a:pt x="136" y="473"/>
                  </a:lnTo>
                  <a:lnTo>
                    <a:pt x="136" y="473"/>
                  </a:lnTo>
                  <a:lnTo>
                    <a:pt x="85" y="469"/>
                  </a:lnTo>
                  <a:lnTo>
                    <a:pt x="85" y="469"/>
                  </a:lnTo>
                  <a:lnTo>
                    <a:pt x="61" y="467"/>
                  </a:lnTo>
                  <a:lnTo>
                    <a:pt x="48" y="464"/>
                  </a:lnTo>
                  <a:lnTo>
                    <a:pt x="36" y="461"/>
                  </a:lnTo>
                  <a:lnTo>
                    <a:pt x="36" y="461"/>
                  </a:lnTo>
                  <a:lnTo>
                    <a:pt x="28" y="459"/>
                  </a:lnTo>
                  <a:lnTo>
                    <a:pt x="20" y="456"/>
                  </a:lnTo>
                  <a:lnTo>
                    <a:pt x="20" y="456"/>
                  </a:lnTo>
                  <a:lnTo>
                    <a:pt x="16" y="452"/>
                  </a:lnTo>
                  <a:lnTo>
                    <a:pt x="14" y="446"/>
                  </a:lnTo>
                  <a:lnTo>
                    <a:pt x="14" y="446"/>
                  </a:lnTo>
                  <a:lnTo>
                    <a:pt x="13" y="441"/>
                  </a:lnTo>
                  <a:lnTo>
                    <a:pt x="12" y="435"/>
                  </a:lnTo>
                  <a:lnTo>
                    <a:pt x="12" y="423"/>
                  </a:lnTo>
                  <a:lnTo>
                    <a:pt x="14" y="412"/>
                  </a:lnTo>
                  <a:lnTo>
                    <a:pt x="16" y="401"/>
                  </a:lnTo>
                  <a:lnTo>
                    <a:pt x="16" y="401"/>
                  </a:lnTo>
                  <a:lnTo>
                    <a:pt x="20" y="378"/>
                  </a:lnTo>
                  <a:lnTo>
                    <a:pt x="26" y="356"/>
                  </a:lnTo>
                  <a:lnTo>
                    <a:pt x="26" y="356"/>
                  </a:lnTo>
                  <a:lnTo>
                    <a:pt x="27" y="349"/>
                  </a:lnTo>
                  <a:lnTo>
                    <a:pt x="28" y="340"/>
                  </a:lnTo>
                  <a:lnTo>
                    <a:pt x="29" y="323"/>
                  </a:lnTo>
                  <a:lnTo>
                    <a:pt x="29" y="323"/>
                  </a:lnTo>
                  <a:lnTo>
                    <a:pt x="32" y="286"/>
                  </a:lnTo>
                  <a:lnTo>
                    <a:pt x="32" y="286"/>
                  </a:lnTo>
                  <a:lnTo>
                    <a:pt x="37" y="205"/>
                  </a:lnTo>
                  <a:lnTo>
                    <a:pt x="37" y="205"/>
                  </a:lnTo>
                  <a:lnTo>
                    <a:pt x="42" y="124"/>
                  </a:lnTo>
                  <a:lnTo>
                    <a:pt x="44" y="84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3" y="7"/>
                  </a:lnTo>
                  <a:lnTo>
                    <a:pt x="43" y="7"/>
                  </a:lnTo>
                  <a:lnTo>
                    <a:pt x="43" y="4"/>
                  </a:lnTo>
                  <a:lnTo>
                    <a:pt x="41" y="2"/>
                  </a:lnTo>
                  <a:lnTo>
                    <a:pt x="39" y="1"/>
                  </a:lnTo>
                  <a:lnTo>
                    <a:pt x="36" y="0"/>
                  </a:lnTo>
                  <a:lnTo>
                    <a:pt x="34" y="1"/>
                  </a:lnTo>
                  <a:lnTo>
                    <a:pt x="32" y="2"/>
                  </a:lnTo>
                  <a:lnTo>
                    <a:pt x="31" y="4"/>
                  </a:lnTo>
                  <a:lnTo>
                    <a:pt x="30" y="7"/>
                  </a:lnTo>
                  <a:lnTo>
                    <a:pt x="3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E66AD827-3908-660E-430B-49B4EDE17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0" y="2357"/>
              <a:ext cx="2024" cy="1333"/>
            </a:xfrm>
            <a:custGeom>
              <a:avLst/>
              <a:gdLst>
                <a:gd name="T0" fmla="*/ 4007 w 4048"/>
                <a:gd name="T1" fmla="*/ 2585 h 2667"/>
                <a:gd name="T2" fmla="*/ 3949 w 4048"/>
                <a:gd name="T3" fmla="*/ 2624 h 2667"/>
                <a:gd name="T4" fmla="*/ 3871 w 4048"/>
                <a:gd name="T5" fmla="*/ 2649 h 2667"/>
                <a:gd name="T6" fmla="*/ 3729 w 4048"/>
                <a:gd name="T7" fmla="*/ 2646 h 2667"/>
                <a:gd name="T8" fmla="*/ 3619 w 4048"/>
                <a:gd name="T9" fmla="*/ 2618 h 2667"/>
                <a:gd name="T10" fmla="*/ 3498 w 4048"/>
                <a:gd name="T11" fmla="*/ 2550 h 2667"/>
                <a:gd name="T12" fmla="*/ 3355 w 4048"/>
                <a:gd name="T13" fmla="*/ 2416 h 2667"/>
                <a:gd name="T14" fmla="*/ 3254 w 4048"/>
                <a:gd name="T15" fmla="*/ 2325 h 2667"/>
                <a:gd name="T16" fmla="*/ 3146 w 4048"/>
                <a:gd name="T17" fmla="*/ 2263 h 2667"/>
                <a:gd name="T18" fmla="*/ 3067 w 4048"/>
                <a:gd name="T19" fmla="*/ 2247 h 2667"/>
                <a:gd name="T20" fmla="*/ 2957 w 4048"/>
                <a:gd name="T21" fmla="*/ 2221 h 2667"/>
                <a:gd name="T22" fmla="*/ 2731 w 4048"/>
                <a:gd name="T23" fmla="*/ 2174 h 2667"/>
                <a:gd name="T24" fmla="*/ 2580 w 4048"/>
                <a:gd name="T25" fmla="*/ 2136 h 2667"/>
                <a:gd name="T26" fmla="*/ 2286 w 4048"/>
                <a:gd name="T27" fmla="*/ 2062 h 2667"/>
                <a:gd name="T28" fmla="*/ 1393 w 4048"/>
                <a:gd name="T29" fmla="*/ 1873 h 2667"/>
                <a:gd name="T30" fmla="*/ 1024 w 4048"/>
                <a:gd name="T31" fmla="*/ 1785 h 2667"/>
                <a:gd name="T32" fmla="*/ 663 w 4048"/>
                <a:gd name="T33" fmla="*/ 1675 h 2667"/>
                <a:gd name="T34" fmla="*/ 464 w 4048"/>
                <a:gd name="T35" fmla="*/ 1598 h 2667"/>
                <a:gd name="T36" fmla="*/ 334 w 4048"/>
                <a:gd name="T37" fmla="*/ 1518 h 2667"/>
                <a:gd name="T38" fmla="*/ 257 w 4048"/>
                <a:gd name="T39" fmla="*/ 1440 h 2667"/>
                <a:gd name="T40" fmla="*/ 190 w 4048"/>
                <a:gd name="T41" fmla="*/ 1328 h 2667"/>
                <a:gd name="T42" fmla="*/ 144 w 4048"/>
                <a:gd name="T43" fmla="*/ 1206 h 2667"/>
                <a:gd name="T44" fmla="*/ 101 w 4048"/>
                <a:gd name="T45" fmla="*/ 1013 h 2667"/>
                <a:gd name="T46" fmla="*/ 54 w 4048"/>
                <a:gd name="T47" fmla="*/ 655 h 2667"/>
                <a:gd name="T48" fmla="*/ 20 w 4048"/>
                <a:gd name="T49" fmla="*/ 247 h 2667"/>
                <a:gd name="T50" fmla="*/ 13 w 4048"/>
                <a:gd name="T51" fmla="*/ 7 h 2667"/>
                <a:gd name="T52" fmla="*/ 5 w 4048"/>
                <a:gd name="T53" fmla="*/ 0 h 2667"/>
                <a:gd name="T54" fmla="*/ 2 w 4048"/>
                <a:gd name="T55" fmla="*/ 89 h 2667"/>
                <a:gd name="T56" fmla="*/ 25 w 4048"/>
                <a:gd name="T57" fmla="*/ 508 h 2667"/>
                <a:gd name="T58" fmla="*/ 63 w 4048"/>
                <a:gd name="T59" fmla="*/ 835 h 2667"/>
                <a:gd name="T60" fmla="*/ 110 w 4048"/>
                <a:gd name="T61" fmla="*/ 1120 h 2667"/>
                <a:gd name="T62" fmla="*/ 143 w 4048"/>
                <a:gd name="T63" fmla="*/ 1242 h 2667"/>
                <a:gd name="T64" fmla="*/ 195 w 4048"/>
                <a:gd name="T65" fmla="*/ 1363 h 2667"/>
                <a:gd name="T66" fmla="*/ 268 w 4048"/>
                <a:gd name="T67" fmla="*/ 1471 h 2667"/>
                <a:gd name="T68" fmla="*/ 365 w 4048"/>
                <a:gd name="T69" fmla="*/ 1559 h 2667"/>
                <a:gd name="T70" fmla="*/ 480 w 4048"/>
                <a:gd name="T71" fmla="*/ 1620 h 2667"/>
                <a:gd name="T72" fmla="*/ 641 w 4048"/>
                <a:gd name="T73" fmla="*/ 1681 h 2667"/>
                <a:gd name="T74" fmla="*/ 937 w 4048"/>
                <a:gd name="T75" fmla="*/ 1774 h 2667"/>
                <a:gd name="T76" fmla="*/ 1390 w 4048"/>
                <a:gd name="T77" fmla="*/ 1886 h 2667"/>
                <a:gd name="T78" fmla="*/ 2152 w 4048"/>
                <a:gd name="T79" fmla="*/ 2045 h 2667"/>
                <a:gd name="T80" fmla="*/ 2455 w 4048"/>
                <a:gd name="T81" fmla="*/ 2116 h 2667"/>
                <a:gd name="T82" fmla="*/ 2757 w 4048"/>
                <a:gd name="T83" fmla="*/ 2193 h 2667"/>
                <a:gd name="T84" fmla="*/ 2951 w 4048"/>
                <a:gd name="T85" fmla="*/ 2232 h 2667"/>
                <a:gd name="T86" fmla="*/ 3050 w 4048"/>
                <a:gd name="T87" fmla="*/ 2258 h 2667"/>
                <a:gd name="T88" fmla="*/ 3124 w 4048"/>
                <a:gd name="T89" fmla="*/ 2270 h 2667"/>
                <a:gd name="T90" fmla="*/ 3198 w 4048"/>
                <a:gd name="T91" fmla="*/ 2303 h 2667"/>
                <a:gd name="T92" fmla="*/ 3286 w 4048"/>
                <a:gd name="T93" fmla="*/ 2368 h 2667"/>
                <a:gd name="T94" fmla="*/ 3448 w 4048"/>
                <a:gd name="T95" fmla="*/ 2524 h 2667"/>
                <a:gd name="T96" fmla="*/ 3561 w 4048"/>
                <a:gd name="T97" fmla="*/ 2605 h 2667"/>
                <a:gd name="T98" fmla="*/ 3660 w 4048"/>
                <a:gd name="T99" fmla="*/ 2645 h 2667"/>
                <a:gd name="T100" fmla="*/ 3764 w 4048"/>
                <a:gd name="T101" fmla="*/ 2664 h 2667"/>
                <a:gd name="T102" fmla="*/ 3896 w 4048"/>
                <a:gd name="T103" fmla="*/ 2657 h 2667"/>
                <a:gd name="T104" fmla="*/ 3969 w 4048"/>
                <a:gd name="T105" fmla="*/ 2629 h 2667"/>
                <a:gd name="T106" fmla="*/ 4012 w 4048"/>
                <a:gd name="T107" fmla="*/ 2598 h 2667"/>
                <a:gd name="T108" fmla="*/ 4048 w 4048"/>
                <a:gd name="T109" fmla="*/ 2556 h 2667"/>
                <a:gd name="T110" fmla="*/ 4039 w 4048"/>
                <a:gd name="T111" fmla="*/ 2550 h 2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048" h="2667">
                  <a:moveTo>
                    <a:pt x="4035" y="2552"/>
                  </a:moveTo>
                  <a:lnTo>
                    <a:pt x="4035" y="2552"/>
                  </a:lnTo>
                  <a:lnTo>
                    <a:pt x="4027" y="2564"/>
                  </a:lnTo>
                  <a:lnTo>
                    <a:pt x="4016" y="2576"/>
                  </a:lnTo>
                  <a:lnTo>
                    <a:pt x="4007" y="2585"/>
                  </a:lnTo>
                  <a:lnTo>
                    <a:pt x="3996" y="2595"/>
                  </a:lnTo>
                  <a:lnTo>
                    <a:pt x="3984" y="2603"/>
                  </a:lnTo>
                  <a:lnTo>
                    <a:pt x="3973" y="2612"/>
                  </a:lnTo>
                  <a:lnTo>
                    <a:pt x="3961" y="2618"/>
                  </a:lnTo>
                  <a:lnTo>
                    <a:pt x="3949" y="2624"/>
                  </a:lnTo>
                  <a:lnTo>
                    <a:pt x="3937" y="2631"/>
                  </a:lnTo>
                  <a:lnTo>
                    <a:pt x="3924" y="2635"/>
                  </a:lnTo>
                  <a:lnTo>
                    <a:pt x="3911" y="2640"/>
                  </a:lnTo>
                  <a:lnTo>
                    <a:pt x="3897" y="2644"/>
                  </a:lnTo>
                  <a:lnTo>
                    <a:pt x="3871" y="2649"/>
                  </a:lnTo>
                  <a:lnTo>
                    <a:pt x="3842" y="2652"/>
                  </a:lnTo>
                  <a:lnTo>
                    <a:pt x="3815" y="2653"/>
                  </a:lnTo>
                  <a:lnTo>
                    <a:pt x="3786" y="2653"/>
                  </a:lnTo>
                  <a:lnTo>
                    <a:pt x="3757" y="2650"/>
                  </a:lnTo>
                  <a:lnTo>
                    <a:pt x="3729" y="2646"/>
                  </a:lnTo>
                  <a:lnTo>
                    <a:pt x="3700" y="2640"/>
                  </a:lnTo>
                  <a:lnTo>
                    <a:pt x="3672" y="2634"/>
                  </a:lnTo>
                  <a:lnTo>
                    <a:pt x="3646" y="2627"/>
                  </a:lnTo>
                  <a:lnTo>
                    <a:pt x="3619" y="2618"/>
                  </a:lnTo>
                  <a:lnTo>
                    <a:pt x="3619" y="2618"/>
                  </a:lnTo>
                  <a:lnTo>
                    <a:pt x="3594" y="2607"/>
                  </a:lnTo>
                  <a:lnTo>
                    <a:pt x="3568" y="2595"/>
                  </a:lnTo>
                  <a:lnTo>
                    <a:pt x="3544" y="2581"/>
                  </a:lnTo>
                  <a:lnTo>
                    <a:pt x="3522" y="2566"/>
                  </a:lnTo>
                  <a:lnTo>
                    <a:pt x="3498" y="2550"/>
                  </a:lnTo>
                  <a:lnTo>
                    <a:pt x="3477" y="2532"/>
                  </a:lnTo>
                  <a:lnTo>
                    <a:pt x="3456" y="2514"/>
                  </a:lnTo>
                  <a:lnTo>
                    <a:pt x="3436" y="2495"/>
                  </a:lnTo>
                  <a:lnTo>
                    <a:pt x="3395" y="2456"/>
                  </a:lnTo>
                  <a:lnTo>
                    <a:pt x="3355" y="2416"/>
                  </a:lnTo>
                  <a:lnTo>
                    <a:pt x="3315" y="2377"/>
                  </a:lnTo>
                  <a:lnTo>
                    <a:pt x="3295" y="2359"/>
                  </a:lnTo>
                  <a:lnTo>
                    <a:pt x="3273" y="2341"/>
                  </a:lnTo>
                  <a:lnTo>
                    <a:pt x="3273" y="2341"/>
                  </a:lnTo>
                  <a:lnTo>
                    <a:pt x="3254" y="2325"/>
                  </a:lnTo>
                  <a:lnTo>
                    <a:pt x="3234" y="2310"/>
                  </a:lnTo>
                  <a:lnTo>
                    <a:pt x="3213" y="2296"/>
                  </a:lnTo>
                  <a:lnTo>
                    <a:pt x="3192" y="2284"/>
                  </a:lnTo>
                  <a:lnTo>
                    <a:pt x="3169" y="2273"/>
                  </a:lnTo>
                  <a:lnTo>
                    <a:pt x="3146" y="2263"/>
                  </a:lnTo>
                  <a:lnTo>
                    <a:pt x="3123" y="2256"/>
                  </a:lnTo>
                  <a:lnTo>
                    <a:pt x="3098" y="2250"/>
                  </a:lnTo>
                  <a:lnTo>
                    <a:pt x="3098" y="2250"/>
                  </a:lnTo>
                  <a:lnTo>
                    <a:pt x="3082" y="2248"/>
                  </a:lnTo>
                  <a:lnTo>
                    <a:pt x="3067" y="2247"/>
                  </a:lnTo>
                  <a:lnTo>
                    <a:pt x="3051" y="2245"/>
                  </a:lnTo>
                  <a:lnTo>
                    <a:pt x="3035" y="2241"/>
                  </a:lnTo>
                  <a:lnTo>
                    <a:pt x="3035" y="2241"/>
                  </a:lnTo>
                  <a:lnTo>
                    <a:pt x="2997" y="2230"/>
                  </a:lnTo>
                  <a:lnTo>
                    <a:pt x="2957" y="2221"/>
                  </a:lnTo>
                  <a:lnTo>
                    <a:pt x="2919" y="2212"/>
                  </a:lnTo>
                  <a:lnTo>
                    <a:pt x="2880" y="2204"/>
                  </a:lnTo>
                  <a:lnTo>
                    <a:pt x="2880" y="2204"/>
                  </a:lnTo>
                  <a:lnTo>
                    <a:pt x="2806" y="2189"/>
                  </a:lnTo>
                  <a:lnTo>
                    <a:pt x="2731" y="2174"/>
                  </a:lnTo>
                  <a:lnTo>
                    <a:pt x="2731" y="2174"/>
                  </a:lnTo>
                  <a:lnTo>
                    <a:pt x="2693" y="2165"/>
                  </a:lnTo>
                  <a:lnTo>
                    <a:pt x="2655" y="2156"/>
                  </a:lnTo>
                  <a:lnTo>
                    <a:pt x="2580" y="2136"/>
                  </a:lnTo>
                  <a:lnTo>
                    <a:pt x="2580" y="2136"/>
                  </a:lnTo>
                  <a:lnTo>
                    <a:pt x="2506" y="2117"/>
                  </a:lnTo>
                  <a:lnTo>
                    <a:pt x="2433" y="2097"/>
                  </a:lnTo>
                  <a:lnTo>
                    <a:pt x="2360" y="2079"/>
                  </a:lnTo>
                  <a:lnTo>
                    <a:pt x="2286" y="2062"/>
                  </a:lnTo>
                  <a:lnTo>
                    <a:pt x="2286" y="2062"/>
                  </a:lnTo>
                  <a:lnTo>
                    <a:pt x="2137" y="2028"/>
                  </a:lnTo>
                  <a:lnTo>
                    <a:pt x="1989" y="1998"/>
                  </a:lnTo>
                  <a:lnTo>
                    <a:pt x="1691" y="1936"/>
                  </a:lnTo>
                  <a:lnTo>
                    <a:pt x="1542" y="1905"/>
                  </a:lnTo>
                  <a:lnTo>
                    <a:pt x="1393" y="1873"/>
                  </a:lnTo>
                  <a:lnTo>
                    <a:pt x="1245" y="1840"/>
                  </a:lnTo>
                  <a:lnTo>
                    <a:pt x="1172" y="1822"/>
                  </a:lnTo>
                  <a:lnTo>
                    <a:pt x="1097" y="1804"/>
                  </a:lnTo>
                  <a:lnTo>
                    <a:pt x="1097" y="1804"/>
                  </a:lnTo>
                  <a:lnTo>
                    <a:pt x="1024" y="1785"/>
                  </a:lnTo>
                  <a:lnTo>
                    <a:pt x="951" y="1765"/>
                  </a:lnTo>
                  <a:lnTo>
                    <a:pt x="879" y="1744"/>
                  </a:lnTo>
                  <a:lnTo>
                    <a:pt x="807" y="1722"/>
                  </a:lnTo>
                  <a:lnTo>
                    <a:pt x="735" y="1699"/>
                  </a:lnTo>
                  <a:lnTo>
                    <a:pt x="663" y="1675"/>
                  </a:lnTo>
                  <a:lnTo>
                    <a:pt x="591" y="1649"/>
                  </a:lnTo>
                  <a:lnTo>
                    <a:pt x="520" y="1623"/>
                  </a:lnTo>
                  <a:lnTo>
                    <a:pt x="520" y="1623"/>
                  </a:lnTo>
                  <a:lnTo>
                    <a:pt x="492" y="1611"/>
                  </a:lnTo>
                  <a:lnTo>
                    <a:pt x="464" y="1598"/>
                  </a:lnTo>
                  <a:lnTo>
                    <a:pt x="437" y="1585"/>
                  </a:lnTo>
                  <a:lnTo>
                    <a:pt x="409" y="1571"/>
                  </a:lnTo>
                  <a:lnTo>
                    <a:pt x="383" y="1555"/>
                  </a:lnTo>
                  <a:lnTo>
                    <a:pt x="358" y="1538"/>
                  </a:lnTo>
                  <a:lnTo>
                    <a:pt x="334" y="1518"/>
                  </a:lnTo>
                  <a:lnTo>
                    <a:pt x="310" y="1498"/>
                  </a:lnTo>
                  <a:lnTo>
                    <a:pt x="310" y="1498"/>
                  </a:lnTo>
                  <a:lnTo>
                    <a:pt x="291" y="1480"/>
                  </a:lnTo>
                  <a:lnTo>
                    <a:pt x="274" y="1460"/>
                  </a:lnTo>
                  <a:lnTo>
                    <a:pt x="257" y="1440"/>
                  </a:lnTo>
                  <a:lnTo>
                    <a:pt x="242" y="1420"/>
                  </a:lnTo>
                  <a:lnTo>
                    <a:pt x="228" y="1397"/>
                  </a:lnTo>
                  <a:lnTo>
                    <a:pt x="215" y="1375"/>
                  </a:lnTo>
                  <a:lnTo>
                    <a:pt x="202" y="1352"/>
                  </a:lnTo>
                  <a:lnTo>
                    <a:pt x="190" y="1328"/>
                  </a:lnTo>
                  <a:lnTo>
                    <a:pt x="190" y="1328"/>
                  </a:lnTo>
                  <a:lnTo>
                    <a:pt x="177" y="1299"/>
                  </a:lnTo>
                  <a:lnTo>
                    <a:pt x="165" y="1268"/>
                  </a:lnTo>
                  <a:lnTo>
                    <a:pt x="154" y="1237"/>
                  </a:lnTo>
                  <a:lnTo>
                    <a:pt x="144" y="1206"/>
                  </a:lnTo>
                  <a:lnTo>
                    <a:pt x="135" y="1174"/>
                  </a:lnTo>
                  <a:lnTo>
                    <a:pt x="127" y="1142"/>
                  </a:lnTo>
                  <a:lnTo>
                    <a:pt x="119" y="1110"/>
                  </a:lnTo>
                  <a:lnTo>
                    <a:pt x="113" y="1078"/>
                  </a:lnTo>
                  <a:lnTo>
                    <a:pt x="101" y="1013"/>
                  </a:lnTo>
                  <a:lnTo>
                    <a:pt x="92" y="948"/>
                  </a:lnTo>
                  <a:lnTo>
                    <a:pt x="74" y="817"/>
                  </a:lnTo>
                  <a:lnTo>
                    <a:pt x="74" y="817"/>
                  </a:lnTo>
                  <a:lnTo>
                    <a:pt x="63" y="736"/>
                  </a:lnTo>
                  <a:lnTo>
                    <a:pt x="54" y="655"/>
                  </a:lnTo>
                  <a:lnTo>
                    <a:pt x="44" y="574"/>
                  </a:lnTo>
                  <a:lnTo>
                    <a:pt x="37" y="492"/>
                  </a:lnTo>
                  <a:lnTo>
                    <a:pt x="29" y="410"/>
                  </a:lnTo>
                  <a:lnTo>
                    <a:pt x="24" y="328"/>
                  </a:lnTo>
                  <a:lnTo>
                    <a:pt x="20" y="247"/>
                  </a:lnTo>
                  <a:lnTo>
                    <a:pt x="16" y="165"/>
                  </a:lnTo>
                  <a:lnTo>
                    <a:pt x="16" y="165"/>
                  </a:lnTo>
                  <a:lnTo>
                    <a:pt x="14" y="85"/>
                  </a:lnTo>
                  <a:lnTo>
                    <a:pt x="13" y="7"/>
                  </a:lnTo>
                  <a:lnTo>
                    <a:pt x="13" y="7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7"/>
                  </a:lnTo>
                  <a:lnTo>
                    <a:pt x="2" y="89"/>
                  </a:lnTo>
                  <a:lnTo>
                    <a:pt x="4" y="173"/>
                  </a:lnTo>
                  <a:lnTo>
                    <a:pt x="7" y="257"/>
                  </a:lnTo>
                  <a:lnTo>
                    <a:pt x="12" y="341"/>
                  </a:lnTo>
                  <a:lnTo>
                    <a:pt x="17" y="424"/>
                  </a:lnTo>
                  <a:lnTo>
                    <a:pt x="25" y="508"/>
                  </a:lnTo>
                  <a:lnTo>
                    <a:pt x="33" y="591"/>
                  </a:lnTo>
                  <a:lnTo>
                    <a:pt x="43" y="675"/>
                  </a:lnTo>
                  <a:lnTo>
                    <a:pt x="43" y="675"/>
                  </a:lnTo>
                  <a:lnTo>
                    <a:pt x="52" y="755"/>
                  </a:lnTo>
                  <a:lnTo>
                    <a:pt x="63" y="835"/>
                  </a:lnTo>
                  <a:lnTo>
                    <a:pt x="75" y="916"/>
                  </a:lnTo>
                  <a:lnTo>
                    <a:pt x="87" y="997"/>
                  </a:lnTo>
                  <a:lnTo>
                    <a:pt x="87" y="997"/>
                  </a:lnTo>
                  <a:lnTo>
                    <a:pt x="98" y="1058"/>
                  </a:lnTo>
                  <a:lnTo>
                    <a:pt x="110" y="1120"/>
                  </a:lnTo>
                  <a:lnTo>
                    <a:pt x="117" y="1151"/>
                  </a:lnTo>
                  <a:lnTo>
                    <a:pt x="125" y="1182"/>
                  </a:lnTo>
                  <a:lnTo>
                    <a:pt x="133" y="1211"/>
                  </a:lnTo>
                  <a:lnTo>
                    <a:pt x="143" y="1242"/>
                  </a:lnTo>
                  <a:lnTo>
                    <a:pt x="143" y="1242"/>
                  </a:lnTo>
                  <a:lnTo>
                    <a:pt x="151" y="1267"/>
                  </a:lnTo>
                  <a:lnTo>
                    <a:pt x="161" y="1292"/>
                  </a:lnTo>
                  <a:lnTo>
                    <a:pt x="171" y="1317"/>
                  </a:lnTo>
                  <a:lnTo>
                    <a:pt x="182" y="1340"/>
                  </a:lnTo>
                  <a:lnTo>
                    <a:pt x="195" y="1363"/>
                  </a:lnTo>
                  <a:lnTo>
                    <a:pt x="207" y="1387"/>
                  </a:lnTo>
                  <a:lnTo>
                    <a:pt x="221" y="1408"/>
                  </a:lnTo>
                  <a:lnTo>
                    <a:pt x="236" y="1430"/>
                  </a:lnTo>
                  <a:lnTo>
                    <a:pt x="251" y="1450"/>
                  </a:lnTo>
                  <a:lnTo>
                    <a:pt x="268" y="1471"/>
                  </a:lnTo>
                  <a:lnTo>
                    <a:pt x="285" y="1490"/>
                  </a:lnTo>
                  <a:lnTo>
                    <a:pt x="304" y="1509"/>
                  </a:lnTo>
                  <a:lnTo>
                    <a:pt x="323" y="1526"/>
                  </a:lnTo>
                  <a:lnTo>
                    <a:pt x="343" y="1543"/>
                  </a:lnTo>
                  <a:lnTo>
                    <a:pt x="365" y="1559"/>
                  </a:lnTo>
                  <a:lnTo>
                    <a:pt x="388" y="1574"/>
                  </a:lnTo>
                  <a:lnTo>
                    <a:pt x="388" y="1574"/>
                  </a:lnTo>
                  <a:lnTo>
                    <a:pt x="417" y="1591"/>
                  </a:lnTo>
                  <a:lnTo>
                    <a:pt x="448" y="1607"/>
                  </a:lnTo>
                  <a:lnTo>
                    <a:pt x="480" y="1620"/>
                  </a:lnTo>
                  <a:lnTo>
                    <a:pt x="512" y="1634"/>
                  </a:lnTo>
                  <a:lnTo>
                    <a:pt x="544" y="1646"/>
                  </a:lnTo>
                  <a:lnTo>
                    <a:pt x="577" y="1659"/>
                  </a:lnTo>
                  <a:lnTo>
                    <a:pt x="641" y="1681"/>
                  </a:lnTo>
                  <a:lnTo>
                    <a:pt x="641" y="1681"/>
                  </a:lnTo>
                  <a:lnTo>
                    <a:pt x="716" y="1707"/>
                  </a:lnTo>
                  <a:lnTo>
                    <a:pt x="789" y="1730"/>
                  </a:lnTo>
                  <a:lnTo>
                    <a:pt x="863" y="1752"/>
                  </a:lnTo>
                  <a:lnTo>
                    <a:pt x="937" y="1774"/>
                  </a:lnTo>
                  <a:lnTo>
                    <a:pt x="937" y="1774"/>
                  </a:lnTo>
                  <a:lnTo>
                    <a:pt x="1013" y="1795"/>
                  </a:lnTo>
                  <a:lnTo>
                    <a:pt x="1088" y="1815"/>
                  </a:lnTo>
                  <a:lnTo>
                    <a:pt x="1163" y="1833"/>
                  </a:lnTo>
                  <a:lnTo>
                    <a:pt x="1239" y="1851"/>
                  </a:lnTo>
                  <a:lnTo>
                    <a:pt x="1390" y="1886"/>
                  </a:lnTo>
                  <a:lnTo>
                    <a:pt x="1543" y="1919"/>
                  </a:lnTo>
                  <a:lnTo>
                    <a:pt x="1695" y="1950"/>
                  </a:lnTo>
                  <a:lnTo>
                    <a:pt x="1848" y="1981"/>
                  </a:lnTo>
                  <a:lnTo>
                    <a:pt x="2000" y="2012"/>
                  </a:lnTo>
                  <a:lnTo>
                    <a:pt x="2152" y="2045"/>
                  </a:lnTo>
                  <a:lnTo>
                    <a:pt x="2152" y="2045"/>
                  </a:lnTo>
                  <a:lnTo>
                    <a:pt x="2304" y="2079"/>
                  </a:lnTo>
                  <a:lnTo>
                    <a:pt x="2380" y="2097"/>
                  </a:lnTo>
                  <a:lnTo>
                    <a:pt x="2455" y="2116"/>
                  </a:lnTo>
                  <a:lnTo>
                    <a:pt x="2455" y="2116"/>
                  </a:lnTo>
                  <a:lnTo>
                    <a:pt x="2531" y="2136"/>
                  </a:lnTo>
                  <a:lnTo>
                    <a:pt x="2606" y="2156"/>
                  </a:lnTo>
                  <a:lnTo>
                    <a:pt x="2681" y="2176"/>
                  </a:lnTo>
                  <a:lnTo>
                    <a:pt x="2720" y="2185"/>
                  </a:lnTo>
                  <a:lnTo>
                    <a:pt x="2757" y="2193"/>
                  </a:lnTo>
                  <a:lnTo>
                    <a:pt x="2757" y="2193"/>
                  </a:lnTo>
                  <a:lnTo>
                    <a:pt x="2835" y="2208"/>
                  </a:lnTo>
                  <a:lnTo>
                    <a:pt x="2914" y="2224"/>
                  </a:lnTo>
                  <a:lnTo>
                    <a:pt x="2914" y="2224"/>
                  </a:lnTo>
                  <a:lnTo>
                    <a:pt x="2951" y="2232"/>
                  </a:lnTo>
                  <a:lnTo>
                    <a:pt x="2987" y="2241"/>
                  </a:lnTo>
                  <a:lnTo>
                    <a:pt x="2987" y="2241"/>
                  </a:lnTo>
                  <a:lnTo>
                    <a:pt x="3018" y="2250"/>
                  </a:lnTo>
                  <a:lnTo>
                    <a:pt x="3034" y="2255"/>
                  </a:lnTo>
                  <a:lnTo>
                    <a:pt x="3050" y="2258"/>
                  </a:lnTo>
                  <a:lnTo>
                    <a:pt x="3050" y="2258"/>
                  </a:lnTo>
                  <a:lnTo>
                    <a:pt x="3068" y="2261"/>
                  </a:lnTo>
                  <a:lnTo>
                    <a:pt x="3087" y="2263"/>
                  </a:lnTo>
                  <a:lnTo>
                    <a:pt x="3105" y="2265"/>
                  </a:lnTo>
                  <a:lnTo>
                    <a:pt x="3124" y="2270"/>
                  </a:lnTo>
                  <a:lnTo>
                    <a:pt x="3124" y="2270"/>
                  </a:lnTo>
                  <a:lnTo>
                    <a:pt x="3137" y="2274"/>
                  </a:lnTo>
                  <a:lnTo>
                    <a:pt x="3149" y="2278"/>
                  </a:lnTo>
                  <a:lnTo>
                    <a:pt x="3174" y="2290"/>
                  </a:lnTo>
                  <a:lnTo>
                    <a:pt x="3198" y="2303"/>
                  </a:lnTo>
                  <a:lnTo>
                    <a:pt x="3220" y="2316"/>
                  </a:lnTo>
                  <a:lnTo>
                    <a:pt x="3220" y="2316"/>
                  </a:lnTo>
                  <a:lnTo>
                    <a:pt x="3244" y="2333"/>
                  </a:lnTo>
                  <a:lnTo>
                    <a:pt x="3265" y="2350"/>
                  </a:lnTo>
                  <a:lnTo>
                    <a:pt x="3286" y="2368"/>
                  </a:lnTo>
                  <a:lnTo>
                    <a:pt x="3307" y="2386"/>
                  </a:lnTo>
                  <a:lnTo>
                    <a:pt x="3348" y="2426"/>
                  </a:lnTo>
                  <a:lnTo>
                    <a:pt x="3387" y="2465"/>
                  </a:lnTo>
                  <a:lnTo>
                    <a:pt x="3427" y="2504"/>
                  </a:lnTo>
                  <a:lnTo>
                    <a:pt x="3448" y="2524"/>
                  </a:lnTo>
                  <a:lnTo>
                    <a:pt x="3469" y="2542"/>
                  </a:lnTo>
                  <a:lnTo>
                    <a:pt x="3491" y="2560"/>
                  </a:lnTo>
                  <a:lnTo>
                    <a:pt x="3513" y="2576"/>
                  </a:lnTo>
                  <a:lnTo>
                    <a:pt x="3537" y="2592"/>
                  </a:lnTo>
                  <a:lnTo>
                    <a:pt x="3561" y="2605"/>
                  </a:lnTo>
                  <a:lnTo>
                    <a:pt x="3561" y="2605"/>
                  </a:lnTo>
                  <a:lnTo>
                    <a:pt x="3584" y="2617"/>
                  </a:lnTo>
                  <a:lnTo>
                    <a:pt x="3609" y="2628"/>
                  </a:lnTo>
                  <a:lnTo>
                    <a:pt x="3634" y="2637"/>
                  </a:lnTo>
                  <a:lnTo>
                    <a:pt x="3660" y="2645"/>
                  </a:lnTo>
                  <a:lnTo>
                    <a:pt x="3685" y="2651"/>
                  </a:lnTo>
                  <a:lnTo>
                    <a:pt x="3712" y="2656"/>
                  </a:lnTo>
                  <a:lnTo>
                    <a:pt x="3738" y="2661"/>
                  </a:lnTo>
                  <a:lnTo>
                    <a:pt x="3764" y="2664"/>
                  </a:lnTo>
                  <a:lnTo>
                    <a:pt x="3764" y="2664"/>
                  </a:lnTo>
                  <a:lnTo>
                    <a:pt x="3790" y="2666"/>
                  </a:lnTo>
                  <a:lnTo>
                    <a:pt x="3817" y="2667"/>
                  </a:lnTo>
                  <a:lnTo>
                    <a:pt x="3843" y="2666"/>
                  </a:lnTo>
                  <a:lnTo>
                    <a:pt x="3870" y="2663"/>
                  </a:lnTo>
                  <a:lnTo>
                    <a:pt x="3896" y="2657"/>
                  </a:lnTo>
                  <a:lnTo>
                    <a:pt x="3922" y="2650"/>
                  </a:lnTo>
                  <a:lnTo>
                    <a:pt x="3933" y="2646"/>
                  </a:lnTo>
                  <a:lnTo>
                    <a:pt x="3946" y="2641"/>
                  </a:lnTo>
                  <a:lnTo>
                    <a:pt x="3958" y="2635"/>
                  </a:lnTo>
                  <a:lnTo>
                    <a:pt x="3969" y="2629"/>
                  </a:lnTo>
                  <a:lnTo>
                    <a:pt x="3969" y="2629"/>
                  </a:lnTo>
                  <a:lnTo>
                    <a:pt x="3981" y="2622"/>
                  </a:lnTo>
                  <a:lnTo>
                    <a:pt x="3992" y="2615"/>
                  </a:lnTo>
                  <a:lnTo>
                    <a:pt x="4002" y="2606"/>
                  </a:lnTo>
                  <a:lnTo>
                    <a:pt x="4012" y="2598"/>
                  </a:lnTo>
                  <a:lnTo>
                    <a:pt x="4021" y="2588"/>
                  </a:lnTo>
                  <a:lnTo>
                    <a:pt x="4030" y="2579"/>
                  </a:lnTo>
                  <a:lnTo>
                    <a:pt x="4047" y="2559"/>
                  </a:lnTo>
                  <a:lnTo>
                    <a:pt x="4047" y="2559"/>
                  </a:lnTo>
                  <a:lnTo>
                    <a:pt x="4048" y="2556"/>
                  </a:lnTo>
                  <a:lnTo>
                    <a:pt x="4048" y="2554"/>
                  </a:lnTo>
                  <a:lnTo>
                    <a:pt x="4047" y="2552"/>
                  </a:lnTo>
                  <a:lnTo>
                    <a:pt x="4045" y="2550"/>
                  </a:lnTo>
                  <a:lnTo>
                    <a:pt x="4043" y="2550"/>
                  </a:lnTo>
                  <a:lnTo>
                    <a:pt x="4039" y="2550"/>
                  </a:lnTo>
                  <a:lnTo>
                    <a:pt x="4037" y="2550"/>
                  </a:lnTo>
                  <a:lnTo>
                    <a:pt x="4035" y="2552"/>
                  </a:lnTo>
                  <a:lnTo>
                    <a:pt x="4035" y="25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E1BB5099-0A77-6226-6399-AB6F8ECCFD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2" y="3562"/>
              <a:ext cx="251" cy="84"/>
            </a:xfrm>
            <a:custGeom>
              <a:avLst/>
              <a:gdLst>
                <a:gd name="T0" fmla="*/ 5 w 503"/>
                <a:gd name="T1" fmla="*/ 140 h 169"/>
                <a:gd name="T2" fmla="*/ 86 w 503"/>
                <a:gd name="T3" fmla="*/ 156 h 169"/>
                <a:gd name="T4" fmla="*/ 143 w 503"/>
                <a:gd name="T5" fmla="*/ 165 h 169"/>
                <a:gd name="T6" fmla="*/ 198 w 503"/>
                <a:gd name="T7" fmla="*/ 169 h 169"/>
                <a:gd name="T8" fmla="*/ 225 w 503"/>
                <a:gd name="T9" fmla="*/ 169 h 169"/>
                <a:gd name="T10" fmla="*/ 282 w 503"/>
                <a:gd name="T11" fmla="*/ 167 h 169"/>
                <a:gd name="T12" fmla="*/ 337 w 503"/>
                <a:gd name="T13" fmla="*/ 158 h 169"/>
                <a:gd name="T14" fmla="*/ 364 w 503"/>
                <a:gd name="T15" fmla="*/ 151 h 169"/>
                <a:gd name="T16" fmla="*/ 390 w 503"/>
                <a:gd name="T17" fmla="*/ 140 h 169"/>
                <a:gd name="T18" fmla="*/ 414 w 503"/>
                <a:gd name="T19" fmla="*/ 127 h 169"/>
                <a:gd name="T20" fmla="*/ 438 w 503"/>
                <a:gd name="T21" fmla="*/ 111 h 169"/>
                <a:gd name="T22" fmla="*/ 449 w 503"/>
                <a:gd name="T23" fmla="*/ 101 h 169"/>
                <a:gd name="T24" fmla="*/ 470 w 503"/>
                <a:gd name="T25" fmla="*/ 77 h 169"/>
                <a:gd name="T26" fmla="*/ 486 w 503"/>
                <a:gd name="T27" fmla="*/ 51 h 169"/>
                <a:gd name="T28" fmla="*/ 499 w 503"/>
                <a:gd name="T29" fmla="*/ 22 h 169"/>
                <a:gd name="T30" fmla="*/ 503 w 503"/>
                <a:gd name="T31" fmla="*/ 7 h 169"/>
                <a:gd name="T32" fmla="*/ 502 w 503"/>
                <a:gd name="T33" fmla="*/ 2 h 169"/>
                <a:gd name="T34" fmla="*/ 499 w 503"/>
                <a:gd name="T35" fmla="*/ 0 h 169"/>
                <a:gd name="T36" fmla="*/ 494 w 503"/>
                <a:gd name="T37" fmla="*/ 0 h 169"/>
                <a:gd name="T38" fmla="*/ 491 w 503"/>
                <a:gd name="T39" fmla="*/ 4 h 169"/>
                <a:gd name="T40" fmla="*/ 487 w 503"/>
                <a:gd name="T41" fmla="*/ 17 h 169"/>
                <a:gd name="T42" fmla="*/ 477 w 503"/>
                <a:gd name="T43" fmla="*/ 41 h 169"/>
                <a:gd name="T44" fmla="*/ 464 w 503"/>
                <a:gd name="T45" fmla="*/ 65 h 169"/>
                <a:gd name="T46" fmla="*/ 447 w 503"/>
                <a:gd name="T47" fmla="*/ 86 h 169"/>
                <a:gd name="T48" fmla="*/ 438 w 503"/>
                <a:gd name="T49" fmla="*/ 95 h 169"/>
                <a:gd name="T50" fmla="*/ 417 w 503"/>
                <a:gd name="T51" fmla="*/ 110 h 169"/>
                <a:gd name="T52" fmla="*/ 395 w 503"/>
                <a:gd name="T53" fmla="*/ 124 h 169"/>
                <a:gd name="T54" fmla="*/ 372 w 503"/>
                <a:gd name="T55" fmla="*/ 134 h 169"/>
                <a:gd name="T56" fmla="*/ 347 w 503"/>
                <a:gd name="T57" fmla="*/ 142 h 169"/>
                <a:gd name="T58" fmla="*/ 292 w 503"/>
                <a:gd name="T59" fmla="*/ 153 h 169"/>
                <a:gd name="T60" fmla="*/ 235 w 503"/>
                <a:gd name="T61" fmla="*/ 157 h 169"/>
                <a:gd name="T62" fmla="*/ 178 w 503"/>
                <a:gd name="T63" fmla="*/ 155 h 169"/>
                <a:gd name="T64" fmla="*/ 121 w 503"/>
                <a:gd name="T65" fmla="*/ 149 h 169"/>
                <a:gd name="T66" fmla="*/ 93 w 503"/>
                <a:gd name="T67" fmla="*/ 144 h 169"/>
                <a:gd name="T68" fmla="*/ 37 w 503"/>
                <a:gd name="T69" fmla="*/ 134 h 169"/>
                <a:gd name="T70" fmla="*/ 8 w 503"/>
                <a:gd name="T71" fmla="*/ 127 h 169"/>
                <a:gd name="T72" fmla="*/ 3 w 503"/>
                <a:gd name="T73" fmla="*/ 128 h 169"/>
                <a:gd name="T74" fmla="*/ 0 w 503"/>
                <a:gd name="T75" fmla="*/ 133 h 169"/>
                <a:gd name="T76" fmla="*/ 0 w 503"/>
                <a:gd name="T77" fmla="*/ 137 h 169"/>
                <a:gd name="T78" fmla="*/ 5 w 503"/>
                <a:gd name="T79" fmla="*/ 14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03" h="169">
                  <a:moveTo>
                    <a:pt x="5" y="140"/>
                  </a:moveTo>
                  <a:lnTo>
                    <a:pt x="5" y="140"/>
                  </a:lnTo>
                  <a:lnTo>
                    <a:pt x="59" y="152"/>
                  </a:lnTo>
                  <a:lnTo>
                    <a:pt x="86" y="156"/>
                  </a:lnTo>
                  <a:lnTo>
                    <a:pt x="114" y="160"/>
                  </a:lnTo>
                  <a:lnTo>
                    <a:pt x="143" y="165"/>
                  </a:lnTo>
                  <a:lnTo>
                    <a:pt x="170" y="167"/>
                  </a:lnTo>
                  <a:lnTo>
                    <a:pt x="198" y="169"/>
                  </a:lnTo>
                  <a:lnTo>
                    <a:pt x="225" y="169"/>
                  </a:lnTo>
                  <a:lnTo>
                    <a:pt x="225" y="169"/>
                  </a:lnTo>
                  <a:lnTo>
                    <a:pt x="253" y="169"/>
                  </a:lnTo>
                  <a:lnTo>
                    <a:pt x="282" y="167"/>
                  </a:lnTo>
                  <a:lnTo>
                    <a:pt x="309" y="163"/>
                  </a:lnTo>
                  <a:lnTo>
                    <a:pt x="337" y="158"/>
                  </a:lnTo>
                  <a:lnTo>
                    <a:pt x="351" y="155"/>
                  </a:lnTo>
                  <a:lnTo>
                    <a:pt x="364" y="151"/>
                  </a:lnTo>
                  <a:lnTo>
                    <a:pt x="377" y="145"/>
                  </a:lnTo>
                  <a:lnTo>
                    <a:pt x="390" y="140"/>
                  </a:lnTo>
                  <a:lnTo>
                    <a:pt x="403" y="135"/>
                  </a:lnTo>
                  <a:lnTo>
                    <a:pt x="414" y="127"/>
                  </a:lnTo>
                  <a:lnTo>
                    <a:pt x="426" y="120"/>
                  </a:lnTo>
                  <a:lnTo>
                    <a:pt x="438" y="111"/>
                  </a:lnTo>
                  <a:lnTo>
                    <a:pt x="438" y="111"/>
                  </a:lnTo>
                  <a:lnTo>
                    <a:pt x="449" y="101"/>
                  </a:lnTo>
                  <a:lnTo>
                    <a:pt x="461" y="90"/>
                  </a:lnTo>
                  <a:lnTo>
                    <a:pt x="470" y="77"/>
                  </a:lnTo>
                  <a:lnTo>
                    <a:pt x="479" y="65"/>
                  </a:lnTo>
                  <a:lnTo>
                    <a:pt x="486" y="51"/>
                  </a:lnTo>
                  <a:lnTo>
                    <a:pt x="494" y="37"/>
                  </a:lnTo>
                  <a:lnTo>
                    <a:pt x="499" y="22"/>
                  </a:lnTo>
                  <a:lnTo>
                    <a:pt x="503" y="7"/>
                  </a:lnTo>
                  <a:lnTo>
                    <a:pt x="503" y="7"/>
                  </a:lnTo>
                  <a:lnTo>
                    <a:pt x="503" y="5"/>
                  </a:lnTo>
                  <a:lnTo>
                    <a:pt x="502" y="2"/>
                  </a:lnTo>
                  <a:lnTo>
                    <a:pt x="501" y="1"/>
                  </a:lnTo>
                  <a:lnTo>
                    <a:pt x="499" y="0"/>
                  </a:lnTo>
                  <a:lnTo>
                    <a:pt x="496" y="0"/>
                  </a:lnTo>
                  <a:lnTo>
                    <a:pt x="494" y="0"/>
                  </a:lnTo>
                  <a:lnTo>
                    <a:pt x="493" y="2"/>
                  </a:lnTo>
                  <a:lnTo>
                    <a:pt x="491" y="4"/>
                  </a:lnTo>
                  <a:lnTo>
                    <a:pt x="491" y="4"/>
                  </a:lnTo>
                  <a:lnTo>
                    <a:pt x="487" y="17"/>
                  </a:lnTo>
                  <a:lnTo>
                    <a:pt x="482" y="30"/>
                  </a:lnTo>
                  <a:lnTo>
                    <a:pt x="477" y="41"/>
                  </a:lnTo>
                  <a:lnTo>
                    <a:pt x="472" y="54"/>
                  </a:lnTo>
                  <a:lnTo>
                    <a:pt x="464" y="65"/>
                  </a:lnTo>
                  <a:lnTo>
                    <a:pt x="456" y="75"/>
                  </a:lnTo>
                  <a:lnTo>
                    <a:pt x="447" y="86"/>
                  </a:lnTo>
                  <a:lnTo>
                    <a:pt x="438" y="95"/>
                  </a:lnTo>
                  <a:lnTo>
                    <a:pt x="438" y="95"/>
                  </a:lnTo>
                  <a:lnTo>
                    <a:pt x="428" y="103"/>
                  </a:lnTo>
                  <a:lnTo>
                    <a:pt x="417" y="110"/>
                  </a:lnTo>
                  <a:lnTo>
                    <a:pt x="407" y="118"/>
                  </a:lnTo>
                  <a:lnTo>
                    <a:pt x="395" y="124"/>
                  </a:lnTo>
                  <a:lnTo>
                    <a:pt x="383" y="129"/>
                  </a:lnTo>
                  <a:lnTo>
                    <a:pt x="372" y="134"/>
                  </a:lnTo>
                  <a:lnTo>
                    <a:pt x="347" y="142"/>
                  </a:lnTo>
                  <a:lnTo>
                    <a:pt x="347" y="142"/>
                  </a:lnTo>
                  <a:lnTo>
                    <a:pt x="320" y="149"/>
                  </a:lnTo>
                  <a:lnTo>
                    <a:pt x="292" y="153"/>
                  </a:lnTo>
                  <a:lnTo>
                    <a:pt x="264" y="156"/>
                  </a:lnTo>
                  <a:lnTo>
                    <a:pt x="235" y="157"/>
                  </a:lnTo>
                  <a:lnTo>
                    <a:pt x="206" y="156"/>
                  </a:lnTo>
                  <a:lnTo>
                    <a:pt x="178" y="155"/>
                  </a:lnTo>
                  <a:lnTo>
                    <a:pt x="150" y="152"/>
                  </a:lnTo>
                  <a:lnTo>
                    <a:pt x="121" y="149"/>
                  </a:lnTo>
                  <a:lnTo>
                    <a:pt x="121" y="149"/>
                  </a:lnTo>
                  <a:lnTo>
                    <a:pt x="93" y="144"/>
                  </a:lnTo>
                  <a:lnTo>
                    <a:pt x="64" y="139"/>
                  </a:lnTo>
                  <a:lnTo>
                    <a:pt x="37" y="134"/>
                  </a:lnTo>
                  <a:lnTo>
                    <a:pt x="8" y="127"/>
                  </a:lnTo>
                  <a:lnTo>
                    <a:pt x="8" y="127"/>
                  </a:lnTo>
                  <a:lnTo>
                    <a:pt x="6" y="127"/>
                  </a:lnTo>
                  <a:lnTo>
                    <a:pt x="3" y="128"/>
                  </a:lnTo>
                  <a:lnTo>
                    <a:pt x="2" y="129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0" y="137"/>
                  </a:lnTo>
                  <a:lnTo>
                    <a:pt x="3" y="139"/>
                  </a:lnTo>
                  <a:lnTo>
                    <a:pt x="5" y="140"/>
                  </a:lnTo>
                  <a:lnTo>
                    <a:pt x="5" y="1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2FC4FDCD-CCEF-A506-F7DF-A6818CB5E27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3" y="3440"/>
              <a:ext cx="295" cy="132"/>
            </a:xfrm>
            <a:custGeom>
              <a:avLst/>
              <a:gdLst>
                <a:gd name="T0" fmla="*/ 6 w 588"/>
                <a:gd name="T1" fmla="*/ 256 h 263"/>
                <a:gd name="T2" fmla="*/ 130 w 588"/>
                <a:gd name="T3" fmla="*/ 261 h 263"/>
                <a:gd name="T4" fmla="*/ 171 w 588"/>
                <a:gd name="T5" fmla="*/ 263 h 263"/>
                <a:gd name="T6" fmla="*/ 258 w 588"/>
                <a:gd name="T7" fmla="*/ 262 h 263"/>
                <a:gd name="T8" fmla="*/ 301 w 588"/>
                <a:gd name="T9" fmla="*/ 259 h 263"/>
                <a:gd name="T10" fmla="*/ 344 w 588"/>
                <a:gd name="T11" fmla="*/ 251 h 263"/>
                <a:gd name="T12" fmla="*/ 360 w 588"/>
                <a:gd name="T13" fmla="*/ 247 h 263"/>
                <a:gd name="T14" fmla="*/ 393 w 588"/>
                <a:gd name="T15" fmla="*/ 238 h 263"/>
                <a:gd name="T16" fmla="*/ 409 w 588"/>
                <a:gd name="T17" fmla="*/ 230 h 263"/>
                <a:gd name="T18" fmla="*/ 457 w 588"/>
                <a:gd name="T19" fmla="*/ 204 h 263"/>
                <a:gd name="T20" fmla="*/ 484 w 588"/>
                <a:gd name="T21" fmla="*/ 184 h 263"/>
                <a:gd name="T22" fmla="*/ 524 w 588"/>
                <a:gd name="T23" fmla="*/ 154 h 263"/>
                <a:gd name="T24" fmla="*/ 548 w 588"/>
                <a:gd name="T25" fmla="*/ 129 h 263"/>
                <a:gd name="T26" fmla="*/ 559 w 588"/>
                <a:gd name="T27" fmla="*/ 116 h 263"/>
                <a:gd name="T28" fmla="*/ 575 w 588"/>
                <a:gd name="T29" fmla="*/ 94 h 263"/>
                <a:gd name="T30" fmla="*/ 585 w 588"/>
                <a:gd name="T31" fmla="*/ 68 h 263"/>
                <a:gd name="T32" fmla="*/ 588 w 588"/>
                <a:gd name="T33" fmla="*/ 41 h 263"/>
                <a:gd name="T34" fmla="*/ 586 w 588"/>
                <a:gd name="T35" fmla="*/ 27 h 263"/>
                <a:gd name="T36" fmla="*/ 582 w 588"/>
                <a:gd name="T37" fmla="*/ 13 h 263"/>
                <a:gd name="T38" fmla="*/ 578 w 588"/>
                <a:gd name="T39" fmla="*/ 7 h 263"/>
                <a:gd name="T40" fmla="*/ 575 w 588"/>
                <a:gd name="T41" fmla="*/ 2 h 263"/>
                <a:gd name="T42" fmla="*/ 569 w 588"/>
                <a:gd name="T43" fmla="*/ 0 h 263"/>
                <a:gd name="T44" fmla="*/ 565 w 588"/>
                <a:gd name="T45" fmla="*/ 0 h 263"/>
                <a:gd name="T46" fmla="*/ 562 w 588"/>
                <a:gd name="T47" fmla="*/ 4 h 263"/>
                <a:gd name="T48" fmla="*/ 563 w 588"/>
                <a:gd name="T49" fmla="*/ 8 h 263"/>
                <a:gd name="T50" fmla="*/ 569 w 588"/>
                <a:gd name="T51" fmla="*/ 19 h 263"/>
                <a:gd name="T52" fmla="*/ 577 w 588"/>
                <a:gd name="T53" fmla="*/ 41 h 263"/>
                <a:gd name="T54" fmla="*/ 576 w 588"/>
                <a:gd name="T55" fmla="*/ 54 h 263"/>
                <a:gd name="T56" fmla="*/ 572 w 588"/>
                <a:gd name="T57" fmla="*/ 66 h 263"/>
                <a:gd name="T58" fmla="*/ 561 w 588"/>
                <a:gd name="T59" fmla="*/ 91 h 263"/>
                <a:gd name="T60" fmla="*/ 553 w 588"/>
                <a:gd name="T61" fmla="*/ 103 h 263"/>
                <a:gd name="T62" fmla="*/ 533 w 588"/>
                <a:gd name="T63" fmla="*/ 127 h 263"/>
                <a:gd name="T64" fmla="*/ 510 w 588"/>
                <a:gd name="T65" fmla="*/ 149 h 263"/>
                <a:gd name="T66" fmla="*/ 484 w 588"/>
                <a:gd name="T67" fmla="*/ 170 h 263"/>
                <a:gd name="T68" fmla="*/ 458 w 588"/>
                <a:gd name="T69" fmla="*/ 188 h 263"/>
                <a:gd name="T70" fmla="*/ 410 w 588"/>
                <a:gd name="T71" fmla="*/ 215 h 263"/>
                <a:gd name="T72" fmla="*/ 396 w 588"/>
                <a:gd name="T73" fmla="*/ 222 h 263"/>
                <a:gd name="T74" fmla="*/ 368 w 588"/>
                <a:gd name="T75" fmla="*/ 232 h 263"/>
                <a:gd name="T76" fmla="*/ 354 w 588"/>
                <a:gd name="T77" fmla="*/ 236 h 263"/>
                <a:gd name="T78" fmla="*/ 313 w 588"/>
                <a:gd name="T79" fmla="*/ 244 h 263"/>
                <a:gd name="T80" fmla="*/ 271 w 588"/>
                <a:gd name="T81" fmla="*/ 248 h 263"/>
                <a:gd name="T82" fmla="*/ 188 w 588"/>
                <a:gd name="T83" fmla="*/ 250 h 263"/>
                <a:gd name="T84" fmla="*/ 147 w 588"/>
                <a:gd name="T85" fmla="*/ 249 h 263"/>
                <a:gd name="T86" fmla="*/ 24 w 588"/>
                <a:gd name="T87" fmla="*/ 243 h 263"/>
                <a:gd name="T88" fmla="*/ 6 w 588"/>
                <a:gd name="T89" fmla="*/ 243 h 263"/>
                <a:gd name="T90" fmla="*/ 4 w 588"/>
                <a:gd name="T91" fmla="*/ 243 h 263"/>
                <a:gd name="T92" fmla="*/ 1 w 588"/>
                <a:gd name="T93" fmla="*/ 246 h 263"/>
                <a:gd name="T94" fmla="*/ 1 w 588"/>
                <a:gd name="T95" fmla="*/ 251 h 263"/>
                <a:gd name="T96" fmla="*/ 4 w 588"/>
                <a:gd name="T97" fmla="*/ 255 h 263"/>
                <a:gd name="T98" fmla="*/ 6 w 588"/>
                <a:gd name="T99" fmla="*/ 256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88" h="263">
                  <a:moveTo>
                    <a:pt x="6" y="256"/>
                  </a:moveTo>
                  <a:lnTo>
                    <a:pt x="6" y="256"/>
                  </a:lnTo>
                  <a:lnTo>
                    <a:pt x="89" y="259"/>
                  </a:lnTo>
                  <a:lnTo>
                    <a:pt x="130" y="261"/>
                  </a:lnTo>
                  <a:lnTo>
                    <a:pt x="171" y="263"/>
                  </a:lnTo>
                  <a:lnTo>
                    <a:pt x="171" y="263"/>
                  </a:lnTo>
                  <a:lnTo>
                    <a:pt x="215" y="263"/>
                  </a:lnTo>
                  <a:lnTo>
                    <a:pt x="258" y="262"/>
                  </a:lnTo>
                  <a:lnTo>
                    <a:pt x="280" y="261"/>
                  </a:lnTo>
                  <a:lnTo>
                    <a:pt x="301" y="259"/>
                  </a:lnTo>
                  <a:lnTo>
                    <a:pt x="323" y="256"/>
                  </a:lnTo>
                  <a:lnTo>
                    <a:pt x="344" y="251"/>
                  </a:lnTo>
                  <a:lnTo>
                    <a:pt x="344" y="251"/>
                  </a:lnTo>
                  <a:lnTo>
                    <a:pt x="360" y="247"/>
                  </a:lnTo>
                  <a:lnTo>
                    <a:pt x="377" y="243"/>
                  </a:lnTo>
                  <a:lnTo>
                    <a:pt x="393" y="238"/>
                  </a:lnTo>
                  <a:lnTo>
                    <a:pt x="409" y="230"/>
                  </a:lnTo>
                  <a:lnTo>
                    <a:pt x="409" y="230"/>
                  </a:lnTo>
                  <a:lnTo>
                    <a:pt x="433" y="217"/>
                  </a:lnTo>
                  <a:lnTo>
                    <a:pt x="457" y="204"/>
                  </a:lnTo>
                  <a:lnTo>
                    <a:pt x="457" y="204"/>
                  </a:lnTo>
                  <a:lnTo>
                    <a:pt x="484" y="184"/>
                  </a:lnTo>
                  <a:lnTo>
                    <a:pt x="511" y="164"/>
                  </a:lnTo>
                  <a:lnTo>
                    <a:pt x="524" y="154"/>
                  </a:lnTo>
                  <a:lnTo>
                    <a:pt x="536" y="142"/>
                  </a:lnTo>
                  <a:lnTo>
                    <a:pt x="548" y="129"/>
                  </a:lnTo>
                  <a:lnTo>
                    <a:pt x="559" y="116"/>
                  </a:lnTo>
                  <a:lnTo>
                    <a:pt x="559" y="116"/>
                  </a:lnTo>
                  <a:lnTo>
                    <a:pt x="567" y="106"/>
                  </a:lnTo>
                  <a:lnTo>
                    <a:pt x="575" y="94"/>
                  </a:lnTo>
                  <a:lnTo>
                    <a:pt x="581" y="81"/>
                  </a:lnTo>
                  <a:lnTo>
                    <a:pt x="585" y="68"/>
                  </a:lnTo>
                  <a:lnTo>
                    <a:pt x="588" y="55"/>
                  </a:lnTo>
                  <a:lnTo>
                    <a:pt x="588" y="41"/>
                  </a:lnTo>
                  <a:lnTo>
                    <a:pt x="588" y="34"/>
                  </a:lnTo>
                  <a:lnTo>
                    <a:pt x="586" y="27"/>
                  </a:lnTo>
                  <a:lnTo>
                    <a:pt x="584" y="21"/>
                  </a:lnTo>
                  <a:lnTo>
                    <a:pt x="582" y="13"/>
                  </a:lnTo>
                  <a:lnTo>
                    <a:pt x="582" y="13"/>
                  </a:lnTo>
                  <a:lnTo>
                    <a:pt x="578" y="7"/>
                  </a:lnTo>
                  <a:lnTo>
                    <a:pt x="575" y="2"/>
                  </a:lnTo>
                  <a:lnTo>
                    <a:pt x="575" y="2"/>
                  </a:lnTo>
                  <a:lnTo>
                    <a:pt x="572" y="0"/>
                  </a:lnTo>
                  <a:lnTo>
                    <a:pt x="569" y="0"/>
                  </a:lnTo>
                  <a:lnTo>
                    <a:pt x="567" y="0"/>
                  </a:lnTo>
                  <a:lnTo>
                    <a:pt x="565" y="0"/>
                  </a:lnTo>
                  <a:lnTo>
                    <a:pt x="563" y="2"/>
                  </a:lnTo>
                  <a:lnTo>
                    <a:pt x="562" y="4"/>
                  </a:lnTo>
                  <a:lnTo>
                    <a:pt x="562" y="6"/>
                  </a:lnTo>
                  <a:lnTo>
                    <a:pt x="563" y="8"/>
                  </a:lnTo>
                  <a:lnTo>
                    <a:pt x="563" y="8"/>
                  </a:lnTo>
                  <a:lnTo>
                    <a:pt x="569" y="19"/>
                  </a:lnTo>
                  <a:lnTo>
                    <a:pt x="575" y="29"/>
                  </a:lnTo>
                  <a:lnTo>
                    <a:pt x="577" y="41"/>
                  </a:lnTo>
                  <a:lnTo>
                    <a:pt x="577" y="47"/>
                  </a:lnTo>
                  <a:lnTo>
                    <a:pt x="576" y="54"/>
                  </a:lnTo>
                  <a:lnTo>
                    <a:pt x="576" y="54"/>
                  </a:lnTo>
                  <a:lnTo>
                    <a:pt x="572" y="66"/>
                  </a:lnTo>
                  <a:lnTo>
                    <a:pt x="567" y="79"/>
                  </a:lnTo>
                  <a:lnTo>
                    <a:pt x="561" y="91"/>
                  </a:lnTo>
                  <a:lnTo>
                    <a:pt x="553" y="103"/>
                  </a:lnTo>
                  <a:lnTo>
                    <a:pt x="553" y="103"/>
                  </a:lnTo>
                  <a:lnTo>
                    <a:pt x="544" y="115"/>
                  </a:lnTo>
                  <a:lnTo>
                    <a:pt x="533" y="127"/>
                  </a:lnTo>
                  <a:lnTo>
                    <a:pt x="522" y="138"/>
                  </a:lnTo>
                  <a:lnTo>
                    <a:pt x="510" y="149"/>
                  </a:lnTo>
                  <a:lnTo>
                    <a:pt x="497" y="159"/>
                  </a:lnTo>
                  <a:lnTo>
                    <a:pt x="484" y="170"/>
                  </a:lnTo>
                  <a:lnTo>
                    <a:pt x="458" y="188"/>
                  </a:lnTo>
                  <a:lnTo>
                    <a:pt x="458" y="188"/>
                  </a:lnTo>
                  <a:lnTo>
                    <a:pt x="435" y="202"/>
                  </a:lnTo>
                  <a:lnTo>
                    <a:pt x="410" y="215"/>
                  </a:lnTo>
                  <a:lnTo>
                    <a:pt x="410" y="215"/>
                  </a:lnTo>
                  <a:lnTo>
                    <a:pt x="396" y="222"/>
                  </a:lnTo>
                  <a:lnTo>
                    <a:pt x="383" y="228"/>
                  </a:lnTo>
                  <a:lnTo>
                    <a:pt x="368" y="232"/>
                  </a:lnTo>
                  <a:lnTo>
                    <a:pt x="354" y="236"/>
                  </a:lnTo>
                  <a:lnTo>
                    <a:pt x="354" y="236"/>
                  </a:lnTo>
                  <a:lnTo>
                    <a:pt x="333" y="241"/>
                  </a:lnTo>
                  <a:lnTo>
                    <a:pt x="313" y="244"/>
                  </a:lnTo>
                  <a:lnTo>
                    <a:pt x="292" y="247"/>
                  </a:lnTo>
                  <a:lnTo>
                    <a:pt x="271" y="248"/>
                  </a:lnTo>
                  <a:lnTo>
                    <a:pt x="230" y="250"/>
                  </a:lnTo>
                  <a:lnTo>
                    <a:pt x="188" y="250"/>
                  </a:lnTo>
                  <a:lnTo>
                    <a:pt x="188" y="250"/>
                  </a:lnTo>
                  <a:lnTo>
                    <a:pt x="147" y="249"/>
                  </a:lnTo>
                  <a:lnTo>
                    <a:pt x="106" y="247"/>
                  </a:lnTo>
                  <a:lnTo>
                    <a:pt x="24" y="243"/>
                  </a:lnTo>
                  <a:lnTo>
                    <a:pt x="24" y="243"/>
                  </a:lnTo>
                  <a:lnTo>
                    <a:pt x="6" y="243"/>
                  </a:lnTo>
                  <a:lnTo>
                    <a:pt x="6" y="243"/>
                  </a:lnTo>
                  <a:lnTo>
                    <a:pt x="4" y="243"/>
                  </a:lnTo>
                  <a:lnTo>
                    <a:pt x="2" y="244"/>
                  </a:lnTo>
                  <a:lnTo>
                    <a:pt x="1" y="246"/>
                  </a:lnTo>
                  <a:lnTo>
                    <a:pt x="0" y="248"/>
                  </a:lnTo>
                  <a:lnTo>
                    <a:pt x="1" y="251"/>
                  </a:lnTo>
                  <a:lnTo>
                    <a:pt x="2" y="252"/>
                  </a:lnTo>
                  <a:lnTo>
                    <a:pt x="4" y="255"/>
                  </a:lnTo>
                  <a:lnTo>
                    <a:pt x="6" y="256"/>
                  </a:lnTo>
                  <a:lnTo>
                    <a:pt x="6" y="2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632E556C-8CDB-7BF8-6DC4-416DD3673F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9" y="2373"/>
              <a:ext cx="1765" cy="1090"/>
            </a:xfrm>
            <a:custGeom>
              <a:avLst/>
              <a:gdLst>
                <a:gd name="T0" fmla="*/ 3320 w 3529"/>
                <a:gd name="T1" fmla="*/ 2175 h 2179"/>
                <a:gd name="T2" fmla="*/ 3431 w 3529"/>
                <a:gd name="T3" fmla="*/ 2142 h 2179"/>
                <a:gd name="T4" fmla="*/ 3506 w 3529"/>
                <a:gd name="T5" fmla="*/ 2071 h 2179"/>
                <a:gd name="T6" fmla="*/ 3529 w 3529"/>
                <a:gd name="T7" fmla="*/ 2002 h 2179"/>
                <a:gd name="T8" fmla="*/ 3492 w 3529"/>
                <a:gd name="T9" fmla="*/ 1953 h 2179"/>
                <a:gd name="T10" fmla="*/ 3335 w 3529"/>
                <a:gd name="T11" fmla="*/ 1944 h 2179"/>
                <a:gd name="T12" fmla="*/ 3166 w 3529"/>
                <a:gd name="T13" fmla="*/ 1909 h 2179"/>
                <a:gd name="T14" fmla="*/ 2917 w 3529"/>
                <a:gd name="T15" fmla="*/ 1819 h 2179"/>
                <a:gd name="T16" fmla="*/ 2856 w 3529"/>
                <a:gd name="T17" fmla="*/ 1787 h 2179"/>
                <a:gd name="T18" fmla="*/ 3019 w 3529"/>
                <a:gd name="T19" fmla="*/ 1793 h 2179"/>
                <a:gd name="T20" fmla="*/ 3196 w 3529"/>
                <a:gd name="T21" fmla="*/ 1804 h 2179"/>
                <a:gd name="T22" fmla="*/ 3267 w 3529"/>
                <a:gd name="T23" fmla="*/ 1772 h 2179"/>
                <a:gd name="T24" fmla="*/ 3261 w 3529"/>
                <a:gd name="T25" fmla="*/ 1727 h 2179"/>
                <a:gd name="T26" fmla="*/ 3166 w 3529"/>
                <a:gd name="T27" fmla="*/ 1663 h 2179"/>
                <a:gd name="T28" fmla="*/ 3039 w 3529"/>
                <a:gd name="T29" fmla="*/ 1560 h 2179"/>
                <a:gd name="T30" fmla="*/ 2981 w 3529"/>
                <a:gd name="T31" fmla="*/ 1512 h 2179"/>
                <a:gd name="T32" fmla="*/ 2811 w 3529"/>
                <a:gd name="T33" fmla="*/ 1510 h 2179"/>
                <a:gd name="T34" fmla="*/ 2565 w 3529"/>
                <a:gd name="T35" fmla="*/ 1533 h 2179"/>
                <a:gd name="T36" fmla="*/ 2303 w 3529"/>
                <a:gd name="T37" fmla="*/ 1611 h 2179"/>
                <a:gd name="T38" fmla="*/ 2186 w 3529"/>
                <a:gd name="T39" fmla="*/ 1638 h 2179"/>
                <a:gd name="T40" fmla="*/ 2155 w 3529"/>
                <a:gd name="T41" fmla="*/ 1629 h 2179"/>
                <a:gd name="T42" fmla="*/ 2121 w 3529"/>
                <a:gd name="T43" fmla="*/ 1626 h 2179"/>
                <a:gd name="T44" fmla="*/ 1809 w 3529"/>
                <a:gd name="T45" fmla="*/ 1564 h 2179"/>
                <a:gd name="T46" fmla="*/ 1396 w 3529"/>
                <a:gd name="T47" fmla="*/ 1412 h 2179"/>
                <a:gd name="T48" fmla="*/ 747 w 3529"/>
                <a:gd name="T49" fmla="*/ 1106 h 2179"/>
                <a:gd name="T50" fmla="*/ 393 w 3529"/>
                <a:gd name="T51" fmla="*/ 982 h 2179"/>
                <a:gd name="T52" fmla="*/ 197 w 3529"/>
                <a:gd name="T53" fmla="*/ 894 h 2179"/>
                <a:gd name="T54" fmla="*/ 122 w 3529"/>
                <a:gd name="T55" fmla="*/ 803 h 2179"/>
                <a:gd name="T56" fmla="*/ 89 w 3529"/>
                <a:gd name="T57" fmla="*/ 651 h 2179"/>
                <a:gd name="T58" fmla="*/ 21 w 3529"/>
                <a:gd name="T59" fmla="*/ 135 h 2179"/>
                <a:gd name="T60" fmla="*/ 8 w 3529"/>
                <a:gd name="T61" fmla="*/ 0 h 2179"/>
                <a:gd name="T62" fmla="*/ 5 w 3529"/>
                <a:gd name="T63" fmla="*/ 94 h 2179"/>
                <a:gd name="T64" fmla="*/ 85 w 3529"/>
                <a:gd name="T65" fmla="*/ 706 h 2179"/>
                <a:gd name="T66" fmla="*/ 115 w 3529"/>
                <a:gd name="T67" fmla="*/ 819 h 2179"/>
                <a:gd name="T68" fmla="*/ 199 w 3529"/>
                <a:gd name="T69" fmla="*/ 913 h 2179"/>
                <a:gd name="T70" fmla="*/ 366 w 3529"/>
                <a:gd name="T71" fmla="*/ 987 h 2179"/>
                <a:gd name="T72" fmla="*/ 660 w 3529"/>
                <a:gd name="T73" fmla="*/ 1082 h 2179"/>
                <a:gd name="T74" fmla="*/ 1316 w 3529"/>
                <a:gd name="T75" fmla="*/ 1390 h 2179"/>
                <a:gd name="T76" fmla="*/ 1766 w 3529"/>
                <a:gd name="T77" fmla="*/ 1565 h 2179"/>
                <a:gd name="T78" fmla="*/ 2080 w 3529"/>
                <a:gd name="T79" fmla="*/ 1634 h 2179"/>
                <a:gd name="T80" fmla="*/ 2167 w 3529"/>
                <a:gd name="T81" fmla="*/ 1636 h 2179"/>
                <a:gd name="T82" fmla="*/ 2178 w 3529"/>
                <a:gd name="T83" fmla="*/ 1649 h 2179"/>
                <a:gd name="T84" fmla="*/ 2283 w 3529"/>
                <a:gd name="T85" fmla="*/ 1632 h 2179"/>
                <a:gd name="T86" fmla="*/ 2640 w 3529"/>
                <a:gd name="T87" fmla="*/ 1534 h 2179"/>
                <a:gd name="T88" fmla="*/ 2907 w 3529"/>
                <a:gd name="T89" fmla="*/ 1523 h 2179"/>
                <a:gd name="T90" fmla="*/ 3009 w 3529"/>
                <a:gd name="T91" fmla="*/ 1539 h 2179"/>
                <a:gd name="T92" fmla="*/ 3066 w 3529"/>
                <a:gd name="T93" fmla="*/ 1614 h 2179"/>
                <a:gd name="T94" fmla="*/ 3194 w 3529"/>
                <a:gd name="T95" fmla="*/ 1692 h 2179"/>
                <a:gd name="T96" fmla="*/ 3259 w 3529"/>
                <a:gd name="T97" fmla="*/ 1746 h 2179"/>
                <a:gd name="T98" fmla="*/ 3243 w 3529"/>
                <a:gd name="T99" fmla="*/ 1776 h 2179"/>
                <a:gd name="T100" fmla="*/ 3130 w 3529"/>
                <a:gd name="T101" fmla="*/ 1796 h 2179"/>
                <a:gd name="T102" fmla="*/ 2926 w 3529"/>
                <a:gd name="T103" fmla="*/ 1769 h 2179"/>
                <a:gd name="T104" fmla="*/ 2838 w 3529"/>
                <a:gd name="T105" fmla="*/ 1787 h 2179"/>
                <a:gd name="T106" fmla="*/ 2989 w 3529"/>
                <a:gd name="T107" fmla="*/ 1860 h 2179"/>
                <a:gd name="T108" fmla="*/ 3214 w 3529"/>
                <a:gd name="T109" fmla="*/ 1937 h 2179"/>
                <a:gd name="T110" fmla="*/ 3394 w 3529"/>
                <a:gd name="T111" fmla="*/ 1957 h 2179"/>
                <a:gd name="T112" fmla="*/ 3504 w 3529"/>
                <a:gd name="T113" fmla="*/ 1974 h 2179"/>
                <a:gd name="T114" fmla="*/ 3516 w 3529"/>
                <a:gd name="T115" fmla="*/ 2020 h 2179"/>
                <a:gd name="T116" fmla="*/ 3461 w 3529"/>
                <a:gd name="T117" fmla="*/ 2102 h 2179"/>
                <a:gd name="T118" fmla="*/ 3389 w 3529"/>
                <a:gd name="T119" fmla="*/ 2147 h 2179"/>
                <a:gd name="T120" fmla="*/ 3261 w 3529"/>
                <a:gd name="T121" fmla="*/ 2166 h 2179"/>
                <a:gd name="T122" fmla="*/ 3058 w 3529"/>
                <a:gd name="T123" fmla="*/ 2163 h 2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529" h="2179">
                  <a:moveTo>
                    <a:pt x="3063" y="2174"/>
                  </a:moveTo>
                  <a:lnTo>
                    <a:pt x="3063" y="2174"/>
                  </a:lnTo>
                  <a:lnTo>
                    <a:pt x="3100" y="2175"/>
                  </a:lnTo>
                  <a:lnTo>
                    <a:pt x="3136" y="2176"/>
                  </a:lnTo>
                  <a:lnTo>
                    <a:pt x="3210" y="2179"/>
                  </a:lnTo>
                  <a:lnTo>
                    <a:pt x="3247" y="2179"/>
                  </a:lnTo>
                  <a:lnTo>
                    <a:pt x="3283" y="2178"/>
                  </a:lnTo>
                  <a:lnTo>
                    <a:pt x="3320" y="2175"/>
                  </a:lnTo>
                  <a:lnTo>
                    <a:pt x="3338" y="2172"/>
                  </a:lnTo>
                  <a:lnTo>
                    <a:pt x="3356" y="2169"/>
                  </a:lnTo>
                  <a:lnTo>
                    <a:pt x="3356" y="2169"/>
                  </a:lnTo>
                  <a:lnTo>
                    <a:pt x="3382" y="2162"/>
                  </a:lnTo>
                  <a:lnTo>
                    <a:pt x="3395" y="2158"/>
                  </a:lnTo>
                  <a:lnTo>
                    <a:pt x="3407" y="2154"/>
                  </a:lnTo>
                  <a:lnTo>
                    <a:pt x="3419" y="2148"/>
                  </a:lnTo>
                  <a:lnTo>
                    <a:pt x="3431" y="2142"/>
                  </a:lnTo>
                  <a:lnTo>
                    <a:pt x="3441" y="2135"/>
                  </a:lnTo>
                  <a:lnTo>
                    <a:pt x="3452" y="2127"/>
                  </a:lnTo>
                  <a:lnTo>
                    <a:pt x="3452" y="2127"/>
                  </a:lnTo>
                  <a:lnTo>
                    <a:pt x="3472" y="2110"/>
                  </a:lnTo>
                  <a:lnTo>
                    <a:pt x="3482" y="2101"/>
                  </a:lnTo>
                  <a:lnTo>
                    <a:pt x="3490" y="2091"/>
                  </a:lnTo>
                  <a:lnTo>
                    <a:pt x="3499" y="2080"/>
                  </a:lnTo>
                  <a:lnTo>
                    <a:pt x="3506" y="2071"/>
                  </a:lnTo>
                  <a:lnTo>
                    <a:pt x="3512" y="2059"/>
                  </a:lnTo>
                  <a:lnTo>
                    <a:pt x="3519" y="2047"/>
                  </a:lnTo>
                  <a:lnTo>
                    <a:pt x="3519" y="2047"/>
                  </a:lnTo>
                  <a:lnTo>
                    <a:pt x="3523" y="2039"/>
                  </a:lnTo>
                  <a:lnTo>
                    <a:pt x="3526" y="2029"/>
                  </a:lnTo>
                  <a:lnTo>
                    <a:pt x="3528" y="2021"/>
                  </a:lnTo>
                  <a:lnTo>
                    <a:pt x="3529" y="2011"/>
                  </a:lnTo>
                  <a:lnTo>
                    <a:pt x="3529" y="2002"/>
                  </a:lnTo>
                  <a:lnTo>
                    <a:pt x="3528" y="1992"/>
                  </a:lnTo>
                  <a:lnTo>
                    <a:pt x="3525" y="1983"/>
                  </a:lnTo>
                  <a:lnTo>
                    <a:pt x="3521" y="1974"/>
                  </a:lnTo>
                  <a:lnTo>
                    <a:pt x="3521" y="1974"/>
                  </a:lnTo>
                  <a:lnTo>
                    <a:pt x="3517" y="1969"/>
                  </a:lnTo>
                  <a:lnTo>
                    <a:pt x="3512" y="1965"/>
                  </a:lnTo>
                  <a:lnTo>
                    <a:pt x="3503" y="1958"/>
                  </a:lnTo>
                  <a:lnTo>
                    <a:pt x="3492" y="1953"/>
                  </a:lnTo>
                  <a:lnTo>
                    <a:pt x="3481" y="1949"/>
                  </a:lnTo>
                  <a:lnTo>
                    <a:pt x="3468" y="1946"/>
                  </a:lnTo>
                  <a:lnTo>
                    <a:pt x="3456" y="1945"/>
                  </a:lnTo>
                  <a:lnTo>
                    <a:pt x="3432" y="1944"/>
                  </a:lnTo>
                  <a:lnTo>
                    <a:pt x="3432" y="1944"/>
                  </a:lnTo>
                  <a:lnTo>
                    <a:pt x="3400" y="1944"/>
                  </a:lnTo>
                  <a:lnTo>
                    <a:pt x="3367" y="1945"/>
                  </a:lnTo>
                  <a:lnTo>
                    <a:pt x="3335" y="1944"/>
                  </a:lnTo>
                  <a:lnTo>
                    <a:pt x="3319" y="1943"/>
                  </a:lnTo>
                  <a:lnTo>
                    <a:pt x="3303" y="1942"/>
                  </a:lnTo>
                  <a:lnTo>
                    <a:pt x="3303" y="1942"/>
                  </a:lnTo>
                  <a:lnTo>
                    <a:pt x="3264" y="1935"/>
                  </a:lnTo>
                  <a:lnTo>
                    <a:pt x="3225" y="1926"/>
                  </a:lnTo>
                  <a:lnTo>
                    <a:pt x="3205" y="1921"/>
                  </a:lnTo>
                  <a:lnTo>
                    <a:pt x="3186" y="1916"/>
                  </a:lnTo>
                  <a:lnTo>
                    <a:pt x="3166" y="1909"/>
                  </a:lnTo>
                  <a:lnTo>
                    <a:pt x="3148" y="1902"/>
                  </a:lnTo>
                  <a:lnTo>
                    <a:pt x="3148" y="1902"/>
                  </a:lnTo>
                  <a:lnTo>
                    <a:pt x="3110" y="1888"/>
                  </a:lnTo>
                  <a:lnTo>
                    <a:pt x="3071" y="1874"/>
                  </a:lnTo>
                  <a:lnTo>
                    <a:pt x="2994" y="1849"/>
                  </a:lnTo>
                  <a:lnTo>
                    <a:pt x="2954" y="1835"/>
                  </a:lnTo>
                  <a:lnTo>
                    <a:pt x="2936" y="1827"/>
                  </a:lnTo>
                  <a:lnTo>
                    <a:pt x="2917" y="1819"/>
                  </a:lnTo>
                  <a:lnTo>
                    <a:pt x="2899" y="1810"/>
                  </a:lnTo>
                  <a:lnTo>
                    <a:pt x="2881" y="1801"/>
                  </a:lnTo>
                  <a:lnTo>
                    <a:pt x="2863" y="1790"/>
                  </a:lnTo>
                  <a:lnTo>
                    <a:pt x="2846" y="1779"/>
                  </a:lnTo>
                  <a:lnTo>
                    <a:pt x="2846" y="1779"/>
                  </a:lnTo>
                  <a:lnTo>
                    <a:pt x="2845" y="1790"/>
                  </a:lnTo>
                  <a:lnTo>
                    <a:pt x="2845" y="1790"/>
                  </a:lnTo>
                  <a:lnTo>
                    <a:pt x="2856" y="1787"/>
                  </a:lnTo>
                  <a:lnTo>
                    <a:pt x="2866" y="1785"/>
                  </a:lnTo>
                  <a:lnTo>
                    <a:pt x="2887" y="1782"/>
                  </a:lnTo>
                  <a:lnTo>
                    <a:pt x="2910" y="1781"/>
                  </a:lnTo>
                  <a:lnTo>
                    <a:pt x="2932" y="1782"/>
                  </a:lnTo>
                  <a:lnTo>
                    <a:pt x="2953" y="1784"/>
                  </a:lnTo>
                  <a:lnTo>
                    <a:pt x="2976" y="1786"/>
                  </a:lnTo>
                  <a:lnTo>
                    <a:pt x="3019" y="1793"/>
                  </a:lnTo>
                  <a:lnTo>
                    <a:pt x="3019" y="1793"/>
                  </a:lnTo>
                  <a:lnTo>
                    <a:pt x="3059" y="1800"/>
                  </a:lnTo>
                  <a:lnTo>
                    <a:pt x="3101" y="1805"/>
                  </a:lnTo>
                  <a:lnTo>
                    <a:pt x="3122" y="1807"/>
                  </a:lnTo>
                  <a:lnTo>
                    <a:pt x="3143" y="1808"/>
                  </a:lnTo>
                  <a:lnTo>
                    <a:pt x="3163" y="1807"/>
                  </a:lnTo>
                  <a:lnTo>
                    <a:pt x="3185" y="1806"/>
                  </a:lnTo>
                  <a:lnTo>
                    <a:pt x="3185" y="1806"/>
                  </a:lnTo>
                  <a:lnTo>
                    <a:pt x="3196" y="1804"/>
                  </a:lnTo>
                  <a:lnTo>
                    <a:pt x="3210" y="1802"/>
                  </a:lnTo>
                  <a:lnTo>
                    <a:pt x="3225" y="1798"/>
                  </a:lnTo>
                  <a:lnTo>
                    <a:pt x="3240" y="1792"/>
                  </a:lnTo>
                  <a:lnTo>
                    <a:pt x="3246" y="1789"/>
                  </a:lnTo>
                  <a:lnTo>
                    <a:pt x="3252" y="1786"/>
                  </a:lnTo>
                  <a:lnTo>
                    <a:pt x="3259" y="1782"/>
                  </a:lnTo>
                  <a:lnTo>
                    <a:pt x="3264" y="1776"/>
                  </a:lnTo>
                  <a:lnTo>
                    <a:pt x="3267" y="1772"/>
                  </a:lnTo>
                  <a:lnTo>
                    <a:pt x="3270" y="1766"/>
                  </a:lnTo>
                  <a:lnTo>
                    <a:pt x="3273" y="1759"/>
                  </a:lnTo>
                  <a:lnTo>
                    <a:pt x="3273" y="1752"/>
                  </a:lnTo>
                  <a:lnTo>
                    <a:pt x="3273" y="1752"/>
                  </a:lnTo>
                  <a:lnTo>
                    <a:pt x="3272" y="1746"/>
                  </a:lnTo>
                  <a:lnTo>
                    <a:pt x="3269" y="1738"/>
                  </a:lnTo>
                  <a:lnTo>
                    <a:pt x="3265" y="1732"/>
                  </a:lnTo>
                  <a:lnTo>
                    <a:pt x="3261" y="1727"/>
                  </a:lnTo>
                  <a:lnTo>
                    <a:pt x="3250" y="1716"/>
                  </a:lnTo>
                  <a:lnTo>
                    <a:pt x="3239" y="1706"/>
                  </a:lnTo>
                  <a:lnTo>
                    <a:pt x="3239" y="1706"/>
                  </a:lnTo>
                  <a:lnTo>
                    <a:pt x="3222" y="1695"/>
                  </a:lnTo>
                  <a:lnTo>
                    <a:pt x="3204" y="1683"/>
                  </a:lnTo>
                  <a:lnTo>
                    <a:pt x="3186" y="1672"/>
                  </a:lnTo>
                  <a:lnTo>
                    <a:pt x="3166" y="1663"/>
                  </a:lnTo>
                  <a:lnTo>
                    <a:pt x="3166" y="1663"/>
                  </a:lnTo>
                  <a:lnTo>
                    <a:pt x="3129" y="1643"/>
                  </a:lnTo>
                  <a:lnTo>
                    <a:pt x="3112" y="1632"/>
                  </a:lnTo>
                  <a:lnTo>
                    <a:pt x="3095" y="1620"/>
                  </a:lnTo>
                  <a:lnTo>
                    <a:pt x="3080" y="1608"/>
                  </a:lnTo>
                  <a:lnTo>
                    <a:pt x="3065" y="1594"/>
                  </a:lnTo>
                  <a:lnTo>
                    <a:pt x="3052" y="1578"/>
                  </a:lnTo>
                  <a:lnTo>
                    <a:pt x="3039" y="1560"/>
                  </a:lnTo>
                  <a:lnTo>
                    <a:pt x="3039" y="1560"/>
                  </a:lnTo>
                  <a:lnTo>
                    <a:pt x="3032" y="1547"/>
                  </a:lnTo>
                  <a:lnTo>
                    <a:pt x="3022" y="1533"/>
                  </a:lnTo>
                  <a:lnTo>
                    <a:pt x="3017" y="1528"/>
                  </a:lnTo>
                  <a:lnTo>
                    <a:pt x="3011" y="1523"/>
                  </a:lnTo>
                  <a:lnTo>
                    <a:pt x="3004" y="1518"/>
                  </a:lnTo>
                  <a:lnTo>
                    <a:pt x="2997" y="1516"/>
                  </a:lnTo>
                  <a:lnTo>
                    <a:pt x="2997" y="1516"/>
                  </a:lnTo>
                  <a:lnTo>
                    <a:pt x="2981" y="1512"/>
                  </a:lnTo>
                  <a:lnTo>
                    <a:pt x="2964" y="1511"/>
                  </a:lnTo>
                  <a:lnTo>
                    <a:pt x="2948" y="1510"/>
                  </a:lnTo>
                  <a:lnTo>
                    <a:pt x="2931" y="1510"/>
                  </a:lnTo>
                  <a:lnTo>
                    <a:pt x="2931" y="1510"/>
                  </a:lnTo>
                  <a:lnTo>
                    <a:pt x="2893" y="1510"/>
                  </a:lnTo>
                  <a:lnTo>
                    <a:pt x="2855" y="1511"/>
                  </a:lnTo>
                  <a:lnTo>
                    <a:pt x="2855" y="1511"/>
                  </a:lnTo>
                  <a:lnTo>
                    <a:pt x="2811" y="1510"/>
                  </a:lnTo>
                  <a:lnTo>
                    <a:pt x="2790" y="1510"/>
                  </a:lnTo>
                  <a:lnTo>
                    <a:pt x="2768" y="1510"/>
                  </a:lnTo>
                  <a:lnTo>
                    <a:pt x="2768" y="1510"/>
                  </a:lnTo>
                  <a:lnTo>
                    <a:pt x="2717" y="1512"/>
                  </a:lnTo>
                  <a:lnTo>
                    <a:pt x="2666" y="1517"/>
                  </a:lnTo>
                  <a:lnTo>
                    <a:pt x="2615" y="1525"/>
                  </a:lnTo>
                  <a:lnTo>
                    <a:pt x="2565" y="1533"/>
                  </a:lnTo>
                  <a:lnTo>
                    <a:pt x="2565" y="1533"/>
                  </a:lnTo>
                  <a:lnTo>
                    <a:pt x="2537" y="1540"/>
                  </a:lnTo>
                  <a:lnTo>
                    <a:pt x="2510" y="1547"/>
                  </a:lnTo>
                  <a:lnTo>
                    <a:pt x="2455" y="1562"/>
                  </a:lnTo>
                  <a:lnTo>
                    <a:pt x="2401" y="1579"/>
                  </a:lnTo>
                  <a:lnTo>
                    <a:pt x="2346" y="1596"/>
                  </a:lnTo>
                  <a:lnTo>
                    <a:pt x="2346" y="1596"/>
                  </a:lnTo>
                  <a:lnTo>
                    <a:pt x="2324" y="1602"/>
                  </a:lnTo>
                  <a:lnTo>
                    <a:pt x="2303" y="1611"/>
                  </a:lnTo>
                  <a:lnTo>
                    <a:pt x="2281" y="1619"/>
                  </a:lnTo>
                  <a:lnTo>
                    <a:pt x="2258" y="1628"/>
                  </a:lnTo>
                  <a:lnTo>
                    <a:pt x="2258" y="1628"/>
                  </a:lnTo>
                  <a:lnTo>
                    <a:pt x="2236" y="1634"/>
                  </a:lnTo>
                  <a:lnTo>
                    <a:pt x="2223" y="1637"/>
                  </a:lnTo>
                  <a:lnTo>
                    <a:pt x="2211" y="1639"/>
                  </a:lnTo>
                  <a:lnTo>
                    <a:pt x="2198" y="1639"/>
                  </a:lnTo>
                  <a:lnTo>
                    <a:pt x="2186" y="1638"/>
                  </a:lnTo>
                  <a:lnTo>
                    <a:pt x="2181" y="1637"/>
                  </a:lnTo>
                  <a:lnTo>
                    <a:pt x="2176" y="1634"/>
                  </a:lnTo>
                  <a:lnTo>
                    <a:pt x="2170" y="1632"/>
                  </a:lnTo>
                  <a:lnTo>
                    <a:pt x="2165" y="1628"/>
                  </a:lnTo>
                  <a:lnTo>
                    <a:pt x="2165" y="1628"/>
                  </a:lnTo>
                  <a:lnTo>
                    <a:pt x="2162" y="1627"/>
                  </a:lnTo>
                  <a:lnTo>
                    <a:pt x="2159" y="1627"/>
                  </a:lnTo>
                  <a:lnTo>
                    <a:pt x="2155" y="1629"/>
                  </a:lnTo>
                  <a:lnTo>
                    <a:pt x="2154" y="1631"/>
                  </a:lnTo>
                  <a:lnTo>
                    <a:pt x="2154" y="1632"/>
                  </a:lnTo>
                  <a:lnTo>
                    <a:pt x="2154" y="1632"/>
                  </a:lnTo>
                  <a:lnTo>
                    <a:pt x="2154" y="1636"/>
                  </a:lnTo>
                  <a:lnTo>
                    <a:pt x="2154" y="1636"/>
                  </a:lnTo>
                  <a:lnTo>
                    <a:pt x="2161" y="1630"/>
                  </a:lnTo>
                  <a:lnTo>
                    <a:pt x="2161" y="1630"/>
                  </a:lnTo>
                  <a:lnTo>
                    <a:pt x="2121" y="1626"/>
                  </a:lnTo>
                  <a:lnTo>
                    <a:pt x="2081" y="1621"/>
                  </a:lnTo>
                  <a:lnTo>
                    <a:pt x="2042" y="1616"/>
                  </a:lnTo>
                  <a:lnTo>
                    <a:pt x="2003" y="1609"/>
                  </a:lnTo>
                  <a:lnTo>
                    <a:pt x="1963" y="1601"/>
                  </a:lnTo>
                  <a:lnTo>
                    <a:pt x="1924" y="1594"/>
                  </a:lnTo>
                  <a:lnTo>
                    <a:pt x="1885" y="1584"/>
                  </a:lnTo>
                  <a:lnTo>
                    <a:pt x="1847" y="1575"/>
                  </a:lnTo>
                  <a:lnTo>
                    <a:pt x="1809" y="1564"/>
                  </a:lnTo>
                  <a:lnTo>
                    <a:pt x="1770" y="1553"/>
                  </a:lnTo>
                  <a:lnTo>
                    <a:pt x="1732" y="1541"/>
                  </a:lnTo>
                  <a:lnTo>
                    <a:pt x="1694" y="1529"/>
                  </a:lnTo>
                  <a:lnTo>
                    <a:pt x="1619" y="1502"/>
                  </a:lnTo>
                  <a:lnTo>
                    <a:pt x="1543" y="1474"/>
                  </a:lnTo>
                  <a:lnTo>
                    <a:pt x="1543" y="1474"/>
                  </a:lnTo>
                  <a:lnTo>
                    <a:pt x="1469" y="1444"/>
                  </a:lnTo>
                  <a:lnTo>
                    <a:pt x="1396" y="1412"/>
                  </a:lnTo>
                  <a:lnTo>
                    <a:pt x="1323" y="1379"/>
                  </a:lnTo>
                  <a:lnTo>
                    <a:pt x="1250" y="1345"/>
                  </a:lnTo>
                  <a:lnTo>
                    <a:pt x="1106" y="1276"/>
                  </a:lnTo>
                  <a:lnTo>
                    <a:pt x="962" y="1206"/>
                  </a:lnTo>
                  <a:lnTo>
                    <a:pt x="962" y="1206"/>
                  </a:lnTo>
                  <a:lnTo>
                    <a:pt x="891" y="1172"/>
                  </a:lnTo>
                  <a:lnTo>
                    <a:pt x="819" y="1139"/>
                  </a:lnTo>
                  <a:lnTo>
                    <a:pt x="747" y="1106"/>
                  </a:lnTo>
                  <a:lnTo>
                    <a:pt x="673" y="1074"/>
                  </a:lnTo>
                  <a:lnTo>
                    <a:pt x="673" y="1074"/>
                  </a:lnTo>
                  <a:lnTo>
                    <a:pt x="617" y="1052"/>
                  </a:lnTo>
                  <a:lnTo>
                    <a:pt x="560" y="1032"/>
                  </a:lnTo>
                  <a:lnTo>
                    <a:pt x="503" y="1013"/>
                  </a:lnTo>
                  <a:lnTo>
                    <a:pt x="444" y="996"/>
                  </a:lnTo>
                  <a:lnTo>
                    <a:pt x="444" y="996"/>
                  </a:lnTo>
                  <a:lnTo>
                    <a:pt x="393" y="982"/>
                  </a:lnTo>
                  <a:lnTo>
                    <a:pt x="367" y="973"/>
                  </a:lnTo>
                  <a:lnTo>
                    <a:pt x="341" y="966"/>
                  </a:lnTo>
                  <a:lnTo>
                    <a:pt x="315" y="956"/>
                  </a:lnTo>
                  <a:lnTo>
                    <a:pt x="289" y="946"/>
                  </a:lnTo>
                  <a:lnTo>
                    <a:pt x="265" y="935"/>
                  </a:lnTo>
                  <a:lnTo>
                    <a:pt x="240" y="922"/>
                  </a:lnTo>
                  <a:lnTo>
                    <a:pt x="218" y="908"/>
                  </a:lnTo>
                  <a:lnTo>
                    <a:pt x="197" y="894"/>
                  </a:lnTo>
                  <a:lnTo>
                    <a:pt x="177" y="877"/>
                  </a:lnTo>
                  <a:lnTo>
                    <a:pt x="167" y="868"/>
                  </a:lnTo>
                  <a:lnTo>
                    <a:pt x="159" y="859"/>
                  </a:lnTo>
                  <a:lnTo>
                    <a:pt x="150" y="848"/>
                  </a:lnTo>
                  <a:lnTo>
                    <a:pt x="142" y="837"/>
                  </a:lnTo>
                  <a:lnTo>
                    <a:pt x="135" y="827"/>
                  </a:lnTo>
                  <a:lnTo>
                    <a:pt x="128" y="815"/>
                  </a:lnTo>
                  <a:lnTo>
                    <a:pt x="122" y="803"/>
                  </a:lnTo>
                  <a:lnTo>
                    <a:pt x="116" y="791"/>
                  </a:lnTo>
                  <a:lnTo>
                    <a:pt x="112" y="777"/>
                  </a:lnTo>
                  <a:lnTo>
                    <a:pt x="108" y="763"/>
                  </a:lnTo>
                  <a:lnTo>
                    <a:pt x="108" y="763"/>
                  </a:lnTo>
                  <a:lnTo>
                    <a:pt x="104" y="745"/>
                  </a:lnTo>
                  <a:lnTo>
                    <a:pt x="99" y="726"/>
                  </a:lnTo>
                  <a:lnTo>
                    <a:pt x="94" y="689"/>
                  </a:lnTo>
                  <a:lnTo>
                    <a:pt x="89" y="651"/>
                  </a:lnTo>
                  <a:lnTo>
                    <a:pt x="85" y="613"/>
                  </a:lnTo>
                  <a:lnTo>
                    <a:pt x="85" y="613"/>
                  </a:lnTo>
                  <a:lnTo>
                    <a:pt x="58" y="442"/>
                  </a:lnTo>
                  <a:lnTo>
                    <a:pt x="58" y="442"/>
                  </a:lnTo>
                  <a:lnTo>
                    <a:pt x="46" y="355"/>
                  </a:lnTo>
                  <a:lnTo>
                    <a:pt x="35" y="267"/>
                  </a:lnTo>
                  <a:lnTo>
                    <a:pt x="25" y="179"/>
                  </a:lnTo>
                  <a:lnTo>
                    <a:pt x="21" y="135"/>
                  </a:lnTo>
                  <a:lnTo>
                    <a:pt x="17" y="90"/>
                  </a:lnTo>
                  <a:lnTo>
                    <a:pt x="17" y="90"/>
                  </a:lnTo>
                  <a:lnTo>
                    <a:pt x="14" y="49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50"/>
                  </a:lnTo>
                  <a:lnTo>
                    <a:pt x="5" y="94"/>
                  </a:lnTo>
                  <a:lnTo>
                    <a:pt x="8" y="138"/>
                  </a:lnTo>
                  <a:lnTo>
                    <a:pt x="12" y="182"/>
                  </a:lnTo>
                  <a:lnTo>
                    <a:pt x="22" y="269"/>
                  </a:lnTo>
                  <a:lnTo>
                    <a:pt x="34" y="357"/>
                  </a:lnTo>
                  <a:lnTo>
                    <a:pt x="45" y="444"/>
                  </a:lnTo>
                  <a:lnTo>
                    <a:pt x="59" y="531"/>
                  </a:lnTo>
                  <a:lnTo>
                    <a:pt x="72" y="618"/>
                  </a:lnTo>
                  <a:lnTo>
                    <a:pt x="85" y="706"/>
                  </a:lnTo>
                  <a:lnTo>
                    <a:pt x="85" y="706"/>
                  </a:lnTo>
                  <a:lnTo>
                    <a:pt x="90" y="734"/>
                  </a:lnTo>
                  <a:lnTo>
                    <a:pt x="95" y="763"/>
                  </a:lnTo>
                  <a:lnTo>
                    <a:pt x="99" y="778"/>
                  </a:lnTo>
                  <a:lnTo>
                    <a:pt x="104" y="792"/>
                  </a:lnTo>
                  <a:lnTo>
                    <a:pt x="109" y="805"/>
                  </a:lnTo>
                  <a:lnTo>
                    <a:pt x="115" y="819"/>
                  </a:lnTo>
                  <a:lnTo>
                    <a:pt x="115" y="819"/>
                  </a:lnTo>
                  <a:lnTo>
                    <a:pt x="122" y="830"/>
                  </a:lnTo>
                  <a:lnTo>
                    <a:pt x="128" y="840"/>
                  </a:lnTo>
                  <a:lnTo>
                    <a:pt x="135" y="851"/>
                  </a:lnTo>
                  <a:lnTo>
                    <a:pt x="143" y="861"/>
                  </a:lnTo>
                  <a:lnTo>
                    <a:pt x="160" y="880"/>
                  </a:lnTo>
                  <a:lnTo>
                    <a:pt x="178" y="897"/>
                  </a:lnTo>
                  <a:lnTo>
                    <a:pt x="178" y="897"/>
                  </a:lnTo>
                  <a:lnTo>
                    <a:pt x="199" y="913"/>
                  </a:lnTo>
                  <a:lnTo>
                    <a:pt x="220" y="927"/>
                  </a:lnTo>
                  <a:lnTo>
                    <a:pt x="244" y="939"/>
                  </a:lnTo>
                  <a:lnTo>
                    <a:pt x="267" y="951"/>
                  </a:lnTo>
                  <a:lnTo>
                    <a:pt x="291" y="962"/>
                  </a:lnTo>
                  <a:lnTo>
                    <a:pt x="316" y="970"/>
                  </a:lnTo>
                  <a:lnTo>
                    <a:pt x="341" y="979"/>
                  </a:lnTo>
                  <a:lnTo>
                    <a:pt x="366" y="987"/>
                  </a:lnTo>
                  <a:lnTo>
                    <a:pt x="366" y="987"/>
                  </a:lnTo>
                  <a:lnTo>
                    <a:pt x="421" y="1003"/>
                  </a:lnTo>
                  <a:lnTo>
                    <a:pt x="475" y="1018"/>
                  </a:lnTo>
                  <a:lnTo>
                    <a:pt x="530" y="1034"/>
                  </a:lnTo>
                  <a:lnTo>
                    <a:pt x="558" y="1042"/>
                  </a:lnTo>
                  <a:lnTo>
                    <a:pt x="584" y="1052"/>
                  </a:lnTo>
                  <a:lnTo>
                    <a:pt x="584" y="1052"/>
                  </a:lnTo>
                  <a:lnTo>
                    <a:pt x="622" y="1067"/>
                  </a:lnTo>
                  <a:lnTo>
                    <a:pt x="660" y="1082"/>
                  </a:lnTo>
                  <a:lnTo>
                    <a:pt x="734" y="1114"/>
                  </a:lnTo>
                  <a:lnTo>
                    <a:pt x="807" y="1146"/>
                  </a:lnTo>
                  <a:lnTo>
                    <a:pt x="880" y="1182"/>
                  </a:lnTo>
                  <a:lnTo>
                    <a:pt x="880" y="1182"/>
                  </a:lnTo>
                  <a:lnTo>
                    <a:pt x="1026" y="1251"/>
                  </a:lnTo>
                  <a:lnTo>
                    <a:pt x="1171" y="1321"/>
                  </a:lnTo>
                  <a:lnTo>
                    <a:pt x="1243" y="1356"/>
                  </a:lnTo>
                  <a:lnTo>
                    <a:pt x="1316" y="1390"/>
                  </a:lnTo>
                  <a:lnTo>
                    <a:pt x="1389" y="1423"/>
                  </a:lnTo>
                  <a:lnTo>
                    <a:pt x="1464" y="1455"/>
                  </a:lnTo>
                  <a:lnTo>
                    <a:pt x="1464" y="1455"/>
                  </a:lnTo>
                  <a:lnTo>
                    <a:pt x="1538" y="1485"/>
                  </a:lnTo>
                  <a:lnTo>
                    <a:pt x="1613" y="1514"/>
                  </a:lnTo>
                  <a:lnTo>
                    <a:pt x="1690" y="1541"/>
                  </a:lnTo>
                  <a:lnTo>
                    <a:pt x="1728" y="1553"/>
                  </a:lnTo>
                  <a:lnTo>
                    <a:pt x="1766" y="1565"/>
                  </a:lnTo>
                  <a:lnTo>
                    <a:pt x="1804" y="1577"/>
                  </a:lnTo>
                  <a:lnTo>
                    <a:pt x="1844" y="1587"/>
                  </a:lnTo>
                  <a:lnTo>
                    <a:pt x="1882" y="1597"/>
                  </a:lnTo>
                  <a:lnTo>
                    <a:pt x="1921" y="1605"/>
                  </a:lnTo>
                  <a:lnTo>
                    <a:pt x="1960" y="1614"/>
                  </a:lnTo>
                  <a:lnTo>
                    <a:pt x="2001" y="1621"/>
                  </a:lnTo>
                  <a:lnTo>
                    <a:pt x="2040" y="1628"/>
                  </a:lnTo>
                  <a:lnTo>
                    <a:pt x="2080" y="1634"/>
                  </a:lnTo>
                  <a:lnTo>
                    <a:pt x="2080" y="1634"/>
                  </a:lnTo>
                  <a:lnTo>
                    <a:pt x="2120" y="1638"/>
                  </a:lnTo>
                  <a:lnTo>
                    <a:pt x="2161" y="1643"/>
                  </a:lnTo>
                  <a:lnTo>
                    <a:pt x="2161" y="1643"/>
                  </a:lnTo>
                  <a:lnTo>
                    <a:pt x="2163" y="1643"/>
                  </a:lnTo>
                  <a:lnTo>
                    <a:pt x="2165" y="1641"/>
                  </a:lnTo>
                  <a:lnTo>
                    <a:pt x="2167" y="1638"/>
                  </a:lnTo>
                  <a:lnTo>
                    <a:pt x="2167" y="1636"/>
                  </a:lnTo>
                  <a:lnTo>
                    <a:pt x="2167" y="1636"/>
                  </a:lnTo>
                  <a:lnTo>
                    <a:pt x="2167" y="1632"/>
                  </a:lnTo>
                  <a:lnTo>
                    <a:pt x="2167" y="1632"/>
                  </a:lnTo>
                  <a:lnTo>
                    <a:pt x="2157" y="1637"/>
                  </a:lnTo>
                  <a:lnTo>
                    <a:pt x="2157" y="1637"/>
                  </a:lnTo>
                  <a:lnTo>
                    <a:pt x="2163" y="1643"/>
                  </a:lnTo>
                  <a:lnTo>
                    <a:pt x="2170" y="1646"/>
                  </a:lnTo>
                  <a:lnTo>
                    <a:pt x="2178" y="1649"/>
                  </a:lnTo>
                  <a:lnTo>
                    <a:pt x="2185" y="1651"/>
                  </a:lnTo>
                  <a:lnTo>
                    <a:pt x="2193" y="1652"/>
                  </a:lnTo>
                  <a:lnTo>
                    <a:pt x="2201" y="1652"/>
                  </a:lnTo>
                  <a:lnTo>
                    <a:pt x="2218" y="1651"/>
                  </a:lnTo>
                  <a:lnTo>
                    <a:pt x="2235" y="1648"/>
                  </a:lnTo>
                  <a:lnTo>
                    <a:pt x="2252" y="1643"/>
                  </a:lnTo>
                  <a:lnTo>
                    <a:pt x="2283" y="1632"/>
                  </a:lnTo>
                  <a:lnTo>
                    <a:pt x="2283" y="1632"/>
                  </a:lnTo>
                  <a:lnTo>
                    <a:pt x="2324" y="1617"/>
                  </a:lnTo>
                  <a:lnTo>
                    <a:pt x="2366" y="1603"/>
                  </a:lnTo>
                  <a:lnTo>
                    <a:pt x="2449" y="1578"/>
                  </a:lnTo>
                  <a:lnTo>
                    <a:pt x="2449" y="1578"/>
                  </a:lnTo>
                  <a:lnTo>
                    <a:pt x="2497" y="1564"/>
                  </a:lnTo>
                  <a:lnTo>
                    <a:pt x="2544" y="1552"/>
                  </a:lnTo>
                  <a:lnTo>
                    <a:pt x="2593" y="1542"/>
                  </a:lnTo>
                  <a:lnTo>
                    <a:pt x="2640" y="1534"/>
                  </a:lnTo>
                  <a:lnTo>
                    <a:pt x="2689" y="1528"/>
                  </a:lnTo>
                  <a:lnTo>
                    <a:pt x="2738" y="1524"/>
                  </a:lnTo>
                  <a:lnTo>
                    <a:pt x="2787" y="1523"/>
                  </a:lnTo>
                  <a:lnTo>
                    <a:pt x="2837" y="1524"/>
                  </a:lnTo>
                  <a:lnTo>
                    <a:pt x="2837" y="1524"/>
                  </a:lnTo>
                  <a:lnTo>
                    <a:pt x="2854" y="1524"/>
                  </a:lnTo>
                  <a:lnTo>
                    <a:pt x="2872" y="1524"/>
                  </a:lnTo>
                  <a:lnTo>
                    <a:pt x="2907" y="1523"/>
                  </a:lnTo>
                  <a:lnTo>
                    <a:pt x="2942" y="1523"/>
                  </a:lnTo>
                  <a:lnTo>
                    <a:pt x="2960" y="1523"/>
                  </a:lnTo>
                  <a:lnTo>
                    <a:pt x="2977" y="1525"/>
                  </a:lnTo>
                  <a:lnTo>
                    <a:pt x="2977" y="1525"/>
                  </a:lnTo>
                  <a:lnTo>
                    <a:pt x="2986" y="1527"/>
                  </a:lnTo>
                  <a:lnTo>
                    <a:pt x="2995" y="1529"/>
                  </a:lnTo>
                  <a:lnTo>
                    <a:pt x="3002" y="1532"/>
                  </a:lnTo>
                  <a:lnTo>
                    <a:pt x="3009" y="1539"/>
                  </a:lnTo>
                  <a:lnTo>
                    <a:pt x="3009" y="1539"/>
                  </a:lnTo>
                  <a:lnTo>
                    <a:pt x="3016" y="1546"/>
                  </a:lnTo>
                  <a:lnTo>
                    <a:pt x="3021" y="1554"/>
                  </a:lnTo>
                  <a:lnTo>
                    <a:pt x="3032" y="1573"/>
                  </a:lnTo>
                  <a:lnTo>
                    <a:pt x="3032" y="1573"/>
                  </a:lnTo>
                  <a:lnTo>
                    <a:pt x="3042" y="1587"/>
                  </a:lnTo>
                  <a:lnTo>
                    <a:pt x="3053" y="1601"/>
                  </a:lnTo>
                  <a:lnTo>
                    <a:pt x="3066" y="1614"/>
                  </a:lnTo>
                  <a:lnTo>
                    <a:pt x="3080" y="1626"/>
                  </a:lnTo>
                  <a:lnTo>
                    <a:pt x="3080" y="1626"/>
                  </a:lnTo>
                  <a:lnTo>
                    <a:pt x="3094" y="1637"/>
                  </a:lnTo>
                  <a:lnTo>
                    <a:pt x="3110" y="1647"/>
                  </a:lnTo>
                  <a:lnTo>
                    <a:pt x="3127" y="1656"/>
                  </a:lnTo>
                  <a:lnTo>
                    <a:pt x="3144" y="1665"/>
                  </a:lnTo>
                  <a:lnTo>
                    <a:pt x="3177" y="1683"/>
                  </a:lnTo>
                  <a:lnTo>
                    <a:pt x="3194" y="1692"/>
                  </a:lnTo>
                  <a:lnTo>
                    <a:pt x="3210" y="1702"/>
                  </a:lnTo>
                  <a:lnTo>
                    <a:pt x="3210" y="1702"/>
                  </a:lnTo>
                  <a:lnTo>
                    <a:pt x="3226" y="1712"/>
                  </a:lnTo>
                  <a:lnTo>
                    <a:pt x="3234" y="1718"/>
                  </a:lnTo>
                  <a:lnTo>
                    <a:pt x="3243" y="1726"/>
                  </a:lnTo>
                  <a:lnTo>
                    <a:pt x="3251" y="1733"/>
                  </a:lnTo>
                  <a:lnTo>
                    <a:pt x="3257" y="1741"/>
                  </a:lnTo>
                  <a:lnTo>
                    <a:pt x="3259" y="1746"/>
                  </a:lnTo>
                  <a:lnTo>
                    <a:pt x="3260" y="1750"/>
                  </a:lnTo>
                  <a:lnTo>
                    <a:pt x="3260" y="1754"/>
                  </a:lnTo>
                  <a:lnTo>
                    <a:pt x="3259" y="1759"/>
                  </a:lnTo>
                  <a:lnTo>
                    <a:pt x="3259" y="1759"/>
                  </a:lnTo>
                  <a:lnTo>
                    <a:pt x="3258" y="1763"/>
                  </a:lnTo>
                  <a:lnTo>
                    <a:pt x="3256" y="1766"/>
                  </a:lnTo>
                  <a:lnTo>
                    <a:pt x="3250" y="1772"/>
                  </a:lnTo>
                  <a:lnTo>
                    <a:pt x="3243" y="1776"/>
                  </a:lnTo>
                  <a:lnTo>
                    <a:pt x="3235" y="1781"/>
                  </a:lnTo>
                  <a:lnTo>
                    <a:pt x="3227" y="1784"/>
                  </a:lnTo>
                  <a:lnTo>
                    <a:pt x="3218" y="1786"/>
                  </a:lnTo>
                  <a:lnTo>
                    <a:pt x="3203" y="1790"/>
                  </a:lnTo>
                  <a:lnTo>
                    <a:pt x="3203" y="1790"/>
                  </a:lnTo>
                  <a:lnTo>
                    <a:pt x="3179" y="1793"/>
                  </a:lnTo>
                  <a:lnTo>
                    <a:pt x="3155" y="1796"/>
                  </a:lnTo>
                  <a:lnTo>
                    <a:pt x="3130" y="1796"/>
                  </a:lnTo>
                  <a:lnTo>
                    <a:pt x="3106" y="1793"/>
                  </a:lnTo>
                  <a:lnTo>
                    <a:pt x="3083" y="1790"/>
                  </a:lnTo>
                  <a:lnTo>
                    <a:pt x="3058" y="1787"/>
                  </a:lnTo>
                  <a:lnTo>
                    <a:pt x="3011" y="1779"/>
                  </a:lnTo>
                  <a:lnTo>
                    <a:pt x="3011" y="1779"/>
                  </a:lnTo>
                  <a:lnTo>
                    <a:pt x="2968" y="1772"/>
                  </a:lnTo>
                  <a:lnTo>
                    <a:pt x="2947" y="1770"/>
                  </a:lnTo>
                  <a:lnTo>
                    <a:pt x="2926" y="1769"/>
                  </a:lnTo>
                  <a:lnTo>
                    <a:pt x="2904" y="1768"/>
                  </a:lnTo>
                  <a:lnTo>
                    <a:pt x="2883" y="1770"/>
                  </a:lnTo>
                  <a:lnTo>
                    <a:pt x="2862" y="1773"/>
                  </a:lnTo>
                  <a:lnTo>
                    <a:pt x="2842" y="1779"/>
                  </a:lnTo>
                  <a:lnTo>
                    <a:pt x="2842" y="1779"/>
                  </a:lnTo>
                  <a:lnTo>
                    <a:pt x="2839" y="1781"/>
                  </a:lnTo>
                  <a:lnTo>
                    <a:pt x="2837" y="1784"/>
                  </a:lnTo>
                  <a:lnTo>
                    <a:pt x="2838" y="1787"/>
                  </a:lnTo>
                  <a:lnTo>
                    <a:pt x="2840" y="1790"/>
                  </a:lnTo>
                  <a:lnTo>
                    <a:pt x="2840" y="1790"/>
                  </a:lnTo>
                  <a:lnTo>
                    <a:pt x="2854" y="1799"/>
                  </a:lnTo>
                  <a:lnTo>
                    <a:pt x="2868" y="1807"/>
                  </a:lnTo>
                  <a:lnTo>
                    <a:pt x="2897" y="1823"/>
                  </a:lnTo>
                  <a:lnTo>
                    <a:pt x="2927" y="1837"/>
                  </a:lnTo>
                  <a:lnTo>
                    <a:pt x="2957" y="1849"/>
                  </a:lnTo>
                  <a:lnTo>
                    <a:pt x="2989" y="1860"/>
                  </a:lnTo>
                  <a:lnTo>
                    <a:pt x="3021" y="1871"/>
                  </a:lnTo>
                  <a:lnTo>
                    <a:pt x="3084" y="1891"/>
                  </a:lnTo>
                  <a:lnTo>
                    <a:pt x="3084" y="1891"/>
                  </a:lnTo>
                  <a:lnTo>
                    <a:pt x="3117" y="1903"/>
                  </a:lnTo>
                  <a:lnTo>
                    <a:pt x="3148" y="1916"/>
                  </a:lnTo>
                  <a:lnTo>
                    <a:pt x="3181" y="1927"/>
                  </a:lnTo>
                  <a:lnTo>
                    <a:pt x="3214" y="1937"/>
                  </a:lnTo>
                  <a:lnTo>
                    <a:pt x="3214" y="1937"/>
                  </a:lnTo>
                  <a:lnTo>
                    <a:pt x="3247" y="1945"/>
                  </a:lnTo>
                  <a:lnTo>
                    <a:pt x="3279" y="1952"/>
                  </a:lnTo>
                  <a:lnTo>
                    <a:pt x="3312" y="1957"/>
                  </a:lnTo>
                  <a:lnTo>
                    <a:pt x="3329" y="1958"/>
                  </a:lnTo>
                  <a:lnTo>
                    <a:pt x="3345" y="1959"/>
                  </a:lnTo>
                  <a:lnTo>
                    <a:pt x="3345" y="1959"/>
                  </a:lnTo>
                  <a:lnTo>
                    <a:pt x="3366" y="1958"/>
                  </a:lnTo>
                  <a:lnTo>
                    <a:pt x="3394" y="1957"/>
                  </a:lnTo>
                  <a:lnTo>
                    <a:pt x="3424" y="1956"/>
                  </a:lnTo>
                  <a:lnTo>
                    <a:pt x="3440" y="1956"/>
                  </a:lnTo>
                  <a:lnTo>
                    <a:pt x="3455" y="1957"/>
                  </a:lnTo>
                  <a:lnTo>
                    <a:pt x="3469" y="1959"/>
                  </a:lnTo>
                  <a:lnTo>
                    <a:pt x="3483" y="1962"/>
                  </a:lnTo>
                  <a:lnTo>
                    <a:pt x="3493" y="1968"/>
                  </a:lnTo>
                  <a:lnTo>
                    <a:pt x="3499" y="1971"/>
                  </a:lnTo>
                  <a:lnTo>
                    <a:pt x="3504" y="1974"/>
                  </a:lnTo>
                  <a:lnTo>
                    <a:pt x="3507" y="1977"/>
                  </a:lnTo>
                  <a:lnTo>
                    <a:pt x="3511" y="1982"/>
                  </a:lnTo>
                  <a:lnTo>
                    <a:pt x="3513" y="1987"/>
                  </a:lnTo>
                  <a:lnTo>
                    <a:pt x="3516" y="1992"/>
                  </a:lnTo>
                  <a:lnTo>
                    <a:pt x="3517" y="1999"/>
                  </a:lnTo>
                  <a:lnTo>
                    <a:pt x="3518" y="2005"/>
                  </a:lnTo>
                  <a:lnTo>
                    <a:pt x="3517" y="2011"/>
                  </a:lnTo>
                  <a:lnTo>
                    <a:pt x="3516" y="2020"/>
                  </a:lnTo>
                  <a:lnTo>
                    <a:pt x="3516" y="2020"/>
                  </a:lnTo>
                  <a:lnTo>
                    <a:pt x="3512" y="2031"/>
                  </a:lnTo>
                  <a:lnTo>
                    <a:pt x="3508" y="2043"/>
                  </a:lnTo>
                  <a:lnTo>
                    <a:pt x="3502" y="2054"/>
                  </a:lnTo>
                  <a:lnTo>
                    <a:pt x="3495" y="2064"/>
                  </a:lnTo>
                  <a:lnTo>
                    <a:pt x="3487" y="2074"/>
                  </a:lnTo>
                  <a:lnTo>
                    <a:pt x="3479" y="2084"/>
                  </a:lnTo>
                  <a:lnTo>
                    <a:pt x="3461" y="2102"/>
                  </a:lnTo>
                  <a:lnTo>
                    <a:pt x="3461" y="2102"/>
                  </a:lnTo>
                  <a:lnTo>
                    <a:pt x="3453" y="2110"/>
                  </a:lnTo>
                  <a:lnTo>
                    <a:pt x="3442" y="2118"/>
                  </a:lnTo>
                  <a:lnTo>
                    <a:pt x="3433" y="2125"/>
                  </a:lnTo>
                  <a:lnTo>
                    <a:pt x="3423" y="2131"/>
                  </a:lnTo>
                  <a:lnTo>
                    <a:pt x="3413" y="2137"/>
                  </a:lnTo>
                  <a:lnTo>
                    <a:pt x="3401" y="2142"/>
                  </a:lnTo>
                  <a:lnTo>
                    <a:pt x="3389" y="2147"/>
                  </a:lnTo>
                  <a:lnTo>
                    <a:pt x="3378" y="2150"/>
                  </a:lnTo>
                  <a:lnTo>
                    <a:pt x="3378" y="2150"/>
                  </a:lnTo>
                  <a:lnTo>
                    <a:pt x="3359" y="2156"/>
                  </a:lnTo>
                  <a:lnTo>
                    <a:pt x="3339" y="2159"/>
                  </a:lnTo>
                  <a:lnTo>
                    <a:pt x="3319" y="2162"/>
                  </a:lnTo>
                  <a:lnTo>
                    <a:pt x="3300" y="2164"/>
                  </a:lnTo>
                  <a:lnTo>
                    <a:pt x="3280" y="2166"/>
                  </a:lnTo>
                  <a:lnTo>
                    <a:pt x="3261" y="2166"/>
                  </a:lnTo>
                  <a:lnTo>
                    <a:pt x="3221" y="2167"/>
                  </a:lnTo>
                  <a:lnTo>
                    <a:pt x="3181" y="2165"/>
                  </a:lnTo>
                  <a:lnTo>
                    <a:pt x="3141" y="2164"/>
                  </a:lnTo>
                  <a:lnTo>
                    <a:pt x="3102" y="2162"/>
                  </a:lnTo>
                  <a:lnTo>
                    <a:pt x="3063" y="2161"/>
                  </a:lnTo>
                  <a:lnTo>
                    <a:pt x="3063" y="2161"/>
                  </a:lnTo>
                  <a:lnTo>
                    <a:pt x="3060" y="2162"/>
                  </a:lnTo>
                  <a:lnTo>
                    <a:pt x="3058" y="2163"/>
                  </a:lnTo>
                  <a:lnTo>
                    <a:pt x="3057" y="2165"/>
                  </a:lnTo>
                  <a:lnTo>
                    <a:pt x="3056" y="2167"/>
                  </a:lnTo>
                  <a:lnTo>
                    <a:pt x="3057" y="2171"/>
                  </a:lnTo>
                  <a:lnTo>
                    <a:pt x="3058" y="2173"/>
                  </a:lnTo>
                  <a:lnTo>
                    <a:pt x="3060" y="2174"/>
                  </a:lnTo>
                  <a:lnTo>
                    <a:pt x="3063" y="2174"/>
                  </a:lnTo>
                  <a:lnTo>
                    <a:pt x="3063" y="21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4D235070-3D06-831D-570F-236E9D8EFE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2" y="2510"/>
              <a:ext cx="757" cy="444"/>
            </a:xfrm>
            <a:custGeom>
              <a:avLst/>
              <a:gdLst>
                <a:gd name="T0" fmla="*/ 1186 w 1512"/>
                <a:gd name="T1" fmla="*/ 852 h 888"/>
                <a:gd name="T2" fmla="*/ 1235 w 1512"/>
                <a:gd name="T3" fmla="*/ 878 h 888"/>
                <a:gd name="T4" fmla="*/ 1292 w 1512"/>
                <a:gd name="T5" fmla="*/ 888 h 888"/>
                <a:gd name="T6" fmla="*/ 1343 w 1512"/>
                <a:gd name="T7" fmla="*/ 871 h 888"/>
                <a:gd name="T8" fmla="*/ 1395 w 1512"/>
                <a:gd name="T9" fmla="*/ 826 h 888"/>
                <a:gd name="T10" fmla="*/ 1440 w 1512"/>
                <a:gd name="T11" fmla="*/ 766 h 888"/>
                <a:gd name="T12" fmla="*/ 1488 w 1512"/>
                <a:gd name="T13" fmla="*/ 688 h 888"/>
                <a:gd name="T14" fmla="*/ 1511 w 1512"/>
                <a:gd name="T15" fmla="*/ 607 h 888"/>
                <a:gd name="T16" fmla="*/ 1502 w 1512"/>
                <a:gd name="T17" fmla="*/ 548 h 888"/>
                <a:gd name="T18" fmla="*/ 1452 w 1512"/>
                <a:gd name="T19" fmla="*/ 492 h 888"/>
                <a:gd name="T20" fmla="*/ 1410 w 1512"/>
                <a:gd name="T21" fmla="*/ 454 h 888"/>
                <a:gd name="T22" fmla="*/ 1357 w 1512"/>
                <a:gd name="T23" fmla="*/ 369 h 888"/>
                <a:gd name="T24" fmla="*/ 1294 w 1512"/>
                <a:gd name="T25" fmla="*/ 261 h 888"/>
                <a:gd name="T26" fmla="*/ 1243 w 1512"/>
                <a:gd name="T27" fmla="*/ 212 h 888"/>
                <a:gd name="T28" fmla="*/ 1198 w 1512"/>
                <a:gd name="T29" fmla="*/ 196 h 888"/>
                <a:gd name="T30" fmla="*/ 1107 w 1512"/>
                <a:gd name="T31" fmla="*/ 199 h 888"/>
                <a:gd name="T32" fmla="*/ 1052 w 1512"/>
                <a:gd name="T33" fmla="*/ 193 h 888"/>
                <a:gd name="T34" fmla="*/ 983 w 1512"/>
                <a:gd name="T35" fmla="*/ 168 h 888"/>
                <a:gd name="T36" fmla="*/ 922 w 1512"/>
                <a:gd name="T37" fmla="*/ 131 h 888"/>
                <a:gd name="T38" fmla="*/ 852 w 1512"/>
                <a:gd name="T39" fmla="*/ 76 h 888"/>
                <a:gd name="T40" fmla="*/ 793 w 1512"/>
                <a:gd name="T41" fmla="*/ 42 h 888"/>
                <a:gd name="T42" fmla="*/ 684 w 1512"/>
                <a:gd name="T43" fmla="*/ 8 h 888"/>
                <a:gd name="T44" fmla="*/ 549 w 1512"/>
                <a:gd name="T45" fmla="*/ 1 h 888"/>
                <a:gd name="T46" fmla="*/ 415 w 1512"/>
                <a:gd name="T47" fmla="*/ 22 h 888"/>
                <a:gd name="T48" fmla="*/ 239 w 1512"/>
                <a:gd name="T49" fmla="*/ 88 h 888"/>
                <a:gd name="T50" fmla="*/ 128 w 1512"/>
                <a:gd name="T51" fmla="*/ 158 h 888"/>
                <a:gd name="T52" fmla="*/ 77 w 1512"/>
                <a:gd name="T53" fmla="*/ 207 h 888"/>
                <a:gd name="T54" fmla="*/ 46 w 1512"/>
                <a:gd name="T55" fmla="*/ 263 h 888"/>
                <a:gd name="T56" fmla="*/ 19 w 1512"/>
                <a:gd name="T57" fmla="*/ 368 h 888"/>
                <a:gd name="T58" fmla="*/ 1 w 1512"/>
                <a:gd name="T59" fmla="*/ 436 h 888"/>
                <a:gd name="T60" fmla="*/ 11 w 1512"/>
                <a:gd name="T61" fmla="*/ 437 h 888"/>
                <a:gd name="T62" fmla="*/ 29 w 1512"/>
                <a:gd name="T63" fmla="*/ 374 h 888"/>
                <a:gd name="T64" fmla="*/ 63 w 1512"/>
                <a:gd name="T65" fmla="*/ 255 h 888"/>
                <a:gd name="T66" fmla="*/ 96 w 1512"/>
                <a:gd name="T67" fmla="*/ 203 h 888"/>
                <a:gd name="T68" fmla="*/ 153 w 1512"/>
                <a:gd name="T69" fmla="*/ 155 h 888"/>
                <a:gd name="T70" fmla="*/ 285 w 1512"/>
                <a:gd name="T71" fmla="*/ 81 h 888"/>
                <a:gd name="T72" fmla="*/ 419 w 1512"/>
                <a:gd name="T73" fmla="*/ 34 h 888"/>
                <a:gd name="T74" fmla="*/ 550 w 1512"/>
                <a:gd name="T75" fmla="*/ 14 h 888"/>
                <a:gd name="T76" fmla="*/ 681 w 1512"/>
                <a:gd name="T77" fmla="*/ 20 h 888"/>
                <a:gd name="T78" fmla="*/ 803 w 1512"/>
                <a:gd name="T79" fmla="*/ 61 h 888"/>
                <a:gd name="T80" fmla="*/ 857 w 1512"/>
                <a:gd name="T81" fmla="*/ 95 h 888"/>
                <a:gd name="T82" fmla="*/ 954 w 1512"/>
                <a:gd name="T83" fmla="*/ 168 h 888"/>
                <a:gd name="T84" fmla="*/ 1017 w 1512"/>
                <a:gd name="T85" fmla="*/ 197 h 888"/>
                <a:gd name="T86" fmla="*/ 1071 w 1512"/>
                <a:gd name="T87" fmla="*/ 210 h 888"/>
                <a:gd name="T88" fmla="*/ 1135 w 1512"/>
                <a:gd name="T89" fmla="*/ 209 h 888"/>
                <a:gd name="T90" fmla="*/ 1218 w 1512"/>
                <a:gd name="T91" fmla="*/ 214 h 888"/>
                <a:gd name="T92" fmla="*/ 1253 w 1512"/>
                <a:gd name="T93" fmla="*/ 235 h 888"/>
                <a:gd name="T94" fmla="*/ 1290 w 1512"/>
                <a:gd name="T95" fmla="*/ 277 h 888"/>
                <a:gd name="T96" fmla="*/ 1363 w 1512"/>
                <a:gd name="T97" fmla="*/ 408 h 888"/>
                <a:gd name="T98" fmla="*/ 1408 w 1512"/>
                <a:gd name="T99" fmla="*/ 470 h 888"/>
                <a:gd name="T100" fmla="*/ 1474 w 1512"/>
                <a:gd name="T101" fmla="*/ 531 h 888"/>
                <a:gd name="T102" fmla="*/ 1498 w 1512"/>
                <a:gd name="T103" fmla="*/ 574 h 888"/>
                <a:gd name="T104" fmla="*/ 1494 w 1512"/>
                <a:gd name="T105" fmla="*/ 633 h 888"/>
                <a:gd name="T106" fmla="*/ 1458 w 1512"/>
                <a:gd name="T107" fmla="*/ 715 h 888"/>
                <a:gd name="T108" fmla="*/ 1387 w 1512"/>
                <a:gd name="T109" fmla="*/ 816 h 888"/>
                <a:gd name="T110" fmla="*/ 1340 w 1512"/>
                <a:gd name="T111" fmla="*/ 859 h 888"/>
                <a:gd name="T112" fmla="*/ 1285 w 1512"/>
                <a:gd name="T113" fmla="*/ 876 h 888"/>
                <a:gd name="T114" fmla="*/ 1238 w 1512"/>
                <a:gd name="T115" fmla="*/ 866 h 888"/>
                <a:gd name="T116" fmla="*/ 1171 w 1512"/>
                <a:gd name="T117" fmla="*/ 827 h 888"/>
                <a:gd name="T118" fmla="*/ 1115 w 1512"/>
                <a:gd name="T119" fmla="*/ 786 h 888"/>
                <a:gd name="T120" fmla="*/ 1109 w 1512"/>
                <a:gd name="T121" fmla="*/ 795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512" h="888">
                  <a:moveTo>
                    <a:pt x="1111" y="797"/>
                  </a:moveTo>
                  <a:lnTo>
                    <a:pt x="1111" y="797"/>
                  </a:lnTo>
                  <a:lnTo>
                    <a:pt x="1136" y="816"/>
                  </a:lnTo>
                  <a:lnTo>
                    <a:pt x="1160" y="835"/>
                  </a:lnTo>
                  <a:lnTo>
                    <a:pt x="1186" y="852"/>
                  </a:lnTo>
                  <a:lnTo>
                    <a:pt x="1199" y="861"/>
                  </a:lnTo>
                  <a:lnTo>
                    <a:pt x="1213" y="868"/>
                  </a:lnTo>
                  <a:lnTo>
                    <a:pt x="1213" y="868"/>
                  </a:lnTo>
                  <a:lnTo>
                    <a:pt x="1224" y="873"/>
                  </a:lnTo>
                  <a:lnTo>
                    <a:pt x="1235" y="878"/>
                  </a:lnTo>
                  <a:lnTo>
                    <a:pt x="1246" y="882"/>
                  </a:lnTo>
                  <a:lnTo>
                    <a:pt x="1257" y="885"/>
                  </a:lnTo>
                  <a:lnTo>
                    <a:pt x="1268" y="887"/>
                  </a:lnTo>
                  <a:lnTo>
                    <a:pt x="1280" y="888"/>
                  </a:lnTo>
                  <a:lnTo>
                    <a:pt x="1292" y="888"/>
                  </a:lnTo>
                  <a:lnTo>
                    <a:pt x="1303" y="886"/>
                  </a:lnTo>
                  <a:lnTo>
                    <a:pt x="1303" y="886"/>
                  </a:lnTo>
                  <a:lnTo>
                    <a:pt x="1317" y="883"/>
                  </a:lnTo>
                  <a:lnTo>
                    <a:pt x="1330" y="878"/>
                  </a:lnTo>
                  <a:lnTo>
                    <a:pt x="1343" y="871"/>
                  </a:lnTo>
                  <a:lnTo>
                    <a:pt x="1354" y="864"/>
                  </a:lnTo>
                  <a:lnTo>
                    <a:pt x="1365" y="855"/>
                  </a:lnTo>
                  <a:lnTo>
                    <a:pt x="1376" y="846"/>
                  </a:lnTo>
                  <a:lnTo>
                    <a:pt x="1386" y="836"/>
                  </a:lnTo>
                  <a:lnTo>
                    <a:pt x="1395" y="826"/>
                  </a:lnTo>
                  <a:lnTo>
                    <a:pt x="1395" y="826"/>
                  </a:lnTo>
                  <a:lnTo>
                    <a:pt x="1407" y="811"/>
                  </a:lnTo>
                  <a:lnTo>
                    <a:pt x="1418" y="796"/>
                  </a:lnTo>
                  <a:lnTo>
                    <a:pt x="1440" y="766"/>
                  </a:lnTo>
                  <a:lnTo>
                    <a:pt x="1440" y="766"/>
                  </a:lnTo>
                  <a:lnTo>
                    <a:pt x="1460" y="734"/>
                  </a:lnTo>
                  <a:lnTo>
                    <a:pt x="1471" y="718"/>
                  </a:lnTo>
                  <a:lnTo>
                    <a:pt x="1480" y="702"/>
                  </a:lnTo>
                  <a:lnTo>
                    <a:pt x="1480" y="702"/>
                  </a:lnTo>
                  <a:lnTo>
                    <a:pt x="1488" y="688"/>
                  </a:lnTo>
                  <a:lnTo>
                    <a:pt x="1494" y="673"/>
                  </a:lnTo>
                  <a:lnTo>
                    <a:pt x="1501" y="657"/>
                  </a:lnTo>
                  <a:lnTo>
                    <a:pt x="1506" y="640"/>
                  </a:lnTo>
                  <a:lnTo>
                    <a:pt x="1509" y="624"/>
                  </a:lnTo>
                  <a:lnTo>
                    <a:pt x="1511" y="607"/>
                  </a:lnTo>
                  <a:lnTo>
                    <a:pt x="1512" y="590"/>
                  </a:lnTo>
                  <a:lnTo>
                    <a:pt x="1510" y="573"/>
                  </a:lnTo>
                  <a:lnTo>
                    <a:pt x="1510" y="573"/>
                  </a:lnTo>
                  <a:lnTo>
                    <a:pt x="1507" y="560"/>
                  </a:lnTo>
                  <a:lnTo>
                    <a:pt x="1502" y="548"/>
                  </a:lnTo>
                  <a:lnTo>
                    <a:pt x="1495" y="538"/>
                  </a:lnTo>
                  <a:lnTo>
                    <a:pt x="1488" y="528"/>
                  </a:lnTo>
                  <a:lnTo>
                    <a:pt x="1480" y="519"/>
                  </a:lnTo>
                  <a:lnTo>
                    <a:pt x="1471" y="509"/>
                  </a:lnTo>
                  <a:lnTo>
                    <a:pt x="1452" y="492"/>
                  </a:lnTo>
                  <a:lnTo>
                    <a:pt x="1452" y="492"/>
                  </a:lnTo>
                  <a:lnTo>
                    <a:pt x="1430" y="474"/>
                  </a:lnTo>
                  <a:lnTo>
                    <a:pt x="1420" y="464"/>
                  </a:lnTo>
                  <a:lnTo>
                    <a:pt x="1410" y="454"/>
                  </a:lnTo>
                  <a:lnTo>
                    <a:pt x="1410" y="454"/>
                  </a:lnTo>
                  <a:lnTo>
                    <a:pt x="1396" y="435"/>
                  </a:lnTo>
                  <a:lnTo>
                    <a:pt x="1383" y="416"/>
                  </a:lnTo>
                  <a:lnTo>
                    <a:pt x="1383" y="416"/>
                  </a:lnTo>
                  <a:lnTo>
                    <a:pt x="1369" y="392"/>
                  </a:lnTo>
                  <a:lnTo>
                    <a:pt x="1357" y="369"/>
                  </a:lnTo>
                  <a:lnTo>
                    <a:pt x="1332" y="322"/>
                  </a:lnTo>
                  <a:lnTo>
                    <a:pt x="1332" y="322"/>
                  </a:lnTo>
                  <a:lnTo>
                    <a:pt x="1320" y="302"/>
                  </a:lnTo>
                  <a:lnTo>
                    <a:pt x="1308" y="282"/>
                  </a:lnTo>
                  <a:lnTo>
                    <a:pt x="1294" y="261"/>
                  </a:lnTo>
                  <a:lnTo>
                    <a:pt x="1279" y="242"/>
                  </a:lnTo>
                  <a:lnTo>
                    <a:pt x="1271" y="234"/>
                  </a:lnTo>
                  <a:lnTo>
                    <a:pt x="1262" y="225"/>
                  </a:lnTo>
                  <a:lnTo>
                    <a:pt x="1253" y="218"/>
                  </a:lnTo>
                  <a:lnTo>
                    <a:pt x="1243" y="212"/>
                  </a:lnTo>
                  <a:lnTo>
                    <a:pt x="1232" y="206"/>
                  </a:lnTo>
                  <a:lnTo>
                    <a:pt x="1222" y="201"/>
                  </a:lnTo>
                  <a:lnTo>
                    <a:pt x="1210" y="198"/>
                  </a:lnTo>
                  <a:lnTo>
                    <a:pt x="1198" y="196"/>
                  </a:lnTo>
                  <a:lnTo>
                    <a:pt x="1198" y="196"/>
                  </a:lnTo>
                  <a:lnTo>
                    <a:pt x="1179" y="193"/>
                  </a:lnTo>
                  <a:lnTo>
                    <a:pt x="1161" y="193"/>
                  </a:lnTo>
                  <a:lnTo>
                    <a:pt x="1143" y="196"/>
                  </a:lnTo>
                  <a:lnTo>
                    <a:pt x="1125" y="197"/>
                  </a:lnTo>
                  <a:lnTo>
                    <a:pt x="1107" y="199"/>
                  </a:lnTo>
                  <a:lnTo>
                    <a:pt x="1089" y="199"/>
                  </a:lnTo>
                  <a:lnTo>
                    <a:pt x="1070" y="198"/>
                  </a:lnTo>
                  <a:lnTo>
                    <a:pt x="1062" y="196"/>
                  </a:lnTo>
                  <a:lnTo>
                    <a:pt x="1052" y="193"/>
                  </a:lnTo>
                  <a:lnTo>
                    <a:pt x="1052" y="193"/>
                  </a:lnTo>
                  <a:lnTo>
                    <a:pt x="1035" y="189"/>
                  </a:lnTo>
                  <a:lnTo>
                    <a:pt x="1017" y="183"/>
                  </a:lnTo>
                  <a:lnTo>
                    <a:pt x="1000" y="176"/>
                  </a:lnTo>
                  <a:lnTo>
                    <a:pt x="983" y="168"/>
                  </a:lnTo>
                  <a:lnTo>
                    <a:pt x="983" y="168"/>
                  </a:lnTo>
                  <a:lnTo>
                    <a:pt x="967" y="159"/>
                  </a:lnTo>
                  <a:lnTo>
                    <a:pt x="951" y="151"/>
                  </a:lnTo>
                  <a:lnTo>
                    <a:pt x="936" y="140"/>
                  </a:lnTo>
                  <a:lnTo>
                    <a:pt x="922" y="131"/>
                  </a:lnTo>
                  <a:lnTo>
                    <a:pt x="922" y="131"/>
                  </a:lnTo>
                  <a:lnTo>
                    <a:pt x="908" y="119"/>
                  </a:lnTo>
                  <a:lnTo>
                    <a:pt x="894" y="107"/>
                  </a:lnTo>
                  <a:lnTo>
                    <a:pt x="865" y="85"/>
                  </a:lnTo>
                  <a:lnTo>
                    <a:pt x="865" y="85"/>
                  </a:lnTo>
                  <a:lnTo>
                    <a:pt x="852" y="76"/>
                  </a:lnTo>
                  <a:lnTo>
                    <a:pt x="838" y="66"/>
                  </a:lnTo>
                  <a:lnTo>
                    <a:pt x="823" y="56"/>
                  </a:lnTo>
                  <a:lnTo>
                    <a:pt x="808" y="49"/>
                  </a:lnTo>
                  <a:lnTo>
                    <a:pt x="808" y="49"/>
                  </a:lnTo>
                  <a:lnTo>
                    <a:pt x="793" y="42"/>
                  </a:lnTo>
                  <a:lnTo>
                    <a:pt x="778" y="35"/>
                  </a:lnTo>
                  <a:lnTo>
                    <a:pt x="763" y="29"/>
                  </a:lnTo>
                  <a:lnTo>
                    <a:pt x="748" y="23"/>
                  </a:lnTo>
                  <a:lnTo>
                    <a:pt x="717" y="14"/>
                  </a:lnTo>
                  <a:lnTo>
                    <a:pt x="684" y="8"/>
                  </a:lnTo>
                  <a:lnTo>
                    <a:pt x="684" y="8"/>
                  </a:lnTo>
                  <a:lnTo>
                    <a:pt x="651" y="3"/>
                  </a:lnTo>
                  <a:lnTo>
                    <a:pt x="617" y="0"/>
                  </a:lnTo>
                  <a:lnTo>
                    <a:pt x="583" y="0"/>
                  </a:lnTo>
                  <a:lnTo>
                    <a:pt x="549" y="1"/>
                  </a:lnTo>
                  <a:lnTo>
                    <a:pt x="515" y="4"/>
                  </a:lnTo>
                  <a:lnTo>
                    <a:pt x="482" y="9"/>
                  </a:lnTo>
                  <a:lnTo>
                    <a:pt x="448" y="15"/>
                  </a:lnTo>
                  <a:lnTo>
                    <a:pt x="415" y="22"/>
                  </a:lnTo>
                  <a:lnTo>
                    <a:pt x="415" y="22"/>
                  </a:lnTo>
                  <a:lnTo>
                    <a:pt x="379" y="32"/>
                  </a:lnTo>
                  <a:lnTo>
                    <a:pt x="343" y="44"/>
                  </a:lnTo>
                  <a:lnTo>
                    <a:pt x="308" y="56"/>
                  </a:lnTo>
                  <a:lnTo>
                    <a:pt x="273" y="72"/>
                  </a:lnTo>
                  <a:lnTo>
                    <a:pt x="239" y="88"/>
                  </a:lnTo>
                  <a:lnTo>
                    <a:pt x="206" y="106"/>
                  </a:lnTo>
                  <a:lnTo>
                    <a:pt x="174" y="127"/>
                  </a:lnTo>
                  <a:lnTo>
                    <a:pt x="143" y="148"/>
                  </a:lnTo>
                  <a:lnTo>
                    <a:pt x="143" y="148"/>
                  </a:lnTo>
                  <a:lnTo>
                    <a:pt x="128" y="158"/>
                  </a:lnTo>
                  <a:lnTo>
                    <a:pt x="113" y="169"/>
                  </a:lnTo>
                  <a:lnTo>
                    <a:pt x="99" y="182"/>
                  </a:lnTo>
                  <a:lnTo>
                    <a:pt x="87" y="195"/>
                  </a:lnTo>
                  <a:lnTo>
                    <a:pt x="87" y="195"/>
                  </a:lnTo>
                  <a:lnTo>
                    <a:pt x="77" y="207"/>
                  </a:lnTo>
                  <a:lnTo>
                    <a:pt x="67" y="220"/>
                  </a:lnTo>
                  <a:lnTo>
                    <a:pt x="59" y="234"/>
                  </a:lnTo>
                  <a:lnTo>
                    <a:pt x="53" y="248"/>
                  </a:lnTo>
                  <a:lnTo>
                    <a:pt x="53" y="248"/>
                  </a:lnTo>
                  <a:lnTo>
                    <a:pt x="46" y="263"/>
                  </a:lnTo>
                  <a:lnTo>
                    <a:pt x="41" y="277"/>
                  </a:lnTo>
                  <a:lnTo>
                    <a:pt x="32" y="307"/>
                  </a:lnTo>
                  <a:lnTo>
                    <a:pt x="25" y="338"/>
                  </a:lnTo>
                  <a:lnTo>
                    <a:pt x="19" y="368"/>
                  </a:lnTo>
                  <a:lnTo>
                    <a:pt x="19" y="368"/>
                  </a:lnTo>
                  <a:lnTo>
                    <a:pt x="10" y="400"/>
                  </a:lnTo>
                  <a:lnTo>
                    <a:pt x="1" y="430"/>
                  </a:lnTo>
                  <a:lnTo>
                    <a:pt x="1" y="430"/>
                  </a:lnTo>
                  <a:lnTo>
                    <a:pt x="0" y="434"/>
                  </a:lnTo>
                  <a:lnTo>
                    <a:pt x="1" y="436"/>
                  </a:lnTo>
                  <a:lnTo>
                    <a:pt x="2" y="437"/>
                  </a:lnTo>
                  <a:lnTo>
                    <a:pt x="4" y="438"/>
                  </a:lnTo>
                  <a:lnTo>
                    <a:pt x="7" y="439"/>
                  </a:lnTo>
                  <a:lnTo>
                    <a:pt x="9" y="438"/>
                  </a:lnTo>
                  <a:lnTo>
                    <a:pt x="11" y="437"/>
                  </a:lnTo>
                  <a:lnTo>
                    <a:pt x="12" y="434"/>
                  </a:lnTo>
                  <a:lnTo>
                    <a:pt x="12" y="434"/>
                  </a:lnTo>
                  <a:lnTo>
                    <a:pt x="18" y="420"/>
                  </a:lnTo>
                  <a:lnTo>
                    <a:pt x="22" y="405"/>
                  </a:lnTo>
                  <a:lnTo>
                    <a:pt x="29" y="374"/>
                  </a:lnTo>
                  <a:lnTo>
                    <a:pt x="37" y="344"/>
                  </a:lnTo>
                  <a:lnTo>
                    <a:pt x="44" y="314"/>
                  </a:lnTo>
                  <a:lnTo>
                    <a:pt x="53" y="284"/>
                  </a:lnTo>
                  <a:lnTo>
                    <a:pt x="58" y="269"/>
                  </a:lnTo>
                  <a:lnTo>
                    <a:pt x="63" y="255"/>
                  </a:lnTo>
                  <a:lnTo>
                    <a:pt x="71" y="241"/>
                  </a:lnTo>
                  <a:lnTo>
                    <a:pt x="78" y="227"/>
                  </a:lnTo>
                  <a:lnTo>
                    <a:pt x="87" y="215"/>
                  </a:lnTo>
                  <a:lnTo>
                    <a:pt x="96" y="203"/>
                  </a:lnTo>
                  <a:lnTo>
                    <a:pt x="96" y="203"/>
                  </a:lnTo>
                  <a:lnTo>
                    <a:pt x="110" y="189"/>
                  </a:lnTo>
                  <a:lnTo>
                    <a:pt x="124" y="178"/>
                  </a:lnTo>
                  <a:lnTo>
                    <a:pt x="139" y="166"/>
                  </a:lnTo>
                  <a:lnTo>
                    <a:pt x="153" y="155"/>
                  </a:lnTo>
                  <a:lnTo>
                    <a:pt x="153" y="155"/>
                  </a:lnTo>
                  <a:lnTo>
                    <a:pt x="185" y="135"/>
                  </a:lnTo>
                  <a:lnTo>
                    <a:pt x="218" y="115"/>
                  </a:lnTo>
                  <a:lnTo>
                    <a:pt x="218" y="115"/>
                  </a:lnTo>
                  <a:lnTo>
                    <a:pt x="251" y="97"/>
                  </a:lnTo>
                  <a:lnTo>
                    <a:pt x="285" y="81"/>
                  </a:lnTo>
                  <a:lnTo>
                    <a:pt x="319" y="66"/>
                  </a:lnTo>
                  <a:lnTo>
                    <a:pt x="354" y="52"/>
                  </a:lnTo>
                  <a:lnTo>
                    <a:pt x="354" y="52"/>
                  </a:lnTo>
                  <a:lnTo>
                    <a:pt x="387" y="43"/>
                  </a:lnTo>
                  <a:lnTo>
                    <a:pt x="419" y="34"/>
                  </a:lnTo>
                  <a:lnTo>
                    <a:pt x="452" y="27"/>
                  </a:lnTo>
                  <a:lnTo>
                    <a:pt x="484" y="21"/>
                  </a:lnTo>
                  <a:lnTo>
                    <a:pt x="484" y="21"/>
                  </a:lnTo>
                  <a:lnTo>
                    <a:pt x="517" y="17"/>
                  </a:lnTo>
                  <a:lnTo>
                    <a:pt x="550" y="14"/>
                  </a:lnTo>
                  <a:lnTo>
                    <a:pt x="583" y="13"/>
                  </a:lnTo>
                  <a:lnTo>
                    <a:pt x="616" y="13"/>
                  </a:lnTo>
                  <a:lnTo>
                    <a:pt x="616" y="13"/>
                  </a:lnTo>
                  <a:lnTo>
                    <a:pt x="649" y="16"/>
                  </a:lnTo>
                  <a:lnTo>
                    <a:pt x="681" y="20"/>
                  </a:lnTo>
                  <a:lnTo>
                    <a:pt x="711" y="27"/>
                  </a:lnTo>
                  <a:lnTo>
                    <a:pt x="743" y="35"/>
                  </a:lnTo>
                  <a:lnTo>
                    <a:pt x="773" y="47"/>
                  </a:lnTo>
                  <a:lnTo>
                    <a:pt x="788" y="53"/>
                  </a:lnTo>
                  <a:lnTo>
                    <a:pt x="803" y="61"/>
                  </a:lnTo>
                  <a:lnTo>
                    <a:pt x="817" y="68"/>
                  </a:lnTo>
                  <a:lnTo>
                    <a:pt x="830" y="77"/>
                  </a:lnTo>
                  <a:lnTo>
                    <a:pt x="844" y="85"/>
                  </a:lnTo>
                  <a:lnTo>
                    <a:pt x="857" y="95"/>
                  </a:lnTo>
                  <a:lnTo>
                    <a:pt x="857" y="95"/>
                  </a:lnTo>
                  <a:lnTo>
                    <a:pt x="884" y="117"/>
                  </a:lnTo>
                  <a:lnTo>
                    <a:pt x="912" y="138"/>
                  </a:lnTo>
                  <a:lnTo>
                    <a:pt x="912" y="138"/>
                  </a:lnTo>
                  <a:lnTo>
                    <a:pt x="941" y="158"/>
                  </a:lnTo>
                  <a:lnTo>
                    <a:pt x="954" y="168"/>
                  </a:lnTo>
                  <a:lnTo>
                    <a:pt x="970" y="176"/>
                  </a:lnTo>
                  <a:lnTo>
                    <a:pt x="970" y="176"/>
                  </a:lnTo>
                  <a:lnTo>
                    <a:pt x="985" y="184"/>
                  </a:lnTo>
                  <a:lnTo>
                    <a:pt x="1001" y="190"/>
                  </a:lnTo>
                  <a:lnTo>
                    <a:pt x="1017" y="197"/>
                  </a:lnTo>
                  <a:lnTo>
                    <a:pt x="1033" y="201"/>
                  </a:lnTo>
                  <a:lnTo>
                    <a:pt x="1033" y="201"/>
                  </a:lnTo>
                  <a:lnTo>
                    <a:pt x="1052" y="206"/>
                  </a:lnTo>
                  <a:lnTo>
                    <a:pt x="1062" y="209"/>
                  </a:lnTo>
                  <a:lnTo>
                    <a:pt x="1071" y="210"/>
                  </a:lnTo>
                  <a:lnTo>
                    <a:pt x="1071" y="210"/>
                  </a:lnTo>
                  <a:lnTo>
                    <a:pt x="1088" y="212"/>
                  </a:lnTo>
                  <a:lnTo>
                    <a:pt x="1105" y="212"/>
                  </a:lnTo>
                  <a:lnTo>
                    <a:pt x="1105" y="212"/>
                  </a:lnTo>
                  <a:lnTo>
                    <a:pt x="1135" y="209"/>
                  </a:lnTo>
                  <a:lnTo>
                    <a:pt x="1166" y="206"/>
                  </a:lnTo>
                  <a:lnTo>
                    <a:pt x="1180" y="206"/>
                  </a:lnTo>
                  <a:lnTo>
                    <a:pt x="1195" y="207"/>
                  </a:lnTo>
                  <a:lnTo>
                    <a:pt x="1210" y="210"/>
                  </a:lnTo>
                  <a:lnTo>
                    <a:pt x="1218" y="214"/>
                  </a:lnTo>
                  <a:lnTo>
                    <a:pt x="1225" y="217"/>
                  </a:lnTo>
                  <a:lnTo>
                    <a:pt x="1225" y="217"/>
                  </a:lnTo>
                  <a:lnTo>
                    <a:pt x="1235" y="222"/>
                  </a:lnTo>
                  <a:lnTo>
                    <a:pt x="1244" y="227"/>
                  </a:lnTo>
                  <a:lnTo>
                    <a:pt x="1253" y="235"/>
                  </a:lnTo>
                  <a:lnTo>
                    <a:pt x="1261" y="242"/>
                  </a:lnTo>
                  <a:lnTo>
                    <a:pt x="1268" y="251"/>
                  </a:lnTo>
                  <a:lnTo>
                    <a:pt x="1276" y="259"/>
                  </a:lnTo>
                  <a:lnTo>
                    <a:pt x="1290" y="277"/>
                  </a:lnTo>
                  <a:lnTo>
                    <a:pt x="1290" y="277"/>
                  </a:lnTo>
                  <a:lnTo>
                    <a:pt x="1303" y="298"/>
                  </a:lnTo>
                  <a:lnTo>
                    <a:pt x="1316" y="320"/>
                  </a:lnTo>
                  <a:lnTo>
                    <a:pt x="1340" y="365"/>
                  </a:lnTo>
                  <a:lnTo>
                    <a:pt x="1351" y="386"/>
                  </a:lnTo>
                  <a:lnTo>
                    <a:pt x="1363" y="408"/>
                  </a:lnTo>
                  <a:lnTo>
                    <a:pt x="1377" y="429"/>
                  </a:lnTo>
                  <a:lnTo>
                    <a:pt x="1390" y="450"/>
                  </a:lnTo>
                  <a:lnTo>
                    <a:pt x="1390" y="450"/>
                  </a:lnTo>
                  <a:lnTo>
                    <a:pt x="1399" y="460"/>
                  </a:lnTo>
                  <a:lnTo>
                    <a:pt x="1408" y="470"/>
                  </a:lnTo>
                  <a:lnTo>
                    <a:pt x="1428" y="488"/>
                  </a:lnTo>
                  <a:lnTo>
                    <a:pt x="1447" y="505"/>
                  </a:lnTo>
                  <a:lnTo>
                    <a:pt x="1467" y="523"/>
                  </a:lnTo>
                  <a:lnTo>
                    <a:pt x="1467" y="523"/>
                  </a:lnTo>
                  <a:lnTo>
                    <a:pt x="1474" y="531"/>
                  </a:lnTo>
                  <a:lnTo>
                    <a:pt x="1482" y="540"/>
                  </a:lnTo>
                  <a:lnTo>
                    <a:pt x="1488" y="550"/>
                  </a:lnTo>
                  <a:lnTo>
                    <a:pt x="1493" y="561"/>
                  </a:lnTo>
                  <a:lnTo>
                    <a:pt x="1493" y="561"/>
                  </a:lnTo>
                  <a:lnTo>
                    <a:pt x="1498" y="574"/>
                  </a:lnTo>
                  <a:lnTo>
                    <a:pt x="1500" y="588"/>
                  </a:lnTo>
                  <a:lnTo>
                    <a:pt x="1500" y="601"/>
                  </a:lnTo>
                  <a:lnTo>
                    <a:pt x="1498" y="615"/>
                  </a:lnTo>
                  <a:lnTo>
                    <a:pt x="1498" y="615"/>
                  </a:lnTo>
                  <a:lnTo>
                    <a:pt x="1494" y="633"/>
                  </a:lnTo>
                  <a:lnTo>
                    <a:pt x="1489" y="650"/>
                  </a:lnTo>
                  <a:lnTo>
                    <a:pt x="1483" y="667"/>
                  </a:lnTo>
                  <a:lnTo>
                    <a:pt x="1475" y="683"/>
                  </a:lnTo>
                  <a:lnTo>
                    <a:pt x="1467" y="699"/>
                  </a:lnTo>
                  <a:lnTo>
                    <a:pt x="1458" y="715"/>
                  </a:lnTo>
                  <a:lnTo>
                    <a:pt x="1438" y="746"/>
                  </a:lnTo>
                  <a:lnTo>
                    <a:pt x="1438" y="746"/>
                  </a:lnTo>
                  <a:lnTo>
                    <a:pt x="1419" y="775"/>
                  </a:lnTo>
                  <a:lnTo>
                    <a:pt x="1398" y="803"/>
                  </a:lnTo>
                  <a:lnTo>
                    <a:pt x="1387" y="816"/>
                  </a:lnTo>
                  <a:lnTo>
                    <a:pt x="1375" y="829"/>
                  </a:lnTo>
                  <a:lnTo>
                    <a:pt x="1363" y="842"/>
                  </a:lnTo>
                  <a:lnTo>
                    <a:pt x="1349" y="852"/>
                  </a:lnTo>
                  <a:lnTo>
                    <a:pt x="1349" y="852"/>
                  </a:lnTo>
                  <a:lnTo>
                    <a:pt x="1340" y="859"/>
                  </a:lnTo>
                  <a:lnTo>
                    <a:pt x="1329" y="864"/>
                  </a:lnTo>
                  <a:lnTo>
                    <a:pt x="1318" y="869"/>
                  </a:lnTo>
                  <a:lnTo>
                    <a:pt x="1308" y="872"/>
                  </a:lnTo>
                  <a:lnTo>
                    <a:pt x="1297" y="875"/>
                  </a:lnTo>
                  <a:lnTo>
                    <a:pt x="1285" y="876"/>
                  </a:lnTo>
                  <a:lnTo>
                    <a:pt x="1274" y="876"/>
                  </a:lnTo>
                  <a:lnTo>
                    <a:pt x="1262" y="873"/>
                  </a:lnTo>
                  <a:lnTo>
                    <a:pt x="1262" y="873"/>
                  </a:lnTo>
                  <a:lnTo>
                    <a:pt x="1250" y="870"/>
                  </a:lnTo>
                  <a:lnTo>
                    <a:pt x="1238" y="866"/>
                  </a:lnTo>
                  <a:lnTo>
                    <a:pt x="1226" y="861"/>
                  </a:lnTo>
                  <a:lnTo>
                    <a:pt x="1214" y="855"/>
                  </a:lnTo>
                  <a:lnTo>
                    <a:pt x="1192" y="842"/>
                  </a:lnTo>
                  <a:lnTo>
                    <a:pt x="1171" y="827"/>
                  </a:lnTo>
                  <a:lnTo>
                    <a:pt x="1171" y="827"/>
                  </a:lnTo>
                  <a:lnTo>
                    <a:pt x="1145" y="808"/>
                  </a:lnTo>
                  <a:lnTo>
                    <a:pt x="1120" y="787"/>
                  </a:lnTo>
                  <a:lnTo>
                    <a:pt x="1120" y="787"/>
                  </a:lnTo>
                  <a:lnTo>
                    <a:pt x="1118" y="786"/>
                  </a:lnTo>
                  <a:lnTo>
                    <a:pt x="1115" y="786"/>
                  </a:lnTo>
                  <a:lnTo>
                    <a:pt x="1113" y="786"/>
                  </a:lnTo>
                  <a:lnTo>
                    <a:pt x="1110" y="788"/>
                  </a:lnTo>
                  <a:lnTo>
                    <a:pt x="1109" y="791"/>
                  </a:lnTo>
                  <a:lnTo>
                    <a:pt x="1109" y="793"/>
                  </a:lnTo>
                  <a:lnTo>
                    <a:pt x="1109" y="795"/>
                  </a:lnTo>
                  <a:lnTo>
                    <a:pt x="1111" y="797"/>
                  </a:lnTo>
                  <a:lnTo>
                    <a:pt x="1111" y="7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EBCA1D36-9BB9-F873-7085-8D26AD0D8D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7" y="2719"/>
              <a:ext cx="273" cy="267"/>
            </a:xfrm>
            <a:custGeom>
              <a:avLst/>
              <a:gdLst>
                <a:gd name="T0" fmla="*/ 327 w 548"/>
                <a:gd name="T1" fmla="*/ 9 h 534"/>
                <a:gd name="T2" fmla="*/ 291 w 548"/>
                <a:gd name="T3" fmla="*/ 26 h 534"/>
                <a:gd name="T4" fmla="*/ 238 w 548"/>
                <a:gd name="T5" fmla="*/ 38 h 534"/>
                <a:gd name="T6" fmla="*/ 156 w 548"/>
                <a:gd name="T7" fmla="*/ 43 h 534"/>
                <a:gd name="T8" fmla="*/ 118 w 548"/>
                <a:gd name="T9" fmla="*/ 49 h 534"/>
                <a:gd name="T10" fmla="*/ 82 w 548"/>
                <a:gd name="T11" fmla="*/ 60 h 534"/>
                <a:gd name="T12" fmla="*/ 49 w 548"/>
                <a:gd name="T13" fmla="*/ 79 h 534"/>
                <a:gd name="T14" fmla="*/ 30 w 548"/>
                <a:gd name="T15" fmla="*/ 100 h 534"/>
                <a:gd name="T16" fmla="*/ 10 w 548"/>
                <a:gd name="T17" fmla="*/ 142 h 534"/>
                <a:gd name="T18" fmla="*/ 1 w 548"/>
                <a:gd name="T19" fmla="*/ 188 h 534"/>
                <a:gd name="T20" fmla="*/ 1 w 548"/>
                <a:gd name="T21" fmla="*/ 219 h 534"/>
                <a:gd name="T22" fmla="*/ 8 w 548"/>
                <a:gd name="T23" fmla="*/ 265 h 534"/>
                <a:gd name="T24" fmla="*/ 21 w 548"/>
                <a:gd name="T25" fmla="*/ 310 h 534"/>
                <a:gd name="T26" fmla="*/ 42 w 548"/>
                <a:gd name="T27" fmla="*/ 352 h 534"/>
                <a:gd name="T28" fmla="*/ 67 w 548"/>
                <a:gd name="T29" fmla="*/ 391 h 534"/>
                <a:gd name="T30" fmla="*/ 98 w 548"/>
                <a:gd name="T31" fmla="*/ 427 h 534"/>
                <a:gd name="T32" fmla="*/ 138 w 548"/>
                <a:gd name="T33" fmla="*/ 462 h 534"/>
                <a:gd name="T34" fmla="*/ 209 w 548"/>
                <a:gd name="T35" fmla="*/ 500 h 534"/>
                <a:gd name="T36" fmla="*/ 287 w 548"/>
                <a:gd name="T37" fmla="*/ 522 h 534"/>
                <a:gd name="T38" fmla="*/ 343 w 548"/>
                <a:gd name="T39" fmla="*/ 530 h 534"/>
                <a:gd name="T40" fmla="*/ 428 w 548"/>
                <a:gd name="T41" fmla="*/ 534 h 534"/>
                <a:gd name="T42" fmla="*/ 513 w 548"/>
                <a:gd name="T43" fmla="*/ 532 h 534"/>
                <a:gd name="T44" fmla="*/ 544 w 548"/>
                <a:gd name="T45" fmla="*/ 531 h 534"/>
                <a:gd name="T46" fmla="*/ 548 w 548"/>
                <a:gd name="T47" fmla="*/ 525 h 534"/>
                <a:gd name="T48" fmla="*/ 544 w 548"/>
                <a:gd name="T49" fmla="*/ 519 h 534"/>
                <a:gd name="T50" fmla="*/ 486 w 548"/>
                <a:gd name="T51" fmla="*/ 520 h 534"/>
                <a:gd name="T52" fmla="*/ 374 w 548"/>
                <a:gd name="T53" fmla="*/ 519 h 534"/>
                <a:gd name="T54" fmla="*/ 317 w 548"/>
                <a:gd name="T55" fmla="*/ 514 h 534"/>
                <a:gd name="T56" fmla="*/ 241 w 548"/>
                <a:gd name="T57" fmla="*/ 498 h 534"/>
                <a:gd name="T58" fmla="*/ 170 w 548"/>
                <a:gd name="T59" fmla="*/ 467 h 534"/>
                <a:gd name="T60" fmla="*/ 127 w 548"/>
                <a:gd name="T61" fmla="*/ 436 h 534"/>
                <a:gd name="T62" fmla="*/ 96 w 548"/>
                <a:gd name="T63" fmla="*/ 406 h 534"/>
                <a:gd name="T64" fmla="*/ 68 w 548"/>
                <a:gd name="T65" fmla="*/ 371 h 534"/>
                <a:gd name="T66" fmla="*/ 45 w 548"/>
                <a:gd name="T67" fmla="*/ 332 h 534"/>
                <a:gd name="T68" fmla="*/ 28 w 548"/>
                <a:gd name="T69" fmla="*/ 291 h 534"/>
                <a:gd name="T70" fmla="*/ 17 w 548"/>
                <a:gd name="T71" fmla="*/ 247 h 534"/>
                <a:gd name="T72" fmla="*/ 14 w 548"/>
                <a:gd name="T73" fmla="*/ 218 h 534"/>
                <a:gd name="T74" fmla="*/ 15 w 548"/>
                <a:gd name="T75" fmla="*/ 170 h 534"/>
                <a:gd name="T76" fmla="*/ 29 w 548"/>
                <a:gd name="T77" fmla="*/ 125 h 534"/>
                <a:gd name="T78" fmla="*/ 45 w 548"/>
                <a:gd name="T79" fmla="*/ 102 h 534"/>
                <a:gd name="T80" fmla="*/ 73 w 548"/>
                <a:gd name="T81" fmla="*/ 78 h 534"/>
                <a:gd name="T82" fmla="*/ 107 w 548"/>
                <a:gd name="T83" fmla="*/ 65 h 534"/>
                <a:gd name="T84" fmla="*/ 144 w 548"/>
                <a:gd name="T85" fmla="*/ 57 h 534"/>
                <a:gd name="T86" fmla="*/ 251 w 548"/>
                <a:gd name="T87" fmla="*/ 49 h 534"/>
                <a:gd name="T88" fmla="*/ 289 w 548"/>
                <a:gd name="T89" fmla="*/ 40 h 534"/>
                <a:gd name="T90" fmla="*/ 325 w 548"/>
                <a:gd name="T91" fmla="*/ 25 h 534"/>
                <a:gd name="T92" fmla="*/ 347 w 548"/>
                <a:gd name="T93" fmla="*/ 10 h 534"/>
                <a:gd name="T94" fmla="*/ 349 w 548"/>
                <a:gd name="T95" fmla="*/ 6 h 534"/>
                <a:gd name="T96" fmla="*/ 345 w 548"/>
                <a:gd name="T97" fmla="*/ 0 h 534"/>
                <a:gd name="T98" fmla="*/ 338 w 548"/>
                <a:gd name="T99" fmla="*/ 1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48" h="534">
                  <a:moveTo>
                    <a:pt x="338" y="1"/>
                  </a:moveTo>
                  <a:lnTo>
                    <a:pt x="338" y="1"/>
                  </a:lnTo>
                  <a:lnTo>
                    <a:pt x="327" y="9"/>
                  </a:lnTo>
                  <a:lnTo>
                    <a:pt x="315" y="16"/>
                  </a:lnTo>
                  <a:lnTo>
                    <a:pt x="303" y="22"/>
                  </a:lnTo>
                  <a:lnTo>
                    <a:pt x="291" y="26"/>
                  </a:lnTo>
                  <a:lnTo>
                    <a:pt x="278" y="31"/>
                  </a:lnTo>
                  <a:lnTo>
                    <a:pt x="264" y="34"/>
                  </a:lnTo>
                  <a:lnTo>
                    <a:pt x="238" y="38"/>
                  </a:lnTo>
                  <a:lnTo>
                    <a:pt x="211" y="40"/>
                  </a:lnTo>
                  <a:lnTo>
                    <a:pt x="184" y="42"/>
                  </a:lnTo>
                  <a:lnTo>
                    <a:pt x="156" y="43"/>
                  </a:lnTo>
                  <a:lnTo>
                    <a:pt x="131" y="46"/>
                  </a:lnTo>
                  <a:lnTo>
                    <a:pt x="131" y="46"/>
                  </a:lnTo>
                  <a:lnTo>
                    <a:pt x="118" y="49"/>
                  </a:lnTo>
                  <a:lnTo>
                    <a:pt x="105" y="52"/>
                  </a:lnTo>
                  <a:lnTo>
                    <a:pt x="94" y="56"/>
                  </a:lnTo>
                  <a:lnTo>
                    <a:pt x="82" y="60"/>
                  </a:lnTo>
                  <a:lnTo>
                    <a:pt x="70" y="66"/>
                  </a:lnTo>
                  <a:lnTo>
                    <a:pt x="60" y="72"/>
                  </a:lnTo>
                  <a:lnTo>
                    <a:pt x="49" y="79"/>
                  </a:lnTo>
                  <a:lnTo>
                    <a:pt x="40" y="88"/>
                  </a:lnTo>
                  <a:lnTo>
                    <a:pt x="40" y="88"/>
                  </a:lnTo>
                  <a:lnTo>
                    <a:pt x="30" y="100"/>
                  </a:lnTo>
                  <a:lnTo>
                    <a:pt x="21" y="113"/>
                  </a:lnTo>
                  <a:lnTo>
                    <a:pt x="15" y="127"/>
                  </a:lnTo>
                  <a:lnTo>
                    <a:pt x="10" y="142"/>
                  </a:lnTo>
                  <a:lnTo>
                    <a:pt x="5" y="157"/>
                  </a:lnTo>
                  <a:lnTo>
                    <a:pt x="2" y="172"/>
                  </a:lnTo>
                  <a:lnTo>
                    <a:pt x="1" y="188"/>
                  </a:lnTo>
                  <a:lnTo>
                    <a:pt x="0" y="204"/>
                  </a:lnTo>
                  <a:lnTo>
                    <a:pt x="0" y="204"/>
                  </a:lnTo>
                  <a:lnTo>
                    <a:pt x="1" y="219"/>
                  </a:lnTo>
                  <a:lnTo>
                    <a:pt x="2" y="235"/>
                  </a:lnTo>
                  <a:lnTo>
                    <a:pt x="4" y="249"/>
                  </a:lnTo>
                  <a:lnTo>
                    <a:pt x="8" y="265"/>
                  </a:lnTo>
                  <a:lnTo>
                    <a:pt x="12" y="280"/>
                  </a:lnTo>
                  <a:lnTo>
                    <a:pt x="16" y="295"/>
                  </a:lnTo>
                  <a:lnTo>
                    <a:pt x="21" y="310"/>
                  </a:lnTo>
                  <a:lnTo>
                    <a:pt x="28" y="324"/>
                  </a:lnTo>
                  <a:lnTo>
                    <a:pt x="34" y="339"/>
                  </a:lnTo>
                  <a:lnTo>
                    <a:pt x="42" y="352"/>
                  </a:lnTo>
                  <a:lnTo>
                    <a:pt x="50" y="365"/>
                  </a:lnTo>
                  <a:lnTo>
                    <a:pt x="59" y="379"/>
                  </a:lnTo>
                  <a:lnTo>
                    <a:pt x="67" y="391"/>
                  </a:lnTo>
                  <a:lnTo>
                    <a:pt x="77" y="403"/>
                  </a:lnTo>
                  <a:lnTo>
                    <a:pt x="87" y="415"/>
                  </a:lnTo>
                  <a:lnTo>
                    <a:pt x="98" y="427"/>
                  </a:lnTo>
                  <a:lnTo>
                    <a:pt x="98" y="427"/>
                  </a:lnTo>
                  <a:lnTo>
                    <a:pt x="117" y="445"/>
                  </a:lnTo>
                  <a:lnTo>
                    <a:pt x="138" y="462"/>
                  </a:lnTo>
                  <a:lnTo>
                    <a:pt x="161" y="476"/>
                  </a:lnTo>
                  <a:lnTo>
                    <a:pt x="185" y="488"/>
                  </a:lnTo>
                  <a:lnTo>
                    <a:pt x="209" y="500"/>
                  </a:lnTo>
                  <a:lnTo>
                    <a:pt x="234" y="509"/>
                  </a:lnTo>
                  <a:lnTo>
                    <a:pt x="260" y="516"/>
                  </a:lnTo>
                  <a:lnTo>
                    <a:pt x="287" y="522"/>
                  </a:lnTo>
                  <a:lnTo>
                    <a:pt x="287" y="522"/>
                  </a:lnTo>
                  <a:lnTo>
                    <a:pt x="314" y="527"/>
                  </a:lnTo>
                  <a:lnTo>
                    <a:pt x="343" y="530"/>
                  </a:lnTo>
                  <a:lnTo>
                    <a:pt x="370" y="532"/>
                  </a:lnTo>
                  <a:lnTo>
                    <a:pt x="399" y="533"/>
                  </a:lnTo>
                  <a:lnTo>
                    <a:pt x="428" y="534"/>
                  </a:lnTo>
                  <a:lnTo>
                    <a:pt x="455" y="534"/>
                  </a:lnTo>
                  <a:lnTo>
                    <a:pt x="513" y="532"/>
                  </a:lnTo>
                  <a:lnTo>
                    <a:pt x="513" y="532"/>
                  </a:lnTo>
                  <a:lnTo>
                    <a:pt x="541" y="531"/>
                  </a:lnTo>
                  <a:lnTo>
                    <a:pt x="541" y="531"/>
                  </a:lnTo>
                  <a:lnTo>
                    <a:pt x="544" y="531"/>
                  </a:lnTo>
                  <a:lnTo>
                    <a:pt x="547" y="529"/>
                  </a:lnTo>
                  <a:lnTo>
                    <a:pt x="548" y="527"/>
                  </a:lnTo>
                  <a:lnTo>
                    <a:pt x="548" y="525"/>
                  </a:lnTo>
                  <a:lnTo>
                    <a:pt x="548" y="522"/>
                  </a:lnTo>
                  <a:lnTo>
                    <a:pt x="547" y="520"/>
                  </a:lnTo>
                  <a:lnTo>
                    <a:pt x="544" y="519"/>
                  </a:lnTo>
                  <a:lnTo>
                    <a:pt x="541" y="518"/>
                  </a:lnTo>
                  <a:lnTo>
                    <a:pt x="541" y="518"/>
                  </a:lnTo>
                  <a:lnTo>
                    <a:pt x="486" y="520"/>
                  </a:lnTo>
                  <a:lnTo>
                    <a:pt x="430" y="521"/>
                  </a:lnTo>
                  <a:lnTo>
                    <a:pt x="401" y="521"/>
                  </a:lnTo>
                  <a:lnTo>
                    <a:pt x="374" y="519"/>
                  </a:lnTo>
                  <a:lnTo>
                    <a:pt x="346" y="517"/>
                  </a:lnTo>
                  <a:lnTo>
                    <a:pt x="317" y="514"/>
                  </a:lnTo>
                  <a:lnTo>
                    <a:pt x="317" y="514"/>
                  </a:lnTo>
                  <a:lnTo>
                    <a:pt x="292" y="511"/>
                  </a:lnTo>
                  <a:lnTo>
                    <a:pt x="266" y="504"/>
                  </a:lnTo>
                  <a:lnTo>
                    <a:pt x="241" y="498"/>
                  </a:lnTo>
                  <a:lnTo>
                    <a:pt x="217" y="490"/>
                  </a:lnTo>
                  <a:lnTo>
                    <a:pt x="193" y="479"/>
                  </a:lnTo>
                  <a:lnTo>
                    <a:pt x="170" y="467"/>
                  </a:lnTo>
                  <a:lnTo>
                    <a:pt x="148" y="453"/>
                  </a:lnTo>
                  <a:lnTo>
                    <a:pt x="127" y="436"/>
                  </a:lnTo>
                  <a:lnTo>
                    <a:pt x="127" y="436"/>
                  </a:lnTo>
                  <a:lnTo>
                    <a:pt x="116" y="427"/>
                  </a:lnTo>
                  <a:lnTo>
                    <a:pt x="105" y="416"/>
                  </a:lnTo>
                  <a:lnTo>
                    <a:pt x="96" y="406"/>
                  </a:lnTo>
                  <a:lnTo>
                    <a:pt x="86" y="395"/>
                  </a:lnTo>
                  <a:lnTo>
                    <a:pt x="77" y="382"/>
                  </a:lnTo>
                  <a:lnTo>
                    <a:pt x="68" y="371"/>
                  </a:lnTo>
                  <a:lnTo>
                    <a:pt x="60" y="358"/>
                  </a:lnTo>
                  <a:lnTo>
                    <a:pt x="52" y="345"/>
                  </a:lnTo>
                  <a:lnTo>
                    <a:pt x="45" y="332"/>
                  </a:lnTo>
                  <a:lnTo>
                    <a:pt x="38" y="318"/>
                  </a:lnTo>
                  <a:lnTo>
                    <a:pt x="33" y="305"/>
                  </a:lnTo>
                  <a:lnTo>
                    <a:pt x="28" y="291"/>
                  </a:lnTo>
                  <a:lnTo>
                    <a:pt x="23" y="276"/>
                  </a:lnTo>
                  <a:lnTo>
                    <a:pt x="20" y="262"/>
                  </a:lnTo>
                  <a:lnTo>
                    <a:pt x="17" y="247"/>
                  </a:lnTo>
                  <a:lnTo>
                    <a:pt x="15" y="232"/>
                  </a:lnTo>
                  <a:lnTo>
                    <a:pt x="15" y="232"/>
                  </a:lnTo>
                  <a:lnTo>
                    <a:pt x="14" y="218"/>
                  </a:lnTo>
                  <a:lnTo>
                    <a:pt x="13" y="202"/>
                  </a:lnTo>
                  <a:lnTo>
                    <a:pt x="14" y="186"/>
                  </a:lnTo>
                  <a:lnTo>
                    <a:pt x="15" y="170"/>
                  </a:lnTo>
                  <a:lnTo>
                    <a:pt x="18" y="154"/>
                  </a:lnTo>
                  <a:lnTo>
                    <a:pt x="23" y="139"/>
                  </a:lnTo>
                  <a:lnTo>
                    <a:pt x="29" y="125"/>
                  </a:lnTo>
                  <a:lnTo>
                    <a:pt x="37" y="111"/>
                  </a:lnTo>
                  <a:lnTo>
                    <a:pt x="37" y="111"/>
                  </a:lnTo>
                  <a:lnTo>
                    <a:pt x="45" y="102"/>
                  </a:lnTo>
                  <a:lnTo>
                    <a:pt x="53" y="93"/>
                  </a:lnTo>
                  <a:lnTo>
                    <a:pt x="63" y="85"/>
                  </a:lnTo>
                  <a:lnTo>
                    <a:pt x="73" y="78"/>
                  </a:lnTo>
                  <a:lnTo>
                    <a:pt x="84" y="73"/>
                  </a:lnTo>
                  <a:lnTo>
                    <a:pt x="96" y="69"/>
                  </a:lnTo>
                  <a:lnTo>
                    <a:pt x="107" y="65"/>
                  </a:lnTo>
                  <a:lnTo>
                    <a:pt x="119" y="61"/>
                  </a:lnTo>
                  <a:lnTo>
                    <a:pt x="119" y="61"/>
                  </a:lnTo>
                  <a:lnTo>
                    <a:pt x="144" y="57"/>
                  </a:lnTo>
                  <a:lnTo>
                    <a:pt x="171" y="55"/>
                  </a:lnTo>
                  <a:lnTo>
                    <a:pt x="224" y="52"/>
                  </a:lnTo>
                  <a:lnTo>
                    <a:pt x="251" y="49"/>
                  </a:lnTo>
                  <a:lnTo>
                    <a:pt x="263" y="46"/>
                  </a:lnTo>
                  <a:lnTo>
                    <a:pt x="276" y="43"/>
                  </a:lnTo>
                  <a:lnTo>
                    <a:pt x="289" y="40"/>
                  </a:lnTo>
                  <a:lnTo>
                    <a:pt x="301" y="36"/>
                  </a:lnTo>
                  <a:lnTo>
                    <a:pt x="313" y="31"/>
                  </a:lnTo>
                  <a:lnTo>
                    <a:pt x="325" y="25"/>
                  </a:lnTo>
                  <a:lnTo>
                    <a:pt x="325" y="25"/>
                  </a:lnTo>
                  <a:lnTo>
                    <a:pt x="336" y="18"/>
                  </a:lnTo>
                  <a:lnTo>
                    <a:pt x="347" y="10"/>
                  </a:lnTo>
                  <a:lnTo>
                    <a:pt x="347" y="10"/>
                  </a:lnTo>
                  <a:lnTo>
                    <a:pt x="348" y="8"/>
                  </a:lnTo>
                  <a:lnTo>
                    <a:pt x="349" y="6"/>
                  </a:lnTo>
                  <a:lnTo>
                    <a:pt x="348" y="3"/>
                  </a:lnTo>
                  <a:lnTo>
                    <a:pt x="347" y="2"/>
                  </a:lnTo>
                  <a:lnTo>
                    <a:pt x="345" y="0"/>
                  </a:lnTo>
                  <a:lnTo>
                    <a:pt x="343" y="0"/>
                  </a:lnTo>
                  <a:lnTo>
                    <a:pt x="340" y="0"/>
                  </a:lnTo>
                  <a:lnTo>
                    <a:pt x="338" y="1"/>
                  </a:lnTo>
                  <a:lnTo>
                    <a:pt x="33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106EF567-E82D-2021-568E-79DF1FF7B4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4" y="2911"/>
              <a:ext cx="239" cy="275"/>
            </a:xfrm>
            <a:custGeom>
              <a:avLst/>
              <a:gdLst>
                <a:gd name="T0" fmla="*/ 2 w 479"/>
                <a:gd name="T1" fmla="*/ 6 h 552"/>
                <a:gd name="T2" fmla="*/ 0 w 479"/>
                <a:gd name="T3" fmla="*/ 59 h 552"/>
                <a:gd name="T4" fmla="*/ 0 w 479"/>
                <a:gd name="T5" fmla="*/ 98 h 552"/>
                <a:gd name="T6" fmla="*/ 2 w 479"/>
                <a:gd name="T7" fmla="*/ 111 h 552"/>
                <a:gd name="T8" fmla="*/ 8 w 479"/>
                <a:gd name="T9" fmla="*/ 135 h 552"/>
                <a:gd name="T10" fmla="*/ 18 w 479"/>
                <a:gd name="T11" fmla="*/ 159 h 552"/>
                <a:gd name="T12" fmla="*/ 24 w 479"/>
                <a:gd name="T13" fmla="*/ 167 h 552"/>
                <a:gd name="T14" fmla="*/ 38 w 479"/>
                <a:gd name="T15" fmla="*/ 182 h 552"/>
                <a:gd name="T16" fmla="*/ 47 w 479"/>
                <a:gd name="T17" fmla="*/ 188 h 552"/>
                <a:gd name="T18" fmla="*/ 64 w 479"/>
                <a:gd name="T19" fmla="*/ 199 h 552"/>
                <a:gd name="T20" fmla="*/ 103 w 479"/>
                <a:gd name="T21" fmla="*/ 216 h 552"/>
                <a:gd name="T22" fmla="*/ 143 w 479"/>
                <a:gd name="T23" fmla="*/ 227 h 552"/>
                <a:gd name="T24" fmla="*/ 206 w 479"/>
                <a:gd name="T25" fmla="*/ 237 h 552"/>
                <a:gd name="T26" fmla="*/ 226 w 479"/>
                <a:gd name="T27" fmla="*/ 240 h 552"/>
                <a:gd name="T28" fmla="*/ 267 w 479"/>
                <a:gd name="T29" fmla="*/ 251 h 552"/>
                <a:gd name="T30" fmla="*/ 286 w 479"/>
                <a:gd name="T31" fmla="*/ 258 h 552"/>
                <a:gd name="T32" fmla="*/ 319 w 479"/>
                <a:gd name="T33" fmla="*/ 277 h 552"/>
                <a:gd name="T34" fmla="*/ 346 w 479"/>
                <a:gd name="T35" fmla="*/ 301 h 552"/>
                <a:gd name="T36" fmla="*/ 356 w 479"/>
                <a:gd name="T37" fmla="*/ 314 h 552"/>
                <a:gd name="T38" fmla="*/ 371 w 479"/>
                <a:gd name="T39" fmla="*/ 341 h 552"/>
                <a:gd name="T40" fmla="*/ 381 w 479"/>
                <a:gd name="T41" fmla="*/ 371 h 552"/>
                <a:gd name="T42" fmla="*/ 393 w 479"/>
                <a:gd name="T43" fmla="*/ 416 h 552"/>
                <a:gd name="T44" fmla="*/ 402 w 479"/>
                <a:gd name="T45" fmla="*/ 449 h 552"/>
                <a:gd name="T46" fmla="*/ 415 w 479"/>
                <a:gd name="T47" fmla="*/ 481 h 552"/>
                <a:gd name="T48" fmla="*/ 431 w 479"/>
                <a:gd name="T49" fmla="*/ 510 h 552"/>
                <a:gd name="T50" fmla="*/ 452 w 479"/>
                <a:gd name="T51" fmla="*/ 537 h 552"/>
                <a:gd name="T52" fmla="*/ 467 w 479"/>
                <a:gd name="T53" fmla="*/ 550 h 552"/>
                <a:gd name="T54" fmla="*/ 469 w 479"/>
                <a:gd name="T55" fmla="*/ 552 h 552"/>
                <a:gd name="T56" fmla="*/ 474 w 479"/>
                <a:gd name="T57" fmla="*/ 551 h 552"/>
                <a:gd name="T58" fmla="*/ 478 w 479"/>
                <a:gd name="T59" fmla="*/ 547 h 552"/>
                <a:gd name="T60" fmla="*/ 478 w 479"/>
                <a:gd name="T61" fmla="*/ 543 h 552"/>
                <a:gd name="T62" fmla="*/ 477 w 479"/>
                <a:gd name="T63" fmla="*/ 541 h 552"/>
                <a:gd name="T64" fmla="*/ 451 w 479"/>
                <a:gd name="T65" fmla="*/ 516 h 552"/>
                <a:gd name="T66" fmla="*/ 431 w 479"/>
                <a:gd name="T67" fmla="*/ 486 h 552"/>
                <a:gd name="T68" fmla="*/ 425 w 479"/>
                <a:gd name="T69" fmla="*/ 471 h 552"/>
                <a:gd name="T70" fmla="*/ 413 w 479"/>
                <a:gd name="T71" fmla="*/ 441 h 552"/>
                <a:gd name="T72" fmla="*/ 409 w 479"/>
                <a:gd name="T73" fmla="*/ 425 h 552"/>
                <a:gd name="T74" fmla="*/ 393 w 479"/>
                <a:gd name="T75" fmla="*/ 365 h 552"/>
                <a:gd name="T76" fmla="*/ 381 w 479"/>
                <a:gd name="T77" fmla="*/ 335 h 552"/>
                <a:gd name="T78" fmla="*/ 366 w 479"/>
                <a:gd name="T79" fmla="*/ 307 h 552"/>
                <a:gd name="T80" fmla="*/ 355 w 479"/>
                <a:gd name="T81" fmla="*/ 292 h 552"/>
                <a:gd name="T82" fmla="*/ 327 w 479"/>
                <a:gd name="T83" fmla="*/ 267 h 552"/>
                <a:gd name="T84" fmla="*/ 294 w 479"/>
                <a:gd name="T85" fmla="*/ 248 h 552"/>
                <a:gd name="T86" fmla="*/ 258 w 479"/>
                <a:gd name="T87" fmla="*/ 235 h 552"/>
                <a:gd name="T88" fmla="*/ 239 w 479"/>
                <a:gd name="T89" fmla="*/ 230 h 552"/>
                <a:gd name="T90" fmla="*/ 157 w 479"/>
                <a:gd name="T91" fmla="*/ 216 h 552"/>
                <a:gd name="T92" fmla="*/ 117 w 479"/>
                <a:gd name="T93" fmla="*/ 206 h 552"/>
                <a:gd name="T94" fmla="*/ 78 w 479"/>
                <a:gd name="T95" fmla="*/ 193 h 552"/>
                <a:gd name="T96" fmla="*/ 61 w 479"/>
                <a:gd name="T97" fmla="*/ 182 h 552"/>
                <a:gd name="T98" fmla="*/ 45 w 479"/>
                <a:gd name="T99" fmla="*/ 170 h 552"/>
                <a:gd name="T100" fmla="*/ 37 w 479"/>
                <a:gd name="T101" fmla="*/ 164 h 552"/>
                <a:gd name="T102" fmla="*/ 31 w 479"/>
                <a:gd name="T103" fmla="*/ 156 h 552"/>
                <a:gd name="T104" fmla="*/ 25 w 479"/>
                <a:gd name="T105" fmla="*/ 146 h 552"/>
                <a:gd name="T106" fmla="*/ 20 w 479"/>
                <a:gd name="T107" fmla="*/ 134 h 552"/>
                <a:gd name="T108" fmla="*/ 14 w 479"/>
                <a:gd name="T109" fmla="*/ 109 h 552"/>
                <a:gd name="T110" fmla="*/ 13 w 479"/>
                <a:gd name="T111" fmla="*/ 83 h 552"/>
                <a:gd name="T112" fmla="*/ 14 w 479"/>
                <a:gd name="T113" fmla="*/ 32 h 552"/>
                <a:gd name="T114" fmla="*/ 15 w 479"/>
                <a:gd name="T115" fmla="*/ 6 h 552"/>
                <a:gd name="T116" fmla="*/ 15 w 479"/>
                <a:gd name="T117" fmla="*/ 3 h 552"/>
                <a:gd name="T118" fmla="*/ 11 w 479"/>
                <a:gd name="T119" fmla="*/ 0 h 552"/>
                <a:gd name="T120" fmla="*/ 7 w 479"/>
                <a:gd name="T121" fmla="*/ 0 h 552"/>
                <a:gd name="T122" fmla="*/ 3 w 479"/>
                <a:gd name="T123" fmla="*/ 3 h 552"/>
                <a:gd name="T124" fmla="*/ 2 w 479"/>
                <a:gd name="T125" fmla="*/ 6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79" h="552">
                  <a:moveTo>
                    <a:pt x="2" y="6"/>
                  </a:moveTo>
                  <a:lnTo>
                    <a:pt x="2" y="6"/>
                  </a:lnTo>
                  <a:lnTo>
                    <a:pt x="1" y="32"/>
                  </a:lnTo>
                  <a:lnTo>
                    <a:pt x="0" y="59"/>
                  </a:lnTo>
                  <a:lnTo>
                    <a:pt x="0" y="84"/>
                  </a:lnTo>
                  <a:lnTo>
                    <a:pt x="0" y="98"/>
                  </a:lnTo>
                  <a:lnTo>
                    <a:pt x="2" y="111"/>
                  </a:lnTo>
                  <a:lnTo>
                    <a:pt x="2" y="111"/>
                  </a:lnTo>
                  <a:lnTo>
                    <a:pt x="5" y="124"/>
                  </a:lnTo>
                  <a:lnTo>
                    <a:pt x="8" y="135"/>
                  </a:lnTo>
                  <a:lnTo>
                    <a:pt x="12" y="148"/>
                  </a:lnTo>
                  <a:lnTo>
                    <a:pt x="18" y="159"/>
                  </a:lnTo>
                  <a:lnTo>
                    <a:pt x="18" y="159"/>
                  </a:lnTo>
                  <a:lnTo>
                    <a:pt x="24" y="167"/>
                  </a:lnTo>
                  <a:lnTo>
                    <a:pt x="31" y="175"/>
                  </a:lnTo>
                  <a:lnTo>
                    <a:pt x="38" y="182"/>
                  </a:lnTo>
                  <a:lnTo>
                    <a:pt x="47" y="188"/>
                  </a:lnTo>
                  <a:lnTo>
                    <a:pt x="47" y="188"/>
                  </a:lnTo>
                  <a:lnTo>
                    <a:pt x="55" y="194"/>
                  </a:lnTo>
                  <a:lnTo>
                    <a:pt x="64" y="199"/>
                  </a:lnTo>
                  <a:lnTo>
                    <a:pt x="83" y="209"/>
                  </a:lnTo>
                  <a:lnTo>
                    <a:pt x="103" y="216"/>
                  </a:lnTo>
                  <a:lnTo>
                    <a:pt x="123" y="222"/>
                  </a:lnTo>
                  <a:lnTo>
                    <a:pt x="143" y="227"/>
                  </a:lnTo>
                  <a:lnTo>
                    <a:pt x="165" y="231"/>
                  </a:lnTo>
                  <a:lnTo>
                    <a:pt x="206" y="237"/>
                  </a:lnTo>
                  <a:lnTo>
                    <a:pt x="206" y="237"/>
                  </a:lnTo>
                  <a:lnTo>
                    <a:pt x="226" y="240"/>
                  </a:lnTo>
                  <a:lnTo>
                    <a:pt x="246" y="245"/>
                  </a:lnTo>
                  <a:lnTo>
                    <a:pt x="267" y="251"/>
                  </a:lnTo>
                  <a:lnTo>
                    <a:pt x="286" y="258"/>
                  </a:lnTo>
                  <a:lnTo>
                    <a:pt x="286" y="258"/>
                  </a:lnTo>
                  <a:lnTo>
                    <a:pt x="303" y="266"/>
                  </a:lnTo>
                  <a:lnTo>
                    <a:pt x="319" y="277"/>
                  </a:lnTo>
                  <a:lnTo>
                    <a:pt x="333" y="288"/>
                  </a:lnTo>
                  <a:lnTo>
                    <a:pt x="346" y="301"/>
                  </a:lnTo>
                  <a:lnTo>
                    <a:pt x="346" y="301"/>
                  </a:lnTo>
                  <a:lnTo>
                    <a:pt x="356" y="314"/>
                  </a:lnTo>
                  <a:lnTo>
                    <a:pt x="363" y="328"/>
                  </a:lnTo>
                  <a:lnTo>
                    <a:pt x="371" y="341"/>
                  </a:lnTo>
                  <a:lnTo>
                    <a:pt x="376" y="356"/>
                  </a:lnTo>
                  <a:lnTo>
                    <a:pt x="381" y="371"/>
                  </a:lnTo>
                  <a:lnTo>
                    <a:pt x="385" y="386"/>
                  </a:lnTo>
                  <a:lnTo>
                    <a:pt x="393" y="416"/>
                  </a:lnTo>
                  <a:lnTo>
                    <a:pt x="393" y="416"/>
                  </a:lnTo>
                  <a:lnTo>
                    <a:pt x="402" y="449"/>
                  </a:lnTo>
                  <a:lnTo>
                    <a:pt x="409" y="465"/>
                  </a:lnTo>
                  <a:lnTo>
                    <a:pt x="415" y="481"/>
                  </a:lnTo>
                  <a:lnTo>
                    <a:pt x="423" y="495"/>
                  </a:lnTo>
                  <a:lnTo>
                    <a:pt x="431" y="510"/>
                  </a:lnTo>
                  <a:lnTo>
                    <a:pt x="442" y="524"/>
                  </a:lnTo>
                  <a:lnTo>
                    <a:pt x="452" y="537"/>
                  </a:lnTo>
                  <a:lnTo>
                    <a:pt x="452" y="537"/>
                  </a:lnTo>
                  <a:lnTo>
                    <a:pt x="467" y="550"/>
                  </a:lnTo>
                  <a:lnTo>
                    <a:pt x="467" y="550"/>
                  </a:lnTo>
                  <a:lnTo>
                    <a:pt x="469" y="552"/>
                  </a:lnTo>
                  <a:lnTo>
                    <a:pt x="472" y="552"/>
                  </a:lnTo>
                  <a:lnTo>
                    <a:pt x="474" y="551"/>
                  </a:lnTo>
                  <a:lnTo>
                    <a:pt x="477" y="550"/>
                  </a:lnTo>
                  <a:lnTo>
                    <a:pt x="478" y="547"/>
                  </a:lnTo>
                  <a:lnTo>
                    <a:pt x="479" y="545"/>
                  </a:lnTo>
                  <a:lnTo>
                    <a:pt x="478" y="543"/>
                  </a:lnTo>
                  <a:lnTo>
                    <a:pt x="477" y="541"/>
                  </a:lnTo>
                  <a:lnTo>
                    <a:pt x="477" y="541"/>
                  </a:lnTo>
                  <a:lnTo>
                    <a:pt x="463" y="528"/>
                  </a:lnTo>
                  <a:lnTo>
                    <a:pt x="451" y="516"/>
                  </a:lnTo>
                  <a:lnTo>
                    <a:pt x="441" y="502"/>
                  </a:lnTo>
                  <a:lnTo>
                    <a:pt x="431" y="486"/>
                  </a:lnTo>
                  <a:lnTo>
                    <a:pt x="431" y="486"/>
                  </a:lnTo>
                  <a:lnTo>
                    <a:pt x="425" y="471"/>
                  </a:lnTo>
                  <a:lnTo>
                    <a:pt x="418" y="456"/>
                  </a:lnTo>
                  <a:lnTo>
                    <a:pt x="413" y="441"/>
                  </a:lnTo>
                  <a:lnTo>
                    <a:pt x="409" y="425"/>
                  </a:lnTo>
                  <a:lnTo>
                    <a:pt x="409" y="425"/>
                  </a:lnTo>
                  <a:lnTo>
                    <a:pt x="401" y="394"/>
                  </a:lnTo>
                  <a:lnTo>
                    <a:pt x="393" y="365"/>
                  </a:lnTo>
                  <a:lnTo>
                    <a:pt x="388" y="350"/>
                  </a:lnTo>
                  <a:lnTo>
                    <a:pt x="381" y="335"/>
                  </a:lnTo>
                  <a:lnTo>
                    <a:pt x="375" y="321"/>
                  </a:lnTo>
                  <a:lnTo>
                    <a:pt x="366" y="307"/>
                  </a:lnTo>
                  <a:lnTo>
                    <a:pt x="366" y="307"/>
                  </a:lnTo>
                  <a:lnTo>
                    <a:pt x="355" y="292"/>
                  </a:lnTo>
                  <a:lnTo>
                    <a:pt x="341" y="279"/>
                  </a:lnTo>
                  <a:lnTo>
                    <a:pt x="327" y="267"/>
                  </a:lnTo>
                  <a:lnTo>
                    <a:pt x="311" y="256"/>
                  </a:lnTo>
                  <a:lnTo>
                    <a:pt x="294" y="248"/>
                  </a:lnTo>
                  <a:lnTo>
                    <a:pt x="276" y="240"/>
                  </a:lnTo>
                  <a:lnTo>
                    <a:pt x="258" y="235"/>
                  </a:lnTo>
                  <a:lnTo>
                    <a:pt x="239" y="230"/>
                  </a:lnTo>
                  <a:lnTo>
                    <a:pt x="239" y="230"/>
                  </a:lnTo>
                  <a:lnTo>
                    <a:pt x="199" y="223"/>
                  </a:lnTo>
                  <a:lnTo>
                    <a:pt x="157" y="216"/>
                  </a:lnTo>
                  <a:lnTo>
                    <a:pt x="137" y="212"/>
                  </a:lnTo>
                  <a:lnTo>
                    <a:pt x="117" y="206"/>
                  </a:lnTo>
                  <a:lnTo>
                    <a:pt x="97" y="200"/>
                  </a:lnTo>
                  <a:lnTo>
                    <a:pt x="78" y="193"/>
                  </a:lnTo>
                  <a:lnTo>
                    <a:pt x="78" y="193"/>
                  </a:lnTo>
                  <a:lnTo>
                    <a:pt x="61" y="182"/>
                  </a:lnTo>
                  <a:lnTo>
                    <a:pt x="52" y="177"/>
                  </a:lnTo>
                  <a:lnTo>
                    <a:pt x="45" y="170"/>
                  </a:lnTo>
                  <a:lnTo>
                    <a:pt x="45" y="170"/>
                  </a:lnTo>
                  <a:lnTo>
                    <a:pt x="37" y="164"/>
                  </a:lnTo>
                  <a:lnTo>
                    <a:pt x="31" y="156"/>
                  </a:lnTo>
                  <a:lnTo>
                    <a:pt x="31" y="156"/>
                  </a:lnTo>
                  <a:lnTo>
                    <a:pt x="28" y="151"/>
                  </a:lnTo>
                  <a:lnTo>
                    <a:pt x="25" y="146"/>
                  </a:lnTo>
                  <a:lnTo>
                    <a:pt x="20" y="134"/>
                  </a:lnTo>
                  <a:lnTo>
                    <a:pt x="20" y="134"/>
                  </a:lnTo>
                  <a:lnTo>
                    <a:pt x="16" y="121"/>
                  </a:lnTo>
                  <a:lnTo>
                    <a:pt x="14" y="109"/>
                  </a:lnTo>
                  <a:lnTo>
                    <a:pt x="13" y="96"/>
                  </a:lnTo>
                  <a:lnTo>
                    <a:pt x="13" y="83"/>
                  </a:lnTo>
                  <a:lnTo>
                    <a:pt x="13" y="58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5" y="3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3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86F5D8BD-18E0-FA51-E8E5-E9D69A8966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2" y="2489"/>
              <a:ext cx="160" cy="102"/>
            </a:xfrm>
            <a:custGeom>
              <a:avLst/>
              <a:gdLst>
                <a:gd name="T0" fmla="*/ 320 w 321"/>
                <a:gd name="T1" fmla="*/ 55 h 204"/>
                <a:gd name="T2" fmla="*/ 306 w 321"/>
                <a:gd name="T3" fmla="*/ 36 h 204"/>
                <a:gd name="T4" fmla="*/ 289 w 321"/>
                <a:gd name="T5" fmla="*/ 21 h 204"/>
                <a:gd name="T6" fmla="*/ 270 w 321"/>
                <a:gd name="T7" fmla="*/ 11 h 204"/>
                <a:gd name="T8" fmla="*/ 249 w 321"/>
                <a:gd name="T9" fmla="*/ 4 h 204"/>
                <a:gd name="T10" fmla="*/ 225 w 321"/>
                <a:gd name="T11" fmla="*/ 1 h 204"/>
                <a:gd name="T12" fmla="*/ 203 w 321"/>
                <a:gd name="T13" fmla="*/ 0 h 204"/>
                <a:gd name="T14" fmla="*/ 157 w 321"/>
                <a:gd name="T15" fmla="*/ 5 h 204"/>
                <a:gd name="T16" fmla="*/ 135 w 321"/>
                <a:gd name="T17" fmla="*/ 11 h 204"/>
                <a:gd name="T18" fmla="*/ 93 w 321"/>
                <a:gd name="T19" fmla="*/ 28 h 204"/>
                <a:gd name="T20" fmla="*/ 72 w 321"/>
                <a:gd name="T21" fmla="*/ 40 h 204"/>
                <a:gd name="T22" fmla="*/ 47 w 321"/>
                <a:gd name="T23" fmla="*/ 59 h 204"/>
                <a:gd name="T24" fmla="*/ 32 w 321"/>
                <a:gd name="T25" fmla="*/ 74 h 204"/>
                <a:gd name="T26" fmla="*/ 20 w 321"/>
                <a:gd name="T27" fmla="*/ 91 h 204"/>
                <a:gd name="T28" fmla="*/ 15 w 321"/>
                <a:gd name="T29" fmla="*/ 101 h 204"/>
                <a:gd name="T30" fmla="*/ 8 w 321"/>
                <a:gd name="T31" fmla="*/ 124 h 204"/>
                <a:gd name="T32" fmla="*/ 4 w 321"/>
                <a:gd name="T33" fmla="*/ 148 h 204"/>
                <a:gd name="T34" fmla="*/ 0 w 321"/>
                <a:gd name="T35" fmla="*/ 197 h 204"/>
                <a:gd name="T36" fmla="*/ 1 w 321"/>
                <a:gd name="T37" fmla="*/ 200 h 204"/>
                <a:gd name="T38" fmla="*/ 5 w 321"/>
                <a:gd name="T39" fmla="*/ 204 h 204"/>
                <a:gd name="T40" fmla="*/ 10 w 321"/>
                <a:gd name="T41" fmla="*/ 204 h 204"/>
                <a:gd name="T42" fmla="*/ 13 w 321"/>
                <a:gd name="T43" fmla="*/ 200 h 204"/>
                <a:gd name="T44" fmla="*/ 13 w 321"/>
                <a:gd name="T45" fmla="*/ 197 h 204"/>
                <a:gd name="T46" fmla="*/ 15 w 321"/>
                <a:gd name="T47" fmla="*/ 156 h 204"/>
                <a:gd name="T48" fmla="*/ 20 w 321"/>
                <a:gd name="T49" fmla="*/ 125 h 204"/>
                <a:gd name="T50" fmla="*/ 24 w 321"/>
                <a:gd name="T51" fmla="*/ 115 h 204"/>
                <a:gd name="T52" fmla="*/ 31 w 321"/>
                <a:gd name="T53" fmla="*/ 98 h 204"/>
                <a:gd name="T54" fmla="*/ 42 w 321"/>
                <a:gd name="T55" fmla="*/ 84 h 204"/>
                <a:gd name="T56" fmla="*/ 54 w 321"/>
                <a:gd name="T57" fmla="*/ 70 h 204"/>
                <a:gd name="T58" fmla="*/ 69 w 321"/>
                <a:gd name="T59" fmla="*/ 58 h 204"/>
                <a:gd name="T60" fmla="*/ 106 w 321"/>
                <a:gd name="T61" fmla="*/ 36 h 204"/>
                <a:gd name="T62" fmla="*/ 148 w 321"/>
                <a:gd name="T63" fmla="*/ 21 h 204"/>
                <a:gd name="T64" fmla="*/ 169 w 321"/>
                <a:gd name="T65" fmla="*/ 16 h 204"/>
                <a:gd name="T66" fmla="*/ 213 w 321"/>
                <a:gd name="T67" fmla="*/ 12 h 204"/>
                <a:gd name="T68" fmla="*/ 234 w 321"/>
                <a:gd name="T69" fmla="*/ 15 h 204"/>
                <a:gd name="T70" fmla="*/ 245 w 321"/>
                <a:gd name="T71" fmla="*/ 17 h 204"/>
                <a:gd name="T72" fmla="*/ 267 w 321"/>
                <a:gd name="T73" fmla="*/ 24 h 204"/>
                <a:gd name="T74" fmla="*/ 286 w 321"/>
                <a:gd name="T75" fmla="*/ 35 h 204"/>
                <a:gd name="T76" fmla="*/ 303 w 321"/>
                <a:gd name="T77" fmla="*/ 51 h 204"/>
                <a:gd name="T78" fmla="*/ 309 w 321"/>
                <a:gd name="T79" fmla="*/ 61 h 204"/>
                <a:gd name="T80" fmla="*/ 313 w 321"/>
                <a:gd name="T81" fmla="*/ 64 h 204"/>
                <a:gd name="T82" fmla="*/ 318 w 321"/>
                <a:gd name="T83" fmla="*/ 63 h 204"/>
                <a:gd name="T84" fmla="*/ 321 w 321"/>
                <a:gd name="T85" fmla="*/ 59 h 204"/>
                <a:gd name="T86" fmla="*/ 320 w 321"/>
                <a:gd name="T87" fmla="*/ 55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21" h="204">
                  <a:moveTo>
                    <a:pt x="320" y="55"/>
                  </a:moveTo>
                  <a:lnTo>
                    <a:pt x="320" y="55"/>
                  </a:lnTo>
                  <a:lnTo>
                    <a:pt x="313" y="44"/>
                  </a:lnTo>
                  <a:lnTo>
                    <a:pt x="306" y="36"/>
                  </a:lnTo>
                  <a:lnTo>
                    <a:pt x="297" y="28"/>
                  </a:lnTo>
                  <a:lnTo>
                    <a:pt x="289" y="21"/>
                  </a:lnTo>
                  <a:lnTo>
                    <a:pt x="279" y="16"/>
                  </a:lnTo>
                  <a:lnTo>
                    <a:pt x="270" y="11"/>
                  </a:lnTo>
                  <a:lnTo>
                    <a:pt x="259" y="7"/>
                  </a:lnTo>
                  <a:lnTo>
                    <a:pt x="249" y="4"/>
                  </a:lnTo>
                  <a:lnTo>
                    <a:pt x="237" y="2"/>
                  </a:lnTo>
                  <a:lnTo>
                    <a:pt x="225" y="1"/>
                  </a:lnTo>
                  <a:lnTo>
                    <a:pt x="215" y="0"/>
                  </a:lnTo>
                  <a:lnTo>
                    <a:pt x="203" y="0"/>
                  </a:lnTo>
                  <a:lnTo>
                    <a:pt x="180" y="2"/>
                  </a:lnTo>
                  <a:lnTo>
                    <a:pt x="157" y="5"/>
                  </a:lnTo>
                  <a:lnTo>
                    <a:pt x="157" y="5"/>
                  </a:lnTo>
                  <a:lnTo>
                    <a:pt x="135" y="11"/>
                  </a:lnTo>
                  <a:lnTo>
                    <a:pt x="114" y="19"/>
                  </a:lnTo>
                  <a:lnTo>
                    <a:pt x="93" y="28"/>
                  </a:lnTo>
                  <a:lnTo>
                    <a:pt x="72" y="40"/>
                  </a:lnTo>
                  <a:lnTo>
                    <a:pt x="72" y="40"/>
                  </a:lnTo>
                  <a:lnTo>
                    <a:pt x="55" y="52"/>
                  </a:lnTo>
                  <a:lnTo>
                    <a:pt x="47" y="59"/>
                  </a:lnTo>
                  <a:lnTo>
                    <a:pt x="40" y="67"/>
                  </a:lnTo>
                  <a:lnTo>
                    <a:pt x="32" y="74"/>
                  </a:lnTo>
                  <a:lnTo>
                    <a:pt x="26" y="83"/>
                  </a:lnTo>
                  <a:lnTo>
                    <a:pt x="20" y="91"/>
                  </a:lnTo>
                  <a:lnTo>
                    <a:pt x="15" y="101"/>
                  </a:lnTo>
                  <a:lnTo>
                    <a:pt x="15" y="101"/>
                  </a:lnTo>
                  <a:lnTo>
                    <a:pt x="11" y="112"/>
                  </a:lnTo>
                  <a:lnTo>
                    <a:pt x="8" y="124"/>
                  </a:lnTo>
                  <a:lnTo>
                    <a:pt x="5" y="136"/>
                  </a:lnTo>
                  <a:lnTo>
                    <a:pt x="4" y="148"/>
                  </a:lnTo>
                  <a:lnTo>
                    <a:pt x="1" y="173"/>
                  </a:lnTo>
                  <a:lnTo>
                    <a:pt x="0" y="197"/>
                  </a:lnTo>
                  <a:lnTo>
                    <a:pt x="0" y="197"/>
                  </a:lnTo>
                  <a:lnTo>
                    <a:pt x="1" y="200"/>
                  </a:lnTo>
                  <a:lnTo>
                    <a:pt x="2" y="203"/>
                  </a:lnTo>
                  <a:lnTo>
                    <a:pt x="5" y="204"/>
                  </a:lnTo>
                  <a:lnTo>
                    <a:pt x="7" y="204"/>
                  </a:lnTo>
                  <a:lnTo>
                    <a:pt x="10" y="204"/>
                  </a:lnTo>
                  <a:lnTo>
                    <a:pt x="12" y="203"/>
                  </a:lnTo>
                  <a:lnTo>
                    <a:pt x="13" y="200"/>
                  </a:lnTo>
                  <a:lnTo>
                    <a:pt x="13" y="197"/>
                  </a:lnTo>
                  <a:lnTo>
                    <a:pt x="13" y="197"/>
                  </a:lnTo>
                  <a:lnTo>
                    <a:pt x="14" y="177"/>
                  </a:lnTo>
                  <a:lnTo>
                    <a:pt x="15" y="156"/>
                  </a:lnTo>
                  <a:lnTo>
                    <a:pt x="18" y="136"/>
                  </a:lnTo>
                  <a:lnTo>
                    <a:pt x="20" y="125"/>
                  </a:lnTo>
                  <a:lnTo>
                    <a:pt x="24" y="115"/>
                  </a:lnTo>
                  <a:lnTo>
                    <a:pt x="24" y="115"/>
                  </a:lnTo>
                  <a:lnTo>
                    <a:pt x="27" y="107"/>
                  </a:lnTo>
                  <a:lnTo>
                    <a:pt x="31" y="98"/>
                  </a:lnTo>
                  <a:lnTo>
                    <a:pt x="36" y="91"/>
                  </a:lnTo>
                  <a:lnTo>
                    <a:pt x="42" y="84"/>
                  </a:lnTo>
                  <a:lnTo>
                    <a:pt x="48" y="76"/>
                  </a:lnTo>
                  <a:lnTo>
                    <a:pt x="54" y="70"/>
                  </a:lnTo>
                  <a:lnTo>
                    <a:pt x="69" y="58"/>
                  </a:lnTo>
                  <a:lnTo>
                    <a:pt x="69" y="58"/>
                  </a:lnTo>
                  <a:lnTo>
                    <a:pt x="87" y="45"/>
                  </a:lnTo>
                  <a:lnTo>
                    <a:pt x="106" y="36"/>
                  </a:lnTo>
                  <a:lnTo>
                    <a:pt x="127" y="27"/>
                  </a:lnTo>
                  <a:lnTo>
                    <a:pt x="148" y="21"/>
                  </a:lnTo>
                  <a:lnTo>
                    <a:pt x="148" y="21"/>
                  </a:lnTo>
                  <a:lnTo>
                    <a:pt x="169" y="16"/>
                  </a:lnTo>
                  <a:lnTo>
                    <a:pt x="190" y="13"/>
                  </a:lnTo>
                  <a:lnTo>
                    <a:pt x="213" y="12"/>
                  </a:lnTo>
                  <a:lnTo>
                    <a:pt x="223" y="13"/>
                  </a:lnTo>
                  <a:lnTo>
                    <a:pt x="234" y="15"/>
                  </a:lnTo>
                  <a:lnTo>
                    <a:pt x="234" y="15"/>
                  </a:lnTo>
                  <a:lnTo>
                    <a:pt x="245" y="17"/>
                  </a:lnTo>
                  <a:lnTo>
                    <a:pt x="256" y="20"/>
                  </a:lnTo>
                  <a:lnTo>
                    <a:pt x="267" y="24"/>
                  </a:lnTo>
                  <a:lnTo>
                    <a:pt x="277" y="28"/>
                  </a:lnTo>
                  <a:lnTo>
                    <a:pt x="286" y="35"/>
                  </a:lnTo>
                  <a:lnTo>
                    <a:pt x="295" y="42"/>
                  </a:lnTo>
                  <a:lnTo>
                    <a:pt x="303" y="51"/>
                  </a:lnTo>
                  <a:lnTo>
                    <a:pt x="309" y="61"/>
                  </a:lnTo>
                  <a:lnTo>
                    <a:pt x="309" y="61"/>
                  </a:lnTo>
                  <a:lnTo>
                    <a:pt x="310" y="63"/>
                  </a:lnTo>
                  <a:lnTo>
                    <a:pt x="313" y="64"/>
                  </a:lnTo>
                  <a:lnTo>
                    <a:pt x="315" y="64"/>
                  </a:lnTo>
                  <a:lnTo>
                    <a:pt x="318" y="63"/>
                  </a:lnTo>
                  <a:lnTo>
                    <a:pt x="320" y="61"/>
                  </a:lnTo>
                  <a:lnTo>
                    <a:pt x="321" y="59"/>
                  </a:lnTo>
                  <a:lnTo>
                    <a:pt x="321" y="57"/>
                  </a:lnTo>
                  <a:lnTo>
                    <a:pt x="320" y="55"/>
                  </a:lnTo>
                  <a:lnTo>
                    <a:pt x="320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489F61F4-D4A8-0DB8-F394-EB2CF4081B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7" y="2693"/>
              <a:ext cx="47" cy="184"/>
            </a:xfrm>
            <a:custGeom>
              <a:avLst/>
              <a:gdLst>
                <a:gd name="T0" fmla="*/ 93 w 95"/>
                <a:gd name="T1" fmla="*/ 360 h 367"/>
                <a:gd name="T2" fmla="*/ 90 w 95"/>
                <a:gd name="T3" fmla="*/ 322 h 367"/>
                <a:gd name="T4" fmla="*/ 91 w 95"/>
                <a:gd name="T5" fmla="*/ 283 h 367"/>
                <a:gd name="T6" fmla="*/ 95 w 95"/>
                <a:gd name="T7" fmla="*/ 227 h 367"/>
                <a:gd name="T8" fmla="*/ 95 w 95"/>
                <a:gd name="T9" fmla="*/ 208 h 367"/>
                <a:gd name="T10" fmla="*/ 92 w 95"/>
                <a:gd name="T11" fmla="*/ 172 h 367"/>
                <a:gd name="T12" fmla="*/ 84 w 95"/>
                <a:gd name="T13" fmla="*/ 137 h 367"/>
                <a:gd name="T14" fmla="*/ 79 w 95"/>
                <a:gd name="T15" fmla="*/ 120 h 367"/>
                <a:gd name="T16" fmla="*/ 65 w 95"/>
                <a:gd name="T17" fmla="*/ 88 h 367"/>
                <a:gd name="T18" fmla="*/ 58 w 95"/>
                <a:gd name="T19" fmla="*/ 72 h 367"/>
                <a:gd name="T20" fmla="*/ 37 w 95"/>
                <a:gd name="T21" fmla="*/ 36 h 367"/>
                <a:gd name="T22" fmla="*/ 12 w 95"/>
                <a:gd name="T23" fmla="*/ 2 h 367"/>
                <a:gd name="T24" fmla="*/ 10 w 95"/>
                <a:gd name="T25" fmla="*/ 1 h 367"/>
                <a:gd name="T26" fmla="*/ 6 w 95"/>
                <a:gd name="T27" fmla="*/ 0 h 367"/>
                <a:gd name="T28" fmla="*/ 1 w 95"/>
                <a:gd name="T29" fmla="*/ 2 h 367"/>
                <a:gd name="T30" fmla="*/ 0 w 95"/>
                <a:gd name="T31" fmla="*/ 6 h 367"/>
                <a:gd name="T32" fmla="*/ 1 w 95"/>
                <a:gd name="T33" fmla="*/ 8 h 367"/>
                <a:gd name="T34" fmla="*/ 32 w 95"/>
                <a:gd name="T35" fmla="*/ 53 h 367"/>
                <a:gd name="T36" fmla="*/ 50 w 95"/>
                <a:gd name="T37" fmla="*/ 85 h 367"/>
                <a:gd name="T38" fmla="*/ 65 w 95"/>
                <a:gd name="T39" fmla="*/ 118 h 367"/>
                <a:gd name="T40" fmla="*/ 70 w 95"/>
                <a:gd name="T41" fmla="*/ 135 h 367"/>
                <a:gd name="T42" fmla="*/ 79 w 95"/>
                <a:gd name="T43" fmla="*/ 169 h 367"/>
                <a:gd name="T44" fmla="*/ 82 w 95"/>
                <a:gd name="T45" fmla="*/ 204 h 367"/>
                <a:gd name="T46" fmla="*/ 82 w 95"/>
                <a:gd name="T47" fmla="*/ 223 h 367"/>
                <a:gd name="T48" fmla="*/ 78 w 95"/>
                <a:gd name="T49" fmla="*/ 278 h 367"/>
                <a:gd name="T50" fmla="*/ 77 w 95"/>
                <a:gd name="T51" fmla="*/ 299 h 367"/>
                <a:gd name="T52" fmla="*/ 78 w 95"/>
                <a:gd name="T53" fmla="*/ 342 h 367"/>
                <a:gd name="T54" fmla="*/ 81 w 95"/>
                <a:gd name="T55" fmla="*/ 363 h 367"/>
                <a:gd name="T56" fmla="*/ 83 w 95"/>
                <a:gd name="T57" fmla="*/ 367 h 367"/>
                <a:gd name="T58" fmla="*/ 87 w 95"/>
                <a:gd name="T59" fmla="*/ 367 h 367"/>
                <a:gd name="T60" fmla="*/ 92 w 95"/>
                <a:gd name="T61" fmla="*/ 364 h 367"/>
                <a:gd name="T62" fmla="*/ 93 w 95"/>
                <a:gd name="T63" fmla="*/ 360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5" h="367">
                  <a:moveTo>
                    <a:pt x="93" y="360"/>
                  </a:moveTo>
                  <a:lnTo>
                    <a:pt x="93" y="360"/>
                  </a:lnTo>
                  <a:lnTo>
                    <a:pt x="91" y="341"/>
                  </a:lnTo>
                  <a:lnTo>
                    <a:pt x="90" y="322"/>
                  </a:lnTo>
                  <a:lnTo>
                    <a:pt x="90" y="302"/>
                  </a:lnTo>
                  <a:lnTo>
                    <a:pt x="91" y="283"/>
                  </a:lnTo>
                  <a:lnTo>
                    <a:pt x="94" y="246"/>
                  </a:lnTo>
                  <a:lnTo>
                    <a:pt x="95" y="227"/>
                  </a:lnTo>
                  <a:lnTo>
                    <a:pt x="95" y="208"/>
                  </a:lnTo>
                  <a:lnTo>
                    <a:pt x="95" y="208"/>
                  </a:lnTo>
                  <a:lnTo>
                    <a:pt x="94" y="190"/>
                  </a:lnTo>
                  <a:lnTo>
                    <a:pt x="92" y="172"/>
                  </a:lnTo>
                  <a:lnTo>
                    <a:pt x="88" y="155"/>
                  </a:lnTo>
                  <a:lnTo>
                    <a:pt x="84" y="137"/>
                  </a:lnTo>
                  <a:lnTo>
                    <a:pt x="84" y="137"/>
                  </a:lnTo>
                  <a:lnTo>
                    <a:pt x="79" y="120"/>
                  </a:lnTo>
                  <a:lnTo>
                    <a:pt x="73" y="104"/>
                  </a:lnTo>
                  <a:lnTo>
                    <a:pt x="65" y="88"/>
                  </a:lnTo>
                  <a:lnTo>
                    <a:pt x="58" y="72"/>
                  </a:lnTo>
                  <a:lnTo>
                    <a:pt x="58" y="72"/>
                  </a:lnTo>
                  <a:lnTo>
                    <a:pt x="47" y="54"/>
                  </a:lnTo>
                  <a:lnTo>
                    <a:pt x="37" y="36"/>
                  </a:lnTo>
                  <a:lnTo>
                    <a:pt x="25" y="19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8"/>
                  </a:lnTo>
                  <a:lnTo>
                    <a:pt x="1" y="8"/>
                  </a:lnTo>
                  <a:lnTo>
                    <a:pt x="23" y="38"/>
                  </a:lnTo>
                  <a:lnTo>
                    <a:pt x="32" y="53"/>
                  </a:lnTo>
                  <a:lnTo>
                    <a:pt x="42" y="69"/>
                  </a:lnTo>
                  <a:lnTo>
                    <a:pt x="50" y="85"/>
                  </a:lnTo>
                  <a:lnTo>
                    <a:pt x="58" y="101"/>
                  </a:lnTo>
                  <a:lnTo>
                    <a:pt x="65" y="118"/>
                  </a:lnTo>
                  <a:lnTo>
                    <a:pt x="70" y="135"/>
                  </a:lnTo>
                  <a:lnTo>
                    <a:pt x="70" y="135"/>
                  </a:lnTo>
                  <a:lnTo>
                    <a:pt x="75" y="152"/>
                  </a:lnTo>
                  <a:lnTo>
                    <a:pt x="79" y="169"/>
                  </a:lnTo>
                  <a:lnTo>
                    <a:pt x="81" y="187"/>
                  </a:lnTo>
                  <a:lnTo>
                    <a:pt x="82" y="204"/>
                  </a:lnTo>
                  <a:lnTo>
                    <a:pt x="82" y="204"/>
                  </a:lnTo>
                  <a:lnTo>
                    <a:pt x="82" y="223"/>
                  </a:lnTo>
                  <a:lnTo>
                    <a:pt x="81" y="241"/>
                  </a:lnTo>
                  <a:lnTo>
                    <a:pt x="78" y="278"/>
                  </a:lnTo>
                  <a:lnTo>
                    <a:pt x="78" y="278"/>
                  </a:lnTo>
                  <a:lnTo>
                    <a:pt x="77" y="299"/>
                  </a:lnTo>
                  <a:lnTo>
                    <a:pt x="77" y="321"/>
                  </a:lnTo>
                  <a:lnTo>
                    <a:pt x="78" y="342"/>
                  </a:lnTo>
                  <a:lnTo>
                    <a:pt x="81" y="363"/>
                  </a:lnTo>
                  <a:lnTo>
                    <a:pt x="81" y="363"/>
                  </a:lnTo>
                  <a:lnTo>
                    <a:pt x="82" y="365"/>
                  </a:lnTo>
                  <a:lnTo>
                    <a:pt x="83" y="367"/>
                  </a:lnTo>
                  <a:lnTo>
                    <a:pt x="85" y="367"/>
                  </a:lnTo>
                  <a:lnTo>
                    <a:pt x="87" y="367"/>
                  </a:lnTo>
                  <a:lnTo>
                    <a:pt x="90" y="366"/>
                  </a:lnTo>
                  <a:lnTo>
                    <a:pt x="92" y="364"/>
                  </a:lnTo>
                  <a:lnTo>
                    <a:pt x="93" y="362"/>
                  </a:lnTo>
                  <a:lnTo>
                    <a:pt x="93" y="360"/>
                  </a:lnTo>
                  <a:lnTo>
                    <a:pt x="93" y="3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45D89E8C-7D4E-1F68-9985-128484E9D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3" y="2765"/>
              <a:ext cx="116" cy="112"/>
            </a:xfrm>
            <a:custGeom>
              <a:avLst/>
              <a:gdLst>
                <a:gd name="T0" fmla="*/ 22 w 231"/>
                <a:gd name="T1" fmla="*/ 12 h 224"/>
                <a:gd name="T2" fmla="*/ 40 w 231"/>
                <a:gd name="T3" fmla="*/ 21 h 224"/>
                <a:gd name="T4" fmla="*/ 59 w 231"/>
                <a:gd name="T5" fmla="*/ 30 h 224"/>
                <a:gd name="T6" fmla="*/ 109 w 231"/>
                <a:gd name="T7" fmla="*/ 51 h 224"/>
                <a:gd name="T8" fmla="*/ 162 w 231"/>
                <a:gd name="T9" fmla="*/ 77 h 224"/>
                <a:gd name="T10" fmla="*/ 184 w 231"/>
                <a:gd name="T11" fmla="*/ 89 h 224"/>
                <a:gd name="T12" fmla="*/ 203 w 231"/>
                <a:gd name="T13" fmla="*/ 104 h 224"/>
                <a:gd name="T14" fmla="*/ 209 w 231"/>
                <a:gd name="T15" fmla="*/ 111 h 224"/>
                <a:gd name="T16" fmla="*/ 218 w 231"/>
                <a:gd name="T17" fmla="*/ 127 h 224"/>
                <a:gd name="T18" fmla="*/ 220 w 231"/>
                <a:gd name="T19" fmla="*/ 135 h 224"/>
                <a:gd name="T20" fmla="*/ 218 w 231"/>
                <a:gd name="T21" fmla="*/ 144 h 224"/>
                <a:gd name="T22" fmla="*/ 210 w 231"/>
                <a:gd name="T23" fmla="*/ 161 h 224"/>
                <a:gd name="T24" fmla="*/ 204 w 231"/>
                <a:gd name="T25" fmla="*/ 168 h 224"/>
                <a:gd name="T26" fmla="*/ 185 w 231"/>
                <a:gd name="T27" fmla="*/ 182 h 224"/>
                <a:gd name="T28" fmla="*/ 163 w 231"/>
                <a:gd name="T29" fmla="*/ 191 h 224"/>
                <a:gd name="T30" fmla="*/ 151 w 231"/>
                <a:gd name="T31" fmla="*/ 196 h 224"/>
                <a:gd name="T32" fmla="*/ 110 w 231"/>
                <a:gd name="T33" fmla="*/ 204 h 224"/>
                <a:gd name="T34" fmla="*/ 85 w 231"/>
                <a:gd name="T35" fmla="*/ 208 h 224"/>
                <a:gd name="T36" fmla="*/ 32 w 231"/>
                <a:gd name="T37" fmla="*/ 212 h 224"/>
                <a:gd name="T38" fmla="*/ 5 w 231"/>
                <a:gd name="T39" fmla="*/ 212 h 224"/>
                <a:gd name="T40" fmla="*/ 1 w 231"/>
                <a:gd name="T41" fmla="*/ 214 h 224"/>
                <a:gd name="T42" fmla="*/ 0 w 231"/>
                <a:gd name="T43" fmla="*/ 218 h 224"/>
                <a:gd name="T44" fmla="*/ 1 w 231"/>
                <a:gd name="T45" fmla="*/ 222 h 224"/>
                <a:gd name="T46" fmla="*/ 5 w 231"/>
                <a:gd name="T47" fmla="*/ 224 h 224"/>
                <a:gd name="T48" fmla="*/ 30 w 231"/>
                <a:gd name="T49" fmla="*/ 224 h 224"/>
                <a:gd name="T50" fmla="*/ 79 w 231"/>
                <a:gd name="T51" fmla="*/ 221 h 224"/>
                <a:gd name="T52" fmla="*/ 103 w 231"/>
                <a:gd name="T53" fmla="*/ 218 h 224"/>
                <a:gd name="T54" fmla="*/ 143 w 231"/>
                <a:gd name="T55" fmla="*/ 210 h 224"/>
                <a:gd name="T56" fmla="*/ 170 w 231"/>
                <a:gd name="T57" fmla="*/ 203 h 224"/>
                <a:gd name="T58" fmla="*/ 194 w 231"/>
                <a:gd name="T59" fmla="*/ 190 h 224"/>
                <a:gd name="T60" fmla="*/ 205 w 231"/>
                <a:gd name="T61" fmla="*/ 183 h 224"/>
                <a:gd name="T62" fmla="*/ 221 w 231"/>
                <a:gd name="T63" fmla="*/ 167 h 224"/>
                <a:gd name="T64" fmla="*/ 229 w 231"/>
                <a:gd name="T65" fmla="*/ 149 h 224"/>
                <a:gd name="T66" fmla="*/ 231 w 231"/>
                <a:gd name="T67" fmla="*/ 128 h 224"/>
                <a:gd name="T68" fmla="*/ 228 w 231"/>
                <a:gd name="T69" fmla="*/ 118 h 224"/>
                <a:gd name="T70" fmla="*/ 223 w 231"/>
                <a:gd name="T71" fmla="*/ 107 h 224"/>
                <a:gd name="T72" fmla="*/ 215 w 231"/>
                <a:gd name="T73" fmla="*/ 99 h 224"/>
                <a:gd name="T74" fmla="*/ 196 w 231"/>
                <a:gd name="T75" fmla="*/ 83 h 224"/>
                <a:gd name="T76" fmla="*/ 187 w 231"/>
                <a:gd name="T77" fmla="*/ 76 h 224"/>
                <a:gd name="T78" fmla="*/ 161 w 231"/>
                <a:gd name="T79" fmla="*/ 61 h 224"/>
                <a:gd name="T80" fmla="*/ 135 w 231"/>
                <a:gd name="T81" fmla="*/ 48 h 224"/>
                <a:gd name="T82" fmla="*/ 74 w 231"/>
                <a:gd name="T83" fmla="*/ 22 h 224"/>
                <a:gd name="T84" fmla="*/ 51 w 231"/>
                <a:gd name="T85" fmla="*/ 13 h 224"/>
                <a:gd name="T86" fmla="*/ 29 w 231"/>
                <a:gd name="T87" fmla="*/ 1 h 224"/>
                <a:gd name="T88" fmla="*/ 27 w 231"/>
                <a:gd name="T89" fmla="*/ 0 h 224"/>
                <a:gd name="T90" fmla="*/ 22 w 231"/>
                <a:gd name="T91" fmla="*/ 1 h 224"/>
                <a:gd name="T92" fmla="*/ 20 w 231"/>
                <a:gd name="T93" fmla="*/ 5 h 224"/>
                <a:gd name="T94" fmla="*/ 20 w 231"/>
                <a:gd name="T95" fmla="*/ 10 h 224"/>
                <a:gd name="T96" fmla="*/ 22 w 231"/>
                <a:gd name="T97" fmla="*/ 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1" h="224">
                  <a:moveTo>
                    <a:pt x="22" y="12"/>
                  </a:moveTo>
                  <a:lnTo>
                    <a:pt x="22" y="12"/>
                  </a:lnTo>
                  <a:lnTo>
                    <a:pt x="32" y="17"/>
                  </a:lnTo>
                  <a:lnTo>
                    <a:pt x="40" y="21"/>
                  </a:lnTo>
                  <a:lnTo>
                    <a:pt x="59" y="30"/>
                  </a:lnTo>
                  <a:lnTo>
                    <a:pt x="59" y="30"/>
                  </a:lnTo>
                  <a:lnTo>
                    <a:pt x="109" y="51"/>
                  </a:lnTo>
                  <a:lnTo>
                    <a:pt x="109" y="51"/>
                  </a:lnTo>
                  <a:lnTo>
                    <a:pt x="137" y="63"/>
                  </a:lnTo>
                  <a:lnTo>
                    <a:pt x="162" y="77"/>
                  </a:lnTo>
                  <a:lnTo>
                    <a:pt x="162" y="77"/>
                  </a:lnTo>
                  <a:lnTo>
                    <a:pt x="184" y="89"/>
                  </a:lnTo>
                  <a:lnTo>
                    <a:pt x="194" y="97"/>
                  </a:lnTo>
                  <a:lnTo>
                    <a:pt x="203" y="104"/>
                  </a:lnTo>
                  <a:lnTo>
                    <a:pt x="203" y="104"/>
                  </a:lnTo>
                  <a:lnTo>
                    <a:pt x="209" y="111"/>
                  </a:lnTo>
                  <a:lnTo>
                    <a:pt x="214" y="118"/>
                  </a:lnTo>
                  <a:lnTo>
                    <a:pt x="218" y="127"/>
                  </a:lnTo>
                  <a:lnTo>
                    <a:pt x="219" y="131"/>
                  </a:lnTo>
                  <a:lnTo>
                    <a:pt x="220" y="135"/>
                  </a:lnTo>
                  <a:lnTo>
                    <a:pt x="220" y="135"/>
                  </a:lnTo>
                  <a:lnTo>
                    <a:pt x="218" y="144"/>
                  </a:lnTo>
                  <a:lnTo>
                    <a:pt x="214" y="153"/>
                  </a:lnTo>
                  <a:lnTo>
                    <a:pt x="210" y="161"/>
                  </a:lnTo>
                  <a:lnTo>
                    <a:pt x="204" y="168"/>
                  </a:lnTo>
                  <a:lnTo>
                    <a:pt x="204" y="168"/>
                  </a:lnTo>
                  <a:lnTo>
                    <a:pt x="194" y="175"/>
                  </a:lnTo>
                  <a:lnTo>
                    <a:pt x="185" y="182"/>
                  </a:lnTo>
                  <a:lnTo>
                    <a:pt x="174" y="187"/>
                  </a:lnTo>
                  <a:lnTo>
                    <a:pt x="163" y="191"/>
                  </a:lnTo>
                  <a:lnTo>
                    <a:pt x="163" y="191"/>
                  </a:lnTo>
                  <a:lnTo>
                    <a:pt x="151" y="196"/>
                  </a:lnTo>
                  <a:lnTo>
                    <a:pt x="137" y="199"/>
                  </a:lnTo>
                  <a:lnTo>
                    <a:pt x="110" y="204"/>
                  </a:lnTo>
                  <a:lnTo>
                    <a:pt x="110" y="204"/>
                  </a:lnTo>
                  <a:lnTo>
                    <a:pt x="85" y="208"/>
                  </a:lnTo>
                  <a:lnTo>
                    <a:pt x="58" y="210"/>
                  </a:lnTo>
                  <a:lnTo>
                    <a:pt x="32" y="212"/>
                  </a:lnTo>
                  <a:lnTo>
                    <a:pt x="5" y="212"/>
                  </a:lnTo>
                  <a:lnTo>
                    <a:pt x="5" y="212"/>
                  </a:lnTo>
                  <a:lnTo>
                    <a:pt x="3" y="213"/>
                  </a:lnTo>
                  <a:lnTo>
                    <a:pt x="1" y="214"/>
                  </a:lnTo>
                  <a:lnTo>
                    <a:pt x="0" y="216"/>
                  </a:lnTo>
                  <a:lnTo>
                    <a:pt x="0" y="218"/>
                  </a:lnTo>
                  <a:lnTo>
                    <a:pt x="0" y="220"/>
                  </a:lnTo>
                  <a:lnTo>
                    <a:pt x="1" y="222"/>
                  </a:lnTo>
                  <a:lnTo>
                    <a:pt x="3" y="224"/>
                  </a:lnTo>
                  <a:lnTo>
                    <a:pt x="5" y="224"/>
                  </a:lnTo>
                  <a:lnTo>
                    <a:pt x="5" y="224"/>
                  </a:lnTo>
                  <a:lnTo>
                    <a:pt x="30" y="224"/>
                  </a:lnTo>
                  <a:lnTo>
                    <a:pt x="54" y="223"/>
                  </a:lnTo>
                  <a:lnTo>
                    <a:pt x="79" y="221"/>
                  </a:lnTo>
                  <a:lnTo>
                    <a:pt x="103" y="218"/>
                  </a:lnTo>
                  <a:lnTo>
                    <a:pt x="103" y="218"/>
                  </a:lnTo>
                  <a:lnTo>
                    <a:pt x="129" y="214"/>
                  </a:lnTo>
                  <a:lnTo>
                    <a:pt x="143" y="210"/>
                  </a:lnTo>
                  <a:lnTo>
                    <a:pt x="156" y="207"/>
                  </a:lnTo>
                  <a:lnTo>
                    <a:pt x="170" y="203"/>
                  </a:lnTo>
                  <a:lnTo>
                    <a:pt x="183" y="198"/>
                  </a:lnTo>
                  <a:lnTo>
                    <a:pt x="194" y="190"/>
                  </a:lnTo>
                  <a:lnTo>
                    <a:pt x="205" y="183"/>
                  </a:lnTo>
                  <a:lnTo>
                    <a:pt x="205" y="183"/>
                  </a:lnTo>
                  <a:lnTo>
                    <a:pt x="213" y="175"/>
                  </a:lnTo>
                  <a:lnTo>
                    <a:pt x="221" y="167"/>
                  </a:lnTo>
                  <a:lnTo>
                    <a:pt x="226" y="158"/>
                  </a:lnTo>
                  <a:lnTo>
                    <a:pt x="229" y="149"/>
                  </a:lnTo>
                  <a:lnTo>
                    <a:pt x="231" y="138"/>
                  </a:lnTo>
                  <a:lnTo>
                    <a:pt x="231" y="128"/>
                  </a:lnTo>
                  <a:lnTo>
                    <a:pt x="230" y="122"/>
                  </a:lnTo>
                  <a:lnTo>
                    <a:pt x="228" y="118"/>
                  </a:lnTo>
                  <a:lnTo>
                    <a:pt x="226" y="113"/>
                  </a:lnTo>
                  <a:lnTo>
                    <a:pt x="223" y="107"/>
                  </a:lnTo>
                  <a:lnTo>
                    <a:pt x="223" y="107"/>
                  </a:lnTo>
                  <a:lnTo>
                    <a:pt x="215" y="99"/>
                  </a:lnTo>
                  <a:lnTo>
                    <a:pt x="207" y="90"/>
                  </a:lnTo>
                  <a:lnTo>
                    <a:pt x="196" y="83"/>
                  </a:lnTo>
                  <a:lnTo>
                    <a:pt x="187" y="76"/>
                  </a:lnTo>
                  <a:lnTo>
                    <a:pt x="187" y="76"/>
                  </a:lnTo>
                  <a:lnTo>
                    <a:pt x="174" y="68"/>
                  </a:lnTo>
                  <a:lnTo>
                    <a:pt x="161" y="61"/>
                  </a:lnTo>
                  <a:lnTo>
                    <a:pt x="135" y="48"/>
                  </a:lnTo>
                  <a:lnTo>
                    <a:pt x="135" y="48"/>
                  </a:lnTo>
                  <a:lnTo>
                    <a:pt x="104" y="35"/>
                  </a:lnTo>
                  <a:lnTo>
                    <a:pt x="74" y="22"/>
                  </a:lnTo>
                  <a:lnTo>
                    <a:pt x="74" y="22"/>
                  </a:lnTo>
                  <a:lnTo>
                    <a:pt x="51" y="13"/>
                  </a:lnTo>
                  <a:lnTo>
                    <a:pt x="40" y="6"/>
                  </a:lnTo>
                  <a:lnTo>
                    <a:pt x="29" y="1"/>
                  </a:lnTo>
                  <a:lnTo>
                    <a:pt x="29" y="1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22" y="1"/>
                  </a:lnTo>
                  <a:lnTo>
                    <a:pt x="20" y="3"/>
                  </a:lnTo>
                  <a:lnTo>
                    <a:pt x="20" y="5"/>
                  </a:lnTo>
                  <a:lnTo>
                    <a:pt x="20" y="8"/>
                  </a:lnTo>
                  <a:lnTo>
                    <a:pt x="20" y="10"/>
                  </a:lnTo>
                  <a:lnTo>
                    <a:pt x="22" y="12"/>
                  </a:lnTo>
                  <a:lnTo>
                    <a:pt x="2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4B16F15F-3DD9-C494-2158-5CE5CFBFC6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8" y="3655"/>
              <a:ext cx="701" cy="649"/>
            </a:xfrm>
            <a:custGeom>
              <a:avLst/>
              <a:gdLst>
                <a:gd name="T0" fmla="*/ 309 w 1403"/>
                <a:gd name="T1" fmla="*/ 361 h 1297"/>
                <a:gd name="T2" fmla="*/ 215 w 1403"/>
                <a:gd name="T3" fmla="*/ 699 h 1297"/>
                <a:gd name="T4" fmla="*/ 137 w 1403"/>
                <a:gd name="T5" fmla="*/ 803 h 1297"/>
                <a:gd name="T6" fmla="*/ 40 w 1403"/>
                <a:gd name="T7" fmla="*/ 840 h 1297"/>
                <a:gd name="T8" fmla="*/ 0 w 1403"/>
                <a:gd name="T9" fmla="*/ 908 h 1297"/>
                <a:gd name="T10" fmla="*/ 46 w 1403"/>
                <a:gd name="T11" fmla="*/ 996 h 1297"/>
                <a:gd name="T12" fmla="*/ 181 w 1403"/>
                <a:gd name="T13" fmla="*/ 1038 h 1297"/>
                <a:gd name="T14" fmla="*/ 318 w 1403"/>
                <a:gd name="T15" fmla="*/ 1034 h 1297"/>
                <a:gd name="T16" fmla="*/ 436 w 1403"/>
                <a:gd name="T17" fmla="*/ 956 h 1297"/>
                <a:gd name="T18" fmla="*/ 559 w 1403"/>
                <a:gd name="T19" fmla="*/ 722 h 1297"/>
                <a:gd name="T20" fmla="*/ 646 w 1403"/>
                <a:gd name="T21" fmla="*/ 463 h 1297"/>
                <a:gd name="T22" fmla="*/ 725 w 1403"/>
                <a:gd name="T23" fmla="*/ 261 h 1297"/>
                <a:gd name="T24" fmla="*/ 803 w 1403"/>
                <a:gd name="T25" fmla="*/ 224 h 1297"/>
                <a:gd name="T26" fmla="*/ 861 w 1403"/>
                <a:gd name="T27" fmla="*/ 275 h 1297"/>
                <a:gd name="T28" fmla="*/ 870 w 1403"/>
                <a:gd name="T29" fmla="*/ 418 h 1297"/>
                <a:gd name="T30" fmla="*/ 839 w 1403"/>
                <a:gd name="T31" fmla="*/ 799 h 1297"/>
                <a:gd name="T32" fmla="*/ 790 w 1403"/>
                <a:gd name="T33" fmla="*/ 949 h 1297"/>
                <a:gd name="T34" fmla="*/ 692 w 1403"/>
                <a:gd name="T35" fmla="*/ 1019 h 1297"/>
                <a:gd name="T36" fmla="*/ 569 w 1403"/>
                <a:gd name="T37" fmla="*/ 1061 h 1297"/>
                <a:gd name="T38" fmla="*/ 523 w 1403"/>
                <a:gd name="T39" fmla="*/ 1146 h 1297"/>
                <a:gd name="T40" fmla="*/ 556 w 1403"/>
                <a:gd name="T41" fmla="*/ 1219 h 1297"/>
                <a:gd name="T42" fmla="*/ 690 w 1403"/>
                <a:gd name="T43" fmla="*/ 1279 h 1297"/>
                <a:gd name="T44" fmla="*/ 885 w 1403"/>
                <a:gd name="T45" fmla="*/ 1297 h 1297"/>
                <a:gd name="T46" fmla="*/ 996 w 1403"/>
                <a:gd name="T47" fmla="*/ 1272 h 1297"/>
                <a:gd name="T48" fmla="*/ 1094 w 1403"/>
                <a:gd name="T49" fmla="*/ 1153 h 1297"/>
                <a:gd name="T50" fmla="*/ 1275 w 1403"/>
                <a:gd name="T51" fmla="*/ 747 h 1297"/>
                <a:gd name="T52" fmla="*/ 1394 w 1403"/>
                <a:gd name="T53" fmla="*/ 389 h 1297"/>
                <a:gd name="T54" fmla="*/ 1397 w 1403"/>
                <a:gd name="T55" fmla="*/ 129 h 1297"/>
                <a:gd name="T56" fmla="*/ 1386 w 1403"/>
                <a:gd name="T57" fmla="*/ 104 h 1297"/>
                <a:gd name="T58" fmla="*/ 1390 w 1403"/>
                <a:gd name="T59" fmla="*/ 299 h 1297"/>
                <a:gd name="T60" fmla="*/ 1342 w 1403"/>
                <a:gd name="T61" fmla="*/ 533 h 1297"/>
                <a:gd name="T62" fmla="*/ 1161 w 1403"/>
                <a:gd name="T63" fmla="*/ 995 h 1297"/>
                <a:gd name="T64" fmla="*/ 1033 w 1403"/>
                <a:gd name="T65" fmla="*/ 1219 h 1297"/>
                <a:gd name="T66" fmla="*/ 942 w 1403"/>
                <a:gd name="T67" fmla="*/ 1280 h 1297"/>
                <a:gd name="T68" fmla="*/ 761 w 1403"/>
                <a:gd name="T69" fmla="*/ 1279 h 1297"/>
                <a:gd name="T70" fmla="*/ 593 w 1403"/>
                <a:gd name="T71" fmla="*/ 1230 h 1297"/>
                <a:gd name="T72" fmla="*/ 540 w 1403"/>
                <a:gd name="T73" fmla="*/ 1176 h 1297"/>
                <a:gd name="T74" fmla="*/ 548 w 1403"/>
                <a:gd name="T75" fmla="*/ 1107 h 1297"/>
                <a:gd name="T76" fmla="*/ 633 w 1403"/>
                <a:gd name="T77" fmla="*/ 1045 h 1297"/>
                <a:gd name="T78" fmla="*/ 771 w 1403"/>
                <a:gd name="T79" fmla="*/ 992 h 1297"/>
                <a:gd name="T80" fmla="*/ 840 w 1403"/>
                <a:gd name="T81" fmla="*/ 859 h 1297"/>
                <a:gd name="T82" fmla="*/ 874 w 1403"/>
                <a:gd name="T83" fmla="*/ 528 h 1297"/>
                <a:gd name="T84" fmla="*/ 879 w 1403"/>
                <a:gd name="T85" fmla="*/ 295 h 1297"/>
                <a:gd name="T86" fmla="*/ 833 w 1403"/>
                <a:gd name="T87" fmla="*/ 219 h 1297"/>
                <a:gd name="T88" fmla="*/ 748 w 1403"/>
                <a:gd name="T89" fmla="*/ 224 h 1297"/>
                <a:gd name="T90" fmla="*/ 679 w 1403"/>
                <a:gd name="T91" fmla="*/ 314 h 1297"/>
                <a:gd name="T92" fmla="*/ 614 w 1403"/>
                <a:gd name="T93" fmla="*/ 526 h 1297"/>
                <a:gd name="T94" fmla="*/ 507 w 1403"/>
                <a:gd name="T95" fmla="*/ 815 h 1297"/>
                <a:gd name="T96" fmla="*/ 388 w 1403"/>
                <a:gd name="T97" fmla="*/ 984 h 1297"/>
                <a:gd name="T98" fmla="*/ 296 w 1403"/>
                <a:gd name="T99" fmla="*/ 1025 h 1297"/>
                <a:gd name="T100" fmla="*/ 135 w 1403"/>
                <a:gd name="T101" fmla="*/ 1019 h 1297"/>
                <a:gd name="T102" fmla="*/ 36 w 1403"/>
                <a:gd name="T103" fmla="*/ 971 h 1297"/>
                <a:gd name="T104" fmla="*/ 17 w 1403"/>
                <a:gd name="T105" fmla="*/ 885 h 1297"/>
                <a:gd name="T106" fmla="*/ 66 w 1403"/>
                <a:gd name="T107" fmla="*/ 843 h 1297"/>
                <a:gd name="T108" fmla="*/ 175 w 1403"/>
                <a:gd name="T109" fmla="*/ 788 h 1297"/>
                <a:gd name="T110" fmla="*/ 251 w 1403"/>
                <a:gd name="T111" fmla="*/ 649 h 1297"/>
                <a:gd name="T112" fmla="*/ 328 w 1403"/>
                <a:gd name="T113" fmla="*/ 308 h 1297"/>
                <a:gd name="T114" fmla="*/ 338 w 1403"/>
                <a:gd name="T115" fmla="*/ 2 h 1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03" h="1297">
                  <a:moveTo>
                    <a:pt x="328" y="6"/>
                  </a:moveTo>
                  <a:lnTo>
                    <a:pt x="328" y="6"/>
                  </a:lnTo>
                  <a:lnTo>
                    <a:pt x="327" y="95"/>
                  </a:lnTo>
                  <a:lnTo>
                    <a:pt x="326" y="140"/>
                  </a:lnTo>
                  <a:lnTo>
                    <a:pt x="325" y="185"/>
                  </a:lnTo>
                  <a:lnTo>
                    <a:pt x="321" y="228"/>
                  </a:lnTo>
                  <a:lnTo>
                    <a:pt x="318" y="273"/>
                  </a:lnTo>
                  <a:lnTo>
                    <a:pt x="314" y="318"/>
                  </a:lnTo>
                  <a:lnTo>
                    <a:pt x="309" y="361"/>
                  </a:lnTo>
                  <a:lnTo>
                    <a:pt x="309" y="361"/>
                  </a:lnTo>
                  <a:lnTo>
                    <a:pt x="302" y="405"/>
                  </a:lnTo>
                  <a:lnTo>
                    <a:pt x="295" y="448"/>
                  </a:lnTo>
                  <a:lnTo>
                    <a:pt x="286" y="492"/>
                  </a:lnTo>
                  <a:lnTo>
                    <a:pt x="276" y="534"/>
                  </a:lnTo>
                  <a:lnTo>
                    <a:pt x="263" y="576"/>
                  </a:lnTo>
                  <a:lnTo>
                    <a:pt x="249" y="618"/>
                  </a:lnTo>
                  <a:lnTo>
                    <a:pt x="233" y="659"/>
                  </a:lnTo>
                  <a:lnTo>
                    <a:pt x="215" y="699"/>
                  </a:lnTo>
                  <a:lnTo>
                    <a:pt x="215" y="699"/>
                  </a:lnTo>
                  <a:lnTo>
                    <a:pt x="201" y="729"/>
                  </a:lnTo>
                  <a:lnTo>
                    <a:pt x="192" y="743"/>
                  </a:lnTo>
                  <a:lnTo>
                    <a:pt x="184" y="756"/>
                  </a:lnTo>
                  <a:lnTo>
                    <a:pt x="174" y="770"/>
                  </a:lnTo>
                  <a:lnTo>
                    <a:pt x="163" y="782"/>
                  </a:lnTo>
                  <a:lnTo>
                    <a:pt x="151" y="792"/>
                  </a:lnTo>
                  <a:lnTo>
                    <a:pt x="137" y="803"/>
                  </a:lnTo>
                  <a:lnTo>
                    <a:pt x="137" y="803"/>
                  </a:lnTo>
                  <a:lnTo>
                    <a:pt x="122" y="812"/>
                  </a:lnTo>
                  <a:lnTo>
                    <a:pt x="115" y="815"/>
                  </a:lnTo>
                  <a:lnTo>
                    <a:pt x="106" y="818"/>
                  </a:lnTo>
                  <a:lnTo>
                    <a:pt x="106" y="818"/>
                  </a:lnTo>
                  <a:lnTo>
                    <a:pt x="79" y="825"/>
                  </a:lnTo>
                  <a:lnTo>
                    <a:pt x="79" y="825"/>
                  </a:lnTo>
                  <a:lnTo>
                    <a:pt x="66" y="830"/>
                  </a:lnTo>
                  <a:lnTo>
                    <a:pt x="53" y="835"/>
                  </a:lnTo>
                  <a:lnTo>
                    <a:pt x="40" y="840"/>
                  </a:lnTo>
                  <a:lnTo>
                    <a:pt x="29" y="848"/>
                  </a:lnTo>
                  <a:lnTo>
                    <a:pt x="29" y="848"/>
                  </a:lnTo>
                  <a:lnTo>
                    <a:pt x="23" y="852"/>
                  </a:lnTo>
                  <a:lnTo>
                    <a:pt x="19" y="857"/>
                  </a:lnTo>
                  <a:lnTo>
                    <a:pt x="15" y="863"/>
                  </a:lnTo>
                  <a:lnTo>
                    <a:pt x="11" y="869"/>
                  </a:lnTo>
                  <a:lnTo>
                    <a:pt x="5" y="881"/>
                  </a:lnTo>
                  <a:lnTo>
                    <a:pt x="2" y="894"/>
                  </a:lnTo>
                  <a:lnTo>
                    <a:pt x="0" y="908"/>
                  </a:lnTo>
                  <a:lnTo>
                    <a:pt x="1" y="922"/>
                  </a:lnTo>
                  <a:lnTo>
                    <a:pt x="3" y="936"/>
                  </a:lnTo>
                  <a:lnTo>
                    <a:pt x="7" y="950"/>
                  </a:lnTo>
                  <a:lnTo>
                    <a:pt x="7" y="950"/>
                  </a:lnTo>
                  <a:lnTo>
                    <a:pt x="13" y="960"/>
                  </a:lnTo>
                  <a:lnTo>
                    <a:pt x="20" y="971"/>
                  </a:lnTo>
                  <a:lnTo>
                    <a:pt x="28" y="981"/>
                  </a:lnTo>
                  <a:lnTo>
                    <a:pt x="36" y="989"/>
                  </a:lnTo>
                  <a:lnTo>
                    <a:pt x="46" y="996"/>
                  </a:lnTo>
                  <a:lnTo>
                    <a:pt x="55" y="1003"/>
                  </a:lnTo>
                  <a:lnTo>
                    <a:pt x="66" y="1009"/>
                  </a:lnTo>
                  <a:lnTo>
                    <a:pt x="77" y="1015"/>
                  </a:lnTo>
                  <a:lnTo>
                    <a:pt x="77" y="1015"/>
                  </a:lnTo>
                  <a:lnTo>
                    <a:pt x="89" y="1019"/>
                  </a:lnTo>
                  <a:lnTo>
                    <a:pt x="102" y="1023"/>
                  </a:lnTo>
                  <a:lnTo>
                    <a:pt x="128" y="1030"/>
                  </a:lnTo>
                  <a:lnTo>
                    <a:pt x="155" y="1035"/>
                  </a:lnTo>
                  <a:lnTo>
                    <a:pt x="181" y="1038"/>
                  </a:lnTo>
                  <a:lnTo>
                    <a:pt x="181" y="1038"/>
                  </a:lnTo>
                  <a:lnTo>
                    <a:pt x="206" y="1040"/>
                  </a:lnTo>
                  <a:lnTo>
                    <a:pt x="230" y="1041"/>
                  </a:lnTo>
                  <a:lnTo>
                    <a:pt x="255" y="1041"/>
                  </a:lnTo>
                  <a:lnTo>
                    <a:pt x="278" y="1040"/>
                  </a:lnTo>
                  <a:lnTo>
                    <a:pt x="278" y="1040"/>
                  </a:lnTo>
                  <a:lnTo>
                    <a:pt x="292" y="1039"/>
                  </a:lnTo>
                  <a:lnTo>
                    <a:pt x="304" y="1037"/>
                  </a:lnTo>
                  <a:lnTo>
                    <a:pt x="318" y="1034"/>
                  </a:lnTo>
                  <a:lnTo>
                    <a:pt x="330" y="1029"/>
                  </a:lnTo>
                  <a:lnTo>
                    <a:pt x="343" y="1025"/>
                  </a:lnTo>
                  <a:lnTo>
                    <a:pt x="354" y="1020"/>
                  </a:lnTo>
                  <a:lnTo>
                    <a:pt x="366" y="1013"/>
                  </a:lnTo>
                  <a:lnTo>
                    <a:pt x="377" y="1007"/>
                  </a:lnTo>
                  <a:lnTo>
                    <a:pt x="387" y="1000"/>
                  </a:lnTo>
                  <a:lnTo>
                    <a:pt x="398" y="992"/>
                  </a:lnTo>
                  <a:lnTo>
                    <a:pt x="417" y="975"/>
                  </a:lnTo>
                  <a:lnTo>
                    <a:pt x="436" y="956"/>
                  </a:lnTo>
                  <a:lnTo>
                    <a:pt x="452" y="936"/>
                  </a:lnTo>
                  <a:lnTo>
                    <a:pt x="452" y="936"/>
                  </a:lnTo>
                  <a:lnTo>
                    <a:pt x="470" y="911"/>
                  </a:lnTo>
                  <a:lnTo>
                    <a:pt x="486" y="886"/>
                  </a:lnTo>
                  <a:lnTo>
                    <a:pt x="500" y="860"/>
                  </a:lnTo>
                  <a:lnTo>
                    <a:pt x="513" y="833"/>
                  </a:lnTo>
                  <a:lnTo>
                    <a:pt x="526" y="806"/>
                  </a:lnTo>
                  <a:lnTo>
                    <a:pt x="538" y="779"/>
                  </a:lnTo>
                  <a:lnTo>
                    <a:pt x="559" y="722"/>
                  </a:lnTo>
                  <a:lnTo>
                    <a:pt x="559" y="722"/>
                  </a:lnTo>
                  <a:lnTo>
                    <a:pt x="578" y="667"/>
                  </a:lnTo>
                  <a:lnTo>
                    <a:pt x="597" y="611"/>
                  </a:lnTo>
                  <a:lnTo>
                    <a:pt x="597" y="611"/>
                  </a:lnTo>
                  <a:lnTo>
                    <a:pt x="613" y="564"/>
                  </a:lnTo>
                  <a:lnTo>
                    <a:pt x="630" y="517"/>
                  </a:lnTo>
                  <a:lnTo>
                    <a:pt x="630" y="517"/>
                  </a:lnTo>
                  <a:lnTo>
                    <a:pt x="639" y="491"/>
                  </a:lnTo>
                  <a:lnTo>
                    <a:pt x="646" y="463"/>
                  </a:lnTo>
                  <a:lnTo>
                    <a:pt x="661" y="409"/>
                  </a:lnTo>
                  <a:lnTo>
                    <a:pt x="668" y="382"/>
                  </a:lnTo>
                  <a:lnTo>
                    <a:pt x="677" y="356"/>
                  </a:lnTo>
                  <a:lnTo>
                    <a:pt x="687" y="329"/>
                  </a:lnTo>
                  <a:lnTo>
                    <a:pt x="699" y="304"/>
                  </a:lnTo>
                  <a:lnTo>
                    <a:pt x="699" y="304"/>
                  </a:lnTo>
                  <a:lnTo>
                    <a:pt x="711" y="281"/>
                  </a:lnTo>
                  <a:lnTo>
                    <a:pt x="717" y="271"/>
                  </a:lnTo>
                  <a:lnTo>
                    <a:pt x="725" y="261"/>
                  </a:lnTo>
                  <a:lnTo>
                    <a:pt x="733" y="252"/>
                  </a:lnTo>
                  <a:lnTo>
                    <a:pt x="742" y="243"/>
                  </a:lnTo>
                  <a:lnTo>
                    <a:pt x="752" y="236"/>
                  </a:lnTo>
                  <a:lnTo>
                    <a:pt x="763" y="230"/>
                  </a:lnTo>
                  <a:lnTo>
                    <a:pt x="763" y="230"/>
                  </a:lnTo>
                  <a:lnTo>
                    <a:pt x="772" y="226"/>
                  </a:lnTo>
                  <a:lnTo>
                    <a:pt x="783" y="224"/>
                  </a:lnTo>
                  <a:lnTo>
                    <a:pt x="793" y="223"/>
                  </a:lnTo>
                  <a:lnTo>
                    <a:pt x="803" y="224"/>
                  </a:lnTo>
                  <a:lnTo>
                    <a:pt x="814" y="225"/>
                  </a:lnTo>
                  <a:lnTo>
                    <a:pt x="823" y="228"/>
                  </a:lnTo>
                  <a:lnTo>
                    <a:pt x="832" y="233"/>
                  </a:lnTo>
                  <a:lnTo>
                    <a:pt x="840" y="239"/>
                  </a:lnTo>
                  <a:lnTo>
                    <a:pt x="840" y="239"/>
                  </a:lnTo>
                  <a:lnTo>
                    <a:pt x="847" y="247"/>
                  </a:lnTo>
                  <a:lnTo>
                    <a:pt x="853" y="256"/>
                  </a:lnTo>
                  <a:lnTo>
                    <a:pt x="857" y="264"/>
                  </a:lnTo>
                  <a:lnTo>
                    <a:pt x="861" y="275"/>
                  </a:lnTo>
                  <a:lnTo>
                    <a:pt x="865" y="285"/>
                  </a:lnTo>
                  <a:lnTo>
                    <a:pt x="867" y="295"/>
                  </a:lnTo>
                  <a:lnTo>
                    <a:pt x="870" y="315"/>
                  </a:lnTo>
                  <a:lnTo>
                    <a:pt x="870" y="315"/>
                  </a:lnTo>
                  <a:lnTo>
                    <a:pt x="872" y="341"/>
                  </a:lnTo>
                  <a:lnTo>
                    <a:pt x="872" y="366"/>
                  </a:lnTo>
                  <a:lnTo>
                    <a:pt x="872" y="392"/>
                  </a:lnTo>
                  <a:lnTo>
                    <a:pt x="870" y="418"/>
                  </a:lnTo>
                  <a:lnTo>
                    <a:pt x="870" y="418"/>
                  </a:lnTo>
                  <a:lnTo>
                    <a:pt x="867" y="461"/>
                  </a:lnTo>
                  <a:lnTo>
                    <a:pt x="863" y="503"/>
                  </a:lnTo>
                  <a:lnTo>
                    <a:pt x="863" y="503"/>
                  </a:lnTo>
                  <a:lnTo>
                    <a:pt x="858" y="586"/>
                  </a:lnTo>
                  <a:lnTo>
                    <a:pt x="854" y="668"/>
                  </a:lnTo>
                  <a:lnTo>
                    <a:pt x="854" y="668"/>
                  </a:lnTo>
                  <a:lnTo>
                    <a:pt x="850" y="712"/>
                  </a:lnTo>
                  <a:lnTo>
                    <a:pt x="846" y="755"/>
                  </a:lnTo>
                  <a:lnTo>
                    <a:pt x="839" y="799"/>
                  </a:lnTo>
                  <a:lnTo>
                    <a:pt x="835" y="820"/>
                  </a:lnTo>
                  <a:lnTo>
                    <a:pt x="831" y="842"/>
                  </a:lnTo>
                  <a:lnTo>
                    <a:pt x="831" y="842"/>
                  </a:lnTo>
                  <a:lnTo>
                    <a:pt x="826" y="860"/>
                  </a:lnTo>
                  <a:lnTo>
                    <a:pt x="821" y="879"/>
                  </a:lnTo>
                  <a:lnTo>
                    <a:pt x="815" y="897"/>
                  </a:lnTo>
                  <a:lnTo>
                    <a:pt x="808" y="915"/>
                  </a:lnTo>
                  <a:lnTo>
                    <a:pt x="800" y="933"/>
                  </a:lnTo>
                  <a:lnTo>
                    <a:pt x="790" y="949"/>
                  </a:lnTo>
                  <a:lnTo>
                    <a:pt x="780" y="965"/>
                  </a:lnTo>
                  <a:lnTo>
                    <a:pt x="767" y="978"/>
                  </a:lnTo>
                  <a:lnTo>
                    <a:pt x="767" y="978"/>
                  </a:lnTo>
                  <a:lnTo>
                    <a:pt x="754" y="990"/>
                  </a:lnTo>
                  <a:lnTo>
                    <a:pt x="739" y="1001"/>
                  </a:lnTo>
                  <a:lnTo>
                    <a:pt x="725" y="1008"/>
                  </a:lnTo>
                  <a:lnTo>
                    <a:pt x="708" y="1015"/>
                  </a:lnTo>
                  <a:lnTo>
                    <a:pt x="708" y="1015"/>
                  </a:lnTo>
                  <a:lnTo>
                    <a:pt x="692" y="1019"/>
                  </a:lnTo>
                  <a:lnTo>
                    <a:pt x="676" y="1023"/>
                  </a:lnTo>
                  <a:lnTo>
                    <a:pt x="643" y="1029"/>
                  </a:lnTo>
                  <a:lnTo>
                    <a:pt x="643" y="1029"/>
                  </a:lnTo>
                  <a:lnTo>
                    <a:pt x="627" y="1034"/>
                  </a:lnTo>
                  <a:lnTo>
                    <a:pt x="611" y="1039"/>
                  </a:lnTo>
                  <a:lnTo>
                    <a:pt x="596" y="1044"/>
                  </a:lnTo>
                  <a:lnTo>
                    <a:pt x="581" y="1052"/>
                  </a:lnTo>
                  <a:lnTo>
                    <a:pt x="581" y="1052"/>
                  </a:lnTo>
                  <a:lnTo>
                    <a:pt x="569" y="1061"/>
                  </a:lnTo>
                  <a:lnTo>
                    <a:pt x="558" y="1072"/>
                  </a:lnTo>
                  <a:lnTo>
                    <a:pt x="548" y="1084"/>
                  </a:lnTo>
                  <a:lnTo>
                    <a:pt x="540" y="1096"/>
                  </a:lnTo>
                  <a:lnTo>
                    <a:pt x="540" y="1096"/>
                  </a:lnTo>
                  <a:lnTo>
                    <a:pt x="535" y="1106"/>
                  </a:lnTo>
                  <a:lnTo>
                    <a:pt x="530" y="1115"/>
                  </a:lnTo>
                  <a:lnTo>
                    <a:pt x="527" y="1126"/>
                  </a:lnTo>
                  <a:lnTo>
                    <a:pt x="524" y="1137"/>
                  </a:lnTo>
                  <a:lnTo>
                    <a:pt x="523" y="1146"/>
                  </a:lnTo>
                  <a:lnTo>
                    <a:pt x="523" y="1157"/>
                  </a:lnTo>
                  <a:lnTo>
                    <a:pt x="524" y="1168"/>
                  </a:lnTo>
                  <a:lnTo>
                    <a:pt x="527" y="1178"/>
                  </a:lnTo>
                  <a:lnTo>
                    <a:pt x="527" y="1178"/>
                  </a:lnTo>
                  <a:lnTo>
                    <a:pt x="532" y="1188"/>
                  </a:lnTo>
                  <a:lnTo>
                    <a:pt x="536" y="1196"/>
                  </a:lnTo>
                  <a:lnTo>
                    <a:pt x="542" y="1205"/>
                  </a:lnTo>
                  <a:lnTo>
                    <a:pt x="548" y="1212"/>
                  </a:lnTo>
                  <a:lnTo>
                    <a:pt x="556" y="1219"/>
                  </a:lnTo>
                  <a:lnTo>
                    <a:pt x="563" y="1225"/>
                  </a:lnTo>
                  <a:lnTo>
                    <a:pt x="579" y="1237"/>
                  </a:lnTo>
                  <a:lnTo>
                    <a:pt x="579" y="1237"/>
                  </a:lnTo>
                  <a:lnTo>
                    <a:pt x="600" y="1248"/>
                  </a:lnTo>
                  <a:lnTo>
                    <a:pt x="622" y="1258"/>
                  </a:lnTo>
                  <a:lnTo>
                    <a:pt x="644" y="1266"/>
                  </a:lnTo>
                  <a:lnTo>
                    <a:pt x="667" y="1273"/>
                  </a:lnTo>
                  <a:lnTo>
                    <a:pt x="667" y="1273"/>
                  </a:lnTo>
                  <a:lnTo>
                    <a:pt x="690" y="1279"/>
                  </a:lnTo>
                  <a:lnTo>
                    <a:pt x="713" y="1283"/>
                  </a:lnTo>
                  <a:lnTo>
                    <a:pt x="736" y="1288"/>
                  </a:lnTo>
                  <a:lnTo>
                    <a:pt x="759" y="1292"/>
                  </a:lnTo>
                  <a:lnTo>
                    <a:pt x="759" y="1292"/>
                  </a:lnTo>
                  <a:lnTo>
                    <a:pt x="781" y="1294"/>
                  </a:lnTo>
                  <a:lnTo>
                    <a:pt x="803" y="1295"/>
                  </a:lnTo>
                  <a:lnTo>
                    <a:pt x="847" y="1296"/>
                  </a:lnTo>
                  <a:lnTo>
                    <a:pt x="847" y="1296"/>
                  </a:lnTo>
                  <a:lnTo>
                    <a:pt x="885" y="1297"/>
                  </a:lnTo>
                  <a:lnTo>
                    <a:pt x="905" y="1297"/>
                  </a:lnTo>
                  <a:lnTo>
                    <a:pt x="924" y="1295"/>
                  </a:lnTo>
                  <a:lnTo>
                    <a:pt x="943" y="1293"/>
                  </a:lnTo>
                  <a:lnTo>
                    <a:pt x="961" y="1288"/>
                  </a:lnTo>
                  <a:lnTo>
                    <a:pt x="971" y="1284"/>
                  </a:lnTo>
                  <a:lnTo>
                    <a:pt x="979" y="1281"/>
                  </a:lnTo>
                  <a:lnTo>
                    <a:pt x="988" y="1276"/>
                  </a:lnTo>
                  <a:lnTo>
                    <a:pt x="996" y="1272"/>
                  </a:lnTo>
                  <a:lnTo>
                    <a:pt x="996" y="1272"/>
                  </a:lnTo>
                  <a:lnTo>
                    <a:pt x="1011" y="1260"/>
                  </a:lnTo>
                  <a:lnTo>
                    <a:pt x="1025" y="1247"/>
                  </a:lnTo>
                  <a:lnTo>
                    <a:pt x="1038" y="1233"/>
                  </a:lnTo>
                  <a:lnTo>
                    <a:pt x="1049" y="1220"/>
                  </a:lnTo>
                  <a:lnTo>
                    <a:pt x="1049" y="1220"/>
                  </a:lnTo>
                  <a:lnTo>
                    <a:pt x="1061" y="1204"/>
                  </a:lnTo>
                  <a:lnTo>
                    <a:pt x="1073" y="1187"/>
                  </a:lnTo>
                  <a:lnTo>
                    <a:pt x="1094" y="1153"/>
                  </a:lnTo>
                  <a:lnTo>
                    <a:pt x="1094" y="1153"/>
                  </a:lnTo>
                  <a:lnTo>
                    <a:pt x="1115" y="1115"/>
                  </a:lnTo>
                  <a:lnTo>
                    <a:pt x="1135" y="1078"/>
                  </a:lnTo>
                  <a:lnTo>
                    <a:pt x="1154" y="1040"/>
                  </a:lnTo>
                  <a:lnTo>
                    <a:pt x="1172" y="1002"/>
                  </a:lnTo>
                  <a:lnTo>
                    <a:pt x="1172" y="1002"/>
                  </a:lnTo>
                  <a:lnTo>
                    <a:pt x="1190" y="959"/>
                  </a:lnTo>
                  <a:lnTo>
                    <a:pt x="1208" y="918"/>
                  </a:lnTo>
                  <a:lnTo>
                    <a:pt x="1242" y="833"/>
                  </a:lnTo>
                  <a:lnTo>
                    <a:pt x="1275" y="747"/>
                  </a:lnTo>
                  <a:lnTo>
                    <a:pt x="1307" y="661"/>
                  </a:lnTo>
                  <a:lnTo>
                    <a:pt x="1307" y="661"/>
                  </a:lnTo>
                  <a:lnTo>
                    <a:pt x="1341" y="571"/>
                  </a:lnTo>
                  <a:lnTo>
                    <a:pt x="1357" y="527"/>
                  </a:lnTo>
                  <a:lnTo>
                    <a:pt x="1372" y="481"/>
                  </a:lnTo>
                  <a:lnTo>
                    <a:pt x="1378" y="459"/>
                  </a:lnTo>
                  <a:lnTo>
                    <a:pt x="1383" y="435"/>
                  </a:lnTo>
                  <a:lnTo>
                    <a:pt x="1389" y="412"/>
                  </a:lnTo>
                  <a:lnTo>
                    <a:pt x="1394" y="389"/>
                  </a:lnTo>
                  <a:lnTo>
                    <a:pt x="1397" y="365"/>
                  </a:lnTo>
                  <a:lnTo>
                    <a:pt x="1400" y="342"/>
                  </a:lnTo>
                  <a:lnTo>
                    <a:pt x="1401" y="318"/>
                  </a:lnTo>
                  <a:lnTo>
                    <a:pt x="1403" y="294"/>
                  </a:lnTo>
                  <a:lnTo>
                    <a:pt x="1403" y="294"/>
                  </a:lnTo>
                  <a:lnTo>
                    <a:pt x="1401" y="247"/>
                  </a:lnTo>
                  <a:lnTo>
                    <a:pt x="1399" y="201"/>
                  </a:lnTo>
                  <a:lnTo>
                    <a:pt x="1397" y="153"/>
                  </a:lnTo>
                  <a:lnTo>
                    <a:pt x="1397" y="129"/>
                  </a:lnTo>
                  <a:lnTo>
                    <a:pt x="1398" y="106"/>
                  </a:lnTo>
                  <a:lnTo>
                    <a:pt x="1398" y="106"/>
                  </a:lnTo>
                  <a:lnTo>
                    <a:pt x="1397" y="104"/>
                  </a:lnTo>
                  <a:lnTo>
                    <a:pt x="1396" y="102"/>
                  </a:lnTo>
                  <a:lnTo>
                    <a:pt x="1394" y="101"/>
                  </a:lnTo>
                  <a:lnTo>
                    <a:pt x="1392" y="101"/>
                  </a:lnTo>
                  <a:lnTo>
                    <a:pt x="1390" y="101"/>
                  </a:lnTo>
                  <a:lnTo>
                    <a:pt x="1388" y="102"/>
                  </a:lnTo>
                  <a:lnTo>
                    <a:pt x="1386" y="104"/>
                  </a:lnTo>
                  <a:lnTo>
                    <a:pt x="1386" y="106"/>
                  </a:lnTo>
                  <a:lnTo>
                    <a:pt x="1386" y="106"/>
                  </a:lnTo>
                  <a:lnTo>
                    <a:pt x="1384" y="131"/>
                  </a:lnTo>
                  <a:lnTo>
                    <a:pt x="1384" y="155"/>
                  </a:lnTo>
                  <a:lnTo>
                    <a:pt x="1387" y="203"/>
                  </a:lnTo>
                  <a:lnTo>
                    <a:pt x="1389" y="251"/>
                  </a:lnTo>
                  <a:lnTo>
                    <a:pt x="1390" y="275"/>
                  </a:lnTo>
                  <a:lnTo>
                    <a:pt x="1390" y="299"/>
                  </a:lnTo>
                  <a:lnTo>
                    <a:pt x="1390" y="299"/>
                  </a:lnTo>
                  <a:lnTo>
                    <a:pt x="1389" y="323"/>
                  </a:lnTo>
                  <a:lnTo>
                    <a:pt x="1387" y="347"/>
                  </a:lnTo>
                  <a:lnTo>
                    <a:pt x="1383" y="372"/>
                  </a:lnTo>
                  <a:lnTo>
                    <a:pt x="1380" y="395"/>
                  </a:lnTo>
                  <a:lnTo>
                    <a:pt x="1375" y="418"/>
                  </a:lnTo>
                  <a:lnTo>
                    <a:pt x="1370" y="442"/>
                  </a:lnTo>
                  <a:lnTo>
                    <a:pt x="1356" y="489"/>
                  </a:lnTo>
                  <a:lnTo>
                    <a:pt x="1356" y="489"/>
                  </a:lnTo>
                  <a:lnTo>
                    <a:pt x="1342" y="533"/>
                  </a:lnTo>
                  <a:lnTo>
                    <a:pt x="1326" y="577"/>
                  </a:lnTo>
                  <a:lnTo>
                    <a:pt x="1292" y="665"/>
                  </a:lnTo>
                  <a:lnTo>
                    <a:pt x="1292" y="665"/>
                  </a:lnTo>
                  <a:lnTo>
                    <a:pt x="1260" y="749"/>
                  </a:lnTo>
                  <a:lnTo>
                    <a:pt x="1229" y="834"/>
                  </a:lnTo>
                  <a:lnTo>
                    <a:pt x="1229" y="834"/>
                  </a:lnTo>
                  <a:lnTo>
                    <a:pt x="1196" y="916"/>
                  </a:lnTo>
                  <a:lnTo>
                    <a:pt x="1179" y="956"/>
                  </a:lnTo>
                  <a:lnTo>
                    <a:pt x="1161" y="995"/>
                  </a:lnTo>
                  <a:lnTo>
                    <a:pt x="1142" y="1036"/>
                  </a:lnTo>
                  <a:lnTo>
                    <a:pt x="1122" y="1075"/>
                  </a:lnTo>
                  <a:lnTo>
                    <a:pt x="1101" y="1113"/>
                  </a:lnTo>
                  <a:lnTo>
                    <a:pt x="1079" y="1152"/>
                  </a:lnTo>
                  <a:lnTo>
                    <a:pt x="1079" y="1152"/>
                  </a:lnTo>
                  <a:lnTo>
                    <a:pt x="1058" y="1186"/>
                  </a:lnTo>
                  <a:lnTo>
                    <a:pt x="1046" y="1202"/>
                  </a:lnTo>
                  <a:lnTo>
                    <a:pt x="1033" y="1219"/>
                  </a:lnTo>
                  <a:lnTo>
                    <a:pt x="1033" y="1219"/>
                  </a:lnTo>
                  <a:lnTo>
                    <a:pt x="1022" y="1232"/>
                  </a:lnTo>
                  <a:lnTo>
                    <a:pt x="1009" y="1245"/>
                  </a:lnTo>
                  <a:lnTo>
                    <a:pt x="994" y="1258"/>
                  </a:lnTo>
                  <a:lnTo>
                    <a:pt x="987" y="1262"/>
                  </a:lnTo>
                  <a:lnTo>
                    <a:pt x="978" y="1267"/>
                  </a:lnTo>
                  <a:lnTo>
                    <a:pt x="978" y="1267"/>
                  </a:lnTo>
                  <a:lnTo>
                    <a:pt x="970" y="1272"/>
                  </a:lnTo>
                  <a:lnTo>
                    <a:pt x="960" y="1275"/>
                  </a:lnTo>
                  <a:lnTo>
                    <a:pt x="942" y="1280"/>
                  </a:lnTo>
                  <a:lnTo>
                    <a:pt x="923" y="1283"/>
                  </a:lnTo>
                  <a:lnTo>
                    <a:pt x="903" y="1284"/>
                  </a:lnTo>
                  <a:lnTo>
                    <a:pt x="884" y="1284"/>
                  </a:lnTo>
                  <a:lnTo>
                    <a:pt x="864" y="1284"/>
                  </a:lnTo>
                  <a:lnTo>
                    <a:pt x="825" y="1283"/>
                  </a:lnTo>
                  <a:lnTo>
                    <a:pt x="825" y="1283"/>
                  </a:lnTo>
                  <a:lnTo>
                    <a:pt x="804" y="1282"/>
                  </a:lnTo>
                  <a:lnTo>
                    <a:pt x="783" y="1281"/>
                  </a:lnTo>
                  <a:lnTo>
                    <a:pt x="761" y="1279"/>
                  </a:lnTo>
                  <a:lnTo>
                    <a:pt x="739" y="1276"/>
                  </a:lnTo>
                  <a:lnTo>
                    <a:pt x="719" y="1272"/>
                  </a:lnTo>
                  <a:lnTo>
                    <a:pt x="698" y="1267"/>
                  </a:lnTo>
                  <a:lnTo>
                    <a:pt x="677" y="1262"/>
                  </a:lnTo>
                  <a:lnTo>
                    <a:pt x="657" y="1257"/>
                  </a:lnTo>
                  <a:lnTo>
                    <a:pt x="657" y="1257"/>
                  </a:lnTo>
                  <a:lnTo>
                    <a:pt x="634" y="1249"/>
                  </a:lnTo>
                  <a:lnTo>
                    <a:pt x="613" y="1240"/>
                  </a:lnTo>
                  <a:lnTo>
                    <a:pt x="593" y="1230"/>
                  </a:lnTo>
                  <a:lnTo>
                    <a:pt x="583" y="1224"/>
                  </a:lnTo>
                  <a:lnTo>
                    <a:pt x="574" y="1217"/>
                  </a:lnTo>
                  <a:lnTo>
                    <a:pt x="574" y="1217"/>
                  </a:lnTo>
                  <a:lnTo>
                    <a:pt x="568" y="1212"/>
                  </a:lnTo>
                  <a:lnTo>
                    <a:pt x="560" y="1206"/>
                  </a:lnTo>
                  <a:lnTo>
                    <a:pt x="554" y="1199"/>
                  </a:lnTo>
                  <a:lnTo>
                    <a:pt x="548" y="1192"/>
                  </a:lnTo>
                  <a:lnTo>
                    <a:pt x="544" y="1185"/>
                  </a:lnTo>
                  <a:lnTo>
                    <a:pt x="540" y="1176"/>
                  </a:lnTo>
                  <a:lnTo>
                    <a:pt x="538" y="1168"/>
                  </a:lnTo>
                  <a:lnTo>
                    <a:pt x="536" y="1158"/>
                  </a:lnTo>
                  <a:lnTo>
                    <a:pt x="536" y="1158"/>
                  </a:lnTo>
                  <a:lnTo>
                    <a:pt x="536" y="1148"/>
                  </a:lnTo>
                  <a:lnTo>
                    <a:pt x="537" y="1139"/>
                  </a:lnTo>
                  <a:lnTo>
                    <a:pt x="539" y="1128"/>
                  </a:lnTo>
                  <a:lnTo>
                    <a:pt x="543" y="1120"/>
                  </a:lnTo>
                  <a:lnTo>
                    <a:pt x="543" y="1120"/>
                  </a:lnTo>
                  <a:lnTo>
                    <a:pt x="548" y="1107"/>
                  </a:lnTo>
                  <a:lnTo>
                    <a:pt x="556" y="1094"/>
                  </a:lnTo>
                  <a:lnTo>
                    <a:pt x="564" y="1084"/>
                  </a:lnTo>
                  <a:lnTo>
                    <a:pt x="574" y="1073"/>
                  </a:lnTo>
                  <a:lnTo>
                    <a:pt x="574" y="1073"/>
                  </a:lnTo>
                  <a:lnTo>
                    <a:pt x="580" y="1068"/>
                  </a:lnTo>
                  <a:lnTo>
                    <a:pt x="588" y="1063"/>
                  </a:lnTo>
                  <a:lnTo>
                    <a:pt x="602" y="1056"/>
                  </a:lnTo>
                  <a:lnTo>
                    <a:pt x="617" y="1050"/>
                  </a:lnTo>
                  <a:lnTo>
                    <a:pt x="633" y="1045"/>
                  </a:lnTo>
                  <a:lnTo>
                    <a:pt x="666" y="1038"/>
                  </a:lnTo>
                  <a:lnTo>
                    <a:pt x="698" y="1030"/>
                  </a:lnTo>
                  <a:lnTo>
                    <a:pt x="698" y="1030"/>
                  </a:lnTo>
                  <a:lnTo>
                    <a:pt x="714" y="1026"/>
                  </a:lnTo>
                  <a:lnTo>
                    <a:pt x="729" y="1020"/>
                  </a:lnTo>
                  <a:lnTo>
                    <a:pt x="744" y="1013"/>
                  </a:lnTo>
                  <a:lnTo>
                    <a:pt x="757" y="1004"/>
                  </a:lnTo>
                  <a:lnTo>
                    <a:pt x="757" y="1004"/>
                  </a:lnTo>
                  <a:lnTo>
                    <a:pt x="771" y="992"/>
                  </a:lnTo>
                  <a:lnTo>
                    <a:pt x="783" y="979"/>
                  </a:lnTo>
                  <a:lnTo>
                    <a:pt x="795" y="966"/>
                  </a:lnTo>
                  <a:lnTo>
                    <a:pt x="804" y="951"/>
                  </a:lnTo>
                  <a:lnTo>
                    <a:pt x="804" y="951"/>
                  </a:lnTo>
                  <a:lnTo>
                    <a:pt x="814" y="934"/>
                  </a:lnTo>
                  <a:lnTo>
                    <a:pt x="822" y="916"/>
                  </a:lnTo>
                  <a:lnTo>
                    <a:pt x="829" y="897"/>
                  </a:lnTo>
                  <a:lnTo>
                    <a:pt x="835" y="879"/>
                  </a:lnTo>
                  <a:lnTo>
                    <a:pt x="840" y="859"/>
                  </a:lnTo>
                  <a:lnTo>
                    <a:pt x="844" y="839"/>
                  </a:lnTo>
                  <a:lnTo>
                    <a:pt x="852" y="801"/>
                  </a:lnTo>
                  <a:lnTo>
                    <a:pt x="852" y="801"/>
                  </a:lnTo>
                  <a:lnTo>
                    <a:pt x="857" y="763"/>
                  </a:lnTo>
                  <a:lnTo>
                    <a:pt x="861" y="723"/>
                  </a:lnTo>
                  <a:lnTo>
                    <a:pt x="865" y="684"/>
                  </a:lnTo>
                  <a:lnTo>
                    <a:pt x="868" y="645"/>
                  </a:lnTo>
                  <a:lnTo>
                    <a:pt x="871" y="567"/>
                  </a:lnTo>
                  <a:lnTo>
                    <a:pt x="874" y="528"/>
                  </a:lnTo>
                  <a:lnTo>
                    <a:pt x="877" y="489"/>
                  </a:lnTo>
                  <a:lnTo>
                    <a:pt x="877" y="489"/>
                  </a:lnTo>
                  <a:lnTo>
                    <a:pt x="882" y="441"/>
                  </a:lnTo>
                  <a:lnTo>
                    <a:pt x="885" y="392"/>
                  </a:lnTo>
                  <a:lnTo>
                    <a:pt x="886" y="367"/>
                  </a:lnTo>
                  <a:lnTo>
                    <a:pt x="885" y="344"/>
                  </a:lnTo>
                  <a:lnTo>
                    <a:pt x="884" y="320"/>
                  </a:lnTo>
                  <a:lnTo>
                    <a:pt x="879" y="295"/>
                  </a:lnTo>
                  <a:lnTo>
                    <a:pt x="879" y="295"/>
                  </a:lnTo>
                  <a:lnTo>
                    <a:pt x="875" y="276"/>
                  </a:lnTo>
                  <a:lnTo>
                    <a:pt x="871" y="265"/>
                  </a:lnTo>
                  <a:lnTo>
                    <a:pt x="868" y="256"/>
                  </a:lnTo>
                  <a:lnTo>
                    <a:pt x="863" y="247"/>
                  </a:lnTo>
                  <a:lnTo>
                    <a:pt x="856" y="239"/>
                  </a:lnTo>
                  <a:lnTo>
                    <a:pt x="850" y="231"/>
                  </a:lnTo>
                  <a:lnTo>
                    <a:pt x="842" y="224"/>
                  </a:lnTo>
                  <a:lnTo>
                    <a:pt x="842" y="224"/>
                  </a:lnTo>
                  <a:lnTo>
                    <a:pt x="833" y="219"/>
                  </a:lnTo>
                  <a:lnTo>
                    <a:pt x="823" y="214"/>
                  </a:lnTo>
                  <a:lnTo>
                    <a:pt x="813" y="212"/>
                  </a:lnTo>
                  <a:lnTo>
                    <a:pt x="801" y="210"/>
                  </a:lnTo>
                  <a:lnTo>
                    <a:pt x="790" y="210"/>
                  </a:lnTo>
                  <a:lnTo>
                    <a:pt x="780" y="212"/>
                  </a:lnTo>
                  <a:lnTo>
                    <a:pt x="769" y="214"/>
                  </a:lnTo>
                  <a:lnTo>
                    <a:pt x="759" y="218"/>
                  </a:lnTo>
                  <a:lnTo>
                    <a:pt x="759" y="218"/>
                  </a:lnTo>
                  <a:lnTo>
                    <a:pt x="748" y="224"/>
                  </a:lnTo>
                  <a:lnTo>
                    <a:pt x="737" y="230"/>
                  </a:lnTo>
                  <a:lnTo>
                    <a:pt x="729" y="239"/>
                  </a:lnTo>
                  <a:lnTo>
                    <a:pt x="719" y="247"/>
                  </a:lnTo>
                  <a:lnTo>
                    <a:pt x="712" y="257"/>
                  </a:lnTo>
                  <a:lnTo>
                    <a:pt x="704" y="267"/>
                  </a:lnTo>
                  <a:lnTo>
                    <a:pt x="698" y="277"/>
                  </a:lnTo>
                  <a:lnTo>
                    <a:pt x="692" y="288"/>
                  </a:lnTo>
                  <a:lnTo>
                    <a:pt x="692" y="288"/>
                  </a:lnTo>
                  <a:lnTo>
                    <a:pt x="679" y="314"/>
                  </a:lnTo>
                  <a:lnTo>
                    <a:pt x="668" y="342"/>
                  </a:lnTo>
                  <a:lnTo>
                    <a:pt x="659" y="370"/>
                  </a:lnTo>
                  <a:lnTo>
                    <a:pt x="650" y="398"/>
                  </a:lnTo>
                  <a:lnTo>
                    <a:pt x="650" y="398"/>
                  </a:lnTo>
                  <a:lnTo>
                    <a:pt x="637" y="450"/>
                  </a:lnTo>
                  <a:lnTo>
                    <a:pt x="629" y="477"/>
                  </a:lnTo>
                  <a:lnTo>
                    <a:pt x="622" y="502"/>
                  </a:lnTo>
                  <a:lnTo>
                    <a:pt x="622" y="502"/>
                  </a:lnTo>
                  <a:lnTo>
                    <a:pt x="614" y="526"/>
                  </a:lnTo>
                  <a:lnTo>
                    <a:pt x="606" y="548"/>
                  </a:lnTo>
                  <a:lnTo>
                    <a:pt x="590" y="594"/>
                  </a:lnTo>
                  <a:lnTo>
                    <a:pt x="590" y="594"/>
                  </a:lnTo>
                  <a:lnTo>
                    <a:pt x="571" y="649"/>
                  </a:lnTo>
                  <a:lnTo>
                    <a:pt x="552" y="705"/>
                  </a:lnTo>
                  <a:lnTo>
                    <a:pt x="530" y="761"/>
                  </a:lnTo>
                  <a:lnTo>
                    <a:pt x="520" y="788"/>
                  </a:lnTo>
                  <a:lnTo>
                    <a:pt x="507" y="815"/>
                  </a:lnTo>
                  <a:lnTo>
                    <a:pt x="507" y="815"/>
                  </a:lnTo>
                  <a:lnTo>
                    <a:pt x="495" y="840"/>
                  </a:lnTo>
                  <a:lnTo>
                    <a:pt x="483" y="865"/>
                  </a:lnTo>
                  <a:lnTo>
                    <a:pt x="469" y="889"/>
                  </a:lnTo>
                  <a:lnTo>
                    <a:pt x="454" y="913"/>
                  </a:lnTo>
                  <a:lnTo>
                    <a:pt x="437" y="935"/>
                  </a:lnTo>
                  <a:lnTo>
                    <a:pt x="419" y="956"/>
                  </a:lnTo>
                  <a:lnTo>
                    <a:pt x="410" y="966"/>
                  </a:lnTo>
                  <a:lnTo>
                    <a:pt x="399" y="975"/>
                  </a:lnTo>
                  <a:lnTo>
                    <a:pt x="388" y="984"/>
                  </a:lnTo>
                  <a:lnTo>
                    <a:pt x="377" y="992"/>
                  </a:lnTo>
                  <a:lnTo>
                    <a:pt x="377" y="992"/>
                  </a:lnTo>
                  <a:lnTo>
                    <a:pt x="366" y="1000"/>
                  </a:lnTo>
                  <a:lnTo>
                    <a:pt x="355" y="1006"/>
                  </a:lnTo>
                  <a:lnTo>
                    <a:pt x="344" y="1011"/>
                  </a:lnTo>
                  <a:lnTo>
                    <a:pt x="332" y="1016"/>
                  </a:lnTo>
                  <a:lnTo>
                    <a:pt x="320" y="1020"/>
                  </a:lnTo>
                  <a:lnTo>
                    <a:pt x="309" y="1023"/>
                  </a:lnTo>
                  <a:lnTo>
                    <a:pt x="296" y="1025"/>
                  </a:lnTo>
                  <a:lnTo>
                    <a:pt x="283" y="1027"/>
                  </a:lnTo>
                  <a:lnTo>
                    <a:pt x="283" y="1027"/>
                  </a:lnTo>
                  <a:lnTo>
                    <a:pt x="260" y="1028"/>
                  </a:lnTo>
                  <a:lnTo>
                    <a:pt x="236" y="1028"/>
                  </a:lnTo>
                  <a:lnTo>
                    <a:pt x="212" y="1027"/>
                  </a:lnTo>
                  <a:lnTo>
                    <a:pt x="188" y="1026"/>
                  </a:lnTo>
                  <a:lnTo>
                    <a:pt x="188" y="1026"/>
                  </a:lnTo>
                  <a:lnTo>
                    <a:pt x="161" y="1023"/>
                  </a:lnTo>
                  <a:lnTo>
                    <a:pt x="135" y="1019"/>
                  </a:lnTo>
                  <a:lnTo>
                    <a:pt x="109" y="1012"/>
                  </a:lnTo>
                  <a:lnTo>
                    <a:pt x="97" y="1008"/>
                  </a:lnTo>
                  <a:lnTo>
                    <a:pt x="84" y="1004"/>
                  </a:lnTo>
                  <a:lnTo>
                    <a:pt x="84" y="1004"/>
                  </a:lnTo>
                  <a:lnTo>
                    <a:pt x="73" y="999"/>
                  </a:lnTo>
                  <a:lnTo>
                    <a:pt x="63" y="992"/>
                  </a:lnTo>
                  <a:lnTo>
                    <a:pt x="53" y="986"/>
                  </a:lnTo>
                  <a:lnTo>
                    <a:pt x="45" y="978"/>
                  </a:lnTo>
                  <a:lnTo>
                    <a:pt x="36" y="971"/>
                  </a:lnTo>
                  <a:lnTo>
                    <a:pt x="29" y="961"/>
                  </a:lnTo>
                  <a:lnTo>
                    <a:pt x="22" y="952"/>
                  </a:lnTo>
                  <a:lnTo>
                    <a:pt x="18" y="940"/>
                  </a:lnTo>
                  <a:lnTo>
                    <a:pt x="18" y="940"/>
                  </a:lnTo>
                  <a:lnTo>
                    <a:pt x="15" y="926"/>
                  </a:lnTo>
                  <a:lnTo>
                    <a:pt x="14" y="913"/>
                  </a:lnTo>
                  <a:lnTo>
                    <a:pt x="14" y="899"/>
                  </a:lnTo>
                  <a:lnTo>
                    <a:pt x="15" y="891"/>
                  </a:lnTo>
                  <a:lnTo>
                    <a:pt x="17" y="885"/>
                  </a:lnTo>
                  <a:lnTo>
                    <a:pt x="17" y="885"/>
                  </a:lnTo>
                  <a:lnTo>
                    <a:pt x="19" y="879"/>
                  </a:lnTo>
                  <a:lnTo>
                    <a:pt x="22" y="872"/>
                  </a:lnTo>
                  <a:lnTo>
                    <a:pt x="27" y="868"/>
                  </a:lnTo>
                  <a:lnTo>
                    <a:pt x="31" y="863"/>
                  </a:lnTo>
                  <a:lnTo>
                    <a:pt x="41" y="855"/>
                  </a:lnTo>
                  <a:lnTo>
                    <a:pt x="53" y="849"/>
                  </a:lnTo>
                  <a:lnTo>
                    <a:pt x="53" y="849"/>
                  </a:lnTo>
                  <a:lnTo>
                    <a:pt x="66" y="843"/>
                  </a:lnTo>
                  <a:lnTo>
                    <a:pt x="80" y="839"/>
                  </a:lnTo>
                  <a:lnTo>
                    <a:pt x="106" y="831"/>
                  </a:lnTo>
                  <a:lnTo>
                    <a:pt x="106" y="831"/>
                  </a:lnTo>
                  <a:lnTo>
                    <a:pt x="122" y="825"/>
                  </a:lnTo>
                  <a:lnTo>
                    <a:pt x="136" y="818"/>
                  </a:lnTo>
                  <a:lnTo>
                    <a:pt x="150" y="809"/>
                  </a:lnTo>
                  <a:lnTo>
                    <a:pt x="162" y="800"/>
                  </a:lnTo>
                  <a:lnTo>
                    <a:pt x="162" y="800"/>
                  </a:lnTo>
                  <a:lnTo>
                    <a:pt x="175" y="788"/>
                  </a:lnTo>
                  <a:lnTo>
                    <a:pt x="186" y="775"/>
                  </a:lnTo>
                  <a:lnTo>
                    <a:pt x="195" y="762"/>
                  </a:lnTo>
                  <a:lnTo>
                    <a:pt x="205" y="748"/>
                  </a:lnTo>
                  <a:lnTo>
                    <a:pt x="213" y="733"/>
                  </a:lnTo>
                  <a:lnTo>
                    <a:pt x="221" y="718"/>
                  </a:lnTo>
                  <a:lnTo>
                    <a:pt x="234" y="688"/>
                  </a:lnTo>
                  <a:lnTo>
                    <a:pt x="234" y="688"/>
                  </a:lnTo>
                  <a:lnTo>
                    <a:pt x="243" y="668"/>
                  </a:lnTo>
                  <a:lnTo>
                    <a:pt x="251" y="649"/>
                  </a:lnTo>
                  <a:lnTo>
                    <a:pt x="266" y="609"/>
                  </a:lnTo>
                  <a:lnTo>
                    <a:pt x="280" y="567"/>
                  </a:lnTo>
                  <a:lnTo>
                    <a:pt x="291" y="526"/>
                  </a:lnTo>
                  <a:lnTo>
                    <a:pt x="291" y="526"/>
                  </a:lnTo>
                  <a:lnTo>
                    <a:pt x="301" y="482"/>
                  </a:lnTo>
                  <a:lnTo>
                    <a:pt x="310" y="440"/>
                  </a:lnTo>
                  <a:lnTo>
                    <a:pt x="317" y="396"/>
                  </a:lnTo>
                  <a:lnTo>
                    <a:pt x="324" y="352"/>
                  </a:lnTo>
                  <a:lnTo>
                    <a:pt x="328" y="308"/>
                  </a:lnTo>
                  <a:lnTo>
                    <a:pt x="332" y="263"/>
                  </a:lnTo>
                  <a:lnTo>
                    <a:pt x="335" y="220"/>
                  </a:lnTo>
                  <a:lnTo>
                    <a:pt x="337" y="175"/>
                  </a:lnTo>
                  <a:lnTo>
                    <a:pt x="337" y="175"/>
                  </a:lnTo>
                  <a:lnTo>
                    <a:pt x="339" y="91"/>
                  </a:lnTo>
                  <a:lnTo>
                    <a:pt x="341" y="6"/>
                  </a:lnTo>
                  <a:lnTo>
                    <a:pt x="341" y="6"/>
                  </a:lnTo>
                  <a:lnTo>
                    <a:pt x="341" y="4"/>
                  </a:lnTo>
                  <a:lnTo>
                    <a:pt x="338" y="2"/>
                  </a:lnTo>
                  <a:lnTo>
                    <a:pt x="336" y="1"/>
                  </a:lnTo>
                  <a:lnTo>
                    <a:pt x="334" y="0"/>
                  </a:lnTo>
                  <a:lnTo>
                    <a:pt x="332" y="1"/>
                  </a:lnTo>
                  <a:lnTo>
                    <a:pt x="330" y="2"/>
                  </a:lnTo>
                  <a:lnTo>
                    <a:pt x="329" y="4"/>
                  </a:lnTo>
                  <a:lnTo>
                    <a:pt x="328" y="6"/>
                  </a:lnTo>
                  <a:lnTo>
                    <a:pt x="328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598D453D-7EAE-33AE-2738-EC333A6D98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9" y="3694"/>
              <a:ext cx="469" cy="170"/>
            </a:xfrm>
            <a:custGeom>
              <a:avLst/>
              <a:gdLst>
                <a:gd name="T0" fmla="*/ 7 w 938"/>
                <a:gd name="T1" fmla="*/ 340 h 340"/>
                <a:gd name="T2" fmla="*/ 127 w 938"/>
                <a:gd name="T3" fmla="*/ 338 h 340"/>
                <a:gd name="T4" fmla="*/ 246 w 938"/>
                <a:gd name="T5" fmla="*/ 331 h 340"/>
                <a:gd name="T6" fmla="*/ 303 w 938"/>
                <a:gd name="T7" fmla="*/ 325 h 340"/>
                <a:gd name="T8" fmla="*/ 416 w 938"/>
                <a:gd name="T9" fmla="*/ 308 h 340"/>
                <a:gd name="T10" fmla="*/ 474 w 938"/>
                <a:gd name="T11" fmla="*/ 297 h 340"/>
                <a:gd name="T12" fmla="*/ 559 w 938"/>
                <a:gd name="T13" fmla="*/ 273 h 340"/>
                <a:gd name="T14" fmla="*/ 641 w 938"/>
                <a:gd name="T15" fmla="*/ 243 h 340"/>
                <a:gd name="T16" fmla="*/ 684 w 938"/>
                <a:gd name="T17" fmla="*/ 223 h 340"/>
                <a:gd name="T18" fmla="*/ 744 w 938"/>
                <a:gd name="T19" fmla="*/ 192 h 340"/>
                <a:gd name="T20" fmla="*/ 782 w 938"/>
                <a:gd name="T21" fmla="*/ 167 h 340"/>
                <a:gd name="T22" fmla="*/ 801 w 938"/>
                <a:gd name="T23" fmla="*/ 153 h 340"/>
                <a:gd name="T24" fmla="*/ 836 w 938"/>
                <a:gd name="T25" fmla="*/ 127 h 340"/>
                <a:gd name="T26" fmla="*/ 869 w 938"/>
                <a:gd name="T27" fmla="*/ 96 h 340"/>
                <a:gd name="T28" fmla="*/ 899 w 938"/>
                <a:gd name="T29" fmla="*/ 63 h 340"/>
                <a:gd name="T30" fmla="*/ 927 w 938"/>
                <a:gd name="T31" fmla="*/ 28 h 340"/>
                <a:gd name="T32" fmla="*/ 938 w 938"/>
                <a:gd name="T33" fmla="*/ 10 h 340"/>
                <a:gd name="T34" fmla="*/ 938 w 938"/>
                <a:gd name="T35" fmla="*/ 7 h 340"/>
                <a:gd name="T36" fmla="*/ 937 w 938"/>
                <a:gd name="T37" fmla="*/ 2 h 340"/>
                <a:gd name="T38" fmla="*/ 933 w 938"/>
                <a:gd name="T39" fmla="*/ 0 h 340"/>
                <a:gd name="T40" fmla="*/ 929 w 938"/>
                <a:gd name="T41" fmla="*/ 1 h 340"/>
                <a:gd name="T42" fmla="*/ 927 w 938"/>
                <a:gd name="T43" fmla="*/ 4 h 340"/>
                <a:gd name="T44" fmla="*/ 902 w 938"/>
                <a:gd name="T45" fmla="*/ 40 h 340"/>
                <a:gd name="T46" fmla="*/ 875 w 938"/>
                <a:gd name="T47" fmla="*/ 73 h 340"/>
                <a:gd name="T48" fmla="*/ 843 w 938"/>
                <a:gd name="T49" fmla="*/ 103 h 340"/>
                <a:gd name="T50" fmla="*/ 810 w 938"/>
                <a:gd name="T51" fmla="*/ 132 h 340"/>
                <a:gd name="T52" fmla="*/ 792 w 938"/>
                <a:gd name="T53" fmla="*/ 145 h 340"/>
                <a:gd name="T54" fmla="*/ 754 w 938"/>
                <a:gd name="T55" fmla="*/ 170 h 340"/>
                <a:gd name="T56" fmla="*/ 716 w 938"/>
                <a:gd name="T57" fmla="*/ 193 h 340"/>
                <a:gd name="T58" fmla="*/ 655 w 938"/>
                <a:gd name="T59" fmla="*/ 222 h 340"/>
                <a:gd name="T60" fmla="*/ 614 w 938"/>
                <a:gd name="T61" fmla="*/ 239 h 340"/>
                <a:gd name="T62" fmla="*/ 531 w 938"/>
                <a:gd name="T63" fmla="*/ 268 h 340"/>
                <a:gd name="T64" fmla="*/ 488 w 938"/>
                <a:gd name="T65" fmla="*/ 280 h 340"/>
                <a:gd name="T66" fmla="*/ 380 w 938"/>
                <a:gd name="T67" fmla="*/ 302 h 340"/>
                <a:gd name="T68" fmla="*/ 271 w 938"/>
                <a:gd name="T69" fmla="*/ 316 h 340"/>
                <a:gd name="T70" fmla="*/ 213 w 938"/>
                <a:gd name="T71" fmla="*/ 321 h 340"/>
                <a:gd name="T72" fmla="*/ 95 w 938"/>
                <a:gd name="T73" fmla="*/ 327 h 340"/>
                <a:gd name="T74" fmla="*/ 37 w 938"/>
                <a:gd name="T75" fmla="*/ 328 h 340"/>
                <a:gd name="T76" fmla="*/ 7 w 938"/>
                <a:gd name="T77" fmla="*/ 328 h 340"/>
                <a:gd name="T78" fmla="*/ 2 w 938"/>
                <a:gd name="T79" fmla="*/ 330 h 340"/>
                <a:gd name="T80" fmla="*/ 0 w 938"/>
                <a:gd name="T81" fmla="*/ 334 h 340"/>
                <a:gd name="T82" fmla="*/ 2 w 938"/>
                <a:gd name="T83" fmla="*/ 338 h 340"/>
                <a:gd name="T84" fmla="*/ 7 w 938"/>
                <a:gd name="T85" fmla="*/ 34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38" h="340">
                  <a:moveTo>
                    <a:pt x="7" y="340"/>
                  </a:moveTo>
                  <a:lnTo>
                    <a:pt x="7" y="340"/>
                  </a:lnTo>
                  <a:lnTo>
                    <a:pt x="66" y="340"/>
                  </a:lnTo>
                  <a:lnTo>
                    <a:pt x="127" y="338"/>
                  </a:lnTo>
                  <a:lnTo>
                    <a:pt x="186" y="336"/>
                  </a:lnTo>
                  <a:lnTo>
                    <a:pt x="246" y="331"/>
                  </a:lnTo>
                  <a:lnTo>
                    <a:pt x="246" y="331"/>
                  </a:lnTo>
                  <a:lnTo>
                    <a:pt x="303" y="325"/>
                  </a:lnTo>
                  <a:lnTo>
                    <a:pt x="360" y="318"/>
                  </a:lnTo>
                  <a:lnTo>
                    <a:pt x="416" y="308"/>
                  </a:lnTo>
                  <a:lnTo>
                    <a:pt x="474" y="297"/>
                  </a:lnTo>
                  <a:lnTo>
                    <a:pt x="474" y="297"/>
                  </a:lnTo>
                  <a:lnTo>
                    <a:pt x="516" y="285"/>
                  </a:lnTo>
                  <a:lnTo>
                    <a:pt x="559" y="273"/>
                  </a:lnTo>
                  <a:lnTo>
                    <a:pt x="600" y="259"/>
                  </a:lnTo>
                  <a:lnTo>
                    <a:pt x="641" y="243"/>
                  </a:lnTo>
                  <a:lnTo>
                    <a:pt x="641" y="243"/>
                  </a:lnTo>
                  <a:lnTo>
                    <a:pt x="684" y="223"/>
                  </a:lnTo>
                  <a:lnTo>
                    <a:pt x="724" y="202"/>
                  </a:lnTo>
                  <a:lnTo>
                    <a:pt x="744" y="192"/>
                  </a:lnTo>
                  <a:lnTo>
                    <a:pt x="763" y="179"/>
                  </a:lnTo>
                  <a:lnTo>
                    <a:pt x="782" y="167"/>
                  </a:lnTo>
                  <a:lnTo>
                    <a:pt x="801" y="153"/>
                  </a:lnTo>
                  <a:lnTo>
                    <a:pt x="801" y="153"/>
                  </a:lnTo>
                  <a:lnTo>
                    <a:pt x="820" y="141"/>
                  </a:lnTo>
                  <a:lnTo>
                    <a:pt x="836" y="127"/>
                  </a:lnTo>
                  <a:lnTo>
                    <a:pt x="853" y="112"/>
                  </a:lnTo>
                  <a:lnTo>
                    <a:pt x="869" y="96"/>
                  </a:lnTo>
                  <a:lnTo>
                    <a:pt x="884" y="80"/>
                  </a:lnTo>
                  <a:lnTo>
                    <a:pt x="899" y="63"/>
                  </a:lnTo>
                  <a:lnTo>
                    <a:pt x="913" y="46"/>
                  </a:lnTo>
                  <a:lnTo>
                    <a:pt x="927" y="28"/>
                  </a:lnTo>
                  <a:lnTo>
                    <a:pt x="927" y="28"/>
                  </a:lnTo>
                  <a:lnTo>
                    <a:pt x="938" y="10"/>
                  </a:lnTo>
                  <a:lnTo>
                    <a:pt x="938" y="10"/>
                  </a:lnTo>
                  <a:lnTo>
                    <a:pt x="938" y="7"/>
                  </a:lnTo>
                  <a:lnTo>
                    <a:pt x="938" y="5"/>
                  </a:lnTo>
                  <a:lnTo>
                    <a:pt x="937" y="2"/>
                  </a:lnTo>
                  <a:lnTo>
                    <a:pt x="935" y="1"/>
                  </a:lnTo>
                  <a:lnTo>
                    <a:pt x="933" y="0"/>
                  </a:lnTo>
                  <a:lnTo>
                    <a:pt x="931" y="0"/>
                  </a:lnTo>
                  <a:lnTo>
                    <a:pt x="929" y="1"/>
                  </a:lnTo>
                  <a:lnTo>
                    <a:pt x="927" y="4"/>
                  </a:lnTo>
                  <a:lnTo>
                    <a:pt x="927" y="4"/>
                  </a:lnTo>
                  <a:lnTo>
                    <a:pt x="915" y="22"/>
                  </a:lnTo>
                  <a:lnTo>
                    <a:pt x="902" y="40"/>
                  </a:lnTo>
                  <a:lnTo>
                    <a:pt x="888" y="57"/>
                  </a:lnTo>
                  <a:lnTo>
                    <a:pt x="875" y="73"/>
                  </a:lnTo>
                  <a:lnTo>
                    <a:pt x="859" y="89"/>
                  </a:lnTo>
                  <a:lnTo>
                    <a:pt x="843" y="103"/>
                  </a:lnTo>
                  <a:lnTo>
                    <a:pt x="827" y="118"/>
                  </a:lnTo>
                  <a:lnTo>
                    <a:pt x="810" y="132"/>
                  </a:lnTo>
                  <a:lnTo>
                    <a:pt x="810" y="132"/>
                  </a:lnTo>
                  <a:lnTo>
                    <a:pt x="792" y="145"/>
                  </a:lnTo>
                  <a:lnTo>
                    <a:pt x="773" y="158"/>
                  </a:lnTo>
                  <a:lnTo>
                    <a:pt x="754" y="170"/>
                  </a:lnTo>
                  <a:lnTo>
                    <a:pt x="735" y="182"/>
                  </a:lnTo>
                  <a:lnTo>
                    <a:pt x="716" y="193"/>
                  </a:lnTo>
                  <a:lnTo>
                    <a:pt x="695" y="203"/>
                  </a:lnTo>
                  <a:lnTo>
                    <a:pt x="655" y="222"/>
                  </a:lnTo>
                  <a:lnTo>
                    <a:pt x="655" y="222"/>
                  </a:lnTo>
                  <a:lnTo>
                    <a:pt x="614" y="239"/>
                  </a:lnTo>
                  <a:lnTo>
                    <a:pt x="572" y="255"/>
                  </a:lnTo>
                  <a:lnTo>
                    <a:pt x="531" y="268"/>
                  </a:lnTo>
                  <a:lnTo>
                    <a:pt x="488" y="280"/>
                  </a:lnTo>
                  <a:lnTo>
                    <a:pt x="488" y="280"/>
                  </a:lnTo>
                  <a:lnTo>
                    <a:pt x="434" y="291"/>
                  </a:lnTo>
                  <a:lnTo>
                    <a:pt x="380" y="302"/>
                  </a:lnTo>
                  <a:lnTo>
                    <a:pt x="326" y="310"/>
                  </a:lnTo>
                  <a:lnTo>
                    <a:pt x="271" y="316"/>
                  </a:lnTo>
                  <a:lnTo>
                    <a:pt x="271" y="316"/>
                  </a:lnTo>
                  <a:lnTo>
                    <a:pt x="213" y="321"/>
                  </a:lnTo>
                  <a:lnTo>
                    <a:pt x="154" y="324"/>
                  </a:lnTo>
                  <a:lnTo>
                    <a:pt x="95" y="327"/>
                  </a:lnTo>
                  <a:lnTo>
                    <a:pt x="37" y="328"/>
                  </a:lnTo>
                  <a:lnTo>
                    <a:pt x="37" y="328"/>
                  </a:lnTo>
                  <a:lnTo>
                    <a:pt x="7" y="328"/>
                  </a:lnTo>
                  <a:lnTo>
                    <a:pt x="7" y="328"/>
                  </a:lnTo>
                  <a:lnTo>
                    <a:pt x="4" y="329"/>
                  </a:lnTo>
                  <a:lnTo>
                    <a:pt x="2" y="330"/>
                  </a:lnTo>
                  <a:lnTo>
                    <a:pt x="0" y="332"/>
                  </a:lnTo>
                  <a:lnTo>
                    <a:pt x="0" y="334"/>
                  </a:lnTo>
                  <a:lnTo>
                    <a:pt x="0" y="336"/>
                  </a:lnTo>
                  <a:lnTo>
                    <a:pt x="2" y="338"/>
                  </a:lnTo>
                  <a:lnTo>
                    <a:pt x="4" y="340"/>
                  </a:lnTo>
                  <a:lnTo>
                    <a:pt x="7" y="340"/>
                  </a:lnTo>
                  <a:lnTo>
                    <a:pt x="7" y="3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68E1234A-C7DD-7D0D-CD4B-99A5250E6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4" y="3838"/>
              <a:ext cx="304" cy="382"/>
            </a:xfrm>
            <a:custGeom>
              <a:avLst/>
              <a:gdLst>
                <a:gd name="T0" fmla="*/ 17 w 609"/>
                <a:gd name="T1" fmla="*/ 41 h 764"/>
                <a:gd name="T2" fmla="*/ 48 w 609"/>
                <a:gd name="T3" fmla="*/ 91 h 764"/>
                <a:gd name="T4" fmla="*/ 102 w 609"/>
                <a:gd name="T5" fmla="*/ 133 h 764"/>
                <a:gd name="T6" fmla="*/ 173 w 609"/>
                <a:gd name="T7" fmla="*/ 180 h 764"/>
                <a:gd name="T8" fmla="*/ 205 w 609"/>
                <a:gd name="T9" fmla="*/ 219 h 764"/>
                <a:gd name="T10" fmla="*/ 229 w 609"/>
                <a:gd name="T11" fmla="*/ 291 h 764"/>
                <a:gd name="T12" fmla="*/ 231 w 609"/>
                <a:gd name="T13" fmla="*/ 397 h 764"/>
                <a:gd name="T14" fmla="*/ 208 w 609"/>
                <a:gd name="T15" fmla="*/ 495 h 764"/>
                <a:gd name="T16" fmla="*/ 181 w 609"/>
                <a:gd name="T17" fmla="*/ 538 h 764"/>
                <a:gd name="T18" fmla="*/ 143 w 609"/>
                <a:gd name="T19" fmla="*/ 556 h 764"/>
                <a:gd name="T20" fmla="*/ 60 w 609"/>
                <a:gd name="T21" fmla="*/ 585 h 764"/>
                <a:gd name="T22" fmla="*/ 20 w 609"/>
                <a:gd name="T23" fmla="*/ 617 h 764"/>
                <a:gd name="T24" fmla="*/ 1 w 609"/>
                <a:gd name="T25" fmla="*/ 653 h 764"/>
                <a:gd name="T26" fmla="*/ 2 w 609"/>
                <a:gd name="T27" fmla="*/ 686 h 764"/>
                <a:gd name="T28" fmla="*/ 22 w 609"/>
                <a:gd name="T29" fmla="*/ 719 h 764"/>
                <a:gd name="T30" fmla="*/ 76 w 609"/>
                <a:gd name="T31" fmla="*/ 753 h 764"/>
                <a:gd name="T32" fmla="*/ 166 w 609"/>
                <a:gd name="T33" fmla="*/ 764 h 764"/>
                <a:gd name="T34" fmla="*/ 258 w 609"/>
                <a:gd name="T35" fmla="*/ 747 h 764"/>
                <a:gd name="T36" fmla="*/ 334 w 609"/>
                <a:gd name="T37" fmla="*/ 708 h 764"/>
                <a:gd name="T38" fmla="*/ 399 w 609"/>
                <a:gd name="T39" fmla="*/ 651 h 764"/>
                <a:gd name="T40" fmla="*/ 495 w 609"/>
                <a:gd name="T41" fmla="*/ 534 h 764"/>
                <a:gd name="T42" fmla="*/ 555 w 609"/>
                <a:gd name="T43" fmla="*/ 447 h 764"/>
                <a:gd name="T44" fmla="*/ 604 w 609"/>
                <a:gd name="T45" fmla="*/ 326 h 764"/>
                <a:gd name="T46" fmla="*/ 608 w 609"/>
                <a:gd name="T47" fmla="*/ 250 h 764"/>
                <a:gd name="T48" fmla="*/ 599 w 609"/>
                <a:gd name="T49" fmla="*/ 245 h 764"/>
                <a:gd name="T50" fmla="*/ 596 w 609"/>
                <a:gd name="T51" fmla="*/ 263 h 764"/>
                <a:gd name="T52" fmla="*/ 584 w 609"/>
                <a:gd name="T53" fmla="*/ 351 h 764"/>
                <a:gd name="T54" fmla="*/ 542 w 609"/>
                <a:gd name="T55" fmla="*/ 443 h 764"/>
                <a:gd name="T56" fmla="*/ 483 w 609"/>
                <a:gd name="T57" fmla="*/ 529 h 764"/>
                <a:gd name="T58" fmla="*/ 390 w 609"/>
                <a:gd name="T59" fmla="*/ 641 h 764"/>
                <a:gd name="T60" fmla="*/ 307 w 609"/>
                <a:gd name="T61" fmla="*/ 710 h 764"/>
                <a:gd name="T62" fmla="*/ 228 w 609"/>
                <a:gd name="T63" fmla="*/ 743 h 764"/>
                <a:gd name="T64" fmla="*/ 136 w 609"/>
                <a:gd name="T65" fmla="*/ 751 h 764"/>
                <a:gd name="T66" fmla="*/ 66 w 609"/>
                <a:gd name="T67" fmla="*/ 734 h 764"/>
                <a:gd name="T68" fmla="*/ 27 w 609"/>
                <a:gd name="T69" fmla="*/ 705 h 764"/>
                <a:gd name="T70" fmla="*/ 14 w 609"/>
                <a:gd name="T71" fmla="*/ 676 h 764"/>
                <a:gd name="T72" fmla="*/ 18 w 609"/>
                <a:gd name="T73" fmla="*/ 642 h 764"/>
                <a:gd name="T74" fmla="*/ 46 w 609"/>
                <a:gd name="T75" fmla="*/ 610 h 764"/>
                <a:gd name="T76" fmla="*/ 104 w 609"/>
                <a:gd name="T77" fmla="*/ 579 h 764"/>
                <a:gd name="T78" fmla="*/ 169 w 609"/>
                <a:gd name="T79" fmla="*/ 560 h 764"/>
                <a:gd name="T80" fmla="*/ 202 w 609"/>
                <a:gd name="T81" fmla="*/ 534 h 764"/>
                <a:gd name="T82" fmla="*/ 231 w 609"/>
                <a:gd name="T83" fmla="*/ 462 h 764"/>
                <a:gd name="T84" fmla="*/ 246 w 609"/>
                <a:gd name="T85" fmla="*/ 359 h 764"/>
                <a:gd name="T86" fmla="*/ 236 w 609"/>
                <a:gd name="T87" fmla="*/ 261 h 764"/>
                <a:gd name="T88" fmla="*/ 197 w 609"/>
                <a:gd name="T89" fmla="*/ 187 h 764"/>
                <a:gd name="T90" fmla="*/ 135 w 609"/>
                <a:gd name="T91" fmla="*/ 137 h 764"/>
                <a:gd name="T92" fmla="*/ 77 w 609"/>
                <a:gd name="T93" fmla="*/ 101 h 764"/>
                <a:gd name="T94" fmla="*/ 40 w 609"/>
                <a:gd name="T95" fmla="*/ 60 h 764"/>
                <a:gd name="T96" fmla="*/ 23 w 609"/>
                <a:gd name="T97" fmla="*/ 17 h 764"/>
                <a:gd name="T98" fmla="*/ 17 w 609"/>
                <a:gd name="T99" fmla="*/ 0 h 764"/>
                <a:gd name="T100" fmla="*/ 9 w 609"/>
                <a:gd name="T101" fmla="*/ 7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09" h="764">
                  <a:moveTo>
                    <a:pt x="9" y="7"/>
                  </a:moveTo>
                  <a:lnTo>
                    <a:pt x="9" y="7"/>
                  </a:lnTo>
                  <a:lnTo>
                    <a:pt x="11" y="18"/>
                  </a:lnTo>
                  <a:lnTo>
                    <a:pt x="14" y="29"/>
                  </a:lnTo>
                  <a:lnTo>
                    <a:pt x="17" y="41"/>
                  </a:lnTo>
                  <a:lnTo>
                    <a:pt x="21" y="51"/>
                  </a:lnTo>
                  <a:lnTo>
                    <a:pt x="27" y="62"/>
                  </a:lnTo>
                  <a:lnTo>
                    <a:pt x="33" y="71"/>
                  </a:lnTo>
                  <a:lnTo>
                    <a:pt x="40" y="81"/>
                  </a:lnTo>
                  <a:lnTo>
                    <a:pt x="48" y="91"/>
                  </a:lnTo>
                  <a:lnTo>
                    <a:pt x="48" y="91"/>
                  </a:lnTo>
                  <a:lnTo>
                    <a:pt x="56" y="99"/>
                  </a:lnTo>
                  <a:lnTo>
                    <a:pt x="65" y="107"/>
                  </a:lnTo>
                  <a:lnTo>
                    <a:pt x="83" y="121"/>
                  </a:lnTo>
                  <a:lnTo>
                    <a:pt x="102" y="133"/>
                  </a:lnTo>
                  <a:lnTo>
                    <a:pt x="122" y="145"/>
                  </a:lnTo>
                  <a:lnTo>
                    <a:pt x="122" y="145"/>
                  </a:lnTo>
                  <a:lnTo>
                    <a:pt x="140" y="155"/>
                  </a:lnTo>
                  <a:lnTo>
                    <a:pt x="157" y="167"/>
                  </a:lnTo>
                  <a:lnTo>
                    <a:pt x="173" y="180"/>
                  </a:lnTo>
                  <a:lnTo>
                    <a:pt x="188" y="195"/>
                  </a:lnTo>
                  <a:lnTo>
                    <a:pt x="188" y="195"/>
                  </a:lnTo>
                  <a:lnTo>
                    <a:pt x="194" y="202"/>
                  </a:lnTo>
                  <a:lnTo>
                    <a:pt x="199" y="211"/>
                  </a:lnTo>
                  <a:lnTo>
                    <a:pt x="205" y="219"/>
                  </a:lnTo>
                  <a:lnTo>
                    <a:pt x="210" y="229"/>
                  </a:lnTo>
                  <a:lnTo>
                    <a:pt x="218" y="247"/>
                  </a:lnTo>
                  <a:lnTo>
                    <a:pt x="224" y="266"/>
                  </a:lnTo>
                  <a:lnTo>
                    <a:pt x="224" y="266"/>
                  </a:lnTo>
                  <a:lnTo>
                    <a:pt x="229" y="291"/>
                  </a:lnTo>
                  <a:lnTo>
                    <a:pt x="232" y="318"/>
                  </a:lnTo>
                  <a:lnTo>
                    <a:pt x="233" y="343"/>
                  </a:lnTo>
                  <a:lnTo>
                    <a:pt x="233" y="370"/>
                  </a:lnTo>
                  <a:lnTo>
                    <a:pt x="233" y="370"/>
                  </a:lnTo>
                  <a:lnTo>
                    <a:pt x="231" y="397"/>
                  </a:lnTo>
                  <a:lnTo>
                    <a:pt x="227" y="424"/>
                  </a:lnTo>
                  <a:lnTo>
                    <a:pt x="222" y="451"/>
                  </a:lnTo>
                  <a:lnTo>
                    <a:pt x="214" y="476"/>
                  </a:lnTo>
                  <a:lnTo>
                    <a:pt x="214" y="476"/>
                  </a:lnTo>
                  <a:lnTo>
                    <a:pt x="208" y="495"/>
                  </a:lnTo>
                  <a:lnTo>
                    <a:pt x="204" y="505"/>
                  </a:lnTo>
                  <a:lnTo>
                    <a:pt x="199" y="513"/>
                  </a:lnTo>
                  <a:lnTo>
                    <a:pt x="194" y="522"/>
                  </a:lnTo>
                  <a:lnTo>
                    <a:pt x="188" y="530"/>
                  </a:lnTo>
                  <a:lnTo>
                    <a:pt x="181" y="538"/>
                  </a:lnTo>
                  <a:lnTo>
                    <a:pt x="173" y="543"/>
                  </a:lnTo>
                  <a:lnTo>
                    <a:pt x="173" y="543"/>
                  </a:lnTo>
                  <a:lnTo>
                    <a:pt x="167" y="547"/>
                  </a:lnTo>
                  <a:lnTo>
                    <a:pt x="159" y="551"/>
                  </a:lnTo>
                  <a:lnTo>
                    <a:pt x="143" y="556"/>
                  </a:lnTo>
                  <a:lnTo>
                    <a:pt x="112" y="563"/>
                  </a:lnTo>
                  <a:lnTo>
                    <a:pt x="112" y="563"/>
                  </a:lnTo>
                  <a:lnTo>
                    <a:pt x="91" y="571"/>
                  </a:lnTo>
                  <a:lnTo>
                    <a:pt x="70" y="579"/>
                  </a:lnTo>
                  <a:lnTo>
                    <a:pt x="60" y="585"/>
                  </a:lnTo>
                  <a:lnTo>
                    <a:pt x="51" y="591"/>
                  </a:lnTo>
                  <a:lnTo>
                    <a:pt x="41" y="597"/>
                  </a:lnTo>
                  <a:lnTo>
                    <a:pt x="32" y="605"/>
                  </a:lnTo>
                  <a:lnTo>
                    <a:pt x="32" y="605"/>
                  </a:lnTo>
                  <a:lnTo>
                    <a:pt x="20" y="617"/>
                  </a:lnTo>
                  <a:lnTo>
                    <a:pt x="15" y="623"/>
                  </a:lnTo>
                  <a:lnTo>
                    <a:pt x="11" y="629"/>
                  </a:lnTo>
                  <a:lnTo>
                    <a:pt x="6" y="637"/>
                  </a:lnTo>
                  <a:lnTo>
                    <a:pt x="3" y="644"/>
                  </a:lnTo>
                  <a:lnTo>
                    <a:pt x="1" y="653"/>
                  </a:lnTo>
                  <a:lnTo>
                    <a:pt x="0" y="661"/>
                  </a:lnTo>
                  <a:lnTo>
                    <a:pt x="0" y="661"/>
                  </a:lnTo>
                  <a:lnTo>
                    <a:pt x="0" y="670"/>
                  </a:lnTo>
                  <a:lnTo>
                    <a:pt x="0" y="677"/>
                  </a:lnTo>
                  <a:lnTo>
                    <a:pt x="2" y="686"/>
                  </a:lnTo>
                  <a:lnTo>
                    <a:pt x="4" y="692"/>
                  </a:lnTo>
                  <a:lnTo>
                    <a:pt x="9" y="699"/>
                  </a:lnTo>
                  <a:lnTo>
                    <a:pt x="12" y="706"/>
                  </a:lnTo>
                  <a:lnTo>
                    <a:pt x="17" y="712"/>
                  </a:lnTo>
                  <a:lnTo>
                    <a:pt x="22" y="719"/>
                  </a:lnTo>
                  <a:lnTo>
                    <a:pt x="34" y="729"/>
                  </a:lnTo>
                  <a:lnTo>
                    <a:pt x="48" y="739"/>
                  </a:lnTo>
                  <a:lnTo>
                    <a:pt x="62" y="746"/>
                  </a:lnTo>
                  <a:lnTo>
                    <a:pt x="76" y="753"/>
                  </a:lnTo>
                  <a:lnTo>
                    <a:pt x="76" y="753"/>
                  </a:lnTo>
                  <a:lnTo>
                    <a:pt x="87" y="756"/>
                  </a:lnTo>
                  <a:lnTo>
                    <a:pt x="99" y="759"/>
                  </a:lnTo>
                  <a:lnTo>
                    <a:pt x="121" y="762"/>
                  </a:lnTo>
                  <a:lnTo>
                    <a:pt x="143" y="764"/>
                  </a:lnTo>
                  <a:lnTo>
                    <a:pt x="166" y="764"/>
                  </a:lnTo>
                  <a:lnTo>
                    <a:pt x="166" y="764"/>
                  </a:lnTo>
                  <a:lnTo>
                    <a:pt x="189" y="762"/>
                  </a:lnTo>
                  <a:lnTo>
                    <a:pt x="212" y="759"/>
                  </a:lnTo>
                  <a:lnTo>
                    <a:pt x="236" y="755"/>
                  </a:lnTo>
                  <a:lnTo>
                    <a:pt x="258" y="747"/>
                  </a:lnTo>
                  <a:lnTo>
                    <a:pt x="258" y="747"/>
                  </a:lnTo>
                  <a:lnTo>
                    <a:pt x="278" y="740"/>
                  </a:lnTo>
                  <a:lnTo>
                    <a:pt x="297" y="730"/>
                  </a:lnTo>
                  <a:lnTo>
                    <a:pt x="316" y="720"/>
                  </a:lnTo>
                  <a:lnTo>
                    <a:pt x="334" y="708"/>
                  </a:lnTo>
                  <a:lnTo>
                    <a:pt x="351" y="695"/>
                  </a:lnTo>
                  <a:lnTo>
                    <a:pt x="368" y="680"/>
                  </a:lnTo>
                  <a:lnTo>
                    <a:pt x="384" y="665"/>
                  </a:lnTo>
                  <a:lnTo>
                    <a:pt x="399" y="651"/>
                  </a:lnTo>
                  <a:lnTo>
                    <a:pt x="399" y="651"/>
                  </a:lnTo>
                  <a:lnTo>
                    <a:pt x="416" y="632"/>
                  </a:lnTo>
                  <a:lnTo>
                    <a:pt x="432" y="613"/>
                  </a:lnTo>
                  <a:lnTo>
                    <a:pt x="463" y="575"/>
                  </a:lnTo>
                  <a:lnTo>
                    <a:pt x="463" y="575"/>
                  </a:lnTo>
                  <a:lnTo>
                    <a:pt x="495" y="534"/>
                  </a:lnTo>
                  <a:lnTo>
                    <a:pt x="511" y="512"/>
                  </a:lnTo>
                  <a:lnTo>
                    <a:pt x="526" y="491"/>
                  </a:lnTo>
                  <a:lnTo>
                    <a:pt x="526" y="491"/>
                  </a:lnTo>
                  <a:lnTo>
                    <a:pt x="541" y="469"/>
                  </a:lnTo>
                  <a:lnTo>
                    <a:pt x="555" y="447"/>
                  </a:lnTo>
                  <a:lnTo>
                    <a:pt x="568" y="424"/>
                  </a:lnTo>
                  <a:lnTo>
                    <a:pt x="578" y="401"/>
                  </a:lnTo>
                  <a:lnTo>
                    <a:pt x="589" y="376"/>
                  </a:lnTo>
                  <a:lnTo>
                    <a:pt x="597" y="352"/>
                  </a:lnTo>
                  <a:lnTo>
                    <a:pt x="604" y="326"/>
                  </a:lnTo>
                  <a:lnTo>
                    <a:pt x="608" y="301"/>
                  </a:lnTo>
                  <a:lnTo>
                    <a:pt x="608" y="301"/>
                  </a:lnTo>
                  <a:lnTo>
                    <a:pt x="609" y="275"/>
                  </a:lnTo>
                  <a:lnTo>
                    <a:pt x="608" y="250"/>
                  </a:lnTo>
                  <a:lnTo>
                    <a:pt x="608" y="250"/>
                  </a:lnTo>
                  <a:lnTo>
                    <a:pt x="607" y="247"/>
                  </a:lnTo>
                  <a:lnTo>
                    <a:pt x="606" y="246"/>
                  </a:lnTo>
                  <a:lnTo>
                    <a:pt x="604" y="245"/>
                  </a:lnTo>
                  <a:lnTo>
                    <a:pt x="602" y="244"/>
                  </a:lnTo>
                  <a:lnTo>
                    <a:pt x="599" y="245"/>
                  </a:lnTo>
                  <a:lnTo>
                    <a:pt x="597" y="246"/>
                  </a:lnTo>
                  <a:lnTo>
                    <a:pt x="596" y="247"/>
                  </a:lnTo>
                  <a:lnTo>
                    <a:pt x="595" y="250"/>
                  </a:lnTo>
                  <a:lnTo>
                    <a:pt x="595" y="250"/>
                  </a:lnTo>
                  <a:lnTo>
                    <a:pt x="596" y="263"/>
                  </a:lnTo>
                  <a:lnTo>
                    <a:pt x="596" y="275"/>
                  </a:lnTo>
                  <a:lnTo>
                    <a:pt x="595" y="288"/>
                  </a:lnTo>
                  <a:lnTo>
                    <a:pt x="594" y="301"/>
                  </a:lnTo>
                  <a:lnTo>
                    <a:pt x="590" y="326"/>
                  </a:lnTo>
                  <a:lnTo>
                    <a:pt x="584" y="351"/>
                  </a:lnTo>
                  <a:lnTo>
                    <a:pt x="576" y="374"/>
                  </a:lnTo>
                  <a:lnTo>
                    <a:pt x="565" y="398"/>
                  </a:lnTo>
                  <a:lnTo>
                    <a:pt x="555" y="421"/>
                  </a:lnTo>
                  <a:lnTo>
                    <a:pt x="542" y="443"/>
                  </a:lnTo>
                  <a:lnTo>
                    <a:pt x="542" y="443"/>
                  </a:lnTo>
                  <a:lnTo>
                    <a:pt x="528" y="466"/>
                  </a:lnTo>
                  <a:lnTo>
                    <a:pt x="514" y="487"/>
                  </a:lnTo>
                  <a:lnTo>
                    <a:pt x="498" y="509"/>
                  </a:lnTo>
                  <a:lnTo>
                    <a:pt x="483" y="529"/>
                  </a:lnTo>
                  <a:lnTo>
                    <a:pt x="483" y="529"/>
                  </a:lnTo>
                  <a:lnTo>
                    <a:pt x="451" y="570"/>
                  </a:lnTo>
                  <a:lnTo>
                    <a:pt x="419" y="608"/>
                  </a:lnTo>
                  <a:lnTo>
                    <a:pt x="419" y="608"/>
                  </a:lnTo>
                  <a:lnTo>
                    <a:pt x="405" y="625"/>
                  </a:lnTo>
                  <a:lnTo>
                    <a:pt x="390" y="641"/>
                  </a:lnTo>
                  <a:lnTo>
                    <a:pt x="376" y="657"/>
                  </a:lnTo>
                  <a:lnTo>
                    <a:pt x="360" y="672"/>
                  </a:lnTo>
                  <a:lnTo>
                    <a:pt x="343" y="686"/>
                  </a:lnTo>
                  <a:lnTo>
                    <a:pt x="326" y="698"/>
                  </a:lnTo>
                  <a:lnTo>
                    <a:pt x="307" y="710"/>
                  </a:lnTo>
                  <a:lnTo>
                    <a:pt x="288" y="721"/>
                  </a:lnTo>
                  <a:lnTo>
                    <a:pt x="288" y="721"/>
                  </a:lnTo>
                  <a:lnTo>
                    <a:pt x="268" y="730"/>
                  </a:lnTo>
                  <a:lnTo>
                    <a:pt x="248" y="738"/>
                  </a:lnTo>
                  <a:lnTo>
                    <a:pt x="228" y="743"/>
                  </a:lnTo>
                  <a:lnTo>
                    <a:pt x="207" y="747"/>
                  </a:lnTo>
                  <a:lnTo>
                    <a:pt x="207" y="747"/>
                  </a:lnTo>
                  <a:lnTo>
                    <a:pt x="184" y="750"/>
                  </a:lnTo>
                  <a:lnTo>
                    <a:pt x="159" y="751"/>
                  </a:lnTo>
                  <a:lnTo>
                    <a:pt x="136" y="751"/>
                  </a:lnTo>
                  <a:lnTo>
                    <a:pt x="112" y="748"/>
                  </a:lnTo>
                  <a:lnTo>
                    <a:pt x="112" y="748"/>
                  </a:lnTo>
                  <a:lnTo>
                    <a:pt x="97" y="745"/>
                  </a:lnTo>
                  <a:lnTo>
                    <a:pt x="81" y="741"/>
                  </a:lnTo>
                  <a:lnTo>
                    <a:pt x="66" y="734"/>
                  </a:lnTo>
                  <a:lnTo>
                    <a:pt x="51" y="726"/>
                  </a:lnTo>
                  <a:lnTo>
                    <a:pt x="45" y="722"/>
                  </a:lnTo>
                  <a:lnTo>
                    <a:pt x="38" y="716"/>
                  </a:lnTo>
                  <a:lnTo>
                    <a:pt x="32" y="711"/>
                  </a:lnTo>
                  <a:lnTo>
                    <a:pt x="27" y="705"/>
                  </a:lnTo>
                  <a:lnTo>
                    <a:pt x="22" y="698"/>
                  </a:lnTo>
                  <a:lnTo>
                    <a:pt x="18" y="691"/>
                  </a:lnTo>
                  <a:lnTo>
                    <a:pt x="15" y="683"/>
                  </a:lnTo>
                  <a:lnTo>
                    <a:pt x="14" y="676"/>
                  </a:lnTo>
                  <a:lnTo>
                    <a:pt x="14" y="676"/>
                  </a:lnTo>
                  <a:lnTo>
                    <a:pt x="13" y="669"/>
                  </a:lnTo>
                  <a:lnTo>
                    <a:pt x="13" y="662"/>
                  </a:lnTo>
                  <a:lnTo>
                    <a:pt x="14" y="655"/>
                  </a:lnTo>
                  <a:lnTo>
                    <a:pt x="16" y="648"/>
                  </a:lnTo>
                  <a:lnTo>
                    <a:pt x="18" y="642"/>
                  </a:lnTo>
                  <a:lnTo>
                    <a:pt x="22" y="636"/>
                  </a:lnTo>
                  <a:lnTo>
                    <a:pt x="30" y="625"/>
                  </a:lnTo>
                  <a:lnTo>
                    <a:pt x="30" y="625"/>
                  </a:lnTo>
                  <a:lnTo>
                    <a:pt x="38" y="617"/>
                  </a:lnTo>
                  <a:lnTo>
                    <a:pt x="46" y="610"/>
                  </a:lnTo>
                  <a:lnTo>
                    <a:pt x="55" y="604"/>
                  </a:lnTo>
                  <a:lnTo>
                    <a:pt x="64" y="597"/>
                  </a:lnTo>
                  <a:lnTo>
                    <a:pt x="84" y="588"/>
                  </a:lnTo>
                  <a:lnTo>
                    <a:pt x="104" y="579"/>
                  </a:lnTo>
                  <a:lnTo>
                    <a:pt x="104" y="579"/>
                  </a:lnTo>
                  <a:lnTo>
                    <a:pt x="120" y="575"/>
                  </a:lnTo>
                  <a:lnTo>
                    <a:pt x="136" y="571"/>
                  </a:lnTo>
                  <a:lnTo>
                    <a:pt x="153" y="567"/>
                  </a:lnTo>
                  <a:lnTo>
                    <a:pt x="169" y="560"/>
                  </a:lnTo>
                  <a:lnTo>
                    <a:pt x="169" y="560"/>
                  </a:lnTo>
                  <a:lnTo>
                    <a:pt x="176" y="556"/>
                  </a:lnTo>
                  <a:lnTo>
                    <a:pt x="184" y="552"/>
                  </a:lnTo>
                  <a:lnTo>
                    <a:pt x="190" y="546"/>
                  </a:lnTo>
                  <a:lnTo>
                    <a:pt x="196" y="540"/>
                  </a:lnTo>
                  <a:lnTo>
                    <a:pt x="202" y="534"/>
                  </a:lnTo>
                  <a:lnTo>
                    <a:pt x="207" y="526"/>
                  </a:lnTo>
                  <a:lnTo>
                    <a:pt x="214" y="510"/>
                  </a:lnTo>
                  <a:lnTo>
                    <a:pt x="214" y="510"/>
                  </a:lnTo>
                  <a:lnTo>
                    <a:pt x="224" y="487"/>
                  </a:lnTo>
                  <a:lnTo>
                    <a:pt x="231" y="462"/>
                  </a:lnTo>
                  <a:lnTo>
                    <a:pt x="238" y="438"/>
                  </a:lnTo>
                  <a:lnTo>
                    <a:pt x="242" y="413"/>
                  </a:lnTo>
                  <a:lnTo>
                    <a:pt x="242" y="413"/>
                  </a:lnTo>
                  <a:lnTo>
                    <a:pt x="245" y="386"/>
                  </a:lnTo>
                  <a:lnTo>
                    <a:pt x="246" y="359"/>
                  </a:lnTo>
                  <a:lnTo>
                    <a:pt x="246" y="333"/>
                  </a:lnTo>
                  <a:lnTo>
                    <a:pt x="244" y="306"/>
                  </a:lnTo>
                  <a:lnTo>
                    <a:pt x="244" y="306"/>
                  </a:lnTo>
                  <a:lnTo>
                    <a:pt x="241" y="283"/>
                  </a:lnTo>
                  <a:lnTo>
                    <a:pt x="236" y="261"/>
                  </a:lnTo>
                  <a:lnTo>
                    <a:pt x="228" y="239"/>
                  </a:lnTo>
                  <a:lnTo>
                    <a:pt x="219" y="219"/>
                  </a:lnTo>
                  <a:lnTo>
                    <a:pt x="219" y="219"/>
                  </a:lnTo>
                  <a:lnTo>
                    <a:pt x="209" y="202"/>
                  </a:lnTo>
                  <a:lnTo>
                    <a:pt x="197" y="187"/>
                  </a:lnTo>
                  <a:lnTo>
                    <a:pt x="185" y="173"/>
                  </a:lnTo>
                  <a:lnTo>
                    <a:pt x="171" y="161"/>
                  </a:lnTo>
                  <a:lnTo>
                    <a:pt x="171" y="161"/>
                  </a:lnTo>
                  <a:lnTo>
                    <a:pt x="153" y="148"/>
                  </a:lnTo>
                  <a:lnTo>
                    <a:pt x="135" y="137"/>
                  </a:lnTo>
                  <a:lnTo>
                    <a:pt x="135" y="137"/>
                  </a:lnTo>
                  <a:lnTo>
                    <a:pt x="115" y="126"/>
                  </a:lnTo>
                  <a:lnTo>
                    <a:pt x="96" y="114"/>
                  </a:lnTo>
                  <a:lnTo>
                    <a:pt x="96" y="114"/>
                  </a:lnTo>
                  <a:lnTo>
                    <a:pt x="77" y="101"/>
                  </a:lnTo>
                  <a:lnTo>
                    <a:pt x="69" y="94"/>
                  </a:lnTo>
                  <a:lnTo>
                    <a:pt x="60" y="85"/>
                  </a:lnTo>
                  <a:lnTo>
                    <a:pt x="53" y="78"/>
                  </a:lnTo>
                  <a:lnTo>
                    <a:pt x="47" y="69"/>
                  </a:lnTo>
                  <a:lnTo>
                    <a:pt x="40" y="60"/>
                  </a:lnTo>
                  <a:lnTo>
                    <a:pt x="35" y="50"/>
                  </a:lnTo>
                  <a:lnTo>
                    <a:pt x="35" y="50"/>
                  </a:lnTo>
                  <a:lnTo>
                    <a:pt x="30" y="40"/>
                  </a:lnTo>
                  <a:lnTo>
                    <a:pt x="27" y="29"/>
                  </a:lnTo>
                  <a:lnTo>
                    <a:pt x="23" y="17"/>
                  </a:lnTo>
                  <a:lnTo>
                    <a:pt x="21" y="7"/>
                  </a:lnTo>
                  <a:lnTo>
                    <a:pt x="21" y="7"/>
                  </a:lnTo>
                  <a:lnTo>
                    <a:pt x="21" y="3"/>
                  </a:lnTo>
                  <a:lnTo>
                    <a:pt x="19" y="1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1" y="1"/>
                  </a:lnTo>
                  <a:lnTo>
                    <a:pt x="10" y="3"/>
                  </a:lnTo>
                  <a:lnTo>
                    <a:pt x="9" y="7"/>
                  </a:lnTo>
                  <a:lnTo>
                    <a:pt x="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7F547DDA-B2B7-A611-BD6A-41FD83274C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2" y="3686"/>
              <a:ext cx="237" cy="634"/>
            </a:xfrm>
            <a:custGeom>
              <a:avLst/>
              <a:gdLst>
                <a:gd name="T0" fmla="*/ 9 w 476"/>
                <a:gd name="T1" fmla="*/ 58 h 1269"/>
                <a:gd name="T2" fmla="*/ 0 w 476"/>
                <a:gd name="T3" fmla="*/ 165 h 1269"/>
                <a:gd name="T4" fmla="*/ 5 w 476"/>
                <a:gd name="T5" fmla="*/ 242 h 1269"/>
                <a:gd name="T6" fmla="*/ 26 w 476"/>
                <a:gd name="T7" fmla="*/ 334 h 1269"/>
                <a:gd name="T8" fmla="*/ 58 w 476"/>
                <a:gd name="T9" fmla="*/ 397 h 1269"/>
                <a:gd name="T10" fmla="*/ 112 w 476"/>
                <a:gd name="T11" fmla="*/ 452 h 1269"/>
                <a:gd name="T12" fmla="*/ 211 w 476"/>
                <a:gd name="T13" fmla="*/ 515 h 1269"/>
                <a:gd name="T14" fmla="*/ 291 w 476"/>
                <a:gd name="T15" fmla="*/ 568 h 1269"/>
                <a:gd name="T16" fmla="*/ 342 w 476"/>
                <a:gd name="T17" fmla="*/ 615 h 1269"/>
                <a:gd name="T18" fmla="*/ 404 w 476"/>
                <a:gd name="T19" fmla="*/ 692 h 1269"/>
                <a:gd name="T20" fmla="*/ 437 w 476"/>
                <a:gd name="T21" fmla="*/ 758 h 1269"/>
                <a:gd name="T22" fmla="*/ 461 w 476"/>
                <a:gd name="T23" fmla="*/ 848 h 1269"/>
                <a:gd name="T24" fmla="*/ 459 w 476"/>
                <a:gd name="T25" fmla="*/ 918 h 1269"/>
                <a:gd name="T26" fmla="*/ 446 w 476"/>
                <a:gd name="T27" fmla="*/ 960 h 1269"/>
                <a:gd name="T28" fmla="*/ 421 w 476"/>
                <a:gd name="T29" fmla="*/ 996 h 1269"/>
                <a:gd name="T30" fmla="*/ 397 w 476"/>
                <a:gd name="T31" fmla="*/ 1015 h 1269"/>
                <a:gd name="T32" fmla="*/ 353 w 476"/>
                <a:gd name="T33" fmla="*/ 1037 h 1269"/>
                <a:gd name="T34" fmla="*/ 293 w 476"/>
                <a:gd name="T35" fmla="*/ 1064 h 1269"/>
                <a:gd name="T36" fmla="*/ 272 w 476"/>
                <a:gd name="T37" fmla="*/ 1083 h 1269"/>
                <a:gd name="T38" fmla="*/ 253 w 476"/>
                <a:gd name="T39" fmla="*/ 1116 h 1269"/>
                <a:gd name="T40" fmla="*/ 247 w 476"/>
                <a:gd name="T41" fmla="*/ 1144 h 1269"/>
                <a:gd name="T42" fmla="*/ 249 w 476"/>
                <a:gd name="T43" fmla="*/ 1177 h 1269"/>
                <a:gd name="T44" fmla="*/ 265 w 476"/>
                <a:gd name="T45" fmla="*/ 1211 h 1269"/>
                <a:gd name="T46" fmla="*/ 315 w 476"/>
                <a:gd name="T47" fmla="*/ 1249 h 1269"/>
                <a:gd name="T48" fmla="*/ 378 w 476"/>
                <a:gd name="T49" fmla="*/ 1267 h 1269"/>
                <a:gd name="T50" fmla="*/ 425 w 476"/>
                <a:gd name="T51" fmla="*/ 1269 h 1269"/>
                <a:gd name="T52" fmla="*/ 458 w 476"/>
                <a:gd name="T53" fmla="*/ 1263 h 1269"/>
                <a:gd name="T54" fmla="*/ 458 w 476"/>
                <a:gd name="T55" fmla="*/ 1253 h 1269"/>
                <a:gd name="T56" fmla="*/ 451 w 476"/>
                <a:gd name="T57" fmla="*/ 1251 h 1269"/>
                <a:gd name="T58" fmla="*/ 388 w 476"/>
                <a:gd name="T59" fmla="*/ 1256 h 1269"/>
                <a:gd name="T60" fmla="*/ 326 w 476"/>
                <a:gd name="T61" fmla="*/ 1240 h 1269"/>
                <a:gd name="T62" fmla="*/ 289 w 476"/>
                <a:gd name="T63" fmla="*/ 1217 h 1269"/>
                <a:gd name="T64" fmla="*/ 264 w 476"/>
                <a:gd name="T65" fmla="*/ 1182 h 1269"/>
                <a:gd name="T66" fmla="*/ 259 w 476"/>
                <a:gd name="T67" fmla="*/ 1153 h 1269"/>
                <a:gd name="T68" fmla="*/ 264 w 476"/>
                <a:gd name="T69" fmla="*/ 1126 h 1269"/>
                <a:gd name="T70" fmla="*/ 281 w 476"/>
                <a:gd name="T71" fmla="*/ 1093 h 1269"/>
                <a:gd name="T72" fmla="*/ 301 w 476"/>
                <a:gd name="T73" fmla="*/ 1075 h 1269"/>
                <a:gd name="T74" fmla="*/ 350 w 476"/>
                <a:gd name="T75" fmla="*/ 1052 h 1269"/>
                <a:gd name="T76" fmla="*/ 402 w 476"/>
                <a:gd name="T77" fmla="*/ 1028 h 1269"/>
                <a:gd name="T78" fmla="*/ 433 w 476"/>
                <a:gd name="T79" fmla="*/ 1001 h 1269"/>
                <a:gd name="T80" fmla="*/ 457 w 476"/>
                <a:gd name="T81" fmla="*/ 966 h 1269"/>
                <a:gd name="T82" fmla="*/ 470 w 476"/>
                <a:gd name="T83" fmla="*/ 924 h 1269"/>
                <a:gd name="T84" fmla="*/ 473 w 476"/>
                <a:gd name="T85" fmla="*/ 833 h 1269"/>
                <a:gd name="T86" fmla="*/ 455 w 476"/>
                <a:gd name="T87" fmla="*/ 769 h 1269"/>
                <a:gd name="T88" fmla="*/ 411 w 476"/>
                <a:gd name="T89" fmla="*/ 680 h 1269"/>
                <a:gd name="T90" fmla="*/ 351 w 476"/>
                <a:gd name="T91" fmla="*/ 604 h 1269"/>
                <a:gd name="T92" fmla="*/ 305 w 476"/>
                <a:gd name="T93" fmla="*/ 562 h 1269"/>
                <a:gd name="T94" fmla="*/ 220 w 476"/>
                <a:gd name="T95" fmla="*/ 505 h 1269"/>
                <a:gd name="T96" fmla="*/ 138 w 476"/>
                <a:gd name="T97" fmla="*/ 456 h 1269"/>
                <a:gd name="T98" fmla="*/ 95 w 476"/>
                <a:gd name="T99" fmla="*/ 420 h 1269"/>
                <a:gd name="T100" fmla="*/ 50 w 476"/>
                <a:gd name="T101" fmla="*/ 361 h 1269"/>
                <a:gd name="T102" fmla="*/ 27 w 476"/>
                <a:gd name="T103" fmla="*/ 294 h 1269"/>
                <a:gd name="T104" fmla="*/ 15 w 476"/>
                <a:gd name="T105" fmla="*/ 218 h 1269"/>
                <a:gd name="T106" fmla="*/ 15 w 476"/>
                <a:gd name="T107" fmla="*/ 111 h 1269"/>
                <a:gd name="T108" fmla="*/ 27 w 476"/>
                <a:gd name="T109" fmla="*/ 33 h 1269"/>
                <a:gd name="T110" fmla="*/ 31 w 476"/>
                <a:gd name="T111" fmla="*/ 4 h 1269"/>
                <a:gd name="T112" fmla="*/ 23 w 476"/>
                <a:gd name="T113" fmla="*/ 0 h 1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76" h="1269">
                  <a:moveTo>
                    <a:pt x="21" y="5"/>
                  </a:moveTo>
                  <a:lnTo>
                    <a:pt x="21" y="5"/>
                  </a:lnTo>
                  <a:lnTo>
                    <a:pt x="14" y="31"/>
                  </a:lnTo>
                  <a:lnTo>
                    <a:pt x="9" y="58"/>
                  </a:lnTo>
                  <a:lnTo>
                    <a:pt x="6" y="84"/>
                  </a:lnTo>
                  <a:lnTo>
                    <a:pt x="3" y="111"/>
                  </a:lnTo>
                  <a:lnTo>
                    <a:pt x="0" y="139"/>
                  </a:lnTo>
                  <a:lnTo>
                    <a:pt x="0" y="165"/>
                  </a:lnTo>
                  <a:lnTo>
                    <a:pt x="0" y="192"/>
                  </a:lnTo>
                  <a:lnTo>
                    <a:pt x="3" y="219"/>
                  </a:lnTo>
                  <a:lnTo>
                    <a:pt x="3" y="219"/>
                  </a:lnTo>
                  <a:lnTo>
                    <a:pt x="5" y="242"/>
                  </a:lnTo>
                  <a:lnTo>
                    <a:pt x="8" y="265"/>
                  </a:lnTo>
                  <a:lnTo>
                    <a:pt x="13" y="288"/>
                  </a:lnTo>
                  <a:lnTo>
                    <a:pt x="19" y="312"/>
                  </a:lnTo>
                  <a:lnTo>
                    <a:pt x="26" y="334"/>
                  </a:lnTo>
                  <a:lnTo>
                    <a:pt x="34" y="356"/>
                  </a:lnTo>
                  <a:lnTo>
                    <a:pt x="45" y="377"/>
                  </a:lnTo>
                  <a:lnTo>
                    <a:pt x="58" y="397"/>
                  </a:lnTo>
                  <a:lnTo>
                    <a:pt x="58" y="397"/>
                  </a:lnTo>
                  <a:lnTo>
                    <a:pt x="69" y="412"/>
                  </a:lnTo>
                  <a:lnTo>
                    <a:pt x="83" y="426"/>
                  </a:lnTo>
                  <a:lnTo>
                    <a:pt x="97" y="439"/>
                  </a:lnTo>
                  <a:lnTo>
                    <a:pt x="112" y="452"/>
                  </a:lnTo>
                  <a:lnTo>
                    <a:pt x="128" y="464"/>
                  </a:lnTo>
                  <a:lnTo>
                    <a:pt x="144" y="474"/>
                  </a:lnTo>
                  <a:lnTo>
                    <a:pt x="177" y="496"/>
                  </a:lnTo>
                  <a:lnTo>
                    <a:pt x="211" y="515"/>
                  </a:lnTo>
                  <a:lnTo>
                    <a:pt x="243" y="535"/>
                  </a:lnTo>
                  <a:lnTo>
                    <a:pt x="260" y="545"/>
                  </a:lnTo>
                  <a:lnTo>
                    <a:pt x="276" y="556"/>
                  </a:lnTo>
                  <a:lnTo>
                    <a:pt x="291" y="568"/>
                  </a:lnTo>
                  <a:lnTo>
                    <a:pt x="307" y="581"/>
                  </a:lnTo>
                  <a:lnTo>
                    <a:pt x="307" y="581"/>
                  </a:lnTo>
                  <a:lnTo>
                    <a:pt x="325" y="596"/>
                  </a:lnTo>
                  <a:lnTo>
                    <a:pt x="342" y="615"/>
                  </a:lnTo>
                  <a:lnTo>
                    <a:pt x="359" y="633"/>
                  </a:lnTo>
                  <a:lnTo>
                    <a:pt x="375" y="652"/>
                  </a:lnTo>
                  <a:lnTo>
                    <a:pt x="390" y="672"/>
                  </a:lnTo>
                  <a:lnTo>
                    <a:pt x="404" y="692"/>
                  </a:lnTo>
                  <a:lnTo>
                    <a:pt x="415" y="714"/>
                  </a:lnTo>
                  <a:lnTo>
                    <a:pt x="427" y="736"/>
                  </a:lnTo>
                  <a:lnTo>
                    <a:pt x="427" y="736"/>
                  </a:lnTo>
                  <a:lnTo>
                    <a:pt x="437" y="758"/>
                  </a:lnTo>
                  <a:lnTo>
                    <a:pt x="445" y="779"/>
                  </a:lnTo>
                  <a:lnTo>
                    <a:pt x="452" y="802"/>
                  </a:lnTo>
                  <a:lnTo>
                    <a:pt x="458" y="825"/>
                  </a:lnTo>
                  <a:lnTo>
                    <a:pt x="461" y="848"/>
                  </a:lnTo>
                  <a:lnTo>
                    <a:pt x="463" y="872"/>
                  </a:lnTo>
                  <a:lnTo>
                    <a:pt x="462" y="895"/>
                  </a:lnTo>
                  <a:lnTo>
                    <a:pt x="459" y="918"/>
                  </a:lnTo>
                  <a:lnTo>
                    <a:pt x="459" y="918"/>
                  </a:lnTo>
                  <a:lnTo>
                    <a:pt x="457" y="929"/>
                  </a:lnTo>
                  <a:lnTo>
                    <a:pt x="454" y="940"/>
                  </a:lnTo>
                  <a:lnTo>
                    <a:pt x="450" y="950"/>
                  </a:lnTo>
                  <a:lnTo>
                    <a:pt x="446" y="960"/>
                  </a:lnTo>
                  <a:lnTo>
                    <a:pt x="441" y="969"/>
                  </a:lnTo>
                  <a:lnTo>
                    <a:pt x="435" y="979"/>
                  </a:lnTo>
                  <a:lnTo>
                    <a:pt x="428" y="987"/>
                  </a:lnTo>
                  <a:lnTo>
                    <a:pt x="421" y="996"/>
                  </a:lnTo>
                  <a:lnTo>
                    <a:pt x="421" y="996"/>
                  </a:lnTo>
                  <a:lnTo>
                    <a:pt x="413" y="1003"/>
                  </a:lnTo>
                  <a:lnTo>
                    <a:pt x="406" y="1009"/>
                  </a:lnTo>
                  <a:lnTo>
                    <a:pt x="397" y="1015"/>
                  </a:lnTo>
                  <a:lnTo>
                    <a:pt x="389" y="1020"/>
                  </a:lnTo>
                  <a:lnTo>
                    <a:pt x="372" y="1029"/>
                  </a:lnTo>
                  <a:lnTo>
                    <a:pt x="353" y="1037"/>
                  </a:lnTo>
                  <a:lnTo>
                    <a:pt x="353" y="1037"/>
                  </a:lnTo>
                  <a:lnTo>
                    <a:pt x="336" y="1044"/>
                  </a:lnTo>
                  <a:lnTo>
                    <a:pt x="318" y="1051"/>
                  </a:lnTo>
                  <a:lnTo>
                    <a:pt x="301" y="1060"/>
                  </a:lnTo>
                  <a:lnTo>
                    <a:pt x="293" y="1064"/>
                  </a:lnTo>
                  <a:lnTo>
                    <a:pt x="285" y="1070"/>
                  </a:lnTo>
                  <a:lnTo>
                    <a:pt x="285" y="1070"/>
                  </a:lnTo>
                  <a:lnTo>
                    <a:pt x="278" y="1077"/>
                  </a:lnTo>
                  <a:lnTo>
                    <a:pt x="272" y="1083"/>
                  </a:lnTo>
                  <a:lnTo>
                    <a:pt x="266" y="1092"/>
                  </a:lnTo>
                  <a:lnTo>
                    <a:pt x="261" y="1099"/>
                  </a:lnTo>
                  <a:lnTo>
                    <a:pt x="257" y="1108"/>
                  </a:lnTo>
                  <a:lnTo>
                    <a:pt x="253" y="1116"/>
                  </a:lnTo>
                  <a:lnTo>
                    <a:pt x="251" y="1126"/>
                  </a:lnTo>
                  <a:lnTo>
                    <a:pt x="249" y="1135"/>
                  </a:lnTo>
                  <a:lnTo>
                    <a:pt x="249" y="1135"/>
                  </a:lnTo>
                  <a:lnTo>
                    <a:pt x="247" y="1144"/>
                  </a:lnTo>
                  <a:lnTo>
                    <a:pt x="247" y="1152"/>
                  </a:lnTo>
                  <a:lnTo>
                    <a:pt x="247" y="1161"/>
                  </a:lnTo>
                  <a:lnTo>
                    <a:pt x="248" y="1169"/>
                  </a:lnTo>
                  <a:lnTo>
                    <a:pt x="249" y="1177"/>
                  </a:lnTo>
                  <a:lnTo>
                    <a:pt x="251" y="1184"/>
                  </a:lnTo>
                  <a:lnTo>
                    <a:pt x="254" y="1191"/>
                  </a:lnTo>
                  <a:lnTo>
                    <a:pt x="257" y="1198"/>
                  </a:lnTo>
                  <a:lnTo>
                    <a:pt x="265" y="1211"/>
                  </a:lnTo>
                  <a:lnTo>
                    <a:pt x="275" y="1222"/>
                  </a:lnTo>
                  <a:lnTo>
                    <a:pt x="287" y="1232"/>
                  </a:lnTo>
                  <a:lnTo>
                    <a:pt x="301" y="1241"/>
                  </a:lnTo>
                  <a:lnTo>
                    <a:pt x="315" y="1249"/>
                  </a:lnTo>
                  <a:lnTo>
                    <a:pt x="330" y="1255"/>
                  </a:lnTo>
                  <a:lnTo>
                    <a:pt x="346" y="1261"/>
                  </a:lnTo>
                  <a:lnTo>
                    <a:pt x="362" y="1265"/>
                  </a:lnTo>
                  <a:lnTo>
                    <a:pt x="378" y="1267"/>
                  </a:lnTo>
                  <a:lnTo>
                    <a:pt x="394" y="1269"/>
                  </a:lnTo>
                  <a:lnTo>
                    <a:pt x="410" y="1269"/>
                  </a:lnTo>
                  <a:lnTo>
                    <a:pt x="425" y="1269"/>
                  </a:lnTo>
                  <a:lnTo>
                    <a:pt x="425" y="1269"/>
                  </a:lnTo>
                  <a:lnTo>
                    <a:pt x="440" y="1267"/>
                  </a:lnTo>
                  <a:lnTo>
                    <a:pt x="455" y="1264"/>
                  </a:lnTo>
                  <a:lnTo>
                    <a:pt x="455" y="1264"/>
                  </a:lnTo>
                  <a:lnTo>
                    <a:pt x="458" y="1263"/>
                  </a:lnTo>
                  <a:lnTo>
                    <a:pt x="459" y="1261"/>
                  </a:lnTo>
                  <a:lnTo>
                    <a:pt x="460" y="1258"/>
                  </a:lnTo>
                  <a:lnTo>
                    <a:pt x="459" y="1255"/>
                  </a:lnTo>
                  <a:lnTo>
                    <a:pt x="458" y="1253"/>
                  </a:lnTo>
                  <a:lnTo>
                    <a:pt x="457" y="1252"/>
                  </a:lnTo>
                  <a:lnTo>
                    <a:pt x="455" y="1251"/>
                  </a:lnTo>
                  <a:lnTo>
                    <a:pt x="451" y="1251"/>
                  </a:lnTo>
                  <a:lnTo>
                    <a:pt x="451" y="1251"/>
                  </a:lnTo>
                  <a:lnTo>
                    <a:pt x="437" y="1254"/>
                  </a:lnTo>
                  <a:lnTo>
                    <a:pt x="421" y="1256"/>
                  </a:lnTo>
                  <a:lnTo>
                    <a:pt x="405" y="1257"/>
                  </a:lnTo>
                  <a:lnTo>
                    <a:pt x="388" y="1256"/>
                  </a:lnTo>
                  <a:lnTo>
                    <a:pt x="372" y="1254"/>
                  </a:lnTo>
                  <a:lnTo>
                    <a:pt x="356" y="1251"/>
                  </a:lnTo>
                  <a:lnTo>
                    <a:pt x="341" y="1246"/>
                  </a:lnTo>
                  <a:lnTo>
                    <a:pt x="326" y="1240"/>
                  </a:lnTo>
                  <a:lnTo>
                    <a:pt x="326" y="1240"/>
                  </a:lnTo>
                  <a:lnTo>
                    <a:pt x="312" y="1234"/>
                  </a:lnTo>
                  <a:lnTo>
                    <a:pt x="301" y="1227"/>
                  </a:lnTo>
                  <a:lnTo>
                    <a:pt x="289" y="1217"/>
                  </a:lnTo>
                  <a:lnTo>
                    <a:pt x="278" y="1206"/>
                  </a:lnTo>
                  <a:lnTo>
                    <a:pt x="270" y="1195"/>
                  </a:lnTo>
                  <a:lnTo>
                    <a:pt x="267" y="1188"/>
                  </a:lnTo>
                  <a:lnTo>
                    <a:pt x="264" y="1182"/>
                  </a:lnTo>
                  <a:lnTo>
                    <a:pt x="261" y="1176"/>
                  </a:lnTo>
                  <a:lnTo>
                    <a:pt x="260" y="1168"/>
                  </a:lnTo>
                  <a:lnTo>
                    <a:pt x="259" y="1161"/>
                  </a:lnTo>
                  <a:lnTo>
                    <a:pt x="259" y="1153"/>
                  </a:lnTo>
                  <a:lnTo>
                    <a:pt x="259" y="1153"/>
                  </a:lnTo>
                  <a:lnTo>
                    <a:pt x="259" y="1144"/>
                  </a:lnTo>
                  <a:lnTo>
                    <a:pt x="261" y="1135"/>
                  </a:lnTo>
                  <a:lnTo>
                    <a:pt x="264" y="1126"/>
                  </a:lnTo>
                  <a:lnTo>
                    <a:pt x="267" y="1117"/>
                  </a:lnTo>
                  <a:lnTo>
                    <a:pt x="271" y="1109"/>
                  </a:lnTo>
                  <a:lnTo>
                    <a:pt x="275" y="1100"/>
                  </a:lnTo>
                  <a:lnTo>
                    <a:pt x="281" y="1093"/>
                  </a:lnTo>
                  <a:lnTo>
                    <a:pt x="287" y="1086"/>
                  </a:lnTo>
                  <a:lnTo>
                    <a:pt x="287" y="1086"/>
                  </a:lnTo>
                  <a:lnTo>
                    <a:pt x="293" y="1080"/>
                  </a:lnTo>
                  <a:lnTo>
                    <a:pt x="301" y="1075"/>
                  </a:lnTo>
                  <a:lnTo>
                    <a:pt x="308" y="1070"/>
                  </a:lnTo>
                  <a:lnTo>
                    <a:pt x="316" y="1066"/>
                  </a:lnTo>
                  <a:lnTo>
                    <a:pt x="333" y="1059"/>
                  </a:lnTo>
                  <a:lnTo>
                    <a:pt x="350" y="1052"/>
                  </a:lnTo>
                  <a:lnTo>
                    <a:pt x="350" y="1052"/>
                  </a:lnTo>
                  <a:lnTo>
                    <a:pt x="368" y="1045"/>
                  </a:lnTo>
                  <a:lnTo>
                    <a:pt x="385" y="1036"/>
                  </a:lnTo>
                  <a:lnTo>
                    <a:pt x="402" y="1028"/>
                  </a:lnTo>
                  <a:lnTo>
                    <a:pt x="417" y="1016"/>
                  </a:lnTo>
                  <a:lnTo>
                    <a:pt x="417" y="1016"/>
                  </a:lnTo>
                  <a:lnTo>
                    <a:pt x="426" y="1009"/>
                  </a:lnTo>
                  <a:lnTo>
                    <a:pt x="433" y="1001"/>
                  </a:lnTo>
                  <a:lnTo>
                    <a:pt x="441" y="993"/>
                  </a:lnTo>
                  <a:lnTo>
                    <a:pt x="447" y="984"/>
                  </a:lnTo>
                  <a:lnTo>
                    <a:pt x="452" y="976"/>
                  </a:lnTo>
                  <a:lnTo>
                    <a:pt x="457" y="966"/>
                  </a:lnTo>
                  <a:lnTo>
                    <a:pt x="462" y="956"/>
                  </a:lnTo>
                  <a:lnTo>
                    <a:pt x="465" y="946"/>
                  </a:lnTo>
                  <a:lnTo>
                    <a:pt x="465" y="946"/>
                  </a:lnTo>
                  <a:lnTo>
                    <a:pt x="470" y="924"/>
                  </a:lnTo>
                  <a:lnTo>
                    <a:pt x="475" y="901"/>
                  </a:lnTo>
                  <a:lnTo>
                    <a:pt x="476" y="879"/>
                  </a:lnTo>
                  <a:lnTo>
                    <a:pt x="475" y="856"/>
                  </a:lnTo>
                  <a:lnTo>
                    <a:pt x="473" y="833"/>
                  </a:lnTo>
                  <a:lnTo>
                    <a:pt x="468" y="811"/>
                  </a:lnTo>
                  <a:lnTo>
                    <a:pt x="462" y="790"/>
                  </a:lnTo>
                  <a:lnTo>
                    <a:pt x="455" y="769"/>
                  </a:lnTo>
                  <a:lnTo>
                    <a:pt x="455" y="769"/>
                  </a:lnTo>
                  <a:lnTo>
                    <a:pt x="446" y="745"/>
                  </a:lnTo>
                  <a:lnTo>
                    <a:pt x="435" y="723"/>
                  </a:lnTo>
                  <a:lnTo>
                    <a:pt x="424" y="702"/>
                  </a:lnTo>
                  <a:lnTo>
                    <a:pt x="411" y="680"/>
                  </a:lnTo>
                  <a:lnTo>
                    <a:pt x="397" y="660"/>
                  </a:lnTo>
                  <a:lnTo>
                    <a:pt x="382" y="641"/>
                  </a:lnTo>
                  <a:lnTo>
                    <a:pt x="367" y="622"/>
                  </a:lnTo>
                  <a:lnTo>
                    <a:pt x="351" y="604"/>
                  </a:lnTo>
                  <a:lnTo>
                    <a:pt x="351" y="604"/>
                  </a:lnTo>
                  <a:lnTo>
                    <a:pt x="336" y="589"/>
                  </a:lnTo>
                  <a:lnTo>
                    <a:pt x="320" y="575"/>
                  </a:lnTo>
                  <a:lnTo>
                    <a:pt x="305" y="562"/>
                  </a:lnTo>
                  <a:lnTo>
                    <a:pt x="288" y="550"/>
                  </a:lnTo>
                  <a:lnTo>
                    <a:pt x="272" y="538"/>
                  </a:lnTo>
                  <a:lnTo>
                    <a:pt x="255" y="527"/>
                  </a:lnTo>
                  <a:lnTo>
                    <a:pt x="220" y="505"/>
                  </a:lnTo>
                  <a:lnTo>
                    <a:pt x="220" y="505"/>
                  </a:lnTo>
                  <a:lnTo>
                    <a:pt x="187" y="486"/>
                  </a:lnTo>
                  <a:lnTo>
                    <a:pt x="154" y="467"/>
                  </a:lnTo>
                  <a:lnTo>
                    <a:pt x="138" y="456"/>
                  </a:lnTo>
                  <a:lnTo>
                    <a:pt x="124" y="445"/>
                  </a:lnTo>
                  <a:lnTo>
                    <a:pt x="109" y="433"/>
                  </a:lnTo>
                  <a:lnTo>
                    <a:pt x="95" y="420"/>
                  </a:lnTo>
                  <a:lnTo>
                    <a:pt x="95" y="420"/>
                  </a:lnTo>
                  <a:lnTo>
                    <a:pt x="82" y="406"/>
                  </a:lnTo>
                  <a:lnTo>
                    <a:pt x="71" y="392"/>
                  </a:lnTo>
                  <a:lnTo>
                    <a:pt x="60" y="377"/>
                  </a:lnTo>
                  <a:lnTo>
                    <a:pt x="50" y="361"/>
                  </a:lnTo>
                  <a:lnTo>
                    <a:pt x="50" y="361"/>
                  </a:lnTo>
                  <a:lnTo>
                    <a:pt x="41" y="338"/>
                  </a:lnTo>
                  <a:lnTo>
                    <a:pt x="33" y="317"/>
                  </a:lnTo>
                  <a:lnTo>
                    <a:pt x="27" y="294"/>
                  </a:lnTo>
                  <a:lnTo>
                    <a:pt x="23" y="271"/>
                  </a:lnTo>
                  <a:lnTo>
                    <a:pt x="23" y="271"/>
                  </a:lnTo>
                  <a:lnTo>
                    <a:pt x="19" y="245"/>
                  </a:lnTo>
                  <a:lnTo>
                    <a:pt x="15" y="218"/>
                  </a:lnTo>
                  <a:lnTo>
                    <a:pt x="13" y="192"/>
                  </a:lnTo>
                  <a:lnTo>
                    <a:pt x="13" y="165"/>
                  </a:lnTo>
                  <a:lnTo>
                    <a:pt x="13" y="137"/>
                  </a:lnTo>
                  <a:lnTo>
                    <a:pt x="15" y="111"/>
                  </a:lnTo>
                  <a:lnTo>
                    <a:pt x="19" y="84"/>
                  </a:lnTo>
                  <a:lnTo>
                    <a:pt x="22" y="58"/>
                  </a:lnTo>
                  <a:lnTo>
                    <a:pt x="22" y="58"/>
                  </a:lnTo>
                  <a:lnTo>
                    <a:pt x="27" y="33"/>
                  </a:lnTo>
                  <a:lnTo>
                    <a:pt x="32" y="8"/>
                  </a:lnTo>
                  <a:lnTo>
                    <a:pt x="32" y="8"/>
                  </a:lnTo>
                  <a:lnTo>
                    <a:pt x="32" y="6"/>
                  </a:lnTo>
                  <a:lnTo>
                    <a:pt x="31" y="4"/>
                  </a:lnTo>
                  <a:lnTo>
                    <a:pt x="30" y="1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23" y="0"/>
                  </a:lnTo>
                  <a:lnTo>
                    <a:pt x="22" y="3"/>
                  </a:lnTo>
                  <a:lnTo>
                    <a:pt x="21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EF18997D-2EC6-85BF-F170-61DAC3363F9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1" y="3396"/>
              <a:ext cx="276" cy="917"/>
            </a:xfrm>
            <a:custGeom>
              <a:avLst/>
              <a:gdLst>
                <a:gd name="T0" fmla="*/ 48 w 551"/>
                <a:gd name="T1" fmla="*/ 1832 h 1834"/>
                <a:gd name="T2" fmla="*/ 130 w 551"/>
                <a:gd name="T3" fmla="*/ 1814 h 1834"/>
                <a:gd name="T4" fmla="*/ 182 w 551"/>
                <a:gd name="T5" fmla="*/ 1789 h 1834"/>
                <a:gd name="T6" fmla="*/ 233 w 551"/>
                <a:gd name="T7" fmla="*/ 1745 h 1834"/>
                <a:gd name="T8" fmla="*/ 264 w 551"/>
                <a:gd name="T9" fmla="*/ 1706 h 1834"/>
                <a:gd name="T10" fmla="*/ 355 w 551"/>
                <a:gd name="T11" fmla="*/ 1561 h 1834"/>
                <a:gd name="T12" fmla="*/ 417 w 551"/>
                <a:gd name="T13" fmla="*/ 1450 h 1834"/>
                <a:gd name="T14" fmla="*/ 442 w 551"/>
                <a:gd name="T15" fmla="*/ 1377 h 1834"/>
                <a:gd name="T16" fmla="*/ 449 w 551"/>
                <a:gd name="T17" fmla="*/ 1319 h 1834"/>
                <a:gd name="T18" fmla="*/ 444 w 551"/>
                <a:gd name="T19" fmla="*/ 1284 h 1834"/>
                <a:gd name="T20" fmla="*/ 412 w 551"/>
                <a:gd name="T21" fmla="*/ 1212 h 1834"/>
                <a:gd name="T22" fmla="*/ 389 w 551"/>
                <a:gd name="T23" fmla="*/ 1163 h 1834"/>
                <a:gd name="T24" fmla="*/ 377 w 551"/>
                <a:gd name="T25" fmla="*/ 1121 h 1834"/>
                <a:gd name="T26" fmla="*/ 370 w 551"/>
                <a:gd name="T27" fmla="*/ 1046 h 1834"/>
                <a:gd name="T28" fmla="*/ 375 w 551"/>
                <a:gd name="T29" fmla="*/ 953 h 1834"/>
                <a:gd name="T30" fmla="*/ 398 w 551"/>
                <a:gd name="T31" fmla="*/ 871 h 1834"/>
                <a:gd name="T32" fmla="*/ 457 w 551"/>
                <a:gd name="T33" fmla="*/ 740 h 1834"/>
                <a:gd name="T34" fmla="*/ 505 w 551"/>
                <a:gd name="T35" fmla="*/ 639 h 1834"/>
                <a:gd name="T36" fmla="*/ 539 w 551"/>
                <a:gd name="T37" fmla="*/ 532 h 1834"/>
                <a:gd name="T38" fmla="*/ 550 w 551"/>
                <a:gd name="T39" fmla="*/ 442 h 1834"/>
                <a:gd name="T40" fmla="*/ 547 w 551"/>
                <a:gd name="T41" fmla="*/ 322 h 1834"/>
                <a:gd name="T42" fmla="*/ 527 w 551"/>
                <a:gd name="T43" fmla="*/ 203 h 1834"/>
                <a:gd name="T44" fmla="*/ 494 w 551"/>
                <a:gd name="T45" fmla="*/ 87 h 1834"/>
                <a:gd name="T46" fmla="*/ 463 w 551"/>
                <a:gd name="T47" fmla="*/ 5 h 1834"/>
                <a:gd name="T48" fmla="*/ 455 w 551"/>
                <a:gd name="T49" fmla="*/ 0 h 1834"/>
                <a:gd name="T50" fmla="*/ 451 w 551"/>
                <a:gd name="T51" fmla="*/ 8 h 1834"/>
                <a:gd name="T52" fmla="*/ 500 w 551"/>
                <a:gd name="T53" fmla="*/ 148 h 1834"/>
                <a:gd name="T54" fmla="*/ 527 w 551"/>
                <a:gd name="T55" fmla="*/ 265 h 1834"/>
                <a:gd name="T56" fmla="*/ 539 w 551"/>
                <a:gd name="T57" fmla="*/ 384 h 1834"/>
                <a:gd name="T58" fmla="*/ 535 w 551"/>
                <a:gd name="T59" fmla="*/ 473 h 1834"/>
                <a:gd name="T60" fmla="*/ 510 w 551"/>
                <a:gd name="T61" fmla="*/ 585 h 1834"/>
                <a:gd name="T62" fmla="*/ 468 w 551"/>
                <a:gd name="T63" fmla="*/ 690 h 1834"/>
                <a:gd name="T64" fmla="*/ 407 w 551"/>
                <a:gd name="T65" fmla="*/ 814 h 1834"/>
                <a:gd name="T66" fmla="*/ 377 w 551"/>
                <a:gd name="T67" fmla="*/ 892 h 1834"/>
                <a:gd name="T68" fmla="*/ 357 w 551"/>
                <a:gd name="T69" fmla="*/ 1004 h 1834"/>
                <a:gd name="T70" fmla="*/ 365 w 551"/>
                <a:gd name="T71" fmla="*/ 1119 h 1834"/>
                <a:gd name="T72" fmla="*/ 375 w 551"/>
                <a:gd name="T73" fmla="*/ 1158 h 1834"/>
                <a:gd name="T74" fmla="*/ 403 w 551"/>
                <a:gd name="T75" fmla="*/ 1220 h 1834"/>
                <a:gd name="T76" fmla="*/ 433 w 551"/>
                <a:gd name="T77" fmla="*/ 1290 h 1834"/>
                <a:gd name="T78" fmla="*/ 437 w 551"/>
                <a:gd name="T79" fmla="*/ 1328 h 1834"/>
                <a:gd name="T80" fmla="*/ 426 w 551"/>
                <a:gd name="T81" fmla="*/ 1390 h 1834"/>
                <a:gd name="T82" fmla="*/ 385 w 551"/>
                <a:gd name="T83" fmla="*/ 1484 h 1834"/>
                <a:gd name="T84" fmla="*/ 327 w 551"/>
                <a:gd name="T85" fmla="*/ 1582 h 1834"/>
                <a:gd name="T86" fmla="*/ 240 w 551"/>
                <a:gd name="T87" fmla="*/ 1716 h 1834"/>
                <a:gd name="T88" fmla="*/ 192 w 551"/>
                <a:gd name="T89" fmla="*/ 1766 h 1834"/>
                <a:gd name="T90" fmla="*/ 144 w 551"/>
                <a:gd name="T91" fmla="*/ 1795 h 1834"/>
                <a:gd name="T92" fmla="*/ 73 w 551"/>
                <a:gd name="T93" fmla="*/ 1815 h 1834"/>
                <a:gd name="T94" fmla="*/ 6 w 551"/>
                <a:gd name="T95" fmla="*/ 1821 h 1834"/>
                <a:gd name="T96" fmla="*/ 1 w 551"/>
                <a:gd name="T97" fmla="*/ 1826 h 1834"/>
                <a:gd name="T98" fmla="*/ 4 w 551"/>
                <a:gd name="T99" fmla="*/ 1834 h 1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51" h="1834">
                  <a:moveTo>
                    <a:pt x="6" y="1834"/>
                  </a:moveTo>
                  <a:lnTo>
                    <a:pt x="6" y="1834"/>
                  </a:lnTo>
                  <a:lnTo>
                    <a:pt x="27" y="1833"/>
                  </a:lnTo>
                  <a:lnTo>
                    <a:pt x="48" y="1832"/>
                  </a:lnTo>
                  <a:lnTo>
                    <a:pt x="69" y="1829"/>
                  </a:lnTo>
                  <a:lnTo>
                    <a:pt x="90" y="1826"/>
                  </a:lnTo>
                  <a:lnTo>
                    <a:pt x="110" y="1820"/>
                  </a:lnTo>
                  <a:lnTo>
                    <a:pt x="130" y="1814"/>
                  </a:lnTo>
                  <a:lnTo>
                    <a:pt x="149" y="1807"/>
                  </a:lnTo>
                  <a:lnTo>
                    <a:pt x="168" y="1797"/>
                  </a:lnTo>
                  <a:lnTo>
                    <a:pt x="168" y="1797"/>
                  </a:lnTo>
                  <a:lnTo>
                    <a:pt x="182" y="1789"/>
                  </a:lnTo>
                  <a:lnTo>
                    <a:pt x="196" y="1779"/>
                  </a:lnTo>
                  <a:lnTo>
                    <a:pt x="209" y="1768"/>
                  </a:lnTo>
                  <a:lnTo>
                    <a:pt x="221" y="1757"/>
                  </a:lnTo>
                  <a:lnTo>
                    <a:pt x="233" y="1745"/>
                  </a:lnTo>
                  <a:lnTo>
                    <a:pt x="244" y="1732"/>
                  </a:lnTo>
                  <a:lnTo>
                    <a:pt x="254" y="1719"/>
                  </a:lnTo>
                  <a:lnTo>
                    <a:pt x="264" y="1706"/>
                  </a:lnTo>
                  <a:lnTo>
                    <a:pt x="264" y="1706"/>
                  </a:lnTo>
                  <a:lnTo>
                    <a:pt x="288" y="1671"/>
                  </a:lnTo>
                  <a:lnTo>
                    <a:pt x="311" y="1634"/>
                  </a:lnTo>
                  <a:lnTo>
                    <a:pt x="355" y="1561"/>
                  </a:lnTo>
                  <a:lnTo>
                    <a:pt x="355" y="1561"/>
                  </a:lnTo>
                  <a:lnTo>
                    <a:pt x="382" y="1518"/>
                  </a:lnTo>
                  <a:lnTo>
                    <a:pt x="393" y="1495"/>
                  </a:lnTo>
                  <a:lnTo>
                    <a:pt x="406" y="1473"/>
                  </a:lnTo>
                  <a:lnTo>
                    <a:pt x="417" y="1450"/>
                  </a:lnTo>
                  <a:lnTo>
                    <a:pt x="427" y="1426"/>
                  </a:lnTo>
                  <a:lnTo>
                    <a:pt x="436" y="1402"/>
                  </a:lnTo>
                  <a:lnTo>
                    <a:pt x="442" y="1377"/>
                  </a:lnTo>
                  <a:lnTo>
                    <a:pt x="442" y="1377"/>
                  </a:lnTo>
                  <a:lnTo>
                    <a:pt x="446" y="1355"/>
                  </a:lnTo>
                  <a:lnTo>
                    <a:pt x="448" y="1342"/>
                  </a:lnTo>
                  <a:lnTo>
                    <a:pt x="449" y="1331"/>
                  </a:lnTo>
                  <a:lnTo>
                    <a:pt x="449" y="1319"/>
                  </a:lnTo>
                  <a:lnTo>
                    <a:pt x="448" y="1307"/>
                  </a:lnTo>
                  <a:lnTo>
                    <a:pt x="447" y="1296"/>
                  </a:lnTo>
                  <a:lnTo>
                    <a:pt x="444" y="1284"/>
                  </a:lnTo>
                  <a:lnTo>
                    <a:pt x="444" y="1284"/>
                  </a:lnTo>
                  <a:lnTo>
                    <a:pt x="441" y="1271"/>
                  </a:lnTo>
                  <a:lnTo>
                    <a:pt x="437" y="1259"/>
                  </a:lnTo>
                  <a:lnTo>
                    <a:pt x="425" y="1235"/>
                  </a:lnTo>
                  <a:lnTo>
                    <a:pt x="412" y="1212"/>
                  </a:lnTo>
                  <a:lnTo>
                    <a:pt x="401" y="1188"/>
                  </a:lnTo>
                  <a:lnTo>
                    <a:pt x="401" y="1188"/>
                  </a:lnTo>
                  <a:lnTo>
                    <a:pt x="394" y="1175"/>
                  </a:lnTo>
                  <a:lnTo>
                    <a:pt x="389" y="1163"/>
                  </a:lnTo>
                  <a:lnTo>
                    <a:pt x="385" y="1149"/>
                  </a:lnTo>
                  <a:lnTo>
                    <a:pt x="381" y="1136"/>
                  </a:lnTo>
                  <a:lnTo>
                    <a:pt x="381" y="1136"/>
                  </a:lnTo>
                  <a:lnTo>
                    <a:pt x="377" y="1121"/>
                  </a:lnTo>
                  <a:lnTo>
                    <a:pt x="375" y="1106"/>
                  </a:lnTo>
                  <a:lnTo>
                    <a:pt x="372" y="1077"/>
                  </a:lnTo>
                  <a:lnTo>
                    <a:pt x="372" y="1077"/>
                  </a:lnTo>
                  <a:lnTo>
                    <a:pt x="370" y="1046"/>
                  </a:lnTo>
                  <a:lnTo>
                    <a:pt x="369" y="1015"/>
                  </a:lnTo>
                  <a:lnTo>
                    <a:pt x="371" y="984"/>
                  </a:lnTo>
                  <a:lnTo>
                    <a:pt x="372" y="969"/>
                  </a:lnTo>
                  <a:lnTo>
                    <a:pt x="375" y="953"/>
                  </a:lnTo>
                  <a:lnTo>
                    <a:pt x="375" y="953"/>
                  </a:lnTo>
                  <a:lnTo>
                    <a:pt x="381" y="926"/>
                  </a:lnTo>
                  <a:lnTo>
                    <a:pt x="388" y="898"/>
                  </a:lnTo>
                  <a:lnTo>
                    <a:pt x="398" y="871"/>
                  </a:lnTo>
                  <a:lnTo>
                    <a:pt x="408" y="844"/>
                  </a:lnTo>
                  <a:lnTo>
                    <a:pt x="420" y="817"/>
                  </a:lnTo>
                  <a:lnTo>
                    <a:pt x="431" y="792"/>
                  </a:lnTo>
                  <a:lnTo>
                    <a:pt x="457" y="740"/>
                  </a:lnTo>
                  <a:lnTo>
                    <a:pt x="457" y="740"/>
                  </a:lnTo>
                  <a:lnTo>
                    <a:pt x="481" y="690"/>
                  </a:lnTo>
                  <a:lnTo>
                    <a:pt x="493" y="664"/>
                  </a:lnTo>
                  <a:lnTo>
                    <a:pt x="505" y="639"/>
                  </a:lnTo>
                  <a:lnTo>
                    <a:pt x="514" y="612"/>
                  </a:lnTo>
                  <a:lnTo>
                    <a:pt x="524" y="586"/>
                  </a:lnTo>
                  <a:lnTo>
                    <a:pt x="532" y="559"/>
                  </a:lnTo>
                  <a:lnTo>
                    <a:pt x="539" y="532"/>
                  </a:lnTo>
                  <a:lnTo>
                    <a:pt x="539" y="532"/>
                  </a:lnTo>
                  <a:lnTo>
                    <a:pt x="544" y="502"/>
                  </a:lnTo>
                  <a:lnTo>
                    <a:pt x="547" y="472"/>
                  </a:lnTo>
                  <a:lnTo>
                    <a:pt x="550" y="442"/>
                  </a:lnTo>
                  <a:lnTo>
                    <a:pt x="551" y="412"/>
                  </a:lnTo>
                  <a:lnTo>
                    <a:pt x="551" y="382"/>
                  </a:lnTo>
                  <a:lnTo>
                    <a:pt x="549" y="352"/>
                  </a:lnTo>
                  <a:lnTo>
                    <a:pt x="547" y="322"/>
                  </a:lnTo>
                  <a:lnTo>
                    <a:pt x="544" y="293"/>
                  </a:lnTo>
                  <a:lnTo>
                    <a:pt x="539" y="263"/>
                  </a:lnTo>
                  <a:lnTo>
                    <a:pt x="533" y="233"/>
                  </a:lnTo>
                  <a:lnTo>
                    <a:pt x="527" y="203"/>
                  </a:lnTo>
                  <a:lnTo>
                    <a:pt x="520" y="175"/>
                  </a:lnTo>
                  <a:lnTo>
                    <a:pt x="512" y="145"/>
                  </a:lnTo>
                  <a:lnTo>
                    <a:pt x="504" y="116"/>
                  </a:lnTo>
                  <a:lnTo>
                    <a:pt x="494" y="87"/>
                  </a:lnTo>
                  <a:lnTo>
                    <a:pt x="484" y="60"/>
                  </a:lnTo>
                  <a:lnTo>
                    <a:pt x="484" y="60"/>
                  </a:lnTo>
                  <a:lnTo>
                    <a:pt x="463" y="5"/>
                  </a:lnTo>
                  <a:lnTo>
                    <a:pt x="463" y="5"/>
                  </a:lnTo>
                  <a:lnTo>
                    <a:pt x="462" y="2"/>
                  </a:lnTo>
                  <a:lnTo>
                    <a:pt x="460" y="0"/>
                  </a:lnTo>
                  <a:lnTo>
                    <a:pt x="457" y="0"/>
                  </a:lnTo>
                  <a:lnTo>
                    <a:pt x="455" y="0"/>
                  </a:lnTo>
                  <a:lnTo>
                    <a:pt x="453" y="1"/>
                  </a:lnTo>
                  <a:lnTo>
                    <a:pt x="452" y="2"/>
                  </a:lnTo>
                  <a:lnTo>
                    <a:pt x="451" y="5"/>
                  </a:lnTo>
                  <a:lnTo>
                    <a:pt x="451" y="8"/>
                  </a:lnTo>
                  <a:lnTo>
                    <a:pt x="451" y="8"/>
                  </a:lnTo>
                  <a:lnTo>
                    <a:pt x="472" y="63"/>
                  </a:lnTo>
                  <a:lnTo>
                    <a:pt x="491" y="119"/>
                  </a:lnTo>
                  <a:lnTo>
                    <a:pt x="500" y="148"/>
                  </a:lnTo>
                  <a:lnTo>
                    <a:pt x="508" y="178"/>
                  </a:lnTo>
                  <a:lnTo>
                    <a:pt x="515" y="206"/>
                  </a:lnTo>
                  <a:lnTo>
                    <a:pt x="522" y="236"/>
                  </a:lnTo>
                  <a:lnTo>
                    <a:pt x="527" y="265"/>
                  </a:lnTo>
                  <a:lnTo>
                    <a:pt x="531" y="295"/>
                  </a:lnTo>
                  <a:lnTo>
                    <a:pt x="535" y="324"/>
                  </a:lnTo>
                  <a:lnTo>
                    <a:pt x="538" y="354"/>
                  </a:lnTo>
                  <a:lnTo>
                    <a:pt x="539" y="384"/>
                  </a:lnTo>
                  <a:lnTo>
                    <a:pt x="539" y="414"/>
                  </a:lnTo>
                  <a:lnTo>
                    <a:pt x="538" y="443"/>
                  </a:lnTo>
                  <a:lnTo>
                    <a:pt x="535" y="473"/>
                  </a:lnTo>
                  <a:lnTo>
                    <a:pt x="535" y="473"/>
                  </a:lnTo>
                  <a:lnTo>
                    <a:pt x="531" y="502"/>
                  </a:lnTo>
                  <a:lnTo>
                    <a:pt x="526" y="529"/>
                  </a:lnTo>
                  <a:lnTo>
                    <a:pt x="518" y="557"/>
                  </a:lnTo>
                  <a:lnTo>
                    <a:pt x="510" y="585"/>
                  </a:lnTo>
                  <a:lnTo>
                    <a:pt x="500" y="611"/>
                  </a:lnTo>
                  <a:lnTo>
                    <a:pt x="491" y="638"/>
                  </a:lnTo>
                  <a:lnTo>
                    <a:pt x="479" y="664"/>
                  </a:lnTo>
                  <a:lnTo>
                    <a:pt x="468" y="690"/>
                  </a:lnTo>
                  <a:lnTo>
                    <a:pt x="468" y="690"/>
                  </a:lnTo>
                  <a:lnTo>
                    <a:pt x="443" y="740"/>
                  </a:lnTo>
                  <a:lnTo>
                    <a:pt x="419" y="790"/>
                  </a:lnTo>
                  <a:lnTo>
                    <a:pt x="407" y="814"/>
                  </a:lnTo>
                  <a:lnTo>
                    <a:pt x="396" y="840"/>
                  </a:lnTo>
                  <a:lnTo>
                    <a:pt x="387" y="865"/>
                  </a:lnTo>
                  <a:lnTo>
                    <a:pt x="377" y="892"/>
                  </a:lnTo>
                  <a:lnTo>
                    <a:pt x="377" y="892"/>
                  </a:lnTo>
                  <a:lnTo>
                    <a:pt x="370" y="919"/>
                  </a:lnTo>
                  <a:lnTo>
                    <a:pt x="364" y="948"/>
                  </a:lnTo>
                  <a:lnTo>
                    <a:pt x="359" y="976"/>
                  </a:lnTo>
                  <a:lnTo>
                    <a:pt x="357" y="1004"/>
                  </a:lnTo>
                  <a:lnTo>
                    <a:pt x="357" y="1033"/>
                  </a:lnTo>
                  <a:lnTo>
                    <a:pt x="358" y="1062"/>
                  </a:lnTo>
                  <a:lnTo>
                    <a:pt x="360" y="1090"/>
                  </a:lnTo>
                  <a:lnTo>
                    <a:pt x="365" y="1119"/>
                  </a:lnTo>
                  <a:lnTo>
                    <a:pt x="365" y="1119"/>
                  </a:lnTo>
                  <a:lnTo>
                    <a:pt x="367" y="1133"/>
                  </a:lnTo>
                  <a:lnTo>
                    <a:pt x="371" y="1146"/>
                  </a:lnTo>
                  <a:lnTo>
                    <a:pt x="375" y="1158"/>
                  </a:lnTo>
                  <a:lnTo>
                    <a:pt x="379" y="1171"/>
                  </a:lnTo>
                  <a:lnTo>
                    <a:pt x="390" y="1196"/>
                  </a:lnTo>
                  <a:lnTo>
                    <a:pt x="403" y="1220"/>
                  </a:lnTo>
                  <a:lnTo>
                    <a:pt x="403" y="1220"/>
                  </a:lnTo>
                  <a:lnTo>
                    <a:pt x="414" y="1243"/>
                  </a:lnTo>
                  <a:lnTo>
                    <a:pt x="425" y="1266"/>
                  </a:lnTo>
                  <a:lnTo>
                    <a:pt x="429" y="1279"/>
                  </a:lnTo>
                  <a:lnTo>
                    <a:pt x="433" y="1290"/>
                  </a:lnTo>
                  <a:lnTo>
                    <a:pt x="435" y="1303"/>
                  </a:lnTo>
                  <a:lnTo>
                    <a:pt x="437" y="1316"/>
                  </a:lnTo>
                  <a:lnTo>
                    <a:pt x="437" y="1316"/>
                  </a:lnTo>
                  <a:lnTo>
                    <a:pt x="437" y="1328"/>
                  </a:lnTo>
                  <a:lnTo>
                    <a:pt x="436" y="1340"/>
                  </a:lnTo>
                  <a:lnTo>
                    <a:pt x="435" y="1353"/>
                  </a:lnTo>
                  <a:lnTo>
                    <a:pt x="433" y="1366"/>
                  </a:lnTo>
                  <a:lnTo>
                    <a:pt x="426" y="1390"/>
                  </a:lnTo>
                  <a:lnTo>
                    <a:pt x="418" y="1415"/>
                  </a:lnTo>
                  <a:lnTo>
                    <a:pt x="408" y="1438"/>
                  </a:lnTo>
                  <a:lnTo>
                    <a:pt x="398" y="1461"/>
                  </a:lnTo>
                  <a:lnTo>
                    <a:pt x="385" y="1484"/>
                  </a:lnTo>
                  <a:lnTo>
                    <a:pt x="373" y="1506"/>
                  </a:lnTo>
                  <a:lnTo>
                    <a:pt x="373" y="1506"/>
                  </a:lnTo>
                  <a:lnTo>
                    <a:pt x="351" y="1544"/>
                  </a:lnTo>
                  <a:lnTo>
                    <a:pt x="327" y="1582"/>
                  </a:lnTo>
                  <a:lnTo>
                    <a:pt x="280" y="1659"/>
                  </a:lnTo>
                  <a:lnTo>
                    <a:pt x="280" y="1659"/>
                  </a:lnTo>
                  <a:lnTo>
                    <a:pt x="261" y="1689"/>
                  </a:lnTo>
                  <a:lnTo>
                    <a:pt x="240" y="1716"/>
                  </a:lnTo>
                  <a:lnTo>
                    <a:pt x="229" y="1730"/>
                  </a:lnTo>
                  <a:lnTo>
                    <a:pt x="217" y="1743"/>
                  </a:lnTo>
                  <a:lnTo>
                    <a:pt x="204" y="1756"/>
                  </a:lnTo>
                  <a:lnTo>
                    <a:pt x="192" y="1766"/>
                  </a:lnTo>
                  <a:lnTo>
                    <a:pt x="192" y="1766"/>
                  </a:lnTo>
                  <a:lnTo>
                    <a:pt x="177" y="1778"/>
                  </a:lnTo>
                  <a:lnTo>
                    <a:pt x="161" y="1786"/>
                  </a:lnTo>
                  <a:lnTo>
                    <a:pt x="144" y="1795"/>
                  </a:lnTo>
                  <a:lnTo>
                    <a:pt x="127" y="1801"/>
                  </a:lnTo>
                  <a:lnTo>
                    <a:pt x="109" y="1808"/>
                  </a:lnTo>
                  <a:lnTo>
                    <a:pt x="91" y="1812"/>
                  </a:lnTo>
                  <a:lnTo>
                    <a:pt x="73" y="1815"/>
                  </a:lnTo>
                  <a:lnTo>
                    <a:pt x="55" y="1818"/>
                  </a:lnTo>
                  <a:lnTo>
                    <a:pt x="55" y="1818"/>
                  </a:lnTo>
                  <a:lnTo>
                    <a:pt x="30" y="1820"/>
                  </a:lnTo>
                  <a:lnTo>
                    <a:pt x="6" y="1821"/>
                  </a:lnTo>
                  <a:lnTo>
                    <a:pt x="6" y="1821"/>
                  </a:lnTo>
                  <a:lnTo>
                    <a:pt x="4" y="1823"/>
                  </a:lnTo>
                  <a:lnTo>
                    <a:pt x="2" y="1824"/>
                  </a:lnTo>
                  <a:lnTo>
                    <a:pt x="1" y="1826"/>
                  </a:lnTo>
                  <a:lnTo>
                    <a:pt x="0" y="1829"/>
                  </a:lnTo>
                  <a:lnTo>
                    <a:pt x="1" y="1831"/>
                  </a:lnTo>
                  <a:lnTo>
                    <a:pt x="2" y="1833"/>
                  </a:lnTo>
                  <a:lnTo>
                    <a:pt x="4" y="1834"/>
                  </a:lnTo>
                  <a:lnTo>
                    <a:pt x="6" y="1834"/>
                  </a:lnTo>
                  <a:lnTo>
                    <a:pt x="6" y="18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10FB1266-D91F-7A96-2A63-6B97A77A386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9" y="2767"/>
              <a:ext cx="1205" cy="625"/>
            </a:xfrm>
            <a:custGeom>
              <a:avLst/>
              <a:gdLst>
                <a:gd name="T0" fmla="*/ 73 w 2410"/>
                <a:gd name="T1" fmla="*/ 387 h 1251"/>
                <a:gd name="T2" fmla="*/ 215 w 2410"/>
                <a:gd name="T3" fmla="*/ 486 h 1251"/>
                <a:gd name="T4" fmla="*/ 580 w 2410"/>
                <a:gd name="T5" fmla="*/ 644 h 1251"/>
                <a:gd name="T6" fmla="*/ 972 w 2410"/>
                <a:gd name="T7" fmla="*/ 746 h 1251"/>
                <a:gd name="T8" fmla="*/ 1321 w 2410"/>
                <a:gd name="T9" fmla="*/ 810 h 1251"/>
                <a:gd name="T10" fmla="*/ 1536 w 2410"/>
                <a:gd name="T11" fmla="*/ 929 h 1251"/>
                <a:gd name="T12" fmla="*/ 1727 w 2410"/>
                <a:gd name="T13" fmla="*/ 986 h 1251"/>
                <a:gd name="T14" fmla="*/ 1926 w 2410"/>
                <a:gd name="T15" fmla="*/ 942 h 1251"/>
                <a:gd name="T16" fmla="*/ 2016 w 2410"/>
                <a:gd name="T17" fmla="*/ 839 h 1251"/>
                <a:gd name="T18" fmla="*/ 2043 w 2410"/>
                <a:gd name="T19" fmla="*/ 597 h 1251"/>
                <a:gd name="T20" fmla="*/ 1982 w 2410"/>
                <a:gd name="T21" fmla="*/ 345 h 1251"/>
                <a:gd name="T22" fmla="*/ 1828 w 2410"/>
                <a:gd name="T23" fmla="*/ 151 h 1251"/>
                <a:gd name="T24" fmla="*/ 1715 w 2410"/>
                <a:gd name="T25" fmla="*/ 4 h 1251"/>
                <a:gd name="T26" fmla="*/ 1953 w 2410"/>
                <a:gd name="T27" fmla="*/ 112 h 1251"/>
                <a:gd name="T28" fmla="*/ 2155 w 2410"/>
                <a:gd name="T29" fmla="*/ 272 h 1251"/>
                <a:gd name="T30" fmla="*/ 2186 w 2410"/>
                <a:gd name="T31" fmla="*/ 194 h 1251"/>
                <a:gd name="T32" fmla="*/ 2238 w 2410"/>
                <a:gd name="T33" fmla="*/ 278 h 1251"/>
                <a:gd name="T34" fmla="*/ 2293 w 2410"/>
                <a:gd name="T35" fmla="*/ 404 h 1251"/>
                <a:gd name="T36" fmla="*/ 2318 w 2410"/>
                <a:gd name="T37" fmla="*/ 395 h 1251"/>
                <a:gd name="T38" fmla="*/ 2327 w 2410"/>
                <a:gd name="T39" fmla="*/ 549 h 1251"/>
                <a:gd name="T40" fmla="*/ 2362 w 2410"/>
                <a:gd name="T41" fmla="*/ 545 h 1251"/>
                <a:gd name="T42" fmla="*/ 2389 w 2410"/>
                <a:gd name="T43" fmla="*/ 605 h 1251"/>
                <a:gd name="T44" fmla="*/ 2381 w 2410"/>
                <a:gd name="T45" fmla="*/ 800 h 1251"/>
                <a:gd name="T46" fmla="*/ 2407 w 2410"/>
                <a:gd name="T47" fmla="*/ 811 h 1251"/>
                <a:gd name="T48" fmla="*/ 2363 w 2410"/>
                <a:gd name="T49" fmla="*/ 905 h 1251"/>
                <a:gd name="T50" fmla="*/ 2218 w 2410"/>
                <a:gd name="T51" fmla="*/ 1099 h 1251"/>
                <a:gd name="T52" fmla="*/ 1996 w 2410"/>
                <a:gd name="T53" fmla="*/ 1212 h 1251"/>
                <a:gd name="T54" fmla="*/ 1901 w 2410"/>
                <a:gd name="T55" fmla="*/ 1249 h 1251"/>
                <a:gd name="T56" fmla="*/ 2110 w 2410"/>
                <a:gd name="T57" fmla="*/ 1176 h 1251"/>
                <a:gd name="T58" fmla="*/ 2298 w 2410"/>
                <a:gd name="T59" fmla="*/ 1033 h 1251"/>
                <a:gd name="T60" fmla="*/ 2405 w 2410"/>
                <a:gd name="T61" fmla="*/ 835 h 1251"/>
                <a:gd name="T62" fmla="*/ 2374 w 2410"/>
                <a:gd name="T63" fmla="*/ 821 h 1251"/>
                <a:gd name="T64" fmla="*/ 2376 w 2410"/>
                <a:gd name="T65" fmla="*/ 839 h 1251"/>
                <a:gd name="T66" fmla="*/ 2406 w 2410"/>
                <a:gd name="T67" fmla="*/ 729 h 1251"/>
                <a:gd name="T68" fmla="*/ 2387 w 2410"/>
                <a:gd name="T69" fmla="*/ 524 h 1251"/>
                <a:gd name="T70" fmla="*/ 2337 w 2410"/>
                <a:gd name="T71" fmla="*/ 549 h 1251"/>
                <a:gd name="T72" fmla="*/ 2335 w 2410"/>
                <a:gd name="T73" fmla="*/ 468 h 1251"/>
                <a:gd name="T74" fmla="*/ 2319 w 2410"/>
                <a:gd name="T75" fmla="*/ 375 h 1251"/>
                <a:gd name="T76" fmla="*/ 2288 w 2410"/>
                <a:gd name="T77" fmla="*/ 368 h 1251"/>
                <a:gd name="T78" fmla="*/ 2206 w 2410"/>
                <a:gd name="T79" fmla="*/ 208 h 1251"/>
                <a:gd name="T80" fmla="*/ 2165 w 2410"/>
                <a:gd name="T81" fmla="*/ 204 h 1251"/>
                <a:gd name="T82" fmla="*/ 2028 w 2410"/>
                <a:gd name="T83" fmla="*/ 151 h 1251"/>
                <a:gd name="T84" fmla="*/ 1815 w 2410"/>
                <a:gd name="T85" fmla="*/ 31 h 1251"/>
                <a:gd name="T86" fmla="*/ 1704 w 2410"/>
                <a:gd name="T87" fmla="*/ 10 h 1251"/>
                <a:gd name="T88" fmla="*/ 1866 w 2410"/>
                <a:gd name="T89" fmla="*/ 208 h 1251"/>
                <a:gd name="T90" fmla="*/ 1977 w 2410"/>
                <a:gd name="T91" fmla="*/ 366 h 1251"/>
                <a:gd name="T92" fmla="*/ 2028 w 2410"/>
                <a:gd name="T93" fmla="*/ 555 h 1251"/>
                <a:gd name="T94" fmla="*/ 2013 w 2410"/>
                <a:gd name="T95" fmla="*/ 808 h 1251"/>
                <a:gd name="T96" fmla="*/ 1936 w 2410"/>
                <a:gd name="T97" fmla="*/ 920 h 1251"/>
                <a:gd name="T98" fmla="*/ 1795 w 2410"/>
                <a:gd name="T99" fmla="*/ 969 h 1251"/>
                <a:gd name="T100" fmla="*/ 1604 w 2410"/>
                <a:gd name="T101" fmla="*/ 949 h 1251"/>
                <a:gd name="T102" fmla="*/ 1336 w 2410"/>
                <a:gd name="T103" fmla="*/ 801 h 1251"/>
                <a:gd name="T104" fmla="*/ 952 w 2410"/>
                <a:gd name="T105" fmla="*/ 731 h 1251"/>
                <a:gd name="T106" fmla="*/ 616 w 2410"/>
                <a:gd name="T107" fmla="*/ 644 h 1251"/>
                <a:gd name="T108" fmla="*/ 211 w 2410"/>
                <a:gd name="T109" fmla="*/ 470 h 1251"/>
                <a:gd name="T110" fmla="*/ 84 w 2410"/>
                <a:gd name="T111" fmla="*/ 382 h 1251"/>
                <a:gd name="T112" fmla="*/ 4 w 2410"/>
                <a:gd name="T113" fmla="*/ 287 h 1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410" h="1251">
                  <a:moveTo>
                    <a:pt x="3" y="300"/>
                  </a:moveTo>
                  <a:lnTo>
                    <a:pt x="3" y="300"/>
                  </a:lnTo>
                  <a:lnTo>
                    <a:pt x="9" y="304"/>
                  </a:lnTo>
                  <a:lnTo>
                    <a:pt x="14" y="310"/>
                  </a:lnTo>
                  <a:lnTo>
                    <a:pt x="25" y="321"/>
                  </a:lnTo>
                  <a:lnTo>
                    <a:pt x="35" y="334"/>
                  </a:lnTo>
                  <a:lnTo>
                    <a:pt x="43" y="347"/>
                  </a:lnTo>
                  <a:lnTo>
                    <a:pt x="43" y="347"/>
                  </a:lnTo>
                  <a:lnTo>
                    <a:pt x="62" y="373"/>
                  </a:lnTo>
                  <a:lnTo>
                    <a:pt x="73" y="387"/>
                  </a:lnTo>
                  <a:lnTo>
                    <a:pt x="83" y="400"/>
                  </a:lnTo>
                  <a:lnTo>
                    <a:pt x="83" y="400"/>
                  </a:lnTo>
                  <a:lnTo>
                    <a:pt x="96" y="415"/>
                  </a:lnTo>
                  <a:lnTo>
                    <a:pt x="111" y="427"/>
                  </a:lnTo>
                  <a:lnTo>
                    <a:pt x="127" y="439"/>
                  </a:lnTo>
                  <a:lnTo>
                    <a:pt x="144" y="450"/>
                  </a:lnTo>
                  <a:lnTo>
                    <a:pt x="161" y="460"/>
                  </a:lnTo>
                  <a:lnTo>
                    <a:pt x="179" y="469"/>
                  </a:lnTo>
                  <a:lnTo>
                    <a:pt x="215" y="486"/>
                  </a:lnTo>
                  <a:lnTo>
                    <a:pt x="215" y="486"/>
                  </a:lnTo>
                  <a:lnTo>
                    <a:pt x="251" y="502"/>
                  </a:lnTo>
                  <a:lnTo>
                    <a:pt x="288" y="517"/>
                  </a:lnTo>
                  <a:lnTo>
                    <a:pt x="288" y="517"/>
                  </a:lnTo>
                  <a:lnTo>
                    <a:pt x="332" y="535"/>
                  </a:lnTo>
                  <a:lnTo>
                    <a:pt x="374" y="554"/>
                  </a:lnTo>
                  <a:lnTo>
                    <a:pt x="374" y="554"/>
                  </a:lnTo>
                  <a:lnTo>
                    <a:pt x="456" y="591"/>
                  </a:lnTo>
                  <a:lnTo>
                    <a:pt x="539" y="626"/>
                  </a:lnTo>
                  <a:lnTo>
                    <a:pt x="539" y="626"/>
                  </a:lnTo>
                  <a:lnTo>
                    <a:pt x="580" y="644"/>
                  </a:lnTo>
                  <a:lnTo>
                    <a:pt x="622" y="660"/>
                  </a:lnTo>
                  <a:lnTo>
                    <a:pt x="665" y="676"/>
                  </a:lnTo>
                  <a:lnTo>
                    <a:pt x="708" y="690"/>
                  </a:lnTo>
                  <a:lnTo>
                    <a:pt x="752" y="703"/>
                  </a:lnTo>
                  <a:lnTo>
                    <a:pt x="795" y="714"/>
                  </a:lnTo>
                  <a:lnTo>
                    <a:pt x="840" y="725"/>
                  </a:lnTo>
                  <a:lnTo>
                    <a:pt x="884" y="733"/>
                  </a:lnTo>
                  <a:lnTo>
                    <a:pt x="884" y="733"/>
                  </a:lnTo>
                  <a:lnTo>
                    <a:pt x="928" y="740"/>
                  </a:lnTo>
                  <a:lnTo>
                    <a:pt x="972" y="746"/>
                  </a:lnTo>
                  <a:lnTo>
                    <a:pt x="1061" y="758"/>
                  </a:lnTo>
                  <a:lnTo>
                    <a:pt x="1105" y="763"/>
                  </a:lnTo>
                  <a:lnTo>
                    <a:pt x="1150" y="770"/>
                  </a:lnTo>
                  <a:lnTo>
                    <a:pt x="1193" y="777"/>
                  </a:lnTo>
                  <a:lnTo>
                    <a:pt x="1237" y="787"/>
                  </a:lnTo>
                  <a:lnTo>
                    <a:pt x="1237" y="787"/>
                  </a:lnTo>
                  <a:lnTo>
                    <a:pt x="1280" y="796"/>
                  </a:lnTo>
                  <a:lnTo>
                    <a:pt x="1301" y="803"/>
                  </a:lnTo>
                  <a:lnTo>
                    <a:pt x="1321" y="810"/>
                  </a:lnTo>
                  <a:lnTo>
                    <a:pt x="1321" y="810"/>
                  </a:lnTo>
                  <a:lnTo>
                    <a:pt x="1341" y="817"/>
                  </a:lnTo>
                  <a:lnTo>
                    <a:pt x="1360" y="826"/>
                  </a:lnTo>
                  <a:lnTo>
                    <a:pt x="1378" y="835"/>
                  </a:lnTo>
                  <a:lnTo>
                    <a:pt x="1397" y="845"/>
                  </a:lnTo>
                  <a:lnTo>
                    <a:pt x="1397" y="845"/>
                  </a:lnTo>
                  <a:lnTo>
                    <a:pt x="1432" y="866"/>
                  </a:lnTo>
                  <a:lnTo>
                    <a:pt x="1466" y="888"/>
                  </a:lnTo>
                  <a:lnTo>
                    <a:pt x="1501" y="909"/>
                  </a:lnTo>
                  <a:lnTo>
                    <a:pt x="1536" y="929"/>
                  </a:lnTo>
                  <a:lnTo>
                    <a:pt x="1536" y="929"/>
                  </a:lnTo>
                  <a:lnTo>
                    <a:pt x="1567" y="946"/>
                  </a:lnTo>
                  <a:lnTo>
                    <a:pt x="1582" y="953"/>
                  </a:lnTo>
                  <a:lnTo>
                    <a:pt x="1598" y="961"/>
                  </a:lnTo>
                  <a:lnTo>
                    <a:pt x="1615" y="967"/>
                  </a:lnTo>
                  <a:lnTo>
                    <a:pt x="1632" y="972"/>
                  </a:lnTo>
                  <a:lnTo>
                    <a:pt x="1649" y="978"/>
                  </a:lnTo>
                  <a:lnTo>
                    <a:pt x="1666" y="981"/>
                  </a:lnTo>
                  <a:lnTo>
                    <a:pt x="1666" y="981"/>
                  </a:lnTo>
                  <a:lnTo>
                    <a:pt x="1696" y="984"/>
                  </a:lnTo>
                  <a:lnTo>
                    <a:pt x="1727" y="986"/>
                  </a:lnTo>
                  <a:lnTo>
                    <a:pt x="1756" y="985"/>
                  </a:lnTo>
                  <a:lnTo>
                    <a:pt x="1786" y="983"/>
                  </a:lnTo>
                  <a:lnTo>
                    <a:pt x="1786" y="983"/>
                  </a:lnTo>
                  <a:lnTo>
                    <a:pt x="1815" y="979"/>
                  </a:lnTo>
                  <a:lnTo>
                    <a:pt x="1843" y="972"/>
                  </a:lnTo>
                  <a:lnTo>
                    <a:pt x="1872" y="965"/>
                  </a:lnTo>
                  <a:lnTo>
                    <a:pt x="1886" y="960"/>
                  </a:lnTo>
                  <a:lnTo>
                    <a:pt x="1900" y="954"/>
                  </a:lnTo>
                  <a:lnTo>
                    <a:pt x="1913" y="948"/>
                  </a:lnTo>
                  <a:lnTo>
                    <a:pt x="1926" y="942"/>
                  </a:lnTo>
                  <a:lnTo>
                    <a:pt x="1939" y="934"/>
                  </a:lnTo>
                  <a:lnTo>
                    <a:pt x="1951" y="926"/>
                  </a:lnTo>
                  <a:lnTo>
                    <a:pt x="1962" y="917"/>
                  </a:lnTo>
                  <a:lnTo>
                    <a:pt x="1973" y="908"/>
                  </a:lnTo>
                  <a:lnTo>
                    <a:pt x="1982" y="897"/>
                  </a:lnTo>
                  <a:lnTo>
                    <a:pt x="1992" y="885"/>
                  </a:lnTo>
                  <a:lnTo>
                    <a:pt x="1992" y="885"/>
                  </a:lnTo>
                  <a:lnTo>
                    <a:pt x="2002" y="871"/>
                  </a:lnTo>
                  <a:lnTo>
                    <a:pt x="2010" y="855"/>
                  </a:lnTo>
                  <a:lnTo>
                    <a:pt x="2016" y="839"/>
                  </a:lnTo>
                  <a:lnTo>
                    <a:pt x="2023" y="822"/>
                  </a:lnTo>
                  <a:lnTo>
                    <a:pt x="2027" y="804"/>
                  </a:lnTo>
                  <a:lnTo>
                    <a:pt x="2031" y="787"/>
                  </a:lnTo>
                  <a:lnTo>
                    <a:pt x="2038" y="752"/>
                  </a:lnTo>
                  <a:lnTo>
                    <a:pt x="2038" y="752"/>
                  </a:lnTo>
                  <a:lnTo>
                    <a:pt x="2042" y="713"/>
                  </a:lnTo>
                  <a:lnTo>
                    <a:pt x="2044" y="675"/>
                  </a:lnTo>
                  <a:lnTo>
                    <a:pt x="2044" y="637"/>
                  </a:lnTo>
                  <a:lnTo>
                    <a:pt x="2043" y="597"/>
                  </a:lnTo>
                  <a:lnTo>
                    <a:pt x="2043" y="597"/>
                  </a:lnTo>
                  <a:lnTo>
                    <a:pt x="2041" y="557"/>
                  </a:lnTo>
                  <a:lnTo>
                    <a:pt x="2035" y="518"/>
                  </a:lnTo>
                  <a:lnTo>
                    <a:pt x="2028" y="477"/>
                  </a:lnTo>
                  <a:lnTo>
                    <a:pt x="2024" y="458"/>
                  </a:lnTo>
                  <a:lnTo>
                    <a:pt x="2019" y="439"/>
                  </a:lnTo>
                  <a:lnTo>
                    <a:pt x="2012" y="419"/>
                  </a:lnTo>
                  <a:lnTo>
                    <a:pt x="2006" y="400"/>
                  </a:lnTo>
                  <a:lnTo>
                    <a:pt x="1998" y="382"/>
                  </a:lnTo>
                  <a:lnTo>
                    <a:pt x="1991" y="363"/>
                  </a:lnTo>
                  <a:lnTo>
                    <a:pt x="1982" y="345"/>
                  </a:lnTo>
                  <a:lnTo>
                    <a:pt x="1973" y="327"/>
                  </a:lnTo>
                  <a:lnTo>
                    <a:pt x="1962" y="310"/>
                  </a:lnTo>
                  <a:lnTo>
                    <a:pt x="1952" y="293"/>
                  </a:lnTo>
                  <a:lnTo>
                    <a:pt x="1952" y="293"/>
                  </a:lnTo>
                  <a:lnTo>
                    <a:pt x="1941" y="277"/>
                  </a:lnTo>
                  <a:lnTo>
                    <a:pt x="1929" y="262"/>
                  </a:lnTo>
                  <a:lnTo>
                    <a:pt x="1905" y="233"/>
                  </a:lnTo>
                  <a:lnTo>
                    <a:pt x="1880" y="205"/>
                  </a:lnTo>
                  <a:lnTo>
                    <a:pt x="1854" y="178"/>
                  </a:lnTo>
                  <a:lnTo>
                    <a:pt x="1828" y="151"/>
                  </a:lnTo>
                  <a:lnTo>
                    <a:pt x="1801" y="124"/>
                  </a:lnTo>
                  <a:lnTo>
                    <a:pt x="1776" y="95"/>
                  </a:lnTo>
                  <a:lnTo>
                    <a:pt x="1764" y="80"/>
                  </a:lnTo>
                  <a:lnTo>
                    <a:pt x="1752" y="65"/>
                  </a:lnTo>
                  <a:lnTo>
                    <a:pt x="1752" y="65"/>
                  </a:lnTo>
                  <a:lnTo>
                    <a:pt x="1743" y="50"/>
                  </a:lnTo>
                  <a:lnTo>
                    <a:pt x="1732" y="35"/>
                  </a:lnTo>
                  <a:lnTo>
                    <a:pt x="1724" y="19"/>
                  </a:lnTo>
                  <a:lnTo>
                    <a:pt x="1715" y="4"/>
                  </a:lnTo>
                  <a:lnTo>
                    <a:pt x="1715" y="4"/>
                  </a:lnTo>
                  <a:lnTo>
                    <a:pt x="1708" y="12"/>
                  </a:lnTo>
                  <a:lnTo>
                    <a:pt x="1708" y="12"/>
                  </a:lnTo>
                  <a:lnTo>
                    <a:pt x="1763" y="29"/>
                  </a:lnTo>
                  <a:lnTo>
                    <a:pt x="1818" y="46"/>
                  </a:lnTo>
                  <a:lnTo>
                    <a:pt x="1845" y="57"/>
                  </a:lnTo>
                  <a:lnTo>
                    <a:pt x="1871" y="67"/>
                  </a:lnTo>
                  <a:lnTo>
                    <a:pt x="1898" y="79"/>
                  </a:lnTo>
                  <a:lnTo>
                    <a:pt x="1923" y="93"/>
                  </a:lnTo>
                  <a:lnTo>
                    <a:pt x="1923" y="93"/>
                  </a:lnTo>
                  <a:lnTo>
                    <a:pt x="1953" y="112"/>
                  </a:lnTo>
                  <a:lnTo>
                    <a:pt x="1981" y="132"/>
                  </a:lnTo>
                  <a:lnTo>
                    <a:pt x="2010" y="153"/>
                  </a:lnTo>
                  <a:lnTo>
                    <a:pt x="2039" y="176"/>
                  </a:lnTo>
                  <a:lnTo>
                    <a:pt x="2039" y="176"/>
                  </a:lnTo>
                  <a:lnTo>
                    <a:pt x="2068" y="198"/>
                  </a:lnTo>
                  <a:lnTo>
                    <a:pt x="2097" y="221"/>
                  </a:lnTo>
                  <a:lnTo>
                    <a:pt x="2125" y="246"/>
                  </a:lnTo>
                  <a:lnTo>
                    <a:pt x="2152" y="270"/>
                  </a:lnTo>
                  <a:lnTo>
                    <a:pt x="2152" y="270"/>
                  </a:lnTo>
                  <a:lnTo>
                    <a:pt x="2155" y="272"/>
                  </a:lnTo>
                  <a:lnTo>
                    <a:pt x="2159" y="272"/>
                  </a:lnTo>
                  <a:lnTo>
                    <a:pt x="2161" y="270"/>
                  </a:lnTo>
                  <a:lnTo>
                    <a:pt x="2163" y="268"/>
                  </a:lnTo>
                  <a:lnTo>
                    <a:pt x="2163" y="268"/>
                  </a:lnTo>
                  <a:lnTo>
                    <a:pt x="2167" y="249"/>
                  </a:lnTo>
                  <a:lnTo>
                    <a:pt x="2171" y="230"/>
                  </a:lnTo>
                  <a:lnTo>
                    <a:pt x="2173" y="220"/>
                  </a:lnTo>
                  <a:lnTo>
                    <a:pt x="2177" y="211"/>
                  </a:lnTo>
                  <a:lnTo>
                    <a:pt x="2181" y="201"/>
                  </a:lnTo>
                  <a:lnTo>
                    <a:pt x="2186" y="194"/>
                  </a:lnTo>
                  <a:lnTo>
                    <a:pt x="2186" y="194"/>
                  </a:lnTo>
                  <a:lnTo>
                    <a:pt x="2176" y="195"/>
                  </a:lnTo>
                  <a:lnTo>
                    <a:pt x="2176" y="195"/>
                  </a:lnTo>
                  <a:lnTo>
                    <a:pt x="2186" y="205"/>
                  </a:lnTo>
                  <a:lnTo>
                    <a:pt x="2197" y="216"/>
                  </a:lnTo>
                  <a:lnTo>
                    <a:pt x="2206" y="228"/>
                  </a:lnTo>
                  <a:lnTo>
                    <a:pt x="2215" y="239"/>
                  </a:lnTo>
                  <a:lnTo>
                    <a:pt x="2223" y="252"/>
                  </a:lnTo>
                  <a:lnTo>
                    <a:pt x="2231" y="265"/>
                  </a:lnTo>
                  <a:lnTo>
                    <a:pt x="2238" y="278"/>
                  </a:lnTo>
                  <a:lnTo>
                    <a:pt x="2244" y="291"/>
                  </a:lnTo>
                  <a:lnTo>
                    <a:pt x="2244" y="291"/>
                  </a:lnTo>
                  <a:lnTo>
                    <a:pt x="2256" y="318"/>
                  </a:lnTo>
                  <a:lnTo>
                    <a:pt x="2266" y="346"/>
                  </a:lnTo>
                  <a:lnTo>
                    <a:pt x="2276" y="372"/>
                  </a:lnTo>
                  <a:lnTo>
                    <a:pt x="2286" y="400"/>
                  </a:lnTo>
                  <a:lnTo>
                    <a:pt x="2286" y="400"/>
                  </a:lnTo>
                  <a:lnTo>
                    <a:pt x="2288" y="402"/>
                  </a:lnTo>
                  <a:lnTo>
                    <a:pt x="2291" y="404"/>
                  </a:lnTo>
                  <a:lnTo>
                    <a:pt x="2293" y="404"/>
                  </a:lnTo>
                  <a:lnTo>
                    <a:pt x="2296" y="402"/>
                  </a:lnTo>
                  <a:lnTo>
                    <a:pt x="2296" y="402"/>
                  </a:lnTo>
                  <a:lnTo>
                    <a:pt x="2304" y="398"/>
                  </a:lnTo>
                  <a:lnTo>
                    <a:pt x="2310" y="395"/>
                  </a:lnTo>
                  <a:lnTo>
                    <a:pt x="2318" y="391"/>
                  </a:lnTo>
                  <a:lnTo>
                    <a:pt x="2325" y="386"/>
                  </a:lnTo>
                  <a:lnTo>
                    <a:pt x="2325" y="386"/>
                  </a:lnTo>
                  <a:lnTo>
                    <a:pt x="2315" y="384"/>
                  </a:lnTo>
                  <a:lnTo>
                    <a:pt x="2315" y="384"/>
                  </a:lnTo>
                  <a:lnTo>
                    <a:pt x="2318" y="395"/>
                  </a:lnTo>
                  <a:lnTo>
                    <a:pt x="2320" y="405"/>
                  </a:lnTo>
                  <a:lnTo>
                    <a:pt x="2321" y="416"/>
                  </a:lnTo>
                  <a:lnTo>
                    <a:pt x="2322" y="427"/>
                  </a:lnTo>
                  <a:lnTo>
                    <a:pt x="2323" y="450"/>
                  </a:lnTo>
                  <a:lnTo>
                    <a:pt x="2322" y="471"/>
                  </a:lnTo>
                  <a:lnTo>
                    <a:pt x="2322" y="493"/>
                  </a:lnTo>
                  <a:lnTo>
                    <a:pt x="2322" y="516"/>
                  </a:lnTo>
                  <a:lnTo>
                    <a:pt x="2323" y="527"/>
                  </a:lnTo>
                  <a:lnTo>
                    <a:pt x="2324" y="538"/>
                  </a:lnTo>
                  <a:lnTo>
                    <a:pt x="2327" y="549"/>
                  </a:lnTo>
                  <a:lnTo>
                    <a:pt x="2330" y="559"/>
                  </a:lnTo>
                  <a:lnTo>
                    <a:pt x="2330" y="559"/>
                  </a:lnTo>
                  <a:lnTo>
                    <a:pt x="2331" y="562"/>
                  </a:lnTo>
                  <a:lnTo>
                    <a:pt x="2335" y="563"/>
                  </a:lnTo>
                  <a:lnTo>
                    <a:pt x="2338" y="565"/>
                  </a:lnTo>
                  <a:lnTo>
                    <a:pt x="2341" y="562"/>
                  </a:lnTo>
                  <a:lnTo>
                    <a:pt x="2341" y="562"/>
                  </a:lnTo>
                  <a:lnTo>
                    <a:pt x="2345" y="557"/>
                  </a:lnTo>
                  <a:lnTo>
                    <a:pt x="2351" y="553"/>
                  </a:lnTo>
                  <a:lnTo>
                    <a:pt x="2362" y="545"/>
                  </a:lnTo>
                  <a:lnTo>
                    <a:pt x="2374" y="539"/>
                  </a:lnTo>
                  <a:lnTo>
                    <a:pt x="2379" y="535"/>
                  </a:lnTo>
                  <a:lnTo>
                    <a:pt x="2385" y="531"/>
                  </a:lnTo>
                  <a:lnTo>
                    <a:pt x="2385" y="531"/>
                  </a:lnTo>
                  <a:lnTo>
                    <a:pt x="2374" y="527"/>
                  </a:lnTo>
                  <a:lnTo>
                    <a:pt x="2374" y="527"/>
                  </a:lnTo>
                  <a:lnTo>
                    <a:pt x="2378" y="546"/>
                  </a:lnTo>
                  <a:lnTo>
                    <a:pt x="2382" y="566"/>
                  </a:lnTo>
                  <a:lnTo>
                    <a:pt x="2386" y="585"/>
                  </a:lnTo>
                  <a:lnTo>
                    <a:pt x="2389" y="605"/>
                  </a:lnTo>
                  <a:lnTo>
                    <a:pt x="2392" y="643"/>
                  </a:lnTo>
                  <a:lnTo>
                    <a:pt x="2394" y="682"/>
                  </a:lnTo>
                  <a:lnTo>
                    <a:pt x="2394" y="682"/>
                  </a:lnTo>
                  <a:lnTo>
                    <a:pt x="2394" y="704"/>
                  </a:lnTo>
                  <a:lnTo>
                    <a:pt x="2393" y="725"/>
                  </a:lnTo>
                  <a:lnTo>
                    <a:pt x="2392" y="746"/>
                  </a:lnTo>
                  <a:lnTo>
                    <a:pt x="2389" y="767"/>
                  </a:lnTo>
                  <a:lnTo>
                    <a:pt x="2389" y="767"/>
                  </a:lnTo>
                  <a:lnTo>
                    <a:pt x="2386" y="783"/>
                  </a:lnTo>
                  <a:lnTo>
                    <a:pt x="2381" y="800"/>
                  </a:lnTo>
                  <a:lnTo>
                    <a:pt x="2375" y="815"/>
                  </a:lnTo>
                  <a:lnTo>
                    <a:pt x="2371" y="823"/>
                  </a:lnTo>
                  <a:lnTo>
                    <a:pt x="2367" y="830"/>
                  </a:lnTo>
                  <a:lnTo>
                    <a:pt x="2367" y="830"/>
                  </a:lnTo>
                  <a:lnTo>
                    <a:pt x="2377" y="837"/>
                  </a:lnTo>
                  <a:lnTo>
                    <a:pt x="2377" y="837"/>
                  </a:lnTo>
                  <a:lnTo>
                    <a:pt x="2380" y="832"/>
                  </a:lnTo>
                  <a:lnTo>
                    <a:pt x="2383" y="828"/>
                  </a:lnTo>
                  <a:lnTo>
                    <a:pt x="2391" y="822"/>
                  </a:lnTo>
                  <a:lnTo>
                    <a:pt x="2407" y="811"/>
                  </a:lnTo>
                  <a:lnTo>
                    <a:pt x="2407" y="811"/>
                  </a:lnTo>
                  <a:lnTo>
                    <a:pt x="2397" y="806"/>
                  </a:lnTo>
                  <a:lnTo>
                    <a:pt x="2397" y="806"/>
                  </a:lnTo>
                  <a:lnTo>
                    <a:pt x="2396" y="818"/>
                  </a:lnTo>
                  <a:lnTo>
                    <a:pt x="2393" y="831"/>
                  </a:lnTo>
                  <a:lnTo>
                    <a:pt x="2389" y="844"/>
                  </a:lnTo>
                  <a:lnTo>
                    <a:pt x="2385" y="857"/>
                  </a:lnTo>
                  <a:lnTo>
                    <a:pt x="2375" y="881"/>
                  </a:lnTo>
                  <a:lnTo>
                    <a:pt x="2363" y="905"/>
                  </a:lnTo>
                  <a:lnTo>
                    <a:pt x="2363" y="905"/>
                  </a:lnTo>
                  <a:lnTo>
                    <a:pt x="2348" y="932"/>
                  </a:lnTo>
                  <a:lnTo>
                    <a:pt x="2331" y="961"/>
                  </a:lnTo>
                  <a:lnTo>
                    <a:pt x="2315" y="987"/>
                  </a:lnTo>
                  <a:lnTo>
                    <a:pt x="2295" y="1014"/>
                  </a:lnTo>
                  <a:lnTo>
                    <a:pt x="2295" y="1014"/>
                  </a:lnTo>
                  <a:lnTo>
                    <a:pt x="2278" y="1037"/>
                  </a:lnTo>
                  <a:lnTo>
                    <a:pt x="2259" y="1059"/>
                  </a:lnTo>
                  <a:lnTo>
                    <a:pt x="2240" y="1080"/>
                  </a:lnTo>
                  <a:lnTo>
                    <a:pt x="2230" y="1089"/>
                  </a:lnTo>
                  <a:lnTo>
                    <a:pt x="2218" y="1099"/>
                  </a:lnTo>
                  <a:lnTo>
                    <a:pt x="2218" y="1099"/>
                  </a:lnTo>
                  <a:lnTo>
                    <a:pt x="2204" y="1108"/>
                  </a:lnTo>
                  <a:lnTo>
                    <a:pt x="2189" y="1118"/>
                  </a:lnTo>
                  <a:lnTo>
                    <a:pt x="2160" y="1135"/>
                  </a:lnTo>
                  <a:lnTo>
                    <a:pt x="2160" y="1135"/>
                  </a:lnTo>
                  <a:lnTo>
                    <a:pt x="2122" y="1155"/>
                  </a:lnTo>
                  <a:lnTo>
                    <a:pt x="2085" y="1174"/>
                  </a:lnTo>
                  <a:lnTo>
                    <a:pt x="2085" y="1174"/>
                  </a:lnTo>
                  <a:lnTo>
                    <a:pt x="2041" y="1193"/>
                  </a:lnTo>
                  <a:lnTo>
                    <a:pt x="1996" y="1212"/>
                  </a:lnTo>
                  <a:lnTo>
                    <a:pt x="1973" y="1219"/>
                  </a:lnTo>
                  <a:lnTo>
                    <a:pt x="1951" y="1226"/>
                  </a:lnTo>
                  <a:lnTo>
                    <a:pt x="1927" y="1233"/>
                  </a:lnTo>
                  <a:lnTo>
                    <a:pt x="1904" y="1239"/>
                  </a:lnTo>
                  <a:lnTo>
                    <a:pt x="1904" y="1239"/>
                  </a:lnTo>
                  <a:lnTo>
                    <a:pt x="1901" y="1240"/>
                  </a:lnTo>
                  <a:lnTo>
                    <a:pt x="1900" y="1242"/>
                  </a:lnTo>
                  <a:lnTo>
                    <a:pt x="1899" y="1244"/>
                  </a:lnTo>
                  <a:lnTo>
                    <a:pt x="1900" y="1247"/>
                  </a:lnTo>
                  <a:lnTo>
                    <a:pt x="1901" y="1249"/>
                  </a:lnTo>
                  <a:lnTo>
                    <a:pt x="1902" y="1250"/>
                  </a:lnTo>
                  <a:lnTo>
                    <a:pt x="1904" y="1251"/>
                  </a:lnTo>
                  <a:lnTo>
                    <a:pt x="1907" y="1251"/>
                  </a:lnTo>
                  <a:lnTo>
                    <a:pt x="1907" y="1251"/>
                  </a:lnTo>
                  <a:lnTo>
                    <a:pt x="1950" y="1240"/>
                  </a:lnTo>
                  <a:lnTo>
                    <a:pt x="1991" y="1226"/>
                  </a:lnTo>
                  <a:lnTo>
                    <a:pt x="2031" y="1212"/>
                  </a:lnTo>
                  <a:lnTo>
                    <a:pt x="2072" y="1193"/>
                  </a:lnTo>
                  <a:lnTo>
                    <a:pt x="2072" y="1193"/>
                  </a:lnTo>
                  <a:lnTo>
                    <a:pt x="2110" y="1176"/>
                  </a:lnTo>
                  <a:lnTo>
                    <a:pt x="2147" y="1157"/>
                  </a:lnTo>
                  <a:lnTo>
                    <a:pt x="2184" y="1137"/>
                  </a:lnTo>
                  <a:lnTo>
                    <a:pt x="2202" y="1125"/>
                  </a:lnTo>
                  <a:lnTo>
                    <a:pt x="2219" y="1114"/>
                  </a:lnTo>
                  <a:lnTo>
                    <a:pt x="2219" y="1114"/>
                  </a:lnTo>
                  <a:lnTo>
                    <a:pt x="2230" y="1105"/>
                  </a:lnTo>
                  <a:lnTo>
                    <a:pt x="2240" y="1097"/>
                  </a:lnTo>
                  <a:lnTo>
                    <a:pt x="2260" y="1077"/>
                  </a:lnTo>
                  <a:lnTo>
                    <a:pt x="2280" y="1055"/>
                  </a:lnTo>
                  <a:lnTo>
                    <a:pt x="2298" y="1033"/>
                  </a:lnTo>
                  <a:lnTo>
                    <a:pt x="2298" y="1033"/>
                  </a:lnTo>
                  <a:lnTo>
                    <a:pt x="2318" y="1005"/>
                  </a:lnTo>
                  <a:lnTo>
                    <a:pt x="2336" y="978"/>
                  </a:lnTo>
                  <a:lnTo>
                    <a:pt x="2354" y="948"/>
                  </a:lnTo>
                  <a:lnTo>
                    <a:pt x="2370" y="918"/>
                  </a:lnTo>
                  <a:lnTo>
                    <a:pt x="2370" y="918"/>
                  </a:lnTo>
                  <a:lnTo>
                    <a:pt x="2383" y="892"/>
                  </a:lnTo>
                  <a:lnTo>
                    <a:pt x="2395" y="864"/>
                  </a:lnTo>
                  <a:lnTo>
                    <a:pt x="2400" y="849"/>
                  </a:lnTo>
                  <a:lnTo>
                    <a:pt x="2405" y="835"/>
                  </a:lnTo>
                  <a:lnTo>
                    <a:pt x="2408" y="821"/>
                  </a:lnTo>
                  <a:lnTo>
                    <a:pt x="2410" y="806"/>
                  </a:lnTo>
                  <a:lnTo>
                    <a:pt x="2410" y="806"/>
                  </a:lnTo>
                  <a:lnTo>
                    <a:pt x="2410" y="803"/>
                  </a:lnTo>
                  <a:lnTo>
                    <a:pt x="2407" y="800"/>
                  </a:lnTo>
                  <a:lnTo>
                    <a:pt x="2404" y="799"/>
                  </a:lnTo>
                  <a:lnTo>
                    <a:pt x="2400" y="800"/>
                  </a:lnTo>
                  <a:lnTo>
                    <a:pt x="2400" y="800"/>
                  </a:lnTo>
                  <a:lnTo>
                    <a:pt x="2381" y="813"/>
                  </a:lnTo>
                  <a:lnTo>
                    <a:pt x="2374" y="821"/>
                  </a:lnTo>
                  <a:lnTo>
                    <a:pt x="2370" y="825"/>
                  </a:lnTo>
                  <a:lnTo>
                    <a:pt x="2367" y="830"/>
                  </a:lnTo>
                  <a:lnTo>
                    <a:pt x="2367" y="830"/>
                  </a:lnTo>
                  <a:lnTo>
                    <a:pt x="2365" y="833"/>
                  </a:lnTo>
                  <a:lnTo>
                    <a:pt x="2367" y="835"/>
                  </a:lnTo>
                  <a:lnTo>
                    <a:pt x="2368" y="838"/>
                  </a:lnTo>
                  <a:lnTo>
                    <a:pt x="2369" y="839"/>
                  </a:lnTo>
                  <a:lnTo>
                    <a:pt x="2371" y="840"/>
                  </a:lnTo>
                  <a:lnTo>
                    <a:pt x="2373" y="840"/>
                  </a:lnTo>
                  <a:lnTo>
                    <a:pt x="2376" y="839"/>
                  </a:lnTo>
                  <a:lnTo>
                    <a:pt x="2377" y="837"/>
                  </a:lnTo>
                  <a:lnTo>
                    <a:pt x="2377" y="837"/>
                  </a:lnTo>
                  <a:lnTo>
                    <a:pt x="2382" y="829"/>
                  </a:lnTo>
                  <a:lnTo>
                    <a:pt x="2387" y="822"/>
                  </a:lnTo>
                  <a:lnTo>
                    <a:pt x="2393" y="807"/>
                  </a:lnTo>
                  <a:lnTo>
                    <a:pt x="2397" y="790"/>
                  </a:lnTo>
                  <a:lnTo>
                    <a:pt x="2400" y="773"/>
                  </a:lnTo>
                  <a:lnTo>
                    <a:pt x="2400" y="773"/>
                  </a:lnTo>
                  <a:lnTo>
                    <a:pt x="2404" y="752"/>
                  </a:lnTo>
                  <a:lnTo>
                    <a:pt x="2406" y="729"/>
                  </a:lnTo>
                  <a:lnTo>
                    <a:pt x="2407" y="708"/>
                  </a:lnTo>
                  <a:lnTo>
                    <a:pt x="2407" y="686"/>
                  </a:lnTo>
                  <a:lnTo>
                    <a:pt x="2407" y="686"/>
                  </a:lnTo>
                  <a:lnTo>
                    <a:pt x="2405" y="645"/>
                  </a:lnTo>
                  <a:lnTo>
                    <a:pt x="2402" y="604"/>
                  </a:lnTo>
                  <a:lnTo>
                    <a:pt x="2398" y="584"/>
                  </a:lnTo>
                  <a:lnTo>
                    <a:pt x="2395" y="563"/>
                  </a:lnTo>
                  <a:lnTo>
                    <a:pt x="2391" y="543"/>
                  </a:lnTo>
                  <a:lnTo>
                    <a:pt x="2387" y="524"/>
                  </a:lnTo>
                  <a:lnTo>
                    <a:pt x="2387" y="524"/>
                  </a:lnTo>
                  <a:lnTo>
                    <a:pt x="2385" y="521"/>
                  </a:lnTo>
                  <a:lnTo>
                    <a:pt x="2381" y="520"/>
                  </a:lnTo>
                  <a:lnTo>
                    <a:pt x="2378" y="520"/>
                  </a:lnTo>
                  <a:lnTo>
                    <a:pt x="2376" y="521"/>
                  </a:lnTo>
                  <a:lnTo>
                    <a:pt x="2376" y="521"/>
                  </a:lnTo>
                  <a:lnTo>
                    <a:pt x="2371" y="525"/>
                  </a:lnTo>
                  <a:lnTo>
                    <a:pt x="2364" y="529"/>
                  </a:lnTo>
                  <a:lnTo>
                    <a:pt x="2353" y="537"/>
                  </a:lnTo>
                  <a:lnTo>
                    <a:pt x="2342" y="544"/>
                  </a:lnTo>
                  <a:lnTo>
                    <a:pt x="2337" y="549"/>
                  </a:lnTo>
                  <a:lnTo>
                    <a:pt x="2331" y="553"/>
                  </a:lnTo>
                  <a:lnTo>
                    <a:pt x="2331" y="553"/>
                  </a:lnTo>
                  <a:lnTo>
                    <a:pt x="2342" y="556"/>
                  </a:lnTo>
                  <a:lnTo>
                    <a:pt x="2342" y="556"/>
                  </a:lnTo>
                  <a:lnTo>
                    <a:pt x="2339" y="545"/>
                  </a:lnTo>
                  <a:lnTo>
                    <a:pt x="2337" y="535"/>
                  </a:lnTo>
                  <a:lnTo>
                    <a:pt x="2336" y="523"/>
                  </a:lnTo>
                  <a:lnTo>
                    <a:pt x="2335" y="512"/>
                  </a:lnTo>
                  <a:lnTo>
                    <a:pt x="2334" y="490"/>
                  </a:lnTo>
                  <a:lnTo>
                    <a:pt x="2335" y="468"/>
                  </a:lnTo>
                  <a:lnTo>
                    <a:pt x="2335" y="446"/>
                  </a:lnTo>
                  <a:lnTo>
                    <a:pt x="2335" y="424"/>
                  </a:lnTo>
                  <a:lnTo>
                    <a:pt x="2334" y="413"/>
                  </a:lnTo>
                  <a:lnTo>
                    <a:pt x="2331" y="402"/>
                  </a:lnTo>
                  <a:lnTo>
                    <a:pt x="2329" y="391"/>
                  </a:lnTo>
                  <a:lnTo>
                    <a:pt x="2326" y="381"/>
                  </a:lnTo>
                  <a:lnTo>
                    <a:pt x="2326" y="381"/>
                  </a:lnTo>
                  <a:lnTo>
                    <a:pt x="2324" y="378"/>
                  </a:lnTo>
                  <a:lnTo>
                    <a:pt x="2322" y="375"/>
                  </a:lnTo>
                  <a:lnTo>
                    <a:pt x="2319" y="375"/>
                  </a:lnTo>
                  <a:lnTo>
                    <a:pt x="2316" y="378"/>
                  </a:lnTo>
                  <a:lnTo>
                    <a:pt x="2316" y="378"/>
                  </a:lnTo>
                  <a:lnTo>
                    <a:pt x="2309" y="382"/>
                  </a:lnTo>
                  <a:lnTo>
                    <a:pt x="2302" y="385"/>
                  </a:lnTo>
                  <a:lnTo>
                    <a:pt x="2294" y="389"/>
                  </a:lnTo>
                  <a:lnTo>
                    <a:pt x="2288" y="393"/>
                  </a:lnTo>
                  <a:lnTo>
                    <a:pt x="2288" y="393"/>
                  </a:lnTo>
                  <a:lnTo>
                    <a:pt x="2299" y="397"/>
                  </a:lnTo>
                  <a:lnTo>
                    <a:pt x="2299" y="397"/>
                  </a:lnTo>
                  <a:lnTo>
                    <a:pt x="2288" y="368"/>
                  </a:lnTo>
                  <a:lnTo>
                    <a:pt x="2277" y="340"/>
                  </a:lnTo>
                  <a:lnTo>
                    <a:pt x="2267" y="313"/>
                  </a:lnTo>
                  <a:lnTo>
                    <a:pt x="2255" y="285"/>
                  </a:lnTo>
                  <a:lnTo>
                    <a:pt x="2255" y="285"/>
                  </a:lnTo>
                  <a:lnTo>
                    <a:pt x="2249" y="271"/>
                  </a:lnTo>
                  <a:lnTo>
                    <a:pt x="2241" y="257"/>
                  </a:lnTo>
                  <a:lnTo>
                    <a:pt x="2234" y="245"/>
                  </a:lnTo>
                  <a:lnTo>
                    <a:pt x="2225" y="232"/>
                  </a:lnTo>
                  <a:lnTo>
                    <a:pt x="2216" y="219"/>
                  </a:lnTo>
                  <a:lnTo>
                    <a:pt x="2206" y="208"/>
                  </a:lnTo>
                  <a:lnTo>
                    <a:pt x="2196" y="197"/>
                  </a:lnTo>
                  <a:lnTo>
                    <a:pt x="2185" y="185"/>
                  </a:lnTo>
                  <a:lnTo>
                    <a:pt x="2185" y="185"/>
                  </a:lnTo>
                  <a:lnTo>
                    <a:pt x="2183" y="184"/>
                  </a:lnTo>
                  <a:lnTo>
                    <a:pt x="2180" y="184"/>
                  </a:lnTo>
                  <a:lnTo>
                    <a:pt x="2178" y="185"/>
                  </a:lnTo>
                  <a:lnTo>
                    <a:pt x="2176" y="187"/>
                  </a:lnTo>
                  <a:lnTo>
                    <a:pt x="2176" y="187"/>
                  </a:lnTo>
                  <a:lnTo>
                    <a:pt x="2169" y="196"/>
                  </a:lnTo>
                  <a:lnTo>
                    <a:pt x="2165" y="204"/>
                  </a:lnTo>
                  <a:lnTo>
                    <a:pt x="2162" y="215"/>
                  </a:lnTo>
                  <a:lnTo>
                    <a:pt x="2160" y="225"/>
                  </a:lnTo>
                  <a:lnTo>
                    <a:pt x="2155" y="245"/>
                  </a:lnTo>
                  <a:lnTo>
                    <a:pt x="2150" y="264"/>
                  </a:lnTo>
                  <a:lnTo>
                    <a:pt x="2150" y="264"/>
                  </a:lnTo>
                  <a:lnTo>
                    <a:pt x="2161" y="262"/>
                  </a:lnTo>
                  <a:lnTo>
                    <a:pt x="2161" y="262"/>
                  </a:lnTo>
                  <a:lnTo>
                    <a:pt x="2118" y="223"/>
                  </a:lnTo>
                  <a:lnTo>
                    <a:pt x="2074" y="186"/>
                  </a:lnTo>
                  <a:lnTo>
                    <a:pt x="2028" y="151"/>
                  </a:lnTo>
                  <a:lnTo>
                    <a:pt x="1981" y="116"/>
                  </a:lnTo>
                  <a:lnTo>
                    <a:pt x="1981" y="116"/>
                  </a:lnTo>
                  <a:lnTo>
                    <a:pt x="1961" y="103"/>
                  </a:lnTo>
                  <a:lnTo>
                    <a:pt x="1942" y="91"/>
                  </a:lnTo>
                  <a:lnTo>
                    <a:pt x="1922" y="79"/>
                  </a:lnTo>
                  <a:lnTo>
                    <a:pt x="1901" y="67"/>
                  </a:lnTo>
                  <a:lnTo>
                    <a:pt x="1881" y="58"/>
                  </a:lnTo>
                  <a:lnTo>
                    <a:pt x="1859" y="48"/>
                  </a:lnTo>
                  <a:lnTo>
                    <a:pt x="1837" y="40"/>
                  </a:lnTo>
                  <a:lnTo>
                    <a:pt x="1815" y="31"/>
                  </a:lnTo>
                  <a:lnTo>
                    <a:pt x="1815" y="31"/>
                  </a:lnTo>
                  <a:lnTo>
                    <a:pt x="1763" y="16"/>
                  </a:lnTo>
                  <a:lnTo>
                    <a:pt x="1712" y="0"/>
                  </a:lnTo>
                  <a:lnTo>
                    <a:pt x="1712" y="0"/>
                  </a:lnTo>
                  <a:lnTo>
                    <a:pt x="1710" y="0"/>
                  </a:lnTo>
                  <a:lnTo>
                    <a:pt x="1708" y="0"/>
                  </a:lnTo>
                  <a:lnTo>
                    <a:pt x="1704" y="2"/>
                  </a:lnTo>
                  <a:lnTo>
                    <a:pt x="1703" y="6"/>
                  </a:lnTo>
                  <a:lnTo>
                    <a:pt x="1704" y="10"/>
                  </a:lnTo>
                  <a:lnTo>
                    <a:pt x="1704" y="10"/>
                  </a:lnTo>
                  <a:lnTo>
                    <a:pt x="1713" y="26"/>
                  </a:lnTo>
                  <a:lnTo>
                    <a:pt x="1721" y="42"/>
                  </a:lnTo>
                  <a:lnTo>
                    <a:pt x="1732" y="58"/>
                  </a:lnTo>
                  <a:lnTo>
                    <a:pt x="1742" y="73"/>
                  </a:lnTo>
                  <a:lnTo>
                    <a:pt x="1753" y="86"/>
                  </a:lnTo>
                  <a:lnTo>
                    <a:pt x="1765" y="101"/>
                  </a:lnTo>
                  <a:lnTo>
                    <a:pt x="1789" y="129"/>
                  </a:lnTo>
                  <a:lnTo>
                    <a:pt x="1815" y="155"/>
                  </a:lnTo>
                  <a:lnTo>
                    <a:pt x="1840" y="181"/>
                  </a:lnTo>
                  <a:lnTo>
                    <a:pt x="1866" y="208"/>
                  </a:lnTo>
                  <a:lnTo>
                    <a:pt x="1890" y="234"/>
                  </a:lnTo>
                  <a:lnTo>
                    <a:pt x="1890" y="234"/>
                  </a:lnTo>
                  <a:lnTo>
                    <a:pt x="1904" y="250"/>
                  </a:lnTo>
                  <a:lnTo>
                    <a:pt x="1916" y="265"/>
                  </a:lnTo>
                  <a:lnTo>
                    <a:pt x="1928" y="281"/>
                  </a:lnTo>
                  <a:lnTo>
                    <a:pt x="1939" y="298"/>
                  </a:lnTo>
                  <a:lnTo>
                    <a:pt x="1950" y="314"/>
                  </a:lnTo>
                  <a:lnTo>
                    <a:pt x="1959" y="331"/>
                  </a:lnTo>
                  <a:lnTo>
                    <a:pt x="1969" y="348"/>
                  </a:lnTo>
                  <a:lnTo>
                    <a:pt x="1977" y="366"/>
                  </a:lnTo>
                  <a:lnTo>
                    <a:pt x="1985" y="384"/>
                  </a:lnTo>
                  <a:lnTo>
                    <a:pt x="1992" y="402"/>
                  </a:lnTo>
                  <a:lnTo>
                    <a:pt x="1998" y="420"/>
                  </a:lnTo>
                  <a:lnTo>
                    <a:pt x="2005" y="439"/>
                  </a:lnTo>
                  <a:lnTo>
                    <a:pt x="2010" y="458"/>
                  </a:lnTo>
                  <a:lnTo>
                    <a:pt x="2015" y="477"/>
                  </a:lnTo>
                  <a:lnTo>
                    <a:pt x="2019" y="497"/>
                  </a:lnTo>
                  <a:lnTo>
                    <a:pt x="2023" y="517"/>
                  </a:lnTo>
                  <a:lnTo>
                    <a:pt x="2023" y="517"/>
                  </a:lnTo>
                  <a:lnTo>
                    <a:pt x="2028" y="555"/>
                  </a:lnTo>
                  <a:lnTo>
                    <a:pt x="2030" y="594"/>
                  </a:lnTo>
                  <a:lnTo>
                    <a:pt x="2032" y="633"/>
                  </a:lnTo>
                  <a:lnTo>
                    <a:pt x="2031" y="672"/>
                  </a:lnTo>
                  <a:lnTo>
                    <a:pt x="2031" y="672"/>
                  </a:lnTo>
                  <a:lnTo>
                    <a:pt x="2029" y="711"/>
                  </a:lnTo>
                  <a:lnTo>
                    <a:pt x="2028" y="731"/>
                  </a:lnTo>
                  <a:lnTo>
                    <a:pt x="2025" y="750"/>
                  </a:lnTo>
                  <a:lnTo>
                    <a:pt x="2022" y="770"/>
                  </a:lnTo>
                  <a:lnTo>
                    <a:pt x="2017" y="789"/>
                  </a:lnTo>
                  <a:lnTo>
                    <a:pt x="2013" y="808"/>
                  </a:lnTo>
                  <a:lnTo>
                    <a:pt x="2007" y="827"/>
                  </a:lnTo>
                  <a:lnTo>
                    <a:pt x="2007" y="827"/>
                  </a:lnTo>
                  <a:lnTo>
                    <a:pt x="2002" y="841"/>
                  </a:lnTo>
                  <a:lnTo>
                    <a:pt x="1995" y="855"/>
                  </a:lnTo>
                  <a:lnTo>
                    <a:pt x="1988" y="867"/>
                  </a:lnTo>
                  <a:lnTo>
                    <a:pt x="1979" y="880"/>
                  </a:lnTo>
                  <a:lnTo>
                    <a:pt x="1970" y="891"/>
                  </a:lnTo>
                  <a:lnTo>
                    <a:pt x="1960" y="901"/>
                  </a:lnTo>
                  <a:lnTo>
                    <a:pt x="1948" y="912"/>
                  </a:lnTo>
                  <a:lnTo>
                    <a:pt x="1936" y="920"/>
                  </a:lnTo>
                  <a:lnTo>
                    <a:pt x="1936" y="920"/>
                  </a:lnTo>
                  <a:lnTo>
                    <a:pt x="1923" y="928"/>
                  </a:lnTo>
                  <a:lnTo>
                    <a:pt x="1910" y="935"/>
                  </a:lnTo>
                  <a:lnTo>
                    <a:pt x="1897" y="942"/>
                  </a:lnTo>
                  <a:lnTo>
                    <a:pt x="1883" y="947"/>
                  </a:lnTo>
                  <a:lnTo>
                    <a:pt x="1868" y="952"/>
                  </a:lnTo>
                  <a:lnTo>
                    <a:pt x="1854" y="957"/>
                  </a:lnTo>
                  <a:lnTo>
                    <a:pt x="1825" y="964"/>
                  </a:lnTo>
                  <a:lnTo>
                    <a:pt x="1825" y="964"/>
                  </a:lnTo>
                  <a:lnTo>
                    <a:pt x="1795" y="969"/>
                  </a:lnTo>
                  <a:lnTo>
                    <a:pt x="1764" y="972"/>
                  </a:lnTo>
                  <a:lnTo>
                    <a:pt x="1733" y="974"/>
                  </a:lnTo>
                  <a:lnTo>
                    <a:pt x="1701" y="972"/>
                  </a:lnTo>
                  <a:lnTo>
                    <a:pt x="1701" y="972"/>
                  </a:lnTo>
                  <a:lnTo>
                    <a:pt x="1684" y="970"/>
                  </a:lnTo>
                  <a:lnTo>
                    <a:pt x="1668" y="968"/>
                  </a:lnTo>
                  <a:lnTo>
                    <a:pt x="1651" y="964"/>
                  </a:lnTo>
                  <a:lnTo>
                    <a:pt x="1636" y="960"/>
                  </a:lnTo>
                  <a:lnTo>
                    <a:pt x="1620" y="954"/>
                  </a:lnTo>
                  <a:lnTo>
                    <a:pt x="1604" y="949"/>
                  </a:lnTo>
                  <a:lnTo>
                    <a:pt x="1589" y="942"/>
                  </a:lnTo>
                  <a:lnTo>
                    <a:pt x="1573" y="934"/>
                  </a:lnTo>
                  <a:lnTo>
                    <a:pt x="1573" y="934"/>
                  </a:lnTo>
                  <a:lnTo>
                    <a:pt x="1539" y="916"/>
                  </a:lnTo>
                  <a:lnTo>
                    <a:pt x="1506" y="896"/>
                  </a:lnTo>
                  <a:lnTo>
                    <a:pt x="1439" y="856"/>
                  </a:lnTo>
                  <a:lnTo>
                    <a:pt x="1406" y="835"/>
                  </a:lnTo>
                  <a:lnTo>
                    <a:pt x="1371" y="817"/>
                  </a:lnTo>
                  <a:lnTo>
                    <a:pt x="1354" y="809"/>
                  </a:lnTo>
                  <a:lnTo>
                    <a:pt x="1336" y="801"/>
                  </a:lnTo>
                  <a:lnTo>
                    <a:pt x="1318" y="795"/>
                  </a:lnTo>
                  <a:lnTo>
                    <a:pt x="1300" y="789"/>
                  </a:lnTo>
                  <a:lnTo>
                    <a:pt x="1300" y="789"/>
                  </a:lnTo>
                  <a:lnTo>
                    <a:pt x="1257" y="778"/>
                  </a:lnTo>
                  <a:lnTo>
                    <a:pt x="1214" y="769"/>
                  </a:lnTo>
                  <a:lnTo>
                    <a:pt x="1171" y="761"/>
                  </a:lnTo>
                  <a:lnTo>
                    <a:pt x="1127" y="754"/>
                  </a:lnTo>
                  <a:lnTo>
                    <a:pt x="1040" y="742"/>
                  </a:lnTo>
                  <a:lnTo>
                    <a:pt x="952" y="731"/>
                  </a:lnTo>
                  <a:lnTo>
                    <a:pt x="952" y="731"/>
                  </a:lnTo>
                  <a:lnTo>
                    <a:pt x="910" y="725"/>
                  </a:lnTo>
                  <a:lnTo>
                    <a:pt x="866" y="718"/>
                  </a:lnTo>
                  <a:lnTo>
                    <a:pt x="824" y="709"/>
                  </a:lnTo>
                  <a:lnTo>
                    <a:pt x="783" y="698"/>
                  </a:lnTo>
                  <a:lnTo>
                    <a:pt x="783" y="698"/>
                  </a:lnTo>
                  <a:lnTo>
                    <a:pt x="740" y="687"/>
                  </a:lnTo>
                  <a:lnTo>
                    <a:pt x="699" y="674"/>
                  </a:lnTo>
                  <a:lnTo>
                    <a:pt x="657" y="660"/>
                  </a:lnTo>
                  <a:lnTo>
                    <a:pt x="616" y="644"/>
                  </a:lnTo>
                  <a:lnTo>
                    <a:pt x="616" y="644"/>
                  </a:lnTo>
                  <a:lnTo>
                    <a:pt x="574" y="627"/>
                  </a:lnTo>
                  <a:lnTo>
                    <a:pt x="532" y="610"/>
                  </a:lnTo>
                  <a:lnTo>
                    <a:pt x="448" y="574"/>
                  </a:lnTo>
                  <a:lnTo>
                    <a:pt x="448" y="574"/>
                  </a:lnTo>
                  <a:lnTo>
                    <a:pt x="369" y="537"/>
                  </a:lnTo>
                  <a:lnTo>
                    <a:pt x="328" y="519"/>
                  </a:lnTo>
                  <a:lnTo>
                    <a:pt x="288" y="503"/>
                  </a:lnTo>
                  <a:lnTo>
                    <a:pt x="288" y="503"/>
                  </a:lnTo>
                  <a:lnTo>
                    <a:pt x="249" y="487"/>
                  </a:lnTo>
                  <a:lnTo>
                    <a:pt x="211" y="470"/>
                  </a:lnTo>
                  <a:lnTo>
                    <a:pt x="192" y="461"/>
                  </a:lnTo>
                  <a:lnTo>
                    <a:pt x="173" y="452"/>
                  </a:lnTo>
                  <a:lnTo>
                    <a:pt x="154" y="441"/>
                  </a:lnTo>
                  <a:lnTo>
                    <a:pt x="136" y="430"/>
                  </a:lnTo>
                  <a:lnTo>
                    <a:pt x="136" y="430"/>
                  </a:lnTo>
                  <a:lnTo>
                    <a:pt x="122" y="419"/>
                  </a:lnTo>
                  <a:lnTo>
                    <a:pt x="109" y="407"/>
                  </a:lnTo>
                  <a:lnTo>
                    <a:pt x="96" y="396"/>
                  </a:lnTo>
                  <a:lnTo>
                    <a:pt x="84" y="382"/>
                  </a:lnTo>
                  <a:lnTo>
                    <a:pt x="84" y="382"/>
                  </a:lnTo>
                  <a:lnTo>
                    <a:pt x="64" y="353"/>
                  </a:lnTo>
                  <a:lnTo>
                    <a:pt x="44" y="325"/>
                  </a:lnTo>
                  <a:lnTo>
                    <a:pt x="44" y="325"/>
                  </a:lnTo>
                  <a:lnTo>
                    <a:pt x="37" y="315"/>
                  </a:lnTo>
                  <a:lnTo>
                    <a:pt x="28" y="305"/>
                  </a:lnTo>
                  <a:lnTo>
                    <a:pt x="19" y="297"/>
                  </a:lnTo>
                  <a:lnTo>
                    <a:pt x="9" y="288"/>
                  </a:lnTo>
                  <a:lnTo>
                    <a:pt x="9" y="288"/>
                  </a:lnTo>
                  <a:lnTo>
                    <a:pt x="7" y="287"/>
                  </a:lnTo>
                  <a:lnTo>
                    <a:pt x="4" y="287"/>
                  </a:lnTo>
                  <a:lnTo>
                    <a:pt x="3" y="289"/>
                  </a:lnTo>
                  <a:lnTo>
                    <a:pt x="1" y="290"/>
                  </a:lnTo>
                  <a:lnTo>
                    <a:pt x="0" y="293"/>
                  </a:lnTo>
                  <a:lnTo>
                    <a:pt x="0" y="296"/>
                  </a:lnTo>
                  <a:lnTo>
                    <a:pt x="1" y="298"/>
                  </a:lnTo>
                  <a:lnTo>
                    <a:pt x="3" y="300"/>
                  </a:lnTo>
                  <a:lnTo>
                    <a:pt x="3" y="3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EBB21753-F16E-7572-D38A-B1C40766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1" y="3306"/>
              <a:ext cx="40" cy="56"/>
            </a:xfrm>
            <a:custGeom>
              <a:avLst/>
              <a:gdLst>
                <a:gd name="T0" fmla="*/ 2 w 80"/>
                <a:gd name="T1" fmla="*/ 11 h 112"/>
                <a:gd name="T2" fmla="*/ 2 w 80"/>
                <a:gd name="T3" fmla="*/ 11 h 112"/>
                <a:gd name="T4" fmla="*/ 14 w 80"/>
                <a:gd name="T5" fmla="*/ 21 h 112"/>
                <a:gd name="T6" fmla="*/ 23 w 80"/>
                <a:gd name="T7" fmla="*/ 32 h 112"/>
                <a:gd name="T8" fmla="*/ 33 w 80"/>
                <a:gd name="T9" fmla="*/ 43 h 112"/>
                <a:gd name="T10" fmla="*/ 41 w 80"/>
                <a:gd name="T11" fmla="*/ 56 h 112"/>
                <a:gd name="T12" fmla="*/ 49 w 80"/>
                <a:gd name="T13" fmla="*/ 69 h 112"/>
                <a:gd name="T14" fmla="*/ 55 w 80"/>
                <a:gd name="T15" fmla="*/ 83 h 112"/>
                <a:gd name="T16" fmla="*/ 68 w 80"/>
                <a:gd name="T17" fmla="*/ 109 h 112"/>
                <a:gd name="T18" fmla="*/ 68 w 80"/>
                <a:gd name="T19" fmla="*/ 109 h 112"/>
                <a:gd name="T20" fmla="*/ 69 w 80"/>
                <a:gd name="T21" fmla="*/ 111 h 112"/>
                <a:gd name="T22" fmla="*/ 71 w 80"/>
                <a:gd name="T23" fmla="*/ 112 h 112"/>
                <a:gd name="T24" fmla="*/ 73 w 80"/>
                <a:gd name="T25" fmla="*/ 112 h 112"/>
                <a:gd name="T26" fmla="*/ 75 w 80"/>
                <a:gd name="T27" fmla="*/ 111 h 112"/>
                <a:gd name="T28" fmla="*/ 78 w 80"/>
                <a:gd name="T29" fmla="*/ 110 h 112"/>
                <a:gd name="T30" fmla="*/ 79 w 80"/>
                <a:gd name="T31" fmla="*/ 108 h 112"/>
                <a:gd name="T32" fmla="*/ 80 w 80"/>
                <a:gd name="T33" fmla="*/ 106 h 112"/>
                <a:gd name="T34" fmla="*/ 79 w 80"/>
                <a:gd name="T35" fmla="*/ 103 h 112"/>
                <a:gd name="T36" fmla="*/ 79 w 80"/>
                <a:gd name="T37" fmla="*/ 103 h 112"/>
                <a:gd name="T38" fmla="*/ 66 w 80"/>
                <a:gd name="T39" fmla="*/ 74 h 112"/>
                <a:gd name="T40" fmla="*/ 58 w 80"/>
                <a:gd name="T41" fmla="*/ 60 h 112"/>
                <a:gd name="T42" fmla="*/ 50 w 80"/>
                <a:gd name="T43" fmla="*/ 48 h 112"/>
                <a:gd name="T44" fmla="*/ 41 w 80"/>
                <a:gd name="T45" fmla="*/ 35 h 112"/>
                <a:gd name="T46" fmla="*/ 32 w 80"/>
                <a:gd name="T47" fmla="*/ 22 h 112"/>
                <a:gd name="T48" fmla="*/ 20 w 80"/>
                <a:gd name="T49" fmla="*/ 10 h 112"/>
                <a:gd name="T50" fmla="*/ 9 w 80"/>
                <a:gd name="T51" fmla="*/ 1 h 112"/>
                <a:gd name="T52" fmla="*/ 9 w 80"/>
                <a:gd name="T53" fmla="*/ 1 h 112"/>
                <a:gd name="T54" fmla="*/ 6 w 80"/>
                <a:gd name="T55" fmla="*/ 0 h 112"/>
                <a:gd name="T56" fmla="*/ 4 w 80"/>
                <a:gd name="T57" fmla="*/ 0 h 112"/>
                <a:gd name="T58" fmla="*/ 2 w 80"/>
                <a:gd name="T59" fmla="*/ 1 h 112"/>
                <a:gd name="T60" fmla="*/ 1 w 80"/>
                <a:gd name="T61" fmla="*/ 3 h 112"/>
                <a:gd name="T62" fmla="*/ 0 w 80"/>
                <a:gd name="T63" fmla="*/ 5 h 112"/>
                <a:gd name="T64" fmla="*/ 0 w 80"/>
                <a:gd name="T65" fmla="*/ 7 h 112"/>
                <a:gd name="T66" fmla="*/ 0 w 80"/>
                <a:gd name="T67" fmla="*/ 9 h 112"/>
                <a:gd name="T68" fmla="*/ 2 w 80"/>
                <a:gd name="T69" fmla="*/ 11 h 112"/>
                <a:gd name="T70" fmla="*/ 2 w 80"/>
                <a:gd name="T71" fmla="*/ 1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0" h="112">
                  <a:moveTo>
                    <a:pt x="2" y="11"/>
                  </a:moveTo>
                  <a:lnTo>
                    <a:pt x="2" y="11"/>
                  </a:lnTo>
                  <a:lnTo>
                    <a:pt x="14" y="21"/>
                  </a:lnTo>
                  <a:lnTo>
                    <a:pt x="23" y="32"/>
                  </a:lnTo>
                  <a:lnTo>
                    <a:pt x="33" y="43"/>
                  </a:lnTo>
                  <a:lnTo>
                    <a:pt x="41" y="56"/>
                  </a:lnTo>
                  <a:lnTo>
                    <a:pt x="49" y="69"/>
                  </a:lnTo>
                  <a:lnTo>
                    <a:pt x="55" y="83"/>
                  </a:lnTo>
                  <a:lnTo>
                    <a:pt x="68" y="109"/>
                  </a:lnTo>
                  <a:lnTo>
                    <a:pt x="68" y="109"/>
                  </a:lnTo>
                  <a:lnTo>
                    <a:pt x="69" y="111"/>
                  </a:lnTo>
                  <a:lnTo>
                    <a:pt x="71" y="112"/>
                  </a:lnTo>
                  <a:lnTo>
                    <a:pt x="73" y="112"/>
                  </a:lnTo>
                  <a:lnTo>
                    <a:pt x="75" y="111"/>
                  </a:lnTo>
                  <a:lnTo>
                    <a:pt x="78" y="110"/>
                  </a:lnTo>
                  <a:lnTo>
                    <a:pt x="79" y="108"/>
                  </a:lnTo>
                  <a:lnTo>
                    <a:pt x="80" y="106"/>
                  </a:lnTo>
                  <a:lnTo>
                    <a:pt x="79" y="103"/>
                  </a:lnTo>
                  <a:lnTo>
                    <a:pt x="79" y="103"/>
                  </a:lnTo>
                  <a:lnTo>
                    <a:pt x="66" y="74"/>
                  </a:lnTo>
                  <a:lnTo>
                    <a:pt x="58" y="60"/>
                  </a:lnTo>
                  <a:lnTo>
                    <a:pt x="50" y="48"/>
                  </a:lnTo>
                  <a:lnTo>
                    <a:pt x="41" y="35"/>
                  </a:lnTo>
                  <a:lnTo>
                    <a:pt x="32" y="22"/>
                  </a:lnTo>
                  <a:lnTo>
                    <a:pt x="20" y="10"/>
                  </a:lnTo>
                  <a:lnTo>
                    <a:pt x="9" y="1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9F974E73-0EEE-CF60-2C4B-0E603250CF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5" y="3004"/>
              <a:ext cx="551" cy="617"/>
            </a:xfrm>
            <a:custGeom>
              <a:avLst/>
              <a:gdLst>
                <a:gd name="T0" fmla="*/ 19 w 1102"/>
                <a:gd name="T1" fmla="*/ 9 h 1235"/>
                <a:gd name="T2" fmla="*/ 29 w 1102"/>
                <a:gd name="T3" fmla="*/ 39 h 1235"/>
                <a:gd name="T4" fmla="*/ 38 w 1102"/>
                <a:gd name="T5" fmla="*/ 112 h 1235"/>
                <a:gd name="T6" fmla="*/ 35 w 1102"/>
                <a:gd name="T7" fmla="*/ 197 h 1235"/>
                <a:gd name="T8" fmla="*/ 16 w 1102"/>
                <a:gd name="T9" fmla="*/ 362 h 1235"/>
                <a:gd name="T10" fmla="*/ 12 w 1102"/>
                <a:gd name="T11" fmla="*/ 403 h 1235"/>
                <a:gd name="T12" fmla="*/ 5 w 1102"/>
                <a:gd name="T13" fmla="*/ 476 h 1235"/>
                <a:gd name="T14" fmla="*/ 0 w 1102"/>
                <a:gd name="T15" fmla="*/ 529 h 1235"/>
                <a:gd name="T16" fmla="*/ 2 w 1102"/>
                <a:gd name="T17" fmla="*/ 557 h 1235"/>
                <a:gd name="T18" fmla="*/ 20 w 1102"/>
                <a:gd name="T19" fmla="*/ 610 h 1235"/>
                <a:gd name="T20" fmla="*/ 47 w 1102"/>
                <a:gd name="T21" fmla="*/ 670 h 1235"/>
                <a:gd name="T22" fmla="*/ 60 w 1102"/>
                <a:gd name="T23" fmla="*/ 710 h 1235"/>
                <a:gd name="T24" fmla="*/ 69 w 1102"/>
                <a:gd name="T25" fmla="*/ 778 h 1235"/>
                <a:gd name="T26" fmla="*/ 68 w 1102"/>
                <a:gd name="T27" fmla="*/ 903 h 1235"/>
                <a:gd name="T28" fmla="*/ 71 w 1102"/>
                <a:gd name="T29" fmla="*/ 988 h 1235"/>
                <a:gd name="T30" fmla="*/ 79 w 1102"/>
                <a:gd name="T31" fmla="*/ 1029 h 1235"/>
                <a:gd name="T32" fmla="*/ 95 w 1102"/>
                <a:gd name="T33" fmla="*/ 1069 h 1235"/>
                <a:gd name="T34" fmla="*/ 122 w 1102"/>
                <a:gd name="T35" fmla="*/ 1107 h 1235"/>
                <a:gd name="T36" fmla="*/ 159 w 1102"/>
                <a:gd name="T37" fmla="*/ 1145 h 1235"/>
                <a:gd name="T38" fmla="*/ 192 w 1102"/>
                <a:gd name="T39" fmla="*/ 1170 h 1235"/>
                <a:gd name="T40" fmla="*/ 260 w 1102"/>
                <a:gd name="T41" fmla="*/ 1209 h 1235"/>
                <a:gd name="T42" fmla="*/ 326 w 1102"/>
                <a:gd name="T43" fmla="*/ 1231 h 1235"/>
                <a:gd name="T44" fmla="*/ 392 w 1102"/>
                <a:gd name="T45" fmla="*/ 1234 h 1235"/>
                <a:gd name="T46" fmla="*/ 458 w 1102"/>
                <a:gd name="T47" fmla="*/ 1221 h 1235"/>
                <a:gd name="T48" fmla="*/ 527 w 1102"/>
                <a:gd name="T49" fmla="*/ 1191 h 1235"/>
                <a:gd name="T50" fmla="*/ 578 w 1102"/>
                <a:gd name="T51" fmla="*/ 1162 h 1235"/>
                <a:gd name="T52" fmla="*/ 663 w 1102"/>
                <a:gd name="T53" fmla="*/ 1117 h 1235"/>
                <a:gd name="T54" fmla="*/ 752 w 1102"/>
                <a:gd name="T55" fmla="*/ 1085 h 1235"/>
                <a:gd name="T56" fmla="*/ 804 w 1102"/>
                <a:gd name="T57" fmla="*/ 1075 h 1235"/>
                <a:gd name="T58" fmla="*/ 868 w 1102"/>
                <a:gd name="T59" fmla="*/ 1070 h 1235"/>
                <a:gd name="T60" fmla="*/ 908 w 1102"/>
                <a:gd name="T61" fmla="*/ 1060 h 1235"/>
                <a:gd name="T62" fmla="*/ 938 w 1102"/>
                <a:gd name="T63" fmla="*/ 1045 h 1235"/>
                <a:gd name="T64" fmla="*/ 959 w 1102"/>
                <a:gd name="T65" fmla="*/ 1028 h 1235"/>
                <a:gd name="T66" fmla="*/ 992 w 1102"/>
                <a:gd name="T67" fmla="*/ 995 h 1235"/>
                <a:gd name="T68" fmla="*/ 1028 w 1102"/>
                <a:gd name="T69" fmla="*/ 946 h 1235"/>
                <a:gd name="T70" fmla="*/ 1067 w 1102"/>
                <a:gd name="T71" fmla="*/ 864 h 1235"/>
                <a:gd name="T72" fmla="*/ 1090 w 1102"/>
                <a:gd name="T73" fmla="*/ 776 h 1235"/>
                <a:gd name="T74" fmla="*/ 1101 w 1102"/>
                <a:gd name="T75" fmla="*/ 683 h 1235"/>
                <a:gd name="T76" fmla="*/ 1102 w 1102"/>
                <a:gd name="T77" fmla="*/ 590 h 1235"/>
                <a:gd name="T78" fmla="*/ 1097 w 1102"/>
                <a:gd name="T79" fmla="*/ 480 h 1235"/>
                <a:gd name="T80" fmla="*/ 1089 w 1102"/>
                <a:gd name="T81" fmla="*/ 424 h 1235"/>
                <a:gd name="T82" fmla="*/ 1074 w 1102"/>
                <a:gd name="T83" fmla="*/ 370 h 1235"/>
                <a:gd name="T84" fmla="*/ 1049 w 1102"/>
                <a:gd name="T85" fmla="*/ 324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02" h="1235">
                  <a:moveTo>
                    <a:pt x="15" y="0"/>
                  </a:moveTo>
                  <a:lnTo>
                    <a:pt x="15" y="0"/>
                  </a:lnTo>
                  <a:lnTo>
                    <a:pt x="19" y="9"/>
                  </a:lnTo>
                  <a:lnTo>
                    <a:pt x="23" y="18"/>
                  </a:lnTo>
                  <a:lnTo>
                    <a:pt x="26" y="28"/>
                  </a:lnTo>
                  <a:lnTo>
                    <a:pt x="29" y="39"/>
                  </a:lnTo>
                  <a:lnTo>
                    <a:pt x="34" y="61"/>
                  </a:lnTo>
                  <a:lnTo>
                    <a:pt x="37" y="85"/>
                  </a:lnTo>
                  <a:lnTo>
                    <a:pt x="38" y="112"/>
                  </a:lnTo>
                  <a:lnTo>
                    <a:pt x="38" y="139"/>
                  </a:lnTo>
                  <a:lnTo>
                    <a:pt x="37" y="168"/>
                  </a:lnTo>
                  <a:lnTo>
                    <a:pt x="35" y="197"/>
                  </a:lnTo>
                  <a:lnTo>
                    <a:pt x="28" y="255"/>
                  </a:lnTo>
                  <a:lnTo>
                    <a:pt x="22" y="311"/>
                  </a:lnTo>
                  <a:lnTo>
                    <a:pt x="16" y="362"/>
                  </a:lnTo>
                  <a:lnTo>
                    <a:pt x="13" y="383"/>
                  </a:lnTo>
                  <a:lnTo>
                    <a:pt x="12" y="403"/>
                  </a:lnTo>
                  <a:lnTo>
                    <a:pt x="12" y="403"/>
                  </a:lnTo>
                  <a:lnTo>
                    <a:pt x="11" y="421"/>
                  </a:lnTo>
                  <a:lnTo>
                    <a:pt x="10" y="439"/>
                  </a:lnTo>
                  <a:lnTo>
                    <a:pt x="5" y="476"/>
                  </a:lnTo>
                  <a:lnTo>
                    <a:pt x="3" y="494"/>
                  </a:lnTo>
                  <a:lnTo>
                    <a:pt x="1" y="512"/>
                  </a:lnTo>
                  <a:lnTo>
                    <a:pt x="0" y="529"/>
                  </a:lnTo>
                  <a:lnTo>
                    <a:pt x="1" y="546"/>
                  </a:lnTo>
                  <a:lnTo>
                    <a:pt x="1" y="546"/>
                  </a:lnTo>
                  <a:lnTo>
                    <a:pt x="2" y="557"/>
                  </a:lnTo>
                  <a:lnTo>
                    <a:pt x="5" y="569"/>
                  </a:lnTo>
                  <a:lnTo>
                    <a:pt x="11" y="589"/>
                  </a:lnTo>
                  <a:lnTo>
                    <a:pt x="20" y="610"/>
                  </a:lnTo>
                  <a:lnTo>
                    <a:pt x="29" y="629"/>
                  </a:lnTo>
                  <a:lnTo>
                    <a:pt x="38" y="649"/>
                  </a:lnTo>
                  <a:lnTo>
                    <a:pt x="47" y="670"/>
                  </a:lnTo>
                  <a:lnTo>
                    <a:pt x="55" y="690"/>
                  </a:lnTo>
                  <a:lnTo>
                    <a:pt x="60" y="710"/>
                  </a:lnTo>
                  <a:lnTo>
                    <a:pt x="60" y="710"/>
                  </a:lnTo>
                  <a:lnTo>
                    <a:pt x="63" y="728"/>
                  </a:lnTo>
                  <a:lnTo>
                    <a:pt x="65" y="745"/>
                  </a:lnTo>
                  <a:lnTo>
                    <a:pt x="69" y="778"/>
                  </a:lnTo>
                  <a:lnTo>
                    <a:pt x="70" y="811"/>
                  </a:lnTo>
                  <a:lnTo>
                    <a:pt x="69" y="843"/>
                  </a:lnTo>
                  <a:lnTo>
                    <a:pt x="68" y="903"/>
                  </a:lnTo>
                  <a:lnTo>
                    <a:pt x="67" y="932"/>
                  </a:lnTo>
                  <a:lnTo>
                    <a:pt x="68" y="961"/>
                  </a:lnTo>
                  <a:lnTo>
                    <a:pt x="71" y="988"/>
                  </a:lnTo>
                  <a:lnTo>
                    <a:pt x="73" y="1002"/>
                  </a:lnTo>
                  <a:lnTo>
                    <a:pt x="76" y="1016"/>
                  </a:lnTo>
                  <a:lnTo>
                    <a:pt x="79" y="1029"/>
                  </a:lnTo>
                  <a:lnTo>
                    <a:pt x="83" y="1043"/>
                  </a:lnTo>
                  <a:lnTo>
                    <a:pt x="89" y="1055"/>
                  </a:lnTo>
                  <a:lnTo>
                    <a:pt x="95" y="1069"/>
                  </a:lnTo>
                  <a:lnTo>
                    <a:pt x="104" y="1082"/>
                  </a:lnTo>
                  <a:lnTo>
                    <a:pt x="112" y="1095"/>
                  </a:lnTo>
                  <a:lnTo>
                    <a:pt x="122" y="1107"/>
                  </a:lnTo>
                  <a:lnTo>
                    <a:pt x="132" y="1120"/>
                  </a:lnTo>
                  <a:lnTo>
                    <a:pt x="145" y="1132"/>
                  </a:lnTo>
                  <a:lnTo>
                    <a:pt x="159" y="1145"/>
                  </a:lnTo>
                  <a:lnTo>
                    <a:pt x="175" y="1157"/>
                  </a:lnTo>
                  <a:lnTo>
                    <a:pt x="192" y="1170"/>
                  </a:lnTo>
                  <a:lnTo>
                    <a:pt x="192" y="1170"/>
                  </a:lnTo>
                  <a:lnTo>
                    <a:pt x="215" y="1185"/>
                  </a:lnTo>
                  <a:lnTo>
                    <a:pt x="237" y="1199"/>
                  </a:lnTo>
                  <a:lnTo>
                    <a:pt x="260" y="1209"/>
                  </a:lnTo>
                  <a:lnTo>
                    <a:pt x="282" y="1219"/>
                  </a:lnTo>
                  <a:lnTo>
                    <a:pt x="304" y="1225"/>
                  </a:lnTo>
                  <a:lnTo>
                    <a:pt x="326" y="1231"/>
                  </a:lnTo>
                  <a:lnTo>
                    <a:pt x="348" y="1234"/>
                  </a:lnTo>
                  <a:lnTo>
                    <a:pt x="370" y="1235"/>
                  </a:lnTo>
                  <a:lnTo>
                    <a:pt x="392" y="1234"/>
                  </a:lnTo>
                  <a:lnTo>
                    <a:pt x="414" y="1232"/>
                  </a:lnTo>
                  <a:lnTo>
                    <a:pt x="436" y="1227"/>
                  </a:lnTo>
                  <a:lnTo>
                    <a:pt x="458" y="1221"/>
                  </a:lnTo>
                  <a:lnTo>
                    <a:pt x="481" y="1213"/>
                  </a:lnTo>
                  <a:lnTo>
                    <a:pt x="504" y="1203"/>
                  </a:lnTo>
                  <a:lnTo>
                    <a:pt x="527" y="1191"/>
                  </a:lnTo>
                  <a:lnTo>
                    <a:pt x="551" y="1177"/>
                  </a:lnTo>
                  <a:lnTo>
                    <a:pt x="551" y="1177"/>
                  </a:lnTo>
                  <a:lnTo>
                    <a:pt x="578" y="1162"/>
                  </a:lnTo>
                  <a:lnTo>
                    <a:pt x="605" y="1146"/>
                  </a:lnTo>
                  <a:lnTo>
                    <a:pt x="634" y="1131"/>
                  </a:lnTo>
                  <a:lnTo>
                    <a:pt x="663" y="1117"/>
                  </a:lnTo>
                  <a:lnTo>
                    <a:pt x="691" y="1105"/>
                  </a:lnTo>
                  <a:lnTo>
                    <a:pt x="721" y="1094"/>
                  </a:lnTo>
                  <a:lnTo>
                    <a:pt x="752" y="1085"/>
                  </a:lnTo>
                  <a:lnTo>
                    <a:pt x="783" y="1078"/>
                  </a:lnTo>
                  <a:lnTo>
                    <a:pt x="783" y="1078"/>
                  </a:lnTo>
                  <a:lnTo>
                    <a:pt x="804" y="1075"/>
                  </a:lnTo>
                  <a:lnTo>
                    <a:pt x="825" y="1073"/>
                  </a:lnTo>
                  <a:lnTo>
                    <a:pt x="846" y="1072"/>
                  </a:lnTo>
                  <a:lnTo>
                    <a:pt x="868" y="1070"/>
                  </a:lnTo>
                  <a:lnTo>
                    <a:pt x="888" y="1066"/>
                  </a:lnTo>
                  <a:lnTo>
                    <a:pt x="898" y="1063"/>
                  </a:lnTo>
                  <a:lnTo>
                    <a:pt x="908" y="1060"/>
                  </a:lnTo>
                  <a:lnTo>
                    <a:pt x="918" y="1055"/>
                  </a:lnTo>
                  <a:lnTo>
                    <a:pt x="928" y="1051"/>
                  </a:lnTo>
                  <a:lnTo>
                    <a:pt x="938" y="1045"/>
                  </a:lnTo>
                  <a:lnTo>
                    <a:pt x="946" y="1038"/>
                  </a:lnTo>
                  <a:lnTo>
                    <a:pt x="946" y="1038"/>
                  </a:lnTo>
                  <a:lnTo>
                    <a:pt x="959" y="1028"/>
                  </a:lnTo>
                  <a:lnTo>
                    <a:pt x="970" y="1017"/>
                  </a:lnTo>
                  <a:lnTo>
                    <a:pt x="981" y="1005"/>
                  </a:lnTo>
                  <a:lnTo>
                    <a:pt x="992" y="995"/>
                  </a:lnTo>
                  <a:lnTo>
                    <a:pt x="1002" y="983"/>
                  </a:lnTo>
                  <a:lnTo>
                    <a:pt x="1011" y="970"/>
                  </a:lnTo>
                  <a:lnTo>
                    <a:pt x="1028" y="946"/>
                  </a:lnTo>
                  <a:lnTo>
                    <a:pt x="1044" y="919"/>
                  </a:lnTo>
                  <a:lnTo>
                    <a:pt x="1056" y="892"/>
                  </a:lnTo>
                  <a:lnTo>
                    <a:pt x="1067" y="864"/>
                  </a:lnTo>
                  <a:lnTo>
                    <a:pt x="1077" y="835"/>
                  </a:lnTo>
                  <a:lnTo>
                    <a:pt x="1084" y="806"/>
                  </a:lnTo>
                  <a:lnTo>
                    <a:pt x="1090" y="776"/>
                  </a:lnTo>
                  <a:lnTo>
                    <a:pt x="1095" y="745"/>
                  </a:lnTo>
                  <a:lnTo>
                    <a:pt x="1098" y="714"/>
                  </a:lnTo>
                  <a:lnTo>
                    <a:pt x="1101" y="683"/>
                  </a:lnTo>
                  <a:lnTo>
                    <a:pt x="1102" y="652"/>
                  </a:lnTo>
                  <a:lnTo>
                    <a:pt x="1102" y="621"/>
                  </a:lnTo>
                  <a:lnTo>
                    <a:pt x="1102" y="590"/>
                  </a:lnTo>
                  <a:lnTo>
                    <a:pt x="1102" y="590"/>
                  </a:lnTo>
                  <a:lnTo>
                    <a:pt x="1099" y="519"/>
                  </a:lnTo>
                  <a:lnTo>
                    <a:pt x="1097" y="480"/>
                  </a:lnTo>
                  <a:lnTo>
                    <a:pt x="1095" y="461"/>
                  </a:lnTo>
                  <a:lnTo>
                    <a:pt x="1092" y="443"/>
                  </a:lnTo>
                  <a:lnTo>
                    <a:pt x="1089" y="424"/>
                  </a:lnTo>
                  <a:lnTo>
                    <a:pt x="1085" y="406"/>
                  </a:lnTo>
                  <a:lnTo>
                    <a:pt x="1080" y="388"/>
                  </a:lnTo>
                  <a:lnTo>
                    <a:pt x="1074" y="370"/>
                  </a:lnTo>
                  <a:lnTo>
                    <a:pt x="1067" y="354"/>
                  </a:lnTo>
                  <a:lnTo>
                    <a:pt x="1058" y="338"/>
                  </a:lnTo>
                  <a:lnTo>
                    <a:pt x="1049" y="324"/>
                  </a:lnTo>
                  <a:lnTo>
                    <a:pt x="1038" y="31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BD4B90F6-330D-8099-2D06-C51F324DE3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5" y="3004"/>
              <a:ext cx="551" cy="617"/>
            </a:xfrm>
            <a:custGeom>
              <a:avLst/>
              <a:gdLst>
                <a:gd name="T0" fmla="*/ 19 w 1102"/>
                <a:gd name="T1" fmla="*/ 9 h 1235"/>
                <a:gd name="T2" fmla="*/ 29 w 1102"/>
                <a:gd name="T3" fmla="*/ 39 h 1235"/>
                <a:gd name="T4" fmla="*/ 38 w 1102"/>
                <a:gd name="T5" fmla="*/ 112 h 1235"/>
                <a:gd name="T6" fmla="*/ 35 w 1102"/>
                <a:gd name="T7" fmla="*/ 197 h 1235"/>
                <a:gd name="T8" fmla="*/ 16 w 1102"/>
                <a:gd name="T9" fmla="*/ 362 h 1235"/>
                <a:gd name="T10" fmla="*/ 12 w 1102"/>
                <a:gd name="T11" fmla="*/ 403 h 1235"/>
                <a:gd name="T12" fmla="*/ 5 w 1102"/>
                <a:gd name="T13" fmla="*/ 476 h 1235"/>
                <a:gd name="T14" fmla="*/ 0 w 1102"/>
                <a:gd name="T15" fmla="*/ 529 h 1235"/>
                <a:gd name="T16" fmla="*/ 2 w 1102"/>
                <a:gd name="T17" fmla="*/ 557 h 1235"/>
                <a:gd name="T18" fmla="*/ 20 w 1102"/>
                <a:gd name="T19" fmla="*/ 610 h 1235"/>
                <a:gd name="T20" fmla="*/ 47 w 1102"/>
                <a:gd name="T21" fmla="*/ 670 h 1235"/>
                <a:gd name="T22" fmla="*/ 60 w 1102"/>
                <a:gd name="T23" fmla="*/ 710 h 1235"/>
                <a:gd name="T24" fmla="*/ 69 w 1102"/>
                <a:gd name="T25" fmla="*/ 778 h 1235"/>
                <a:gd name="T26" fmla="*/ 68 w 1102"/>
                <a:gd name="T27" fmla="*/ 903 h 1235"/>
                <a:gd name="T28" fmla="*/ 71 w 1102"/>
                <a:gd name="T29" fmla="*/ 988 h 1235"/>
                <a:gd name="T30" fmla="*/ 79 w 1102"/>
                <a:gd name="T31" fmla="*/ 1029 h 1235"/>
                <a:gd name="T32" fmla="*/ 95 w 1102"/>
                <a:gd name="T33" fmla="*/ 1069 h 1235"/>
                <a:gd name="T34" fmla="*/ 122 w 1102"/>
                <a:gd name="T35" fmla="*/ 1107 h 1235"/>
                <a:gd name="T36" fmla="*/ 159 w 1102"/>
                <a:gd name="T37" fmla="*/ 1145 h 1235"/>
                <a:gd name="T38" fmla="*/ 192 w 1102"/>
                <a:gd name="T39" fmla="*/ 1170 h 1235"/>
                <a:gd name="T40" fmla="*/ 260 w 1102"/>
                <a:gd name="T41" fmla="*/ 1209 h 1235"/>
                <a:gd name="T42" fmla="*/ 326 w 1102"/>
                <a:gd name="T43" fmla="*/ 1231 h 1235"/>
                <a:gd name="T44" fmla="*/ 392 w 1102"/>
                <a:gd name="T45" fmla="*/ 1234 h 1235"/>
                <a:gd name="T46" fmla="*/ 458 w 1102"/>
                <a:gd name="T47" fmla="*/ 1221 h 1235"/>
                <a:gd name="T48" fmla="*/ 527 w 1102"/>
                <a:gd name="T49" fmla="*/ 1191 h 1235"/>
                <a:gd name="T50" fmla="*/ 578 w 1102"/>
                <a:gd name="T51" fmla="*/ 1162 h 1235"/>
                <a:gd name="T52" fmla="*/ 663 w 1102"/>
                <a:gd name="T53" fmla="*/ 1117 h 1235"/>
                <a:gd name="T54" fmla="*/ 752 w 1102"/>
                <a:gd name="T55" fmla="*/ 1085 h 1235"/>
                <a:gd name="T56" fmla="*/ 804 w 1102"/>
                <a:gd name="T57" fmla="*/ 1075 h 1235"/>
                <a:gd name="T58" fmla="*/ 868 w 1102"/>
                <a:gd name="T59" fmla="*/ 1070 h 1235"/>
                <a:gd name="T60" fmla="*/ 908 w 1102"/>
                <a:gd name="T61" fmla="*/ 1060 h 1235"/>
                <a:gd name="T62" fmla="*/ 938 w 1102"/>
                <a:gd name="T63" fmla="*/ 1045 h 1235"/>
                <a:gd name="T64" fmla="*/ 959 w 1102"/>
                <a:gd name="T65" fmla="*/ 1028 h 1235"/>
                <a:gd name="T66" fmla="*/ 992 w 1102"/>
                <a:gd name="T67" fmla="*/ 995 h 1235"/>
                <a:gd name="T68" fmla="*/ 1028 w 1102"/>
                <a:gd name="T69" fmla="*/ 946 h 1235"/>
                <a:gd name="T70" fmla="*/ 1067 w 1102"/>
                <a:gd name="T71" fmla="*/ 864 h 1235"/>
                <a:gd name="T72" fmla="*/ 1090 w 1102"/>
                <a:gd name="T73" fmla="*/ 776 h 1235"/>
                <a:gd name="T74" fmla="*/ 1101 w 1102"/>
                <a:gd name="T75" fmla="*/ 683 h 1235"/>
                <a:gd name="T76" fmla="*/ 1102 w 1102"/>
                <a:gd name="T77" fmla="*/ 590 h 1235"/>
                <a:gd name="T78" fmla="*/ 1097 w 1102"/>
                <a:gd name="T79" fmla="*/ 480 h 1235"/>
                <a:gd name="T80" fmla="*/ 1089 w 1102"/>
                <a:gd name="T81" fmla="*/ 424 h 1235"/>
                <a:gd name="T82" fmla="*/ 1074 w 1102"/>
                <a:gd name="T83" fmla="*/ 370 h 1235"/>
                <a:gd name="T84" fmla="*/ 1049 w 1102"/>
                <a:gd name="T85" fmla="*/ 324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02" h="1235">
                  <a:moveTo>
                    <a:pt x="15" y="0"/>
                  </a:moveTo>
                  <a:lnTo>
                    <a:pt x="15" y="0"/>
                  </a:lnTo>
                  <a:lnTo>
                    <a:pt x="19" y="9"/>
                  </a:lnTo>
                  <a:lnTo>
                    <a:pt x="23" y="18"/>
                  </a:lnTo>
                  <a:lnTo>
                    <a:pt x="26" y="28"/>
                  </a:lnTo>
                  <a:lnTo>
                    <a:pt x="29" y="39"/>
                  </a:lnTo>
                  <a:lnTo>
                    <a:pt x="34" y="61"/>
                  </a:lnTo>
                  <a:lnTo>
                    <a:pt x="37" y="85"/>
                  </a:lnTo>
                  <a:lnTo>
                    <a:pt x="38" y="112"/>
                  </a:lnTo>
                  <a:lnTo>
                    <a:pt x="38" y="139"/>
                  </a:lnTo>
                  <a:lnTo>
                    <a:pt x="37" y="168"/>
                  </a:lnTo>
                  <a:lnTo>
                    <a:pt x="35" y="197"/>
                  </a:lnTo>
                  <a:lnTo>
                    <a:pt x="28" y="255"/>
                  </a:lnTo>
                  <a:lnTo>
                    <a:pt x="22" y="311"/>
                  </a:lnTo>
                  <a:lnTo>
                    <a:pt x="16" y="362"/>
                  </a:lnTo>
                  <a:lnTo>
                    <a:pt x="13" y="383"/>
                  </a:lnTo>
                  <a:lnTo>
                    <a:pt x="12" y="403"/>
                  </a:lnTo>
                  <a:lnTo>
                    <a:pt x="12" y="403"/>
                  </a:lnTo>
                  <a:lnTo>
                    <a:pt x="11" y="421"/>
                  </a:lnTo>
                  <a:lnTo>
                    <a:pt x="10" y="439"/>
                  </a:lnTo>
                  <a:lnTo>
                    <a:pt x="5" y="476"/>
                  </a:lnTo>
                  <a:lnTo>
                    <a:pt x="3" y="494"/>
                  </a:lnTo>
                  <a:lnTo>
                    <a:pt x="1" y="512"/>
                  </a:lnTo>
                  <a:lnTo>
                    <a:pt x="0" y="529"/>
                  </a:lnTo>
                  <a:lnTo>
                    <a:pt x="1" y="546"/>
                  </a:lnTo>
                  <a:lnTo>
                    <a:pt x="1" y="546"/>
                  </a:lnTo>
                  <a:lnTo>
                    <a:pt x="2" y="557"/>
                  </a:lnTo>
                  <a:lnTo>
                    <a:pt x="5" y="569"/>
                  </a:lnTo>
                  <a:lnTo>
                    <a:pt x="11" y="589"/>
                  </a:lnTo>
                  <a:lnTo>
                    <a:pt x="20" y="610"/>
                  </a:lnTo>
                  <a:lnTo>
                    <a:pt x="29" y="629"/>
                  </a:lnTo>
                  <a:lnTo>
                    <a:pt x="38" y="649"/>
                  </a:lnTo>
                  <a:lnTo>
                    <a:pt x="47" y="670"/>
                  </a:lnTo>
                  <a:lnTo>
                    <a:pt x="55" y="690"/>
                  </a:lnTo>
                  <a:lnTo>
                    <a:pt x="60" y="710"/>
                  </a:lnTo>
                  <a:lnTo>
                    <a:pt x="60" y="710"/>
                  </a:lnTo>
                  <a:lnTo>
                    <a:pt x="63" y="728"/>
                  </a:lnTo>
                  <a:lnTo>
                    <a:pt x="65" y="745"/>
                  </a:lnTo>
                  <a:lnTo>
                    <a:pt x="69" y="778"/>
                  </a:lnTo>
                  <a:lnTo>
                    <a:pt x="70" y="811"/>
                  </a:lnTo>
                  <a:lnTo>
                    <a:pt x="69" y="843"/>
                  </a:lnTo>
                  <a:lnTo>
                    <a:pt x="68" y="903"/>
                  </a:lnTo>
                  <a:lnTo>
                    <a:pt x="67" y="932"/>
                  </a:lnTo>
                  <a:lnTo>
                    <a:pt x="68" y="961"/>
                  </a:lnTo>
                  <a:lnTo>
                    <a:pt x="71" y="988"/>
                  </a:lnTo>
                  <a:lnTo>
                    <a:pt x="73" y="1002"/>
                  </a:lnTo>
                  <a:lnTo>
                    <a:pt x="76" y="1016"/>
                  </a:lnTo>
                  <a:lnTo>
                    <a:pt x="79" y="1029"/>
                  </a:lnTo>
                  <a:lnTo>
                    <a:pt x="83" y="1043"/>
                  </a:lnTo>
                  <a:lnTo>
                    <a:pt x="89" y="1055"/>
                  </a:lnTo>
                  <a:lnTo>
                    <a:pt x="95" y="1069"/>
                  </a:lnTo>
                  <a:lnTo>
                    <a:pt x="104" y="1082"/>
                  </a:lnTo>
                  <a:lnTo>
                    <a:pt x="112" y="1095"/>
                  </a:lnTo>
                  <a:lnTo>
                    <a:pt x="122" y="1107"/>
                  </a:lnTo>
                  <a:lnTo>
                    <a:pt x="132" y="1120"/>
                  </a:lnTo>
                  <a:lnTo>
                    <a:pt x="145" y="1132"/>
                  </a:lnTo>
                  <a:lnTo>
                    <a:pt x="159" y="1145"/>
                  </a:lnTo>
                  <a:lnTo>
                    <a:pt x="175" y="1157"/>
                  </a:lnTo>
                  <a:lnTo>
                    <a:pt x="192" y="1170"/>
                  </a:lnTo>
                  <a:lnTo>
                    <a:pt x="192" y="1170"/>
                  </a:lnTo>
                  <a:lnTo>
                    <a:pt x="215" y="1185"/>
                  </a:lnTo>
                  <a:lnTo>
                    <a:pt x="237" y="1199"/>
                  </a:lnTo>
                  <a:lnTo>
                    <a:pt x="260" y="1209"/>
                  </a:lnTo>
                  <a:lnTo>
                    <a:pt x="282" y="1219"/>
                  </a:lnTo>
                  <a:lnTo>
                    <a:pt x="304" y="1225"/>
                  </a:lnTo>
                  <a:lnTo>
                    <a:pt x="326" y="1231"/>
                  </a:lnTo>
                  <a:lnTo>
                    <a:pt x="348" y="1234"/>
                  </a:lnTo>
                  <a:lnTo>
                    <a:pt x="370" y="1235"/>
                  </a:lnTo>
                  <a:lnTo>
                    <a:pt x="392" y="1234"/>
                  </a:lnTo>
                  <a:lnTo>
                    <a:pt x="414" y="1232"/>
                  </a:lnTo>
                  <a:lnTo>
                    <a:pt x="436" y="1227"/>
                  </a:lnTo>
                  <a:lnTo>
                    <a:pt x="458" y="1221"/>
                  </a:lnTo>
                  <a:lnTo>
                    <a:pt x="481" y="1213"/>
                  </a:lnTo>
                  <a:lnTo>
                    <a:pt x="504" y="1203"/>
                  </a:lnTo>
                  <a:lnTo>
                    <a:pt x="527" y="1191"/>
                  </a:lnTo>
                  <a:lnTo>
                    <a:pt x="551" y="1177"/>
                  </a:lnTo>
                  <a:lnTo>
                    <a:pt x="551" y="1177"/>
                  </a:lnTo>
                  <a:lnTo>
                    <a:pt x="578" y="1162"/>
                  </a:lnTo>
                  <a:lnTo>
                    <a:pt x="605" y="1146"/>
                  </a:lnTo>
                  <a:lnTo>
                    <a:pt x="634" y="1131"/>
                  </a:lnTo>
                  <a:lnTo>
                    <a:pt x="663" y="1117"/>
                  </a:lnTo>
                  <a:lnTo>
                    <a:pt x="691" y="1105"/>
                  </a:lnTo>
                  <a:lnTo>
                    <a:pt x="721" y="1094"/>
                  </a:lnTo>
                  <a:lnTo>
                    <a:pt x="752" y="1085"/>
                  </a:lnTo>
                  <a:lnTo>
                    <a:pt x="783" y="1078"/>
                  </a:lnTo>
                  <a:lnTo>
                    <a:pt x="783" y="1078"/>
                  </a:lnTo>
                  <a:lnTo>
                    <a:pt x="804" y="1075"/>
                  </a:lnTo>
                  <a:lnTo>
                    <a:pt x="825" y="1073"/>
                  </a:lnTo>
                  <a:lnTo>
                    <a:pt x="846" y="1072"/>
                  </a:lnTo>
                  <a:lnTo>
                    <a:pt x="868" y="1070"/>
                  </a:lnTo>
                  <a:lnTo>
                    <a:pt x="888" y="1066"/>
                  </a:lnTo>
                  <a:lnTo>
                    <a:pt x="898" y="1063"/>
                  </a:lnTo>
                  <a:lnTo>
                    <a:pt x="908" y="1060"/>
                  </a:lnTo>
                  <a:lnTo>
                    <a:pt x="918" y="1055"/>
                  </a:lnTo>
                  <a:lnTo>
                    <a:pt x="928" y="1051"/>
                  </a:lnTo>
                  <a:lnTo>
                    <a:pt x="938" y="1045"/>
                  </a:lnTo>
                  <a:lnTo>
                    <a:pt x="946" y="1038"/>
                  </a:lnTo>
                  <a:lnTo>
                    <a:pt x="946" y="1038"/>
                  </a:lnTo>
                  <a:lnTo>
                    <a:pt x="959" y="1028"/>
                  </a:lnTo>
                  <a:lnTo>
                    <a:pt x="970" y="1017"/>
                  </a:lnTo>
                  <a:lnTo>
                    <a:pt x="981" y="1005"/>
                  </a:lnTo>
                  <a:lnTo>
                    <a:pt x="992" y="995"/>
                  </a:lnTo>
                  <a:lnTo>
                    <a:pt x="1002" y="983"/>
                  </a:lnTo>
                  <a:lnTo>
                    <a:pt x="1011" y="970"/>
                  </a:lnTo>
                  <a:lnTo>
                    <a:pt x="1028" y="946"/>
                  </a:lnTo>
                  <a:lnTo>
                    <a:pt x="1044" y="919"/>
                  </a:lnTo>
                  <a:lnTo>
                    <a:pt x="1056" y="892"/>
                  </a:lnTo>
                  <a:lnTo>
                    <a:pt x="1067" y="864"/>
                  </a:lnTo>
                  <a:lnTo>
                    <a:pt x="1077" y="835"/>
                  </a:lnTo>
                  <a:lnTo>
                    <a:pt x="1084" y="806"/>
                  </a:lnTo>
                  <a:lnTo>
                    <a:pt x="1090" y="776"/>
                  </a:lnTo>
                  <a:lnTo>
                    <a:pt x="1095" y="745"/>
                  </a:lnTo>
                  <a:lnTo>
                    <a:pt x="1098" y="714"/>
                  </a:lnTo>
                  <a:lnTo>
                    <a:pt x="1101" y="683"/>
                  </a:lnTo>
                  <a:lnTo>
                    <a:pt x="1102" y="652"/>
                  </a:lnTo>
                  <a:lnTo>
                    <a:pt x="1102" y="621"/>
                  </a:lnTo>
                  <a:lnTo>
                    <a:pt x="1102" y="590"/>
                  </a:lnTo>
                  <a:lnTo>
                    <a:pt x="1102" y="590"/>
                  </a:lnTo>
                  <a:lnTo>
                    <a:pt x="1099" y="519"/>
                  </a:lnTo>
                  <a:lnTo>
                    <a:pt x="1097" y="480"/>
                  </a:lnTo>
                  <a:lnTo>
                    <a:pt x="1095" y="461"/>
                  </a:lnTo>
                  <a:lnTo>
                    <a:pt x="1092" y="443"/>
                  </a:lnTo>
                  <a:lnTo>
                    <a:pt x="1089" y="424"/>
                  </a:lnTo>
                  <a:lnTo>
                    <a:pt x="1085" y="406"/>
                  </a:lnTo>
                  <a:lnTo>
                    <a:pt x="1080" y="388"/>
                  </a:lnTo>
                  <a:lnTo>
                    <a:pt x="1074" y="370"/>
                  </a:lnTo>
                  <a:lnTo>
                    <a:pt x="1067" y="354"/>
                  </a:lnTo>
                  <a:lnTo>
                    <a:pt x="1058" y="338"/>
                  </a:lnTo>
                  <a:lnTo>
                    <a:pt x="1049" y="324"/>
                  </a:lnTo>
                  <a:lnTo>
                    <a:pt x="1038" y="31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238747F6-79BA-CCA5-A198-F7E7C79A5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6" y="3234"/>
              <a:ext cx="307" cy="544"/>
            </a:xfrm>
            <a:custGeom>
              <a:avLst/>
              <a:gdLst>
                <a:gd name="T0" fmla="*/ 223 w 614"/>
                <a:gd name="T1" fmla="*/ 29 h 1087"/>
                <a:gd name="T2" fmla="*/ 225 w 614"/>
                <a:gd name="T3" fmla="*/ 94 h 1087"/>
                <a:gd name="T4" fmla="*/ 219 w 614"/>
                <a:gd name="T5" fmla="*/ 158 h 1087"/>
                <a:gd name="T6" fmla="*/ 202 w 614"/>
                <a:gd name="T7" fmla="*/ 219 h 1087"/>
                <a:gd name="T8" fmla="*/ 178 w 614"/>
                <a:gd name="T9" fmla="*/ 279 h 1087"/>
                <a:gd name="T10" fmla="*/ 147 w 614"/>
                <a:gd name="T11" fmla="*/ 336 h 1087"/>
                <a:gd name="T12" fmla="*/ 104 w 614"/>
                <a:gd name="T13" fmla="*/ 403 h 1087"/>
                <a:gd name="T14" fmla="*/ 60 w 614"/>
                <a:gd name="T15" fmla="*/ 471 h 1087"/>
                <a:gd name="T16" fmla="*/ 25 w 614"/>
                <a:gd name="T17" fmla="*/ 539 h 1087"/>
                <a:gd name="T18" fmla="*/ 7 w 614"/>
                <a:gd name="T19" fmla="*/ 594 h 1087"/>
                <a:gd name="T20" fmla="*/ 1 w 614"/>
                <a:gd name="T21" fmla="*/ 632 h 1087"/>
                <a:gd name="T22" fmla="*/ 2 w 614"/>
                <a:gd name="T23" fmla="*/ 691 h 1087"/>
                <a:gd name="T24" fmla="*/ 15 w 614"/>
                <a:gd name="T25" fmla="*/ 747 h 1087"/>
                <a:gd name="T26" fmla="*/ 32 w 614"/>
                <a:gd name="T27" fmla="*/ 784 h 1087"/>
                <a:gd name="T28" fmla="*/ 65 w 614"/>
                <a:gd name="T29" fmla="*/ 834 h 1087"/>
                <a:gd name="T30" fmla="*/ 106 w 614"/>
                <a:gd name="T31" fmla="*/ 880 h 1087"/>
                <a:gd name="T32" fmla="*/ 150 w 614"/>
                <a:gd name="T33" fmla="*/ 920 h 1087"/>
                <a:gd name="T34" fmla="*/ 209 w 614"/>
                <a:gd name="T35" fmla="*/ 969 h 1087"/>
                <a:gd name="T36" fmla="*/ 237 w 614"/>
                <a:gd name="T37" fmla="*/ 993 h 1087"/>
                <a:gd name="T38" fmla="*/ 286 w 614"/>
                <a:gd name="T39" fmla="*/ 1043 h 1087"/>
                <a:gd name="T40" fmla="*/ 329 w 614"/>
                <a:gd name="T41" fmla="*/ 1073 h 1087"/>
                <a:gd name="T42" fmla="*/ 345 w 614"/>
                <a:gd name="T43" fmla="*/ 1081 h 1087"/>
                <a:gd name="T44" fmla="*/ 385 w 614"/>
                <a:gd name="T45" fmla="*/ 1087 h 1087"/>
                <a:gd name="T46" fmla="*/ 432 w 614"/>
                <a:gd name="T47" fmla="*/ 1085 h 1087"/>
                <a:gd name="T48" fmla="*/ 495 w 614"/>
                <a:gd name="T49" fmla="*/ 1077 h 1087"/>
                <a:gd name="T50" fmla="*/ 589 w 614"/>
                <a:gd name="T51" fmla="*/ 1052 h 1087"/>
                <a:gd name="T52" fmla="*/ 611 w 614"/>
                <a:gd name="T53" fmla="*/ 1043 h 1087"/>
                <a:gd name="T54" fmla="*/ 614 w 614"/>
                <a:gd name="T55" fmla="*/ 1039 h 1087"/>
                <a:gd name="T56" fmla="*/ 612 w 614"/>
                <a:gd name="T57" fmla="*/ 1033 h 1087"/>
                <a:gd name="T58" fmla="*/ 605 w 614"/>
                <a:gd name="T59" fmla="*/ 1032 h 1087"/>
                <a:gd name="T60" fmla="*/ 580 w 614"/>
                <a:gd name="T61" fmla="*/ 1042 h 1087"/>
                <a:gd name="T62" fmla="*/ 524 w 614"/>
                <a:gd name="T63" fmla="*/ 1057 h 1087"/>
                <a:gd name="T64" fmla="*/ 462 w 614"/>
                <a:gd name="T65" fmla="*/ 1069 h 1087"/>
                <a:gd name="T66" fmla="*/ 400 w 614"/>
                <a:gd name="T67" fmla="*/ 1074 h 1087"/>
                <a:gd name="T68" fmla="*/ 369 w 614"/>
                <a:gd name="T69" fmla="*/ 1072 h 1087"/>
                <a:gd name="T70" fmla="*/ 346 w 614"/>
                <a:gd name="T71" fmla="*/ 1067 h 1087"/>
                <a:gd name="T72" fmla="*/ 311 w 614"/>
                <a:gd name="T73" fmla="*/ 1046 h 1087"/>
                <a:gd name="T74" fmla="*/ 263 w 614"/>
                <a:gd name="T75" fmla="*/ 1000 h 1087"/>
                <a:gd name="T76" fmla="*/ 237 w 614"/>
                <a:gd name="T77" fmla="*/ 976 h 1087"/>
                <a:gd name="T78" fmla="*/ 153 w 614"/>
                <a:gd name="T79" fmla="*/ 907 h 1087"/>
                <a:gd name="T80" fmla="*/ 109 w 614"/>
                <a:gd name="T81" fmla="*/ 866 h 1087"/>
                <a:gd name="T82" fmla="*/ 71 w 614"/>
                <a:gd name="T83" fmla="*/ 822 h 1087"/>
                <a:gd name="T84" fmla="*/ 49 w 614"/>
                <a:gd name="T85" fmla="*/ 790 h 1087"/>
                <a:gd name="T86" fmla="*/ 24 w 614"/>
                <a:gd name="T87" fmla="*/ 734 h 1087"/>
                <a:gd name="T88" fmla="*/ 13 w 614"/>
                <a:gd name="T89" fmla="*/ 675 h 1087"/>
                <a:gd name="T90" fmla="*/ 14 w 614"/>
                <a:gd name="T91" fmla="*/ 636 h 1087"/>
                <a:gd name="T92" fmla="*/ 24 w 614"/>
                <a:gd name="T93" fmla="*/ 580 h 1087"/>
                <a:gd name="T94" fmla="*/ 45 w 614"/>
                <a:gd name="T95" fmla="*/ 527 h 1087"/>
                <a:gd name="T96" fmla="*/ 63 w 614"/>
                <a:gd name="T97" fmla="*/ 494 h 1087"/>
                <a:gd name="T98" fmla="*/ 145 w 614"/>
                <a:gd name="T99" fmla="*/ 363 h 1087"/>
                <a:gd name="T100" fmla="*/ 168 w 614"/>
                <a:gd name="T101" fmla="*/ 328 h 1087"/>
                <a:gd name="T102" fmla="*/ 196 w 614"/>
                <a:gd name="T103" fmla="*/ 271 h 1087"/>
                <a:gd name="T104" fmla="*/ 219 w 614"/>
                <a:gd name="T105" fmla="*/ 212 h 1087"/>
                <a:gd name="T106" fmla="*/ 232 w 614"/>
                <a:gd name="T107" fmla="*/ 150 h 1087"/>
                <a:gd name="T108" fmla="*/ 239 w 614"/>
                <a:gd name="T109" fmla="*/ 87 h 1087"/>
                <a:gd name="T110" fmla="*/ 237 w 614"/>
                <a:gd name="T111" fmla="*/ 46 h 1087"/>
                <a:gd name="T112" fmla="*/ 231 w 614"/>
                <a:gd name="T113" fmla="*/ 5 h 1087"/>
                <a:gd name="T114" fmla="*/ 226 w 614"/>
                <a:gd name="T115" fmla="*/ 0 h 1087"/>
                <a:gd name="T116" fmla="*/ 220 w 614"/>
                <a:gd name="T117" fmla="*/ 4 h 1087"/>
                <a:gd name="T118" fmla="*/ 219 w 614"/>
                <a:gd name="T119" fmla="*/ 8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14" h="1087">
                  <a:moveTo>
                    <a:pt x="219" y="8"/>
                  </a:moveTo>
                  <a:lnTo>
                    <a:pt x="219" y="8"/>
                  </a:lnTo>
                  <a:lnTo>
                    <a:pt x="223" y="29"/>
                  </a:lnTo>
                  <a:lnTo>
                    <a:pt x="225" y="51"/>
                  </a:lnTo>
                  <a:lnTo>
                    <a:pt x="226" y="73"/>
                  </a:lnTo>
                  <a:lnTo>
                    <a:pt x="225" y="94"/>
                  </a:lnTo>
                  <a:lnTo>
                    <a:pt x="224" y="115"/>
                  </a:lnTo>
                  <a:lnTo>
                    <a:pt x="222" y="136"/>
                  </a:lnTo>
                  <a:lnTo>
                    <a:pt x="219" y="158"/>
                  </a:lnTo>
                  <a:lnTo>
                    <a:pt x="213" y="178"/>
                  </a:lnTo>
                  <a:lnTo>
                    <a:pt x="208" y="199"/>
                  </a:lnTo>
                  <a:lnTo>
                    <a:pt x="202" y="219"/>
                  </a:lnTo>
                  <a:lnTo>
                    <a:pt x="195" y="239"/>
                  </a:lnTo>
                  <a:lnTo>
                    <a:pt x="187" y="260"/>
                  </a:lnTo>
                  <a:lnTo>
                    <a:pt x="178" y="279"/>
                  </a:lnTo>
                  <a:lnTo>
                    <a:pt x="169" y="298"/>
                  </a:lnTo>
                  <a:lnTo>
                    <a:pt x="159" y="317"/>
                  </a:lnTo>
                  <a:lnTo>
                    <a:pt x="147" y="336"/>
                  </a:lnTo>
                  <a:lnTo>
                    <a:pt x="147" y="336"/>
                  </a:lnTo>
                  <a:lnTo>
                    <a:pt x="126" y="370"/>
                  </a:lnTo>
                  <a:lnTo>
                    <a:pt x="104" y="403"/>
                  </a:lnTo>
                  <a:lnTo>
                    <a:pt x="82" y="437"/>
                  </a:lnTo>
                  <a:lnTo>
                    <a:pt x="60" y="471"/>
                  </a:lnTo>
                  <a:lnTo>
                    <a:pt x="60" y="471"/>
                  </a:lnTo>
                  <a:lnTo>
                    <a:pt x="42" y="505"/>
                  </a:lnTo>
                  <a:lnTo>
                    <a:pt x="34" y="522"/>
                  </a:lnTo>
                  <a:lnTo>
                    <a:pt x="25" y="539"/>
                  </a:lnTo>
                  <a:lnTo>
                    <a:pt x="19" y="557"/>
                  </a:lnTo>
                  <a:lnTo>
                    <a:pt x="13" y="575"/>
                  </a:lnTo>
                  <a:lnTo>
                    <a:pt x="7" y="594"/>
                  </a:lnTo>
                  <a:lnTo>
                    <a:pt x="4" y="612"/>
                  </a:lnTo>
                  <a:lnTo>
                    <a:pt x="4" y="612"/>
                  </a:lnTo>
                  <a:lnTo>
                    <a:pt x="1" y="632"/>
                  </a:lnTo>
                  <a:lnTo>
                    <a:pt x="0" y="652"/>
                  </a:lnTo>
                  <a:lnTo>
                    <a:pt x="0" y="671"/>
                  </a:lnTo>
                  <a:lnTo>
                    <a:pt x="2" y="691"/>
                  </a:lnTo>
                  <a:lnTo>
                    <a:pt x="5" y="710"/>
                  </a:lnTo>
                  <a:lnTo>
                    <a:pt x="10" y="729"/>
                  </a:lnTo>
                  <a:lnTo>
                    <a:pt x="15" y="747"/>
                  </a:lnTo>
                  <a:lnTo>
                    <a:pt x="22" y="766"/>
                  </a:lnTo>
                  <a:lnTo>
                    <a:pt x="22" y="766"/>
                  </a:lnTo>
                  <a:lnTo>
                    <a:pt x="32" y="784"/>
                  </a:lnTo>
                  <a:lnTo>
                    <a:pt x="41" y="801"/>
                  </a:lnTo>
                  <a:lnTo>
                    <a:pt x="53" y="818"/>
                  </a:lnTo>
                  <a:lnTo>
                    <a:pt x="65" y="834"/>
                  </a:lnTo>
                  <a:lnTo>
                    <a:pt x="77" y="850"/>
                  </a:lnTo>
                  <a:lnTo>
                    <a:pt x="91" y="865"/>
                  </a:lnTo>
                  <a:lnTo>
                    <a:pt x="106" y="880"/>
                  </a:lnTo>
                  <a:lnTo>
                    <a:pt x="120" y="894"/>
                  </a:lnTo>
                  <a:lnTo>
                    <a:pt x="120" y="894"/>
                  </a:lnTo>
                  <a:lnTo>
                    <a:pt x="150" y="920"/>
                  </a:lnTo>
                  <a:lnTo>
                    <a:pt x="180" y="947"/>
                  </a:lnTo>
                  <a:lnTo>
                    <a:pt x="180" y="947"/>
                  </a:lnTo>
                  <a:lnTo>
                    <a:pt x="209" y="969"/>
                  </a:lnTo>
                  <a:lnTo>
                    <a:pt x="223" y="981"/>
                  </a:lnTo>
                  <a:lnTo>
                    <a:pt x="237" y="993"/>
                  </a:lnTo>
                  <a:lnTo>
                    <a:pt x="237" y="993"/>
                  </a:lnTo>
                  <a:lnTo>
                    <a:pt x="249" y="1004"/>
                  </a:lnTo>
                  <a:lnTo>
                    <a:pt x="262" y="1017"/>
                  </a:lnTo>
                  <a:lnTo>
                    <a:pt x="286" y="1043"/>
                  </a:lnTo>
                  <a:lnTo>
                    <a:pt x="300" y="1054"/>
                  </a:lnTo>
                  <a:lnTo>
                    <a:pt x="314" y="1065"/>
                  </a:lnTo>
                  <a:lnTo>
                    <a:pt x="329" y="1073"/>
                  </a:lnTo>
                  <a:lnTo>
                    <a:pt x="337" y="1078"/>
                  </a:lnTo>
                  <a:lnTo>
                    <a:pt x="345" y="1081"/>
                  </a:lnTo>
                  <a:lnTo>
                    <a:pt x="345" y="1081"/>
                  </a:lnTo>
                  <a:lnTo>
                    <a:pt x="359" y="1084"/>
                  </a:lnTo>
                  <a:lnTo>
                    <a:pt x="372" y="1086"/>
                  </a:lnTo>
                  <a:lnTo>
                    <a:pt x="385" y="1087"/>
                  </a:lnTo>
                  <a:lnTo>
                    <a:pt x="399" y="1087"/>
                  </a:lnTo>
                  <a:lnTo>
                    <a:pt x="399" y="1087"/>
                  </a:lnTo>
                  <a:lnTo>
                    <a:pt x="432" y="1085"/>
                  </a:lnTo>
                  <a:lnTo>
                    <a:pt x="464" y="1082"/>
                  </a:lnTo>
                  <a:lnTo>
                    <a:pt x="464" y="1082"/>
                  </a:lnTo>
                  <a:lnTo>
                    <a:pt x="495" y="1077"/>
                  </a:lnTo>
                  <a:lnTo>
                    <a:pt x="527" y="1070"/>
                  </a:lnTo>
                  <a:lnTo>
                    <a:pt x="558" y="1063"/>
                  </a:lnTo>
                  <a:lnTo>
                    <a:pt x="589" y="1052"/>
                  </a:lnTo>
                  <a:lnTo>
                    <a:pt x="589" y="1052"/>
                  </a:lnTo>
                  <a:lnTo>
                    <a:pt x="600" y="1048"/>
                  </a:lnTo>
                  <a:lnTo>
                    <a:pt x="611" y="1043"/>
                  </a:lnTo>
                  <a:lnTo>
                    <a:pt x="611" y="1043"/>
                  </a:lnTo>
                  <a:lnTo>
                    <a:pt x="613" y="1042"/>
                  </a:lnTo>
                  <a:lnTo>
                    <a:pt x="614" y="1039"/>
                  </a:lnTo>
                  <a:lnTo>
                    <a:pt x="614" y="1037"/>
                  </a:lnTo>
                  <a:lnTo>
                    <a:pt x="613" y="1034"/>
                  </a:lnTo>
                  <a:lnTo>
                    <a:pt x="612" y="1033"/>
                  </a:lnTo>
                  <a:lnTo>
                    <a:pt x="610" y="1032"/>
                  </a:lnTo>
                  <a:lnTo>
                    <a:pt x="608" y="1031"/>
                  </a:lnTo>
                  <a:lnTo>
                    <a:pt x="605" y="1032"/>
                  </a:lnTo>
                  <a:lnTo>
                    <a:pt x="605" y="1032"/>
                  </a:lnTo>
                  <a:lnTo>
                    <a:pt x="593" y="1037"/>
                  </a:lnTo>
                  <a:lnTo>
                    <a:pt x="580" y="1042"/>
                  </a:lnTo>
                  <a:lnTo>
                    <a:pt x="556" y="1050"/>
                  </a:lnTo>
                  <a:lnTo>
                    <a:pt x="556" y="1050"/>
                  </a:lnTo>
                  <a:lnTo>
                    <a:pt x="524" y="1057"/>
                  </a:lnTo>
                  <a:lnTo>
                    <a:pt x="492" y="1065"/>
                  </a:lnTo>
                  <a:lnTo>
                    <a:pt x="492" y="1065"/>
                  </a:lnTo>
                  <a:lnTo>
                    <a:pt x="462" y="1069"/>
                  </a:lnTo>
                  <a:lnTo>
                    <a:pt x="431" y="1073"/>
                  </a:lnTo>
                  <a:lnTo>
                    <a:pt x="416" y="1074"/>
                  </a:lnTo>
                  <a:lnTo>
                    <a:pt x="400" y="1074"/>
                  </a:lnTo>
                  <a:lnTo>
                    <a:pt x="385" y="1074"/>
                  </a:lnTo>
                  <a:lnTo>
                    <a:pt x="369" y="1072"/>
                  </a:lnTo>
                  <a:lnTo>
                    <a:pt x="369" y="1072"/>
                  </a:lnTo>
                  <a:lnTo>
                    <a:pt x="362" y="1071"/>
                  </a:lnTo>
                  <a:lnTo>
                    <a:pt x="353" y="1069"/>
                  </a:lnTo>
                  <a:lnTo>
                    <a:pt x="346" y="1067"/>
                  </a:lnTo>
                  <a:lnTo>
                    <a:pt x="338" y="1064"/>
                  </a:lnTo>
                  <a:lnTo>
                    <a:pt x="325" y="1055"/>
                  </a:lnTo>
                  <a:lnTo>
                    <a:pt x="311" y="1046"/>
                  </a:lnTo>
                  <a:lnTo>
                    <a:pt x="298" y="1035"/>
                  </a:lnTo>
                  <a:lnTo>
                    <a:pt x="286" y="1023"/>
                  </a:lnTo>
                  <a:lnTo>
                    <a:pt x="263" y="1000"/>
                  </a:lnTo>
                  <a:lnTo>
                    <a:pt x="263" y="1000"/>
                  </a:lnTo>
                  <a:lnTo>
                    <a:pt x="250" y="988"/>
                  </a:lnTo>
                  <a:lnTo>
                    <a:pt x="237" y="976"/>
                  </a:lnTo>
                  <a:lnTo>
                    <a:pt x="209" y="952"/>
                  </a:lnTo>
                  <a:lnTo>
                    <a:pt x="180" y="930"/>
                  </a:lnTo>
                  <a:lnTo>
                    <a:pt x="153" y="907"/>
                  </a:lnTo>
                  <a:lnTo>
                    <a:pt x="153" y="907"/>
                  </a:lnTo>
                  <a:lnTo>
                    <a:pt x="124" y="880"/>
                  </a:lnTo>
                  <a:lnTo>
                    <a:pt x="109" y="866"/>
                  </a:lnTo>
                  <a:lnTo>
                    <a:pt x="97" y="851"/>
                  </a:lnTo>
                  <a:lnTo>
                    <a:pt x="83" y="838"/>
                  </a:lnTo>
                  <a:lnTo>
                    <a:pt x="71" y="822"/>
                  </a:lnTo>
                  <a:lnTo>
                    <a:pt x="59" y="806"/>
                  </a:lnTo>
                  <a:lnTo>
                    <a:pt x="49" y="790"/>
                  </a:lnTo>
                  <a:lnTo>
                    <a:pt x="49" y="790"/>
                  </a:lnTo>
                  <a:lnTo>
                    <a:pt x="39" y="772"/>
                  </a:lnTo>
                  <a:lnTo>
                    <a:pt x="31" y="754"/>
                  </a:lnTo>
                  <a:lnTo>
                    <a:pt x="24" y="734"/>
                  </a:lnTo>
                  <a:lnTo>
                    <a:pt x="19" y="715"/>
                  </a:lnTo>
                  <a:lnTo>
                    <a:pt x="15" y="695"/>
                  </a:lnTo>
                  <a:lnTo>
                    <a:pt x="13" y="675"/>
                  </a:lnTo>
                  <a:lnTo>
                    <a:pt x="13" y="656"/>
                  </a:lnTo>
                  <a:lnTo>
                    <a:pt x="14" y="636"/>
                  </a:lnTo>
                  <a:lnTo>
                    <a:pt x="14" y="636"/>
                  </a:lnTo>
                  <a:lnTo>
                    <a:pt x="16" y="617"/>
                  </a:lnTo>
                  <a:lnTo>
                    <a:pt x="20" y="598"/>
                  </a:lnTo>
                  <a:lnTo>
                    <a:pt x="24" y="580"/>
                  </a:lnTo>
                  <a:lnTo>
                    <a:pt x="31" y="562"/>
                  </a:lnTo>
                  <a:lnTo>
                    <a:pt x="37" y="545"/>
                  </a:lnTo>
                  <a:lnTo>
                    <a:pt x="45" y="527"/>
                  </a:lnTo>
                  <a:lnTo>
                    <a:pt x="53" y="511"/>
                  </a:lnTo>
                  <a:lnTo>
                    <a:pt x="63" y="494"/>
                  </a:lnTo>
                  <a:lnTo>
                    <a:pt x="63" y="494"/>
                  </a:lnTo>
                  <a:lnTo>
                    <a:pt x="82" y="460"/>
                  </a:lnTo>
                  <a:lnTo>
                    <a:pt x="103" y="427"/>
                  </a:lnTo>
                  <a:lnTo>
                    <a:pt x="145" y="363"/>
                  </a:lnTo>
                  <a:lnTo>
                    <a:pt x="145" y="363"/>
                  </a:lnTo>
                  <a:lnTo>
                    <a:pt x="157" y="346"/>
                  </a:lnTo>
                  <a:lnTo>
                    <a:pt x="168" y="328"/>
                  </a:lnTo>
                  <a:lnTo>
                    <a:pt x="178" y="308"/>
                  </a:lnTo>
                  <a:lnTo>
                    <a:pt x="188" y="290"/>
                  </a:lnTo>
                  <a:lnTo>
                    <a:pt x="196" y="271"/>
                  </a:lnTo>
                  <a:lnTo>
                    <a:pt x="205" y="251"/>
                  </a:lnTo>
                  <a:lnTo>
                    <a:pt x="211" y="232"/>
                  </a:lnTo>
                  <a:lnTo>
                    <a:pt x="219" y="212"/>
                  </a:lnTo>
                  <a:lnTo>
                    <a:pt x="224" y="192"/>
                  </a:lnTo>
                  <a:lnTo>
                    <a:pt x="229" y="171"/>
                  </a:lnTo>
                  <a:lnTo>
                    <a:pt x="232" y="150"/>
                  </a:lnTo>
                  <a:lnTo>
                    <a:pt x="236" y="130"/>
                  </a:lnTo>
                  <a:lnTo>
                    <a:pt x="238" y="109"/>
                  </a:lnTo>
                  <a:lnTo>
                    <a:pt x="239" y="87"/>
                  </a:lnTo>
                  <a:lnTo>
                    <a:pt x="239" y="67"/>
                  </a:lnTo>
                  <a:lnTo>
                    <a:pt x="237" y="46"/>
                  </a:lnTo>
                  <a:lnTo>
                    <a:pt x="237" y="46"/>
                  </a:lnTo>
                  <a:lnTo>
                    <a:pt x="234" y="25"/>
                  </a:lnTo>
                  <a:lnTo>
                    <a:pt x="231" y="5"/>
                  </a:lnTo>
                  <a:lnTo>
                    <a:pt x="231" y="5"/>
                  </a:lnTo>
                  <a:lnTo>
                    <a:pt x="230" y="2"/>
                  </a:lnTo>
                  <a:lnTo>
                    <a:pt x="228" y="0"/>
                  </a:lnTo>
                  <a:lnTo>
                    <a:pt x="226" y="0"/>
                  </a:lnTo>
                  <a:lnTo>
                    <a:pt x="224" y="0"/>
                  </a:lnTo>
                  <a:lnTo>
                    <a:pt x="222" y="1"/>
                  </a:lnTo>
                  <a:lnTo>
                    <a:pt x="220" y="4"/>
                  </a:lnTo>
                  <a:lnTo>
                    <a:pt x="219" y="6"/>
                  </a:lnTo>
                  <a:lnTo>
                    <a:pt x="219" y="8"/>
                  </a:lnTo>
                  <a:lnTo>
                    <a:pt x="219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9702E269-0475-622D-1743-D24DFFC00D6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6" y="3098"/>
              <a:ext cx="146" cy="154"/>
            </a:xfrm>
            <a:custGeom>
              <a:avLst/>
              <a:gdLst>
                <a:gd name="T0" fmla="*/ 11 w 292"/>
                <a:gd name="T1" fmla="*/ 52 h 309"/>
                <a:gd name="T2" fmla="*/ 34 w 292"/>
                <a:gd name="T3" fmla="*/ 27 h 309"/>
                <a:gd name="T4" fmla="*/ 41 w 292"/>
                <a:gd name="T5" fmla="*/ 19 h 309"/>
                <a:gd name="T6" fmla="*/ 49 w 292"/>
                <a:gd name="T7" fmla="*/ 14 h 309"/>
                <a:gd name="T8" fmla="*/ 55 w 292"/>
                <a:gd name="T9" fmla="*/ 12 h 309"/>
                <a:gd name="T10" fmla="*/ 60 w 292"/>
                <a:gd name="T11" fmla="*/ 13 h 309"/>
                <a:gd name="T12" fmla="*/ 73 w 292"/>
                <a:gd name="T13" fmla="*/ 20 h 309"/>
                <a:gd name="T14" fmla="*/ 90 w 292"/>
                <a:gd name="T15" fmla="*/ 34 h 309"/>
                <a:gd name="T16" fmla="*/ 109 w 292"/>
                <a:gd name="T17" fmla="*/ 48 h 309"/>
                <a:gd name="T18" fmla="*/ 119 w 292"/>
                <a:gd name="T19" fmla="*/ 54 h 309"/>
                <a:gd name="T20" fmla="*/ 154 w 292"/>
                <a:gd name="T21" fmla="*/ 69 h 309"/>
                <a:gd name="T22" fmla="*/ 180 w 292"/>
                <a:gd name="T23" fmla="*/ 79 h 309"/>
                <a:gd name="T24" fmla="*/ 205 w 292"/>
                <a:gd name="T25" fmla="*/ 91 h 309"/>
                <a:gd name="T26" fmla="*/ 215 w 292"/>
                <a:gd name="T27" fmla="*/ 96 h 309"/>
                <a:gd name="T28" fmla="*/ 223 w 292"/>
                <a:gd name="T29" fmla="*/ 102 h 309"/>
                <a:gd name="T30" fmla="*/ 233 w 292"/>
                <a:gd name="T31" fmla="*/ 114 h 309"/>
                <a:gd name="T32" fmla="*/ 237 w 292"/>
                <a:gd name="T33" fmla="*/ 124 h 309"/>
                <a:gd name="T34" fmla="*/ 247 w 292"/>
                <a:gd name="T35" fmla="*/ 153 h 309"/>
                <a:gd name="T36" fmla="*/ 254 w 292"/>
                <a:gd name="T37" fmla="*/ 179 h 309"/>
                <a:gd name="T38" fmla="*/ 259 w 292"/>
                <a:gd name="T39" fmla="*/ 204 h 309"/>
                <a:gd name="T40" fmla="*/ 274 w 292"/>
                <a:gd name="T41" fmla="*/ 280 h 309"/>
                <a:gd name="T42" fmla="*/ 281 w 292"/>
                <a:gd name="T43" fmla="*/ 305 h 309"/>
                <a:gd name="T44" fmla="*/ 284 w 292"/>
                <a:gd name="T45" fmla="*/ 309 h 309"/>
                <a:gd name="T46" fmla="*/ 288 w 292"/>
                <a:gd name="T47" fmla="*/ 309 h 309"/>
                <a:gd name="T48" fmla="*/ 291 w 292"/>
                <a:gd name="T49" fmla="*/ 306 h 309"/>
                <a:gd name="T50" fmla="*/ 292 w 292"/>
                <a:gd name="T51" fmla="*/ 302 h 309"/>
                <a:gd name="T52" fmla="*/ 287 w 292"/>
                <a:gd name="T53" fmla="*/ 279 h 309"/>
                <a:gd name="T54" fmla="*/ 273 w 292"/>
                <a:gd name="T55" fmla="*/ 210 h 309"/>
                <a:gd name="T56" fmla="*/ 268 w 292"/>
                <a:gd name="T57" fmla="*/ 185 h 309"/>
                <a:gd name="T58" fmla="*/ 255 w 292"/>
                <a:gd name="T59" fmla="*/ 135 h 309"/>
                <a:gd name="T60" fmla="*/ 246 w 292"/>
                <a:gd name="T61" fmla="*/ 112 h 309"/>
                <a:gd name="T62" fmla="*/ 241 w 292"/>
                <a:gd name="T63" fmla="*/ 104 h 309"/>
                <a:gd name="T64" fmla="*/ 236 w 292"/>
                <a:gd name="T65" fmla="*/ 97 h 309"/>
                <a:gd name="T66" fmla="*/ 229 w 292"/>
                <a:gd name="T67" fmla="*/ 90 h 309"/>
                <a:gd name="T68" fmla="*/ 220 w 292"/>
                <a:gd name="T69" fmla="*/ 84 h 309"/>
                <a:gd name="T70" fmla="*/ 195 w 292"/>
                <a:gd name="T71" fmla="*/ 71 h 309"/>
                <a:gd name="T72" fmla="*/ 169 w 292"/>
                <a:gd name="T73" fmla="*/ 61 h 309"/>
                <a:gd name="T74" fmla="*/ 131 w 292"/>
                <a:gd name="T75" fmla="*/ 46 h 309"/>
                <a:gd name="T76" fmla="*/ 119 w 292"/>
                <a:gd name="T77" fmla="*/ 40 h 309"/>
                <a:gd name="T78" fmla="*/ 100 w 292"/>
                <a:gd name="T79" fmla="*/ 26 h 309"/>
                <a:gd name="T80" fmla="*/ 81 w 292"/>
                <a:gd name="T81" fmla="*/ 11 h 309"/>
                <a:gd name="T82" fmla="*/ 65 w 292"/>
                <a:gd name="T83" fmla="*/ 1 h 309"/>
                <a:gd name="T84" fmla="*/ 57 w 292"/>
                <a:gd name="T85" fmla="*/ 0 h 309"/>
                <a:gd name="T86" fmla="*/ 47 w 292"/>
                <a:gd name="T87" fmla="*/ 1 h 309"/>
                <a:gd name="T88" fmla="*/ 42 w 292"/>
                <a:gd name="T89" fmla="*/ 3 h 309"/>
                <a:gd name="T90" fmla="*/ 28 w 292"/>
                <a:gd name="T91" fmla="*/ 14 h 309"/>
                <a:gd name="T92" fmla="*/ 14 w 292"/>
                <a:gd name="T93" fmla="*/ 29 h 309"/>
                <a:gd name="T94" fmla="*/ 3 w 292"/>
                <a:gd name="T95" fmla="*/ 43 h 309"/>
                <a:gd name="T96" fmla="*/ 0 w 292"/>
                <a:gd name="T97" fmla="*/ 48 h 309"/>
                <a:gd name="T98" fmla="*/ 3 w 292"/>
                <a:gd name="T99" fmla="*/ 52 h 309"/>
                <a:gd name="T100" fmla="*/ 7 w 292"/>
                <a:gd name="T101" fmla="*/ 54 h 309"/>
                <a:gd name="T102" fmla="*/ 11 w 292"/>
                <a:gd name="T103" fmla="*/ 52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92" h="309">
                  <a:moveTo>
                    <a:pt x="11" y="52"/>
                  </a:moveTo>
                  <a:lnTo>
                    <a:pt x="11" y="52"/>
                  </a:lnTo>
                  <a:lnTo>
                    <a:pt x="23" y="39"/>
                  </a:lnTo>
                  <a:lnTo>
                    <a:pt x="34" y="27"/>
                  </a:lnTo>
                  <a:lnTo>
                    <a:pt x="34" y="27"/>
                  </a:lnTo>
                  <a:lnTo>
                    <a:pt x="41" y="19"/>
                  </a:lnTo>
                  <a:lnTo>
                    <a:pt x="45" y="16"/>
                  </a:lnTo>
                  <a:lnTo>
                    <a:pt x="49" y="14"/>
                  </a:lnTo>
                  <a:lnTo>
                    <a:pt x="49" y="14"/>
                  </a:lnTo>
                  <a:lnTo>
                    <a:pt x="55" y="12"/>
                  </a:lnTo>
                  <a:lnTo>
                    <a:pt x="60" y="13"/>
                  </a:lnTo>
                  <a:lnTo>
                    <a:pt x="60" y="13"/>
                  </a:lnTo>
                  <a:lnTo>
                    <a:pt x="66" y="16"/>
                  </a:lnTo>
                  <a:lnTo>
                    <a:pt x="73" y="20"/>
                  </a:lnTo>
                  <a:lnTo>
                    <a:pt x="73" y="20"/>
                  </a:lnTo>
                  <a:lnTo>
                    <a:pt x="90" y="34"/>
                  </a:lnTo>
                  <a:lnTo>
                    <a:pt x="99" y="42"/>
                  </a:lnTo>
                  <a:lnTo>
                    <a:pt x="109" y="48"/>
                  </a:lnTo>
                  <a:lnTo>
                    <a:pt x="109" y="48"/>
                  </a:lnTo>
                  <a:lnTo>
                    <a:pt x="119" y="54"/>
                  </a:lnTo>
                  <a:lnTo>
                    <a:pt x="131" y="60"/>
                  </a:lnTo>
                  <a:lnTo>
                    <a:pt x="154" y="69"/>
                  </a:lnTo>
                  <a:lnTo>
                    <a:pt x="154" y="69"/>
                  </a:lnTo>
                  <a:lnTo>
                    <a:pt x="180" y="79"/>
                  </a:lnTo>
                  <a:lnTo>
                    <a:pt x="192" y="84"/>
                  </a:lnTo>
                  <a:lnTo>
                    <a:pt x="205" y="91"/>
                  </a:lnTo>
                  <a:lnTo>
                    <a:pt x="205" y="91"/>
                  </a:lnTo>
                  <a:lnTo>
                    <a:pt x="215" y="96"/>
                  </a:lnTo>
                  <a:lnTo>
                    <a:pt x="223" y="102"/>
                  </a:lnTo>
                  <a:lnTo>
                    <a:pt x="223" y="102"/>
                  </a:lnTo>
                  <a:lnTo>
                    <a:pt x="229" y="108"/>
                  </a:lnTo>
                  <a:lnTo>
                    <a:pt x="233" y="114"/>
                  </a:lnTo>
                  <a:lnTo>
                    <a:pt x="233" y="114"/>
                  </a:lnTo>
                  <a:lnTo>
                    <a:pt x="237" y="124"/>
                  </a:lnTo>
                  <a:lnTo>
                    <a:pt x="240" y="133"/>
                  </a:lnTo>
                  <a:lnTo>
                    <a:pt x="247" y="153"/>
                  </a:lnTo>
                  <a:lnTo>
                    <a:pt x="247" y="153"/>
                  </a:lnTo>
                  <a:lnTo>
                    <a:pt x="254" y="179"/>
                  </a:lnTo>
                  <a:lnTo>
                    <a:pt x="259" y="204"/>
                  </a:lnTo>
                  <a:lnTo>
                    <a:pt x="259" y="204"/>
                  </a:lnTo>
                  <a:lnTo>
                    <a:pt x="269" y="255"/>
                  </a:lnTo>
                  <a:lnTo>
                    <a:pt x="274" y="280"/>
                  </a:lnTo>
                  <a:lnTo>
                    <a:pt x="281" y="305"/>
                  </a:lnTo>
                  <a:lnTo>
                    <a:pt x="281" y="305"/>
                  </a:lnTo>
                  <a:lnTo>
                    <a:pt x="282" y="307"/>
                  </a:lnTo>
                  <a:lnTo>
                    <a:pt x="284" y="309"/>
                  </a:lnTo>
                  <a:lnTo>
                    <a:pt x="286" y="309"/>
                  </a:lnTo>
                  <a:lnTo>
                    <a:pt x="288" y="309"/>
                  </a:lnTo>
                  <a:lnTo>
                    <a:pt x="290" y="308"/>
                  </a:lnTo>
                  <a:lnTo>
                    <a:pt x="291" y="306"/>
                  </a:lnTo>
                  <a:lnTo>
                    <a:pt x="292" y="304"/>
                  </a:lnTo>
                  <a:lnTo>
                    <a:pt x="292" y="302"/>
                  </a:lnTo>
                  <a:lnTo>
                    <a:pt x="292" y="302"/>
                  </a:lnTo>
                  <a:lnTo>
                    <a:pt x="287" y="279"/>
                  </a:lnTo>
                  <a:lnTo>
                    <a:pt x="283" y="255"/>
                  </a:lnTo>
                  <a:lnTo>
                    <a:pt x="273" y="210"/>
                  </a:lnTo>
                  <a:lnTo>
                    <a:pt x="273" y="210"/>
                  </a:lnTo>
                  <a:lnTo>
                    <a:pt x="268" y="185"/>
                  </a:lnTo>
                  <a:lnTo>
                    <a:pt x="262" y="160"/>
                  </a:lnTo>
                  <a:lnTo>
                    <a:pt x="255" y="135"/>
                  </a:lnTo>
                  <a:lnTo>
                    <a:pt x="251" y="124"/>
                  </a:lnTo>
                  <a:lnTo>
                    <a:pt x="246" y="112"/>
                  </a:lnTo>
                  <a:lnTo>
                    <a:pt x="246" y="112"/>
                  </a:lnTo>
                  <a:lnTo>
                    <a:pt x="241" y="104"/>
                  </a:lnTo>
                  <a:lnTo>
                    <a:pt x="236" y="97"/>
                  </a:lnTo>
                  <a:lnTo>
                    <a:pt x="236" y="97"/>
                  </a:lnTo>
                  <a:lnTo>
                    <a:pt x="233" y="93"/>
                  </a:lnTo>
                  <a:lnTo>
                    <a:pt x="229" y="90"/>
                  </a:lnTo>
                  <a:lnTo>
                    <a:pt x="220" y="84"/>
                  </a:lnTo>
                  <a:lnTo>
                    <a:pt x="220" y="84"/>
                  </a:lnTo>
                  <a:lnTo>
                    <a:pt x="207" y="77"/>
                  </a:lnTo>
                  <a:lnTo>
                    <a:pt x="195" y="71"/>
                  </a:lnTo>
                  <a:lnTo>
                    <a:pt x="169" y="61"/>
                  </a:lnTo>
                  <a:lnTo>
                    <a:pt x="169" y="61"/>
                  </a:lnTo>
                  <a:lnTo>
                    <a:pt x="144" y="51"/>
                  </a:lnTo>
                  <a:lnTo>
                    <a:pt x="131" y="46"/>
                  </a:lnTo>
                  <a:lnTo>
                    <a:pt x="119" y="40"/>
                  </a:lnTo>
                  <a:lnTo>
                    <a:pt x="119" y="40"/>
                  </a:lnTo>
                  <a:lnTo>
                    <a:pt x="109" y="33"/>
                  </a:lnTo>
                  <a:lnTo>
                    <a:pt x="100" y="26"/>
                  </a:lnTo>
                  <a:lnTo>
                    <a:pt x="81" y="11"/>
                  </a:lnTo>
                  <a:lnTo>
                    <a:pt x="81" y="11"/>
                  </a:lnTo>
                  <a:lnTo>
                    <a:pt x="74" y="6"/>
                  </a:lnTo>
                  <a:lnTo>
                    <a:pt x="65" y="1"/>
                  </a:lnTo>
                  <a:lnTo>
                    <a:pt x="61" y="0"/>
                  </a:lnTo>
                  <a:lnTo>
                    <a:pt x="57" y="0"/>
                  </a:lnTo>
                  <a:lnTo>
                    <a:pt x="51" y="0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2" y="3"/>
                  </a:lnTo>
                  <a:lnTo>
                    <a:pt x="37" y="7"/>
                  </a:lnTo>
                  <a:lnTo>
                    <a:pt x="28" y="14"/>
                  </a:lnTo>
                  <a:lnTo>
                    <a:pt x="28" y="14"/>
                  </a:lnTo>
                  <a:lnTo>
                    <a:pt x="14" y="29"/>
                  </a:lnTo>
                  <a:lnTo>
                    <a:pt x="3" y="43"/>
                  </a:lnTo>
                  <a:lnTo>
                    <a:pt x="3" y="43"/>
                  </a:lnTo>
                  <a:lnTo>
                    <a:pt x="1" y="46"/>
                  </a:lnTo>
                  <a:lnTo>
                    <a:pt x="0" y="48"/>
                  </a:lnTo>
                  <a:lnTo>
                    <a:pt x="1" y="50"/>
                  </a:lnTo>
                  <a:lnTo>
                    <a:pt x="3" y="52"/>
                  </a:lnTo>
                  <a:lnTo>
                    <a:pt x="5" y="53"/>
                  </a:lnTo>
                  <a:lnTo>
                    <a:pt x="7" y="54"/>
                  </a:lnTo>
                  <a:lnTo>
                    <a:pt x="9" y="53"/>
                  </a:lnTo>
                  <a:lnTo>
                    <a:pt x="11" y="52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908993FC-2F96-1BBF-33DD-1EE4F9DB94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6" y="2535"/>
              <a:ext cx="164" cy="192"/>
            </a:xfrm>
            <a:custGeom>
              <a:avLst/>
              <a:gdLst>
                <a:gd name="T0" fmla="*/ 12 w 328"/>
                <a:gd name="T1" fmla="*/ 381 h 385"/>
                <a:gd name="T2" fmla="*/ 24 w 328"/>
                <a:gd name="T3" fmla="*/ 363 h 385"/>
                <a:gd name="T4" fmla="*/ 39 w 328"/>
                <a:gd name="T5" fmla="*/ 346 h 385"/>
                <a:gd name="T6" fmla="*/ 73 w 328"/>
                <a:gd name="T7" fmla="*/ 318 h 385"/>
                <a:gd name="T8" fmla="*/ 92 w 328"/>
                <a:gd name="T9" fmla="*/ 303 h 385"/>
                <a:gd name="T10" fmla="*/ 131 w 328"/>
                <a:gd name="T11" fmla="*/ 275 h 385"/>
                <a:gd name="T12" fmla="*/ 150 w 328"/>
                <a:gd name="T13" fmla="*/ 261 h 385"/>
                <a:gd name="T14" fmla="*/ 184 w 328"/>
                <a:gd name="T15" fmla="*/ 231 h 385"/>
                <a:gd name="T16" fmla="*/ 216 w 328"/>
                <a:gd name="T17" fmla="*/ 198 h 385"/>
                <a:gd name="T18" fmla="*/ 234 w 328"/>
                <a:gd name="T19" fmla="*/ 177 h 385"/>
                <a:gd name="T20" fmla="*/ 268 w 328"/>
                <a:gd name="T21" fmla="*/ 135 h 385"/>
                <a:gd name="T22" fmla="*/ 283 w 328"/>
                <a:gd name="T23" fmla="*/ 114 h 385"/>
                <a:gd name="T24" fmla="*/ 305 w 328"/>
                <a:gd name="T25" fmla="*/ 77 h 385"/>
                <a:gd name="T26" fmla="*/ 317 w 328"/>
                <a:gd name="T27" fmla="*/ 50 h 385"/>
                <a:gd name="T28" fmla="*/ 325 w 328"/>
                <a:gd name="T29" fmla="*/ 22 h 385"/>
                <a:gd name="T30" fmla="*/ 328 w 328"/>
                <a:gd name="T31" fmla="*/ 9 h 385"/>
                <a:gd name="T32" fmla="*/ 327 w 328"/>
                <a:gd name="T33" fmla="*/ 3 h 385"/>
                <a:gd name="T34" fmla="*/ 323 w 328"/>
                <a:gd name="T35" fmla="*/ 1 h 385"/>
                <a:gd name="T36" fmla="*/ 319 w 328"/>
                <a:gd name="T37" fmla="*/ 1 h 385"/>
                <a:gd name="T38" fmla="*/ 317 w 328"/>
                <a:gd name="T39" fmla="*/ 5 h 385"/>
                <a:gd name="T40" fmla="*/ 313 w 328"/>
                <a:gd name="T41" fmla="*/ 17 h 385"/>
                <a:gd name="T42" fmla="*/ 306 w 328"/>
                <a:gd name="T43" fmla="*/ 41 h 385"/>
                <a:gd name="T44" fmla="*/ 290 w 328"/>
                <a:gd name="T45" fmla="*/ 75 h 385"/>
                <a:gd name="T46" fmla="*/ 277 w 328"/>
                <a:gd name="T47" fmla="*/ 98 h 385"/>
                <a:gd name="T48" fmla="*/ 247 w 328"/>
                <a:gd name="T49" fmla="*/ 141 h 385"/>
                <a:gd name="T50" fmla="*/ 212 w 328"/>
                <a:gd name="T51" fmla="*/ 183 h 385"/>
                <a:gd name="T52" fmla="*/ 181 w 328"/>
                <a:gd name="T53" fmla="*/ 216 h 385"/>
                <a:gd name="T54" fmla="*/ 147 w 328"/>
                <a:gd name="T55" fmla="*/ 247 h 385"/>
                <a:gd name="T56" fmla="*/ 128 w 328"/>
                <a:gd name="T57" fmla="*/ 261 h 385"/>
                <a:gd name="T58" fmla="*/ 69 w 328"/>
                <a:gd name="T59" fmla="*/ 304 h 385"/>
                <a:gd name="T60" fmla="*/ 50 w 328"/>
                <a:gd name="T61" fmla="*/ 319 h 385"/>
                <a:gd name="T62" fmla="*/ 23 w 328"/>
                <a:gd name="T63" fmla="*/ 344 h 385"/>
                <a:gd name="T64" fmla="*/ 8 w 328"/>
                <a:gd name="T65" fmla="*/ 364 h 385"/>
                <a:gd name="T66" fmla="*/ 2 w 328"/>
                <a:gd name="T67" fmla="*/ 375 h 385"/>
                <a:gd name="T68" fmla="*/ 2 w 328"/>
                <a:gd name="T69" fmla="*/ 380 h 385"/>
                <a:gd name="T70" fmla="*/ 5 w 328"/>
                <a:gd name="T71" fmla="*/ 384 h 385"/>
                <a:gd name="T72" fmla="*/ 9 w 328"/>
                <a:gd name="T73" fmla="*/ 385 h 385"/>
                <a:gd name="T74" fmla="*/ 12 w 328"/>
                <a:gd name="T75" fmla="*/ 381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28" h="385">
                  <a:moveTo>
                    <a:pt x="12" y="381"/>
                  </a:moveTo>
                  <a:lnTo>
                    <a:pt x="12" y="381"/>
                  </a:lnTo>
                  <a:lnTo>
                    <a:pt x="19" y="372"/>
                  </a:lnTo>
                  <a:lnTo>
                    <a:pt x="24" y="363"/>
                  </a:lnTo>
                  <a:lnTo>
                    <a:pt x="31" y="354"/>
                  </a:lnTo>
                  <a:lnTo>
                    <a:pt x="39" y="346"/>
                  </a:lnTo>
                  <a:lnTo>
                    <a:pt x="55" y="332"/>
                  </a:lnTo>
                  <a:lnTo>
                    <a:pt x="73" y="318"/>
                  </a:lnTo>
                  <a:lnTo>
                    <a:pt x="73" y="318"/>
                  </a:lnTo>
                  <a:lnTo>
                    <a:pt x="92" y="303"/>
                  </a:lnTo>
                  <a:lnTo>
                    <a:pt x="111" y="289"/>
                  </a:lnTo>
                  <a:lnTo>
                    <a:pt x="131" y="275"/>
                  </a:lnTo>
                  <a:lnTo>
                    <a:pt x="150" y="261"/>
                  </a:lnTo>
                  <a:lnTo>
                    <a:pt x="150" y="261"/>
                  </a:lnTo>
                  <a:lnTo>
                    <a:pt x="167" y="247"/>
                  </a:lnTo>
                  <a:lnTo>
                    <a:pt x="184" y="231"/>
                  </a:lnTo>
                  <a:lnTo>
                    <a:pt x="200" y="214"/>
                  </a:lnTo>
                  <a:lnTo>
                    <a:pt x="216" y="198"/>
                  </a:lnTo>
                  <a:lnTo>
                    <a:pt x="216" y="198"/>
                  </a:lnTo>
                  <a:lnTo>
                    <a:pt x="234" y="177"/>
                  </a:lnTo>
                  <a:lnTo>
                    <a:pt x="251" y="156"/>
                  </a:lnTo>
                  <a:lnTo>
                    <a:pt x="268" y="135"/>
                  </a:lnTo>
                  <a:lnTo>
                    <a:pt x="283" y="114"/>
                  </a:lnTo>
                  <a:lnTo>
                    <a:pt x="283" y="114"/>
                  </a:lnTo>
                  <a:lnTo>
                    <a:pt x="298" y="89"/>
                  </a:lnTo>
                  <a:lnTo>
                    <a:pt x="305" y="77"/>
                  </a:lnTo>
                  <a:lnTo>
                    <a:pt x="311" y="64"/>
                  </a:lnTo>
                  <a:lnTo>
                    <a:pt x="317" y="50"/>
                  </a:lnTo>
                  <a:lnTo>
                    <a:pt x="322" y="36"/>
                  </a:lnTo>
                  <a:lnTo>
                    <a:pt x="325" y="22"/>
                  </a:lnTo>
                  <a:lnTo>
                    <a:pt x="328" y="9"/>
                  </a:lnTo>
                  <a:lnTo>
                    <a:pt x="328" y="9"/>
                  </a:lnTo>
                  <a:lnTo>
                    <a:pt x="328" y="5"/>
                  </a:lnTo>
                  <a:lnTo>
                    <a:pt x="327" y="3"/>
                  </a:lnTo>
                  <a:lnTo>
                    <a:pt x="325" y="2"/>
                  </a:lnTo>
                  <a:lnTo>
                    <a:pt x="323" y="1"/>
                  </a:lnTo>
                  <a:lnTo>
                    <a:pt x="321" y="0"/>
                  </a:lnTo>
                  <a:lnTo>
                    <a:pt x="319" y="1"/>
                  </a:lnTo>
                  <a:lnTo>
                    <a:pt x="318" y="2"/>
                  </a:lnTo>
                  <a:lnTo>
                    <a:pt x="317" y="5"/>
                  </a:lnTo>
                  <a:lnTo>
                    <a:pt x="317" y="5"/>
                  </a:lnTo>
                  <a:lnTo>
                    <a:pt x="313" y="17"/>
                  </a:lnTo>
                  <a:lnTo>
                    <a:pt x="310" y="30"/>
                  </a:lnTo>
                  <a:lnTo>
                    <a:pt x="306" y="41"/>
                  </a:lnTo>
                  <a:lnTo>
                    <a:pt x="302" y="53"/>
                  </a:lnTo>
                  <a:lnTo>
                    <a:pt x="290" y="75"/>
                  </a:lnTo>
                  <a:lnTo>
                    <a:pt x="277" y="98"/>
                  </a:lnTo>
                  <a:lnTo>
                    <a:pt x="277" y="98"/>
                  </a:lnTo>
                  <a:lnTo>
                    <a:pt x="263" y="120"/>
                  </a:lnTo>
                  <a:lnTo>
                    <a:pt x="247" y="141"/>
                  </a:lnTo>
                  <a:lnTo>
                    <a:pt x="230" y="163"/>
                  </a:lnTo>
                  <a:lnTo>
                    <a:pt x="212" y="183"/>
                  </a:lnTo>
                  <a:lnTo>
                    <a:pt x="212" y="183"/>
                  </a:lnTo>
                  <a:lnTo>
                    <a:pt x="181" y="216"/>
                  </a:lnTo>
                  <a:lnTo>
                    <a:pt x="165" y="232"/>
                  </a:lnTo>
                  <a:lnTo>
                    <a:pt x="147" y="247"/>
                  </a:lnTo>
                  <a:lnTo>
                    <a:pt x="147" y="247"/>
                  </a:lnTo>
                  <a:lnTo>
                    <a:pt x="128" y="261"/>
                  </a:lnTo>
                  <a:lnTo>
                    <a:pt x="109" y="275"/>
                  </a:lnTo>
                  <a:lnTo>
                    <a:pt x="69" y="304"/>
                  </a:lnTo>
                  <a:lnTo>
                    <a:pt x="69" y="304"/>
                  </a:lnTo>
                  <a:lnTo>
                    <a:pt x="50" y="319"/>
                  </a:lnTo>
                  <a:lnTo>
                    <a:pt x="31" y="336"/>
                  </a:lnTo>
                  <a:lnTo>
                    <a:pt x="23" y="344"/>
                  </a:lnTo>
                  <a:lnTo>
                    <a:pt x="15" y="354"/>
                  </a:lnTo>
                  <a:lnTo>
                    <a:pt x="8" y="364"/>
                  </a:lnTo>
                  <a:lnTo>
                    <a:pt x="2" y="375"/>
                  </a:lnTo>
                  <a:lnTo>
                    <a:pt x="2" y="375"/>
                  </a:lnTo>
                  <a:lnTo>
                    <a:pt x="0" y="378"/>
                  </a:lnTo>
                  <a:lnTo>
                    <a:pt x="2" y="380"/>
                  </a:lnTo>
                  <a:lnTo>
                    <a:pt x="3" y="383"/>
                  </a:lnTo>
                  <a:lnTo>
                    <a:pt x="5" y="384"/>
                  </a:lnTo>
                  <a:lnTo>
                    <a:pt x="7" y="385"/>
                  </a:lnTo>
                  <a:lnTo>
                    <a:pt x="9" y="385"/>
                  </a:lnTo>
                  <a:lnTo>
                    <a:pt x="11" y="384"/>
                  </a:lnTo>
                  <a:lnTo>
                    <a:pt x="12" y="381"/>
                  </a:lnTo>
                  <a:lnTo>
                    <a:pt x="12" y="3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6CDCAEA5-85BB-6E50-2885-F88D20A23C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6" y="2519"/>
              <a:ext cx="465" cy="530"/>
            </a:xfrm>
            <a:custGeom>
              <a:avLst/>
              <a:gdLst>
                <a:gd name="T0" fmla="*/ 522 w 931"/>
                <a:gd name="T1" fmla="*/ 36 h 1061"/>
                <a:gd name="T2" fmla="*/ 498 w 931"/>
                <a:gd name="T3" fmla="*/ 80 h 1061"/>
                <a:gd name="T4" fmla="*/ 448 w 931"/>
                <a:gd name="T5" fmla="*/ 121 h 1061"/>
                <a:gd name="T6" fmla="*/ 345 w 931"/>
                <a:gd name="T7" fmla="*/ 172 h 1061"/>
                <a:gd name="T8" fmla="*/ 262 w 931"/>
                <a:gd name="T9" fmla="*/ 218 h 1061"/>
                <a:gd name="T10" fmla="*/ 206 w 931"/>
                <a:gd name="T11" fmla="*/ 272 h 1061"/>
                <a:gd name="T12" fmla="*/ 119 w 931"/>
                <a:gd name="T13" fmla="*/ 343 h 1061"/>
                <a:gd name="T14" fmla="*/ 47 w 931"/>
                <a:gd name="T15" fmla="*/ 405 h 1061"/>
                <a:gd name="T16" fmla="*/ 21 w 931"/>
                <a:gd name="T17" fmla="*/ 443 h 1061"/>
                <a:gd name="T18" fmla="*/ 5 w 931"/>
                <a:gd name="T19" fmla="*/ 488 h 1061"/>
                <a:gd name="T20" fmla="*/ 1 w 931"/>
                <a:gd name="T21" fmla="*/ 560 h 1061"/>
                <a:gd name="T22" fmla="*/ 16 w 931"/>
                <a:gd name="T23" fmla="*/ 615 h 1061"/>
                <a:gd name="T24" fmla="*/ 52 w 931"/>
                <a:gd name="T25" fmla="*/ 670 h 1061"/>
                <a:gd name="T26" fmla="*/ 155 w 931"/>
                <a:gd name="T27" fmla="*/ 757 h 1061"/>
                <a:gd name="T28" fmla="*/ 217 w 931"/>
                <a:gd name="T29" fmla="*/ 810 h 1061"/>
                <a:gd name="T30" fmla="*/ 257 w 931"/>
                <a:gd name="T31" fmla="*/ 871 h 1061"/>
                <a:gd name="T32" fmla="*/ 317 w 931"/>
                <a:gd name="T33" fmla="*/ 985 h 1061"/>
                <a:gd name="T34" fmla="*/ 355 w 931"/>
                <a:gd name="T35" fmla="*/ 1021 h 1061"/>
                <a:gd name="T36" fmla="*/ 416 w 931"/>
                <a:gd name="T37" fmla="*/ 1048 h 1061"/>
                <a:gd name="T38" fmla="*/ 484 w 931"/>
                <a:gd name="T39" fmla="*/ 1059 h 1061"/>
                <a:gd name="T40" fmla="*/ 553 w 931"/>
                <a:gd name="T41" fmla="*/ 1058 h 1061"/>
                <a:gd name="T42" fmla="*/ 636 w 931"/>
                <a:gd name="T43" fmla="*/ 1039 h 1061"/>
                <a:gd name="T44" fmla="*/ 708 w 931"/>
                <a:gd name="T45" fmla="*/ 1005 h 1061"/>
                <a:gd name="T46" fmla="*/ 816 w 931"/>
                <a:gd name="T47" fmla="*/ 925 h 1061"/>
                <a:gd name="T48" fmla="*/ 889 w 931"/>
                <a:gd name="T49" fmla="*/ 858 h 1061"/>
                <a:gd name="T50" fmla="*/ 923 w 931"/>
                <a:gd name="T51" fmla="*/ 811 h 1061"/>
                <a:gd name="T52" fmla="*/ 931 w 931"/>
                <a:gd name="T53" fmla="*/ 783 h 1061"/>
                <a:gd name="T54" fmla="*/ 920 w 931"/>
                <a:gd name="T55" fmla="*/ 781 h 1061"/>
                <a:gd name="T56" fmla="*/ 914 w 931"/>
                <a:gd name="T57" fmla="*/ 801 h 1061"/>
                <a:gd name="T58" fmla="*/ 893 w 931"/>
                <a:gd name="T59" fmla="*/ 834 h 1061"/>
                <a:gd name="T60" fmla="*/ 819 w 931"/>
                <a:gd name="T61" fmla="*/ 905 h 1061"/>
                <a:gd name="T62" fmla="*/ 746 w 931"/>
                <a:gd name="T63" fmla="*/ 964 h 1061"/>
                <a:gd name="T64" fmla="*/ 684 w 931"/>
                <a:gd name="T65" fmla="*/ 1004 h 1061"/>
                <a:gd name="T66" fmla="*/ 606 w 931"/>
                <a:gd name="T67" fmla="*/ 1035 h 1061"/>
                <a:gd name="T68" fmla="*/ 539 w 931"/>
                <a:gd name="T69" fmla="*/ 1047 h 1061"/>
                <a:gd name="T70" fmla="*/ 472 w 931"/>
                <a:gd name="T71" fmla="*/ 1046 h 1061"/>
                <a:gd name="T72" fmla="*/ 397 w 931"/>
                <a:gd name="T73" fmla="*/ 1029 h 1061"/>
                <a:gd name="T74" fmla="*/ 348 w 931"/>
                <a:gd name="T75" fmla="*/ 1000 h 1061"/>
                <a:gd name="T76" fmla="*/ 312 w 931"/>
                <a:gd name="T77" fmla="*/ 956 h 1061"/>
                <a:gd name="T78" fmla="*/ 262 w 931"/>
                <a:gd name="T79" fmla="*/ 854 h 1061"/>
                <a:gd name="T80" fmla="*/ 198 w 931"/>
                <a:gd name="T81" fmla="*/ 775 h 1061"/>
                <a:gd name="T82" fmla="*/ 112 w 931"/>
                <a:gd name="T83" fmla="*/ 708 h 1061"/>
                <a:gd name="T84" fmla="*/ 48 w 931"/>
                <a:gd name="T85" fmla="*/ 645 h 1061"/>
                <a:gd name="T86" fmla="*/ 23 w 931"/>
                <a:gd name="T87" fmla="*/ 596 h 1061"/>
                <a:gd name="T88" fmla="*/ 13 w 931"/>
                <a:gd name="T89" fmla="*/ 527 h 1061"/>
                <a:gd name="T90" fmla="*/ 21 w 931"/>
                <a:gd name="T91" fmla="*/ 478 h 1061"/>
                <a:gd name="T92" fmla="*/ 41 w 931"/>
                <a:gd name="T93" fmla="*/ 434 h 1061"/>
                <a:gd name="T94" fmla="*/ 103 w 931"/>
                <a:gd name="T95" fmla="*/ 371 h 1061"/>
                <a:gd name="T96" fmla="*/ 181 w 931"/>
                <a:gd name="T97" fmla="*/ 313 h 1061"/>
                <a:gd name="T98" fmla="*/ 241 w 931"/>
                <a:gd name="T99" fmla="*/ 253 h 1061"/>
                <a:gd name="T100" fmla="*/ 303 w 931"/>
                <a:gd name="T101" fmla="*/ 208 h 1061"/>
                <a:gd name="T102" fmla="*/ 407 w 931"/>
                <a:gd name="T103" fmla="*/ 157 h 1061"/>
                <a:gd name="T104" fmla="*/ 497 w 931"/>
                <a:gd name="T105" fmla="*/ 100 h 1061"/>
                <a:gd name="T106" fmla="*/ 528 w 931"/>
                <a:gd name="T107" fmla="*/ 58 h 1061"/>
                <a:gd name="T108" fmla="*/ 539 w 931"/>
                <a:gd name="T109" fmla="*/ 17 h 1061"/>
                <a:gd name="T110" fmla="*/ 536 w 931"/>
                <a:gd name="T111" fmla="*/ 1 h 1061"/>
                <a:gd name="T112" fmla="*/ 528 w 931"/>
                <a:gd name="T113" fmla="*/ 7 h 1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31" h="1061">
                  <a:moveTo>
                    <a:pt x="528" y="7"/>
                  </a:moveTo>
                  <a:lnTo>
                    <a:pt x="528" y="7"/>
                  </a:lnTo>
                  <a:lnTo>
                    <a:pt x="527" y="17"/>
                  </a:lnTo>
                  <a:lnTo>
                    <a:pt x="524" y="27"/>
                  </a:lnTo>
                  <a:lnTo>
                    <a:pt x="522" y="36"/>
                  </a:lnTo>
                  <a:lnTo>
                    <a:pt x="519" y="46"/>
                  </a:lnTo>
                  <a:lnTo>
                    <a:pt x="515" y="55"/>
                  </a:lnTo>
                  <a:lnTo>
                    <a:pt x="510" y="64"/>
                  </a:lnTo>
                  <a:lnTo>
                    <a:pt x="504" y="72"/>
                  </a:lnTo>
                  <a:lnTo>
                    <a:pt x="498" y="80"/>
                  </a:lnTo>
                  <a:lnTo>
                    <a:pt x="498" y="80"/>
                  </a:lnTo>
                  <a:lnTo>
                    <a:pt x="491" y="88"/>
                  </a:lnTo>
                  <a:lnTo>
                    <a:pt x="482" y="96"/>
                  </a:lnTo>
                  <a:lnTo>
                    <a:pt x="465" y="109"/>
                  </a:lnTo>
                  <a:lnTo>
                    <a:pt x="448" y="121"/>
                  </a:lnTo>
                  <a:lnTo>
                    <a:pt x="429" y="132"/>
                  </a:lnTo>
                  <a:lnTo>
                    <a:pt x="429" y="132"/>
                  </a:lnTo>
                  <a:lnTo>
                    <a:pt x="409" y="143"/>
                  </a:lnTo>
                  <a:lnTo>
                    <a:pt x="388" y="153"/>
                  </a:lnTo>
                  <a:lnTo>
                    <a:pt x="345" y="172"/>
                  </a:lnTo>
                  <a:lnTo>
                    <a:pt x="324" y="183"/>
                  </a:lnTo>
                  <a:lnTo>
                    <a:pt x="303" y="194"/>
                  </a:lnTo>
                  <a:lnTo>
                    <a:pt x="283" y="205"/>
                  </a:lnTo>
                  <a:lnTo>
                    <a:pt x="262" y="218"/>
                  </a:lnTo>
                  <a:lnTo>
                    <a:pt x="262" y="218"/>
                  </a:lnTo>
                  <a:lnTo>
                    <a:pt x="247" y="230"/>
                  </a:lnTo>
                  <a:lnTo>
                    <a:pt x="232" y="245"/>
                  </a:lnTo>
                  <a:lnTo>
                    <a:pt x="232" y="245"/>
                  </a:lnTo>
                  <a:lnTo>
                    <a:pt x="215" y="263"/>
                  </a:lnTo>
                  <a:lnTo>
                    <a:pt x="206" y="272"/>
                  </a:lnTo>
                  <a:lnTo>
                    <a:pt x="197" y="281"/>
                  </a:lnTo>
                  <a:lnTo>
                    <a:pt x="197" y="281"/>
                  </a:lnTo>
                  <a:lnTo>
                    <a:pt x="179" y="298"/>
                  </a:lnTo>
                  <a:lnTo>
                    <a:pt x="158" y="314"/>
                  </a:lnTo>
                  <a:lnTo>
                    <a:pt x="119" y="343"/>
                  </a:lnTo>
                  <a:lnTo>
                    <a:pt x="119" y="343"/>
                  </a:lnTo>
                  <a:lnTo>
                    <a:pt x="100" y="357"/>
                  </a:lnTo>
                  <a:lnTo>
                    <a:pt x="81" y="372"/>
                  </a:lnTo>
                  <a:lnTo>
                    <a:pt x="64" y="388"/>
                  </a:lnTo>
                  <a:lnTo>
                    <a:pt x="47" y="405"/>
                  </a:lnTo>
                  <a:lnTo>
                    <a:pt x="47" y="405"/>
                  </a:lnTo>
                  <a:lnTo>
                    <a:pt x="40" y="413"/>
                  </a:lnTo>
                  <a:lnTo>
                    <a:pt x="33" y="423"/>
                  </a:lnTo>
                  <a:lnTo>
                    <a:pt x="27" y="433"/>
                  </a:lnTo>
                  <a:lnTo>
                    <a:pt x="21" y="443"/>
                  </a:lnTo>
                  <a:lnTo>
                    <a:pt x="16" y="454"/>
                  </a:lnTo>
                  <a:lnTo>
                    <a:pt x="11" y="464"/>
                  </a:lnTo>
                  <a:lnTo>
                    <a:pt x="8" y="476"/>
                  </a:lnTo>
                  <a:lnTo>
                    <a:pt x="5" y="488"/>
                  </a:lnTo>
                  <a:lnTo>
                    <a:pt x="5" y="488"/>
                  </a:lnTo>
                  <a:lnTo>
                    <a:pt x="3" y="502"/>
                  </a:lnTo>
                  <a:lnTo>
                    <a:pt x="0" y="517"/>
                  </a:lnTo>
                  <a:lnTo>
                    <a:pt x="0" y="530"/>
                  </a:lnTo>
                  <a:lnTo>
                    <a:pt x="0" y="545"/>
                  </a:lnTo>
                  <a:lnTo>
                    <a:pt x="1" y="560"/>
                  </a:lnTo>
                  <a:lnTo>
                    <a:pt x="4" y="575"/>
                  </a:lnTo>
                  <a:lnTo>
                    <a:pt x="7" y="589"/>
                  </a:lnTo>
                  <a:lnTo>
                    <a:pt x="12" y="603"/>
                  </a:lnTo>
                  <a:lnTo>
                    <a:pt x="12" y="603"/>
                  </a:lnTo>
                  <a:lnTo>
                    <a:pt x="16" y="615"/>
                  </a:lnTo>
                  <a:lnTo>
                    <a:pt x="22" y="627"/>
                  </a:lnTo>
                  <a:lnTo>
                    <a:pt x="29" y="639"/>
                  </a:lnTo>
                  <a:lnTo>
                    <a:pt x="35" y="649"/>
                  </a:lnTo>
                  <a:lnTo>
                    <a:pt x="44" y="660"/>
                  </a:lnTo>
                  <a:lnTo>
                    <a:pt x="52" y="670"/>
                  </a:lnTo>
                  <a:lnTo>
                    <a:pt x="70" y="689"/>
                  </a:lnTo>
                  <a:lnTo>
                    <a:pt x="70" y="689"/>
                  </a:lnTo>
                  <a:lnTo>
                    <a:pt x="91" y="707"/>
                  </a:lnTo>
                  <a:lnTo>
                    <a:pt x="112" y="724"/>
                  </a:lnTo>
                  <a:lnTo>
                    <a:pt x="155" y="757"/>
                  </a:lnTo>
                  <a:lnTo>
                    <a:pt x="155" y="757"/>
                  </a:lnTo>
                  <a:lnTo>
                    <a:pt x="176" y="773"/>
                  </a:lnTo>
                  <a:lnTo>
                    <a:pt x="198" y="791"/>
                  </a:lnTo>
                  <a:lnTo>
                    <a:pt x="207" y="800"/>
                  </a:lnTo>
                  <a:lnTo>
                    <a:pt x="217" y="810"/>
                  </a:lnTo>
                  <a:lnTo>
                    <a:pt x="225" y="820"/>
                  </a:lnTo>
                  <a:lnTo>
                    <a:pt x="234" y="831"/>
                  </a:lnTo>
                  <a:lnTo>
                    <a:pt x="234" y="831"/>
                  </a:lnTo>
                  <a:lnTo>
                    <a:pt x="247" y="851"/>
                  </a:lnTo>
                  <a:lnTo>
                    <a:pt x="257" y="871"/>
                  </a:lnTo>
                  <a:lnTo>
                    <a:pt x="276" y="914"/>
                  </a:lnTo>
                  <a:lnTo>
                    <a:pt x="286" y="935"/>
                  </a:lnTo>
                  <a:lnTo>
                    <a:pt x="296" y="956"/>
                  </a:lnTo>
                  <a:lnTo>
                    <a:pt x="309" y="976"/>
                  </a:lnTo>
                  <a:lnTo>
                    <a:pt x="317" y="985"/>
                  </a:lnTo>
                  <a:lnTo>
                    <a:pt x="324" y="995"/>
                  </a:lnTo>
                  <a:lnTo>
                    <a:pt x="324" y="995"/>
                  </a:lnTo>
                  <a:lnTo>
                    <a:pt x="334" y="1004"/>
                  </a:lnTo>
                  <a:lnTo>
                    <a:pt x="343" y="1013"/>
                  </a:lnTo>
                  <a:lnTo>
                    <a:pt x="355" y="1021"/>
                  </a:lnTo>
                  <a:lnTo>
                    <a:pt x="366" y="1028"/>
                  </a:lnTo>
                  <a:lnTo>
                    <a:pt x="378" y="1034"/>
                  </a:lnTo>
                  <a:lnTo>
                    <a:pt x="391" y="1039"/>
                  </a:lnTo>
                  <a:lnTo>
                    <a:pt x="404" y="1044"/>
                  </a:lnTo>
                  <a:lnTo>
                    <a:pt x="416" y="1048"/>
                  </a:lnTo>
                  <a:lnTo>
                    <a:pt x="416" y="1048"/>
                  </a:lnTo>
                  <a:lnTo>
                    <a:pt x="433" y="1052"/>
                  </a:lnTo>
                  <a:lnTo>
                    <a:pt x="450" y="1055"/>
                  </a:lnTo>
                  <a:lnTo>
                    <a:pt x="467" y="1057"/>
                  </a:lnTo>
                  <a:lnTo>
                    <a:pt x="484" y="1059"/>
                  </a:lnTo>
                  <a:lnTo>
                    <a:pt x="502" y="1061"/>
                  </a:lnTo>
                  <a:lnTo>
                    <a:pt x="519" y="1061"/>
                  </a:lnTo>
                  <a:lnTo>
                    <a:pt x="536" y="1059"/>
                  </a:lnTo>
                  <a:lnTo>
                    <a:pt x="553" y="1058"/>
                  </a:lnTo>
                  <a:lnTo>
                    <a:pt x="553" y="1058"/>
                  </a:lnTo>
                  <a:lnTo>
                    <a:pt x="570" y="1055"/>
                  </a:lnTo>
                  <a:lnTo>
                    <a:pt x="587" y="1053"/>
                  </a:lnTo>
                  <a:lnTo>
                    <a:pt x="604" y="1049"/>
                  </a:lnTo>
                  <a:lnTo>
                    <a:pt x="620" y="1045"/>
                  </a:lnTo>
                  <a:lnTo>
                    <a:pt x="636" y="1039"/>
                  </a:lnTo>
                  <a:lnTo>
                    <a:pt x="652" y="1033"/>
                  </a:lnTo>
                  <a:lnTo>
                    <a:pt x="668" y="1027"/>
                  </a:lnTo>
                  <a:lnTo>
                    <a:pt x="683" y="1019"/>
                  </a:lnTo>
                  <a:lnTo>
                    <a:pt x="683" y="1019"/>
                  </a:lnTo>
                  <a:lnTo>
                    <a:pt x="708" y="1005"/>
                  </a:lnTo>
                  <a:lnTo>
                    <a:pt x="731" y="989"/>
                  </a:lnTo>
                  <a:lnTo>
                    <a:pt x="755" y="973"/>
                  </a:lnTo>
                  <a:lnTo>
                    <a:pt x="777" y="955"/>
                  </a:lnTo>
                  <a:lnTo>
                    <a:pt x="777" y="955"/>
                  </a:lnTo>
                  <a:lnTo>
                    <a:pt x="816" y="925"/>
                  </a:lnTo>
                  <a:lnTo>
                    <a:pt x="835" y="909"/>
                  </a:lnTo>
                  <a:lnTo>
                    <a:pt x="854" y="892"/>
                  </a:lnTo>
                  <a:lnTo>
                    <a:pt x="854" y="892"/>
                  </a:lnTo>
                  <a:lnTo>
                    <a:pt x="872" y="875"/>
                  </a:lnTo>
                  <a:lnTo>
                    <a:pt x="889" y="858"/>
                  </a:lnTo>
                  <a:lnTo>
                    <a:pt x="905" y="838"/>
                  </a:lnTo>
                  <a:lnTo>
                    <a:pt x="913" y="828"/>
                  </a:lnTo>
                  <a:lnTo>
                    <a:pt x="919" y="818"/>
                  </a:lnTo>
                  <a:lnTo>
                    <a:pt x="919" y="818"/>
                  </a:lnTo>
                  <a:lnTo>
                    <a:pt x="923" y="811"/>
                  </a:lnTo>
                  <a:lnTo>
                    <a:pt x="927" y="802"/>
                  </a:lnTo>
                  <a:lnTo>
                    <a:pt x="930" y="795"/>
                  </a:lnTo>
                  <a:lnTo>
                    <a:pt x="931" y="786"/>
                  </a:lnTo>
                  <a:lnTo>
                    <a:pt x="931" y="786"/>
                  </a:lnTo>
                  <a:lnTo>
                    <a:pt x="931" y="783"/>
                  </a:lnTo>
                  <a:lnTo>
                    <a:pt x="930" y="781"/>
                  </a:lnTo>
                  <a:lnTo>
                    <a:pt x="928" y="780"/>
                  </a:lnTo>
                  <a:lnTo>
                    <a:pt x="926" y="780"/>
                  </a:lnTo>
                  <a:lnTo>
                    <a:pt x="922" y="780"/>
                  </a:lnTo>
                  <a:lnTo>
                    <a:pt x="920" y="781"/>
                  </a:lnTo>
                  <a:lnTo>
                    <a:pt x="919" y="783"/>
                  </a:lnTo>
                  <a:lnTo>
                    <a:pt x="918" y="786"/>
                  </a:lnTo>
                  <a:lnTo>
                    <a:pt x="918" y="786"/>
                  </a:lnTo>
                  <a:lnTo>
                    <a:pt x="917" y="794"/>
                  </a:lnTo>
                  <a:lnTo>
                    <a:pt x="914" y="801"/>
                  </a:lnTo>
                  <a:lnTo>
                    <a:pt x="910" y="809"/>
                  </a:lnTo>
                  <a:lnTo>
                    <a:pt x="906" y="815"/>
                  </a:lnTo>
                  <a:lnTo>
                    <a:pt x="906" y="815"/>
                  </a:lnTo>
                  <a:lnTo>
                    <a:pt x="899" y="825"/>
                  </a:lnTo>
                  <a:lnTo>
                    <a:pt x="893" y="834"/>
                  </a:lnTo>
                  <a:lnTo>
                    <a:pt x="877" y="851"/>
                  </a:lnTo>
                  <a:lnTo>
                    <a:pt x="877" y="851"/>
                  </a:lnTo>
                  <a:lnTo>
                    <a:pt x="859" y="870"/>
                  </a:lnTo>
                  <a:lnTo>
                    <a:pt x="840" y="888"/>
                  </a:lnTo>
                  <a:lnTo>
                    <a:pt x="819" y="905"/>
                  </a:lnTo>
                  <a:lnTo>
                    <a:pt x="799" y="922"/>
                  </a:lnTo>
                  <a:lnTo>
                    <a:pt x="799" y="922"/>
                  </a:lnTo>
                  <a:lnTo>
                    <a:pt x="765" y="949"/>
                  </a:lnTo>
                  <a:lnTo>
                    <a:pt x="765" y="949"/>
                  </a:lnTo>
                  <a:lnTo>
                    <a:pt x="746" y="964"/>
                  </a:lnTo>
                  <a:lnTo>
                    <a:pt x="726" y="979"/>
                  </a:lnTo>
                  <a:lnTo>
                    <a:pt x="726" y="979"/>
                  </a:lnTo>
                  <a:lnTo>
                    <a:pt x="712" y="987"/>
                  </a:lnTo>
                  <a:lnTo>
                    <a:pt x="698" y="997"/>
                  </a:lnTo>
                  <a:lnTo>
                    <a:pt x="684" y="1004"/>
                  </a:lnTo>
                  <a:lnTo>
                    <a:pt x="669" y="1012"/>
                  </a:lnTo>
                  <a:lnTo>
                    <a:pt x="654" y="1019"/>
                  </a:lnTo>
                  <a:lnTo>
                    <a:pt x="638" y="1025"/>
                  </a:lnTo>
                  <a:lnTo>
                    <a:pt x="622" y="1031"/>
                  </a:lnTo>
                  <a:lnTo>
                    <a:pt x="606" y="1035"/>
                  </a:lnTo>
                  <a:lnTo>
                    <a:pt x="606" y="1035"/>
                  </a:lnTo>
                  <a:lnTo>
                    <a:pt x="589" y="1039"/>
                  </a:lnTo>
                  <a:lnTo>
                    <a:pt x="573" y="1042"/>
                  </a:lnTo>
                  <a:lnTo>
                    <a:pt x="556" y="1045"/>
                  </a:lnTo>
                  <a:lnTo>
                    <a:pt x="539" y="1047"/>
                  </a:lnTo>
                  <a:lnTo>
                    <a:pt x="522" y="1048"/>
                  </a:lnTo>
                  <a:lnTo>
                    <a:pt x="505" y="1048"/>
                  </a:lnTo>
                  <a:lnTo>
                    <a:pt x="488" y="1047"/>
                  </a:lnTo>
                  <a:lnTo>
                    <a:pt x="472" y="1046"/>
                  </a:lnTo>
                  <a:lnTo>
                    <a:pt x="472" y="1046"/>
                  </a:lnTo>
                  <a:lnTo>
                    <a:pt x="457" y="1044"/>
                  </a:lnTo>
                  <a:lnTo>
                    <a:pt x="442" y="1041"/>
                  </a:lnTo>
                  <a:lnTo>
                    <a:pt x="427" y="1038"/>
                  </a:lnTo>
                  <a:lnTo>
                    <a:pt x="412" y="1034"/>
                  </a:lnTo>
                  <a:lnTo>
                    <a:pt x="397" y="1029"/>
                  </a:lnTo>
                  <a:lnTo>
                    <a:pt x="383" y="1022"/>
                  </a:lnTo>
                  <a:lnTo>
                    <a:pt x="370" y="1016"/>
                  </a:lnTo>
                  <a:lnTo>
                    <a:pt x="357" y="1007"/>
                  </a:lnTo>
                  <a:lnTo>
                    <a:pt x="357" y="1007"/>
                  </a:lnTo>
                  <a:lnTo>
                    <a:pt x="348" y="1000"/>
                  </a:lnTo>
                  <a:lnTo>
                    <a:pt x="340" y="993"/>
                  </a:lnTo>
                  <a:lnTo>
                    <a:pt x="331" y="984"/>
                  </a:lnTo>
                  <a:lnTo>
                    <a:pt x="325" y="976"/>
                  </a:lnTo>
                  <a:lnTo>
                    <a:pt x="319" y="966"/>
                  </a:lnTo>
                  <a:lnTo>
                    <a:pt x="312" y="956"/>
                  </a:lnTo>
                  <a:lnTo>
                    <a:pt x="302" y="937"/>
                  </a:lnTo>
                  <a:lnTo>
                    <a:pt x="291" y="916"/>
                  </a:lnTo>
                  <a:lnTo>
                    <a:pt x="283" y="895"/>
                  </a:lnTo>
                  <a:lnTo>
                    <a:pt x="273" y="875"/>
                  </a:lnTo>
                  <a:lnTo>
                    <a:pt x="262" y="854"/>
                  </a:lnTo>
                  <a:lnTo>
                    <a:pt x="262" y="854"/>
                  </a:lnTo>
                  <a:lnTo>
                    <a:pt x="250" y="832"/>
                  </a:lnTo>
                  <a:lnTo>
                    <a:pt x="234" y="811"/>
                  </a:lnTo>
                  <a:lnTo>
                    <a:pt x="217" y="792"/>
                  </a:lnTo>
                  <a:lnTo>
                    <a:pt x="198" y="775"/>
                  </a:lnTo>
                  <a:lnTo>
                    <a:pt x="198" y="775"/>
                  </a:lnTo>
                  <a:lnTo>
                    <a:pt x="176" y="757"/>
                  </a:lnTo>
                  <a:lnTo>
                    <a:pt x="155" y="741"/>
                  </a:lnTo>
                  <a:lnTo>
                    <a:pt x="112" y="708"/>
                  </a:lnTo>
                  <a:lnTo>
                    <a:pt x="112" y="708"/>
                  </a:lnTo>
                  <a:lnTo>
                    <a:pt x="92" y="692"/>
                  </a:lnTo>
                  <a:lnTo>
                    <a:pt x="74" y="674"/>
                  </a:lnTo>
                  <a:lnTo>
                    <a:pt x="64" y="665"/>
                  </a:lnTo>
                  <a:lnTo>
                    <a:pt x="56" y="655"/>
                  </a:lnTo>
                  <a:lnTo>
                    <a:pt x="48" y="645"/>
                  </a:lnTo>
                  <a:lnTo>
                    <a:pt x="41" y="634"/>
                  </a:lnTo>
                  <a:lnTo>
                    <a:pt x="41" y="634"/>
                  </a:lnTo>
                  <a:lnTo>
                    <a:pt x="34" y="622"/>
                  </a:lnTo>
                  <a:lnTo>
                    <a:pt x="28" y="609"/>
                  </a:lnTo>
                  <a:lnTo>
                    <a:pt x="23" y="596"/>
                  </a:lnTo>
                  <a:lnTo>
                    <a:pt x="19" y="582"/>
                  </a:lnTo>
                  <a:lnTo>
                    <a:pt x="16" y="569"/>
                  </a:lnTo>
                  <a:lnTo>
                    <a:pt x="14" y="555"/>
                  </a:lnTo>
                  <a:lnTo>
                    <a:pt x="13" y="541"/>
                  </a:lnTo>
                  <a:lnTo>
                    <a:pt x="13" y="527"/>
                  </a:lnTo>
                  <a:lnTo>
                    <a:pt x="13" y="527"/>
                  </a:lnTo>
                  <a:lnTo>
                    <a:pt x="14" y="514"/>
                  </a:lnTo>
                  <a:lnTo>
                    <a:pt x="15" y="503"/>
                  </a:lnTo>
                  <a:lnTo>
                    <a:pt x="17" y="490"/>
                  </a:lnTo>
                  <a:lnTo>
                    <a:pt x="21" y="478"/>
                  </a:lnTo>
                  <a:lnTo>
                    <a:pt x="25" y="467"/>
                  </a:lnTo>
                  <a:lnTo>
                    <a:pt x="29" y="456"/>
                  </a:lnTo>
                  <a:lnTo>
                    <a:pt x="34" y="444"/>
                  </a:lnTo>
                  <a:lnTo>
                    <a:pt x="41" y="434"/>
                  </a:lnTo>
                  <a:lnTo>
                    <a:pt x="41" y="434"/>
                  </a:lnTo>
                  <a:lnTo>
                    <a:pt x="47" y="425"/>
                  </a:lnTo>
                  <a:lnTo>
                    <a:pt x="54" y="416"/>
                  </a:lnTo>
                  <a:lnTo>
                    <a:pt x="69" y="400"/>
                  </a:lnTo>
                  <a:lnTo>
                    <a:pt x="86" y="385"/>
                  </a:lnTo>
                  <a:lnTo>
                    <a:pt x="103" y="371"/>
                  </a:lnTo>
                  <a:lnTo>
                    <a:pt x="103" y="371"/>
                  </a:lnTo>
                  <a:lnTo>
                    <a:pt x="143" y="341"/>
                  </a:lnTo>
                  <a:lnTo>
                    <a:pt x="162" y="327"/>
                  </a:lnTo>
                  <a:lnTo>
                    <a:pt x="181" y="313"/>
                  </a:lnTo>
                  <a:lnTo>
                    <a:pt x="181" y="313"/>
                  </a:lnTo>
                  <a:lnTo>
                    <a:pt x="200" y="296"/>
                  </a:lnTo>
                  <a:lnTo>
                    <a:pt x="218" y="279"/>
                  </a:lnTo>
                  <a:lnTo>
                    <a:pt x="218" y="279"/>
                  </a:lnTo>
                  <a:lnTo>
                    <a:pt x="233" y="262"/>
                  </a:lnTo>
                  <a:lnTo>
                    <a:pt x="241" y="253"/>
                  </a:lnTo>
                  <a:lnTo>
                    <a:pt x="249" y="245"/>
                  </a:lnTo>
                  <a:lnTo>
                    <a:pt x="249" y="245"/>
                  </a:lnTo>
                  <a:lnTo>
                    <a:pt x="266" y="231"/>
                  </a:lnTo>
                  <a:lnTo>
                    <a:pt x="284" y="219"/>
                  </a:lnTo>
                  <a:lnTo>
                    <a:pt x="303" y="208"/>
                  </a:lnTo>
                  <a:lnTo>
                    <a:pt x="322" y="198"/>
                  </a:lnTo>
                  <a:lnTo>
                    <a:pt x="322" y="198"/>
                  </a:lnTo>
                  <a:lnTo>
                    <a:pt x="364" y="178"/>
                  </a:lnTo>
                  <a:lnTo>
                    <a:pt x="407" y="157"/>
                  </a:lnTo>
                  <a:lnTo>
                    <a:pt x="407" y="157"/>
                  </a:lnTo>
                  <a:lnTo>
                    <a:pt x="426" y="148"/>
                  </a:lnTo>
                  <a:lnTo>
                    <a:pt x="444" y="137"/>
                  </a:lnTo>
                  <a:lnTo>
                    <a:pt x="463" y="127"/>
                  </a:lnTo>
                  <a:lnTo>
                    <a:pt x="480" y="114"/>
                  </a:lnTo>
                  <a:lnTo>
                    <a:pt x="497" y="100"/>
                  </a:lnTo>
                  <a:lnTo>
                    <a:pt x="504" y="93"/>
                  </a:lnTo>
                  <a:lnTo>
                    <a:pt x="511" y="84"/>
                  </a:lnTo>
                  <a:lnTo>
                    <a:pt x="517" y="76"/>
                  </a:lnTo>
                  <a:lnTo>
                    <a:pt x="523" y="67"/>
                  </a:lnTo>
                  <a:lnTo>
                    <a:pt x="528" y="58"/>
                  </a:lnTo>
                  <a:lnTo>
                    <a:pt x="532" y="47"/>
                  </a:lnTo>
                  <a:lnTo>
                    <a:pt x="532" y="47"/>
                  </a:lnTo>
                  <a:lnTo>
                    <a:pt x="535" y="37"/>
                  </a:lnTo>
                  <a:lnTo>
                    <a:pt x="538" y="28"/>
                  </a:lnTo>
                  <a:lnTo>
                    <a:pt x="539" y="17"/>
                  </a:lnTo>
                  <a:lnTo>
                    <a:pt x="540" y="7"/>
                  </a:lnTo>
                  <a:lnTo>
                    <a:pt x="540" y="7"/>
                  </a:lnTo>
                  <a:lnTo>
                    <a:pt x="539" y="4"/>
                  </a:lnTo>
                  <a:lnTo>
                    <a:pt x="538" y="2"/>
                  </a:lnTo>
                  <a:lnTo>
                    <a:pt x="536" y="1"/>
                  </a:lnTo>
                  <a:lnTo>
                    <a:pt x="534" y="0"/>
                  </a:lnTo>
                  <a:lnTo>
                    <a:pt x="532" y="1"/>
                  </a:lnTo>
                  <a:lnTo>
                    <a:pt x="530" y="2"/>
                  </a:lnTo>
                  <a:lnTo>
                    <a:pt x="528" y="4"/>
                  </a:lnTo>
                  <a:lnTo>
                    <a:pt x="528" y="7"/>
                  </a:lnTo>
                  <a:lnTo>
                    <a:pt x="528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C42950A6-572B-A76B-237E-E83408EC7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2" y="4110"/>
              <a:ext cx="28" cy="47"/>
            </a:xfrm>
            <a:custGeom>
              <a:avLst/>
              <a:gdLst>
                <a:gd name="T0" fmla="*/ 46 w 57"/>
                <a:gd name="T1" fmla="*/ 2 h 95"/>
                <a:gd name="T2" fmla="*/ 46 w 57"/>
                <a:gd name="T3" fmla="*/ 2 h 95"/>
                <a:gd name="T4" fmla="*/ 31 w 57"/>
                <a:gd name="T5" fmla="*/ 22 h 95"/>
                <a:gd name="T6" fmla="*/ 24 w 57"/>
                <a:gd name="T7" fmla="*/ 32 h 95"/>
                <a:gd name="T8" fmla="*/ 17 w 57"/>
                <a:gd name="T9" fmla="*/ 42 h 95"/>
                <a:gd name="T10" fmla="*/ 11 w 57"/>
                <a:gd name="T11" fmla="*/ 53 h 95"/>
                <a:gd name="T12" fmla="*/ 7 w 57"/>
                <a:gd name="T13" fmla="*/ 64 h 95"/>
                <a:gd name="T14" fmla="*/ 2 w 57"/>
                <a:gd name="T15" fmla="*/ 76 h 95"/>
                <a:gd name="T16" fmla="*/ 0 w 57"/>
                <a:gd name="T17" fmla="*/ 89 h 95"/>
                <a:gd name="T18" fmla="*/ 0 w 57"/>
                <a:gd name="T19" fmla="*/ 89 h 95"/>
                <a:gd name="T20" fmla="*/ 0 w 57"/>
                <a:gd name="T21" fmla="*/ 91 h 95"/>
                <a:gd name="T22" fmla="*/ 2 w 57"/>
                <a:gd name="T23" fmla="*/ 93 h 95"/>
                <a:gd name="T24" fmla="*/ 5 w 57"/>
                <a:gd name="T25" fmla="*/ 95 h 95"/>
                <a:gd name="T26" fmla="*/ 7 w 57"/>
                <a:gd name="T27" fmla="*/ 95 h 95"/>
                <a:gd name="T28" fmla="*/ 7 w 57"/>
                <a:gd name="T29" fmla="*/ 95 h 95"/>
                <a:gd name="T30" fmla="*/ 9 w 57"/>
                <a:gd name="T31" fmla="*/ 95 h 95"/>
                <a:gd name="T32" fmla="*/ 11 w 57"/>
                <a:gd name="T33" fmla="*/ 93 h 95"/>
                <a:gd name="T34" fmla="*/ 12 w 57"/>
                <a:gd name="T35" fmla="*/ 91 h 95"/>
                <a:gd name="T36" fmla="*/ 13 w 57"/>
                <a:gd name="T37" fmla="*/ 89 h 95"/>
                <a:gd name="T38" fmla="*/ 13 w 57"/>
                <a:gd name="T39" fmla="*/ 89 h 95"/>
                <a:gd name="T40" fmla="*/ 15 w 57"/>
                <a:gd name="T41" fmla="*/ 78 h 95"/>
                <a:gd name="T42" fmla="*/ 18 w 57"/>
                <a:gd name="T43" fmla="*/ 67 h 95"/>
                <a:gd name="T44" fmla="*/ 24 w 57"/>
                <a:gd name="T45" fmla="*/ 57 h 95"/>
                <a:gd name="T46" fmla="*/ 29 w 57"/>
                <a:gd name="T47" fmla="*/ 47 h 95"/>
                <a:gd name="T48" fmla="*/ 34 w 57"/>
                <a:gd name="T49" fmla="*/ 38 h 95"/>
                <a:gd name="T50" fmla="*/ 42 w 57"/>
                <a:gd name="T51" fmla="*/ 28 h 95"/>
                <a:gd name="T52" fmla="*/ 56 w 57"/>
                <a:gd name="T53" fmla="*/ 11 h 95"/>
                <a:gd name="T54" fmla="*/ 56 w 57"/>
                <a:gd name="T55" fmla="*/ 11 h 95"/>
                <a:gd name="T56" fmla="*/ 57 w 57"/>
                <a:gd name="T57" fmla="*/ 9 h 95"/>
                <a:gd name="T58" fmla="*/ 57 w 57"/>
                <a:gd name="T59" fmla="*/ 6 h 95"/>
                <a:gd name="T60" fmla="*/ 56 w 57"/>
                <a:gd name="T61" fmla="*/ 4 h 95"/>
                <a:gd name="T62" fmla="*/ 54 w 57"/>
                <a:gd name="T63" fmla="*/ 1 h 95"/>
                <a:gd name="T64" fmla="*/ 52 w 57"/>
                <a:gd name="T65" fmla="*/ 0 h 95"/>
                <a:gd name="T66" fmla="*/ 50 w 57"/>
                <a:gd name="T67" fmla="*/ 0 h 95"/>
                <a:gd name="T68" fmla="*/ 48 w 57"/>
                <a:gd name="T69" fmla="*/ 0 h 95"/>
                <a:gd name="T70" fmla="*/ 46 w 57"/>
                <a:gd name="T71" fmla="*/ 2 h 95"/>
                <a:gd name="T72" fmla="*/ 46 w 57"/>
                <a:gd name="T73" fmla="*/ 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7" h="95">
                  <a:moveTo>
                    <a:pt x="46" y="2"/>
                  </a:moveTo>
                  <a:lnTo>
                    <a:pt x="46" y="2"/>
                  </a:lnTo>
                  <a:lnTo>
                    <a:pt x="31" y="22"/>
                  </a:lnTo>
                  <a:lnTo>
                    <a:pt x="24" y="32"/>
                  </a:lnTo>
                  <a:lnTo>
                    <a:pt x="17" y="42"/>
                  </a:lnTo>
                  <a:lnTo>
                    <a:pt x="11" y="53"/>
                  </a:lnTo>
                  <a:lnTo>
                    <a:pt x="7" y="64"/>
                  </a:lnTo>
                  <a:lnTo>
                    <a:pt x="2" y="76"/>
                  </a:lnTo>
                  <a:lnTo>
                    <a:pt x="0" y="89"/>
                  </a:lnTo>
                  <a:lnTo>
                    <a:pt x="0" y="89"/>
                  </a:lnTo>
                  <a:lnTo>
                    <a:pt x="0" y="91"/>
                  </a:lnTo>
                  <a:lnTo>
                    <a:pt x="2" y="93"/>
                  </a:lnTo>
                  <a:lnTo>
                    <a:pt x="5" y="95"/>
                  </a:lnTo>
                  <a:lnTo>
                    <a:pt x="7" y="95"/>
                  </a:lnTo>
                  <a:lnTo>
                    <a:pt x="7" y="95"/>
                  </a:lnTo>
                  <a:lnTo>
                    <a:pt x="9" y="95"/>
                  </a:lnTo>
                  <a:lnTo>
                    <a:pt x="11" y="93"/>
                  </a:lnTo>
                  <a:lnTo>
                    <a:pt x="12" y="91"/>
                  </a:lnTo>
                  <a:lnTo>
                    <a:pt x="13" y="89"/>
                  </a:lnTo>
                  <a:lnTo>
                    <a:pt x="13" y="89"/>
                  </a:lnTo>
                  <a:lnTo>
                    <a:pt x="15" y="78"/>
                  </a:lnTo>
                  <a:lnTo>
                    <a:pt x="18" y="67"/>
                  </a:lnTo>
                  <a:lnTo>
                    <a:pt x="24" y="57"/>
                  </a:lnTo>
                  <a:lnTo>
                    <a:pt x="29" y="47"/>
                  </a:lnTo>
                  <a:lnTo>
                    <a:pt x="34" y="38"/>
                  </a:lnTo>
                  <a:lnTo>
                    <a:pt x="42" y="28"/>
                  </a:lnTo>
                  <a:lnTo>
                    <a:pt x="56" y="11"/>
                  </a:lnTo>
                  <a:lnTo>
                    <a:pt x="56" y="11"/>
                  </a:lnTo>
                  <a:lnTo>
                    <a:pt x="57" y="9"/>
                  </a:lnTo>
                  <a:lnTo>
                    <a:pt x="57" y="6"/>
                  </a:lnTo>
                  <a:lnTo>
                    <a:pt x="56" y="4"/>
                  </a:lnTo>
                  <a:lnTo>
                    <a:pt x="54" y="1"/>
                  </a:lnTo>
                  <a:lnTo>
                    <a:pt x="52" y="0"/>
                  </a:lnTo>
                  <a:lnTo>
                    <a:pt x="50" y="0"/>
                  </a:lnTo>
                  <a:lnTo>
                    <a:pt x="48" y="0"/>
                  </a:lnTo>
                  <a:lnTo>
                    <a:pt x="46" y="2"/>
                  </a:lnTo>
                  <a:lnTo>
                    <a:pt x="4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19915AB9-2CBD-951C-C9AF-E09F8FDDBB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9" y="4234"/>
              <a:ext cx="25" cy="49"/>
            </a:xfrm>
            <a:custGeom>
              <a:avLst/>
              <a:gdLst>
                <a:gd name="T0" fmla="*/ 37 w 48"/>
                <a:gd name="T1" fmla="*/ 3 h 99"/>
                <a:gd name="T2" fmla="*/ 37 w 48"/>
                <a:gd name="T3" fmla="*/ 3 h 99"/>
                <a:gd name="T4" fmla="*/ 22 w 48"/>
                <a:gd name="T5" fmla="*/ 23 h 99"/>
                <a:gd name="T6" fmla="*/ 17 w 48"/>
                <a:gd name="T7" fmla="*/ 34 h 99"/>
                <a:gd name="T8" fmla="*/ 11 w 48"/>
                <a:gd name="T9" fmla="*/ 45 h 99"/>
                <a:gd name="T10" fmla="*/ 6 w 48"/>
                <a:gd name="T11" fmla="*/ 56 h 99"/>
                <a:gd name="T12" fmla="*/ 3 w 48"/>
                <a:gd name="T13" fmla="*/ 68 h 99"/>
                <a:gd name="T14" fmla="*/ 1 w 48"/>
                <a:gd name="T15" fmla="*/ 80 h 99"/>
                <a:gd name="T16" fmla="*/ 0 w 48"/>
                <a:gd name="T17" fmla="*/ 92 h 99"/>
                <a:gd name="T18" fmla="*/ 0 w 48"/>
                <a:gd name="T19" fmla="*/ 92 h 99"/>
                <a:gd name="T20" fmla="*/ 1 w 48"/>
                <a:gd name="T21" fmla="*/ 94 h 99"/>
                <a:gd name="T22" fmla="*/ 2 w 48"/>
                <a:gd name="T23" fmla="*/ 97 h 99"/>
                <a:gd name="T24" fmla="*/ 4 w 48"/>
                <a:gd name="T25" fmla="*/ 98 h 99"/>
                <a:gd name="T26" fmla="*/ 6 w 48"/>
                <a:gd name="T27" fmla="*/ 99 h 99"/>
                <a:gd name="T28" fmla="*/ 8 w 48"/>
                <a:gd name="T29" fmla="*/ 98 h 99"/>
                <a:gd name="T30" fmla="*/ 10 w 48"/>
                <a:gd name="T31" fmla="*/ 97 h 99"/>
                <a:gd name="T32" fmla="*/ 12 w 48"/>
                <a:gd name="T33" fmla="*/ 94 h 99"/>
                <a:gd name="T34" fmla="*/ 12 w 48"/>
                <a:gd name="T35" fmla="*/ 92 h 99"/>
                <a:gd name="T36" fmla="*/ 12 w 48"/>
                <a:gd name="T37" fmla="*/ 92 h 99"/>
                <a:gd name="T38" fmla="*/ 13 w 48"/>
                <a:gd name="T39" fmla="*/ 81 h 99"/>
                <a:gd name="T40" fmla="*/ 16 w 48"/>
                <a:gd name="T41" fmla="*/ 69 h 99"/>
                <a:gd name="T42" fmla="*/ 19 w 48"/>
                <a:gd name="T43" fmla="*/ 58 h 99"/>
                <a:gd name="T44" fmla="*/ 23 w 48"/>
                <a:gd name="T45" fmla="*/ 48 h 99"/>
                <a:gd name="T46" fmla="*/ 28 w 48"/>
                <a:gd name="T47" fmla="*/ 38 h 99"/>
                <a:gd name="T48" fmla="*/ 35 w 48"/>
                <a:gd name="T49" fmla="*/ 29 h 99"/>
                <a:gd name="T50" fmla="*/ 47 w 48"/>
                <a:gd name="T51" fmla="*/ 9 h 99"/>
                <a:gd name="T52" fmla="*/ 47 w 48"/>
                <a:gd name="T53" fmla="*/ 9 h 99"/>
                <a:gd name="T54" fmla="*/ 48 w 48"/>
                <a:gd name="T55" fmla="*/ 7 h 99"/>
                <a:gd name="T56" fmla="*/ 48 w 48"/>
                <a:gd name="T57" fmla="*/ 5 h 99"/>
                <a:gd name="T58" fmla="*/ 47 w 48"/>
                <a:gd name="T59" fmla="*/ 2 h 99"/>
                <a:gd name="T60" fmla="*/ 45 w 48"/>
                <a:gd name="T61" fmla="*/ 1 h 99"/>
                <a:gd name="T62" fmla="*/ 45 w 48"/>
                <a:gd name="T63" fmla="*/ 1 h 99"/>
                <a:gd name="T64" fmla="*/ 43 w 48"/>
                <a:gd name="T65" fmla="*/ 0 h 99"/>
                <a:gd name="T66" fmla="*/ 41 w 48"/>
                <a:gd name="T67" fmla="*/ 0 h 99"/>
                <a:gd name="T68" fmla="*/ 39 w 48"/>
                <a:gd name="T69" fmla="*/ 1 h 99"/>
                <a:gd name="T70" fmla="*/ 37 w 48"/>
                <a:gd name="T71" fmla="*/ 3 h 99"/>
                <a:gd name="T72" fmla="*/ 37 w 48"/>
                <a:gd name="T73" fmla="*/ 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8" h="99">
                  <a:moveTo>
                    <a:pt x="37" y="3"/>
                  </a:moveTo>
                  <a:lnTo>
                    <a:pt x="37" y="3"/>
                  </a:lnTo>
                  <a:lnTo>
                    <a:pt x="22" y="23"/>
                  </a:lnTo>
                  <a:lnTo>
                    <a:pt x="17" y="34"/>
                  </a:lnTo>
                  <a:lnTo>
                    <a:pt x="11" y="45"/>
                  </a:lnTo>
                  <a:lnTo>
                    <a:pt x="6" y="56"/>
                  </a:lnTo>
                  <a:lnTo>
                    <a:pt x="3" y="68"/>
                  </a:lnTo>
                  <a:lnTo>
                    <a:pt x="1" y="80"/>
                  </a:lnTo>
                  <a:lnTo>
                    <a:pt x="0" y="92"/>
                  </a:lnTo>
                  <a:lnTo>
                    <a:pt x="0" y="92"/>
                  </a:lnTo>
                  <a:lnTo>
                    <a:pt x="1" y="94"/>
                  </a:lnTo>
                  <a:lnTo>
                    <a:pt x="2" y="97"/>
                  </a:lnTo>
                  <a:lnTo>
                    <a:pt x="4" y="98"/>
                  </a:lnTo>
                  <a:lnTo>
                    <a:pt x="6" y="99"/>
                  </a:lnTo>
                  <a:lnTo>
                    <a:pt x="8" y="98"/>
                  </a:lnTo>
                  <a:lnTo>
                    <a:pt x="10" y="97"/>
                  </a:lnTo>
                  <a:lnTo>
                    <a:pt x="12" y="94"/>
                  </a:lnTo>
                  <a:lnTo>
                    <a:pt x="12" y="92"/>
                  </a:lnTo>
                  <a:lnTo>
                    <a:pt x="12" y="92"/>
                  </a:lnTo>
                  <a:lnTo>
                    <a:pt x="13" y="81"/>
                  </a:lnTo>
                  <a:lnTo>
                    <a:pt x="16" y="69"/>
                  </a:lnTo>
                  <a:lnTo>
                    <a:pt x="19" y="58"/>
                  </a:lnTo>
                  <a:lnTo>
                    <a:pt x="23" y="48"/>
                  </a:lnTo>
                  <a:lnTo>
                    <a:pt x="28" y="38"/>
                  </a:lnTo>
                  <a:lnTo>
                    <a:pt x="35" y="29"/>
                  </a:lnTo>
                  <a:lnTo>
                    <a:pt x="47" y="9"/>
                  </a:lnTo>
                  <a:lnTo>
                    <a:pt x="47" y="9"/>
                  </a:lnTo>
                  <a:lnTo>
                    <a:pt x="48" y="7"/>
                  </a:lnTo>
                  <a:lnTo>
                    <a:pt x="48" y="5"/>
                  </a:lnTo>
                  <a:lnTo>
                    <a:pt x="47" y="2"/>
                  </a:lnTo>
                  <a:lnTo>
                    <a:pt x="45" y="1"/>
                  </a:lnTo>
                  <a:lnTo>
                    <a:pt x="45" y="1"/>
                  </a:lnTo>
                  <a:lnTo>
                    <a:pt x="43" y="0"/>
                  </a:lnTo>
                  <a:lnTo>
                    <a:pt x="41" y="0"/>
                  </a:lnTo>
                  <a:lnTo>
                    <a:pt x="39" y="1"/>
                  </a:lnTo>
                  <a:lnTo>
                    <a:pt x="37" y="3"/>
                  </a:lnTo>
                  <a:lnTo>
                    <a:pt x="37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DCDB03F0-5FC2-88D5-458C-5162817DB1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4218"/>
              <a:ext cx="34" cy="50"/>
            </a:xfrm>
            <a:custGeom>
              <a:avLst/>
              <a:gdLst>
                <a:gd name="T0" fmla="*/ 59 w 68"/>
                <a:gd name="T1" fmla="*/ 0 h 101"/>
                <a:gd name="T2" fmla="*/ 59 w 68"/>
                <a:gd name="T3" fmla="*/ 0 h 101"/>
                <a:gd name="T4" fmla="*/ 53 w 68"/>
                <a:gd name="T5" fmla="*/ 3 h 101"/>
                <a:gd name="T6" fmla="*/ 46 w 68"/>
                <a:gd name="T7" fmla="*/ 6 h 101"/>
                <a:gd name="T8" fmla="*/ 39 w 68"/>
                <a:gd name="T9" fmla="*/ 10 h 101"/>
                <a:gd name="T10" fmla="*/ 33 w 68"/>
                <a:gd name="T11" fmla="*/ 14 h 101"/>
                <a:gd name="T12" fmla="*/ 27 w 68"/>
                <a:gd name="T13" fmla="*/ 19 h 101"/>
                <a:gd name="T14" fmla="*/ 22 w 68"/>
                <a:gd name="T15" fmla="*/ 24 h 101"/>
                <a:gd name="T16" fmla="*/ 17 w 68"/>
                <a:gd name="T17" fmla="*/ 31 h 101"/>
                <a:gd name="T18" fmla="*/ 13 w 68"/>
                <a:gd name="T19" fmla="*/ 37 h 101"/>
                <a:gd name="T20" fmla="*/ 8 w 68"/>
                <a:gd name="T21" fmla="*/ 44 h 101"/>
                <a:gd name="T22" fmla="*/ 5 w 68"/>
                <a:gd name="T23" fmla="*/ 51 h 101"/>
                <a:gd name="T24" fmla="*/ 3 w 68"/>
                <a:gd name="T25" fmla="*/ 58 h 101"/>
                <a:gd name="T26" fmla="*/ 1 w 68"/>
                <a:gd name="T27" fmla="*/ 66 h 101"/>
                <a:gd name="T28" fmla="*/ 0 w 68"/>
                <a:gd name="T29" fmla="*/ 73 h 101"/>
                <a:gd name="T30" fmla="*/ 0 w 68"/>
                <a:gd name="T31" fmla="*/ 81 h 101"/>
                <a:gd name="T32" fmla="*/ 0 w 68"/>
                <a:gd name="T33" fmla="*/ 88 h 101"/>
                <a:gd name="T34" fmla="*/ 1 w 68"/>
                <a:gd name="T35" fmla="*/ 96 h 101"/>
                <a:gd name="T36" fmla="*/ 1 w 68"/>
                <a:gd name="T37" fmla="*/ 96 h 101"/>
                <a:gd name="T38" fmla="*/ 2 w 68"/>
                <a:gd name="T39" fmla="*/ 99 h 101"/>
                <a:gd name="T40" fmla="*/ 4 w 68"/>
                <a:gd name="T41" fmla="*/ 100 h 101"/>
                <a:gd name="T42" fmla="*/ 6 w 68"/>
                <a:gd name="T43" fmla="*/ 101 h 101"/>
                <a:gd name="T44" fmla="*/ 8 w 68"/>
                <a:gd name="T45" fmla="*/ 100 h 101"/>
                <a:gd name="T46" fmla="*/ 11 w 68"/>
                <a:gd name="T47" fmla="*/ 99 h 101"/>
                <a:gd name="T48" fmla="*/ 13 w 68"/>
                <a:gd name="T49" fmla="*/ 98 h 101"/>
                <a:gd name="T50" fmla="*/ 14 w 68"/>
                <a:gd name="T51" fmla="*/ 96 h 101"/>
                <a:gd name="T52" fmla="*/ 14 w 68"/>
                <a:gd name="T53" fmla="*/ 92 h 101"/>
                <a:gd name="T54" fmla="*/ 14 w 68"/>
                <a:gd name="T55" fmla="*/ 92 h 101"/>
                <a:gd name="T56" fmla="*/ 13 w 68"/>
                <a:gd name="T57" fmla="*/ 86 h 101"/>
                <a:gd name="T58" fmla="*/ 13 w 68"/>
                <a:gd name="T59" fmla="*/ 80 h 101"/>
                <a:gd name="T60" fmla="*/ 13 w 68"/>
                <a:gd name="T61" fmla="*/ 73 h 101"/>
                <a:gd name="T62" fmla="*/ 14 w 68"/>
                <a:gd name="T63" fmla="*/ 67 h 101"/>
                <a:gd name="T64" fmla="*/ 18 w 68"/>
                <a:gd name="T65" fmla="*/ 55 h 101"/>
                <a:gd name="T66" fmla="*/ 23 w 68"/>
                <a:gd name="T67" fmla="*/ 44 h 101"/>
                <a:gd name="T68" fmla="*/ 32 w 68"/>
                <a:gd name="T69" fmla="*/ 33 h 101"/>
                <a:gd name="T70" fmla="*/ 40 w 68"/>
                <a:gd name="T71" fmla="*/ 24 h 101"/>
                <a:gd name="T72" fmla="*/ 52 w 68"/>
                <a:gd name="T73" fmla="*/ 17 h 101"/>
                <a:gd name="T74" fmla="*/ 57 w 68"/>
                <a:gd name="T75" fmla="*/ 15 h 101"/>
                <a:gd name="T76" fmla="*/ 64 w 68"/>
                <a:gd name="T77" fmla="*/ 13 h 101"/>
                <a:gd name="T78" fmla="*/ 64 w 68"/>
                <a:gd name="T79" fmla="*/ 13 h 101"/>
                <a:gd name="T80" fmla="*/ 66 w 68"/>
                <a:gd name="T81" fmla="*/ 12 h 101"/>
                <a:gd name="T82" fmla="*/ 67 w 68"/>
                <a:gd name="T83" fmla="*/ 10 h 101"/>
                <a:gd name="T84" fmla="*/ 68 w 68"/>
                <a:gd name="T85" fmla="*/ 7 h 101"/>
                <a:gd name="T86" fmla="*/ 68 w 68"/>
                <a:gd name="T87" fmla="*/ 4 h 101"/>
                <a:gd name="T88" fmla="*/ 67 w 68"/>
                <a:gd name="T89" fmla="*/ 2 h 101"/>
                <a:gd name="T90" fmla="*/ 65 w 68"/>
                <a:gd name="T91" fmla="*/ 1 h 101"/>
                <a:gd name="T92" fmla="*/ 62 w 68"/>
                <a:gd name="T93" fmla="*/ 0 h 101"/>
                <a:gd name="T94" fmla="*/ 59 w 68"/>
                <a:gd name="T95" fmla="*/ 0 h 101"/>
                <a:gd name="T96" fmla="*/ 59 w 68"/>
                <a:gd name="T97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8" h="101">
                  <a:moveTo>
                    <a:pt x="59" y="0"/>
                  </a:moveTo>
                  <a:lnTo>
                    <a:pt x="59" y="0"/>
                  </a:lnTo>
                  <a:lnTo>
                    <a:pt x="53" y="3"/>
                  </a:lnTo>
                  <a:lnTo>
                    <a:pt x="46" y="6"/>
                  </a:lnTo>
                  <a:lnTo>
                    <a:pt x="39" y="10"/>
                  </a:lnTo>
                  <a:lnTo>
                    <a:pt x="33" y="14"/>
                  </a:lnTo>
                  <a:lnTo>
                    <a:pt x="27" y="19"/>
                  </a:lnTo>
                  <a:lnTo>
                    <a:pt x="22" y="24"/>
                  </a:lnTo>
                  <a:lnTo>
                    <a:pt x="17" y="31"/>
                  </a:lnTo>
                  <a:lnTo>
                    <a:pt x="13" y="37"/>
                  </a:lnTo>
                  <a:lnTo>
                    <a:pt x="8" y="44"/>
                  </a:lnTo>
                  <a:lnTo>
                    <a:pt x="5" y="51"/>
                  </a:lnTo>
                  <a:lnTo>
                    <a:pt x="3" y="58"/>
                  </a:lnTo>
                  <a:lnTo>
                    <a:pt x="1" y="66"/>
                  </a:lnTo>
                  <a:lnTo>
                    <a:pt x="0" y="73"/>
                  </a:lnTo>
                  <a:lnTo>
                    <a:pt x="0" y="81"/>
                  </a:lnTo>
                  <a:lnTo>
                    <a:pt x="0" y="88"/>
                  </a:lnTo>
                  <a:lnTo>
                    <a:pt x="1" y="96"/>
                  </a:lnTo>
                  <a:lnTo>
                    <a:pt x="1" y="96"/>
                  </a:lnTo>
                  <a:lnTo>
                    <a:pt x="2" y="99"/>
                  </a:lnTo>
                  <a:lnTo>
                    <a:pt x="4" y="100"/>
                  </a:lnTo>
                  <a:lnTo>
                    <a:pt x="6" y="101"/>
                  </a:lnTo>
                  <a:lnTo>
                    <a:pt x="8" y="100"/>
                  </a:lnTo>
                  <a:lnTo>
                    <a:pt x="11" y="99"/>
                  </a:lnTo>
                  <a:lnTo>
                    <a:pt x="13" y="98"/>
                  </a:lnTo>
                  <a:lnTo>
                    <a:pt x="14" y="96"/>
                  </a:lnTo>
                  <a:lnTo>
                    <a:pt x="14" y="92"/>
                  </a:lnTo>
                  <a:lnTo>
                    <a:pt x="14" y="92"/>
                  </a:lnTo>
                  <a:lnTo>
                    <a:pt x="13" y="86"/>
                  </a:lnTo>
                  <a:lnTo>
                    <a:pt x="13" y="80"/>
                  </a:lnTo>
                  <a:lnTo>
                    <a:pt x="13" y="73"/>
                  </a:lnTo>
                  <a:lnTo>
                    <a:pt x="14" y="67"/>
                  </a:lnTo>
                  <a:lnTo>
                    <a:pt x="18" y="55"/>
                  </a:lnTo>
                  <a:lnTo>
                    <a:pt x="23" y="44"/>
                  </a:lnTo>
                  <a:lnTo>
                    <a:pt x="32" y="33"/>
                  </a:lnTo>
                  <a:lnTo>
                    <a:pt x="40" y="24"/>
                  </a:lnTo>
                  <a:lnTo>
                    <a:pt x="52" y="17"/>
                  </a:lnTo>
                  <a:lnTo>
                    <a:pt x="57" y="15"/>
                  </a:lnTo>
                  <a:lnTo>
                    <a:pt x="64" y="13"/>
                  </a:lnTo>
                  <a:lnTo>
                    <a:pt x="64" y="13"/>
                  </a:lnTo>
                  <a:lnTo>
                    <a:pt x="66" y="12"/>
                  </a:lnTo>
                  <a:lnTo>
                    <a:pt x="67" y="10"/>
                  </a:lnTo>
                  <a:lnTo>
                    <a:pt x="68" y="7"/>
                  </a:lnTo>
                  <a:lnTo>
                    <a:pt x="68" y="4"/>
                  </a:lnTo>
                  <a:lnTo>
                    <a:pt x="67" y="2"/>
                  </a:lnTo>
                  <a:lnTo>
                    <a:pt x="65" y="1"/>
                  </a:lnTo>
                  <a:lnTo>
                    <a:pt x="62" y="0"/>
                  </a:lnTo>
                  <a:lnTo>
                    <a:pt x="59" y="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6C1A16C5-A2D8-DF50-02EA-655B428D0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6" y="4253"/>
              <a:ext cx="18" cy="63"/>
            </a:xfrm>
            <a:custGeom>
              <a:avLst/>
              <a:gdLst>
                <a:gd name="T0" fmla="*/ 24 w 36"/>
                <a:gd name="T1" fmla="*/ 3 h 127"/>
                <a:gd name="T2" fmla="*/ 24 w 36"/>
                <a:gd name="T3" fmla="*/ 3 h 127"/>
                <a:gd name="T4" fmla="*/ 15 w 36"/>
                <a:gd name="T5" fmla="*/ 16 h 127"/>
                <a:gd name="T6" fmla="*/ 9 w 36"/>
                <a:gd name="T7" fmla="*/ 31 h 127"/>
                <a:gd name="T8" fmla="*/ 4 w 36"/>
                <a:gd name="T9" fmla="*/ 45 h 127"/>
                <a:gd name="T10" fmla="*/ 1 w 36"/>
                <a:gd name="T11" fmla="*/ 61 h 127"/>
                <a:gd name="T12" fmla="*/ 0 w 36"/>
                <a:gd name="T13" fmla="*/ 76 h 127"/>
                <a:gd name="T14" fmla="*/ 0 w 36"/>
                <a:gd name="T15" fmla="*/ 91 h 127"/>
                <a:gd name="T16" fmla="*/ 2 w 36"/>
                <a:gd name="T17" fmla="*/ 106 h 127"/>
                <a:gd name="T18" fmla="*/ 6 w 36"/>
                <a:gd name="T19" fmla="*/ 122 h 127"/>
                <a:gd name="T20" fmla="*/ 6 w 36"/>
                <a:gd name="T21" fmla="*/ 122 h 127"/>
                <a:gd name="T22" fmla="*/ 7 w 36"/>
                <a:gd name="T23" fmla="*/ 124 h 127"/>
                <a:gd name="T24" fmla="*/ 8 w 36"/>
                <a:gd name="T25" fmla="*/ 125 h 127"/>
                <a:gd name="T26" fmla="*/ 10 w 36"/>
                <a:gd name="T27" fmla="*/ 127 h 127"/>
                <a:gd name="T28" fmla="*/ 13 w 36"/>
                <a:gd name="T29" fmla="*/ 127 h 127"/>
                <a:gd name="T30" fmla="*/ 15 w 36"/>
                <a:gd name="T31" fmla="*/ 125 h 127"/>
                <a:gd name="T32" fmla="*/ 16 w 36"/>
                <a:gd name="T33" fmla="*/ 123 h 127"/>
                <a:gd name="T34" fmla="*/ 17 w 36"/>
                <a:gd name="T35" fmla="*/ 121 h 127"/>
                <a:gd name="T36" fmla="*/ 17 w 36"/>
                <a:gd name="T37" fmla="*/ 118 h 127"/>
                <a:gd name="T38" fmla="*/ 17 w 36"/>
                <a:gd name="T39" fmla="*/ 118 h 127"/>
                <a:gd name="T40" fmla="*/ 15 w 36"/>
                <a:gd name="T41" fmla="*/ 104 h 127"/>
                <a:gd name="T42" fmla="*/ 13 w 36"/>
                <a:gd name="T43" fmla="*/ 90 h 127"/>
                <a:gd name="T44" fmla="*/ 13 w 36"/>
                <a:gd name="T45" fmla="*/ 76 h 127"/>
                <a:gd name="T46" fmla="*/ 14 w 36"/>
                <a:gd name="T47" fmla="*/ 62 h 127"/>
                <a:gd name="T48" fmla="*/ 17 w 36"/>
                <a:gd name="T49" fmla="*/ 48 h 127"/>
                <a:gd name="T50" fmla="*/ 21 w 36"/>
                <a:gd name="T51" fmla="*/ 35 h 127"/>
                <a:gd name="T52" fmla="*/ 27 w 36"/>
                <a:gd name="T53" fmla="*/ 21 h 127"/>
                <a:gd name="T54" fmla="*/ 35 w 36"/>
                <a:gd name="T55" fmla="*/ 10 h 127"/>
                <a:gd name="T56" fmla="*/ 35 w 36"/>
                <a:gd name="T57" fmla="*/ 10 h 127"/>
                <a:gd name="T58" fmla="*/ 36 w 36"/>
                <a:gd name="T59" fmla="*/ 8 h 127"/>
                <a:gd name="T60" fmla="*/ 35 w 36"/>
                <a:gd name="T61" fmla="*/ 4 h 127"/>
                <a:gd name="T62" fmla="*/ 34 w 36"/>
                <a:gd name="T63" fmla="*/ 3 h 127"/>
                <a:gd name="T64" fmla="*/ 33 w 36"/>
                <a:gd name="T65" fmla="*/ 1 h 127"/>
                <a:gd name="T66" fmla="*/ 31 w 36"/>
                <a:gd name="T67" fmla="*/ 0 h 127"/>
                <a:gd name="T68" fmla="*/ 28 w 36"/>
                <a:gd name="T69" fmla="*/ 0 h 127"/>
                <a:gd name="T70" fmla="*/ 26 w 36"/>
                <a:gd name="T71" fmla="*/ 1 h 127"/>
                <a:gd name="T72" fmla="*/ 24 w 36"/>
                <a:gd name="T73" fmla="*/ 3 h 127"/>
                <a:gd name="T74" fmla="*/ 24 w 36"/>
                <a:gd name="T75" fmla="*/ 3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" h="127">
                  <a:moveTo>
                    <a:pt x="24" y="3"/>
                  </a:moveTo>
                  <a:lnTo>
                    <a:pt x="24" y="3"/>
                  </a:lnTo>
                  <a:lnTo>
                    <a:pt x="15" y="16"/>
                  </a:lnTo>
                  <a:lnTo>
                    <a:pt x="9" y="31"/>
                  </a:lnTo>
                  <a:lnTo>
                    <a:pt x="4" y="45"/>
                  </a:lnTo>
                  <a:lnTo>
                    <a:pt x="1" y="61"/>
                  </a:lnTo>
                  <a:lnTo>
                    <a:pt x="0" y="76"/>
                  </a:lnTo>
                  <a:lnTo>
                    <a:pt x="0" y="91"/>
                  </a:lnTo>
                  <a:lnTo>
                    <a:pt x="2" y="106"/>
                  </a:lnTo>
                  <a:lnTo>
                    <a:pt x="6" y="122"/>
                  </a:lnTo>
                  <a:lnTo>
                    <a:pt x="6" y="122"/>
                  </a:lnTo>
                  <a:lnTo>
                    <a:pt x="7" y="124"/>
                  </a:lnTo>
                  <a:lnTo>
                    <a:pt x="8" y="125"/>
                  </a:lnTo>
                  <a:lnTo>
                    <a:pt x="10" y="127"/>
                  </a:lnTo>
                  <a:lnTo>
                    <a:pt x="13" y="127"/>
                  </a:lnTo>
                  <a:lnTo>
                    <a:pt x="15" y="125"/>
                  </a:lnTo>
                  <a:lnTo>
                    <a:pt x="16" y="123"/>
                  </a:lnTo>
                  <a:lnTo>
                    <a:pt x="17" y="121"/>
                  </a:lnTo>
                  <a:lnTo>
                    <a:pt x="17" y="118"/>
                  </a:lnTo>
                  <a:lnTo>
                    <a:pt x="17" y="118"/>
                  </a:lnTo>
                  <a:lnTo>
                    <a:pt x="15" y="104"/>
                  </a:lnTo>
                  <a:lnTo>
                    <a:pt x="13" y="90"/>
                  </a:lnTo>
                  <a:lnTo>
                    <a:pt x="13" y="76"/>
                  </a:lnTo>
                  <a:lnTo>
                    <a:pt x="14" y="62"/>
                  </a:lnTo>
                  <a:lnTo>
                    <a:pt x="17" y="48"/>
                  </a:lnTo>
                  <a:lnTo>
                    <a:pt x="21" y="35"/>
                  </a:lnTo>
                  <a:lnTo>
                    <a:pt x="27" y="21"/>
                  </a:lnTo>
                  <a:lnTo>
                    <a:pt x="35" y="10"/>
                  </a:lnTo>
                  <a:lnTo>
                    <a:pt x="35" y="10"/>
                  </a:lnTo>
                  <a:lnTo>
                    <a:pt x="36" y="8"/>
                  </a:lnTo>
                  <a:lnTo>
                    <a:pt x="35" y="4"/>
                  </a:lnTo>
                  <a:lnTo>
                    <a:pt x="34" y="3"/>
                  </a:lnTo>
                  <a:lnTo>
                    <a:pt x="33" y="1"/>
                  </a:lnTo>
                  <a:lnTo>
                    <a:pt x="31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4" y="3"/>
                  </a:lnTo>
                  <a:lnTo>
                    <a:pt x="24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C09E957F-659B-EA2A-FF43-D51ACA887E5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9" y="4137"/>
              <a:ext cx="30" cy="71"/>
            </a:xfrm>
            <a:custGeom>
              <a:avLst/>
              <a:gdLst>
                <a:gd name="T0" fmla="*/ 50 w 62"/>
                <a:gd name="T1" fmla="*/ 1 h 141"/>
                <a:gd name="T2" fmla="*/ 50 w 62"/>
                <a:gd name="T3" fmla="*/ 1 h 141"/>
                <a:gd name="T4" fmla="*/ 44 w 62"/>
                <a:gd name="T5" fmla="*/ 7 h 141"/>
                <a:gd name="T6" fmla="*/ 37 w 62"/>
                <a:gd name="T7" fmla="*/ 14 h 141"/>
                <a:gd name="T8" fmla="*/ 32 w 62"/>
                <a:gd name="T9" fmla="*/ 21 h 141"/>
                <a:gd name="T10" fmla="*/ 27 w 62"/>
                <a:gd name="T11" fmla="*/ 28 h 141"/>
                <a:gd name="T12" fmla="*/ 17 w 62"/>
                <a:gd name="T13" fmla="*/ 44 h 141"/>
                <a:gd name="T14" fmla="*/ 11 w 62"/>
                <a:gd name="T15" fmla="*/ 62 h 141"/>
                <a:gd name="T16" fmla="*/ 6 w 62"/>
                <a:gd name="T17" fmla="*/ 79 h 141"/>
                <a:gd name="T18" fmla="*/ 2 w 62"/>
                <a:gd name="T19" fmla="*/ 98 h 141"/>
                <a:gd name="T20" fmla="*/ 0 w 62"/>
                <a:gd name="T21" fmla="*/ 116 h 141"/>
                <a:gd name="T22" fmla="*/ 0 w 62"/>
                <a:gd name="T23" fmla="*/ 134 h 141"/>
                <a:gd name="T24" fmla="*/ 0 w 62"/>
                <a:gd name="T25" fmla="*/ 134 h 141"/>
                <a:gd name="T26" fmla="*/ 1 w 62"/>
                <a:gd name="T27" fmla="*/ 137 h 141"/>
                <a:gd name="T28" fmla="*/ 3 w 62"/>
                <a:gd name="T29" fmla="*/ 139 h 141"/>
                <a:gd name="T30" fmla="*/ 6 w 62"/>
                <a:gd name="T31" fmla="*/ 140 h 141"/>
                <a:gd name="T32" fmla="*/ 8 w 62"/>
                <a:gd name="T33" fmla="*/ 141 h 141"/>
                <a:gd name="T34" fmla="*/ 10 w 62"/>
                <a:gd name="T35" fmla="*/ 140 h 141"/>
                <a:gd name="T36" fmla="*/ 12 w 62"/>
                <a:gd name="T37" fmla="*/ 139 h 141"/>
                <a:gd name="T38" fmla="*/ 13 w 62"/>
                <a:gd name="T39" fmla="*/ 137 h 141"/>
                <a:gd name="T40" fmla="*/ 13 w 62"/>
                <a:gd name="T41" fmla="*/ 134 h 141"/>
                <a:gd name="T42" fmla="*/ 13 w 62"/>
                <a:gd name="T43" fmla="*/ 134 h 141"/>
                <a:gd name="T44" fmla="*/ 13 w 62"/>
                <a:gd name="T45" fmla="*/ 117 h 141"/>
                <a:gd name="T46" fmla="*/ 14 w 62"/>
                <a:gd name="T47" fmla="*/ 100 h 141"/>
                <a:gd name="T48" fmla="*/ 17 w 62"/>
                <a:gd name="T49" fmla="*/ 83 h 141"/>
                <a:gd name="T50" fmla="*/ 22 w 62"/>
                <a:gd name="T51" fmla="*/ 66 h 141"/>
                <a:gd name="T52" fmla="*/ 29 w 62"/>
                <a:gd name="T53" fmla="*/ 51 h 141"/>
                <a:gd name="T54" fmla="*/ 37 w 62"/>
                <a:gd name="T55" fmla="*/ 36 h 141"/>
                <a:gd name="T56" fmla="*/ 47 w 62"/>
                <a:gd name="T57" fmla="*/ 22 h 141"/>
                <a:gd name="T58" fmla="*/ 53 w 62"/>
                <a:gd name="T59" fmla="*/ 15 h 141"/>
                <a:gd name="T60" fmla="*/ 60 w 62"/>
                <a:gd name="T61" fmla="*/ 10 h 141"/>
                <a:gd name="T62" fmla="*/ 60 w 62"/>
                <a:gd name="T63" fmla="*/ 10 h 141"/>
                <a:gd name="T64" fmla="*/ 61 w 62"/>
                <a:gd name="T65" fmla="*/ 8 h 141"/>
                <a:gd name="T66" fmla="*/ 62 w 62"/>
                <a:gd name="T67" fmla="*/ 6 h 141"/>
                <a:gd name="T68" fmla="*/ 61 w 62"/>
                <a:gd name="T69" fmla="*/ 4 h 141"/>
                <a:gd name="T70" fmla="*/ 60 w 62"/>
                <a:gd name="T71" fmla="*/ 2 h 141"/>
                <a:gd name="T72" fmla="*/ 57 w 62"/>
                <a:gd name="T73" fmla="*/ 1 h 141"/>
                <a:gd name="T74" fmla="*/ 55 w 62"/>
                <a:gd name="T75" fmla="*/ 0 h 141"/>
                <a:gd name="T76" fmla="*/ 53 w 62"/>
                <a:gd name="T77" fmla="*/ 0 h 141"/>
                <a:gd name="T78" fmla="*/ 50 w 62"/>
                <a:gd name="T79" fmla="*/ 1 h 141"/>
                <a:gd name="T80" fmla="*/ 50 w 62"/>
                <a:gd name="T81" fmla="*/ 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2" h="141">
                  <a:moveTo>
                    <a:pt x="50" y="1"/>
                  </a:moveTo>
                  <a:lnTo>
                    <a:pt x="50" y="1"/>
                  </a:lnTo>
                  <a:lnTo>
                    <a:pt x="44" y="7"/>
                  </a:lnTo>
                  <a:lnTo>
                    <a:pt x="37" y="14"/>
                  </a:lnTo>
                  <a:lnTo>
                    <a:pt x="32" y="21"/>
                  </a:lnTo>
                  <a:lnTo>
                    <a:pt x="27" y="28"/>
                  </a:lnTo>
                  <a:lnTo>
                    <a:pt x="17" y="44"/>
                  </a:lnTo>
                  <a:lnTo>
                    <a:pt x="11" y="62"/>
                  </a:lnTo>
                  <a:lnTo>
                    <a:pt x="6" y="79"/>
                  </a:lnTo>
                  <a:lnTo>
                    <a:pt x="2" y="98"/>
                  </a:lnTo>
                  <a:lnTo>
                    <a:pt x="0" y="116"/>
                  </a:lnTo>
                  <a:lnTo>
                    <a:pt x="0" y="134"/>
                  </a:lnTo>
                  <a:lnTo>
                    <a:pt x="0" y="134"/>
                  </a:lnTo>
                  <a:lnTo>
                    <a:pt x="1" y="137"/>
                  </a:lnTo>
                  <a:lnTo>
                    <a:pt x="3" y="139"/>
                  </a:lnTo>
                  <a:lnTo>
                    <a:pt x="6" y="140"/>
                  </a:lnTo>
                  <a:lnTo>
                    <a:pt x="8" y="141"/>
                  </a:lnTo>
                  <a:lnTo>
                    <a:pt x="10" y="140"/>
                  </a:lnTo>
                  <a:lnTo>
                    <a:pt x="12" y="139"/>
                  </a:lnTo>
                  <a:lnTo>
                    <a:pt x="13" y="137"/>
                  </a:lnTo>
                  <a:lnTo>
                    <a:pt x="13" y="134"/>
                  </a:lnTo>
                  <a:lnTo>
                    <a:pt x="13" y="134"/>
                  </a:lnTo>
                  <a:lnTo>
                    <a:pt x="13" y="117"/>
                  </a:lnTo>
                  <a:lnTo>
                    <a:pt x="14" y="100"/>
                  </a:lnTo>
                  <a:lnTo>
                    <a:pt x="17" y="83"/>
                  </a:lnTo>
                  <a:lnTo>
                    <a:pt x="22" y="66"/>
                  </a:lnTo>
                  <a:lnTo>
                    <a:pt x="29" y="51"/>
                  </a:lnTo>
                  <a:lnTo>
                    <a:pt x="37" y="36"/>
                  </a:lnTo>
                  <a:lnTo>
                    <a:pt x="47" y="22"/>
                  </a:lnTo>
                  <a:lnTo>
                    <a:pt x="53" y="15"/>
                  </a:lnTo>
                  <a:lnTo>
                    <a:pt x="60" y="10"/>
                  </a:lnTo>
                  <a:lnTo>
                    <a:pt x="60" y="10"/>
                  </a:lnTo>
                  <a:lnTo>
                    <a:pt x="61" y="8"/>
                  </a:lnTo>
                  <a:lnTo>
                    <a:pt x="62" y="6"/>
                  </a:lnTo>
                  <a:lnTo>
                    <a:pt x="61" y="4"/>
                  </a:lnTo>
                  <a:lnTo>
                    <a:pt x="60" y="2"/>
                  </a:lnTo>
                  <a:lnTo>
                    <a:pt x="57" y="1"/>
                  </a:lnTo>
                  <a:lnTo>
                    <a:pt x="55" y="0"/>
                  </a:lnTo>
                  <a:lnTo>
                    <a:pt x="53" y="0"/>
                  </a:lnTo>
                  <a:lnTo>
                    <a:pt x="50" y="1"/>
                  </a:lnTo>
                  <a:lnTo>
                    <a:pt x="5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02F1F6C9-F662-FD57-44A5-7E8DBE037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2" y="2744"/>
              <a:ext cx="84" cy="77"/>
            </a:xfrm>
            <a:custGeom>
              <a:avLst/>
              <a:gdLst>
                <a:gd name="T0" fmla="*/ 168 w 168"/>
                <a:gd name="T1" fmla="*/ 76 h 153"/>
                <a:gd name="T2" fmla="*/ 167 w 168"/>
                <a:gd name="T3" fmla="*/ 91 h 153"/>
                <a:gd name="T4" fmla="*/ 162 w 168"/>
                <a:gd name="T5" fmla="*/ 106 h 153"/>
                <a:gd name="T6" fmla="*/ 154 w 168"/>
                <a:gd name="T7" fmla="*/ 119 h 153"/>
                <a:gd name="T8" fmla="*/ 144 w 168"/>
                <a:gd name="T9" fmla="*/ 130 h 153"/>
                <a:gd name="T10" fmla="*/ 132 w 168"/>
                <a:gd name="T11" fmla="*/ 139 h 153"/>
                <a:gd name="T12" fmla="*/ 117 w 168"/>
                <a:gd name="T13" fmla="*/ 146 h 153"/>
                <a:gd name="T14" fmla="*/ 101 w 168"/>
                <a:gd name="T15" fmla="*/ 151 h 153"/>
                <a:gd name="T16" fmla="*/ 84 w 168"/>
                <a:gd name="T17" fmla="*/ 153 h 153"/>
                <a:gd name="T18" fmla="*/ 76 w 168"/>
                <a:gd name="T19" fmla="*/ 152 h 153"/>
                <a:gd name="T20" fmla="*/ 60 w 168"/>
                <a:gd name="T21" fmla="*/ 148 h 153"/>
                <a:gd name="T22" fmla="*/ 45 w 168"/>
                <a:gd name="T23" fmla="*/ 143 h 153"/>
                <a:gd name="T24" fmla="*/ 31 w 168"/>
                <a:gd name="T25" fmla="*/ 135 h 153"/>
                <a:gd name="T26" fmla="*/ 21 w 168"/>
                <a:gd name="T27" fmla="*/ 124 h 153"/>
                <a:gd name="T28" fmla="*/ 11 w 168"/>
                <a:gd name="T29" fmla="*/ 112 h 153"/>
                <a:gd name="T30" fmla="*/ 5 w 168"/>
                <a:gd name="T31" fmla="*/ 99 h 153"/>
                <a:gd name="T32" fmla="*/ 1 w 168"/>
                <a:gd name="T33" fmla="*/ 84 h 153"/>
                <a:gd name="T34" fmla="*/ 0 w 168"/>
                <a:gd name="T35" fmla="*/ 76 h 153"/>
                <a:gd name="T36" fmla="*/ 3 w 168"/>
                <a:gd name="T37" fmla="*/ 60 h 153"/>
                <a:gd name="T38" fmla="*/ 8 w 168"/>
                <a:gd name="T39" fmla="*/ 46 h 153"/>
                <a:gd name="T40" fmla="*/ 15 w 168"/>
                <a:gd name="T41" fmla="*/ 34 h 153"/>
                <a:gd name="T42" fmla="*/ 26 w 168"/>
                <a:gd name="T43" fmla="*/ 22 h 153"/>
                <a:gd name="T44" fmla="*/ 38 w 168"/>
                <a:gd name="T45" fmla="*/ 12 h 153"/>
                <a:gd name="T46" fmla="*/ 52 w 168"/>
                <a:gd name="T47" fmla="*/ 6 h 153"/>
                <a:gd name="T48" fmla="*/ 68 w 168"/>
                <a:gd name="T49" fmla="*/ 2 h 153"/>
                <a:gd name="T50" fmla="*/ 84 w 168"/>
                <a:gd name="T51" fmla="*/ 0 h 153"/>
                <a:gd name="T52" fmla="*/ 94 w 168"/>
                <a:gd name="T53" fmla="*/ 0 h 153"/>
                <a:gd name="T54" fmla="*/ 110 w 168"/>
                <a:gd name="T55" fmla="*/ 3 h 153"/>
                <a:gd name="T56" fmla="*/ 125 w 168"/>
                <a:gd name="T57" fmla="*/ 9 h 153"/>
                <a:gd name="T58" fmla="*/ 138 w 168"/>
                <a:gd name="T59" fmla="*/ 17 h 153"/>
                <a:gd name="T60" fmla="*/ 149 w 168"/>
                <a:gd name="T61" fmla="*/ 27 h 153"/>
                <a:gd name="T62" fmla="*/ 158 w 168"/>
                <a:gd name="T63" fmla="*/ 40 h 153"/>
                <a:gd name="T64" fmla="*/ 165 w 168"/>
                <a:gd name="T65" fmla="*/ 53 h 153"/>
                <a:gd name="T66" fmla="*/ 168 w 168"/>
                <a:gd name="T67" fmla="*/ 68 h 153"/>
                <a:gd name="T68" fmla="*/ 168 w 168"/>
                <a:gd name="T69" fmla="*/ 76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8" h="153">
                  <a:moveTo>
                    <a:pt x="168" y="76"/>
                  </a:moveTo>
                  <a:lnTo>
                    <a:pt x="168" y="76"/>
                  </a:lnTo>
                  <a:lnTo>
                    <a:pt x="168" y="84"/>
                  </a:lnTo>
                  <a:lnTo>
                    <a:pt x="167" y="91"/>
                  </a:lnTo>
                  <a:lnTo>
                    <a:pt x="165" y="99"/>
                  </a:lnTo>
                  <a:lnTo>
                    <a:pt x="162" y="106"/>
                  </a:lnTo>
                  <a:lnTo>
                    <a:pt x="158" y="112"/>
                  </a:lnTo>
                  <a:lnTo>
                    <a:pt x="154" y="119"/>
                  </a:lnTo>
                  <a:lnTo>
                    <a:pt x="149" y="124"/>
                  </a:lnTo>
                  <a:lnTo>
                    <a:pt x="144" y="130"/>
                  </a:lnTo>
                  <a:lnTo>
                    <a:pt x="138" y="135"/>
                  </a:lnTo>
                  <a:lnTo>
                    <a:pt x="132" y="139"/>
                  </a:lnTo>
                  <a:lnTo>
                    <a:pt x="125" y="143"/>
                  </a:lnTo>
                  <a:lnTo>
                    <a:pt x="117" y="146"/>
                  </a:lnTo>
                  <a:lnTo>
                    <a:pt x="110" y="148"/>
                  </a:lnTo>
                  <a:lnTo>
                    <a:pt x="101" y="151"/>
                  </a:lnTo>
                  <a:lnTo>
                    <a:pt x="94" y="152"/>
                  </a:lnTo>
                  <a:lnTo>
                    <a:pt x="84" y="153"/>
                  </a:lnTo>
                  <a:lnTo>
                    <a:pt x="84" y="153"/>
                  </a:lnTo>
                  <a:lnTo>
                    <a:pt x="76" y="152"/>
                  </a:lnTo>
                  <a:lnTo>
                    <a:pt x="68" y="151"/>
                  </a:lnTo>
                  <a:lnTo>
                    <a:pt x="60" y="148"/>
                  </a:lnTo>
                  <a:lnTo>
                    <a:pt x="52" y="146"/>
                  </a:lnTo>
                  <a:lnTo>
                    <a:pt x="45" y="143"/>
                  </a:lnTo>
                  <a:lnTo>
                    <a:pt x="38" y="139"/>
                  </a:lnTo>
                  <a:lnTo>
                    <a:pt x="31" y="135"/>
                  </a:lnTo>
                  <a:lnTo>
                    <a:pt x="26" y="130"/>
                  </a:lnTo>
                  <a:lnTo>
                    <a:pt x="21" y="124"/>
                  </a:lnTo>
                  <a:lnTo>
                    <a:pt x="15" y="119"/>
                  </a:lnTo>
                  <a:lnTo>
                    <a:pt x="11" y="112"/>
                  </a:lnTo>
                  <a:lnTo>
                    <a:pt x="8" y="106"/>
                  </a:lnTo>
                  <a:lnTo>
                    <a:pt x="5" y="99"/>
                  </a:lnTo>
                  <a:lnTo>
                    <a:pt x="3" y="91"/>
                  </a:lnTo>
                  <a:lnTo>
                    <a:pt x="1" y="84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1" y="68"/>
                  </a:lnTo>
                  <a:lnTo>
                    <a:pt x="3" y="60"/>
                  </a:lnTo>
                  <a:lnTo>
                    <a:pt x="5" y="53"/>
                  </a:lnTo>
                  <a:lnTo>
                    <a:pt x="8" y="46"/>
                  </a:lnTo>
                  <a:lnTo>
                    <a:pt x="11" y="40"/>
                  </a:lnTo>
                  <a:lnTo>
                    <a:pt x="15" y="34"/>
                  </a:lnTo>
                  <a:lnTo>
                    <a:pt x="21" y="27"/>
                  </a:lnTo>
                  <a:lnTo>
                    <a:pt x="26" y="22"/>
                  </a:lnTo>
                  <a:lnTo>
                    <a:pt x="31" y="17"/>
                  </a:lnTo>
                  <a:lnTo>
                    <a:pt x="38" y="12"/>
                  </a:lnTo>
                  <a:lnTo>
                    <a:pt x="45" y="9"/>
                  </a:lnTo>
                  <a:lnTo>
                    <a:pt x="52" y="6"/>
                  </a:lnTo>
                  <a:lnTo>
                    <a:pt x="60" y="3"/>
                  </a:lnTo>
                  <a:lnTo>
                    <a:pt x="68" y="2"/>
                  </a:lnTo>
                  <a:lnTo>
                    <a:pt x="76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94" y="0"/>
                  </a:lnTo>
                  <a:lnTo>
                    <a:pt x="101" y="2"/>
                  </a:lnTo>
                  <a:lnTo>
                    <a:pt x="110" y="3"/>
                  </a:lnTo>
                  <a:lnTo>
                    <a:pt x="117" y="6"/>
                  </a:lnTo>
                  <a:lnTo>
                    <a:pt x="125" y="9"/>
                  </a:lnTo>
                  <a:lnTo>
                    <a:pt x="132" y="12"/>
                  </a:lnTo>
                  <a:lnTo>
                    <a:pt x="138" y="17"/>
                  </a:lnTo>
                  <a:lnTo>
                    <a:pt x="144" y="22"/>
                  </a:lnTo>
                  <a:lnTo>
                    <a:pt x="149" y="27"/>
                  </a:lnTo>
                  <a:lnTo>
                    <a:pt x="154" y="34"/>
                  </a:lnTo>
                  <a:lnTo>
                    <a:pt x="158" y="40"/>
                  </a:lnTo>
                  <a:lnTo>
                    <a:pt x="162" y="46"/>
                  </a:lnTo>
                  <a:lnTo>
                    <a:pt x="165" y="53"/>
                  </a:lnTo>
                  <a:lnTo>
                    <a:pt x="167" y="60"/>
                  </a:lnTo>
                  <a:lnTo>
                    <a:pt x="168" y="68"/>
                  </a:lnTo>
                  <a:lnTo>
                    <a:pt x="168" y="76"/>
                  </a:lnTo>
                  <a:lnTo>
                    <a:pt x="168" y="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6057A580-8113-0555-CFB2-F5439522E76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8" y="966"/>
              <a:ext cx="132" cy="120"/>
            </a:xfrm>
            <a:custGeom>
              <a:avLst/>
              <a:gdLst>
                <a:gd name="T0" fmla="*/ 3 w 264"/>
                <a:gd name="T1" fmla="*/ 11 h 240"/>
                <a:gd name="T2" fmla="*/ 3 w 264"/>
                <a:gd name="T3" fmla="*/ 11 h 240"/>
                <a:gd name="T4" fmla="*/ 59 w 264"/>
                <a:gd name="T5" fmla="*/ 45 h 240"/>
                <a:gd name="T6" fmla="*/ 88 w 264"/>
                <a:gd name="T7" fmla="*/ 62 h 240"/>
                <a:gd name="T8" fmla="*/ 115 w 264"/>
                <a:gd name="T9" fmla="*/ 80 h 240"/>
                <a:gd name="T10" fmla="*/ 142 w 264"/>
                <a:gd name="T11" fmla="*/ 100 h 240"/>
                <a:gd name="T12" fmla="*/ 167 w 264"/>
                <a:gd name="T13" fmla="*/ 121 h 240"/>
                <a:gd name="T14" fmla="*/ 179 w 264"/>
                <a:gd name="T15" fmla="*/ 131 h 240"/>
                <a:gd name="T16" fmla="*/ 191 w 264"/>
                <a:gd name="T17" fmla="*/ 143 h 240"/>
                <a:gd name="T18" fmla="*/ 201 w 264"/>
                <a:gd name="T19" fmla="*/ 156 h 240"/>
                <a:gd name="T20" fmla="*/ 212 w 264"/>
                <a:gd name="T21" fmla="*/ 169 h 240"/>
                <a:gd name="T22" fmla="*/ 212 w 264"/>
                <a:gd name="T23" fmla="*/ 169 h 240"/>
                <a:gd name="T24" fmla="*/ 223 w 264"/>
                <a:gd name="T25" fmla="*/ 185 h 240"/>
                <a:gd name="T26" fmla="*/ 234 w 264"/>
                <a:gd name="T27" fmla="*/ 200 h 240"/>
                <a:gd name="T28" fmla="*/ 243 w 264"/>
                <a:gd name="T29" fmla="*/ 217 h 240"/>
                <a:gd name="T30" fmla="*/ 251 w 264"/>
                <a:gd name="T31" fmla="*/ 235 h 240"/>
                <a:gd name="T32" fmla="*/ 251 w 264"/>
                <a:gd name="T33" fmla="*/ 235 h 240"/>
                <a:gd name="T34" fmla="*/ 252 w 264"/>
                <a:gd name="T35" fmla="*/ 238 h 240"/>
                <a:gd name="T36" fmla="*/ 254 w 264"/>
                <a:gd name="T37" fmla="*/ 239 h 240"/>
                <a:gd name="T38" fmla="*/ 256 w 264"/>
                <a:gd name="T39" fmla="*/ 240 h 240"/>
                <a:gd name="T40" fmla="*/ 258 w 264"/>
                <a:gd name="T41" fmla="*/ 240 h 240"/>
                <a:gd name="T42" fmla="*/ 258 w 264"/>
                <a:gd name="T43" fmla="*/ 240 h 240"/>
                <a:gd name="T44" fmla="*/ 261 w 264"/>
                <a:gd name="T45" fmla="*/ 239 h 240"/>
                <a:gd name="T46" fmla="*/ 263 w 264"/>
                <a:gd name="T47" fmla="*/ 237 h 240"/>
                <a:gd name="T48" fmla="*/ 264 w 264"/>
                <a:gd name="T49" fmla="*/ 234 h 240"/>
                <a:gd name="T50" fmla="*/ 264 w 264"/>
                <a:gd name="T51" fmla="*/ 232 h 240"/>
                <a:gd name="T52" fmla="*/ 264 w 264"/>
                <a:gd name="T53" fmla="*/ 232 h 240"/>
                <a:gd name="T54" fmla="*/ 256 w 264"/>
                <a:gd name="T55" fmla="*/ 216 h 240"/>
                <a:gd name="T56" fmla="*/ 248 w 264"/>
                <a:gd name="T57" fmla="*/ 200 h 240"/>
                <a:gd name="T58" fmla="*/ 239 w 264"/>
                <a:gd name="T59" fmla="*/ 186 h 240"/>
                <a:gd name="T60" fmla="*/ 230 w 264"/>
                <a:gd name="T61" fmla="*/ 172 h 240"/>
                <a:gd name="T62" fmla="*/ 219 w 264"/>
                <a:gd name="T63" fmla="*/ 158 h 240"/>
                <a:gd name="T64" fmla="*/ 209 w 264"/>
                <a:gd name="T65" fmla="*/ 144 h 240"/>
                <a:gd name="T66" fmla="*/ 197 w 264"/>
                <a:gd name="T67" fmla="*/ 131 h 240"/>
                <a:gd name="T68" fmla="*/ 184 w 264"/>
                <a:gd name="T69" fmla="*/ 120 h 240"/>
                <a:gd name="T70" fmla="*/ 184 w 264"/>
                <a:gd name="T71" fmla="*/ 120 h 240"/>
                <a:gd name="T72" fmla="*/ 173 w 264"/>
                <a:gd name="T73" fmla="*/ 108 h 240"/>
                <a:gd name="T74" fmla="*/ 159 w 264"/>
                <a:gd name="T75" fmla="*/ 97 h 240"/>
                <a:gd name="T76" fmla="*/ 132 w 264"/>
                <a:gd name="T77" fmla="*/ 77 h 240"/>
                <a:gd name="T78" fmla="*/ 105 w 264"/>
                <a:gd name="T79" fmla="*/ 58 h 240"/>
                <a:gd name="T80" fmla="*/ 76 w 264"/>
                <a:gd name="T81" fmla="*/ 40 h 240"/>
                <a:gd name="T82" fmla="*/ 76 w 264"/>
                <a:gd name="T83" fmla="*/ 40 h 240"/>
                <a:gd name="T84" fmla="*/ 9 w 264"/>
                <a:gd name="T85" fmla="*/ 1 h 240"/>
                <a:gd name="T86" fmla="*/ 9 w 264"/>
                <a:gd name="T87" fmla="*/ 1 h 240"/>
                <a:gd name="T88" fmla="*/ 6 w 264"/>
                <a:gd name="T89" fmla="*/ 0 h 240"/>
                <a:gd name="T90" fmla="*/ 4 w 264"/>
                <a:gd name="T91" fmla="*/ 0 h 240"/>
                <a:gd name="T92" fmla="*/ 2 w 264"/>
                <a:gd name="T93" fmla="*/ 1 h 240"/>
                <a:gd name="T94" fmla="*/ 1 w 264"/>
                <a:gd name="T95" fmla="*/ 3 h 240"/>
                <a:gd name="T96" fmla="*/ 0 w 264"/>
                <a:gd name="T97" fmla="*/ 5 h 240"/>
                <a:gd name="T98" fmla="*/ 0 w 264"/>
                <a:gd name="T99" fmla="*/ 7 h 240"/>
                <a:gd name="T100" fmla="*/ 1 w 264"/>
                <a:gd name="T101" fmla="*/ 9 h 240"/>
                <a:gd name="T102" fmla="*/ 3 w 264"/>
                <a:gd name="T103" fmla="*/ 11 h 240"/>
                <a:gd name="T104" fmla="*/ 3 w 264"/>
                <a:gd name="T105" fmla="*/ 1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64" h="240">
                  <a:moveTo>
                    <a:pt x="3" y="11"/>
                  </a:moveTo>
                  <a:lnTo>
                    <a:pt x="3" y="11"/>
                  </a:lnTo>
                  <a:lnTo>
                    <a:pt x="59" y="45"/>
                  </a:lnTo>
                  <a:lnTo>
                    <a:pt x="88" y="62"/>
                  </a:lnTo>
                  <a:lnTo>
                    <a:pt x="115" y="80"/>
                  </a:lnTo>
                  <a:lnTo>
                    <a:pt x="142" y="100"/>
                  </a:lnTo>
                  <a:lnTo>
                    <a:pt x="167" y="121"/>
                  </a:lnTo>
                  <a:lnTo>
                    <a:pt x="179" y="131"/>
                  </a:lnTo>
                  <a:lnTo>
                    <a:pt x="191" y="143"/>
                  </a:lnTo>
                  <a:lnTo>
                    <a:pt x="201" y="156"/>
                  </a:lnTo>
                  <a:lnTo>
                    <a:pt x="212" y="169"/>
                  </a:lnTo>
                  <a:lnTo>
                    <a:pt x="212" y="169"/>
                  </a:lnTo>
                  <a:lnTo>
                    <a:pt x="223" y="185"/>
                  </a:lnTo>
                  <a:lnTo>
                    <a:pt x="234" y="200"/>
                  </a:lnTo>
                  <a:lnTo>
                    <a:pt x="243" y="217"/>
                  </a:lnTo>
                  <a:lnTo>
                    <a:pt x="251" y="235"/>
                  </a:lnTo>
                  <a:lnTo>
                    <a:pt x="251" y="235"/>
                  </a:lnTo>
                  <a:lnTo>
                    <a:pt x="252" y="238"/>
                  </a:lnTo>
                  <a:lnTo>
                    <a:pt x="254" y="239"/>
                  </a:lnTo>
                  <a:lnTo>
                    <a:pt x="256" y="240"/>
                  </a:lnTo>
                  <a:lnTo>
                    <a:pt x="258" y="240"/>
                  </a:lnTo>
                  <a:lnTo>
                    <a:pt x="258" y="240"/>
                  </a:lnTo>
                  <a:lnTo>
                    <a:pt x="261" y="239"/>
                  </a:lnTo>
                  <a:lnTo>
                    <a:pt x="263" y="237"/>
                  </a:lnTo>
                  <a:lnTo>
                    <a:pt x="264" y="234"/>
                  </a:lnTo>
                  <a:lnTo>
                    <a:pt x="264" y="232"/>
                  </a:lnTo>
                  <a:lnTo>
                    <a:pt x="264" y="232"/>
                  </a:lnTo>
                  <a:lnTo>
                    <a:pt x="256" y="216"/>
                  </a:lnTo>
                  <a:lnTo>
                    <a:pt x="248" y="200"/>
                  </a:lnTo>
                  <a:lnTo>
                    <a:pt x="239" y="186"/>
                  </a:lnTo>
                  <a:lnTo>
                    <a:pt x="230" y="172"/>
                  </a:lnTo>
                  <a:lnTo>
                    <a:pt x="219" y="158"/>
                  </a:lnTo>
                  <a:lnTo>
                    <a:pt x="209" y="144"/>
                  </a:lnTo>
                  <a:lnTo>
                    <a:pt x="197" y="131"/>
                  </a:lnTo>
                  <a:lnTo>
                    <a:pt x="184" y="120"/>
                  </a:lnTo>
                  <a:lnTo>
                    <a:pt x="184" y="120"/>
                  </a:lnTo>
                  <a:lnTo>
                    <a:pt x="173" y="108"/>
                  </a:lnTo>
                  <a:lnTo>
                    <a:pt x="159" y="97"/>
                  </a:lnTo>
                  <a:lnTo>
                    <a:pt x="132" y="77"/>
                  </a:lnTo>
                  <a:lnTo>
                    <a:pt x="105" y="58"/>
                  </a:lnTo>
                  <a:lnTo>
                    <a:pt x="76" y="40"/>
                  </a:lnTo>
                  <a:lnTo>
                    <a:pt x="76" y="40"/>
                  </a:lnTo>
                  <a:lnTo>
                    <a:pt x="9" y="1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3" y="11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BB2DBE4D-F47F-10E6-F356-EB03DCD84A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2" y="1346"/>
              <a:ext cx="40" cy="92"/>
            </a:xfrm>
            <a:custGeom>
              <a:avLst/>
              <a:gdLst>
                <a:gd name="T0" fmla="*/ 76 w 81"/>
                <a:gd name="T1" fmla="*/ 0 h 184"/>
                <a:gd name="T2" fmla="*/ 47 w 81"/>
                <a:gd name="T3" fmla="*/ 3 h 184"/>
                <a:gd name="T4" fmla="*/ 33 w 81"/>
                <a:gd name="T5" fmla="*/ 9 h 184"/>
                <a:gd name="T6" fmla="*/ 21 w 81"/>
                <a:gd name="T7" fmla="*/ 16 h 184"/>
                <a:gd name="T8" fmla="*/ 13 w 81"/>
                <a:gd name="T9" fmla="*/ 24 h 184"/>
                <a:gd name="T10" fmla="*/ 3 w 81"/>
                <a:gd name="T11" fmla="*/ 43 h 184"/>
                <a:gd name="T12" fmla="*/ 1 w 81"/>
                <a:gd name="T13" fmla="*/ 54 h 184"/>
                <a:gd name="T14" fmla="*/ 1 w 81"/>
                <a:gd name="T15" fmla="*/ 79 h 184"/>
                <a:gd name="T16" fmla="*/ 9 w 81"/>
                <a:gd name="T17" fmla="*/ 102 h 184"/>
                <a:gd name="T18" fmla="*/ 19 w 81"/>
                <a:gd name="T19" fmla="*/ 126 h 184"/>
                <a:gd name="T20" fmla="*/ 32 w 81"/>
                <a:gd name="T21" fmla="*/ 146 h 184"/>
                <a:gd name="T22" fmla="*/ 40 w 81"/>
                <a:gd name="T23" fmla="*/ 156 h 184"/>
                <a:gd name="T24" fmla="*/ 58 w 81"/>
                <a:gd name="T25" fmla="*/ 176 h 184"/>
                <a:gd name="T26" fmla="*/ 68 w 81"/>
                <a:gd name="T27" fmla="*/ 183 h 184"/>
                <a:gd name="T28" fmla="*/ 72 w 81"/>
                <a:gd name="T29" fmla="*/ 184 h 184"/>
                <a:gd name="T30" fmla="*/ 77 w 81"/>
                <a:gd name="T31" fmla="*/ 182 h 184"/>
                <a:gd name="T32" fmla="*/ 78 w 81"/>
                <a:gd name="T33" fmla="*/ 177 h 184"/>
                <a:gd name="T34" fmla="*/ 75 w 81"/>
                <a:gd name="T35" fmla="*/ 172 h 184"/>
                <a:gd name="T36" fmla="*/ 66 w 81"/>
                <a:gd name="T37" fmla="*/ 166 h 184"/>
                <a:gd name="T38" fmla="*/ 51 w 81"/>
                <a:gd name="T39" fmla="*/ 150 h 184"/>
                <a:gd name="T40" fmla="*/ 37 w 81"/>
                <a:gd name="T41" fmla="*/ 133 h 184"/>
                <a:gd name="T42" fmla="*/ 23 w 81"/>
                <a:gd name="T43" fmla="*/ 104 h 184"/>
                <a:gd name="T44" fmla="*/ 19 w 81"/>
                <a:gd name="T45" fmla="*/ 95 h 184"/>
                <a:gd name="T46" fmla="*/ 14 w 81"/>
                <a:gd name="T47" fmla="*/ 76 h 184"/>
                <a:gd name="T48" fmla="*/ 14 w 81"/>
                <a:gd name="T49" fmla="*/ 56 h 184"/>
                <a:gd name="T50" fmla="*/ 19 w 81"/>
                <a:gd name="T51" fmla="*/ 37 h 184"/>
                <a:gd name="T52" fmla="*/ 25 w 81"/>
                <a:gd name="T53" fmla="*/ 30 h 184"/>
                <a:gd name="T54" fmla="*/ 35 w 81"/>
                <a:gd name="T55" fmla="*/ 22 h 184"/>
                <a:gd name="T56" fmla="*/ 48 w 81"/>
                <a:gd name="T57" fmla="*/ 16 h 184"/>
                <a:gd name="T58" fmla="*/ 76 w 81"/>
                <a:gd name="T59" fmla="*/ 13 h 184"/>
                <a:gd name="T60" fmla="*/ 78 w 81"/>
                <a:gd name="T61" fmla="*/ 12 h 184"/>
                <a:gd name="T62" fmla="*/ 81 w 81"/>
                <a:gd name="T63" fmla="*/ 9 h 184"/>
                <a:gd name="T64" fmla="*/ 81 w 81"/>
                <a:gd name="T65" fmla="*/ 3 h 184"/>
                <a:gd name="T66" fmla="*/ 78 w 81"/>
                <a:gd name="T67" fmla="*/ 0 h 184"/>
                <a:gd name="T68" fmla="*/ 76 w 81"/>
                <a:gd name="T69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1" h="184">
                  <a:moveTo>
                    <a:pt x="76" y="0"/>
                  </a:moveTo>
                  <a:lnTo>
                    <a:pt x="76" y="0"/>
                  </a:lnTo>
                  <a:lnTo>
                    <a:pt x="61" y="1"/>
                  </a:lnTo>
                  <a:lnTo>
                    <a:pt x="47" y="3"/>
                  </a:lnTo>
                  <a:lnTo>
                    <a:pt x="40" y="6"/>
                  </a:lnTo>
                  <a:lnTo>
                    <a:pt x="33" y="9"/>
                  </a:lnTo>
                  <a:lnTo>
                    <a:pt x="27" y="12"/>
                  </a:lnTo>
                  <a:lnTo>
                    <a:pt x="21" y="16"/>
                  </a:lnTo>
                  <a:lnTo>
                    <a:pt x="21" y="16"/>
                  </a:lnTo>
                  <a:lnTo>
                    <a:pt x="13" y="24"/>
                  </a:lnTo>
                  <a:lnTo>
                    <a:pt x="8" y="33"/>
                  </a:lnTo>
                  <a:lnTo>
                    <a:pt x="3" y="43"/>
                  </a:lnTo>
                  <a:lnTo>
                    <a:pt x="1" y="54"/>
                  </a:lnTo>
                  <a:lnTo>
                    <a:pt x="1" y="54"/>
                  </a:lnTo>
                  <a:lnTo>
                    <a:pt x="0" y="66"/>
                  </a:lnTo>
                  <a:lnTo>
                    <a:pt x="1" y="79"/>
                  </a:lnTo>
                  <a:lnTo>
                    <a:pt x="5" y="91"/>
                  </a:lnTo>
                  <a:lnTo>
                    <a:pt x="9" y="102"/>
                  </a:lnTo>
                  <a:lnTo>
                    <a:pt x="13" y="114"/>
                  </a:lnTo>
                  <a:lnTo>
                    <a:pt x="19" y="126"/>
                  </a:lnTo>
                  <a:lnTo>
                    <a:pt x="25" y="136"/>
                  </a:lnTo>
                  <a:lnTo>
                    <a:pt x="32" y="146"/>
                  </a:lnTo>
                  <a:lnTo>
                    <a:pt x="32" y="146"/>
                  </a:lnTo>
                  <a:lnTo>
                    <a:pt x="40" y="156"/>
                  </a:lnTo>
                  <a:lnTo>
                    <a:pt x="48" y="166"/>
                  </a:lnTo>
                  <a:lnTo>
                    <a:pt x="58" y="176"/>
                  </a:lnTo>
                  <a:lnTo>
                    <a:pt x="68" y="183"/>
                  </a:lnTo>
                  <a:lnTo>
                    <a:pt x="68" y="183"/>
                  </a:lnTo>
                  <a:lnTo>
                    <a:pt x="70" y="184"/>
                  </a:lnTo>
                  <a:lnTo>
                    <a:pt x="72" y="184"/>
                  </a:lnTo>
                  <a:lnTo>
                    <a:pt x="75" y="183"/>
                  </a:lnTo>
                  <a:lnTo>
                    <a:pt x="77" y="182"/>
                  </a:lnTo>
                  <a:lnTo>
                    <a:pt x="77" y="179"/>
                  </a:lnTo>
                  <a:lnTo>
                    <a:pt x="78" y="177"/>
                  </a:lnTo>
                  <a:lnTo>
                    <a:pt x="77" y="175"/>
                  </a:lnTo>
                  <a:lnTo>
                    <a:pt x="75" y="172"/>
                  </a:lnTo>
                  <a:lnTo>
                    <a:pt x="75" y="172"/>
                  </a:lnTo>
                  <a:lnTo>
                    <a:pt x="66" y="166"/>
                  </a:lnTo>
                  <a:lnTo>
                    <a:pt x="59" y="159"/>
                  </a:lnTo>
                  <a:lnTo>
                    <a:pt x="51" y="150"/>
                  </a:lnTo>
                  <a:lnTo>
                    <a:pt x="44" y="142"/>
                  </a:lnTo>
                  <a:lnTo>
                    <a:pt x="37" y="133"/>
                  </a:lnTo>
                  <a:lnTo>
                    <a:pt x="32" y="124"/>
                  </a:lnTo>
                  <a:lnTo>
                    <a:pt x="23" y="104"/>
                  </a:lnTo>
                  <a:lnTo>
                    <a:pt x="23" y="104"/>
                  </a:lnTo>
                  <a:lnTo>
                    <a:pt x="19" y="95"/>
                  </a:lnTo>
                  <a:lnTo>
                    <a:pt x="16" y="85"/>
                  </a:lnTo>
                  <a:lnTo>
                    <a:pt x="14" y="76"/>
                  </a:lnTo>
                  <a:lnTo>
                    <a:pt x="13" y="66"/>
                  </a:lnTo>
                  <a:lnTo>
                    <a:pt x="14" y="56"/>
                  </a:lnTo>
                  <a:lnTo>
                    <a:pt x="15" y="46"/>
                  </a:lnTo>
                  <a:lnTo>
                    <a:pt x="19" y="37"/>
                  </a:lnTo>
                  <a:lnTo>
                    <a:pt x="25" y="30"/>
                  </a:lnTo>
                  <a:lnTo>
                    <a:pt x="25" y="30"/>
                  </a:lnTo>
                  <a:lnTo>
                    <a:pt x="30" y="26"/>
                  </a:lnTo>
                  <a:lnTo>
                    <a:pt x="35" y="22"/>
                  </a:lnTo>
                  <a:lnTo>
                    <a:pt x="42" y="18"/>
                  </a:lnTo>
                  <a:lnTo>
                    <a:pt x="48" y="16"/>
                  </a:lnTo>
                  <a:lnTo>
                    <a:pt x="62" y="14"/>
                  </a:lnTo>
                  <a:lnTo>
                    <a:pt x="76" y="13"/>
                  </a:lnTo>
                  <a:lnTo>
                    <a:pt x="76" y="13"/>
                  </a:lnTo>
                  <a:lnTo>
                    <a:pt x="78" y="12"/>
                  </a:lnTo>
                  <a:lnTo>
                    <a:pt x="80" y="10"/>
                  </a:lnTo>
                  <a:lnTo>
                    <a:pt x="81" y="9"/>
                  </a:lnTo>
                  <a:lnTo>
                    <a:pt x="81" y="6"/>
                  </a:lnTo>
                  <a:lnTo>
                    <a:pt x="81" y="3"/>
                  </a:lnTo>
                  <a:lnTo>
                    <a:pt x="80" y="1"/>
                  </a:lnTo>
                  <a:lnTo>
                    <a:pt x="78" y="0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05D8F08C-037E-108F-8442-1E8DB172A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2" y="1186"/>
              <a:ext cx="172" cy="198"/>
            </a:xfrm>
            <a:custGeom>
              <a:avLst/>
              <a:gdLst>
                <a:gd name="T0" fmla="*/ 332 w 344"/>
                <a:gd name="T1" fmla="*/ 4 h 396"/>
                <a:gd name="T2" fmla="*/ 332 w 344"/>
                <a:gd name="T3" fmla="*/ 4 h 396"/>
                <a:gd name="T4" fmla="*/ 305 w 344"/>
                <a:gd name="T5" fmla="*/ 44 h 396"/>
                <a:gd name="T6" fmla="*/ 278 w 344"/>
                <a:gd name="T7" fmla="*/ 84 h 396"/>
                <a:gd name="T8" fmla="*/ 248 w 344"/>
                <a:gd name="T9" fmla="*/ 124 h 396"/>
                <a:gd name="T10" fmla="*/ 217 w 344"/>
                <a:gd name="T11" fmla="*/ 162 h 396"/>
                <a:gd name="T12" fmla="*/ 217 w 344"/>
                <a:gd name="T13" fmla="*/ 162 h 396"/>
                <a:gd name="T14" fmla="*/ 186 w 344"/>
                <a:gd name="T15" fmla="*/ 201 h 396"/>
                <a:gd name="T16" fmla="*/ 152 w 344"/>
                <a:gd name="T17" fmla="*/ 240 h 396"/>
                <a:gd name="T18" fmla="*/ 117 w 344"/>
                <a:gd name="T19" fmla="*/ 276 h 396"/>
                <a:gd name="T20" fmla="*/ 82 w 344"/>
                <a:gd name="T21" fmla="*/ 312 h 396"/>
                <a:gd name="T22" fmla="*/ 82 w 344"/>
                <a:gd name="T23" fmla="*/ 312 h 396"/>
                <a:gd name="T24" fmla="*/ 42 w 344"/>
                <a:gd name="T25" fmla="*/ 349 h 396"/>
                <a:gd name="T26" fmla="*/ 2 w 344"/>
                <a:gd name="T27" fmla="*/ 385 h 396"/>
                <a:gd name="T28" fmla="*/ 2 w 344"/>
                <a:gd name="T29" fmla="*/ 385 h 396"/>
                <a:gd name="T30" fmla="*/ 0 w 344"/>
                <a:gd name="T31" fmla="*/ 387 h 396"/>
                <a:gd name="T32" fmla="*/ 0 w 344"/>
                <a:gd name="T33" fmla="*/ 390 h 396"/>
                <a:gd name="T34" fmla="*/ 1 w 344"/>
                <a:gd name="T35" fmla="*/ 393 h 396"/>
                <a:gd name="T36" fmla="*/ 2 w 344"/>
                <a:gd name="T37" fmla="*/ 394 h 396"/>
                <a:gd name="T38" fmla="*/ 4 w 344"/>
                <a:gd name="T39" fmla="*/ 396 h 396"/>
                <a:gd name="T40" fmla="*/ 6 w 344"/>
                <a:gd name="T41" fmla="*/ 396 h 396"/>
                <a:gd name="T42" fmla="*/ 8 w 344"/>
                <a:gd name="T43" fmla="*/ 396 h 396"/>
                <a:gd name="T44" fmla="*/ 11 w 344"/>
                <a:gd name="T45" fmla="*/ 395 h 396"/>
                <a:gd name="T46" fmla="*/ 11 w 344"/>
                <a:gd name="T47" fmla="*/ 395 h 396"/>
                <a:gd name="T48" fmla="*/ 48 w 344"/>
                <a:gd name="T49" fmla="*/ 362 h 396"/>
                <a:gd name="T50" fmla="*/ 84 w 344"/>
                <a:gd name="T51" fmla="*/ 328 h 396"/>
                <a:gd name="T52" fmla="*/ 119 w 344"/>
                <a:gd name="T53" fmla="*/ 293 h 396"/>
                <a:gd name="T54" fmla="*/ 153 w 344"/>
                <a:gd name="T55" fmla="*/ 257 h 396"/>
                <a:gd name="T56" fmla="*/ 153 w 344"/>
                <a:gd name="T57" fmla="*/ 257 h 396"/>
                <a:gd name="T58" fmla="*/ 187 w 344"/>
                <a:gd name="T59" fmla="*/ 219 h 396"/>
                <a:gd name="T60" fmla="*/ 220 w 344"/>
                <a:gd name="T61" fmla="*/ 180 h 396"/>
                <a:gd name="T62" fmla="*/ 251 w 344"/>
                <a:gd name="T63" fmla="*/ 141 h 396"/>
                <a:gd name="T64" fmla="*/ 282 w 344"/>
                <a:gd name="T65" fmla="*/ 100 h 396"/>
                <a:gd name="T66" fmla="*/ 282 w 344"/>
                <a:gd name="T67" fmla="*/ 100 h 396"/>
                <a:gd name="T68" fmla="*/ 314 w 344"/>
                <a:gd name="T69" fmla="*/ 56 h 396"/>
                <a:gd name="T70" fmla="*/ 344 w 344"/>
                <a:gd name="T71" fmla="*/ 10 h 396"/>
                <a:gd name="T72" fmla="*/ 344 w 344"/>
                <a:gd name="T73" fmla="*/ 10 h 396"/>
                <a:gd name="T74" fmla="*/ 344 w 344"/>
                <a:gd name="T75" fmla="*/ 7 h 396"/>
                <a:gd name="T76" fmla="*/ 344 w 344"/>
                <a:gd name="T77" fmla="*/ 5 h 396"/>
                <a:gd name="T78" fmla="*/ 343 w 344"/>
                <a:gd name="T79" fmla="*/ 3 h 396"/>
                <a:gd name="T80" fmla="*/ 340 w 344"/>
                <a:gd name="T81" fmla="*/ 2 h 396"/>
                <a:gd name="T82" fmla="*/ 338 w 344"/>
                <a:gd name="T83" fmla="*/ 0 h 396"/>
                <a:gd name="T84" fmla="*/ 336 w 344"/>
                <a:gd name="T85" fmla="*/ 0 h 396"/>
                <a:gd name="T86" fmla="*/ 334 w 344"/>
                <a:gd name="T87" fmla="*/ 2 h 396"/>
                <a:gd name="T88" fmla="*/ 332 w 344"/>
                <a:gd name="T89" fmla="*/ 4 h 396"/>
                <a:gd name="T90" fmla="*/ 332 w 344"/>
                <a:gd name="T91" fmla="*/ 4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4" h="396">
                  <a:moveTo>
                    <a:pt x="332" y="4"/>
                  </a:moveTo>
                  <a:lnTo>
                    <a:pt x="332" y="4"/>
                  </a:lnTo>
                  <a:lnTo>
                    <a:pt x="305" y="44"/>
                  </a:lnTo>
                  <a:lnTo>
                    <a:pt x="278" y="84"/>
                  </a:lnTo>
                  <a:lnTo>
                    <a:pt x="248" y="124"/>
                  </a:lnTo>
                  <a:lnTo>
                    <a:pt x="217" y="162"/>
                  </a:lnTo>
                  <a:lnTo>
                    <a:pt x="217" y="162"/>
                  </a:lnTo>
                  <a:lnTo>
                    <a:pt x="186" y="201"/>
                  </a:lnTo>
                  <a:lnTo>
                    <a:pt x="152" y="240"/>
                  </a:lnTo>
                  <a:lnTo>
                    <a:pt x="117" y="276"/>
                  </a:lnTo>
                  <a:lnTo>
                    <a:pt x="82" y="312"/>
                  </a:lnTo>
                  <a:lnTo>
                    <a:pt x="82" y="312"/>
                  </a:lnTo>
                  <a:lnTo>
                    <a:pt x="42" y="349"/>
                  </a:lnTo>
                  <a:lnTo>
                    <a:pt x="2" y="385"/>
                  </a:lnTo>
                  <a:lnTo>
                    <a:pt x="2" y="385"/>
                  </a:lnTo>
                  <a:lnTo>
                    <a:pt x="0" y="387"/>
                  </a:lnTo>
                  <a:lnTo>
                    <a:pt x="0" y="390"/>
                  </a:lnTo>
                  <a:lnTo>
                    <a:pt x="1" y="393"/>
                  </a:lnTo>
                  <a:lnTo>
                    <a:pt x="2" y="394"/>
                  </a:lnTo>
                  <a:lnTo>
                    <a:pt x="4" y="396"/>
                  </a:lnTo>
                  <a:lnTo>
                    <a:pt x="6" y="396"/>
                  </a:lnTo>
                  <a:lnTo>
                    <a:pt x="8" y="396"/>
                  </a:lnTo>
                  <a:lnTo>
                    <a:pt x="11" y="395"/>
                  </a:lnTo>
                  <a:lnTo>
                    <a:pt x="11" y="395"/>
                  </a:lnTo>
                  <a:lnTo>
                    <a:pt x="48" y="362"/>
                  </a:lnTo>
                  <a:lnTo>
                    <a:pt x="84" y="328"/>
                  </a:lnTo>
                  <a:lnTo>
                    <a:pt x="119" y="293"/>
                  </a:lnTo>
                  <a:lnTo>
                    <a:pt x="153" y="257"/>
                  </a:lnTo>
                  <a:lnTo>
                    <a:pt x="153" y="257"/>
                  </a:lnTo>
                  <a:lnTo>
                    <a:pt x="187" y="219"/>
                  </a:lnTo>
                  <a:lnTo>
                    <a:pt x="220" y="180"/>
                  </a:lnTo>
                  <a:lnTo>
                    <a:pt x="251" y="141"/>
                  </a:lnTo>
                  <a:lnTo>
                    <a:pt x="282" y="100"/>
                  </a:lnTo>
                  <a:lnTo>
                    <a:pt x="282" y="100"/>
                  </a:lnTo>
                  <a:lnTo>
                    <a:pt x="314" y="56"/>
                  </a:lnTo>
                  <a:lnTo>
                    <a:pt x="344" y="10"/>
                  </a:lnTo>
                  <a:lnTo>
                    <a:pt x="344" y="10"/>
                  </a:lnTo>
                  <a:lnTo>
                    <a:pt x="344" y="7"/>
                  </a:lnTo>
                  <a:lnTo>
                    <a:pt x="344" y="5"/>
                  </a:lnTo>
                  <a:lnTo>
                    <a:pt x="343" y="3"/>
                  </a:lnTo>
                  <a:lnTo>
                    <a:pt x="340" y="2"/>
                  </a:lnTo>
                  <a:lnTo>
                    <a:pt x="338" y="0"/>
                  </a:lnTo>
                  <a:lnTo>
                    <a:pt x="336" y="0"/>
                  </a:lnTo>
                  <a:lnTo>
                    <a:pt x="334" y="2"/>
                  </a:lnTo>
                  <a:lnTo>
                    <a:pt x="332" y="4"/>
                  </a:lnTo>
                  <a:lnTo>
                    <a:pt x="332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3AA6B3BD-C05D-9A85-2285-01A451F53F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9" y="2817"/>
              <a:ext cx="720" cy="90"/>
            </a:xfrm>
            <a:custGeom>
              <a:avLst/>
              <a:gdLst>
                <a:gd name="T0" fmla="*/ 1437 w 1439"/>
                <a:gd name="T1" fmla="*/ 168 h 181"/>
                <a:gd name="T2" fmla="*/ 1376 w 1439"/>
                <a:gd name="T3" fmla="*/ 127 h 181"/>
                <a:gd name="T4" fmla="*/ 1311 w 1439"/>
                <a:gd name="T5" fmla="*/ 91 h 181"/>
                <a:gd name="T6" fmla="*/ 1243 w 1439"/>
                <a:gd name="T7" fmla="*/ 61 h 181"/>
                <a:gd name="T8" fmla="*/ 1173 w 1439"/>
                <a:gd name="T9" fmla="*/ 37 h 181"/>
                <a:gd name="T10" fmla="*/ 1139 w 1439"/>
                <a:gd name="T11" fmla="*/ 28 h 181"/>
                <a:gd name="T12" fmla="*/ 1071 w 1439"/>
                <a:gd name="T13" fmla="*/ 14 h 181"/>
                <a:gd name="T14" fmla="*/ 1002 w 1439"/>
                <a:gd name="T15" fmla="*/ 6 h 181"/>
                <a:gd name="T16" fmla="*/ 932 w 1439"/>
                <a:gd name="T17" fmla="*/ 1 h 181"/>
                <a:gd name="T18" fmla="*/ 897 w 1439"/>
                <a:gd name="T19" fmla="*/ 0 h 181"/>
                <a:gd name="T20" fmla="*/ 827 w 1439"/>
                <a:gd name="T21" fmla="*/ 1 h 181"/>
                <a:gd name="T22" fmla="*/ 686 w 1439"/>
                <a:gd name="T23" fmla="*/ 10 h 181"/>
                <a:gd name="T24" fmla="*/ 615 w 1439"/>
                <a:gd name="T25" fmla="*/ 17 h 181"/>
                <a:gd name="T26" fmla="*/ 400 w 1439"/>
                <a:gd name="T27" fmla="*/ 42 h 181"/>
                <a:gd name="T28" fmla="*/ 327 w 1439"/>
                <a:gd name="T29" fmla="*/ 48 h 181"/>
                <a:gd name="T30" fmla="*/ 220 w 1439"/>
                <a:gd name="T31" fmla="*/ 54 h 181"/>
                <a:gd name="T32" fmla="*/ 148 w 1439"/>
                <a:gd name="T33" fmla="*/ 55 h 181"/>
                <a:gd name="T34" fmla="*/ 76 w 1439"/>
                <a:gd name="T35" fmla="*/ 53 h 181"/>
                <a:gd name="T36" fmla="*/ 40 w 1439"/>
                <a:gd name="T37" fmla="*/ 51 h 181"/>
                <a:gd name="T38" fmla="*/ 5 w 1439"/>
                <a:gd name="T39" fmla="*/ 48 h 181"/>
                <a:gd name="T40" fmla="*/ 1 w 1439"/>
                <a:gd name="T41" fmla="*/ 49 h 181"/>
                <a:gd name="T42" fmla="*/ 0 w 1439"/>
                <a:gd name="T43" fmla="*/ 53 h 181"/>
                <a:gd name="T44" fmla="*/ 1 w 1439"/>
                <a:gd name="T45" fmla="*/ 58 h 181"/>
                <a:gd name="T46" fmla="*/ 5 w 1439"/>
                <a:gd name="T47" fmla="*/ 61 h 181"/>
                <a:gd name="T48" fmla="*/ 41 w 1439"/>
                <a:gd name="T49" fmla="*/ 64 h 181"/>
                <a:gd name="T50" fmla="*/ 112 w 1439"/>
                <a:gd name="T51" fmla="*/ 68 h 181"/>
                <a:gd name="T52" fmla="*/ 183 w 1439"/>
                <a:gd name="T53" fmla="*/ 68 h 181"/>
                <a:gd name="T54" fmla="*/ 290 w 1439"/>
                <a:gd name="T55" fmla="*/ 64 h 181"/>
                <a:gd name="T56" fmla="*/ 361 w 1439"/>
                <a:gd name="T57" fmla="*/ 58 h 181"/>
                <a:gd name="T58" fmla="*/ 576 w 1439"/>
                <a:gd name="T59" fmla="*/ 34 h 181"/>
                <a:gd name="T60" fmla="*/ 647 w 1439"/>
                <a:gd name="T61" fmla="*/ 27 h 181"/>
                <a:gd name="T62" fmla="*/ 788 w 1439"/>
                <a:gd name="T63" fmla="*/ 15 h 181"/>
                <a:gd name="T64" fmla="*/ 859 w 1439"/>
                <a:gd name="T65" fmla="*/ 13 h 181"/>
                <a:gd name="T66" fmla="*/ 893 w 1439"/>
                <a:gd name="T67" fmla="*/ 13 h 181"/>
                <a:gd name="T68" fmla="*/ 962 w 1439"/>
                <a:gd name="T69" fmla="*/ 15 h 181"/>
                <a:gd name="T70" fmla="*/ 1031 w 1439"/>
                <a:gd name="T71" fmla="*/ 21 h 181"/>
                <a:gd name="T72" fmla="*/ 1100 w 1439"/>
                <a:gd name="T73" fmla="*/ 32 h 181"/>
                <a:gd name="T74" fmla="*/ 1133 w 1439"/>
                <a:gd name="T75" fmla="*/ 40 h 181"/>
                <a:gd name="T76" fmla="*/ 1204 w 1439"/>
                <a:gd name="T77" fmla="*/ 60 h 181"/>
                <a:gd name="T78" fmla="*/ 1272 w 1439"/>
                <a:gd name="T79" fmla="*/ 86 h 181"/>
                <a:gd name="T80" fmla="*/ 1336 w 1439"/>
                <a:gd name="T81" fmla="*/ 119 h 181"/>
                <a:gd name="T82" fmla="*/ 1399 w 1439"/>
                <a:gd name="T83" fmla="*/ 157 h 181"/>
                <a:gd name="T84" fmla="*/ 1431 w 1439"/>
                <a:gd name="T85" fmla="*/ 180 h 181"/>
                <a:gd name="T86" fmla="*/ 1433 w 1439"/>
                <a:gd name="T87" fmla="*/ 181 h 181"/>
                <a:gd name="T88" fmla="*/ 1437 w 1439"/>
                <a:gd name="T89" fmla="*/ 180 h 181"/>
                <a:gd name="T90" fmla="*/ 1439 w 1439"/>
                <a:gd name="T91" fmla="*/ 176 h 181"/>
                <a:gd name="T92" fmla="*/ 1439 w 1439"/>
                <a:gd name="T93" fmla="*/ 170 h 181"/>
                <a:gd name="T94" fmla="*/ 1437 w 1439"/>
                <a:gd name="T95" fmla="*/ 168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39" h="181">
                  <a:moveTo>
                    <a:pt x="1437" y="168"/>
                  </a:moveTo>
                  <a:lnTo>
                    <a:pt x="1437" y="168"/>
                  </a:lnTo>
                  <a:lnTo>
                    <a:pt x="1406" y="147"/>
                  </a:lnTo>
                  <a:lnTo>
                    <a:pt x="1376" y="127"/>
                  </a:lnTo>
                  <a:lnTo>
                    <a:pt x="1344" y="109"/>
                  </a:lnTo>
                  <a:lnTo>
                    <a:pt x="1311" y="91"/>
                  </a:lnTo>
                  <a:lnTo>
                    <a:pt x="1277" y="75"/>
                  </a:lnTo>
                  <a:lnTo>
                    <a:pt x="1243" y="61"/>
                  </a:lnTo>
                  <a:lnTo>
                    <a:pt x="1208" y="48"/>
                  </a:lnTo>
                  <a:lnTo>
                    <a:pt x="1173" y="37"/>
                  </a:lnTo>
                  <a:lnTo>
                    <a:pt x="1173" y="37"/>
                  </a:lnTo>
                  <a:lnTo>
                    <a:pt x="1139" y="28"/>
                  </a:lnTo>
                  <a:lnTo>
                    <a:pt x="1105" y="20"/>
                  </a:lnTo>
                  <a:lnTo>
                    <a:pt x="1071" y="14"/>
                  </a:lnTo>
                  <a:lnTo>
                    <a:pt x="1036" y="10"/>
                  </a:lnTo>
                  <a:lnTo>
                    <a:pt x="1002" y="6"/>
                  </a:lnTo>
                  <a:lnTo>
                    <a:pt x="967" y="2"/>
                  </a:lnTo>
                  <a:lnTo>
                    <a:pt x="932" y="1"/>
                  </a:lnTo>
                  <a:lnTo>
                    <a:pt x="897" y="0"/>
                  </a:lnTo>
                  <a:lnTo>
                    <a:pt x="897" y="0"/>
                  </a:lnTo>
                  <a:lnTo>
                    <a:pt x="862" y="0"/>
                  </a:lnTo>
                  <a:lnTo>
                    <a:pt x="827" y="1"/>
                  </a:lnTo>
                  <a:lnTo>
                    <a:pt x="756" y="4"/>
                  </a:lnTo>
                  <a:lnTo>
                    <a:pt x="686" y="10"/>
                  </a:lnTo>
                  <a:lnTo>
                    <a:pt x="615" y="17"/>
                  </a:lnTo>
                  <a:lnTo>
                    <a:pt x="615" y="17"/>
                  </a:lnTo>
                  <a:lnTo>
                    <a:pt x="472" y="33"/>
                  </a:lnTo>
                  <a:lnTo>
                    <a:pt x="400" y="42"/>
                  </a:lnTo>
                  <a:lnTo>
                    <a:pt x="327" y="48"/>
                  </a:lnTo>
                  <a:lnTo>
                    <a:pt x="327" y="48"/>
                  </a:lnTo>
                  <a:lnTo>
                    <a:pt x="256" y="53"/>
                  </a:lnTo>
                  <a:lnTo>
                    <a:pt x="220" y="54"/>
                  </a:lnTo>
                  <a:lnTo>
                    <a:pt x="184" y="55"/>
                  </a:lnTo>
                  <a:lnTo>
                    <a:pt x="148" y="55"/>
                  </a:lnTo>
                  <a:lnTo>
                    <a:pt x="112" y="55"/>
                  </a:lnTo>
                  <a:lnTo>
                    <a:pt x="76" y="53"/>
                  </a:lnTo>
                  <a:lnTo>
                    <a:pt x="40" y="51"/>
                  </a:lnTo>
                  <a:lnTo>
                    <a:pt x="40" y="51"/>
                  </a:lnTo>
                  <a:lnTo>
                    <a:pt x="5" y="48"/>
                  </a:lnTo>
                  <a:lnTo>
                    <a:pt x="5" y="48"/>
                  </a:lnTo>
                  <a:lnTo>
                    <a:pt x="3" y="48"/>
                  </a:lnTo>
                  <a:lnTo>
                    <a:pt x="1" y="49"/>
                  </a:lnTo>
                  <a:lnTo>
                    <a:pt x="0" y="51"/>
                  </a:lnTo>
                  <a:lnTo>
                    <a:pt x="0" y="53"/>
                  </a:lnTo>
                  <a:lnTo>
                    <a:pt x="0" y="55"/>
                  </a:lnTo>
                  <a:lnTo>
                    <a:pt x="1" y="58"/>
                  </a:lnTo>
                  <a:lnTo>
                    <a:pt x="3" y="60"/>
                  </a:lnTo>
                  <a:lnTo>
                    <a:pt x="5" y="61"/>
                  </a:lnTo>
                  <a:lnTo>
                    <a:pt x="5" y="61"/>
                  </a:lnTo>
                  <a:lnTo>
                    <a:pt x="41" y="64"/>
                  </a:lnTo>
                  <a:lnTo>
                    <a:pt x="76" y="66"/>
                  </a:lnTo>
                  <a:lnTo>
                    <a:pt x="112" y="68"/>
                  </a:lnTo>
                  <a:lnTo>
                    <a:pt x="148" y="68"/>
                  </a:lnTo>
                  <a:lnTo>
                    <a:pt x="183" y="68"/>
                  </a:lnTo>
                  <a:lnTo>
                    <a:pt x="219" y="67"/>
                  </a:lnTo>
                  <a:lnTo>
                    <a:pt x="290" y="64"/>
                  </a:lnTo>
                  <a:lnTo>
                    <a:pt x="290" y="64"/>
                  </a:lnTo>
                  <a:lnTo>
                    <a:pt x="361" y="58"/>
                  </a:lnTo>
                  <a:lnTo>
                    <a:pt x="433" y="50"/>
                  </a:lnTo>
                  <a:lnTo>
                    <a:pt x="576" y="34"/>
                  </a:lnTo>
                  <a:lnTo>
                    <a:pt x="576" y="34"/>
                  </a:lnTo>
                  <a:lnTo>
                    <a:pt x="647" y="27"/>
                  </a:lnTo>
                  <a:lnTo>
                    <a:pt x="717" y="20"/>
                  </a:lnTo>
                  <a:lnTo>
                    <a:pt x="788" y="15"/>
                  </a:lnTo>
                  <a:lnTo>
                    <a:pt x="823" y="14"/>
                  </a:lnTo>
                  <a:lnTo>
                    <a:pt x="859" y="13"/>
                  </a:lnTo>
                  <a:lnTo>
                    <a:pt x="859" y="13"/>
                  </a:lnTo>
                  <a:lnTo>
                    <a:pt x="893" y="13"/>
                  </a:lnTo>
                  <a:lnTo>
                    <a:pt x="928" y="14"/>
                  </a:lnTo>
                  <a:lnTo>
                    <a:pt x="962" y="15"/>
                  </a:lnTo>
                  <a:lnTo>
                    <a:pt x="997" y="18"/>
                  </a:lnTo>
                  <a:lnTo>
                    <a:pt x="1031" y="21"/>
                  </a:lnTo>
                  <a:lnTo>
                    <a:pt x="1065" y="27"/>
                  </a:lnTo>
                  <a:lnTo>
                    <a:pt x="1100" y="32"/>
                  </a:lnTo>
                  <a:lnTo>
                    <a:pt x="1133" y="40"/>
                  </a:lnTo>
                  <a:lnTo>
                    <a:pt x="1133" y="40"/>
                  </a:lnTo>
                  <a:lnTo>
                    <a:pt x="1169" y="49"/>
                  </a:lnTo>
                  <a:lnTo>
                    <a:pt x="1204" y="60"/>
                  </a:lnTo>
                  <a:lnTo>
                    <a:pt x="1238" y="72"/>
                  </a:lnTo>
                  <a:lnTo>
                    <a:pt x="1272" y="86"/>
                  </a:lnTo>
                  <a:lnTo>
                    <a:pt x="1304" y="102"/>
                  </a:lnTo>
                  <a:lnTo>
                    <a:pt x="1336" y="119"/>
                  </a:lnTo>
                  <a:lnTo>
                    <a:pt x="1368" y="137"/>
                  </a:lnTo>
                  <a:lnTo>
                    <a:pt x="1399" y="157"/>
                  </a:lnTo>
                  <a:lnTo>
                    <a:pt x="1399" y="157"/>
                  </a:lnTo>
                  <a:lnTo>
                    <a:pt x="1431" y="180"/>
                  </a:lnTo>
                  <a:lnTo>
                    <a:pt x="1431" y="180"/>
                  </a:lnTo>
                  <a:lnTo>
                    <a:pt x="1433" y="181"/>
                  </a:lnTo>
                  <a:lnTo>
                    <a:pt x="1435" y="181"/>
                  </a:lnTo>
                  <a:lnTo>
                    <a:pt x="1437" y="180"/>
                  </a:lnTo>
                  <a:lnTo>
                    <a:pt x="1438" y="178"/>
                  </a:lnTo>
                  <a:lnTo>
                    <a:pt x="1439" y="176"/>
                  </a:lnTo>
                  <a:lnTo>
                    <a:pt x="1439" y="173"/>
                  </a:lnTo>
                  <a:lnTo>
                    <a:pt x="1439" y="170"/>
                  </a:lnTo>
                  <a:lnTo>
                    <a:pt x="1437" y="168"/>
                  </a:lnTo>
                  <a:lnTo>
                    <a:pt x="1437" y="1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59997044-3E62-C5BA-F415-7AE9CB6DD4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6" y="2532"/>
              <a:ext cx="445" cy="267"/>
            </a:xfrm>
            <a:custGeom>
              <a:avLst/>
              <a:gdLst>
                <a:gd name="T0" fmla="*/ 885 w 889"/>
                <a:gd name="T1" fmla="*/ 520 h 532"/>
                <a:gd name="T2" fmla="*/ 778 w 889"/>
                <a:gd name="T3" fmla="*/ 495 h 532"/>
                <a:gd name="T4" fmla="*/ 672 w 889"/>
                <a:gd name="T5" fmla="*/ 465 h 532"/>
                <a:gd name="T6" fmla="*/ 626 w 889"/>
                <a:gd name="T7" fmla="*/ 449 h 532"/>
                <a:gd name="T8" fmla="*/ 533 w 889"/>
                <a:gd name="T9" fmla="*/ 415 h 532"/>
                <a:gd name="T10" fmla="*/ 488 w 889"/>
                <a:gd name="T11" fmla="*/ 396 h 532"/>
                <a:gd name="T12" fmla="*/ 404 w 889"/>
                <a:gd name="T13" fmla="*/ 354 h 532"/>
                <a:gd name="T14" fmla="*/ 323 w 889"/>
                <a:gd name="T15" fmla="*/ 305 h 532"/>
                <a:gd name="T16" fmla="*/ 284 w 889"/>
                <a:gd name="T17" fmla="*/ 277 h 532"/>
                <a:gd name="T18" fmla="*/ 208 w 889"/>
                <a:gd name="T19" fmla="*/ 217 h 532"/>
                <a:gd name="T20" fmla="*/ 173 w 889"/>
                <a:gd name="T21" fmla="*/ 184 h 532"/>
                <a:gd name="T22" fmla="*/ 97 w 889"/>
                <a:gd name="T23" fmla="*/ 107 h 532"/>
                <a:gd name="T24" fmla="*/ 27 w 889"/>
                <a:gd name="T25" fmla="*/ 24 h 532"/>
                <a:gd name="T26" fmla="*/ 9 w 889"/>
                <a:gd name="T27" fmla="*/ 2 h 532"/>
                <a:gd name="T28" fmla="*/ 7 w 889"/>
                <a:gd name="T29" fmla="*/ 1 h 532"/>
                <a:gd name="T30" fmla="*/ 3 w 889"/>
                <a:gd name="T31" fmla="*/ 1 h 532"/>
                <a:gd name="T32" fmla="*/ 0 w 889"/>
                <a:gd name="T33" fmla="*/ 4 h 532"/>
                <a:gd name="T34" fmla="*/ 0 w 889"/>
                <a:gd name="T35" fmla="*/ 8 h 532"/>
                <a:gd name="T36" fmla="*/ 1 w 889"/>
                <a:gd name="T37" fmla="*/ 11 h 532"/>
                <a:gd name="T38" fmla="*/ 71 w 889"/>
                <a:gd name="T39" fmla="*/ 96 h 532"/>
                <a:gd name="T40" fmla="*/ 146 w 889"/>
                <a:gd name="T41" fmla="*/ 177 h 532"/>
                <a:gd name="T42" fmla="*/ 182 w 889"/>
                <a:gd name="T43" fmla="*/ 210 h 532"/>
                <a:gd name="T44" fmla="*/ 257 w 889"/>
                <a:gd name="T45" fmla="*/ 274 h 532"/>
                <a:gd name="T46" fmla="*/ 297 w 889"/>
                <a:gd name="T47" fmla="*/ 303 h 532"/>
                <a:gd name="T48" fmla="*/ 376 w 889"/>
                <a:gd name="T49" fmla="*/ 354 h 532"/>
                <a:gd name="T50" fmla="*/ 460 w 889"/>
                <a:gd name="T51" fmla="*/ 397 h 532"/>
                <a:gd name="T52" fmla="*/ 505 w 889"/>
                <a:gd name="T53" fmla="*/ 417 h 532"/>
                <a:gd name="T54" fmla="*/ 597 w 889"/>
                <a:gd name="T55" fmla="*/ 453 h 532"/>
                <a:gd name="T56" fmla="*/ 644 w 889"/>
                <a:gd name="T57" fmla="*/ 469 h 532"/>
                <a:gd name="T58" fmla="*/ 748 w 889"/>
                <a:gd name="T59" fmla="*/ 500 h 532"/>
                <a:gd name="T60" fmla="*/ 854 w 889"/>
                <a:gd name="T61" fmla="*/ 526 h 532"/>
                <a:gd name="T62" fmla="*/ 881 w 889"/>
                <a:gd name="T63" fmla="*/ 532 h 532"/>
                <a:gd name="T64" fmla="*/ 885 w 889"/>
                <a:gd name="T65" fmla="*/ 532 h 532"/>
                <a:gd name="T66" fmla="*/ 888 w 889"/>
                <a:gd name="T67" fmla="*/ 530 h 532"/>
                <a:gd name="T68" fmla="*/ 889 w 889"/>
                <a:gd name="T69" fmla="*/ 526 h 532"/>
                <a:gd name="T70" fmla="*/ 887 w 889"/>
                <a:gd name="T71" fmla="*/ 521 h 532"/>
                <a:gd name="T72" fmla="*/ 885 w 889"/>
                <a:gd name="T73" fmla="*/ 52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89" h="532">
                  <a:moveTo>
                    <a:pt x="885" y="520"/>
                  </a:moveTo>
                  <a:lnTo>
                    <a:pt x="885" y="520"/>
                  </a:lnTo>
                  <a:lnTo>
                    <a:pt x="831" y="508"/>
                  </a:lnTo>
                  <a:lnTo>
                    <a:pt x="778" y="495"/>
                  </a:lnTo>
                  <a:lnTo>
                    <a:pt x="725" y="480"/>
                  </a:lnTo>
                  <a:lnTo>
                    <a:pt x="672" y="465"/>
                  </a:lnTo>
                  <a:lnTo>
                    <a:pt x="672" y="465"/>
                  </a:lnTo>
                  <a:lnTo>
                    <a:pt x="626" y="449"/>
                  </a:lnTo>
                  <a:lnTo>
                    <a:pt x="579" y="433"/>
                  </a:lnTo>
                  <a:lnTo>
                    <a:pt x="533" y="415"/>
                  </a:lnTo>
                  <a:lnTo>
                    <a:pt x="488" y="396"/>
                  </a:lnTo>
                  <a:lnTo>
                    <a:pt x="488" y="396"/>
                  </a:lnTo>
                  <a:lnTo>
                    <a:pt x="445" y="376"/>
                  </a:lnTo>
                  <a:lnTo>
                    <a:pt x="404" y="354"/>
                  </a:lnTo>
                  <a:lnTo>
                    <a:pt x="363" y="330"/>
                  </a:lnTo>
                  <a:lnTo>
                    <a:pt x="323" y="305"/>
                  </a:lnTo>
                  <a:lnTo>
                    <a:pt x="323" y="305"/>
                  </a:lnTo>
                  <a:lnTo>
                    <a:pt x="284" y="277"/>
                  </a:lnTo>
                  <a:lnTo>
                    <a:pt x="245" y="247"/>
                  </a:lnTo>
                  <a:lnTo>
                    <a:pt x="208" y="217"/>
                  </a:lnTo>
                  <a:lnTo>
                    <a:pt x="173" y="184"/>
                  </a:lnTo>
                  <a:lnTo>
                    <a:pt x="173" y="184"/>
                  </a:lnTo>
                  <a:lnTo>
                    <a:pt x="133" y="146"/>
                  </a:lnTo>
                  <a:lnTo>
                    <a:pt x="97" y="107"/>
                  </a:lnTo>
                  <a:lnTo>
                    <a:pt x="61" y="67"/>
                  </a:lnTo>
                  <a:lnTo>
                    <a:pt x="27" y="24"/>
                  </a:lnTo>
                  <a:lnTo>
                    <a:pt x="27" y="24"/>
                  </a:lnTo>
                  <a:lnTo>
                    <a:pt x="9" y="2"/>
                  </a:lnTo>
                  <a:lnTo>
                    <a:pt x="9" y="2"/>
                  </a:lnTo>
                  <a:lnTo>
                    <a:pt x="7" y="1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11"/>
                  </a:lnTo>
                  <a:lnTo>
                    <a:pt x="1" y="11"/>
                  </a:lnTo>
                  <a:lnTo>
                    <a:pt x="35" y="54"/>
                  </a:lnTo>
                  <a:lnTo>
                    <a:pt x="71" y="96"/>
                  </a:lnTo>
                  <a:lnTo>
                    <a:pt x="108" y="137"/>
                  </a:lnTo>
                  <a:lnTo>
                    <a:pt x="146" y="177"/>
                  </a:lnTo>
                  <a:lnTo>
                    <a:pt x="146" y="177"/>
                  </a:lnTo>
                  <a:lnTo>
                    <a:pt x="182" y="210"/>
                  </a:lnTo>
                  <a:lnTo>
                    <a:pt x="219" y="243"/>
                  </a:lnTo>
                  <a:lnTo>
                    <a:pt x="257" y="274"/>
                  </a:lnTo>
                  <a:lnTo>
                    <a:pt x="297" y="303"/>
                  </a:lnTo>
                  <a:lnTo>
                    <a:pt x="297" y="303"/>
                  </a:lnTo>
                  <a:lnTo>
                    <a:pt x="336" y="328"/>
                  </a:lnTo>
                  <a:lnTo>
                    <a:pt x="376" y="354"/>
                  </a:lnTo>
                  <a:lnTo>
                    <a:pt x="418" y="376"/>
                  </a:lnTo>
                  <a:lnTo>
                    <a:pt x="460" y="397"/>
                  </a:lnTo>
                  <a:lnTo>
                    <a:pt x="460" y="397"/>
                  </a:lnTo>
                  <a:lnTo>
                    <a:pt x="505" y="417"/>
                  </a:lnTo>
                  <a:lnTo>
                    <a:pt x="550" y="436"/>
                  </a:lnTo>
                  <a:lnTo>
                    <a:pt x="597" y="453"/>
                  </a:lnTo>
                  <a:lnTo>
                    <a:pt x="644" y="469"/>
                  </a:lnTo>
                  <a:lnTo>
                    <a:pt x="644" y="469"/>
                  </a:lnTo>
                  <a:lnTo>
                    <a:pt x="696" y="485"/>
                  </a:lnTo>
                  <a:lnTo>
                    <a:pt x="748" y="500"/>
                  </a:lnTo>
                  <a:lnTo>
                    <a:pt x="801" y="513"/>
                  </a:lnTo>
                  <a:lnTo>
                    <a:pt x="854" y="526"/>
                  </a:lnTo>
                  <a:lnTo>
                    <a:pt x="854" y="526"/>
                  </a:lnTo>
                  <a:lnTo>
                    <a:pt x="881" y="532"/>
                  </a:lnTo>
                  <a:lnTo>
                    <a:pt x="881" y="532"/>
                  </a:lnTo>
                  <a:lnTo>
                    <a:pt x="885" y="532"/>
                  </a:lnTo>
                  <a:lnTo>
                    <a:pt x="887" y="531"/>
                  </a:lnTo>
                  <a:lnTo>
                    <a:pt x="888" y="530"/>
                  </a:lnTo>
                  <a:lnTo>
                    <a:pt x="889" y="528"/>
                  </a:lnTo>
                  <a:lnTo>
                    <a:pt x="889" y="526"/>
                  </a:lnTo>
                  <a:lnTo>
                    <a:pt x="889" y="523"/>
                  </a:lnTo>
                  <a:lnTo>
                    <a:pt x="887" y="521"/>
                  </a:lnTo>
                  <a:lnTo>
                    <a:pt x="885" y="520"/>
                  </a:lnTo>
                  <a:lnTo>
                    <a:pt x="885" y="5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C994CF0A-3020-A9FB-27A3-D22A22BE8C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8" y="1091"/>
              <a:ext cx="103" cy="102"/>
            </a:xfrm>
            <a:custGeom>
              <a:avLst/>
              <a:gdLst>
                <a:gd name="T0" fmla="*/ 163 w 204"/>
                <a:gd name="T1" fmla="*/ 164 h 205"/>
                <a:gd name="T2" fmla="*/ 145 w 204"/>
                <a:gd name="T3" fmla="*/ 179 h 205"/>
                <a:gd name="T4" fmla="*/ 126 w 204"/>
                <a:gd name="T5" fmla="*/ 191 h 205"/>
                <a:gd name="T6" fmla="*/ 107 w 204"/>
                <a:gd name="T7" fmla="*/ 200 h 205"/>
                <a:gd name="T8" fmla="*/ 87 w 204"/>
                <a:gd name="T9" fmla="*/ 204 h 205"/>
                <a:gd name="T10" fmla="*/ 67 w 204"/>
                <a:gd name="T11" fmla="*/ 205 h 205"/>
                <a:gd name="T12" fmla="*/ 49 w 204"/>
                <a:gd name="T13" fmla="*/ 202 h 205"/>
                <a:gd name="T14" fmla="*/ 34 w 204"/>
                <a:gd name="T15" fmla="*/ 196 h 205"/>
                <a:gd name="T16" fmla="*/ 20 w 204"/>
                <a:gd name="T17" fmla="*/ 185 h 205"/>
                <a:gd name="T18" fmla="*/ 13 w 204"/>
                <a:gd name="T19" fmla="*/ 179 h 205"/>
                <a:gd name="T20" fmla="*/ 5 w 204"/>
                <a:gd name="T21" fmla="*/ 163 h 205"/>
                <a:gd name="T22" fmla="*/ 1 w 204"/>
                <a:gd name="T23" fmla="*/ 146 h 205"/>
                <a:gd name="T24" fmla="*/ 0 w 204"/>
                <a:gd name="T25" fmla="*/ 128 h 205"/>
                <a:gd name="T26" fmla="*/ 3 w 204"/>
                <a:gd name="T27" fmla="*/ 108 h 205"/>
                <a:gd name="T28" fmla="*/ 9 w 204"/>
                <a:gd name="T29" fmla="*/ 88 h 205"/>
                <a:gd name="T30" fmla="*/ 19 w 204"/>
                <a:gd name="T31" fmla="*/ 68 h 205"/>
                <a:gd name="T32" fmla="*/ 32 w 204"/>
                <a:gd name="T33" fmla="*/ 50 h 205"/>
                <a:gd name="T34" fmla="*/ 41 w 204"/>
                <a:gd name="T35" fmla="*/ 42 h 205"/>
                <a:gd name="T36" fmla="*/ 59 w 204"/>
                <a:gd name="T37" fmla="*/ 26 h 205"/>
                <a:gd name="T38" fmla="*/ 78 w 204"/>
                <a:gd name="T39" fmla="*/ 14 h 205"/>
                <a:gd name="T40" fmla="*/ 97 w 204"/>
                <a:gd name="T41" fmla="*/ 6 h 205"/>
                <a:gd name="T42" fmla="*/ 117 w 204"/>
                <a:gd name="T43" fmla="*/ 1 h 205"/>
                <a:gd name="T44" fmla="*/ 136 w 204"/>
                <a:gd name="T45" fmla="*/ 0 h 205"/>
                <a:gd name="T46" fmla="*/ 154 w 204"/>
                <a:gd name="T47" fmla="*/ 2 h 205"/>
                <a:gd name="T48" fmla="*/ 170 w 204"/>
                <a:gd name="T49" fmla="*/ 10 h 205"/>
                <a:gd name="T50" fmla="*/ 184 w 204"/>
                <a:gd name="T51" fmla="*/ 20 h 205"/>
                <a:gd name="T52" fmla="*/ 191 w 204"/>
                <a:gd name="T53" fmla="*/ 27 h 205"/>
                <a:gd name="T54" fmla="*/ 199 w 204"/>
                <a:gd name="T55" fmla="*/ 42 h 205"/>
                <a:gd name="T56" fmla="*/ 203 w 204"/>
                <a:gd name="T57" fmla="*/ 59 h 205"/>
                <a:gd name="T58" fmla="*/ 204 w 204"/>
                <a:gd name="T59" fmla="*/ 78 h 205"/>
                <a:gd name="T60" fmla="*/ 201 w 204"/>
                <a:gd name="T61" fmla="*/ 97 h 205"/>
                <a:gd name="T62" fmla="*/ 195 w 204"/>
                <a:gd name="T63" fmla="*/ 117 h 205"/>
                <a:gd name="T64" fmla="*/ 185 w 204"/>
                <a:gd name="T65" fmla="*/ 136 h 205"/>
                <a:gd name="T66" fmla="*/ 171 w 204"/>
                <a:gd name="T67" fmla="*/ 155 h 205"/>
                <a:gd name="T68" fmla="*/ 163 w 204"/>
                <a:gd name="T69" fmla="*/ 16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4" h="205">
                  <a:moveTo>
                    <a:pt x="163" y="164"/>
                  </a:moveTo>
                  <a:lnTo>
                    <a:pt x="163" y="164"/>
                  </a:lnTo>
                  <a:lnTo>
                    <a:pt x="154" y="172"/>
                  </a:lnTo>
                  <a:lnTo>
                    <a:pt x="145" y="179"/>
                  </a:lnTo>
                  <a:lnTo>
                    <a:pt x="135" y="185"/>
                  </a:lnTo>
                  <a:lnTo>
                    <a:pt x="126" y="191"/>
                  </a:lnTo>
                  <a:lnTo>
                    <a:pt x="116" y="196"/>
                  </a:lnTo>
                  <a:lnTo>
                    <a:pt x="107" y="200"/>
                  </a:lnTo>
                  <a:lnTo>
                    <a:pt x="96" y="202"/>
                  </a:lnTo>
                  <a:lnTo>
                    <a:pt x="87" y="204"/>
                  </a:lnTo>
                  <a:lnTo>
                    <a:pt x="77" y="205"/>
                  </a:lnTo>
                  <a:lnTo>
                    <a:pt x="67" y="205"/>
                  </a:lnTo>
                  <a:lnTo>
                    <a:pt x="58" y="204"/>
                  </a:lnTo>
                  <a:lnTo>
                    <a:pt x="49" y="202"/>
                  </a:lnTo>
                  <a:lnTo>
                    <a:pt x="41" y="200"/>
                  </a:lnTo>
                  <a:lnTo>
                    <a:pt x="34" y="196"/>
                  </a:lnTo>
                  <a:lnTo>
                    <a:pt x="26" y="190"/>
                  </a:lnTo>
                  <a:lnTo>
                    <a:pt x="20" y="185"/>
                  </a:lnTo>
                  <a:lnTo>
                    <a:pt x="20" y="185"/>
                  </a:lnTo>
                  <a:lnTo>
                    <a:pt x="13" y="179"/>
                  </a:lnTo>
                  <a:lnTo>
                    <a:pt x="9" y="171"/>
                  </a:lnTo>
                  <a:lnTo>
                    <a:pt x="5" y="163"/>
                  </a:lnTo>
                  <a:lnTo>
                    <a:pt x="2" y="154"/>
                  </a:lnTo>
                  <a:lnTo>
                    <a:pt x="1" y="146"/>
                  </a:lnTo>
                  <a:lnTo>
                    <a:pt x="0" y="136"/>
                  </a:lnTo>
                  <a:lnTo>
                    <a:pt x="0" y="128"/>
                  </a:lnTo>
                  <a:lnTo>
                    <a:pt x="1" y="117"/>
                  </a:lnTo>
                  <a:lnTo>
                    <a:pt x="3" y="108"/>
                  </a:lnTo>
                  <a:lnTo>
                    <a:pt x="5" y="98"/>
                  </a:lnTo>
                  <a:lnTo>
                    <a:pt x="9" y="88"/>
                  </a:lnTo>
                  <a:lnTo>
                    <a:pt x="13" y="78"/>
                  </a:lnTo>
                  <a:lnTo>
                    <a:pt x="19" y="68"/>
                  </a:lnTo>
                  <a:lnTo>
                    <a:pt x="26" y="59"/>
                  </a:lnTo>
                  <a:lnTo>
                    <a:pt x="32" y="50"/>
                  </a:lnTo>
                  <a:lnTo>
                    <a:pt x="41" y="42"/>
                  </a:lnTo>
                  <a:lnTo>
                    <a:pt x="41" y="42"/>
                  </a:lnTo>
                  <a:lnTo>
                    <a:pt x="49" y="33"/>
                  </a:lnTo>
                  <a:lnTo>
                    <a:pt x="59" y="26"/>
                  </a:lnTo>
                  <a:lnTo>
                    <a:pt x="69" y="19"/>
                  </a:lnTo>
                  <a:lnTo>
                    <a:pt x="78" y="14"/>
                  </a:lnTo>
                  <a:lnTo>
                    <a:pt x="88" y="10"/>
                  </a:lnTo>
                  <a:lnTo>
                    <a:pt x="97" y="6"/>
                  </a:lnTo>
                  <a:lnTo>
                    <a:pt x="108" y="2"/>
                  </a:lnTo>
                  <a:lnTo>
                    <a:pt x="117" y="1"/>
                  </a:lnTo>
                  <a:lnTo>
                    <a:pt x="127" y="0"/>
                  </a:lnTo>
                  <a:lnTo>
                    <a:pt x="136" y="0"/>
                  </a:lnTo>
                  <a:lnTo>
                    <a:pt x="146" y="1"/>
                  </a:lnTo>
                  <a:lnTo>
                    <a:pt x="154" y="2"/>
                  </a:lnTo>
                  <a:lnTo>
                    <a:pt x="163" y="6"/>
                  </a:lnTo>
                  <a:lnTo>
                    <a:pt x="170" y="10"/>
                  </a:lnTo>
                  <a:lnTo>
                    <a:pt x="178" y="14"/>
                  </a:lnTo>
                  <a:lnTo>
                    <a:pt x="184" y="20"/>
                  </a:lnTo>
                  <a:lnTo>
                    <a:pt x="184" y="20"/>
                  </a:lnTo>
                  <a:lnTo>
                    <a:pt x="191" y="27"/>
                  </a:lnTo>
                  <a:lnTo>
                    <a:pt x="195" y="34"/>
                  </a:lnTo>
                  <a:lnTo>
                    <a:pt x="199" y="42"/>
                  </a:lnTo>
                  <a:lnTo>
                    <a:pt x="202" y="50"/>
                  </a:lnTo>
                  <a:lnTo>
                    <a:pt x="203" y="59"/>
                  </a:lnTo>
                  <a:lnTo>
                    <a:pt x="204" y="68"/>
                  </a:lnTo>
                  <a:lnTo>
                    <a:pt x="204" y="78"/>
                  </a:lnTo>
                  <a:lnTo>
                    <a:pt x="203" y="87"/>
                  </a:lnTo>
                  <a:lnTo>
                    <a:pt x="201" y="97"/>
                  </a:lnTo>
                  <a:lnTo>
                    <a:pt x="199" y="108"/>
                  </a:lnTo>
                  <a:lnTo>
                    <a:pt x="195" y="117"/>
                  </a:lnTo>
                  <a:lnTo>
                    <a:pt x="191" y="127"/>
                  </a:lnTo>
                  <a:lnTo>
                    <a:pt x="185" y="136"/>
                  </a:lnTo>
                  <a:lnTo>
                    <a:pt x="179" y="146"/>
                  </a:lnTo>
                  <a:lnTo>
                    <a:pt x="171" y="155"/>
                  </a:lnTo>
                  <a:lnTo>
                    <a:pt x="163" y="164"/>
                  </a:lnTo>
                  <a:lnTo>
                    <a:pt x="163" y="1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CF4DC865-4DF7-02AB-1932-E41D68CFAC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1" y="1267"/>
              <a:ext cx="85" cy="86"/>
            </a:xfrm>
            <a:custGeom>
              <a:avLst/>
              <a:gdLst>
                <a:gd name="T0" fmla="*/ 110 w 172"/>
                <a:gd name="T1" fmla="*/ 110 h 172"/>
                <a:gd name="T2" fmla="*/ 110 w 172"/>
                <a:gd name="T3" fmla="*/ 110 h 172"/>
                <a:gd name="T4" fmla="*/ 93 w 172"/>
                <a:gd name="T5" fmla="*/ 126 h 172"/>
                <a:gd name="T6" fmla="*/ 76 w 172"/>
                <a:gd name="T7" fmla="*/ 140 h 172"/>
                <a:gd name="T8" fmla="*/ 61 w 172"/>
                <a:gd name="T9" fmla="*/ 153 h 172"/>
                <a:gd name="T10" fmla="*/ 45 w 172"/>
                <a:gd name="T11" fmla="*/ 161 h 172"/>
                <a:gd name="T12" fmla="*/ 31 w 172"/>
                <a:gd name="T13" fmla="*/ 168 h 172"/>
                <a:gd name="T14" fmla="*/ 19 w 172"/>
                <a:gd name="T15" fmla="*/ 172 h 172"/>
                <a:gd name="T16" fmla="*/ 15 w 172"/>
                <a:gd name="T17" fmla="*/ 172 h 172"/>
                <a:gd name="T18" fmla="*/ 10 w 172"/>
                <a:gd name="T19" fmla="*/ 172 h 172"/>
                <a:gd name="T20" fmla="*/ 6 w 172"/>
                <a:gd name="T21" fmla="*/ 171 h 172"/>
                <a:gd name="T22" fmla="*/ 3 w 172"/>
                <a:gd name="T23" fmla="*/ 169 h 172"/>
                <a:gd name="T24" fmla="*/ 3 w 172"/>
                <a:gd name="T25" fmla="*/ 169 h 172"/>
                <a:gd name="T26" fmla="*/ 1 w 172"/>
                <a:gd name="T27" fmla="*/ 166 h 172"/>
                <a:gd name="T28" fmla="*/ 0 w 172"/>
                <a:gd name="T29" fmla="*/ 163 h 172"/>
                <a:gd name="T30" fmla="*/ 0 w 172"/>
                <a:gd name="T31" fmla="*/ 157 h 172"/>
                <a:gd name="T32" fmla="*/ 0 w 172"/>
                <a:gd name="T33" fmla="*/ 153 h 172"/>
                <a:gd name="T34" fmla="*/ 4 w 172"/>
                <a:gd name="T35" fmla="*/ 141 h 172"/>
                <a:gd name="T36" fmla="*/ 11 w 172"/>
                <a:gd name="T37" fmla="*/ 127 h 172"/>
                <a:gd name="T38" fmla="*/ 20 w 172"/>
                <a:gd name="T39" fmla="*/ 112 h 172"/>
                <a:gd name="T40" fmla="*/ 32 w 172"/>
                <a:gd name="T41" fmla="*/ 96 h 172"/>
                <a:gd name="T42" fmla="*/ 46 w 172"/>
                <a:gd name="T43" fmla="*/ 79 h 172"/>
                <a:gd name="T44" fmla="*/ 62 w 172"/>
                <a:gd name="T45" fmla="*/ 62 h 172"/>
                <a:gd name="T46" fmla="*/ 62 w 172"/>
                <a:gd name="T47" fmla="*/ 62 h 172"/>
                <a:gd name="T48" fmla="*/ 79 w 172"/>
                <a:gd name="T49" fmla="*/ 46 h 172"/>
                <a:gd name="T50" fmla="*/ 96 w 172"/>
                <a:gd name="T51" fmla="*/ 32 h 172"/>
                <a:gd name="T52" fmla="*/ 113 w 172"/>
                <a:gd name="T53" fmla="*/ 20 h 172"/>
                <a:gd name="T54" fmla="*/ 127 w 172"/>
                <a:gd name="T55" fmla="*/ 11 h 172"/>
                <a:gd name="T56" fmla="*/ 141 w 172"/>
                <a:gd name="T57" fmla="*/ 4 h 172"/>
                <a:gd name="T58" fmla="*/ 153 w 172"/>
                <a:gd name="T59" fmla="*/ 1 h 172"/>
                <a:gd name="T60" fmla="*/ 158 w 172"/>
                <a:gd name="T61" fmla="*/ 0 h 172"/>
                <a:gd name="T62" fmla="*/ 162 w 172"/>
                <a:gd name="T63" fmla="*/ 0 h 172"/>
                <a:gd name="T64" fmla="*/ 166 w 172"/>
                <a:gd name="T65" fmla="*/ 1 h 172"/>
                <a:gd name="T66" fmla="*/ 169 w 172"/>
                <a:gd name="T67" fmla="*/ 3 h 172"/>
                <a:gd name="T68" fmla="*/ 169 w 172"/>
                <a:gd name="T69" fmla="*/ 3 h 172"/>
                <a:gd name="T70" fmla="*/ 171 w 172"/>
                <a:gd name="T71" fmla="*/ 6 h 172"/>
                <a:gd name="T72" fmla="*/ 172 w 172"/>
                <a:gd name="T73" fmla="*/ 11 h 172"/>
                <a:gd name="T74" fmla="*/ 172 w 172"/>
                <a:gd name="T75" fmla="*/ 15 h 172"/>
                <a:gd name="T76" fmla="*/ 172 w 172"/>
                <a:gd name="T77" fmla="*/ 19 h 172"/>
                <a:gd name="T78" fmla="*/ 169 w 172"/>
                <a:gd name="T79" fmla="*/ 32 h 172"/>
                <a:gd name="T80" fmla="*/ 161 w 172"/>
                <a:gd name="T81" fmla="*/ 45 h 172"/>
                <a:gd name="T82" fmla="*/ 153 w 172"/>
                <a:gd name="T83" fmla="*/ 61 h 172"/>
                <a:gd name="T84" fmla="*/ 141 w 172"/>
                <a:gd name="T85" fmla="*/ 76 h 172"/>
                <a:gd name="T86" fmla="*/ 126 w 172"/>
                <a:gd name="T87" fmla="*/ 93 h 172"/>
                <a:gd name="T88" fmla="*/ 110 w 172"/>
                <a:gd name="T89" fmla="*/ 110 h 172"/>
                <a:gd name="T90" fmla="*/ 110 w 172"/>
                <a:gd name="T91" fmla="*/ 11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" h="172">
                  <a:moveTo>
                    <a:pt x="110" y="110"/>
                  </a:moveTo>
                  <a:lnTo>
                    <a:pt x="110" y="110"/>
                  </a:lnTo>
                  <a:lnTo>
                    <a:pt x="93" y="126"/>
                  </a:lnTo>
                  <a:lnTo>
                    <a:pt x="76" y="140"/>
                  </a:lnTo>
                  <a:lnTo>
                    <a:pt x="61" y="153"/>
                  </a:lnTo>
                  <a:lnTo>
                    <a:pt x="45" y="161"/>
                  </a:lnTo>
                  <a:lnTo>
                    <a:pt x="31" y="168"/>
                  </a:lnTo>
                  <a:lnTo>
                    <a:pt x="19" y="172"/>
                  </a:lnTo>
                  <a:lnTo>
                    <a:pt x="15" y="172"/>
                  </a:lnTo>
                  <a:lnTo>
                    <a:pt x="10" y="172"/>
                  </a:lnTo>
                  <a:lnTo>
                    <a:pt x="6" y="171"/>
                  </a:lnTo>
                  <a:lnTo>
                    <a:pt x="3" y="169"/>
                  </a:lnTo>
                  <a:lnTo>
                    <a:pt x="3" y="169"/>
                  </a:lnTo>
                  <a:lnTo>
                    <a:pt x="1" y="166"/>
                  </a:lnTo>
                  <a:lnTo>
                    <a:pt x="0" y="163"/>
                  </a:lnTo>
                  <a:lnTo>
                    <a:pt x="0" y="157"/>
                  </a:lnTo>
                  <a:lnTo>
                    <a:pt x="0" y="153"/>
                  </a:lnTo>
                  <a:lnTo>
                    <a:pt x="4" y="141"/>
                  </a:lnTo>
                  <a:lnTo>
                    <a:pt x="11" y="127"/>
                  </a:lnTo>
                  <a:lnTo>
                    <a:pt x="20" y="112"/>
                  </a:lnTo>
                  <a:lnTo>
                    <a:pt x="32" y="96"/>
                  </a:lnTo>
                  <a:lnTo>
                    <a:pt x="46" y="79"/>
                  </a:lnTo>
                  <a:lnTo>
                    <a:pt x="62" y="62"/>
                  </a:lnTo>
                  <a:lnTo>
                    <a:pt x="62" y="62"/>
                  </a:lnTo>
                  <a:lnTo>
                    <a:pt x="79" y="46"/>
                  </a:lnTo>
                  <a:lnTo>
                    <a:pt x="96" y="32"/>
                  </a:lnTo>
                  <a:lnTo>
                    <a:pt x="113" y="20"/>
                  </a:lnTo>
                  <a:lnTo>
                    <a:pt x="127" y="11"/>
                  </a:lnTo>
                  <a:lnTo>
                    <a:pt x="141" y="4"/>
                  </a:lnTo>
                  <a:lnTo>
                    <a:pt x="153" y="1"/>
                  </a:lnTo>
                  <a:lnTo>
                    <a:pt x="158" y="0"/>
                  </a:lnTo>
                  <a:lnTo>
                    <a:pt x="162" y="0"/>
                  </a:lnTo>
                  <a:lnTo>
                    <a:pt x="166" y="1"/>
                  </a:lnTo>
                  <a:lnTo>
                    <a:pt x="169" y="3"/>
                  </a:lnTo>
                  <a:lnTo>
                    <a:pt x="169" y="3"/>
                  </a:lnTo>
                  <a:lnTo>
                    <a:pt x="171" y="6"/>
                  </a:lnTo>
                  <a:lnTo>
                    <a:pt x="172" y="11"/>
                  </a:lnTo>
                  <a:lnTo>
                    <a:pt x="172" y="15"/>
                  </a:lnTo>
                  <a:lnTo>
                    <a:pt x="172" y="19"/>
                  </a:lnTo>
                  <a:lnTo>
                    <a:pt x="169" y="32"/>
                  </a:lnTo>
                  <a:lnTo>
                    <a:pt x="161" y="45"/>
                  </a:lnTo>
                  <a:lnTo>
                    <a:pt x="153" y="61"/>
                  </a:lnTo>
                  <a:lnTo>
                    <a:pt x="141" y="76"/>
                  </a:lnTo>
                  <a:lnTo>
                    <a:pt x="126" y="93"/>
                  </a:lnTo>
                  <a:lnTo>
                    <a:pt x="110" y="110"/>
                  </a:lnTo>
                  <a:lnTo>
                    <a:pt x="110" y="1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DD5D6EB0-A4E0-20FC-56B8-657F292BF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0" y="1295"/>
              <a:ext cx="199" cy="260"/>
            </a:xfrm>
            <a:custGeom>
              <a:avLst/>
              <a:gdLst>
                <a:gd name="T0" fmla="*/ 348 w 398"/>
                <a:gd name="T1" fmla="*/ 502 h 520"/>
                <a:gd name="T2" fmla="*/ 300 w 398"/>
                <a:gd name="T3" fmla="*/ 507 h 520"/>
                <a:gd name="T4" fmla="*/ 245 w 398"/>
                <a:gd name="T5" fmla="*/ 502 h 520"/>
                <a:gd name="T6" fmla="*/ 182 w 398"/>
                <a:gd name="T7" fmla="*/ 483 h 520"/>
                <a:gd name="T8" fmla="*/ 138 w 398"/>
                <a:gd name="T9" fmla="*/ 460 h 520"/>
                <a:gd name="T10" fmla="*/ 82 w 398"/>
                <a:gd name="T11" fmla="*/ 418 h 520"/>
                <a:gd name="T12" fmla="*/ 49 w 398"/>
                <a:gd name="T13" fmla="*/ 376 h 520"/>
                <a:gd name="T14" fmla="*/ 19 w 398"/>
                <a:gd name="T15" fmla="*/ 302 h 520"/>
                <a:gd name="T16" fmla="*/ 13 w 398"/>
                <a:gd name="T17" fmla="*/ 222 h 520"/>
                <a:gd name="T18" fmla="*/ 20 w 398"/>
                <a:gd name="T19" fmla="*/ 167 h 520"/>
                <a:gd name="T20" fmla="*/ 43 w 398"/>
                <a:gd name="T21" fmla="*/ 96 h 520"/>
                <a:gd name="T22" fmla="*/ 67 w 398"/>
                <a:gd name="T23" fmla="*/ 54 h 520"/>
                <a:gd name="T24" fmla="*/ 92 w 398"/>
                <a:gd name="T25" fmla="*/ 25 h 520"/>
                <a:gd name="T26" fmla="*/ 114 w 398"/>
                <a:gd name="T27" fmla="*/ 13 h 520"/>
                <a:gd name="T28" fmla="*/ 126 w 398"/>
                <a:gd name="T29" fmla="*/ 15 h 520"/>
                <a:gd name="T30" fmla="*/ 145 w 398"/>
                <a:gd name="T31" fmla="*/ 37 h 520"/>
                <a:gd name="T32" fmla="*/ 171 w 398"/>
                <a:gd name="T33" fmla="*/ 97 h 520"/>
                <a:gd name="T34" fmla="*/ 212 w 398"/>
                <a:gd name="T35" fmla="*/ 204 h 520"/>
                <a:gd name="T36" fmla="*/ 243 w 398"/>
                <a:gd name="T37" fmla="*/ 265 h 520"/>
                <a:gd name="T38" fmla="*/ 318 w 398"/>
                <a:gd name="T39" fmla="*/ 369 h 520"/>
                <a:gd name="T40" fmla="*/ 371 w 398"/>
                <a:gd name="T41" fmla="*/ 437 h 520"/>
                <a:gd name="T42" fmla="*/ 385 w 398"/>
                <a:gd name="T43" fmla="*/ 467 h 520"/>
                <a:gd name="T44" fmla="*/ 385 w 398"/>
                <a:gd name="T45" fmla="*/ 474 h 520"/>
                <a:gd name="T46" fmla="*/ 383 w 398"/>
                <a:gd name="T47" fmla="*/ 482 h 520"/>
                <a:gd name="T48" fmla="*/ 369 w 398"/>
                <a:gd name="T49" fmla="*/ 493 h 520"/>
                <a:gd name="T50" fmla="*/ 367 w 398"/>
                <a:gd name="T51" fmla="*/ 502 h 520"/>
                <a:gd name="T52" fmla="*/ 375 w 398"/>
                <a:gd name="T53" fmla="*/ 504 h 520"/>
                <a:gd name="T54" fmla="*/ 394 w 398"/>
                <a:gd name="T55" fmla="*/ 486 h 520"/>
                <a:gd name="T56" fmla="*/ 398 w 398"/>
                <a:gd name="T57" fmla="*/ 470 h 520"/>
                <a:gd name="T58" fmla="*/ 386 w 398"/>
                <a:gd name="T59" fmla="*/ 437 h 520"/>
                <a:gd name="T60" fmla="*/ 358 w 398"/>
                <a:gd name="T61" fmla="*/ 400 h 520"/>
                <a:gd name="T62" fmla="*/ 295 w 398"/>
                <a:gd name="T63" fmla="*/ 320 h 520"/>
                <a:gd name="T64" fmla="*/ 253 w 398"/>
                <a:gd name="T65" fmla="*/ 258 h 520"/>
                <a:gd name="T66" fmla="*/ 220 w 398"/>
                <a:gd name="T67" fmla="*/ 193 h 520"/>
                <a:gd name="T68" fmla="*/ 181 w 398"/>
                <a:gd name="T69" fmla="*/ 88 h 520"/>
                <a:gd name="T70" fmla="*/ 161 w 398"/>
                <a:gd name="T71" fmla="*/ 40 h 520"/>
                <a:gd name="T72" fmla="*/ 139 w 398"/>
                <a:gd name="T73" fmla="*/ 8 h 520"/>
                <a:gd name="T74" fmla="*/ 122 w 398"/>
                <a:gd name="T75" fmla="*/ 0 h 520"/>
                <a:gd name="T76" fmla="*/ 100 w 398"/>
                <a:gd name="T77" fmla="*/ 5 h 520"/>
                <a:gd name="T78" fmla="*/ 67 w 398"/>
                <a:gd name="T79" fmla="*/ 33 h 520"/>
                <a:gd name="T80" fmla="*/ 40 w 398"/>
                <a:gd name="T81" fmla="*/ 74 h 520"/>
                <a:gd name="T82" fmla="*/ 14 w 398"/>
                <a:gd name="T83" fmla="*/ 142 h 520"/>
                <a:gd name="T84" fmla="*/ 2 w 398"/>
                <a:gd name="T85" fmla="*/ 198 h 520"/>
                <a:gd name="T86" fmla="*/ 2 w 398"/>
                <a:gd name="T87" fmla="*/ 283 h 520"/>
                <a:gd name="T88" fmla="*/ 18 w 398"/>
                <a:gd name="T89" fmla="*/ 343 h 520"/>
                <a:gd name="T90" fmla="*/ 57 w 398"/>
                <a:gd name="T91" fmla="*/ 409 h 520"/>
                <a:gd name="T92" fmla="*/ 114 w 398"/>
                <a:gd name="T93" fmla="*/ 461 h 520"/>
                <a:gd name="T94" fmla="*/ 160 w 398"/>
                <a:gd name="T95" fmla="*/ 487 h 520"/>
                <a:gd name="T96" fmla="*/ 227 w 398"/>
                <a:gd name="T97" fmla="*/ 510 h 520"/>
                <a:gd name="T98" fmla="*/ 286 w 398"/>
                <a:gd name="T99" fmla="*/ 520 h 520"/>
                <a:gd name="T100" fmla="*/ 344 w 398"/>
                <a:gd name="T101" fmla="*/ 516 h 520"/>
                <a:gd name="T102" fmla="*/ 375 w 398"/>
                <a:gd name="T103" fmla="*/ 504 h 520"/>
                <a:gd name="T104" fmla="*/ 379 w 398"/>
                <a:gd name="T105" fmla="*/ 498 h 520"/>
                <a:gd name="T106" fmla="*/ 372 w 398"/>
                <a:gd name="T107" fmla="*/ 492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98" h="520">
                  <a:moveTo>
                    <a:pt x="369" y="493"/>
                  </a:moveTo>
                  <a:lnTo>
                    <a:pt x="369" y="493"/>
                  </a:lnTo>
                  <a:lnTo>
                    <a:pt x="359" y="499"/>
                  </a:lnTo>
                  <a:lnTo>
                    <a:pt x="348" y="502"/>
                  </a:lnTo>
                  <a:lnTo>
                    <a:pt x="336" y="505"/>
                  </a:lnTo>
                  <a:lnTo>
                    <a:pt x="324" y="506"/>
                  </a:lnTo>
                  <a:lnTo>
                    <a:pt x="313" y="507"/>
                  </a:lnTo>
                  <a:lnTo>
                    <a:pt x="300" y="507"/>
                  </a:lnTo>
                  <a:lnTo>
                    <a:pt x="277" y="506"/>
                  </a:lnTo>
                  <a:lnTo>
                    <a:pt x="277" y="506"/>
                  </a:lnTo>
                  <a:lnTo>
                    <a:pt x="261" y="504"/>
                  </a:lnTo>
                  <a:lnTo>
                    <a:pt x="245" y="502"/>
                  </a:lnTo>
                  <a:lnTo>
                    <a:pt x="229" y="498"/>
                  </a:lnTo>
                  <a:lnTo>
                    <a:pt x="213" y="493"/>
                  </a:lnTo>
                  <a:lnTo>
                    <a:pt x="198" y="489"/>
                  </a:lnTo>
                  <a:lnTo>
                    <a:pt x="182" y="483"/>
                  </a:lnTo>
                  <a:lnTo>
                    <a:pt x="167" y="476"/>
                  </a:lnTo>
                  <a:lnTo>
                    <a:pt x="154" y="469"/>
                  </a:lnTo>
                  <a:lnTo>
                    <a:pt x="154" y="469"/>
                  </a:lnTo>
                  <a:lnTo>
                    <a:pt x="138" y="460"/>
                  </a:lnTo>
                  <a:lnTo>
                    <a:pt x="123" y="452"/>
                  </a:lnTo>
                  <a:lnTo>
                    <a:pt x="108" y="441"/>
                  </a:lnTo>
                  <a:lnTo>
                    <a:pt x="94" y="430"/>
                  </a:lnTo>
                  <a:lnTo>
                    <a:pt x="82" y="418"/>
                  </a:lnTo>
                  <a:lnTo>
                    <a:pt x="70" y="405"/>
                  </a:lnTo>
                  <a:lnTo>
                    <a:pt x="58" y="391"/>
                  </a:lnTo>
                  <a:lnTo>
                    <a:pt x="49" y="376"/>
                  </a:lnTo>
                  <a:lnTo>
                    <a:pt x="49" y="376"/>
                  </a:lnTo>
                  <a:lnTo>
                    <a:pt x="38" y="359"/>
                  </a:lnTo>
                  <a:lnTo>
                    <a:pt x="31" y="341"/>
                  </a:lnTo>
                  <a:lnTo>
                    <a:pt x="23" y="322"/>
                  </a:lnTo>
                  <a:lnTo>
                    <a:pt x="19" y="302"/>
                  </a:lnTo>
                  <a:lnTo>
                    <a:pt x="15" y="283"/>
                  </a:lnTo>
                  <a:lnTo>
                    <a:pt x="13" y="263"/>
                  </a:lnTo>
                  <a:lnTo>
                    <a:pt x="13" y="243"/>
                  </a:lnTo>
                  <a:lnTo>
                    <a:pt x="13" y="222"/>
                  </a:lnTo>
                  <a:lnTo>
                    <a:pt x="13" y="222"/>
                  </a:lnTo>
                  <a:lnTo>
                    <a:pt x="15" y="203"/>
                  </a:lnTo>
                  <a:lnTo>
                    <a:pt x="17" y="185"/>
                  </a:lnTo>
                  <a:lnTo>
                    <a:pt x="20" y="167"/>
                  </a:lnTo>
                  <a:lnTo>
                    <a:pt x="24" y="148"/>
                  </a:lnTo>
                  <a:lnTo>
                    <a:pt x="31" y="130"/>
                  </a:lnTo>
                  <a:lnTo>
                    <a:pt x="37" y="113"/>
                  </a:lnTo>
                  <a:lnTo>
                    <a:pt x="43" y="96"/>
                  </a:lnTo>
                  <a:lnTo>
                    <a:pt x="52" y="79"/>
                  </a:lnTo>
                  <a:lnTo>
                    <a:pt x="52" y="79"/>
                  </a:lnTo>
                  <a:lnTo>
                    <a:pt x="59" y="66"/>
                  </a:lnTo>
                  <a:lnTo>
                    <a:pt x="67" y="54"/>
                  </a:lnTo>
                  <a:lnTo>
                    <a:pt x="75" y="43"/>
                  </a:lnTo>
                  <a:lnTo>
                    <a:pt x="86" y="32"/>
                  </a:lnTo>
                  <a:lnTo>
                    <a:pt x="86" y="32"/>
                  </a:lnTo>
                  <a:lnTo>
                    <a:pt x="92" y="25"/>
                  </a:lnTo>
                  <a:lnTo>
                    <a:pt x="101" y="18"/>
                  </a:lnTo>
                  <a:lnTo>
                    <a:pt x="106" y="16"/>
                  </a:lnTo>
                  <a:lnTo>
                    <a:pt x="110" y="14"/>
                  </a:lnTo>
                  <a:lnTo>
                    <a:pt x="114" y="13"/>
                  </a:lnTo>
                  <a:lnTo>
                    <a:pt x="120" y="13"/>
                  </a:lnTo>
                  <a:lnTo>
                    <a:pt x="120" y="13"/>
                  </a:lnTo>
                  <a:lnTo>
                    <a:pt x="123" y="13"/>
                  </a:lnTo>
                  <a:lnTo>
                    <a:pt x="126" y="15"/>
                  </a:lnTo>
                  <a:lnTo>
                    <a:pt x="132" y="19"/>
                  </a:lnTo>
                  <a:lnTo>
                    <a:pt x="132" y="19"/>
                  </a:lnTo>
                  <a:lnTo>
                    <a:pt x="140" y="28"/>
                  </a:lnTo>
                  <a:lnTo>
                    <a:pt x="145" y="37"/>
                  </a:lnTo>
                  <a:lnTo>
                    <a:pt x="145" y="37"/>
                  </a:lnTo>
                  <a:lnTo>
                    <a:pt x="153" y="51"/>
                  </a:lnTo>
                  <a:lnTo>
                    <a:pt x="159" y="66"/>
                  </a:lnTo>
                  <a:lnTo>
                    <a:pt x="171" y="97"/>
                  </a:lnTo>
                  <a:lnTo>
                    <a:pt x="171" y="97"/>
                  </a:lnTo>
                  <a:lnTo>
                    <a:pt x="187" y="141"/>
                  </a:lnTo>
                  <a:lnTo>
                    <a:pt x="202" y="183"/>
                  </a:lnTo>
                  <a:lnTo>
                    <a:pt x="212" y="204"/>
                  </a:lnTo>
                  <a:lnTo>
                    <a:pt x="220" y="224"/>
                  </a:lnTo>
                  <a:lnTo>
                    <a:pt x="231" y="245"/>
                  </a:lnTo>
                  <a:lnTo>
                    <a:pt x="243" y="265"/>
                  </a:lnTo>
                  <a:lnTo>
                    <a:pt x="243" y="265"/>
                  </a:lnTo>
                  <a:lnTo>
                    <a:pt x="253" y="283"/>
                  </a:lnTo>
                  <a:lnTo>
                    <a:pt x="266" y="301"/>
                  </a:lnTo>
                  <a:lnTo>
                    <a:pt x="292" y="336"/>
                  </a:lnTo>
                  <a:lnTo>
                    <a:pt x="318" y="369"/>
                  </a:lnTo>
                  <a:lnTo>
                    <a:pt x="346" y="403"/>
                  </a:lnTo>
                  <a:lnTo>
                    <a:pt x="346" y="403"/>
                  </a:lnTo>
                  <a:lnTo>
                    <a:pt x="364" y="425"/>
                  </a:lnTo>
                  <a:lnTo>
                    <a:pt x="371" y="437"/>
                  </a:lnTo>
                  <a:lnTo>
                    <a:pt x="379" y="450"/>
                  </a:lnTo>
                  <a:lnTo>
                    <a:pt x="379" y="450"/>
                  </a:lnTo>
                  <a:lnTo>
                    <a:pt x="383" y="458"/>
                  </a:lnTo>
                  <a:lnTo>
                    <a:pt x="385" y="467"/>
                  </a:lnTo>
                  <a:lnTo>
                    <a:pt x="385" y="467"/>
                  </a:lnTo>
                  <a:lnTo>
                    <a:pt x="385" y="471"/>
                  </a:lnTo>
                  <a:lnTo>
                    <a:pt x="385" y="471"/>
                  </a:lnTo>
                  <a:lnTo>
                    <a:pt x="385" y="474"/>
                  </a:lnTo>
                  <a:lnTo>
                    <a:pt x="385" y="474"/>
                  </a:lnTo>
                  <a:lnTo>
                    <a:pt x="384" y="478"/>
                  </a:lnTo>
                  <a:lnTo>
                    <a:pt x="383" y="482"/>
                  </a:lnTo>
                  <a:lnTo>
                    <a:pt x="383" y="482"/>
                  </a:lnTo>
                  <a:lnTo>
                    <a:pt x="380" y="485"/>
                  </a:lnTo>
                  <a:lnTo>
                    <a:pt x="376" y="488"/>
                  </a:lnTo>
                  <a:lnTo>
                    <a:pt x="369" y="493"/>
                  </a:lnTo>
                  <a:lnTo>
                    <a:pt x="369" y="493"/>
                  </a:lnTo>
                  <a:lnTo>
                    <a:pt x="367" y="495"/>
                  </a:lnTo>
                  <a:lnTo>
                    <a:pt x="367" y="498"/>
                  </a:lnTo>
                  <a:lnTo>
                    <a:pt x="367" y="500"/>
                  </a:lnTo>
                  <a:lnTo>
                    <a:pt x="367" y="502"/>
                  </a:lnTo>
                  <a:lnTo>
                    <a:pt x="369" y="504"/>
                  </a:lnTo>
                  <a:lnTo>
                    <a:pt x="371" y="505"/>
                  </a:lnTo>
                  <a:lnTo>
                    <a:pt x="373" y="505"/>
                  </a:lnTo>
                  <a:lnTo>
                    <a:pt x="375" y="504"/>
                  </a:lnTo>
                  <a:lnTo>
                    <a:pt x="375" y="504"/>
                  </a:lnTo>
                  <a:lnTo>
                    <a:pt x="385" y="498"/>
                  </a:lnTo>
                  <a:lnTo>
                    <a:pt x="391" y="490"/>
                  </a:lnTo>
                  <a:lnTo>
                    <a:pt x="394" y="486"/>
                  </a:lnTo>
                  <a:lnTo>
                    <a:pt x="397" y="481"/>
                  </a:lnTo>
                  <a:lnTo>
                    <a:pt x="398" y="476"/>
                  </a:lnTo>
                  <a:lnTo>
                    <a:pt x="398" y="470"/>
                  </a:lnTo>
                  <a:lnTo>
                    <a:pt x="398" y="470"/>
                  </a:lnTo>
                  <a:lnTo>
                    <a:pt x="398" y="465"/>
                  </a:lnTo>
                  <a:lnTo>
                    <a:pt x="397" y="458"/>
                  </a:lnTo>
                  <a:lnTo>
                    <a:pt x="392" y="448"/>
                  </a:lnTo>
                  <a:lnTo>
                    <a:pt x="386" y="437"/>
                  </a:lnTo>
                  <a:lnTo>
                    <a:pt x="380" y="427"/>
                  </a:lnTo>
                  <a:lnTo>
                    <a:pt x="380" y="427"/>
                  </a:lnTo>
                  <a:lnTo>
                    <a:pt x="370" y="413"/>
                  </a:lnTo>
                  <a:lnTo>
                    <a:pt x="358" y="400"/>
                  </a:lnTo>
                  <a:lnTo>
                    <a:pt x="336" y="372"/>
                  </a:lnTo>
                  <a:lnTo>
                    <a:pt x="336" y="372"/>
                  </a:lnTo>
                  <a:lnTo>
                    <a:pt x="309" y="337"/>
                  </a:lnTo>
                  <a:lnTo>
                    <a:pt x="295" y="320"/>
                  </a:lnTo>
                  <a:lnTo>
                    <a:pt x="281" y="302"/>
                  </a:lnTo>
                  <a:lnTo>
                    <a:pt x="281" y="302"/>
                  </a:lnTo>
                  <a:lnTo>
                    <a:pt x="267" y="281"/>
                  </a:lnTo>
                  <a:lnTo>
                    <a:pt x="253" y="258"/>
                  </a:lnTo>
                  <a:lnTo>
                    <a:pt x="242" y="237"/>
                  </a:lnTo>
                  <a:lnTo>
                    <a:pt x="230" y="214"/>
                  </a:lnTo>
                  <a:lnTo>
                    <a:pt x="230" y="214"/>
                  </a:lnTo>
                  <a:lnTo>
                    <a:pt x="220" y="193"/>
                  </a:lnTo>
                  <a:lnTo>
                    <a:pt x="211" y="170"/>
                  </a:lnTo>
                  <a:lnTo>
                    <a:pt x="194" y="126"/>
                  </a:lnTo>
                  <a:lnTo>
                    <a:pt x="194" y="126"/>
                  </a:lnTo>
                  <a:lnTo>
                    <a:pt x="181" y="88"/>
                  </a:lnTo>
                  <a:lnTo>
                    <a:pt x="174" y="70"/>
                  </a:lnTo>
                  <a:lnTo>
                    <a:pt x="166" y="52"/>
                  </a:lnTo>
                  <a:lnTo>
                    <a:pt x="166" y="52"/>
                  </a:lnTo>
                  <a:lnTo>
                    <a:pt x="161" y="40"/>
                  </a:lnTo>
                  <a:lnTo>
                    <a:pt x="155" y="28"/>
                  </a:lnTo>
                  <a:lnTo>
                    <a:pt x="147" y="17"/>
                  </a:lnTo>
                  <a:lnTo>
                    <a:pt x="143" y="12"/>
                  </a:lnTo>
                  <a:lnTo>
                    <a:pt x="139" y="8"/>
                  </a:lnTo>
                  <a:lnTo>
                    <a:pt x="139" y="8"/>
                  </a:lnTo>
                  <a:lnTo>
                    <a:pt x="132" y="5"/>
                  </a:lnTo>
                  <a:lnTo>
                    <a:pt x="127" y="1"/>
                  </a:lnTo>
                  <a:lnTo>
                    <a:pt x="122" y="0"/>
                  </a:lnTo>
                  <a:lnTo>
                    <a:pt x="117" y="0"/>
                  </a:lnTo>
                  <a:lnTo>
                    <a:pt x="110" y="1"/>
                  </a:lnTo>
                  <a:lnTo>
                    <a:pt x="105" y="2"/>
                  </a:lnTo>
                  <a:lnTo>
                    <a:pt x="100" y="5"/>
                  </a:lnTo>
                  <a:lnTo>
                    <a:pt x="94" y="8"/>
                  </a:lnTo>
                  <a:lnTo>
                    <a:pt x="85" y="15"/>
                  </a:lnTo>
                  <a:lnTo>
                    <a:pt x="75" y="24"/>
                  </a:lnTo>
                  <a:lnTo>
                    <a:pt x="67" y="33"/>
                  </a:lnTo>
                  <a:lnTo>
                    <a:pt x="60" y="42"/>
                  </a:lnTo>
                  <a:lnTo>
                    <a:pt x="60" y="42"/>
                  </a:lnTo>
                  <a:lnTo>
                    <a:pt x="50" y="58"/>
                  </a:lnTo>
                  <a:lnTo>
                    <a:pt x="40" y="74"/>
                  </a:lnTo>
                  <a:lnTo>
                    <a:pt x="33" y="90"/>
                  </a:lnTo>
                  <a:lnTo>
                    <a:pt x="25" y="107"/>
                  </a:lnTo>
                  <a:lnTo>
                    <a:pt x="19" y="124"/>
                  </a:lnTo>
                  <a:lnTo>
                    <a:pt x="14" y="142"/>
                  </a:lnTo>
                  <a:lnTo>
                    <a:pt x="9" y="160"/>
                  </a:lnTo>
                  <a:lnTo>
                    <a:pt x="5" y="178"/>
                  </a:lnTo>
                  <a:lnTo>
                    <a:pt x="5" y="178"/>
                  </a:lnTo>
                  <a:lnTo>
                    <a:pt x="2" y="198"/>
                  </a:lnTo>
                  <a:lnTo>
                    <a:pt x="0" y="219"/>
                  </a:lnTo>
                  <a:lnTo>
                    <a:pt x="0" y="240"/>
                  </a:lnTo>
                  <a:lnTo>
                    <a:pt x="0" y="262"/>
                  </a:lnTo>
                  <a:lnTo>
                    <a:pt x="2" y="283"/>
                  </a:lnTo>
                  <a:lnTo>
                    <a:pt x="5" y="303"/>
                  </a:lnTo>
                  <a:lnTo>
                    <a:pt x="10" y="324"/>
                  </a:lnTo>
                  <a:lnTo>
                    <a:pt x="18" y="343"/>
                  </a:lnTo>
                  <a:lnTo>
                    <a:pt x="18" y="343"/>
                  </a:lnTo>
                  <a:lnTo>
                    <a:pt x="25" y="362"/>
                  </a:lnTo>
                  <a:lnTo>
                    <a:pt x="35" y="379"/>
                  </a:lnTo>
                  <a:lnTo>
                    <a:pt x="45" y="394"/>
                  </a:lnTo>
                  <a:lnTo>
                    <a:pt x="57" y="409"/>
                  </a:lnTo>
                  <a:lnTo>
                    <a:pt x="70" y="424"/>
                  </a:lnTo>
                  <a:lnTo>
                    <a:pt x="84" y="437"/>
                  </a:lnTo>
                  <a:lnTo>
                    <a:pt x="98" y="450"/>
                  </a:lnTo>
                  <a:lnTo>
                    <a:pt x="114" y="461"/>
                  </a:lnTo>
                  <a:lnTo>
                    <a:pt x="114" y="461"/>
                  </a:lnTo>
                  <a:lnTo>
                    <a:pt x="129" y="471"/>
                  </a:lnTo>
                  <a:lnTo>
                    <a:pt x="145" y="479"/>
                  </a:lnTo>
                  <a:lnTo>
                    <a:pt x="160" y="487"/>
                  </a:lnTo>
                  <a:lnTo>
                    <a:pt x="177" y="494"/>
                  </a:lnTo>
                  <a:lnTo>
                    <a:pt x="193" y="501"/>
                  </a:lnTo>
                  <a:lnTo>
                    <a:pt x="210" y="506"/>
                  </a:lnTo>
                  <a:lnTo>
                    <a:pt x="227" y="510"/>
                  </a:lnTo>
                  <a:lnTo>
                    <a:pt x="245" y="515"/>
                  </a:lnTo>
                  <a:lnTo>
                    <a:pt x="245" y="515"/>
                  </a:lnTo>
                  <a:lnTo>
                    <a:pt x="272" y="519"/>
                  </a:lnTo>
                  <a:lnTo>
                    <a:pt x="286" y="520"/>
                  </a:lnTo>
                  <a:lnTo>
                    <a:pt x="301" y="520"/>
                  </a:lnTo>
                  <a:lnTo>
                    <a:pt x="315" y="520"/>
                  </a:lnTo>
                  <a:lnTo>
                    <a:pt x="330" y="519"/>
                  </a:lnTo>
                  <a:lnTo>
                    <a:pt x="344" y="516"/>
                  </a:lnTo>
                  <a:lnTo>
                    <a:pt x="357" y="512"/>
                  </a:lnTo>
                  <a:lnTo>
                    <a:pt x="357" y="512"/>
                  </a:lnTo>
                  <a:lnTo>
                    <a:pt x="367" y="509"/>
                  </a:lnTo>
                  <a:lnTo>
                    <a:pt x="375" y="504"/>
                  </a:lnTo>
                  <a:lnTo>
                    <a:pt x="375" y="504"/>
                  </a:lnTo>
                  <a:lnTo>
                    <a:pt x="378" y="502"/>
                  </a:lnTo>
                  <a:lnTo>
                    <a:pt x="379" y="500"/>
                  </a:lnTo>
                  <a:lnTo>
                    <a:pt x="379" y="498"/>
                  </a:lnTo>
                  <a:lnTo>
                    <a:pt x="378" y="495"/>
                  </a:lnTo>
                  <a:lnTo>
                    <a:pt x="376" y="493"/>
                  </a:lnTo>
                  <a:lnTo>
                    <a:pt x="374" y="492"/>
                  </a:lnTo>
                  <a:lnTo>
                    <a:pt x="372" y="492"/>
                  </a:lnTo>
                  <a:lnTo>
                    <a:pt x="369" y="493"/>
                  </a:lnTo>
                  <a:lnTo>
                    <a:pt x="369" y="4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7">
              <a:extLst>
                <a:ext uri="{FF2B5EF4-FFF2-40B4-BE49-F238E27FC236}">
                  <a16:creationId xmlns:a16="http://schemas.microsoft.com/office/drawing/2014/main" id="{15BEDC5A-3A66-83FF-FA1E-D2649B1166D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9" y="2775"/>
              <a:ext cx="43" cy="38"/>
            </a:xfrm>
            <a:custGeom>
              <a:avLst/>
              <a:gdLst>
                <a:gd name="T0" fmla="*/ 86 w 86"/>
                <a:gd name="T1" fmla="*/ 39 h 78"/>
                <a:gd name="T2" fmla="*/ 86 w 86"/>
                <a:gd name="T3" fmla="*/ 39 h 78"/>
                <a:gd name="T4" fmla="*/ 85 w 86"/>
                <a:gd name="T5" fmla="*/ 47 h 78"/>
                <a:gd name="T6" fmla="*/ 83 w 86"/>
                <a:gd name="T7" fmla="*/ 54 h 78"/>
                <a:gd name="T8" fmla="*/ 79 w 86"/>
                <a:gd name="T9" fmla="*/ 61 h 78"/>
                <a:gd name="T10" fmla="*/ 73 w 86"/>
                <a:gd name="T11" fmla="*/ 66 h 78"/>
                <a:gd name="T12" fmla="*/ 67 w 86"/>
                <a:gd name="T13" fmla="*/ 71 h 78"/>
                <a:gd name="T14" fmla="*/ 60 w 86"/>
                <a:gd name="T15" fmla="*/ 75 h 78"/>
                <a:gd name="T16" fmla="*/ 51 w 86"/>
                <a:gd name="T17" fmla="*/ 77 h 78"/>
                <a:gd name="T18" fmla="*/ 43 w 86"/>
                <a:gd name="T19" fmla="*/ 78 h 78"/>
                <a:gd name="T20" fmla="*/ 43 w 86"/>
                <a:gd name="T21" fmla="*/ 78 h 78"/>
                <a:gd name="T22" fmla="*/ 34 w 86"/>
                <a:gd name="T23" fmla="*/ 77 h 78"/>
                <a:gd name="T24" fmla="*/ 27 w 86"/>
                <a:gd name="T25" fmla="*/ 75 h 78"/>
                <a:gd name="T26" fmla="*/ 19 w 86"/>
                <a:gd name="T27" fmla="*/ 71 h 78"/>
                <a:gd name="T28" fmla="*/ 13 w 86"/>
                <a:gd name="T29" fmla="*/ 66 h 78"/>
                <a:gd name="T30" fmla="*/ 8 w 86"/>
                <a:gd name="T31" fmla="*/ 61 h 78"/>
                <a:gd name="T32" fmla="*/ 3 w 86"/>
                <a:gd name="T33" fmla="*/ 54 h 78"/>
                <a:gd name="T34" fmla="*/ 1 w 86"/>
                <a:gd name="T35" fmla="*/ 47 h 78"/>
                <a:gd name="T36" fmla="*/ 0 w 86"/>
                <a:gd name="T37" fmla="*/ 39 h 78"/>
                <a:gd name="T38" fmla="*/ 0 w 86"/>
                <a:gd name="T39" fmla="*/ 39 h 78"/>
                <a:gd name="T40" fmla="*/ 1 w 86"/>
                <a:gd name="T41" fmla="*/ 31 h 78"/>
                <a:gd name="T42" fmla="*/ 3 w 86"/>
                <a:gd name="T43" fmla="*/ 24 h 78"/>
                <a:gd name="T44" fmla="*/ 8 w 86"/>
                <a:gd name="T45" fmla="*/ 17 h 78"/>
                <a:gd name="T46" fmla="*/ 13 w 86"/>
                <a:gd name="T47" fmla="*/ 11 h 78"/>
                <a:gd name="T48" fmla="*/ 19 w 86"/>
                <a:gd name="T49" fmla="*/ 7 h 78"/>
                <a:gd name="T50" fmla="*/ 27 w 86"/>
                <a:gd name="T51" fmla="*/ 2 h 78"/>
                <a:gd name="T52" fmla="*/ 34 w 86"/>
                <a:gd name="T53" fmla="*/ 0 h 78"/>
                <a:gd name="T54" fmla="*/ 43 w 86"/>
                <a:gd name="T55" fmla="*/ 0 h 78"/>
                <a:gd name="T56" fmla="*/ 43 w 86"/>
                <a:gd name="T57" fmla="*/ 0 h 78"/>
                <a:gd name="T58" fmla="*/ 51 w 86"/>
                <a:gd name="T59" fmla="*/ 0 h 78"/>
                <a:gd name="T60" fmla="*/ 60 w 86"/>
                <a:gd name="T61" fmla="*/ 2 h 78"/>
                <a:gd name="T62" fmla="*/ 67 w 86"/>
                <a:gd name="T63" fmla="*/ 7 h 78"/>
                <a:gd name="T64" fmla="*/ 73 w 86"/>
                <a:gd name="T65" fmla="*/ 11 h 78"/>
                <a:gd name="T66" fmla="*/ 79 w 86"/>
                <a:gd name="T67" fmla="*/ 17 h 78"/>
                <a:gd name="T68" fmla="*/ 83 w 86"/>
                <a:gd name="T69" fmla="*/ 24 h 78"/>
                <a:gd name="T70" fmla="*/ 85 w 86"/>
                <a:gd name="T71" fmla="*/ 31 h 78"/>
                <a:gd name="T72" fmla="*/ 86 w 86"/>
                <a:gd name="T73" fmla="*/ 39 h 78"/>
                <a:gd name="T74" fmla="*/ 86 w 86"/>
                <a:gd name="T75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6" h="78">
                  <a:moveTo>
                    <a:pt x="86" y="39"/>
                  </a:moveTo>
                  <a:lnTo>
                    <a:pt x="86" y="39"/>
                  </a:lnTo>
                  <a:lnTo>
                    <a:pt x="85" y="47"/>
                  </a:lnTo>
                  <a:lnTo>
                    <a:pt x="83" y="54"/>
                  </a:lnTo>
                  <a:lnTo>
                    <a:pt x="79" y="61"/>
                  </a:lnTo>
                  <a:lnTo>
                    <a:pt x="73" y="66"/>
                  </a:lnTo>
                  <a:lnTo>
                    <a:pt x="67" y="71"/>
                  </a:lnTo>
                  <a:lnTo>
                    <a:pt x="60" y="75"/>
                  </a:lnTo>
                  <a:lnTo>
                    <a:pt x="51" y="77"/>
                  </a:lnTo>
                  <a:lnTo>
                    <a:pt x="43" y="78"/>
                  </a:lnTo>
                  <a:lnTo>
                    <a:pt x="43" y="78"/>
                  </a:lnTo>
                  <a:lnTo>
                    <a:pt x="34" y="77"/>
                  </a:lnTo>
                  <a:lnTo>
                    <a:pt x="27" y="75"/>
                  </a:lnTo>
                  <a:lnTo>
                    <a:pt x="19" y="71"/>
                  </a:lnTo>
                  <a:lnTo>
                    <a:pt x="13" y="66"/>
                  </a:lnTo>
                  <a:lnTo>
                    <a:pt x="8" y="61"/>
                  </a:lnTo>
                  <a:lnTo>
                    <a:pt x="3" y="54"/>
                  </a:lnTo>
                  <a:lnTo>
                    <a:pt x="1" y="47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1" y="31"/>
                  </a:lnTo>
                  <a:lnTo>
                    <a:pt x="3" y="24"/>
                  </a:lnTo>
                  <a:lnTo>
                    <a:pt x="8" y="17"/>
                  </a:lnTo>
                  <a:lnTo>
                    <a:pt x="13" y="11"/>
                  </a:lnTo>
                  <a:lnTo>
                    <a:pt x="19" y="7"/>
                  </a:lnTo>
                  <a:lnTo>
                    <a:pt x="27" y="2"/>
                  </a:lnTo>
                  <a:lnTo>
                    <a:pt x="34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51" y="0"/>
                  </a:lnTo>
                  <a:lnTo>
                    <a:pt x="60" y="2"/>
                  </a:lnTo>
                  <a:lnTo>
                    <a:pt x="67" y="7"/>
                  </a:lnTo>
                  <a:lnTo>
                    <a:pt x="73" y="11"/>
                  </a:lnTo>
                  <a:lnTo>
                    <a:pt x="79" y="17"/>
                  </a:lnTo>
                  <a:lnTo>
                    <a:pt x="83" y="24"/>
                  </a:lnTo>
                  <a:lnTo>
                    <a:pt x="85" y="31"/>
                  </a:lnTo>
                  <a:lnTo>
                    <a:pt x="86" y="39"/>
                  </a:lnTo>
                  <a:lnTo>
                    <a:pt x="86" y="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59647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916045-2365-5D35-9C78-5EEC7A2B2E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99857CDA-FA33-F50E-CF99-4676597F51F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017838" y="0"/>
            <a:ext cx="6156325" cy="6858000"/>
            <a:chOff x="1901" y="0"/>
            <a:chExt cx="3878" cy="4320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76CCAB10-CA3D-E96A-99E7-86ACD47AE5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8" y="1585"/>
              <a:ext cx="1027" cy="2368"/>
            </a:xfrm>
            <a:custGeom>
              <a:avLst/>
              <a:gdLst>
                <a:gd name="T0" fmla="*/ 1912 w 4109"/>
                <a:gd name="T1" fmla="*/ 9191 h 9470"/>
                <a:gd name="T2" fmla="*/ 1740 w 4109"/>
                <a:gd name="T3" fmla="*/ 7795 h 9470"/>
                <a:gd name="T4" fmla="*/ 1657 w 4109"/>
                <a:gd name="T5" fmla="*/ 7242 h 9470"/>
                <a:gd name="T6" fmla="*/ 1555 w 4109"/>
                <a:gd name="T7" fmla="*/ 6770 h 9470"/>
                <a:gd name="T8" fmla="*/ 1388 w 4109"/>
                <a:gd name="T9" fmla="*/ 6137 h 9470"/>
                <a:gd name="T10" fmla="*/ 1406 w 4109"/>
                <a:gd name="T11" fmla="*/ 6852 h 9470"/>
                <a:gd name="T12" fmla="*/ 1400 w 4109"/>
                <a:gd name="T13" fmla="*/ 7446 h 9470"/>
                <a:gd name="T14" fmla="*/ 1381 w 4109"/>
                <a:gd name="T15" fmla="*/ 7710 h 9470"/>
                <a:gd name="T16" fmla="*/ 1232 w 4109"/>
                <a:gd name="T17" fmla="*/ 8867 h 9470"/>
                <a:gd name="T18" fmla="*/ 278 w 4109"/>
                <a:gd name="T19" fmla="*/ 8978 h 9470"/>
                <a:gd name="T20" fmla="*/ 170 w 4109"/>
                <a:gd name="T21" fmla="*/ 6826 h 9470"/>
                <a:gd name="T22" fmla="*/ 158 w 4109"/>
                <a:gd name="T23" fmla="*/ 6431 h 9470"/>
                <a:gd name="T24" fmla="*/ 135 w 4109"/>
                <a:gd name="T25" fmla="*/ 6164 h 9470"/>
                <a:gd name="T26" fmla="*/ 42 w 4109"/>
                <a:gd name="T27" fmla="*/ 5537 h 9470"/>
                <a:gd name="T28" fmla="*/ 2 w 4109"/>
                <a:gd name="T29" fmla="*/ 5160 h 9470"/>
                <a:gd name="T30" fmla="*/ 3 w 4109"/>
                <a:gd name="T31" fmla="*/ 5009 h 9470"/>
                <a:gd name="T32" fmla="*/ 30 w 4109"/>
                <a:gd name="T33" fmla="*/ 4803 h 9470"/>
                <a:gd name="T34" fmla="*/ 155 w 4109"/>
                <a:gd name="T35" fmla="*/ 4260 h 9470"/>
                <a:gd name="T36" fmla="*/ 255 w 4109"/>
                <a:gd name="T37" fmla="*/ 3809 h 9470"/>
                <a:gd name="T38" fmla="*/ 285 w 4109"/>
                <a:gd name="T39" fmla="*/ 3622 h 9470"/>
                <a:gd name="T40" fmla="*/ 401 w 4109"/>
                <a:gd name="T41" fmla="*/ 3155 h 9470"/>
                <a:gd name="T42" fmla="*/ 694 w 4109"/>
                <a:gd name="T43" fmla="*/ 2134 h 9470"/>
                <a:gd name="T44" fmla="*/ 952 w 4109"/>
                <a:gd name="T45" fmla="*/ 1285 h 9470"/>
                <a:gd name="T46" fmla="*/ 1205 w 4109"/>
                <a:gd name="T47" fmla="*/ 1274 h 9470"/>
                <a:gd name="T48" fmla="*/ 1566 w 4109"/>
                <a:gd name="T49" fmla="*/ 1227 h 9470"/>
                <a:gd name="T50" fmla="*/ 1829 w 4109"/>
                <a:gd name="T51" fmla="*/ 1172 h 9470"/>
                <a:gd name="T52" fmla="*/ 2041 w 4109"/>
                <a:gd name="T53" fmla="*/ 1105 h 9470"/>
                <a:gd name="T54" fmla="*/ 2245 w 4109"/>
                <a:gd name="T55" fmla="*/ 1018 h 9470"/>
                <a:gd name="T56" fmla="*/ 2439 w 4109"/>
                <a:gd name="T57" fmla="*/ 904 h 9470"/>
                <a:gd name="T58" fmla="*/ 2632 w 4109"/>
                <a:gd name="T59" fmla="*/ 755 h 9470"/>
                <a:gd name="T60" fmla="*/ 3062 w 4109"/>
                <a:gd name="T61" fmla="*/ 437 h 9470"/>
                <a:gd name="T62" fmla="*/ 3335 w 4109"/>
                <a:gd name="T63" fmla="*/ 263 h 9470"/>
                <a:gd name="T64" fmla="*/ 3492 w 4109"/>
                <a:gd name="T65" fmla="*/ 144 h 9470"/>
                <a:gd name="T66" fmla="*/ 3607 w 4109"/>
                <a:gd name="T67" fmla="*/ 25 h 9470"/>
                <a:gd name="T68" fmla="*/ 3723 w 4109"/>
                <a:gd name="T69" fmla="*/ 200 h 9470"/>
                <a:gd name="T70" fmla="*/ 3921 w 4109"/>
                <a:gd name="T71" fmla="*/ 652 h 9470"/>
                <a:gd name="T72" fmla="*/ 4046 w 4109"/>
                <a:gd name="T73" fmla="*/ 996 h 9470"/>
                <a:gd name="T74" fmla="*/ 4097 w 4109"/>
                <a:gd name="T75" fmla="*/ 1209 h 9470"/>
                <a:gd name="T76" fmla="*/ 4109 w 4109"/>
                <a:gd name="T77" fmla="*/ 1372 h 9470"/>
                <a:gd name="T78" fmla="*/ 4096 w 4109"/>
                <a:gd name="T79" fmla="*/ 1608 h 9470"/>
                <a:gd name="T80" fmla="*/ 4057 w 4109"/>
                <a:gd name="T81" fmla="*/ 1872 h 9470"/>
                <a:gd name="T82" fmla="*/ 3956 w 4109"/>
                <a:gd name="T83" fmla="*/ 2321 h 9470"/>
                <a:gd name="T84" fmla="*/ 3789 w 4109"/>
                <a:gd name="T85" fmla="*/ 2868 h 9470"/>
                <a:gd name="T86" fmla="*/ 3693 w 4109"/>
                <a:gd name="T87" fmla="*/ 3105 h 9470"/>
                <a:gd name="T88" fmla="*/ 3481 w 4109"/>
                <a:gd name="T89" fmla="*/ 3545 h 9470"/>
                <a:gd name="T90" fmla="*/ 3076 w 4109"/>
                <a:gd name="T91" fmla="*/ 4296 h 9470"/>
                <a:gd name="T92" fmla="*/ 2805 w 4109"/>
                <a:gd name="T93" fmla="*/ 4761 h 9470"/>
                <a:gd name="T94" fmla="*/ 2723 w 4109"/>
                <a:gd name="T95" fmla="*/ 4890 h 9470"/>
                <a:gd name="T96" fmla="*/ 2673 w 4109"/>
                <a:gd name="T97" fmla="*/ 5012 h 9470"/>
                <a:gd name="T98" fmla="*/ 2640 w 4109"/>
                <a:gd name="T99" fmla="*/ 5164 h 9470"/>
                <a:gd name="T100" fmla="*/ 2641 w 4109"/>
                <a:gd name="T101" fmla="*/ 5343 h 9470"/>
                <a:gd name="T102" fmla="*/ 2678 w 4109"/>
                <a:gd name="T103" fmla="*/ 5501 h 9470"/>
                <a:gd name="T104" fmla="*/ 2743 w 4109"/>
                <a:gd name="T105" fmla="*/ 5722 h 9470"/>
                <a:gd name="T106" fmla="*/ 2838 w 4109"/>
                <a:gd name="T107" fmla="*/ 6191 h 9470"/>
                <a:gd name="T108" fmla="*/ 2913 w 4109"/>
                <a:gd name="T109" fmla="*/ 6795 h 9470"/>
                <a:gd name="T110" fmla="*/ 2956 w 4109"/>
                <a:gd name="T111" fmla="*/ 7319 h 9470"/>
                <a:gd name="T112" fmla="*/ 2977 w 4109"/>
                <a:gd name="T113" fmla="*/ 7957 h 9470"/>
                <a:gd name="T114" fmla="*/ 2969 w 4109"/>
                <a:gd name="T115" fmla="*/ 8978 h 9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09" h="9470">
                  <a:moveTo>
                    <a:pt x="2860" y="9470"/>
                  </a:moveTo>
                  <a:lnTo>
                    <a:pt x="2021" y="9470"/>
                  </a:lnTo>
                  <a:lnTo>
                    <a:pt x="1944" y="9470"/>
                  </a:lnTo>
                  <a:lnTo>
                    <a:pt x="1944" y="9470"/>
                  </a:lnTo>
                  <a:lnTo>
                    <a:pt x="1912" y="9191"/>
                  </a:lnTo>
                  <a:lnTo>
                    <a:pt x="1877" y="8894"/>
                  </a:lnTo>
                  <a:lnTo>
                    <a:pt x="1835" y="8539"/>
                  </a:lnTo>
                  <a:lnTo>
                    <a:pt x="1787" y="8161"/>
                  </a:lnTo>
                  <a:lnTo>
                    <a:pt x="1763" y="7974"/>
                  </a:lnTo>
                  <a:lnTo>
                    <a:pt x="1740" y="7795"/>
                  </a:lnTo>
                  <a:lnTo>
                    <a:pt x="1716" y="7628"/>
                  </a:lnTo>
                  <a:lnTo>
                    <a:pt x="1694" y="7478"/>
                  </a:lnTo>
                  <a:lnTo>
                    <a:pt x="1675" y="7347"/>
                  </a:lnTo>
                  <a:lnTo>
                    <a:pt x="1657" y="7242"/>
                  </a:lnTo>
                  <a:lnTo>
                    <a:pt x="1657" y="7242"/>
                  </a:lnTo>
                  <a:lnTo>
                    <a:pt x="1640" y="7149"/>
                  </a:lnTo>
                  <a:lnTo>
                    <a:pt x="1620" y="7055"/>
                  </a:lnTo>
                  <a:lnTo>
                    <a:pt x="1599" y="6959"/>
                  </a:lnTo>
                  <a:lnTo>
                    <a:pt x="1577" y="6864"/>
                  </a:lnTo>
                  <a:lnTo>
                    <a:pt x="1555" y="6770"/>
                  </a:lnTo>
                  <a:lnTo>
                    <a:pt x="1533" y="6678"/>
                  </a:lnTo>
                  <a:lnTo>
                    <a:pt x="1490" y="6507"/>
                  </a:lnTo>
                  <a:lnTo>
                    <a:pt x="1450" y="6358"/>
                  </a:lnTo>
                  <a:lnTo>
                    <a:pt x="1419" y="6241"/>
                  </a:lnTo>
                  <a:lnTo>
                    <a:pt x="1388" y="6137"/>
                  </a:lnTo>
                  <a:lnTo>
                    <a:pt x="1388" y="6137"/>
                  </a:lnTo>
                  <a:lnTo>
                    <a:pt x="1395" y="6313"/>
                  </a:lnTo>
                  <a:lnTo>
                    <a:pt x="1399" y="6501"/>
                  </a:lnTo>
                  <a:lnTo>
                    <a:pt x="1404" y="6729"/>
                  </a:lnTo>
                  <a:lnTo>
                    <a:pt x="1406" y="6852"/>
                  </a:lnTo>
                  <a:lnTo>
                    <a:pt x="1407" y="6976"/>
                  </a:lnTo>
                  <a:lnTo>
                    <a:pt x="1407" y="7101"/>
                  </a:lnTo>
                  <a:lnTo>
                    <a:pt x="1406" y="7222"/>
                  </a:lnTo>
                  <a:lnTo>
                    <a:pt x="1404" y="7338"/>
                  </a:lnTo>
                  <a:lnTo>
                    <a:pt x="1400" y="7446"/>
                  </a:lnTo>
                  <a:lnTo>
                    <a:pt x="1396" y="7543"/>
                  </a:lnTo>
                  <a:lnTo>
                    <a:pt x="1393" y="7587"/>
                  </a:lnTo>
                  <a:lnTo>
                    <a:pt x="1388" y="7627"/>
                  </a:lnTo>
                  <a:lnTo>
                    <a:pt x="1388" y="7627"/>
                  </a:lnTo>
                  <a:lnTo>
                    <a:pt x="1381" y="7710"/>
                  </a:lnTo>
                  <a:lnTo>
                    <a:pt x="1370" y="7804"/>
                  </a:lnTo>
                  <a:lnTo>
                    <a:pt x="1344" y="8018"/>
                  </a:lnTo>
                  <a:lnTo>
                    <a:pt x="1315" y="8250"/>
                  </a:lnTo>
                  <a:lnTo>
                    <a:pt x="1285" y="8481"/>
                  </a:lnTo>
                  <a:lnTo>
                    <a:pt x="1232" y="8867"/>
                  </a:lnTo>
                  <a:lnTo>
                    <a:pt x="1211" y="9028"/>
                  </a:lnTo>
                  <a:lnTo>
                    <a:pt x="1134" y="9023"/>
                  </a:lnTo>
                  <a:lnTo>
                    <a:pt x="311" y="8980"/>
                  </a:lnTo>
                  <a:lnTo>
                    <a:pt x="278" y="8978"/>
                  </a:lnTo>
                  <a:lnTo>
                    <a:pt x="278" y="8978"/>
                  </a:lnTo>
                  <a:lnTo>
                    <a:pt x="259" y="8635"/>
                  </a:lnTo>
                  <a:lnTo>
                    <a:pt x="218" y="7853"/>
                  </a:lnTo>
                  <a:lnTo>
                    <a:pt x="197" y="7413"/>
                  </a:lnTo>
                  <a:lnTo>
                    <a:pt x="178" y="7004"/>
                  </a:lnTo>
                  <a:lnTo>
                    <a:pt x="170" y="6826"/>
                  </a:lnTo>
                  <a:lnTo>
                    <a:pt x="165" y="6673"/>
                  </a:lnTo>
                  <a:lnTo>
                    <a:pt x="160" y="6550"/>
                  </a:lnTo>
                  <a:lnTo>
                    <a:pt x="159" y="6465"/>
                  </a:lnTo>
                  <a:lnTo>
                    <a:pt x="159" y="6465"/>
                  </a:lnTo>
                  <a:lnTo>
                    <a:pt x="158" y="6431"/>
                  </a:lnTo>
                  <a:lnTo>
                    <a:pt x="157" y="6397"/>
                  </a:lnTo>
                  <a:lnTo>
                    <a:pt x="155" y="6361"/>
                  </a:lnTo>
                  <a:lnTo>
                    <a:pt x="153" y="6323"/>
                  </a:lnTo>
                  <a:lnTo>
                    <a:pt x="145" y="6246"/>
                  </a:lnTo>
                  <a:lnTo>
                    <a:pt x="135" y="6164"/>
                  </a:lnTo>
                  <a:lnTo>
                    <a:pt x="125" y="6077"/>
                  </a:lnTo>
                  <a:lnTo>
                    <a:pt x="112" y="5990"/>
                  </a:lnTo>
                  <a:lnTo>
                    <a:pt x="84" y="5810"/>
                  </a:lnTo>
                  <a:lnTo>
                    <a:pt x="55" y="5626"/>
                  </a:lnTo>
                  <a:lnTo>
                    <a:pt x="42" y="5537"/>
                  </a:lnTo>
                  <a:lnTo>
                    <a:pt x="29" y="5447"/>
                  </a:lnTo>
                  <a:lnTo>
                    <a:pt x="19" y="5361"/>
                  </a:lnTo>
                  <a:lnTo>
                    <a:pt x="11" y="5278"/>
                  </a:lnTo>
                  <a:lnTo>
                    <a:pt x="4" y="5198"/>
                  </a:lnTo>
                  <a:lnTo>
                    <a:pt x="2" y="5160"/>
                  </a:lnTo>
                  <a:lnTo>
                    <a:pt x="1" y="5123"/>
                  </a:lnTo>
                  <a:lnTo>
                    <a:pt x="1" y="5123"/>
                  </a:lnTo>
                  <a:lnTo>
                    <a:pt x="0" y="5085"/>
                  </a:lnTo>
                  <a:lnTo>
                    <a:pt x="1" y="5048"/>
                  </a:lnTo>
                  <a:lnTo>
                    <a:pt x="3" y="5009"/>
                  </a:lnTo>
                  <a:lnTo>
                    <a:pt x="6" y="4969"/>
                  </a:lnTo>
                  <a:lnTo>
                    <a:pt x="11" y="4929"/>
                  </a:lnTo>
                  <a:lnTo>
                    <a:pt x="16" y="4888"/>
                  </a:lnTo>
                  <a:lnTo>
                    <a:pt x="22" y="4846"/>
                  </a:lnTo>
                  <a:lnTo>
                    <a:pt x="30" y="4803"/>
                  </a:lnTo>
                  <a:lnTo>
                    <a:pt x="46" y="4716"/>
                  </a:lnTo>
                  <a:lnTo>
                    <a:pt x="65" y="4627"/>
                  </a:lnTo>
                  <a:lnTo>
                    <a:pt x="86" y="4537"/>
                  </a:lnTo>
                  <a:lnTo>
                    <a:pt x="109" y="4446"/>
                  </a:lnTo>
                  <a:lnTo>
                    <a:pt x="155" y="4260"/>
                  </a:lnTo>
                  <a:lnTo>
                    <a:pt x="178" y="4168"/>
                  </a:lnTo>
                  <a:lnTo>
                    <a:pt x="200" y="4076"/>
                  </a:lnTo>
                  <a:lnTo>
                    <a:pt x="221" y="3986"/>
                  </a:lnTo>
                  <a:lnTo>
                    <a:pt x="239" y="3896"/>
                  </a:lnTo>
                  <a:lnTo>
                    <a:pt x="255" y="3809"/>
                  </a:lnTo>
                  <a:lnTo>
                    <a:pt x="263" y="3766"/>
                  </a:lnTo>
                  <a:lnTo>
                    <a:pt x="268" y="3724"/>
                  </a:lnTo>
                  <a:lnTo>
                    <a:pt x="268" y="3724"/>
                  </a:lnTo>
                  <a:lnTo>
                    <a:pt x="276" y="3677"/>
                  </a:lnTo>
                  <a:lnTo>
                    <a:pt x="285" y="3622"/>
                  </a:lnTo>
                  <a:lnTo>
                    <a:pt x="299" y="3561"/>
                  </a:lnTo>
                  <a:lnTo>
                    <a:pt x="314" y="3490"/>
                  </a:lnTo>
                  <a:lnTo>
                    <a:pt x="333" y="3415"/>
                  </a:lnTo>
                  <a:lnTo>
                    <a:pt x="353" y="3333"/>
                  </a:lnTo>
                  <a:lnTo>
                    <a:pt x="401" y="3155"/>
                  </a:lnTo>
                  <a:lnTo>
                    <a:pt x="453" y="2961"/>
                  </a:lnTo>
                  <a:lnTo>
                    <a:pt x="510" y="2757"/>
                  </a:lnTo>
                  <a:lnTo>
                    <a:pt x="571" y="2547"/>
                  </a:lnTo>
                  <a:lnTo>
                    <a:pt x="632" y="2338"/>
                  </a:lnTo>
                  <a:lnTo>
                    <a:pt x="694" y="2134"/>
                  </a:lnTo>
                  <a:lnTo>
                    <a:pt x="752" y="1941"/>
                  </a:lnTo>
                  <a:lnTo>
                    <a:pt x="854" y="1605"/>
                  </a:lnTo>
                  <a:lnTo>
                    <a:pt x="925" y="1374"/>
                  </a:lnTo>
                  <a:lnTo>
                    <a:pt x="952" y="1288"/>
                  </a:lnTo>
                  <a:lnTo>
                    <a:pt x="952" y="1285"/>
                  </a:lnTo>
                  <a:lnTo>
                    <a:pt x="952" y="1285"/>
                  </a:lnTo>
                  <a:lnTo>
                    <a:pt x="1017" y="1285"/>
                  </a:lnTo>
                  <a:lnTo>
                    <a:pt x="1080" y="1281"/>
                  </a:lnTo>
                  <a:lnTo>
                    <a:pt x="1143" y="1278"/>
                  </a:lnTo>
                  <a:lnTo>
                    <a:pt x="1205" y="1274"/>
                  </a:lnTo>
                  <a:lnTo>
                    <a:pt x="1205" y="1274"/>
                  </a:lnTo>
                  <a:lnTo>
                    <a:pt x="1297" y="1264"/>
                  </a:lnTo>
                  <a:lnTo>
                    <a:pt x="1387" y="1254"/>
                  </a:lnTo>
                  <a:lnTo>
                    <a:pt x="1477" y="1241"/>
                  </a:lnTo>
                  <a:lnTo>
                    <a:pt x="1566" y="1227"/>
                  </a:lnTo>
                  <a:lnTo>
                    <a:pt x="1655" y="1211"/>
                  </a:lnTo>
                  <a:lnTo>
                    <a:pt x="1699" y="1203"/>
                  </a:lnTo>
                  <a:lnTo>
                    <a:pt x="1742" y="1193"/>
                  </a:lnTo>
                  <a:lnTo>
                    <a:pt x="1786" y="1183"/>
                  </a:lnTo>
                  <a:lnTo>
                    <a:pt x="1829" y="1172"/>
                  </a:lnTo>
                  <a:lnTo>
                    <a:pt x="1872" y="1160"/>
                  </a:lnTo>
                  <a:lnTo>
                    <a:pt x="1914" y="1148"/>
                  </a:lnTo>
                  <a:lnTo>
                    <a:pt x="1957" y="1135"/>
                  </a:lnTo>
                  <a:lnTo>
                    <a:pt x="1999" y="1121"/>
                  </a:lnTo>
                  <a:lnTo>
                    <a:pt x="2041" y="1105"/>
                  </a:lnTo>
                  <a:lnTo>
                    <a:pt x="2082" y="1090"/>
                  </a:lnTo>
                  <a:lnTo>
                    <a:pt x="2123" y="1073"/>
                  </a:lnTo>
                  <a:lnTo>
                    <a:pt x="2164" y="1056"/>
                  </a:lnTo>
                  <a:lnTo>
                    <a:pt x="2205" y="1037"/>
                  </a:lnTo>
                  <a:lnTo>
                    <a:pt x="2245" y="1018"/>
                  </a:lnTo>
                  <a:lnTo>
                    <a:pt x="2284" y="997"/>
                  </a:lnTo>
                  <a:lnTo>
                    <a:pt x="2324" y="975"/>
                  </a:lnTo>
                  <a:lnTo>
                    <a:pt x="2362" y="952"/>
                  </a:lnTo>
                  <a:lnTo>
                    <a:pt x="2400" y="928"/>
                  </a:lnTo>
                  <a:lnTo>
                    <a:pt x="2439" y="904"/>
                  </a:lnTo>
                  <a:lnTo>
                    <a:pt x="2476" y="878"/>
                  </a:lnTo>
                  <a:lnTo>
                    <a:pt x="2513" y="850"/>
                  </a:lnTo>
                  <a:lnTo>
                    <a:pt x="2550" y="822"/>
                  </a:lnTo>
                  <a:lnTo>
                    <a:pt x="2550" y="822"/>
                  </a:lnTo>
                  <a:lnTo>
                    <a:pt x="2632" y="755"/>
                  </a:lnTo>
                  <a:lnTo>
                    <a:pt x="2716" y="689"/>
                  </a:lnTo>
                  <a:lnTo>
                    <a:pt x="2801" y="623"/>
                  </a:lnTo>
                  <a:lnTo>
                    <a:pt x="2887" y="559"/>
                  </a:lnTo>
                  <a:lnTo>
                    <a:pt x="2973" y="498"/>
                  </a:lnTo>
                  <a:lnTo>
                    <a:pt x="3062" y="437"/>
                  </a:lnTo>
                  <a:lnTo>
                    <a:pt x="3150" y="380"/>
                  </a:lnTo>
                  <a:lnTo>
                    <a:pt x="3238" y="324"/>
                  </a:lnTo>
                  <a:lnTo>
                    <a:pt x="3238" y="324"/>
                  </a:lnTo>
                  <a:lnTo>
                    <a:pt x="3285" y="295"/>
                  </a:lnTo>
                  <a:lnTo>
                    <a:pt x="3335" y="263"/>
                  </a:lnTo>
                  <a:lnTo>
                    <a:pt x="3387" y="226"/>
                  </a:lnTo>
                  <a:lnTo>
                    <a:pt x="3413" y="206"/>
                  </a:lnTo>
                  <a:lnTo>
                    <a:pt x="3440" y="187"/>
                  </a:lnTo>
                  <a:lnTo>
                    <a:pt x="3466" y="165"/>
                  </a:lnTo>
                  <a:lnTo>
                    <a:pt x="3492" y="144"/>
                  </a:lnTo>
                  <a:lnTo>
                    <a:pt x="3516" y="121"/>
                  </a:lnTo>
                  <a:lnTo>
                    <a:pt x="3541" y="99"/>
                  </a:lnTo>
                  <a:lnTo>
                    <a:pt x="3564" y="75"/>
                  </a:lnTo>
                  <a:lnTo>
                    <a:pt x="3586" y="51"/>
                  </a:lnTo>
                  <a:lnTo>
                    <a:pt x="3607" y="25"/>
                  </a:lnTo>
                  <a:lnTo>
                    <a:pt x="3626" y="0"/>
                  </a:lnTo>
                  <a:lnTo>
                    <a:pt x="3626" y="0"/>
                  </a:lnTo>
                  <a:lnTo>
                    <a:pt x="3643" y="36"/>
                  </a:lnTo>
                  <a:lnTo>
                    <a:pt x="3691" y="133"/>
                  </a:lnTo>
                  <a:lnTo>
                    <a:pt x="3723" y="200"/>
                  </a:lnTo>
                  <a:lnTo>
                    <a:pt x="3759" y="278"/>
                  </a:lnTo>
                  <a:lnTo>
                    <a:pt x="3799" y="363"/>
                  </a:lnTo>
                  <a:lnTo>
                    <a:pt x="3838" y="456"/>
                  </a:lnTo>
                  <a:lnTo>
                    <a:pt x="3880" y="552"/>
                  </a:lnTo>
                  <a:lnTo>
                    <a:pt x="3921" y="652"/>
                  </a:lnTo>
                  <a:lnTo>
                    <a:pt x="3961" y="753"/>
                  </a:lnTo>
                  <a:lnTo>
                    <a:pt x="3998" y="852"/>
                  </a:lnTo>
                  <a:lnTo>
                    <a:pt x="4015" y="901"/>
                  </a:lnTo>
                  <a:lnTo>
                    <a:pt x="4031" y="950"/>
                  </a:lnTo>
                  <a:lnTo>
                    <a:pt x="4046" y="996"/>
                  </a:lnTo>
                  <a:lnTo>
                    <a:pt x="4059" y="1043"/>
                  </a:lnTo>
                  <a:lnTo>
                    <a:pt x="4071" y="1087"/>
                  </a:lnTo>
                  <a:lnTo>
                    <a:pt x="4082" y="1129"/>
                  </a:lnTo>
                  <a:lnTo>
                    <a:pt x="4091" y="1170"/>
                  </a:lnTo>
                  <a:lnTo>
                    <a:pt x="4097" y="1209"/>
                  </a:lnTo>
                  <a:lnTo>
                    <a:pt x="4097" y="1209"/>
                  </a:lnTo>
                  <a:lnTo>
                    <a:pt x="4101" y="1247"/>
                  </a:lnTo>
                  <a:lnTo>
                    <a:pt x="4106" y="1287"/>
                  </a:lnTo>
                  <a:lnTo>
                    <a:pt x="4108" y="1329"/>
                  </a:lnTo>
                  <a:lnTo>
                    <a:pt x="4109" y="1372"/>
                  </a:lnTo>
                  <a:lnTo>
                    <a:pt x="4108" y="1416"/>
                  </a:lnTo>
                  <a:lnTo>
                    <a:pt x="4107" y="1463"/>
                  </a:lnTo>
                  <a:lnTo>
                    <a:pt x="4105" y="1510"/>
                  </a:lnTo>
                  <a:lnTo>
                    <a:pt x="4100" y="1559"/>
                  </a:lnTo>
                  <a:lnTo>
                    <a:pt x="4096" y="1608"/>
                  </a:lnTo>
                  <a:lnTo>
                    <a:pt x="4089" y="1659"/>
                  </a:lnTo>
                  <a:lnTo>
                    <a:pt x="4083" y="1712"/>
                  </a:lnTo>
                  <a:lnTo>
                    <a:pt x="4075" y="1764"/>
                  </a:lnTo>
                  <a:lnTo>
                    <a:pt x="4067" y="1818"/>
                  </a:lnTo>
                  <a:lnTo>
                    <a:pt x="4057" y="1872"/>
                  </a:lnTo>
                  <a:lnTo>
                    <a:pt x="4047" y="1927"/>
                  </a:lnTo>
                  <a:lnTo>
                    <a:pt x="4036" y="1983"/>
                  </a:lnTo>
                  <a:lnTo>
                    <a:pt x="4012" y="2094"/>
                  </a:lnTo>
                  <a:lnTo>
                    <a:pt x="3985" y="2207"/>
                  </a:lnTo>
                  <a:lnTo>
                    <a:pt x="3956" y="2321"/>
                  </a:lnTo>
                  <a:lnTo>
                    <a:pt x="3926" y="2434"/>
                  </a:lnTo>
                  <a:lnTo>
                    <a:pt x="3892" y="2546"/>
                  </a:lnTo>
                  <a:lnTo>
                    <a:pt x="3859" y="2656"/>
                  </a:lnTo>
                  <a:lnTo>
                    <a:pt x="3824" y="2763"/>
                  </a:lnTo>
                  <a:lnTo>
                    <a:pt x="3789" y="2868"/>
                  </a:lnTo>
                  <a:lnTo>
                    <a:pt x="3789" y="2868"/>
                  </a:lnTo>
                  <a:lnTo>
                    <a:pt x="3769" y="2922"/>
                  </a:lnTo>
                  <a:lnTo>
                    <a:pt x="3747" y="2979"/>
                  </a:lnTo>
                  <a:lnTo>
                    <a:pt x="3722" y="3040"/>
                  </a:lnTo>
                  <a:lnTo>
                    <a:pt x="3693" y="3105"/>
                  </a:lnTo>
                  <a:lnTo>
                    <a:pt x="3663" y="3173"/>
                  </a:lnTo>
                  <a:lnTo>
                    <a:pt x="3629" y="3244"/>
                  </a:lnTo>
                  <a:lnTo>
                    <a:pt x="3595" y="3317"/>
                  </a:lnTo>
                  <a:lnTo>
                    <a:pt x="3558" y="3392"/>
                  </a:lnTo>
                  <a:lnTo>
                    <a:pt x="3481" y="3545"/>
                  </a:lnTo>
                  <a:lnTo>
                    <a:pt x="3399" y="3702"/>
                  </a:lnTo>
                  <a:lnTo>
                    <a:pt x="3316" y="3858"/>
                  </a:lnTo>
                  <a:lnTo>
                    <a:pt x="3233" y="4012"/>
                  </a:lnTo>
                  <a:lnTo>
                    <a:pt x="3152" y="4158"/>
                  </a:lnTo>
                  <a:lnTo>
                    <a:pt x="3076" y="4296"/>
                  </a:lnTo>
                  <a:lnTo>
                    <a:pt x="2943" y="4530"/>
                  </a:lnTo>
                  <a:lnTo>
                    <a:pt x="2852" y="4687"/>
                  </a:lnTo>
                  <a:lnTo>
                    <a:pt x="2817" y="4746"/>
                  </a:lnTo>
                  <a:lnTo>
                    <a:pt x="2817" y="4746"/>
                  </a:lnTo>
                  <a:lnTo>
                    <a:pt x="2805" y="4761"/>
                  </a:lnTo>
                  <a:lnTo>
                    <a:pt x="2791" y="4778"/>
                  </a:lnTo>
                  <a:lnTo>
                    <a:pt x="2775" y="4803"/>
                  </a:lnTo>
                  <a:lnTo>
                    <a:pt x="2755" y="4833"/>
                  </a:lnTo>
                  <a:lnTo>
                    <a:pt x="2734" y="4870"/>
                  </a:lnTo>
                  <a:lnTo>
                    <a:pt x="2723" y="4890"/>
                  </a:lnTo>
                  <a:lnTo>
                    <a:pt x="2713" y="4912"/>
                  </a:lnTo>
                  <a:lnTo>
                    <a:pt x="2702" y="4934"/>
                  </a:lnTo>
                  <a:lnTo>
                    <a:pt x="2692" y="4959"/>
                  </a:lnTo>
                  <a:lnTo>
                    <a:pt x="2682" y="4985"/>
                  </a:lnTo>
                  <a:lnTo>
                    <a:pt x="2673" y="5012"/>
                  </a:lnTo>
                  <a:lnTo>
                    <a:pt x="2664" y="5040"/>
                  </a:lnTo>
                  <a:lnTo>
                    <a:pt x="2657" y="5069"/>
                  </a:lnTo>
                  <a:lnTo>
                    <a:pt x="2650" y="5101"/>
                  </a:lnTo>
                  <a:lnTo>
                    <a:pt x="2645" y="5132"/>
                  </a:lnTo>
                  <a:lnTo>
                    <a:pt x="2640" y="5164"/>
                  </a:lnTo>
                  <a:lnTo>
                    <a:pt x="2637" y="5199"/>
                  </a:lnTo>
                  <a:lnTo>
                    <a:pt x="2636" y="5233"/>
                  </a:lnTo>
                  <a:lnTo>
                    <a:pt x="2636" y="5269"/>
                  </a:lnTo>
                  <a:lnTo>
                    <a:pt x="2638" y="5306"/>
                  </a:lnTo>
                  <a:lnTo>
                    <a:pt x="2641" y="5343"/>
                  </a:lnTo>
                  <a:lnTo>
                    <a:pt x="2648" y="5381"/>
                  </a:lnTo>
                  <a:lnTo>
                    <a:pt x="2655" y="5420"/>
                  </a:lnTo>
                  <a:lnTo>
                    <a:pt x="2666" y="5460"/>
                  </a:lnTo>
                  <a:lnTo>
                    <a:pt x="2678" y="5501"/>
                  </a:lnTo>
                  <a:lnTo>
                    <a:pt x="2678" y="5501"/>
                  </a:lnTo>
                  <a:lnTo>
                    <a:pt x="2692" y="5542"/>
                  </a:lnTo>
                  <a:lnTo>
                    <a:pt x="2705" y="5585"/>
                  </a:lnTo>
                  <a:lnTo>
                    <a:pt x="2718" y="5629"/>
                  </a:lnTo>
                  <a:lnTo>
                    <a:pt x="2731" y="5675"/>
                  </a:lnTo>
                  <a:lnTo>
                    <a:pt x="2743" y="5722"/>
                  </a:lnTo>
                  <a:lnTo>
                    <a:pt x="2755" y="5770"/>
                  </a:lnTo>
                  <a:lnTo>
                    <a:pt x="2777" y="5869"/>
                  </a:lnTo>
                  <a:lnTo>
                    <a:pt x="2799" y="5973"/>
                  </a:lnTo>
                  <a:lnTo>
                    <a:pt x="2818" y="6079"/>
                  </a:lnTo>
                  <a:lnTo>
                    <a:pt x="2838" y="6191"/>
                  </a:lnTo>
                  <a:lnTo>
                    <a:pt x="2855" y="6306"/>
                  </a:lnTo>
                  <a:lnTo>
                    <a:pt x="2871" y="6424"/>
                  </a:lnTo>
                  <a:lnTo>
                    <a:pt x="2886" y="6545"/>
                  </a:lnTo>
                  <a:lnTo>
                    <a:pt x="2900" y="6669"/>
                  </a:lnTo>
                  <a:lnTo>
                    <a:pt x="2913" y="6795"/>
                  </a:lnTo>
                  <a:lnTo>
                    <a:pt x="2925" y="6923"/>
                  </a:lnTo>
                  <a:lnTo>
                    <a:pt x="2936" y="7054"/>
                  </a:lnTo>
                  <a:lnTo>
                    <a:pt x="2946" y="7186"/>
                  </a:lnTo>
                  <a:lnTo>
                    <a:pt x="2956" y="7319"/>
                  </a:lnTo>
                  <a:lnTo>
                    <a:pt x="2956" y="7319"/>
                  </a:lnTo>
                  <a:lnTo>
                    <a:pt x="2960" y="7388"/>
                  </a:lnTo>
                  <a:lnTo>
                    <a:pt x="2965" y="7461"/>
                  </a:lnTo>
                  <a:lnTo>
                    <a:pt x="2970" y="7617"/>
                  </a:lnTo>
                  <a:lnTo>
                    <a:pt x="2974" y="7783"/>
                  </a:lnTo>
                  <a:lnTo>
                    <a:pt x="2977" y="7957"/>
                  </a:lnTo>
                  <a:lnTo>
                    <a:pt x="2978" y="8135"/>
                  </a:lnTo>
                  <a:lnTo>
                    <a:pt x="2978" y="8314"/>
                  </a:lnTo>
                  <a:lnTo>
                    <a:pt x="2977" y="8491"/>
                  </a:lnTo>
                  <a:lnTo>
                    <a:pt x="2974" y="8663"/>
                  </a:lnTo>
                  <a:lnTo>
                    <a:pt x="2969" y="8978"/>
                  </a:lnTo>
                  <a:lnTo>
                    <a:pt x="2964" y="9235"/>
                  </a:lnTo>
                  <a:lnTo>
                    <a:pt x="2958" y="9407"/>
                  </a:lnTo>
                  <a:lnTo>
                    <a:pt x="2956" y="9470"/>
                  </a:lnTo>
                  <a:lnTo>
                    <a:pt x="2860" y="94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974B3E53-8863-5701-FBE8-8011996751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8" y="1585"/>
              <a:ext cx="1027" cy="2368"/>
            </a:xfrm>
            <a:custGeom>
              <a:avLst/>
              <a:gdLst>
                <a:gd name="T0" fmla="*/ 1912 w 4109"/>
                <a:gd name="T1" fmla="*/ 9191 h 9470"/>
                <a:gd name="T2" fmla="*/ 1740 w 4109"/>
                <a:gd name="T3" fmla="*/ 7795 h 9470"/>
                <a:gd name="T4" fmla="*/ 1657 w 4109"/>
                <a:gd name="T5" fmla="*/ 7242 h 9470"/>
                <a:gd name="T6" fmla="*/ 1555 w 4109"/>
                <a:gd name="T7" fmla="*/ 6770 h 9470"/>
                <a:gd name="T8" fmla="*/ 1388 w 4109"/>
                <a:gd name="T9" fmla="*/ 6137 h 9470"/>
                <a:gd name="T10" fmla="*/ 1406 w 4109"/>
                <a:gd name="T11" fmla="*/ 6852 h 9470"/>
                <a:gd name="T12" fmla="*/ 1400 w 4109"/>
                <a:gd name="T13" fmla="*/ 7446 h 9470"/>
                <a:gd name="T14" fmla="*/ 1381 w 4109"/>
                <a:gd name="T15" fmla="*/ 7710 h 9470"/>
                <a:gd name="T16" fmla="*/ 1232 w 4109"/>
                <a:gd name="T17" fmla="*/ 8867 h 9470"/>
                <a:gd name="T18" fmla="*/ 278 w 4109"/>
                <a:gd name="T19" fmla="*/ 8978 h 9470"/>
                <a:gd name="T20" fmla="*/ 170 w 4109"/>
                <a:gd name="T21" fmla="*/ 6826 h 9470"/>
                <a:gd name="T22" fmla="*/ 158 w 4109"/>
                <a:gd name="T23" fmla="*/ 6431 h 9470"/>
                <a:gd name="T24" fmla="*/ 135 w 4109"/>
                <a:gd name="T25" fmla="*/ 6164 h 9470"/>
                <a:gd name="T26" fmla="*/ 42 w 4109"/>
                <a:gd name="T27" fmla="*/ 5537 h 9470"/>
                <a:gd name="T28" fmla="*/ 2 w 4109"/>
                <a:gd name="T29" fmla="*/ 5160 h 9470"/>
                <a:gd name="T30" fmla="*/ 3 w 4109"/>
                <a:gd name="T31" fmla="*/ 5009 h 9470"/>
                <a:gd name="T32" fmla="*/ 30 w 4109"/>
                <a:gd name="T33" fmla="*/ 4803 h 9470"/>
                <a:gd name="T34" fmla="*/ 155 w 4109"/>
                <a:gd name="T35" fmla="*/ 4260 h 9470"/>
                <a:gd name="T36" fmla="*/ 255 w 4109"/>
                <a:gd name="T37" fmla="*/ 3809 h 9470"/>
                <a:gd name="T38" fmla="*/ 285 w 4109"/>
                <a:gd name="T39" fmla="*/ 3622 h 9470"/>
                <a:gd name="T40" fmla="*/ 401 w 4109"/>
                <a:gd name="T41" fmla="*/ 3155 h 9470"/>
                <a:gd name="T42" fmla="*/ 694 w 4109"/>
                <a:gd name="T43" fmla="*/ 2134 h 9470"/>
                <a:gd name="T44" fmla="*/ 952 w 4109"/>
                <a:gd name="T45" fmla="*/ 1285 h 9470"/>
                <a:gd name="T46" fmla="*/ 1205 w 4109"/>
                <a:gd name="T47" fmla="*/ 1274 h 9470"/>
                <a:gd name="T48" fmla="*/ 1566 w 4109"/>
                <a:gd name="T49" fmla="*/ 1227 h 9470"/>
                <a:gd name="T50" fmla="*/ 1829 w 4109"/>
                <a:gd name="T51" fmla="*/ 1172 h 9470"/>
                <a:gd name="T52" fmla="*/ 2041 w 4109"/>
                <a:gd name="T53" fmla="*/ 1105 h 9470"/>
                <a:gd name="T54" fmla="*/ 2245 w 4109"/>
                <a:gd name="T55" fmla="*/ 1018 h 9470"/>
                <a:gd name="T56" fmla="*/ 2439 w 4109"/>
                <a:gd name="T57" fmla="*/ 904 h 9470"/>
                <a:gd name="T58" fmla="*/ 2632 w 4109"/>
                <a:gd name="T59" fmla="*/ 755 h 9470"/>
                <a:gd name="T60" fmla="*/ 3062 w 4109"/>
                <a:gd name="T61" fmla="*/ 437 h 9470"/>
                <a:gd name="T62" fmla="*/ 3335 w 4109"/>
                <a:gd name="T63" fmla="*/ 263 h 9470"/>
                <a:gd name="T64" fmla="*/ 3492 w 4109"/>
                <a:gd name="T65" fmla="*/ 144 h 9470"/>
                <a:gd name="T66" fmla="*/ 3607 w 4109"/>
                <a:gd name="T67" fmla="*/ 25 h 9470"/>
                <a:gd name="T68" fmla="*/ 3723 w 4109"/>
                <a:gd name="T69" fmla="*/ 200 h 9470"/>
                <a:gd name="T70" fmla="*/ 3921 w 4109"/>
                <a:gd name="T71" fmla="*/ 652 h 9470"/>
                <a:gd name="T72" fmla="*/ 4046 w 4109"/>
                <a:gd name="T73" fmla="*/ 996 h 9470"/>
                <a:gd name="T74" fmla="*/ 4097 w 4109"/>
                <a:gd name="T75" fmla="*/ 1209 h 9470"/>
                <a:gd name="T76" fmla="*/ 4109 w 4109"/>
                <a:gd name="T77" fmla="*/ 1372 h 9470"/>
                <a:gd name="T78" fmla="*/ 4096 w 4109"/>
                <a:gd name="T79" fmla="*/ 1608 h 9470"/>
                <a:gd name="T80" fmla="*/ 4057 w 4109"/>
                <a:gd name="T81" fmla="*/ 1872 h 9470"/>
                <a:gd name="T82" fmla="*/ 3956 w 4109"/>
                <a:gd name="T83" fmla="*/ 2321 h 9470"/>
                <a:gd name="T84" fmla="*/ 3789 w 4109"/>
                <a:gd name="T85" fmla="*/ 2868 h 9470"/>
                <a:gd name="T86" fmla="*/ 3693 w 4109"/>
                <a:gd name="T87" fmla="*/ 3105 h 9470"/>
                <a:gd name="T88" fmla="*/ 3481 w 4109"/>
                <a:gd name="T89" fmla="*/ 3545 h 9470"/>
                <a:gd name="T90" fmla="*/ 3076 w 4109"/>
                <a:gd name="T91" fmla="*/ 4296 h 9470"/>
                <a:gd name="T92" fmla="*/ 2805 w 4109"/>
                <a:gd name="T93" fmla="*/ 4761 h 9470"/>
                <a:gd name="T94" fmla="*/ 2723 w 4109"/>
                <a:gd name="T95" fmla="*/ 4890 h 9470"/>
                <a:gd name="T96" fmla="*/ 2673 w 4109"/>
                <a:gd name="T97" fmla="*/ 5012 h 9470"/>
                <a:gd name="T98" fmla="*/ 2640 w 4109"/>
                <a:gd name="T99" fmla="*/ 5164 h 9470"/>
                <a:gd name="T100" fmla="*/ 2641 w 4109"/>
                <a:gd name="T101" fmla="*/ 5343 h 9470"/>
                <a:gd name="T102" fmla="*/ 2678 w 4109"/>
                <a:gd name="T103" fmla="*/ 5501 h 9470"/>
                <a:gd name="T104" fmla="*/ 2743 w 4109"/>
                <a:gd name="T105" fmla="*/ 5722 h 9470"/>
                <a:gd name="T106" fmla="*/ 2838 w 4109"/>
                <a:gd name="T107" fmla="*/ 6191 h 9470"/>
                <a:gd name="T108" fmla="*/ 2913 w 4109"/>
                <a:gd name="T109" fmla="*/ 6795 h 9470"/>
                <a:gd name="T110" fmla="*/ 2956 w 4109"/>
                <a:gd name="T111" fmla="*/ 7319 h 9470"/>
                <a:gd name="T112" fmla="*/ 2977 w 4109"/>
                <a:gd name="T113" fmla="*/ 7957 h 9470"/>
                <a:gd name="T114" fmla="*/ 2969 w 4109"/>
                <a:gd name="T115" fmla="*/ 8978 h 9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09" h="9470">
                  <a:moveTo>
                    <a:pt x="2860" y="9470"/>
                  </a:moveTo>
                  <a:lnTo>
                    <a:pt x="2021" y="9470"/>
                  </a:lnTo>
                  <a:lnTo>
                    <a:pt x="1944" y="9470"/>
                  </a:lnTo>
                  <a:lnTo>
                    <a:pt x="1944" y="9470"/>
                  </a:lnTo>
                  <a:lnTo>
                    <a:pt x="1912" y="9191"/>
                  </a:lnTo>
                  <a:lnTo>
                    <a:pt x="1877" y="8894"/>
                  </a:lnTo>
                  <a:lnTo>
                    <a:pt x="1835" y="8539"/>
                  </a:lnTo>
                  <a:lnTo>
                    <a:pt x="1787" y="8161"/>
                  </a:lnTo>
                  <a:lnTo>
                    <a:pt x="1763" y="7974"/>
                  </a:lnTo>
                  <a:lnTo>
                    <a:pt x="1740" y="7795"/>
                  </a:lnTo>
                  <a:lnTo>
                    <a:pt x="1716" y="7628"/>
                  </a:lnTo>
                  <a:lnTo>
                    <a:pt x="1694" y="7478"/>
                  </a:lnTo>
                  <a:lnTo>
                    <a:pt x="1675" y="7347"/>
                  </a:lnTo>
                  <a:lnTo>
                    <a:pt x="1657" y="7242"/>
                  </a:lnTo>
                  <a:lnTo>
                    <a:pt x="1657" y="7242"/>
                  </a:lnTo>
                  <a:lnTo>
                    <a:pt x="1640" y="7149"/>
                  </a:lnTo>
                  <a:lnTo>
                    <a:pt x="1620" y="7055"/>
                  </a:lnTo>
                  <a:lnTo>
                    <a:pt x="1599" y="6959"/>
                  </a:lnTo>
                  <a:lnTo>
                    <a:pt x="1577" y="6864"/>
                  </a:lnTo>
                  <a:lnTo>
                    <a:pt x="1555" y="6770"/>
                  </a:lnTo>
                  <a:lnTo>
                    <a:pt x="1533" y="6678"/>
                  </a:lnTo>
                  <a:lnTo>
                    <a:pt x="1490" y="6507"/>
                  </a:lnTo>
                  <a:lnTo>
                    <a:pt x="1450" y="6358"/>
                  </a:lnTo>
                  <a:lnTo>
                    <a:pt x="1419" y="6241"/>
                  </a:lnTo>
                  <a:lnTo>
                    <a:pt x="1388" y="6137"/>
                  </a:lnTo>
                  <a:lnTo>
                    <a:pt x="1388" y="6137"/>
                  </a:lnTo>
                  <a:lnTo>
                    <a:pt x="1395" y="6313"/>
                  </a:lnTo>
                  <a:lnTo>
                    <a:pt x="1399" y="6501"/>
                  </a:lnTo>
                  <a:lnTo>
                    <a:pt x="1404" y="6729"/>
                  </a:lnTo>
                  <a:lnTo>
                    <a:pt x="1406" y="6852"/>
                  </a:lnTo>
                  <a:lnTo>
                    <a:pt x="1407" y="6976"/>
                  </a:lnTo>
                  <a:lnTo>
                    <a:pt x="1407" y="7101"/>
                  </a:lnTo>
                  <a:lnTo>
                    <a:pt x="1406" y="7222"/>
                  </a:lnTo>
                  <a:lnTo>
                    <a:pt x="1404" y="7338"/>
                  </a:lnTo>
                  <a:lnTo>
                    <a:pt x="1400" y="7446"/>
                  </a:lnTo>
                  <a:lnTo>
                    <a:pt x="1396" y="7543"/>
                  </a:lnTo>
                  <a:lnTo>
                    <a:pt x="1393" y="7587"/>
                  </a:lnTo>
                  <a:lnTo>
                    <a:pt x="1388" y="7627"/>
                  </a:lnTo>
                  <a:lnTo>
                    <a:pt x="1388" y="7627"/>
                  </a:lnTo>
                  <a:lnTo>
                    <a:pt x="1381" y="7710"/>
                  </a:lnTo>
                  <a:lnTo>
                    <a:pt x="1370" y="7804"/>
                  </a:lnTo>
                  <a:lnTo>
                    <a:pt x="1344" y="8018"/>
                  </a:lnTo>
                  <a:lnTo>
                    <a:pt x="1315" y="8250"/>
                  </a:lnTo>
                  <a:lnTo>
                    <a:pt x="1285" y="8481"/>
                  </a:lnTo>
                  <a:lnTo>
                    <a:pt x="1232" y="8867"/>
                  </a:lnTo>
                  <a:lnTo>
                    <a:pt x="1211" y="9028"/>
                  </a:lnTo>
                  <a:lnTo>
                    <a:pt x="1134" y="9023"/>
                  </a:lnTo>
                  <a:lnTo>
                    <a:pt x="311" y="8980"/>
                  </a:lnTo>
                  <a:lnTo>
                    <a:pt x="278" y="8978"/>
                  </a:lnTo>
                  <a:lnTo>
                    <a:pt x="278" y="8978"/>
                  </a:lnTo>
                  <a:lnTo>
                    <a:pt x="259" y="8635"/>
                  </a:lnTo>
                  <a:lnTo>
                    <a:pt x="218" y="7853"/>
                  </a:lnTo>
                  <a:lnTo>
                    <a:pt x="197" y="7413"/>
                  </a:lnTo>
                  <a:lnTo>
                    <a:pt x="178" y="7004"/>
                  </a:lnTo>
                  <a:lnTo>
                    <a:pt x="170" y="6826"/>
                  </a:lnTo>
                  <a:lnTo>
                    <a:pt x="165" y="6673"/>
                  </a:lnTo>
                  <a:lnTo>
                    <a:pt x="160" y="6550"/>
                  </a:lnTo>
                  <a:lnTo>
                    <a:pt x="159" y="6465"/>
                  </a:lnTo>
                  <a:lnTo>
                    <a:pt x="159" y="6465"/>
                  </a:lnTo>
                  <a:lnTo>
                    <a:pt x="158" y="6431"/>
                  </a:lnTo>
                  <a:lnTo>
                    <a:pt x="157" y="6397"/>
                  </a:lnTo>
                  <a:lnTo>
                    <a:pt x="155" y="6361"/>
                  </a:lnTo>
                  <a:lnTo>
                    <a:pt x="153" y="6323"/>
                  </a:lnTo>
                  <a:lnTo>
                    <a:pt x="145" y="6246"/>
                  </a:lnTo>
                  <a:lnTo>
                    <a:pt x="135" y="6164"/>
                  </a:lnTo>
                  <a:lnTo>
                    <a:pt x="125" y="6077"/>
                  </a:lnTo>
                  <a:lnTo>
                    <a:pt x="112" y="5990"/>
                  </a:lnTo>
                  <a:lnTo>
                    <a:pt x="84" y="5810"/>
                  </a:lnTo>
                  <a:lnTo>
                    <a:pt x="55" y="5626"/>
                  </a:lnTo>
                  <a:lnTo>
                    <a:pt x="42" y="5537"/>
                  </a:lnTo>
                  <a:lnTo>
                    <a:pt x="29" y="5447"/>
                  </a:lnTo>
                  <a:lnTo>
                    <a:pt x="19" y="5361"/>
                  </a:lnTo>
                  <a:lnTo>
                    <a:pt x="11" y="5278"/>
                  </a:lnTo>
                  <a:lnTo>
                    <a:pt x="4" y="5198"/>
                  </a:lnTo>
                  <a:lnTo>
                    <a:pt x="2" y="5160"/>
                  </a:lnTo>
                  <a:lnTo>
                    <a:pt x="1" y="5123"/>
                  </a:lnTo>
                  <a:lnTo>
                    <a:pt x="1" y="5123"/>
                  </a:lnTo>
                  <a:lnTo>
                    <a:pt x="0" y="5085"/>
                  </a:lnTo>
                  <a:lnTo>
                    <a:pt x="1" y="5048"/>
                  </a:lnTo>
                  <a:lnTo>
                    <a:pt x="3" y="5009"/>
                  </a:lnTo>
                  <a:lnTo>
                    <a:pt x="6" y="4969"/>
                  </a:lnTo>
                  <a:lnTo>
                    <a:pt x="11" y="4929"/>
                  </a:lnTo>
                  <a:lnTo>
                    <a:pt x="16" y="4888"/>
                  </a:lnTo>
                  <a:lnTo>
                    <a:pt x="22" y="4846"/>
                  </a:lnTo>
                  <a:lnTo>
                    <a:pt x="30" y="4803"/>
                  </a:lnTo>
                  <a:lnTo>
                    <a:pt x="46" y="4716"/>
                  </a:lnTo>
                  <a:lnTo>
                    <a:pt x="65" y="4627"/>
                  </a:lnTo>
                  <a:lnTo>
                    <a:pt x="86" y="4537"/>
                  </a:lnTo>
                  <a:lnTo>
                    <a:pt x="109" y="4446"/>
                  </a:lnTo>
                  <a:lnTo>
                    <a:pt x="155" y="4260"/>
                  </a:lnTo>
                  <a:lnTo>
                    <a:pt x="178" y="4168"/>
                  </a:lnTo>
                  <a:lnTo>
                    <a:pt x="200" y="4076"/>
                  </a:lnTo>
                  <a:lnTo>
                    <a:pt x="221" y="3986"/>
                  </a:lnTo>
                  <a:lnTo>
                    <a:pt x="239" y="3896"/>
                  </a:lnTo>
                  <a:lnTo>
                    <a:pt x="255" y="3809"/>
                  </a:lnTo>
                  <a:lnTo>
                    <a:pt x="263" y="3766"/>
                  </a:lnTo>
                  <a:lnTo>
                    <a:pt x="268" y="3724"/>
                  </a:lnTo>
                  <a:lnTo>
                    <a:pt x="268" y="3724"/>
                  </a:lnTo>
                  <a:lnTo>
                    <a:pt x="276" y="3677"/>
                  </a:lnTo>
                  <a:lnTo>
                    <a:pt x="285" y="3622"/>
                  </a:lnTo>
                  <a:lnTo>
                    <a:pt x="299" y="3561"/>
                  </a:lnTo>
                  <a:lnTo>
                    <a:pt x="314" y="3490"/>
                  </a:lnTo>
                  <a:lnTo>
                    <a:pt x="333" y="3415"/>
                  </a:lnTo>
                  <a:lnTo>
                    <a:pt x="353" y="3333"/>
                  </a:lnTo>
                  <a:lnTo>
                    <a:pt x="401" y="3155"/>
                  </a:lnTo>
                  <a:lnTo>
                    <a:pt x="453" y="2961"/>
                  </a:lnTo>
                  <a:lnTo>
                    <a:pt x="510" y="2757"/>
                  </a:lnTo>
                  <a:lnTo>
                    <a:pt x="571" y="2547"/>
                  </a:lnTo>
                  <a:lnTo>
                    <a:pt x="632" y="2338"/>
                  </a:lnTo>
                  <a:lnTo>
                    <a:pt x="694" y="2134"/>
                  </a:lnTo>
                  <a:lnTo>
                    <a:pt x="752" y="1941"/>
                  </a:lnTo>
                  <a:lnTo>
                    <a:pt x="854" y="1605"/>
                  </a:lnTo>
                  <a:lnTo>
                    <a:pt x="925" y="1374"/>
                  </a:lnTo>
                  <a:lnTo>
                    <a:pt x="952" y="1288"/>
                  </a:lnTo>
                  <a:lnTo>
                    <a:pt x="952" y="1285"/>
                  </a:lnTo>
                  <a:lnTo>
                    <a:pt x="952" y="1285"/>
                  </a:lnTo>
                  <a:lnTo>
                    <a:pt x="1017" y="1285"/>
                  </a:lnTo>
                  <a:lnTo>
                    <a:pt x="1080" y="1281"/>
                  </a:lnTo>
                  <a:lnTo>
                    <a:pt x="1143" y="1278"/>
                  </a:lnTo>
                  <a:lnTo>
                    <a:pt x="1205" y="1274"/>
                  </a:lnTo>
                  <a:lnTo>
                    <a:pt x="1205" y="1274"/>
                  </a:lnTo>
                  <a:lnTo>
                    <a:pt x="1297" y="1264"/>
                  </a:lnTo>
                  <a:lnTo>
                    <a:pt x="1387" y="1254"/>
                  </a:lnTo>
                  <a:lnTo>
                    <a:pt x="1477" y="1241"/>
                  </a:lnTo>
                  <a:lnTo>
                    <a:pt x="1566" y="1227"/>
                  </a:lnTo>
                  <a:lnTo>
                    <a:pt x="1655" y="1211"/>
                  </a:lnTo>
                  <a:lnTo>
                    <a:pt x="1699" y="1203"/>
                  </a:lnTo>
                  <a:lnTo>
                    <a:pt x="1742" y="1193"/>
                  </a:lnTo>
                  <a:lnTo>
                    <a:pt x="1786" y="1183"/>
                  </a:lnTo>
                  <a:lnTo>
                    <a:pt x="1829" y="1172"/>
                  </a:lnTo>
                  <a:lnTo>
                    <a:pt x="1872" y="1160"/>
                  </a:lnTo>
                  <a:lnTo>
                    <a:pt x="1914" y="1148"/>
                  </a:lnTo>
                  <a:lnTo>
                    <a:pt x="1957" y="1135"/>
                  </a:lnTo>
                  <a:lnTo>
                    <a:pt x="1999" y="1121"/>
                  </a:lnTo>
                  <a:lnTo>
                    <a:pt x="2041" y="1105"/>
                  </a:lnTo>
                  <a:lnTo>
                    <a:pt x="2082" y="1090"/>
                  </a:lnTo>
                  <a:lnTo>
                    <a:pt x="2123" y="1073"/>
                  </a:lnTo>
                  <a:lnTo>
                    <a:pt x="2164" y="1056"/>
                  </a:lnTo>
                  <a:lnTo>
                    <a:pt x="2205" y="1037"/>
                  </a:lnTo>
                  <a:lnTo>
                    <a:pt x="2245" y="1018"/>
                  </a:lnTo>
                  <a:lnTo>
                    <a:pt x="2284" y="997"/>
                  </a:lnTo>
                  <a:lnTo>
                    <a:pt x="2324" y="975"/>
                  </a:lnTo>
                  <a:lnTo>
                    <a:pt x="2362" y="952"/>
                  </a:lnTo>
                  <a:lnTo>
                    <a:pt x="2400" y="928"/>
                  </a:lnTo>
                  <a:lnTo>
                    <a:pt x="2439" y="904"/>
                  </a:lnTo>
                  <a:lnTo>
                    <a:pt x="2476" y="878"/>
                  </a:lnTo>
                  <a:lnTo>
                    <a:pt x="2513" y="850"/>
                  </a:lnTo>
                  <a:lnTo>
                    <a:pt x="2550" y="822"/>
                  </a:lnTo>
                  <a:lnTo>
                    <a:pt x="2550" y="822"/>
                  </a:lnTo>
                  <a:lnTo>
                    <a:pt x="2632" y="755"/>
                  </a:lnTo>
                  <a:lnTo>
                    <a:pt x="2716" y="689"/>
                  </a:lnTo>
                  <a:lnTo>
                    <a:pt x="2801" y="623"/>
                  </a:lnTo>
                  <a:lnTo>
                    <a:pt x="2887" y="559"/>
                  </a:lnTo>
                  <a:lnTo>
                    <a:pt x="2973" y="498"/>
                  </a:lnTo>
                  <a:lnTo>
                    <a:pt x="3062" y="437"/>
                  </a:lnTo>
                  <a:lnTo>
                    <a:pt x="3150" y="380"/>
                  </a:lnTo>
                  <a:lnTo>
                    <a:pt x="3238" y="324"/>
                  </a:lnTo>
                  <a:lnTo>
                    <a:pt x="3238" y="324"/>
                  </a:lnTo>
                  <a:lnTo>
                    <a:pt x="3285" y="295"/>
                  </a:lnTo>
                  <a:lnTo>
                    <a:pt x="3335" y="263"/>
                  </a:lnTo>
                  <a:lnTo>
                    <a:pt x="3387" y="226"/>
                  </a:lnTo>
                  <a:lnTo>
                    <a:pt x="3413" y="206"/>
                  </a:lnTo>
                  <a:lnTo>
                    <a:pt x="3440" y="187"/>
                  </a:lnTo>
                  <a:lnTo>
                    <a:pt x="3466" y="165"/>
                  </a:lnTo>
                  <a:lnTo>
                    <a:pt x="3492" y="144"/>
                  </a:lnTo>
                  <a:lnTo>
                    <a:pt x="3516" y="121"/>
                  </a:lnTo>
                  <a:lnTo>
                    <a:pt x="3541" y="99"/>
                  </a:lnTo>
                  <a:lnTo>
                    <a:pt x="3564" y="75"/>
                  </a:lnTo>
                  <a:lnTo>
                    <a:pt x="3586" y="51"/>
                  </a:lnTo>
                  <a:lnTo>
                    <a:pt x="3607" y="25"/>
                  </a:lnTo>
                  <a:lnTo>
                    <a:pt x="3626" y="0"/>
                  </a:lnTo>
                  <a:lnTo>
                    <a:pt x="3626" y="0"/>
                  </a:lnTo>
                  <a:lnTo>
                    <a:pt x="3643" y="36"/>
                  </a:lnTo>
                  <a:lnTo>
                    <a:pt x="3691" y="133"/>
                  </a:lnTo>
                  <a:lnTo>
                    <a:pt x="3723" y="200"/>
                  </a:lnTo>
                  <a:lnTo>
                    <a:pt x="3759" y="278"/>
                  </a:lnTo>
                  <a:lnTo>
                    <a:pt x="3799" y="363"/>
                  </a:lnTo>
                  <a:lnTo>
                    <a:pt x="3838" y="456"/>
                  </a:lnTo>
                  <a:lnTo>
                    <a:pt x="3880" y="552"/>
                  </a:lnTo>
                  <a:lnTo>
                    <a:pt x="3921" y="652"/>
                  </a:lnTo>
                  <a:lnTo>
                    <a:pt x="3961" y="753"/>
                  </a:lnTo>
                  <a:lnTo>
                    <a:pt x="3998" y="852"/>
                  </a:lnTo>
                  <a:lnTo>
                    <a:pt x="4015" y="901"/>
                  </a:lnTo>
                  <a:lnTo>
                    <a:pt x="4031" y="950"/>
                  </a:lnTo>
                  <a:lnTo>
                    <a:pt x="4046" y="996"/>
                  </a:lnTo>
                  <a:lnTo>
                    <a:pt x="4059" y="1043"/>
                  </a:lnTo>
                  <a:lnTo>
                    <a:pt x="4071" y="1087"/>
                  </a:lnTo>
                  <a:lnTo>
                    <a:pt x="4082" y="1129"/>
                  </a:lnTo>
                  <a:lnTo>
                    <a:pt x="4091" y="1170"/>
                  </a:lnTo>
                  <a:lnTo>
                    <a:pt x="4097" y="1209"/>
                  </a:lnTo>
                  <a:lnTo>
                    <a:pt x="4097" y="1209"/>
                  </a:lnTo>
                  <a:lnTo>
                    <a:pt x="4101" y="1247"/>
                  </a:lnTo>
                  <a:lnTo>
                    <a:pt x="4106" y="1287"/>
                  </a:lnTo>
                  <a:lnTo>
                    <a:pt x="4108" y="1329"/>
                  </a:lnTo>
                  <a:lnTo>
                    <a:pt x="4109" y="1372"/>
                  </a:lnTo>
                  <a:lnTo>
                    <a:pt x="4108" y="1416"/>
                  </a:lnTo>
                  <a:lnTo>
                    <a:pt x="4107" y="1463"/>
                  </a:lnTo>
                  <a:lnTo>
                    <a:pt x="4105" y="1510"/>
                  </a:lnTo>
                  <a:lnTo>
                    <a:pt x="4100" y="1559"/>
                  </a:lnTo>
                  <a:lnTo>
                    <a:pt x="4096" y="1608"/>
                  </a:lnTo>
                  <a:lnTo>
                    <a:pt x="4089" y="1659"/>
                  </a:lnTo>
                  <a:lnTo>
                    <a:pt x="4083" y="1712"/>
                  </a:lnTo>
                  <a:lnTo>
                    <a:pt x="4075" y="1764"/>
                  </a:lnTo>
                  <a:lnTo>
                    <a:pt x="4067" y="1818"/>
                  </a:lnTo>
                  <a:lnTo>
                    <a:pt x="4057" y="1872"/>
                  </a:lnTo>
                  <a:lnTo>
                    <a:pt x="4047" y="1927"/>
                  </a:lnTo>
                  <a:lnTo>
                    <a:pt x="4036" y="1983"/>
                  </a:lnTo>
                  <a:lnTo>
                    <a:pt x="4012" y="2094"/>
                  </a:lnTo>
                  <a:lnTo>
                    <a:pt x="3985" y="2207"/>
                  </a:lnTo>
                  <a:lnTo>
                    <a:pt x="3956" y="2321"/>
                  </a:lnTo>
                  <a:lnTo>
                    <a:pt x="3926" y="2434"/>
                  </a:lnTo>
                  <a:lnTo>
                    <a:pt x="3892" y="2546"/>
                  </a:lnTo>
                  <a:lnTo>
                    <a:pt x="3859" y="2656"/>
                  </a:lnTo>
                  <a:lnTo>
                    <a:pt x="3824" y="2763"/>
                  </a:lnTo>
                  <a:lnTo>
                    <a:pt x="3789" y="2868"/>
                  </a:lnTo>
                  <a:lnTo>
                    <a:pt x="3789" y="2868"/>
                  </a:lnTo>
                  <a:lnTo>
                    <a:pt x="3769" y="2922"/>
                  </a:lnTo>
                  <a:lnTo>
                    <a:pt x="3747" y="2979"/>
                  </a:lnTo>
                  <a:lnTo>
                    <a:pt x="3722" y="3040"/>
                  </a:lnTo>
                  <a:lnTo>
                    <a:pt x="3693" y="3105"/>
                  </a:lnTo>
                  <a:lnTo>
                    <a:pt x="3663" y="3173"/>
                  </a:lnTo>
                  <a:lnTo>
                    <a:pt x="3629" y="3244"/>
                  </a:lnTo>
                  <a:lnTo>
                    <a:pt x="3595" y="3317"/>
                  </a:lnTo>
                  <a:lnTo>
                    <a:pt x="3558" y="3392"/>
                  </a:lnTo>
                  <a:lnTo>
                    <a:pt x="3481" y="3545"/>
                  </a:lnTo>
                  <a:lnTo>
                    <a:pt x="3399" y="3702"/>
                  </a:lnTo>
                  <a:lnTo>
                    <a:pt x="3316" y="3858"/>
                  </a:lnTo>
                  <a:lnTo>
                    <a:pt x="3233" y="4012"/>
                  </a:lnTo>
                  <a:lnTo>
                    <a:pt x="3152" y="4158"/>
                  </a:lnTo>
                  <a:lnTo>
                    <a:pt x="3076" y="4296"/>
                  </a:lnTo>
                  <a:lnTo>
                    <a:pt x="2943" y="4530"/>
                  </a:lnTo>
                  <a:lnTo>
                    <a:pt x="2852" y="4687"/>
                  </a:lnTo>
                  <a:lnTo>
                    <a:pt x="2817" y="4746"/>
                  </a:lnTo>
                  <a:lnTo>
                    <a:pt x="2817" y="4746"/>
                  </a:lnTo>
                  <a:lnTo>
                    <a:pt x="2805" y="4761"/>
                  </a:lnTo>
                  <a:lnTo>
                    <a:pt x="2791" y="4778"/>
                  </a:lnTo>
                  <a:lnTo>
                    <a:pt x="2775" y="4803"/>
                  </a:lnTo>
                  <a:lnTo>
                    <a:pt x="2755" y="4833"/>
                  </a:lnTo>
                  <a:lnTo>
                    <a:pt x="2734" y="4870"/>
                  </a:lnTo>
                  <a:lnTo>
                    <a:pt x="2723" y="4890"/>
                  </a:lnTo>
                  <a:lnTo>
                    <a:pt x="2713" y="4912"/>
                  </a:lnTo>
                  <a:lnTo>
                    <a:pt x="2702" y="4934"/>
                  </a:lnTo>
                  <a:lnTo>
                    <a:pt x="2692" y="4959"/>
                  </a:lnTo>
                  <a:lnTo>
                    <a:pt x="2682" y="4985"/>
                  </a:lnTo>
                  <a:lnTo>
                    <a:pt x="2673" y="5012"/>
                  </a:lnTo>
                  <a:lnTo>
                    <a:pt x="2664" y="5040"/>
                  </a:lnTo>
                  <a:lnTo>
                    <a:pt x="2657" y="5069"/>
                  </a:lnTo>
                  <a:lnTo>
                    <a:pt x="2650" y="5101"/>
                  </a:lnTo>
                  <a:lnTo>
                    <a:pt x="2645" y="5132"/>
                  </a:lnTo>
                  <a:lnTo>
                    <a:pt x="2640" y="5164"/>
                  </a:lnTo>
                  <a:lnTo>
                    <a:pt x="2637" y="5199"/>
                  </a:lnTo>
                  <a:lnTo>
                    <a:pt x="2636" y="5233"/>
                  </a:lnTo>
                  <a:lnTo>
                    <a:pt x="2636" y="5269"/>
                  </a:lnTo>
                  <a:lnTo>
                    <a:pt x="2638" y="5306"/>
                  </a:lnTo>
                  <a:lnTo>
                    <a:pt x="2641" y="5343"/>
                  </a:lnTo>
                  <a:lnTo>
                    <a:pt x="2648" y="5381"/>
                  </a:lnTo>
                  <a:lnTo>
                    <a:pt x="2655" y="5420"/>
                  </a:lnTo>
                  <a:lnTo>
                    <a:pt x="2666" y="5460"/>
                  </a:lnTo>
                  <a:lnTo>
                    <a:pt x="2678" y="5501"/>
                  </a:lnTo>
                  <a:lnTo>
                    <a:pt x="2678" y="5501"/>
                  </a:lnTo>
                  <a:lnTo>
                    <a:pt x="2692" y="5542"/>
                  </a:lnTo>
                  <a:lnTo>
                    <a:pt x="2705" y="5585"/>
                  </a:lnTo>
                  <a:lnTo>
                    <a:pt x="2718" y="5629"/>
                  </a:lnTo>
                  <a:lnTo>
                    <a:pt x="2731" y="5675"/>
                  </a:lnTo>
                  <a:lnTo>
                    <a:pt x="2743" y="5722"/>
                  </a:lnTo>
                  <a:lnTo>
                    <a:pt x="2755" y="5770"/>
                  </a:lnTo>
                  <a:lnTo>
                    <a:pt x="2777" y="5869"/>
                  </a:lnTo>
                  <a:lnTo>
                    <a:pt x="2799" y="5973"/>
                  </a:lnTo>
                  <a:lnTo>
                    <a:pt x="2818" y="6079"/>
                  </a:lnTo>
                  <a:lnTo>
                    <a:pt x="2838" y="6191"/>
                  </a:lnTo>
                  <a:lnTo>
                    <a:pt x="2855" y="6306"/>
                  </a:lnTo>
                  <a:lnTo>
                    <a:pt x="2871" y="6424"/>
                  </a:lnTo>
                  <a:lnTo>
                    <a:pt x="2886" y="6545"/>
                  </a:lnTo>
                  <a:lnTo>
                    <a:pt x="2900" y="6669"/>
                  </a:lnTo>
                  <a:lnTo>
                    <a:pt x="2913" y="6795"/>
                  </a:lnTo>
                  <a:lnTo>
                    <a:pt x="2925" y="6923"/>
                  </a:lnTo>
                  <a:lnTo>
                    <a:pt x="2936" y="7054"/>
                  </a:lnTo>
                  <a:lnTo>
                    <a:pt x="2946" y="7186"/>
                  </a:lnTo>
                  <a:lnTo>
                    <a:pt x="2956" y="7319"/>
                  </a:lnTo>
                  <a:lnTo>
                    <a:pt x="2956" y="7319"/>
                  </a:lnTo>
                  <a:lnTo>
                    <a:pt x="2960" y="7388"/>
                  </a:lnTo>
                  <a:lnTo>
                    <a:pt x="2965" y="7461"/>
                  </a:lnTo>
                  <a:lnTo>
                    <a:pt x="2970" y="7617"/>
                  </a:lnTo>
                  <a:lnTo>
                    <a:pt x="2974" y="7783"/>
                  </a:lnTo>
                  <a:lnTo>
                    <a:pt x="2977" y="7957"/>
                  </a:lnTo>
                  <a:lnTo>
                    <a:pt x="2978" y="8135"/>
                  </a:lnTo>
                  <a:lnTo>
                    <a:pt x="2978" y="8314"/>
                  </a:lnTo>
                  <a:lnTo>
                    <a:pt x="2977" y="8491"/>
                  </a:lnTo>
                  <a:lnTo>
                    <a:pt x="2974" y="8663"/>
                  </a:lnTo>
                  <a:lnTo>
                    <a:pt x="2969" y="8978"/>
                  </a:lnTo>
                  <a:lnTo>
                    <a:pt x="2964" y="9235"/>
                  </a:lnTo>
                  <a:lnTo>
                    <a:pt x="2958" y="9407"/>
                  </a:lnTo>
                  <a:lnTo>
                    <a:pt x="2956" y="9470"/>
                  </a:lnTo>
                  <a:lnTo>
                    <a:pt x="2860" y="947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9ECBE742-4E8A-E844-916D-8909F14A0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5" y="635"/>
              <a:ext cx="1297" cy="1271"/>
            </a:xfrm>
            <a:custGeom>
              <a:avLst/>
              <a:gdLst>
                <a:gd name="T0" fmla="*/ 2272 w 5184"/>
                <a:gd name="T1" fmla="*/ 2322 h 5087"/>
                <a:gd name="T2" fmla="*/ 1705 w 5184"/>
                <a:gd name="T3" fmla="*/ 2168 h 5087"/>
                <a:gd name="T4" fmla="*/ 1576 w 5184"/>
                <a:gd name="T5" fmla="*/ 2566 h 5087"/>
                <a:gd name="T6" fmla="*/ 1553 w 5184"/>
                <a:gd name="T7" fmla="*/ 3132 h 5087"/>
                <a:gd name="T8" fmla="*/ 1490 w 5184"/>
                <a:gd name="T9" fmla="*/ 3357 h 5087"/>
                <a:gd name="T10" fmla="*/ 1212 w 5184"/>
                <a:gd name="T11" fmla="*/ 3115 h 5087"/>
                <a:gd name="T12" fmla="*/ 997 w 5184"/>
                <a:gd name="T13" fmla="*/ 2883 h 5087"/>
                <a:gd name="T14" fmla="*/ 772 w 5184"/>
                <a:gd name="T15" fmla="*/ 2802 h 5087"/>
                <a:gd name="T16" fmla="*/ 370 w 5184"/>
                <a:gd name="T17" fmla="*/ 2569 h 5087"/>
                <a:gd name="T18" fmla="*/ 131 w 5184"/>
                <a:gd name="T19" fmla="*/ 2446 h 5087"/>
                <a:gd name="T20" fmla="*/ 12 w 5184"/>
                <a:gd name="T21" fmla="*/ 2359 h 5087"/>
                <a:gd name="T22" fmla="*/ 5 w 5184"/>
                <a:gd name="T23" fmla="*/ 2268 h 5087"/>
                <a:gd name="T24" fmla="*/ 290 w 5184"/>
                <a:gd name="T25" fmla="*/ 1275 h 5087"/>
                <a:gd name="T26" fmla="*/ 454 w 5184"/>
                <a:gd name="T27" fmla="*/ 894 h 5087"/>
                <a:gd name="T28" fmla="*/ 554 w 5184"/>
                <a:gd name="T29" fmla="*/ 742 h 5087"/>
                <a:gd name="T30" fmla="*/ 699 w 5184"/>
                <a:gd name="T31" fmla="*/ 622 h 5087"/>
                <a:gd name="T32" fmla="*/ 805 w 5184"/>
                <a:gd name="T33" fmla="*/ 652 h 5087"/>
                <a:gd name="T34" fmla="*/ 825 w 5184"/>
                <a:gd name="T35" fmla="*/ 922 h 5087"/>
                <a:gd name="T36" fmla="*/ 857 w 5184"/>
                <a:gd name="T37" fmla="*/ 1164 h 5087"/>
                <a:gd name="T38" fmla="*/ 921 w 5184"/>
                <a:gd name="T39" fmla="*/ 1267 h 5087"/>
                <a:gd name="T40" fmla="*/ 1020 w 5184"/>
                <a:gd name="T41" fmla="*/ 1310 h 5087"/>
                <a:gd name="T42" fmla="*/ 1138 w 5184"/>
                <a:gd name="T43" fmla="*/ 1279 h 5087"/>
                <a:gd name="T44" fmla="*/ 1260 w 5184"/>
                <a:gd name="T45" fmla="*/ 1160 h 5087"/>
                <a:gd name="T46" fmla="*/ 1442 w 5184"/>
                <a:gd name="T47" fmla="*/ 828 h 5087"/>
                <a:gd name="T48" fmla="*/ 1588 w 5184"/>
                <a:gd name="T49" fmla="*/ 391 h 5087"/>
                <a:gd name="T50" fmla="*/ 1633 w 5184"/>
                <a:gd name="T51" fmla="*/ 148 h 5087"/>
                <a:gd name="T52" fmla="*/ 1613 w 5184"/>
                <a:gd name="T53" fmla="*/ 35 h 5087"/>
                <a:gd name="T54" fmla="*/ 1943 w 5184"/>
                <a:gd name="T55" fmla="*/ 0 h 5087"/>
                <a:gd name="T56" fmla="*/ 2199 w 5184"/>
                <a:gd name="T57" fmla="*/ 38 h 5087"/>
                <a:gd name="T58" fmla="*/ 2529 w 5184"/>
                <a:gd name="T59" fmla="*/ 214 h 5087"/>
                <a:gd name="T60" fmla="*/ 2865 w 5184"/>
                <a:gd name="T61" fmla="*/ 487 h 5087"/>
                <a:gd name="T62" fmla="*/ 3201 w 5184"/>
                <a:gd name="T63" fmla="*/ 853 h 5087"/>
                <a:gd name="T64" fmla="*/ 3389 w 5184"/>
                <a:gd name="T65" fmla="*/ 1132 h 5087"/>
                <a:gd name="T66" fmla="*/ 3696 w 5184"/>
                <a:gd name="T67" fmla="*/ 1483 h 5087"/>
                <a:gd name="T68" fmla="*/ 4063 w 5184"/>
                <a:gd name="T69" fmla="*/ 1975 h 5087"/>
                <a:gd name="T70" fmla="*/ 4414 w 5184"/>
                <a:gd name="T71" fmla="*/ 2553 h 5087"/>
                <a:gd name="T72" fmla="*/ 4686 w 5184"/>
                <a:gd name="T73" fmla="*/ 3060 h 5087"/>
                <a:gd name="T74" fmla="*/ 4936 w 5184"/>
                <a:gd name="T75" fmla="*/ 3434 h 5087"/>
                <a:gd name="T76" fmla="*/ 5108 w 5184"/>
                <a:gd name="T77" fmla="*/ 3593 h 5087"/>
                <a:gd name="T78" fmla="*/ 5167 w 5184"/>
                <a:gd name="T79" fmla="*/ 3705 h 5087"/>
                <a:gd name="T80" fmla="*/ 5075 w 5184"/>
                <a:gd name="T81" fmla="*/ 3853 h 5087"/>
                <a:gd name="T82" fmla="*/ 4876 w 5184"/>
                <a:gd name="T83" fmla="*/ 4028 h 5087"/>
                <a:gd name="T84" fmla="*/ 4376 w 5184"/>
                <a:gd name="T85" fmla="*/ 4361 h 5087"/>
                <a:gd name="T86" fmla="*/ 3928 w 5184"/>
                <a:gd name="T87" fmla="*/ 4706 h 5087"/>
                <a:gd name="T88" fmla="*/ 3612 w 5184"/>
                <a:gd name="T89" fmla="*/ 4875 h 5087"/>
                <a:gd name="T90" fmla="*/ 3275 w 5184"/>
                <a:gd name="T91" fmla="*/ 4985 h 5087"/>
                <a:gd name="T92" fmla="*/ 2694 w 5184"/>
                <a:gd name="T93" fmla="*/ 5076 h 5087"/>
                <a:gd name="T94" fmla="*/ 2327 w 5184"/>
                <a:gd name="T95" fmla="*/ 5085 h 5087"/>
                <a:gd name="T96" fmla="*/ 2360 w 5184"/>
                <a:gd name="T97" fmla="*/ 4954 h 5087"/>
                <a:gd name="T98" fmla="*/ 2374 w 5184"/>
                <a:gd name="T99" fmla="*/ 4837 h 5087"/>
                <a:gd name="T100" fmla="*/ 2305 w 5184"/>
                <a:gd name="T101" fmla="*/ 4646 h 5087"/>
                <a:gd name="T102" fmla="*/ 2248 w 5184"/>
                <a:gd name="T103" fmla="*/ 4413 h 5087"/>
                <a:gd name="T104" fmla="*/ 2100 w 5184"/>
                <a:gd name="T105" fmla="*/ 4147 h 5087"/>
                <a:gd name="T106" fmla="*/ 2221 w 5184"/>
                <a:gd name="T107" fmla="*/ 3926 h 5087"/>
                <a:gd name="T108" fmla="*/ 2373 w 5184"/>
                <a:gd name="T109" fmla="*/ 3533 h 5087"/>
                <a:gd name="T110" fmla="*/ 2477 w 5184"/>
                <a:gd name="T111" fmla="*/ 3128 h 5087"/>
                <a:gd name="T112" fmla="*/ 2588 w 5184"/>
                <a:gd name="T113" fmla="*/ 2652 h 5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184" h="5087">
                  <a:moveTo>
                    <a:pt x="2610" y="2430"/>
                  </a:moveTo>
                  <a:lnTo>
                    <a:pt x="2610" y="2430"/>
                  </a:lnTo>
                  <a:lnTo>
                    <a:pt x="2538" y="2408"/>
                  </a:lnTo>
                  <a:lnTo>
                    <a:pt x="2466" y="2386"/>
                  </a:lnTo>
                  <a:lnTo>
                    <a:pt x="2394" y="2364"/>
                  </a:lnTo>
                  <a:lnTo>
                    <a:pt x="2323" y="2338"/>
                  </a:lnTo>
                  <a:lnTo>
                    <a:pt x="2323" y="2338"/>
                  </a:lnTo>
                  <a:lnTo>
                    <a:pt x="2272" y="2322"/>
                  </a:lnTo>
                  <a:lnTo>
                    <a:pt x="2222" y="2307"/>
                  </a:lnTo>
                  <a:lnTo>
                    <a:pt x="2121" y="2276"/>
                  </a:lnTo>
                  <a:lnTo>
                    <a:pt x="1915" y="2219"/>
                  </a:lnTo>
                  <a:lnTo>
                    <a:pt x="1915" y="2219"/>
                  </a:lnTo>
                  <a:lnTo>
                    <a:pt x="1836" y="2196"/>
                  </a:lnTo>
                  <a:lnTo>
                    <a:pt x="1793" y="2187"/>
                  </a:lnTo>
                  <a:lnTo>
                    <a:pt x="1749" y="2177"/>
                  </a:lnTo>
                  <a:lnTo>
                    <a:pt x="1705" y="2168"/>
                  </a:lnTo>
                  <a:lnTo>
                    <a:pt x="1661" y="2162"/>
                  </a:lnTo>
                  <a:lnTo>
                    <a:pt x="1640" y="2160"/>
                  </a:lnTo>
                  <a:lnTo>
                    <a:pt x="1618" y="2158"/>
                  </a:lnTo>
                  <a:lnTo>
                    <a:pt x="1596" y="2158"/>
                  </a:lnTo>
                  <a:lnTo>
                    <a:pt x="1576" y="2157"/>
                  </a:lnTo>
                  <a:lnTo>
                    <a:pt x="1576" y="2157"/>
                  </a:lnTo>
                  <a:lnTo>
                    <a:pt x="1576" y="2362"/>
                  </a:lnTo>
                  <a:lnTo>
                    <a:pt x="1576" y="2566"/>
                  </a:lnTo>
                  <a:lnTo>
                    <a:pt x="1576" y="2566"/>
                  </a:lnTo>
                  <a:lnTo>
                    <a:pt x="1575" y="2647"/>
                  </a:lnTo>
                  <a:lnTo>
                    <a:pt x="1574" y="2727"/>
                  </a:lnTo>
                  <a:lnTo>
                    <a:pt x="1572" y="2808"/>
                  </a:lnTo>
                  <a:lnTo>
                    <a:pt x="1568" y="2890"/>
                  </a:lnTo>
                  <a:lnTo>
                    <a:pt x="1564" y="2970"/>
                  </a:lnTo>
                  <a:lnTo>
                    <a:pt x="1560" y="3051"/>
                  </a:lnTo>
                  <a:lnTo>
                    <a:pt x="1553" y="3132"/>
                  </a:lnTo>
                  <a:lnTo>
                    <a:pt x="1545" y="3213"/>
                  </a:lnTo>
                  <a:lnTo>
                    <a:pt x="1545" y="3213"/>
                  </a:lnTo>
                  <a:lnTo>
                    <a:pt x="1536" y="3297"/>
                  </a:lnTo>
                  <a:lnTo>
                    <a:pt x="1531" y="3339"/>
                  </a:lnTo>
                  <a:lnTo>
                    <a:pt x="1524" y="3381"/>
                  </a:lnTo>
                  <a:lnTo>
                    <a:pt x="1522" y="3381"/>
                  </a:lnTo>
                  <a:lnTo>
                    <a:pt x="1522" y="3381"/>
                  </a:lnTo>
                  <a:lnTo>
                    <a:pt x="1490" y="3357"/>
                  </a:lnTo>
                  <a:lnTo>
                    <a:pt x="1456" y="3331"/>
                  </a:lnTo>
                  <a:lnTo>
                    <a:pt x="1422" y="3304"/>
                  </a:lnTo>
                  <a:lnTo>
                    <a:pt x="1386" y="3275"/>
                  </a:lnTo>
                  <a:lnTo>
                    <a:pt x="1352" y="3244"/>
                  </a:lnTo>
                  <a:lnTo>
                    <a:pt x="1316" y="3213"/>
                  </a:lnTo>
                  <a:lnTo>
                    <a:pt x="1281" y="3182"/>
                  </a:lnTo>
                  <a:lnTo>
                    <a:pt x="1246" y="3148"/>
                  </a:lnTo>
                  <a:lnTo>
                    <a:pt x="1212" y="3115"/>
                  </a:lnTo>
                  <a:lnTo>
                    <a:pt x="1177" y="3081"/>
                  </a:lnTo>
                  <a:lnTo>
                    <a:pt x="1144" y="3048"/>
                  </a:lnTo>
                  <a:lnTo>
                    <a:pt x="1112" y="3015"/>
                  </a:lnTo>
                  <a:lnTo>
                    <a:pt x="1081" y="2981"/>
                  </a:lnTo>
                  <a:lnTo>
                    <a:pt x="1051" y="2948"/>
                  </a:lnTo>
                  <a:lnTo>
                    <a:pt x="1023" y="2915"/>
                  </a:lnTo>
                  <a:lnTo>
                    <a:pt x="997" y="2883"/>
                  </a:lnTo>
                  <a:lnTo>
                    <a:pt x="997" y="2883"/>
                  </a:lnTo>
                  <a:lnTo>
                    <a:pt x="962" y="2868"/>
                  </a:lnTo>
                  <a:lnTo>
                    <a:pt x="926" y="2854"/>
                  </a:lnTo>
                  <a:lnTo>
                    <a:pt x="926" y="2854"/>
                  </a:lnTo>
                  <a:lnTo>
                    <a:pt x="888" y="2840"/>
                  </a:lnTo>
                  <a:lnTo>
                    <a:pt x="848" y="2827"/>
                  </a:lnTo>
                  <a:lnTo>
                    <a:pt x="810" y="2815"/>
                  </a:lnTo>
                  <a:lnTo>
                    <a:pt x="772" y="2802"/>
                  </a:lnTo>
                  <a:lnTo>
                    <a:pt x="772" y="2802"/>
                  </a:lnTo>
                  <a:lnTo>
                    <a:pt x="742" y="2789"/>
                  </a:lnTo>
                  <a:lnTo>
                    <a:pt x="712" y="2775"/>
                  </a:lnTo>
                  <a:lnTo>
                    <a:pt x="683" y="2760"/>
                  </a:lnTo>
                  <a:lnTo>
                    <a:pt x="654" y="2744"/>
                  </a:lnTo>
                  <a:lnTo>
                    <a:pt x="597" y="2710"/>
                  </a:lnTo>
                  <a:lnTo>
                    <a:pt x="540" y="2676"/>
                  </a:lnTo>
                  <a:lnTo>
                    <a:pt x="426" y="2603"/>
                  </a:lnTo>
                  <a:lnTo>
                    <a:pt x="370" y="2569"/>
                  </a:lnTo>
                  <a:lnTo>
                    <a:pt x="341" y="2553"/>
                  </a:lnTo>
                  <a:lnTo>
                    <a:pt x="312" y="2536"/>
                  </a:lnTo>
                  <a:lnTo>
                    <a:pt x="312" y="2536"/>
                  </a:lnTo>
                  <a:lnTo>
                    <a:pt x="283" y="2521"/>
                  </a:lnTo>
                  <a:lnTo>
                    <a:pt x="253" y="2506"/>
                  </a:lnTo>
                  <a:lnTo>
                    <a:pt x="192" y="2477"/>
                  </a:lnTo>
                  <a:lnTo>
                    <a:pt x="161" y="2461"/>
                  </a:lnTo>
                  <a:lnTo>
                    <a:pt x="131" y="2446"/>
                  </a:lnTo>
                  <a:lnTo>
                    <a:pt x="101" y="2429"/>
                  </a:lnTo>
                  <a:lnTo>
                    <a:pt x="73" y="2411"/>
                  </a:lnTo>
                  <a:lnTo>
                    <a:pt x="73" y="2411"/>
                  </a:lnTo>
                  <a:lnTo>
                    <a:pt x="49" y="2395"/>
                  </a:lnTo>
                  <a:lnTo>
                    <a:pt x="28" y="2378"/>
                  </a:lnTo>
                  <a:lnTo>
                    <a:pt x="28" y="2378"/>
                  </a:lnTo>
                  <a:lnTo>
                    <a:pt x="19" y="2369"/>
                  </a:lnTo>
                  <a:lnTo>
                    <a:pt x="12" y="2359"/>
                  </a:lnTo>
                  <a:lnTo>
                    <a:pt x="6" y="2349"/>
                  </a:lnTo>
                  <a:lnTo>
                    <a:pt x="3" y="2339"/>
                  </a:lnTo>
                  <a:lnTo>
                    <a:pt x="1" y="2327"/>
                  </a:lnTo>
                  <a:lnTo>
                    <a:pt x="0" y="2316"/>
                  </a:lnTo>
                  <a:lnTo>
                    <a:pt x="0" y="2304"/>
                  </a:lnTo>
                  <a:lnTo>
                    <a:pt x="1" y="2293"/>
                  </a:lnTo>
                  <a:lnTo>
                    <a:pt x="3" y="2281"/>
                  </a:lnTo>
                  <a:lnTo>
                    <a:pt x="5" y="2268"/>
                  </a:lnTo>
                  <a:lnTo>
                    <a:pt x="12" y="2243"/>
                  </a:lnTo>
                  <a:lnTo>
                    <a:pt x="28" y="2192"/>
                  </a:lnTo>
                  <a:lnTo>
                    <a:pt x="28" y="2192"/>
                  </a:lnTo>
                  <a:lnTo>
                    <a:pt x="94" y="1963"/>
                  </a:lnTo>
                  <a:lnTo>
                    <a:pt x="158" y="1734"/>
                  </a:lnTo>
                  <a:lnTo>
                    <a:pt x="223" y="1504"/>
                  </a:lnTo>
                  <a:lnTo>
                    <a:pt x="290" y="1275"/>
                  </a:lnTo>
                  <a:lnTo>
                    <a:pt x="290" y="1275"/>
                  </a:lnTo>
                  <a:lnTo>
                    <a:pt x="305" y="1226"/>
                  </a:lnTo>
                  <a:lnTo>
                    <a:pt x="322" y="1178"/>
                  </a:lnTo>
                  <a:lnTo>
                    <a:pt x="339" y="1128"/>
                  </a:lnTo>
                  <a:lnTo>
                    <a:pt x="360" y="1080"/>
                  </a:lnTo>
                  <a:lnTo>
                    <a:pt x="380" y="1031"/>
                  </a:lnTo>
                  <a:lnTo>
                    <a:pt x="404" y="985"/>
                  </a:lnTo>
                  <a:lnTo>
                    <a:pt x="429" y="938"/>
                  </a:lnTo>
                  <a:lnTo>
                    <a:pt x="454" y="894"/>
                  </a:lnTo>
                  <a:lnTo>
                    <a:pt x="454" y="894"/>
                  </a:lnTo>
                  <a:lnTo>
                    <a:pt x="470" y="869"/>
                  </a:lnTo>
                  <a:lnTo>
                    <a:pt x="485" y="844"/>
                  </a:lnTo>
                  <a:lnTo>
                    <a:pt x="499" y="821"/>
                  </a:lnTo>
                  <a:lnTo>
                    <a:pt x="513" y="797"/>
                  </a:lnTo>
                  <a:lnTo>
                    <a:pt x="528" y="774"/>
                  </a:lnTo>
                  <a:lnTo>
                    <a:pt x="544" y="751"/>
                  </a:lnTo>
                  <a:lnTo>
                    <a:pt x="554" y="742"/>
                  </a:lnTo>
                  <a:lnTo>
                    <a:pt x="562" y="731"/>
                  </a:lnTo>
                  <a:lnTo>
                    <a:pt x="573" y="721"/>
                  </a:lnTo>
                  <a:lnTo>
                    <a:pt x="584" y="712"/>
                  </a:lnTo>
                  <a:lnTo>
                    <a:pt x="584" y="712"/>
                  </a:lnTo>
                  <a:lnTo>
                    <a:pt x="606" y="693"/>
                  </a:lnTo>
                  <a:lnTo>
                    <a:pt x="629" y="676"/>
                  </a:lnTo>
                  <a:lnTo>
                    <a:pt x="676" y="640"/>
                  </a:lnTo>
                  <a:lnTo>
                    <a:pt x="699" y="622"/>
                  </a:lnTo>
                  <a:lnTo>
                    <a:pt x="722" y="603"/>
                  </a:lnTo>
                  <a:lnTo>
                    <a:pt x="742" y="583"/>
                  </a:lnTo>
                  <a:lnTo>
                    <a:pt x="762" y="563"/>
                  </a:lnTo>
                  <a:lnTo>
                    <a:pt x="773" y="558"/>
                  </a:lnTo>
                  <a:lnTo>
                    <a:pt x="773" y="558"/>
                  </a:lnTo>
                  <a:lnTo>
                    <a:pt x="785" y="590"/>
                  </a:lnTo>
                  <a:lnTo>
                    <a:pt x="796" y="621"/>
                  </a:lnTo>
                  <a:lnTo>
                    <a:pt x="805" y="652"/>
                  </a:lnTo>
                  <a:lnTo>
                    <a:pt x="812" y="683"/>
                  </a:lnTo>
                  <a:lnTo>
                    <a:pt x="818" y="714"/>
                  </a:lnTo>
                  <a:lnTo>
                    <a:pt x="822" y="744"/>
                  </a:lnTo>
                  <a:lnTo>
                    <a:pt x="824" y="773"/>
                  </a:lnTo>
                  <a:lnTo>
                    <a:pt x="825" y="801"/>
                  </a:lnTo>
                  <a:lnTo>
                    <a:pt x="825" y="801"/>
                  </a:lnTo>
                  <a:lnTo>
                    <a:pt x="824" y="857"/>
                  </a:lnTo>
                  <a:lnTo>
                    <a:pt x="825" y="922"/>
                  </a:lnTo>
                  <a:lnTo>
                    <a:pt x="826" y="956"/>
                  </a:lnTo>
                  <a:lnTo>
                    <a:pt x="827" y="992"/>
                  </a:lnTo>
                  <a:lnTo>
                    <a:pt x="830" y="1028"/>
                  </a:lnTo>
                  <a:lnTo>
                    <a:pt x="835" y="1063"/>
                  </a:lnTo>
                  <a:lnTo>
                    <a:pt x="840" y="1098"/>
                  </a:lnTo>
                  <a:lnTo>
                    <a:pt x="848" y="1131"/>
                  </a:lnTo>
                  <a:lnTo>
                    <a:pt x="853" y="1149"/>
                  </a:lnTo>
                  <a:lnTo>
                    <a:pt x="857" y="1164"/>
                  </a:lnTo>
                  <a:lnTo>
                    <a:pt x="863" y="1180"/>
                  </a:lnTo>
                  <a:lnTo>
                    <a:pt x="869" y="1194"/>
                  </a:lnTo>
                  <a:lnTo>
                    <a:pt x="876" y="1209"/>
                  </a:lnTo>
                  <a:lnTo>
                    <a:pt x="883" y="1222"/>
                  </a:lnTo>
                  <a:lnTo>
                    <a:pt x="892" y="1235"/>
                  </a:lnTo>
                  <a:lnTo>
                    <a:pt x="900" y="1247"/>
                  </a:lnTo>
                  <a:lnTo>
                    <a:pt x="910" y="1258"/>
                  </a:lnTo>
                  <a:lnTo>
                    <a:pt x="921" y="1267"/>
                  </a:lnTo>
                  <a:lnTo>
                    <a:pt x="932" y="1277"/>
                  </a:lnTo>
                  <a:lnTo>
                    <a:pt x="944" y="1285"/>
                  </a:lnTo>
                  <a:lnTo>
                    <a:pt x="944" y="1285"/>
                  </a:lnTo>
                  <a:lnTo>
                    <a:pt x="960" y="1293"/>
                  </a:lnTo>
                  <a:lnTo>
                    <a:pt x="975" y="1300"/>
                  </a:lnTo>
                  <a:lnTo>
                    <a:pt x="990" y="1305"/>
                  </a:lnTo>
                  <a:lnTo>
                    <a:pt x="1005" y="1308"/>
                  </a:lnTo>
                  <a:lnTo>
                    <a:pt x="1020" y="1310"/>
                  </a:lnTo>
                  <a:lnTo>
                    <a:pt x="1035" y="1310"/>
                  </a:lnTo>
                  <a:lnTo>
                    <a:pt x="1050" y="1310"/>
                  </a:lnTo>
                  <a:lnTo>
                    <a:pt x="1065" y="1308"/>
                  </a:lnTo>
                  <a:lnTo>
                    <a:pt x="1080" y="1305"/>
                  </a:lnTo>
                  <a:lnTo>
                    <a:pt x="1094" y="1300"/>
                  </a:lnTo>
                  <a:lnTo>
                    <a:pt x="1110" y="1294"/>
                  </a:lnTo>
                  <a:lnTo>
                    <a:pt x="1124" y="1287"/>
                  </a:lnTo>
                  <a:lnTo>
                    <a:pt x="1138" y="1279"/>
                  </a:lnTo>
                  <a:lnTo>
                    <a:pt x="1152" y="1269"/>
                  </a:lnTo>
                  <a:lnTo>
                    <a:pt x="1167" y="1259"/>
                  </a:lnTo>
                  <a:lnTo>
                    <a:pt x="1180" y="1248"/>
                  </a:lnTo>
                  <a:lnTo>
                    <a:pt x="1194" y="1236"/>
                  </a:lnTo>
                  <a:lnTo>
                    <a:pt x="1208" y="1222"/>
                  </a:lnTo>
                  <a:lnTo>
                    <a:pt x="1220" y="1208"/>
                  </a:lnTo>
                  <a:lnTo>
                    <a:pt x="1234" y="1193"/>
                  </a:lnTo>
                  <a:lnTo>
                    <a:pt x="1260" y="1160"/>
                  </a:lnTo>
                  <a:lnTo>
                    <a:pt x="1286" y="1126"/>
                  </a:lnTo>
                  <a:lnTo>
                    <a:pt x="1311" y="1088"/>
                  </a:lnTo>
                  <a:lnTo>
                    <a:pt x="1335" y="1048"/>
                  </a:lnTo>
                  <a:lnTo>
                    <a:pt x="1357" y="1007"/>
                  </a:lnTo>
                  <a:lnTo>
                    <a:pt x="1380" y="964"/>
                  </a:lnTo>
                  <a:lnTo>
                    <a:pt x="1401" y="920"/>
                  </a:lnTo>
                  <a:lnTo>
                    <a:pt x="1422" y="874"/>
                  </a:lnTo>
                  <a:lnTo>
                    <a:pt x="1442" y="828"/>
                  </a:lnTo>
                  <a:lnTo>
                    <a:pt x="1461" y="783"/>
                  </a:lnTo>
                  <a:lnTo>
                    <a:pt x="1479" y="737"/>
                  </a:lnTo>
                  <a:lnTo>
                    <a:pt x="1495" y="692"/>
                  </a:lnTo>
                  <a:lnTo>
                    <a:pt x="1511" y="648"/>
                  </a:lnTo>
                  <a:lnTo>
                    <a:pt x="1525" y="605"/>
                  </a:lnTo>
                  <a:lnTo>
                    <a:pt x="1551" y="524"/>
                  </a:lnTo>
                  <a:lnTo>
                    <a:pt x="1573" y="451"/>
                  </a:lnTo>
                  <a:lnTo>
                    <a:pt x="1588" y="391"/>
                  </a:lnTo>
                  <a:lnTo>
                    <a:pt x="1599" y="345"/>
                  </a:lnTo>
                  <a:lnTo>
                    <a:pt x="1599" y="345"/>
                  </a:lnTo>
                  <a:lnTo>
                    <a:pt x="1604" y="314"/>
                  </a:lnTo>
                  <a:lnTo>
                    <a:pt x="1612" y="280"/>
                  </a:lnTo>
                  <a:lnTo>
                    <a:pt x="1619" y="243"/>
                  </a:lnTo>
                  <a:lnTo>
                    <a:pt x="1627" y="205"/>
                  </a:lnTo>
                  <a:lnTo>
                    <a:pt x="1632" y="167"/>
                  </a:lnTo>
                  <a:lnTo>
                    <a:pt x="1633" y="148"/>
                  </a:lnTo>
                  <a:lnTo>
                    <a:pt x="1634" y="130"/>
                  </a:lnTo>
                  <a:lnTo>
                    <a:pt x="1633" y="113"/>
                  </a:lnTo>
                  <a:lnTo>
                    <a:pt x="1632" y="96"/>
                  </a:lnTo>
                  <a:lnTo>
                    <a:pt x="1629" y="80"/>
                  </a:lnTo>
                  <a:lnTo>
                    <a:pt x="1624" y="66"/>
                  </a:lnTo>
                  <a:lnTo>
                    <a:pt x="1624" y="66"/>
                  </a:lnTo>
                  <a:lnTo>
                    <a:pt x="1618" y="48"/>
                  </a:lnTo>
                  <a:lnTo>
                    <a:pt x="1613" y="35"/>
                  </a:lnTo>
                  <a:lnTo>
                    <a:pt x="1613" y="35"/>
                  </a:lnTo>
                  <a:lnTo>
                    <a:pt x="1684" y="23"/>
                  </a:lnTo>
                  <a:lnTo>
                    <a:pt x="1757" y="12"/>
                  </a:lnTo>
                  <a:lnTo>
                    <a:pt x="1794" y="8"/>
                  </a:lnTo>
                  <a:lnTo>
                    <a:pt x="1831" y="5"/>
                  </a:lnTo>
                  <a:lnTo>
                    <a:pt x="1869" y="2"/>
                  </a:lnTo>
                  <a:lnTo>
                    <a:pt x="1907" y="0"/>
                  </a:lnTo>
                  <a:lnTo>
                    <a:pt x="1943" y="0"/>
                  </a:lnTo>
                  <a:lnTo>
                    <a:pt x="1981" y="0"/>
                  </a:lnTo>
                  <a:lnTo>
                    <a:pt x="2019" y="2"/>
                  </a:lnTo>
                  <a:lnTo>
                    <a:pt x="2055" y="6"/>
                  </a:lnTo>
                  <a:lnTo>
                    <a:pt x="2092" y="11"/>
                  </a:lnTo>
                  <a:lnTo>
                    <a:pt x="2129" y="19"/>
                  </a:lnTo>
                  <a:lnTo>
                    <a:pt x="2163" y="27"/>
                  </a:lnTo>
                  <a:lnTo>
                    <a:pt x="2199" y="38"/>
                  </a:lnTo>
                  <a:lnTo>
                    <a:pt x="2199" y="38"/>
                  </a:lnTo>
                  <a:lnTo>
                    <a:pt x="2242" y="54"/>
                  </a:lnTo>
                  <a:lnTo>
                    <a:pt x="2285" y="72"/>
                  </a:lnTo>
                  <a:lnTo>
                    <a:pt x="2327" y="92"/>
                  </a:lnTo>
                  <a:lnTo>
                    <a:pt x="2369" y="114"/>
                  </a:lnTo>
                  <a:lnTo>
                    <a:pt x="2410" y="136"/>
                  </a:lnTo>
                  <a:lnTo>
                    <a:pt x="2450" y="161"/>
                  </a:lnTo>
                  <a:lnTo>
                    <a:pt x="2491" y="187"/>
                  </a:lnTo>
                  <a:lnTo>
                    <a:pt x="2529" y="214"/>
                  </a:lnTo>
                  <a:lnTo>
                    <a:pt x="2568" y="242"/>
                  </a:lnTo>
                  <a:lnTo>
                    <a:pt x="2606" y="271"/>
                  </a:lnTo>
                  <a:lnTo>
                    <a:pt x="2644" y="300"/>
                  </a:lnTo>
                  <a:lnTo>
                    <a:pt x="2681" y="329"/>
                  </a:lnTo>
                  <a:lnTo>
                    <a:pt x="2754" y="390"/>
                  </a:lnTo>
                  <a:lnTo>
                    <a:pt x="2824" y="450"/>
                  </a:lnTo>
                  <a:lnTo>
                    <a:pt x="2824" y="450"/>
                  </a:lnTo>
                  <a:lnTo>
                    <a:pt x="2865" y="487"/>
                  </a:lnTo>
                  <a:lnTo>
                    <a:pt x="2904" y="525"/>
                  </a:lnTo>
                  <a:lnTo>
                    <a:pt x="2943" y="564"/>
                  </a:lnTo>
                  <a:lnTo>
                    <a:pt x="2982" y="603"/>
                  </a:lnTo>
                  <a:lnTo>
                    <a:pt x="3019" y="644"/>
                  </a:lnTo>
                  <a:lnTo>
                    <a:pt x="3056" y="685"/>
                  </a:lnTo>
                  <a:lnTo>
                    <a:pt x="3129" y="768"/>
                  </a:lnTo>
                  <a:lnTo>
                    <a:pt x="3129" y="768"/>
                  </a:lnTo>
                  <a:lnTo>
                    <a:pt x="3201" y="853"/>
                  </a:lnTo>
                  <a:lnTo>
                    <a:pt x="3201" y="853"/>
                  </a:lnTo>
                  <a:lnTo>
                    <a:pt x="3218" y="874"/>
                  </a:lnTo>
                  <a:lnTo>
                    <a:pt x="3234" y="897"/>
                  </a:lnTo>
                  <a:lnTo>
                    <a:pt x="3266" y="942"/>
                  </a:lnTo>
                  <a:lnTo>
                    <a:pt x="3298" y="990"/>
                  </a:lnTo>
                  <a:lnTo>
                    <a:pt x="3328" y="1039"/>
                  </a:lnTo>
                  <a:lnTo>
                    <a:pt x="3358" y="1086"/>
                  </a:lnTo>
                  <a:lnTo>
                    <a:pt x="3389" y="1132"/>
                  </a:lnTo>
                  <a:lnTo>
                    <a:pt x="3405" y="1155"/>
                  </a:lnTo>
                  <a:lnTo>
                    <a:pt x="3423" y="1178"/>
                  </a:lnTo>
                  <a:lnTo>
                    <a:pt x="3440" y="1199"/>
                  </a:lnTo>
                  <a:lnTo>
                    <a:pt x="3458" y="1220"/>
                  </a:lnTo>
                  <a:lnTo>
                    <a:pt x="3458" y="1220"/>
                  </a:lnTo>
                  <a:lnTo>
                    <a:pt x="3578" y="1350"/>
                  </a:lnTo>
                  <a:lnTo>
                    <a:pt x="3637" y="1416"/>
                  </a:lnTo>
                  <a:lnTo>
                    <a:pt x="3696" y="1483"/>
                  </a:lnTo>
                  <a:lnTo>
                    <a:pt x="3754" y="1550"/>
                  </a:lnTo>
                  <a:lnTo>
                    <a:pt x="3812" y="1618"/>
                  </a:lnTo>
                  <a:lnTo>
                    <a:pt x="3867" y="1687"/>
                  </a:lnTo>
                  <a:lnTo>
                    <a:pt x="3919" y="1757"/>
                  </a:lnTo>
                  <a:lnTo>
                    <a:pt x="3919" y="1757"/>
                  </a:lnTo>
                  <a:lnTo>
                    <a:pt x="3969" y="1828"/>
                  </a:lnTo>
                  <a:lnTo>
                    <a:pt x="4016" y="1902"/>
                  </a:lnTo>
                  <a:lnTo>
                    <a:pt x="4063" y="1975"/>
                  </a:lnTo>
                  <a:lnTo>
                    <a:pt x="4109" y="2051"/>
                  </a:lnTo>
                  <a:lnTo>
                    <a:pt x="4197" y="2201"/>
                  </a:lnTo>
                  <a:lnTo>
                    <a:pt x="4243" y="2274"/>
                  </a:lnTo>
                  <a:lnTo>
                    <a:pt x="4287" y="2348"/>
                  </a:lnTo>
                  <a:lnTo>
                    <a:pt x="4287" y="2348"/>
                  </a:lnTo>
                  <a:lnTo>
                    <a:pt x="4329" y="2416"/>
                  </a:lnTo>
                  <a:lnTo>
                    <a:pt x="4372" y="2484"/>
                  </a:lnTo>
                  <a:lnTo>
                    <a:pt x="4414" y="2553"/>
                  </a:lnTo>
                  <a:lnTo>
                    <a:pt x="4455" y="2623"/>
                  </a:lnTo>
                  <a:lnTo>
                    <a:pt x="4496" y="2694"/>
                  </a:lnTo>
                  <a:lnTo>
                    <a:pt x="4534" y="2765"/>
                  </a:lnTo>
                  <a:lnTo>
                    <a:pt x="4572" y="2836"/>
                  </a:lnTo>
                  <a:lnTo>
                    <a:pt x="4609" y="2910"/>
                  </a:lnTo>
                  <a:lnTo>
                    <a:pt x="4609" y="2910"/>
                  </a:lnTo>
                  <a:lnTo>
                    <a:pt x="4659" y="3009"/>
                  </a:lnTo>
                  <a:lnTo>
                    <a:pt x="4686" y="3060"/>
                  </a:lnTo>
                  <a:lnTo>
                    <a:pt x="4715" y="3112"/>
                  </a:lnTo>
                  <a:lnTo>
                    <a:pt x="4746" y="3163"/>
                  </a:lnTo>
                  <a:lnTo>
                    <a:pt x="4777" y="3214"/>
                  </a:lnTo>
                  <a:lnTo>
                    <a:pt x="4809" y="3266"/>
                  </a:lnTo>
                  <a:lnTo>
                    <a:pt x="4844" y="3316"/>
                  </a:lnTo>
                  <a:lnTo>
                    <a:pt x="4879" y="3364"/>
                  </a:lnTo>
                  <a:lnTo>
                    <a:pt x="4917" y="3412"/>
                  </a:lnTo>
                  <a:lnTo>
                    <a:pt x="4936" y="3434"/>
                  </a:lnTo>
                  <a:lnTo>
                    <a:pt x="4957" y="3456"/>
                  </a:lnTo>
                  <a:lnTo>
                    <a:pt x="4976" y="3477"/>
                  </a:lnTo>
                  <a:lnTo>
                    <a:pt x="4998" y="3499"/>
                  </a:lnTo>
                  <a:lnTo>
                    <a:pt x="5018" y="3520"/>
                  </a:lnTo>
                  <a:lnTo>
                    <a:pt x="5040" y="3539"/>
                  </a:lnTo>
                  <a:lnTo>
                    <a:pt x="5062" y="3558"/>
                  </a:lnTo>
                  <a:lnTo>
                    <a:pt x="5084" y="3576"/>
                  </a:lnTo>
                  <a:lnTo>
                    <a:pt x="5108" y="3593"/>
                  </a:lnTo>
                  <a:lnTo>
                    <a:pt x="5131" y="3609"/>
                  </a:lnTo>
                  <a:lnTo>
                    <a:pt x="5155" y="3625"/>
                  </a:lnTo>
                  <a:lnTo>
                    <a:pt x="5179" y="3639"/>
                  </a:lnTo>
                  <a:lnTo>
                    <a:pt x="5184" y="3645"/>
                  </a:lnTo>
                  <a:lnTo>
                    <a:pt x="5184" y="3645"/>
                  </a:lnTo>
                  <a:lnTo>
                    <a:pt x="5180" y="3665"/>
                  </a:lnTo>
                  <a:lnTo>
                    <a:pt x="5174" y="3686"/>
                  </a:lnTo>
                  <a:lnTo>
                    <a:pt x="5167" y="3705"/>
                  </a:lnTo>
                  <a:lnTo>
                    <a:pt x="5159" y="3726"/>
                  </a:lnTo>
                  <a:lnTo>
                    <a:pt x="5150" y="3745"/>
                  </a:lnTo>
                  <a:lnTo>
                    <a:pt x="5139" y="3765"/>
                  </a:lnTo>
                  <a:lnTo>
                    <a:pt x="5127" y="3783"/>
                  </a:lnTo>
                  <a:lnTo>
                    <a:pt x="5115" y="3802"/>
                  </a:lnTo>
                  <a:lnTo>
                    <a:pt x="5115" y="3802"/>
                  </a:lnTo>
                  <a:lnTo>
                    <a:pt x="5096" y="3827"/>
                  </a:lnTo>
                  <a:lnTo>
                    <a:pt x="5075" y="3853"/>
                  </a:lnTo>
                  <a:lnTo>
                    <a:pt x="5053" y="3877"/>
                  </a:lnTo>
                  <a:lnTo>
                    <a:pt x="5030" y="3901"/>
                  </a:lnTo>
                  <a:lnTo>
                    <a:pt x="5005" y="3923"/>
                  </a:lnTo>
                  <a:lnTo>
                    <a:pt x="4981" y="3946"/>
                  </a:lnTo>
                  <a:lnTo>
                    <a:pt x="4955" y="3967"/>
                  </a:lnTo>
                  <a:lnTo>
                    <a:pt x="4929" y="3989"/>
                  </a:lnTo>
                  <a:lnTo>
                    <a:pt x="4902" y="4008"/>
                  </a:lnTo>
                  <a:lnTo>
                    <a:pt x="4876" y="4028"/>
                  </a:lnTo>
                  <a:lnTo>
                    <a:pt x="4824" y="4065"/>
                  </a:lnTo>
                  <a:lnTo>
                    <a:pt x="4774" y="4097"/>
                  </a:lnTo>
                  <a:lnTo>
                    <a:pt x="4727" y="4126"/>
                  </a:lnTo>
                  <a:lnTo>
                    <a:pt x="4727" y="4126"/>
                  </a:lnTo>
                  <a:lnTo>
                    <a:pt x="4639" y="4182"/>
                  </a:lnTo>
                  <a:lnTo>
                    <a:pt x="4551" y="4239"/>
                  </a:lnTo>
                  <a:lnTo>
                    <a:pt x="4462" y="4300"/>
                  </a:lnTo>
                  <a:lnTo>
                    <a:pt x="4376" y="4361"/>
                  </a:lnTo>
                  <a:lnTo>
                    <a:pt x="4290" y="4425"/>
                  </a:lnTo>
                  <a:lnTo>
                    <a:pt x="4205" y="4491"/>
                  </a:lnTo>
                  <a:lnTo>
                    <a:pt x="4121" y="4557"/>
                  </a:lnTo>
                  <a:lnTo>
                    <a:pt x="4039" y="4624"/>
                  </a:lnTo>
                  <a:lnTo>
                    <a:pt x="4039" y="4624"/>
                  </a:lnTo>
                  <a:lnTo>
                    <a:pt x="4002" y="4652"/>
                  </a:lnTo>
                  <a:lnTo>
                    <a:pt x="3965" y="4680"/>
                  </a:lnTo>
                  <a:lnTo>
                    <a:pt x="3928" y="4706"/>
                  </a:lnTo>
                  <a:lnTo>
                    <a:pt x="3889" y="4730"/>
                  </a:lnTo>
                  <a:lnTo>
                    <a:pt x="3851" y="4754"/>
                  </a:lnTo>
                  <a:lnTo>
                    <a:pt x="3813" y="4777"/>
                  </a:lnTo>
                  <a:lnTo>
                    <a:pt x="3773" y="4799"/>
                  </a:lnTo>
                  <a:lnTo>
                    <a:pt x="3734" y="4820"/>
                  </a:lnTo>
                  <a:lnTo>
                    <a:pt x="3694" y="4839"/>
                  </a:lnTo>
                  <a:lnTo>
                    <a:pt x="3653" y="4858"/>
                  </a:lnTo>
                  <a:lnTo>
                    <a:pt x="3612" y="4875"/>
                  </a:lnTo>
                  <a:lnTo>
                    <a:pt x="3571" y="4892"/>
                  </a:lnTo>
                  <a:lnTo>
                    <a:pt x="3530" y="4907"/>
                  </a:lnTo>
                  <a:lnTo>
                    <a:pt x="3488" y="4923"/>
                  </a:lnTo>
                  <a:lnTo>
                    <a:pt x="3446" y="4937"/>
                  </a:lnTo>
                  <a:lnTo>
                    <a:pt x="3403" y="4950"/>
                  </a:lnTo>
                  <a:lnTo>
                    <a:pt x="3361" y="4962"/>
                  </a:lnTo>
                  <a:lnTo>
                    <a:pt x="3318" y="4974"/>
                  </a:lnTo>
                  <a:lnTo>
                    <a:pt x="3275" y="4985"/>
                  </a:lnTo>
                  <a:lnTo>
                    <a:pt x="3231" y="4995"/>
                  </a:lnTo>
                  <a:lnTo>
                    <a:pt x="3188" y="5005"/>
                  </a:lnTo>
                  <a:lnTo>
                    <a:pt x="3144" y="5013"/>
                  </a:lnTo>
                  <a:lnTo>
                    <a:pt x="3055" y="5029"/>
                  </a:lnTo>
                  <a:lnTo>
                    <a:pt x="2966" y="5043"/>
                  </a:lnTo>
                  <a:lnTo>
                    <a:pt x="2876" y="5056"/>
                  </a:lnTo>
                  <a:lnTo>
                    <a:pt x="2786" y="5066"/>
                  </a:lnTo>
                  <a:lnTo>
                    <a:pt x="2694" y="5076"/>
                  </a:lnTo>
                  <a:lnTo>
                    <a:pt x="2694" y="5076"/>
                  </a:lnTo>
                  <a:lnTo>
                    <a:pt x="2632" y="5080"/>
                  </a:lnTo>
                  <a:lnTo>
                    <a:pt x="2569" y="5083"/>
                  </a:lnTo>
                  <a:lnTo>
                    <a:pt x="2506" y="5087"/>
                  </a:lnTo>
                  <a:lnTo>
                    <a:pt x="2441" y="5087"/>
                  </a:lnTo>
                  <a:lnTo>
                    <a:pt x="2441" y="5087"/>
                  </a:lnTo>
                  <a:lnTo>
                    <a:pt x="2385" y="5087"/>
                  </a:lnTo>
                  <a:lnTo>
                    <a:pt x="2327" y="5085"/>
                  </a:lnTo>
                  <a:lnTo>
                    <a:pt x="2327" y="5085"/>
                  </a:lnTo>
                  <a:lnTo>
                    <a:pt x="2327" y="5073"/>
                  </a:lnTo>
                  <a:lnTo>
                    <a:pt x="2328" y="5060"/>
                  </a:lnTo>
                  <a:lnTo>
                    <a:pt x="2330" y="5046"/>
                  </a:lnTo>
                  <a:lnTo>
                    <a:pt x="2333" y="5033"/>
                  </a:lnTo>
                  <a:lnTo>
                    <a:pt x="2341" y="5007"/>
                  </a:lnTo>
                  <a:lnTo>
                    <a:pt x="2351" y="4980"/>
                  </a:lnTo>
                  <a:lnTo>
                    <a:pt x="2360" y="4954"/>
                  </a:lnTo>
                  <a:lnTo>
                    <a:pt x="2369" y="4927"/>
                  </a:lnTo>
                  <a:lnTo>
                    <a:pt x="2372" y="4913"/>
                  </a:lnTo>
                  <a:lnTo>
                    <a:pt x="2374" y="4899"/>
                  </a:lnTo>
                  <a:lnTo>
                    <a:pt x="2376" y="4886"/>
                  </a:lnTo>
                  <a:lnTo>
                    <a:pt x="2378" y="4872"/>
                  </a:lnTo>
                  <a:lnTo>
                    <a:pt x="2378" y="4872"/>
                  </a:lnTo>
                  <a:lnTo>
                    <a:pt x="2376" y="4855"/>
                  </a:lnTo>
                  <a:lnTo>
                    <a:pt x="2374" y="4837"/>
                  </a:lnTo>
                  <a:lnTo>
                    <a:pt x="2372" y="4820"/>
                  </a:lnTo>
                  <a:lnTo>
                    <a:pt x="2368" y="4804"/>
                  </a:lnTo>
                  <a:lnTo>
                    <a:pt x="2364" y="4788"/>
                  </a:lnTo>
                  <a:lnTo>
                    <a:pt x="2358" y="4771"/>
                  </a:lnTo>
                  <a:lnTo>
                    <a:pt x="2346" y="4740"/>
                  </a:lnTo>
                  <a:lnTo>
                    <a:pt x="2332" y="4710"/>
                  </a:lnTo>
                  <a:lnTo>
                    <a:pt x="2318" y="4678"/>
                  </a:lnTo>
                  <a:lnTo>
                    <a:pt x="2305" y="4646"/>
                  </a:lnTo>
                  <a:lnTo>
                    <a:pt x="2292" y="4613"/>
                  </a:lnTo>
                  <a:lnTo>
                    <a:pt x="2292" y="4613"/>
                  </a:lnTo>
                  <a:lnTo>
                    <a:pt x="2286" y="4585"/>
                  </a:lnTo>
                  <a:lnTo>
                    <a:pt x="2280" y="4557"/>
                  </a:lnTo>
                  <a:lnTo>
                    <a:pt x="2269" y="4499"/>
                  </a:lnTo>
                  <a:lnTo>
                    <a:pt x="2263" y="4470"/>
                  </a:lnTo>
                  <a:lnTo>
                    <a:pt x="2257" y="4441"/>
                  </a:lnTo>
                  <a:lnTo>
                    <a:pt x="2248" y="4413"/>
                  </a:lnTo>
                  <a:lnTo>
                    <a:pt x="2239" y="4385"/>
                  </a:lnTo>
                  <a:lnTo>
                    <a:pt x="2239" y="4385"/>
                  </a:lnTo>
                  <a:lnTo>
                    <a:pt x="2225" y="4354"/>
                  </a:lnTo>
                  <a:lnTo>
                    <a:pt x="2208" y="4322"/>
                  </a:lnTo>
                  <a:lnTo>
                    <a:pt x="2192" y="4293"/>
                  </a:lnTo>
                  <a:lnTo>
                    <a:pt x="2174" y="4263"/>
                  </a:lnTo>
                  <a:lnTo>
                    <a:pt x="2137" y="4205"/>
                  </a:lnTo>
                  <a:lnTo>
                    <a:pt x="2100" y="4147"/>
                  </a:lnTo>
                  <a:lnTo>
                    <a:pt x="2091" y="4139"/>
                  </a:lnTo>
                  <a:lnTo>
                    <a:pt x="2091" y="4139"/>
                  </a:lnTo>
                  <a:lnTo>
                    <a:pt x="2116" y="4106"/>
                  </a:lnTo>
                  <a:lnTo>
                    <a:pt x="2141" y="4071"/>
                  </a:lnTo>
                  <a:lnTo>
                    <a:pt x="2162" y="4037"/>
                  </a:lnTo>
                  <a:lnTo>
                    <a:pt x="2184" y="4000"/>
                  </a:lnTo>
                  <a:lnTo>
                    <a:pt x="2203" y="3963"/>
                  </a:lnTo>
                  <a:lnTo>
                    <a:pt x="2221" y="3926"/>
                  </a:lnTo>
                  <a:lnTo>
                    <a:pt x="2239" y="3889"/>
                  </a:lnTo>
                  <a:lnTo>
                    <a:pt x="2256" y="3850"/>
                  </a:lnTo>
                  <a:lnTo>
                    <a:pt x="2271" y="3811"/>
                  </a:lnTo>
                  <a:lnTo>
                    <a:pt x="2287" y="3772"/>
                  </a:lnTo>
                  <a:lnTo>
                    <a:pt x="2316" y="3692"/>
                  </a:lnTo>
                  <a:lnTo>
                    <a:pt x="2344" y="3612"/>
                  </a:lnTo>
                  <a:lnTo>
                    <a:pt x="2373" y="3533"/>
                  </a:lnTo>
                  <a:lnTo>
                    <a:pt x="2373" y="3533"/>
                  </a:lnTo>
                  <a:lnTo>
                    <a:pt x="2389" y="3487"/>
                  </a:lnTo>
                  <a:lnTo>
                    <a:pt x="2405" y="3438"/>
                  </a:lnTo>
                  <a:lnTo>
                    <a:pt x="2419" y="3385"/>
                  </a:lnTo>
                  <a:lnTo>
                    <a:pt x="2431" y="3332"/>
                  </a:lnTo>
                  <a:lnTo>
                    <a:pt x="2444" y="3278"/>
                  </a:lnTo>
                  <a:lnTo>
                    <a:pt x="2456" y="3225"/>
                  </a:lnTo>
                  <a:lnTo>
                    <a:pt x="2477" y="3128"/>
                  </a:lnTo>
                  <a:lnTo>
                    <a:pt x="2477" y="3128"/>
                  </a:lnTo>
                  <a:lnTo>
                    <a:pt x="2486" y="3081"/>
                  </a:lnTo>
                  <a:lnTo>
                    <a:pt x="2497" y="3036"/>
                  </a:lnTo>
                  <a:lnTo>
                    <a:pt x="2519" y="2949"/>
                  </a:lnTo>
                  <a:lnTo>
                    <a:pt x="2540" y="2863"/>
                  </a:lnTo>
                  <a:lnTo>
                    <a:pt x="2561" y="2779"/>
                  </a:lnTo>
                  <a:lnTo>
                    <a:pt x="2570" y="2737"/>
                  </a:lnTo>
                  <a:lnTo>
                    <a:pt x="2579" y="2695"/>
                  </a:lnTo>
                  <a:lnTo>
                    <a:pt x="2588" y="2652"/>
                  </a:lnTo>
                  <a:lnTo>
                    <a:pt x="2595" y="2609"/>
                  </a:lnTo>
                  <a:lnTo>
                    <a:pt x="2601" y="2566"/>
                  </a:lnTo>
                  <a:lnTo>
                    <a:pt x="2606" y="2521"/>
                  </a:lnTo>
                  <a:lnTo>
                    <a:pt x="2609" y="2476"/>
                  </a:lnTo>
                  <a:lnTo>
                    <a:pt x="2610" y="2430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8887FFB-CBF9-8FE4-949C-1778B826C3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5" y="635"/>
              <a:ext cx="1297" cy="1271"/>
            </a:xfrm>
            <a:custGeom>
              <a:avLst/>
              <a:gdLst>
                <a:gd name="T0" fmla="*/ 2272 w 5184"/>
                <a:gd name="T1" fmla="*/ 2322 h 5087"/>
                <a:gd name="T2" fmla="*/ 1705 w 5184"/>
                <a:gd name="T3" fmla="*/ 2168 h 5087"/>
                <a:gd name="T4" fmla="*/ 1576 w 5184"/>
                <a:gd name="T5" fmla="*/ 2566 h 5087"/>
                <a:gd name="T6" fmla="*/ 1553 w 5184"/>
                <a:gd name="T7" fmla="*/ 3132 h 5087"/>
                <a:gd name="T8" fmla="*/ 1490 w 5184"/>
                <a:gd name="T9" fmla="*/ 3357 h 5087"/>
                <a:gd name="T10" fmla="*/ 1212 w 5184"/>
                <a:gd name="T11" fmla="*/ 3115 h 5087"/>
                <a:gd name="T12" fmla="*/ 997 w 5184"/>
                <a:gd name="T13" fmla="*/ 2883 h 5087"/>
                <a:gd name="T14" fmla="*/ 772 w 5184"/>
                <a:gd name="T15" fmla="*/ 2802 h 5087"/>
                <a:gd name="T16" fmla="*/ 370 w 5184"/>
                <a:gd name="T17" fmla="*/ 2569 h 5087"/>
                <a:gd name="T18" fmla="*/ 131 w 5184"/>
                <a:gd name="T19" fmla="*/ 2446 h 5087"/>
                <a:gd name="T20" fmla="*/ 12 w 5184"/>
                <a:gd name="T21" fmla="*/ 2359 h 5087"/>
                <a:gd name="T22" fmla="*/ 5 w 5184"/>
                <a:gd name="T23" fmla="*/ 2268 h 5087"/>
                <a:gd name="T24" fmla="*/ 290 w 5184"/>
                <a:gd name="T25" fmla="*/ 1275 h 5087"/>
                <a:gd name="T26" fmla="*/ 454 w 5184"/>
                <a:gd name="T27" fmla="*/ 894 h 5087"/>
                <a:gd name="T28" fmla="*/ 554 w 5184"/>
                <a:gd name="T29" fmla="*/ 742 h 5087"/>
                <a:gd name="T30" fmla="*/ 699 w 5184"/>
                <a:gd name="T31" fmla="*/ 622 h 5087"/>
                <a:gd name="T32" fmla="*/ 805 w 5184"/>
                <a:gd name="T33" fmla="*/ 652 h 5087"/>
                <a:gd name="T34" fmla="*/ 825 w 5184"/>
                <a:gd name="T35" fmla="*/ 922 h 5087"/>
                <a:gd name="T36" fmla="*/ 857 w 5184"/>
                <a:gd name="T37" fmla="*/ 1164 h 5087"/>
                <a:gd name="T38" fmla="*/ 921 w 5184"/>
                <a:gd name="T39" fmla="*/ 1267 h 5087"/>
                <a:gd name="T40" fmla="*/ 1020 w 5184"/>
                <a:gd name="T41" fmla="*/ 1310 h 5087"/>
                <a:gd name="T42" fmla="*/ 1138 w 5184"/>
                <a:gd name="T43" fmla="*/ 1279 h 5087"/>
                <a:gd name="T44" fmla="*/ 1260 w 5184"/>
                <a:gd name="T45" fmla="*/ 1160 h 5087"/>
                <a:gd name="T46" fmla="*/ 1442 w 5184"/>
                <a:gd name="T47" fmla="*/ 828 h 5087"/>
                <a:gd name="T48" fmla="*/ 1588 w 5184"/>
                <a:gd name="T49" fmla="*/ 391 h 5087"/>
                <a:gd name="T50" fmla="*/ 1633 w 5184"/>
                <a:gd name="T51" fmla="*/ 148 h 5087"/>
                <a:gd name="T52" fmla="*/ 1613 w 5184"/>
                <a:gd name="T53" fmla="*/ 35 h 5087"/>
                <a:gd name="T54" fmla="*/ 1943 w 5184"/>
                <a:gd name="T55" fmla="*/ 0 h 5087"/>
                <a:gd name="T56" fmla="*/ 2199 w 5184"/>
                <a:gd name="T57" fmla="*/ 38 h 5087"/>
                <a:gd name="T58" fmla="*/ 2529 w 5184"/>
                <a:gd name="T59" fmla="*/ 214 h 5087"/>
                <a:gd name="T60" fmla="*/ 2865 w 5184"/>
                <a:gd name="T61" fmla="*/ 487 h 5087"/>
                <a:gd name="T62" fmla="*/ 3201 w 5184"/>
                <a:gd name="T63" fmla="*/ 853 h 5087"/>
                <a:gd name="T64" fmla="*/ 3389 w 5184"/>
                <a:gd name="T65" fmla="*/ 1132 h 5087"/>
                <a:gd name="T66" fmla="*/ 3696 w 5184"/>
                <a:gd name="T67" fmla="*/ 1483 h 5087"/>
                <a:gd name="T68" fmla="*/ 4063 w 5184"/>
                <a:gd name="T69" fmla="*/ 1975 h 5087"/>
                <a:gd name="T70" fmla="*/ 4414 w 5184"/>
                <a:gd name="T71" fmla="*/ 2553 h 5087"/>
                <a:gd name="T72" fmla="*/ 4686 w 5184"/>
                <a:gd name="T73" fmla="*/ 3060 h 5087"/>
                <a:gd name="T74" fmla="*/ 4936 w 5184"/>
                <a:gd name="T75" fmla="*/ 3434 h 5087"/>
                <a:gd name="T76" fmla="*/ 5108 w 5184"/>
                <a:gd name="T77" fmla="*/ 3593 h 5087"/>
                <a:gd name="T78" fmla="*/ 5167 w 5184"/>
                <a:gd name="T79" fmla="*/ 3705 h 5087"/>
                <a:gd name="T80" fmla="*/ 5075 w 5184"/>
                <a:gd name="T81" fmla="*/ 3853 h 5087"/>
                <a:gd name="T82" fmla="*/ 4876 w 5184"/>
                <a:gd name="T83" fmla="*/ 4028 h 5087"/>
                <a:gd name="T84" fmla="*/ 4376 w 5184"/>
                <a:gd name="T85" fmla="*/ 4361 h 5087"/>
                <a:gd name="T86" fmla="*/ 3928 w 5184"/>
                <a:gd name="T87" fmla="*/ 4706 h 5087"/>
                <a:gd name="T88" fmla="*/ 3612 w 5184"/>
                <a:gd name="T89" fmla="*/ 4875 h 5087"/>
                <a:gd name="T90" fmla="*/ 3275 w 5184"/>
                <a:gd name="T91" fmla="*/ 4985 h 5087"/>
                <a:gd name="T92" fmla="*/ 2694 w 5184"/>
                <a:gd name="T93" fmla="*/ 5076 h 5087"/>
                <a:gd name="T94" fmla="*/ 2327 w 5184"/>
                <a:gd name="T95" fmla="*/ 5085 h 5087"/>
                <a:gd name="T96" fmla="*/ 2360 w 5184"/>
                <a:gd name="T97" fmla="*/ 4954 h 5087"/>
                <a:gd name="T98" fmla="*/ 2374 w 5184"/>
                <a:gd name="T99" fmla="*/ 4837 h 5087"/>
                <a:gd name="T100" fmla="*/ 2305 w 5184"/>
                <a:gd name="T101" fmla="*/ 4646 h 5087"/>
                <a:gd name="T102" fmla="*/ 2248 w 5184"/>
                <a:gd name="T103" fmla="*/ 4413 h 5087"/>
                <a:gd name="T104" fmla="*/ 2100 w 5184"/>
                <a:gd name="T105" fmla="*/ 4147 h 5087"/>
                <a:gd name="T106" fmla="*/ 2221 w 5184"/>
                <a:gd name="T107" fmla="*/ 3926 h 5087"/>
                <a:gd name="T108" fmla="*/ 2373 w 5184"/>
                <a:gd name="T109" fmla="*/ 3533 h 5087"/>
                <a:gd name="T110" fmla="*/ 2477 w 5184"/>
                <a:gd name="T111" fmla="*/ 3128 h 5087"/>
                <a:gd name="T112" fmla="*/ 2588 w 5184"/>
                <a:gd name="T113" fmla="*/ 2652 h 5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184" h="5087">
                  <a:moveTo>
                    <a:pt x="2610" y="2430"/>
                  </a:moveTo>
                  <a:lnTo>
                    <a:pt x="2610" y="2430"/>
                  </a:lnTo>
                  <a:lnTo>
                    <a:pt x="2538" y="2408"/>
                  </a:lnTo>
                  <a:lnTo>
                    <a:pt x="2466" y="2386"/>
                  </a:lnTo>
                  <a:lnTo>
                    <a:pt x="2394" y="2364"/>
                  </a:lnTo>
                  <a:lnTo>
                    <a:pt x="2323" y="2338"/>
                  </a:lnTo>
                  <a:lnTo>
                    <a:pt x="2323" y="2338"/>
                  </a:lnTo>
                  <a:lnTo>
                    <a:pt x="2272" y="2322"/>
                  </a:lnTo>
                  <a:lnTo>
                    <a:pt x="2222" y="2307"/>
                  </a:lnTo>
                  <a:lnTo>
                    <a:pt x="2121" y="2276"/>
                  </a:lnTo>
                  <a:lnTo>
                    <a:pt x="1915" y="2219"/>
                  </a:lnTo>
                  <a:lnTo>
                    <a:pt x="1915" y="2219"/>
                  </a:lnTo>
                  <a:lnTo>
                    <a:pt x="1836" y="2196"/>
                  </a:lnTo>
                  <a:lnTo>
                    <a:pt x="1793" y="2187"/>
                  </a:lnTo>
                  <a:lnTo>
                    <a:pt x="1749" y="2177"/>
                  </a:lnTo>
                  <a:lnTo>
                    <a:pt x="1705" y="2168"/>
                  </a:lnTo>
                  <a:lnTo>
                    <a:pt x="1661" y="2162"/>
                  </a:lnTo>
                  <a:lnTo>
                    <a:pt x="1640" y="2160"/>
                  </a:lnTo>
                  <a:lnTo>
                    <a:pt x="1618" y="2158"/>
                  </a:lnTo>
                  <a:lnTo>
                    <a:pt x="1596" y="2158"/>
                  </a:lnTo>
                  <a:lnTo>
                    <a:pt x="1576" y="2157"/>
                  </a:lnTo>
                  <a:lnTo>
                    <a:pt x="1576" y="2157"/>
                  </a:lnTo>
                  <a:lnTo>
                    <a:pt x="1576" y="2362"/>
                  </a:lnTo>
                  <a:lnTo>
                    <a:pt x="1576" y="2566"/>
                  </a:lnTo>
                  <a:lnTo>
                    <a:pt x="1576" y="2566"/>
                  </a:lnTo>
                  <a:lnTo>
                    <a:pt x="1575" y="2647"/>
                  </a:lnTo>
                  <a:lnTo>
                    <a:pt x="1574" y="2727"/>
                  </a:lnTo>
                  <a:lnTo>
                    <a:pt x="1572" y="2808"/>
                  </a:lnTo>
                  <a:lnTo>
                    <a:pt x="1568" y="2890"/>
                  </a:lnTo>
                  <a:lnTo>
                    <a:pt x="1564" y="2970"/>
                  </a:lnTo>
                  <a:lnTo>
                    <a:pt x="1560" y="3051"/>
                  </a:lnTo>
                  <a:lnTo>
                    <a:pt x="1553" y="3132"/>
                  </a:lnTo>
                  <a:lnTo>
                    <a:pt x="1545" y="3213"/>
                  </a:lnTo>
                  <a:lnTo>
                    <a:pt x="1545" y="3213"/>
                  </a:lnTo>
                  <a:lnTo>
                    <a:pt x="1536" y="3297"/>
                  </a:lnTo>
                  <a:lnTo>
                    <a:pt x="1531" y="3339"/>
                  </a:lnTo>
                  <a:lnTo>
                    <a:pt x="1524" y="3381"/>
                  </a:lnTo>
                  <a:lnTo>
                    <a:pt x="1522" y="3381"/>
                  </a:lnTo>
                  <a:lnTo>
                    <a:pt x="1522" y="3381"/>
                  </a:lnTo>
                  <a:lnTo>
                    <a:pt x="1490" y="3357"/>
                  </a:lnTo>
                  <a:lnTo>
                    <a:pt x="1456" y="3331"/>
                  </a:lnTo>
                  <a:lnTo>
                    <a:pt x="1422" y="3304"/>
                  </a:lnTo>
                  <a:lnTo>
                    <a:pt x="1386" y="3275"/>
                  </a:lnTo>
                  <a:lnTo>
                    <a:pt x="1352" y="3244"/>
                  </a:lnTo>
                  <a:lnTo>
                    <a:pt x="1316" y="3213"/>
                  </a:lnTo>
                  <a:lnTo>
                    <a:pt x="1281" y="3182"/>
                  </a:lnTo>
                  <a:lnTo>
                    <a:pt x="1246" y="3148"/>
                  </a:lnTo>
                  <a:lnTo>
                    <a:pt x="1212" y="3115"/>
                  </a:lnTo>
                  <a:lnTo>
                    <a:pt x="1177" y="3081"/>
                  </a:lnTo>
                  <a:lnTo>
                    <a:pt x="1144" y="3048"/>
                  </a:lnTo>
                  <a:lnTo>
                    <a:pt x="1112" y="3015"/>
                  </a:lnTo>
                  <a:lnTo>
                    <a:pt x="1081" y="2981"/>
                  </a:lnTo>
                  <a:lnTo>
                    <a:pt x="1051" y="2948"/>
                  </a:lnTo>
                  <a:lnTo>
                    <a:pt x="1023" y="2915"/>
                  </a:lnTo>
                  <a:lnTo>
                    <a:pt x="997" y="2883"/>
                  </a:lnTo>
                  <a:lnTo>
                    <a:pt x="997" y="2883"/>
                  </a:lnTo>
                  <a:lnTo>
                    <a:pt x="962" y="2868"/>
                  </a:lnTo>
                  <a:lnTo>
                    <a:pt x="926" y="2854"/>
                  </a:lnTo>
                  <a:lnTo>
                    <a:pt x="926" y="2854"/>
                  </a:lnTo>
                  <a:lnTo>
                    <a:pt x="888" y="2840"/>
                  </a:lnTo>
                  <a:lnTo>
                    <a:pt x="848" y="2827"/>
                  </a:lnTo>
                  <a:lnTo>
                    <a:pt x="810" y="2815"/>
                  </a:lnTo>
                  <a:lnTo>
                    <a:pt x="772" y="2802"/>
                  </a:lnTo>
                  <a:lnTo>
                    <a:pt x="772" y="2802"/>
                  </a:lnTo>
                  <a:lnTo>
                    <a:pt x="742" y="2789"/>
                  </a:lnTo>
                  <a:lnTo>
                    <a:pt x="712" y="2775"/>
                  </a:lnTo>
                  <a:lnTo>
                    <a:pt x="683" y="2760"/>
                  </a:lnTo>
                  <a:lnTo>
                    <a:pt x="654" y="2744"/>
                  </a:lnTo>
                  <a:lnTo>
                    <a:pt x="597" y="2710"/>
                  </a:lnTo>
                  <a:lnTo>
                    <a:pt x="540" y="2676"/>
                  </a:lnTo>
                  <a:lnTo>
                    <a:pt x="426" y="2603"/>
                  </a:lnTo>
                  <a:lnTo>
                    <a:pt x="370" y="2569"/>
                  </a:lnTo>
                  <a:lnTo>
                    <a:pt x="341" y="2553"/>
                  </a:lnTo>
                  <a:lnTo>
                    <a:pt x="312" y="2536"/>
                  </a:lnTo>
                  <a:lnTo>
                    <a:pt x="312" y="2536"/>
                  </a:lnTo>
                  <a:lnTo>
                    <a:pt x="283" y="2521"/>
                  </a:lnTo>
                  <a:lnTo>
                    <a:pt x="253" y="2506"/>
                  </a:lnTo>
                  <a:lnTo>
                    <a:pt x="192" y="2477"/>
                  </a:lnTo>
                  <a:lnTo>
                    <a:pt x="161" y="2461"/>
                  </a:lnTo>
                  <a:lnTo>
                    <a:pt x="131" y="2446"/>
                  </a:lnTo>
                  <a:lnTo>
                    <a:pt x="101" y="2429"/>
                  </a:lnTo>
                  <a:lnTo>
                    <a:pt x="73" y="2411"/>
                  </a:lnTo>
                  <a:lnTo>
                    <a:pt x="73" y="2411"/>
                  </a:lnTo>
                  <a:lnTo>
                    <a:pt x="49" y="2395"/>
                  </a:lnTo>
                  <a:lnTo>
                    <a:pt x="28" y="2378"/>
                  </a:lnTo>
                  <a:lnTo>
                    <a:pt x="28" y="2378"/>
                  </a:lnTo>
                  <a:lnTo>
                    <a:pt x="19" y="2369"/>
                  </a:lnTo>
                  <a:lnTo>
                    <a:pt x="12" y="2359"/>
                  </a:lnTo>
                  <a:lnTo>
                    <a:pt x="6" y="2349"/>
                  </a:lnTo>
                  <a:lnTo>
                    <a:pt x="3" y="2339"/>
                  </a:lnTo>
                  <a:lnTo>
                    <a:pt x="1" y="2327"/>
                  </a:lnTo>
                  <a:lnTo>
                    <a:pt x="0" y="2316"/>
                  </a:lnTo>
                  <a:lnTo>
                    <a:pt x="0" y="2304"/>
                  </a:lnTo>
                  <a:lnTo>
                    <a:pt x="1" y="2293"/>
                  </a:lnTo>
                  <a:lnTo>
                    <a:pt x="3" y="2281"/>
                  </a:lnTo>
                  <a:lnTo>
                    <a:pt x="5" y="2268"/>
                  </a:lnTo>
                  <a:lnTo>
                    <a:pt x="12" y="2243"/>
                  </a:lnTo>
                  <a:lnTo>
                    <a:pt x="28" y="2192"/>
                  </a:lnTo>
                  <a:lnTo>
                    <a:pt x="28" y="2192"/>
                  </a:lnTo>
                  <a:lnTo>
                    <a:pt x="94" y="1963"/>
                  </a:lnTo>
                  <a:lnTo>
                    <a:pt x="158" y="1734"/>
                  </a:lnTo>
                  <a:lnTo>
                    <a:pt x="223" y="1504"/>
                  </a:lnTo>
                  <a:lnTo>
                    <a:pt x="290" y="1275"/>
                  </a:lnTo>
                  <a:lnTo>
                    <a:pt x="290" y="1275"/>
                  </a:lnTo>
                  <a:lnTo>
                    <a:pt x="305" y="1226"/>
                  </a:lnTo>
                  <a:lnTo>
                    <a:pt x="322" y="1178"/>
                  </a:lnTo>
                  <a:lnTo>
                    <a:pt x="339" y="1128"/>
                  </a:lnTo>
                  <a:lnTo>
                    <a:pt x="360" y="1080"/>
                  </a:lnTo>
                  <a:lnTo>
                    <a:pt x="380" y="1031"/>
                  </a:lnTo>
                  <a:lnTo>
                    <a:pt x="404" y="985"/>
                  </a:lnTo>
                  <a:lnTo>
                    <a:pt x="429" y="938"/>
                  </a:lnTo>
                  <a:lnTo>
                    <a:pt x="454" y="894"/>
                  </a:lnTo>
                  <a:lnTo>
                    <a:pt x="454" y="894"/>
                  </a:lnTo>
                  <a:lnTo>
                    <a:pt x="470" y="869"/>
                  </a:lnTo>
                  <a:lnTo>
                    <a:pt x="485" y="844"/>
                  </a:lnTo>
                  <a:lnTo>
                    <a:pt x="499" y="821"/>
                  </a:lnTo>
                  <a:lnTo>
                    <a:pt x="513" y="797"/>
                  </a:lnTo>
                  <a:lnTo>
                    <a:pt x="528" y="774"/>
                  </a:lnTo>
                  <a:lnTo>
                    <a:pt x="544" y="751"/>
                  </a:lnTo>
                  <a:lnTo>
                    <a:pt x="554" y="742"/>
                  </a:lnTo>
                  <a:lnTo>
                    <a:pt x="562" y="731"/>
                  </a:lnTo>
                  <a:lnTo>
                    <a:pt x="573" y="721"/>
                  </a:lnTo>
                  <a:lnTo>
                    <a:pt x="584" y="712"/>
                  </a:lnTo>
                  <a:lnTo>
                    <a:pt x="584" y="712"/>
                  </a:lnTo>
                  <a:lnTo>
                    <a:pt x="606" y="693"/>
                  </a:lnTo>
                  <a:lnTo>
                    <a:pt x="629" y="676"/>
                  </a:lnTo>
                  <a:lnTo>
                    <a:pt x="676" y="640"/>
                  </a:lnTo>
                  <a:lnTo>
                    <a:pt x="699" y="622"/>
                  </a:lnTo>
                  <a:lnTo>
                    <a:pt x="722" y="603"/>
                  </a:lnTo>
                  <a:lnTo>
                    <a:pt x="742" y="583"/>
                  </a:lnTo>
                  <a:lnTo>
                    <a:pt x="762" y="563"/>
                  </a:lnTo>
                  <a:lnTo>
                    <a:pt x="773" y="558"/>
                  </a:lnTo>
                  <a:lnTo>
                    <a:pt x="773" y="558"/>
                  </a:lnTo>
                  <a:lnTo>
                    <a:pt x="785" y="590"/>
                  </a:lnTo>
                  <a:lnTo>
                    <a:pt x="796" y="621"/>
                  </a:lnTo>
                  <a:lnTo>
                    <a:pt x="805" y="652"/>
                  </a:lnTo>
                  <a:lnTo>
                    <a:pt x="812" y="683"/>
                  </a:lnTo>
                  <a:lnTo>
                    <a:pt x="818" y="714"/>
                  </a:lnTo>
                  <a:lnTo>
                    <a:pt x="822" y="744"/>
                  </a:lnTo>
                  <a:lnTo>
                    <a:pt x="824" y="773"/>
                  </a:lnTo>
                  <a:lnTo>
                    <a:pt x="825" y="801"/>
                  </a:lnTo>
                  <a:lnTo>
                    <a:pt x="825" y="801"/>
                  </a:lnTo>
                  <a:lnTo>
                    <a:pt x="824" y="857"/>
                  </a:lnTo>
                  <a:lnTo>
                    <a:pt x="825" y="922"/>
                  </a:lnTo>
                  <a:lnTo>
                    <a:pt x="826" y="956"/>
                  </a:lnTo>
                  <a:lnTo>
                    <a:pt x="827" y="992"/>
                  </a:lnTo>
                  <a:lnTo>
                    <a:pt x="830" y="1028"/>
                  </a:lnTo>
                  <a:lnTo>
                    <a:pt x="835" y="1063"/>
                  </a:lnTo>
                  <a:lnTo>
                    <a:pt x="840" y="1098"/>
                  </a:lnTo>
                  <a:lnTo>
                    <a:pt x="848" y="1131"/>
                  </a:lnTo>
                  <a:lnTo>
                    <a:pt x="853" y="1149"/>
                  </a:lnTo>
                  <a:lnTo>
                    <a:pt x="857" y="1164"/>
                  </a:lnTo>
                  <a:lnTo>
                    <a:pt x="863" y="1180"/>
                  </a:lnTo>
                  <a:lnTo>
                    <a:pt x="869" y="1194"/>
                  </a:lnTo>
                  <a:lnTo>
                    <a:pt x="876" y="1209"/>
                  </a:lnTo>
                  <a:lnTo>
                    <a:pt x="883" y="1222"/>
                  </a:lnTo>
                  <a:lnTo>
                    <a:pt x="892" y="1235"/>
                  </a:lnTo>
                  <a:lnTo>
                    <a:pt x="900" y="1247"/>
                  </a:lnTo>
                  <a:lnTo>
                    <a:pt x="910" y="1258"/>
                  </a:lnTo>
                  <a:lnTo>
                    <a:pt x="921" y="1267"/>
                  </a:lnTo>
                  <a:lnTo>
                    <a:pt x="932" y="1277"/>
                  </a:lnTo>
                  <a:lnTo>
                    <a:pt x="944" y="1285"/>
                  </a:lnTo>
                  <a:lnTo>
                    <a:pt x="944" y="1285"/>
                  </a:lnTo>
                  <a:lnTo>
                    <a:pt x="960" y="1293"/>
                  </a:lnTo>
                  <a:lnTo>
                    <a:pt x="975" y="1300"/>
                  </a:lnTo>
                  <a:lnTo>
                    <a:pt x="990" y="1305"/>
                  </a:lnTo>
                  <a:lnTo>
                    <a:pt x="1005" y="1308"/>
                  </a:lnTo>
                  <a:lnTo>
                    <a:pt x="1020" y="1310"/>
                  </a:lnTo>
                  <a:lnTo>
                    <a:pt x="1035" y="1310"/>
                  </a:lnTo>
                  <a:lnTo>
                    <a:pt x="1050" y="1310"/>
                  </a:lnTo>
                  <a:lnTo>
                    <a:pt x="1065" y="1308"/>
                  </a:lnTo>
                  <a:lnTo>
                    <a:pt x="1080" y="1305"/>
                  </a:lnTo>
                  <a:lnTo>
                    <a:pt x="1094" y="1300"/>
                  </a:lnTo>
                  <a:lnTo>
                    <a:pt x="1110" y="1294"/>
                  </a:lnTo>
                  <a:lnTo>
                    <a:pt x="1124" y="1287"/>
                  </a:lnTo>
                  <a:lnTo>
                    <a:pt x="1138" y="1279"/>
                  </a:lnTo>
                  <a:lnTo>
                    <a:pt x="1152" y="1269"/>
                  </a:lnTo>
                  <a:lnTo>
                    <a:pt x="1167" y="1259"/>
                  </a:lnTo>
                  <a:lnTo>
                    <a:pt x="1180" y="1248"/>
                  </a:lnTo>
                  <a:lnTo>
                    <a:pt x="1194" y="1236"/>
                  </a:lnTo>
                  <a:lnTo>
                    <a:pt x="1208" y="1222"/>
                  </a:lnTo>
                  <a:lnTo>
                    <a:pt x="1220" y="1208"/>
                  </a:lnTo>
                  <a:lnTo>
                    <a:pt x="1234" y="1193"/>
                  </a:lnTo>
                  <a:lnTo>
                    <a:pt x="1260" y="1160"/>
                  </a:lnTo>
                  <a:lnTo>
                    <a:pt x="1286" y="1126"/>
                  </a:lnTo>
                  <a:lnTo>
                    <a:pt x="1311" y="1088"/>
                  </a:lnTo>
                  <a:lnTo>
                    <a:pt x="1335" y="1048"/>
                  </a:lnTo>
                  <a:lnTo>
                    <a:pt x="1357" y="1007"/>
                  </a:lnTo>
                  <a:lnTo>
                    <a:pt x="1380" y="964"/>
                  </a:lnTo>
                  <a:lnTo>
                    <a:pt x="1401" y="920"/>
                  </a:lnTo>
                  <a:lnTo>
                    <a:pt x="1422" y="874"/>
                  </a:lnTo>
                  <a:lnTo>
                    <a:pt x="1442" y="828"/>
                  </a:lnTo>
                  <a:lnTo>
                    <a:pt x="1461" y="783"/>
                  </a:lnTo>
                  <a:lnTo>
                    <a:pt x="1479" y="737"/>
                  </a:lnTo>
                  <a:lnTo>
                    <a:pt x="1495" y="692"/>
                  </a:lnTo>
                  <a:lnTo>
                    <a:pt x="1511" y="648"/>
                  </a:lnTo>
                  <a:lnTo>
                    <a:pt x="1525" y="605"/>
                  </a:lnTo>
                  <a:lnTo>
                    <a:pt x="1551" y="524"/>
                  </a:lnTo>
                  <a:lnTo>
                    <a:pt x="1573" y="451"/>
                  </a:lnTo>
                  <a:lnTo>
                    <a:pt x="1588" y="391"/>
                  </a:lnTo>
                  <a:lnTo>
                    <a:pt x="1599" y="345"/>
                  </a:lnTo>
                  <a:lnTo>
                    <a:pt x="1599" y="345"/>
                  </a:lnTo>
                  <a:lnTo>
                    <a:pt x="1604" y="314"/>
                  </a:lnTo>
                  <a:lnTo>
                    <a:pt x="1612" y="280"/>
                  </a:lnTo>
                  <a:lnTo>
                    <a:pt x="1619" y="243"/>
                  </a:lnTo>
                  <a:lnTo>
                    <a:pt x="1627" y="205"/>
                  </a:lnTo>
                  <a:lnTo>
                    <a:pt x="1632" y="167"/>
                  </a:lnTo>
                  <a:lnTo>
                    <a:pt x="1633" y="148"/>
                  </a:lnTo>
                  <a:lnTo>
                    <a:pt x="1634" y="130"/>
                  </a:lnTo>
                  <a:lnTo>
                    <a:pt x="1633" y="113"/>
                  </a:lnTo>
                  <a:lnTo>
                    <a:pt x="1632" y="96"/>
                  </a:lnTo>
                  <a:lnTo>
                    <a:pt x="1629" y="80"/>
                  </a:lnTo>
                  <a:lnTo>
                    <a:pt x="1624" y="66"/>
                  </a:lnTo>
                  <a:lnTo>
                    <a:pt x="1624" y="66"/>
                  </a:lnTo>
                  <a:lnTo>
                    <a:pt x="1618" y="48"/>
                  </a:lnTo>
                  <a:lnTo>
                    <a:pt x="1613" y="35"/>
                  </a:lnTo>
                  <a:lnTo>
                    <a:pt x="1613" y="35"/>
                  </a:lnTo>
                  <a:lnTo>
                    <a:pt x="1684" y="23"/>
                  </a:lnTo>
                  <a:lnTo>
                    <a:pt x="1757" y="12"/>
                  </a:lnTo>
                  <a:lnTo>
                    <a:pt x="1794" y="8"/>
                  </a:lnTo>
                  <a:lnTo>
                    <a:pt x="1831" y="5"/>
                  </a:lnTo>
                  <a:lnTo>
                    <a:pt x="1869" y="2"/>
                  </a:lnTo>
                  <a:lnTo>
                    <a:pt x="1907" y="0"/>
                  </a:lnTo>
                  <a:lnTo>
                    <a:pt x="1943" y="0"/>
                  </a:lnTo>
                  <a:lnTo>
                    <a:pt x="1981" y="0"/>
                  </a:lnTo>
                  <a:lnTo>
                    <a:pt x="2019" y="2"/>
                  </a:lnTo>
                  <a:lnTo>
                    <a:pt x="2055" y="6"/>
                  </a:lnTo>
                  <a:lnTo>
                    <a:pt x="2092" y="11"/>
                  </a:lnTo>
                  <a:lnTo>
                    <a:pt x="2129" y="19"/>
                  </a:lnTo>
                  <a:lnTo>
                    <a:pt x="2163" y="27"/>
                  </a:lnTo>
                  <a:lnTo>
                    <a:pt x="2199" y="38"/>
                  </a:lnTo>
                  <a:lnTo>
                    <a:pt x="2199" y="38"/>
                  </a:lnTo>
                  <a:lnTo>
                    <a:pt x="2242" y="54"/>
                  </a:lnTo>
                  <a:lnTo>
                    <a:pt x="2285" y="72"/>
                  </a:lnTo>
                  <a:lnTo>
                    <a:pt x="2327" y="92"/>
                  </a:lnTo>
                  <a:lnTo>
                    <a:pt x="2369" y="114"/>
                  </a:lnTo>
                  <a:lnTo>
                    <a:pt x="2410" y="136"/>
                  </a:lnTo>
                  <a:lnTo>
                    <a:pt x="2450" y="161"/>
                  </a:lnTo>
                  <a:lnTo>
                    <a:pt x="2491" y="187"/>
                  </a:lnTo>
                  <a:lnTo>
                    <a:pt x="2529" y="214"/>
                  </a:lnTo>
                  <a:lnTo>
                    <a:pt x="2568" y="242"/>
                  </a:lnTo>
                  <a:lnTo>
                    <a:pt x="2606" y="271"/>
                  </a:lnTo>
                  <a:lnTo>
                    <a:pt x="2644" y="300"/>
                  </a:lnTo>
                  <a:lnTo>
                    <a:pt x="2681" y="329"/>
                  </a:lnTo>
                  <a:lnTo>
                    <a:pt x="2754" y="390"/>
                  </a:lnTo>
                  <a:lnTo>
                    <a:pt x="2824" y="450"/>
                  </a:lnTo>
                  <a:lnTo>
                    <a:pt x="2824" y="450"/>
                  </a:lnTo>
                  <a:lnTo>
                    <a:pt x="2865" y="487"/>
                  </a:lnTo>
                  <a:lnTo>
                    <a:pt x="2904" y="525"/>
                  </a:lnTo>
                  <a:lnTo>
                    <a:pt x="2943" y="564"/>
                  </a:lnTo>
                  <a:lnTo>
                    <a:pt x="2982" y="603"/>
                  </a:lnTo>
                  <a:lnTo>
                    <a:pt x="3019" y="644"/>
                  </a:lnTo>
                  <a:lnTo>
                    <a:pt x="3056" y="685"/>
                  </a:lnTo>
                  <a:lnTo>
                    <a:pt x="3129" y="768"/>
                  </a:lnTo>
                  <a:lnTo>
                    <a:pt x="3129" y="768"/>
                  </a:lnTo>
                  <a:lnTo>
                    <a:pt x="3201" y="853"/>
                  </a:lnTo>
                  <a:lnTo>
                    <a:pt x="3201" y="853"/>
                  </a:lnTo>
                  <a:lnTo>
                    <a:pt x="3218" y="874"/>
                  </a:lnTo>
                  <a:lnTo>
                    <a:pt x="3234" y="897"/>
                  </a:lnTo>
                  <a:lnTo>
                    <a:pt x="3266" y="942"/>
                  </a:lnTo>
                  <a:lnTo>
                    <a:pt x="3298" y="990"/>
                  </a:lnTo>
                  <a:lnTo>
                    <a:pt x="3328" y="1039"/>
                  </a:lnTo>
                  <a:lnTo>
                    <a:pt x="3358" y="1086"/>
                  </a:lnTo>
                  <a:lnTo>
                    <a:pt x="3389" y="1132"/>
                  </a:lnTo>
                  <a:lnTo>
                    <a:pt x="3405" y="1155"/>
                  </a:lnTo>
                  <a:lnTo>
                    <a:pt x="3423" y="1178"/>
                  </a:lnTo>
                  <a:lnTo>
                    <a:pt x="3440" y="1199"/>
                  </a:lnTo>
                  <a:lnTo>
                    <a:pt x="3458" y="1220"/>
                  </a:lnTo>
                  <a:lnTo>
                    <a:pt x="3458" y="1220"/>
                  </a:lnTo>
                  <a:lnTo>
                    <a:pt x="3578" y="1350"/>
                  </a:lnTo>
                  <a:lnTo>
                    <a:pt x="3637" y="1416"/>
                  </a:lnTo>
                  <a:lnTo>
                    <a:pt x="3696" y="1483"/>
                  </a:lnTo>
                  <a:lnTo>
                    <a:pt x="3754" y="1550"/>
                  </a:lnTo>
                  <a:lnTo>
                    <a:pt x="3812" y="1618"/>
                  </a:lnTo>
                  <a:lnTo>
                    <a:pt x="3867" y="1687"/>
                  </a:lnTo>
                  <a:lnTo>
                    <a:pt x="3919" y="1757"/>
                  </a:lnTo>
                  <a:lnTo>
                    <a:pt x="3919" y="1757"/>
                  </a:lnTo>
                  <a:lnTo>
                    <a:pt x="3969" y="1828"/>
                  </a:lnTo>
                  <a:lnTo>
                    <a:pt x="4016" y="1902"/>
                  </a:lnTo>
                  <a:lnTo>
                    <a:pt x="4063" y="1975"/>
                  </a:lnTo>
                  <a:lnTo>
                    <a:pt x="4109" y="2051"/>
                  </a:lnTo>
                  <a:lnTo>
                    <a:pt x="4197" y="2201"/>
                  </a:lnTo>
                  <a:lnTo>
                    <a:pt x="4243" y="2274"/>
                  </a:lnTo>
                  <a:lnTo>
                    <a:pt x="4287" y="2348"/>
                  </a:lnTo>
                  <a:lnTo>
                    <a:pt x="4287" y="2348"/>
                  </a:lnTo>
                  <a:lnTo>
                    <a:pt x="4329" y="2416"/>
                  </a:lnTo>
                  <a:lnTo>
                    <a:pt x="4372" y="2484"/>
                  </a:lnTo>
                  <a:lnTo>
                    <a:pt x="4414" y="2553"/>
                  </a:lnTo>
                  <a:lnTo>
                    <a:pt x="4455" y="2623"/>
                  </a:lnTo>
                  <a:lnTo>
                    <a:pt x="4496" y="2694"/>
                  </a:lnTo>
                  <a:lnTo>
                    <a:pt x="4534" y="2765"/>
                  </a:lnTo>
                  <a:lnTo>
                    <a:pt x="4572" y="2836"/>
                  </a:lnTo>
                  <a:lnTo>
                    <a:pt x="4609" y="2910"/>
                  </a:lnTo>
                  <a:lnTo>
                    <a:pt x="4609" y="2910"/>
                  </a:lnTo>
                  <a:lnTo>
                    <a:pt x="4659" y="3009"/>
                  </a:lnTo>
                  <a:lnTo>
                    <a:pt x="4686" y="3060"/>
                  </a:lnTo>
                  <a:lnTo>
                    <a:pt x="4715" y="3112"/>
                  </a:lnTo>
                  <a:lnTo>
                    <a:pt x="4746" y="3163"/>
                  </a:lnTo>
                  <a:lnTo>
                    <a:pt x="4777" y="3214"/>
                  </a:lnTo>
                  <a:lnTo>
                    <a:pt x="4809" y="3266"/>
                  </a:lnTo>
                  <a:lnTo>
                    <a:pt x="4844" y="3316"/>
                  </a:lnTo>
                  <a:lnTo>
                    <a:pt x="4879" y="3364"/>
                  </a:lnTo>
                  <a:lnTo>
                    <a:pt x="4917" y="3412"/>
                  </a:lnTo>
                  <a:lnTo>
                    <a:pt x="4936" y="3434"/>
                  </a:lnTo>
                  <a:lnTo>
                    <a:pt x="4957" y="3456"/>
                  </a:lnTo>
                  <a:lnTo>
                    <a:pt x="4976" y="3477"/>
                  </a:lnTo>
                  <a:lnTo>
                    <a:pt x="4998" y="3499"/>
                  </a:lnTo>
                  <a:lnTo>
                    <a:pt x="5018" y="3520"/>
                  </a:lnTo>
                  <a:lnTo>
                    <a:pt x="5040" y="3539"/>
                  </a:lnTo>
                  <a:lnTo>
                    <a:pt x="5062" y="3558"/>
                  </a:lnTo>
                  <a:lnTo>
                    <a:pt x="5084" y="3576"/>
                  </a:lnTo>
                  <a:lnTo>
                    <a:pt x="5108" y="3593"/>
                  </a:lnTo>
                  <a:lnTo>
                    <a:pt x="5131" y="3609"/>
                  </a:lnTo>
                  <a:lnTo>
                    <a:pt x="5155" y="3625"/>
                  </a:lnTo>
                  <a:lnTo>
                    <a:pt x="5179" y="3639"/>
                  </a:lnTo>
                  <a:lnTo>
                    <a:pt x="5184" y="3645"/>
                  </a:lnTo>
                  <a:lnTo>
                    <a:pt x="5184" y="3645"/>
                  </a:lnTo>
                  <a:lnTo>
                    <a:pt x="5180" y="3665"/>
                  </a:lnTo>
                  <a:lnTo>
                    <a:pt x="5174" y="3686"/>
                  </a:lnTo>
                  <a:lnTo>
                    <a:pt x="5167" y="3705"/>
                  </a:lnTo>
                  <a:lnTo>
                    <a:pt x="5159" y="3726"/>
                  </a:lnTo>
                  <a:lnTo>
                    <a:pt x="5150" y="3745"/>
                  </a:lnTo>
                  <a:lnTo>
                    <a:pt x="5139" y="3765"/>
                  </a:lnTo>
                  <a:lnTo>
                    <a:pt x="5127" y="3783"/>
                  </a:lnTo>
                  <a:lnTo>
                    <a:pt x="5115" y="3802"/>
                  </a:lnTo>
                  <a:lnTo>
                    <a:pt x="5115" y="3802"/>
                  </a:lnTo>
                  <a:lnTo>
                    <a:pt x="5096" y="3827"/>
                  </a:lnTo>
                  <a:lnTo>
                    <a:pt x="5075" y="3853"/>
                  </a:lnTo>
                  <a:lnTo>
                    <a:pt x="5053" y="3877"/>
                  </a:lnTo>
                  <a:lnTo>
                    <a:pt x="5030" y="3901"/>
                  </a:lnTo>
                  <a:lnTo>
                    <a:pt x="5005" y="3923"/>
                  </a:lnTo>
                  <a:lnTo>
                    <a:pt x="4981" y="3946"/>
                  </a:lnTo>
                  <a:lnTo>
                    <a:pt x="4955" y="3967"/>
                  </a:lnTo>
                  <a:lnTo>
                    <a:pt x="4929" y="3989"/>
                  </a:lnTo>
                  <a:lnTo>
                    <a:pt x="4902" y="4008"/>
                  </a:lnTo>
                  <a:lnTo>
                    <a:pt x="4876" y="4028"/>
                  </a:lnTo>
                  <a:lnTo>
                    <a:pt x="4824" y="4065"/>
                  </a:lnTo>
                  <a:lnTo>
                    <a:pt x="4774" y="4097"/>
                  </a:lnTo>
                  <a:lnTo>
                    <a:pt x="4727" y="4126"/>
                  </a:lnTo>
                  <a:lnTo>
                    <a:pt x="4727" y="4126"/>
                  </a:lnTo>
                  <a:lnTo>
                    <a:pt x="4639" y="4182"/>
                  </a:lnTo>
                  <a:lnTo>
                    <a:pt x="4551" y="4239"/>
                  </a:lnTo>
                  <a:lnTo>
                    <a:pt x="4462" y="4300"/>
                  </a:lnTo>
                  <a:lnTo>
                    <a:pt x="4376" y="4361"/>
                  </a:lnTo>
                  <a:lnTo>
                    <a:pt x="4290" y="4425"/>
                  </a:lnTo>
                  <a:lnTo>
                    <a:pt x="4205" y="4491"/>
                  </a:lnTo>
                  <a:lnTo>
                    <a:pt x="4121" y="4557"/>
                  </a:lnTo>
                  <a:lnTo>
                    <a:pt x="4039" y="4624"/>
                  </a:lnTo>
                  <a:lnTo>
                    <a:pt x="4039" y="4624"/>
                  </a:lnTo>
                  <a:lnTo>
                    <a:pt x="4002" y="4652"/>
                  </a:lnTo>
                  <a:lnTo>
                    <a:pt x="3965" y="4680"/>
                  </a:lnTo>
                  <a:lnTo>
                    <a:pt x="3928" y="4706"/>
                  </a:lnTo>
                  <a:lnTo>
                    <a:pt x="3889" y="4730"/>
                  </a:lnTo>
                  <a:lnTo>
                    <a:pt x="3851" y="4754"/>
                  </a:lnTo>
                  <a:lnTo>
                    <a:pt x="3813" y="4777"/>
                  </a:lnTo>
                  <a:lnTo>
                    <a:pt x="3773" y="4799"/>
                  </a:lnTo>
                  <a:lnTo>
                    <a:pt x="3734" y="4820"/>
                  </a:lnTo>
                  <a:lnTo>
                    <a:pt x="3694" y="4839"/>
                  </a:lnTo>
                  <a:lnTo>
                    <a:pt x="3653" y="4858"/>
                  </a:lnTo>
                  <a:lnTo>
                    <a:pt x="3612" y="4875"/>
                  </a:lnTo>
                  <a:lnTo>
                    <a:pt x="3571" y="4892"/>
                  </a:lnTo>
                  <a:lnTo>
                    <a:pt x="3530" y="4907"/>
                  </a:lnTo>
                  <a:lnTo>
                    <a:pt x="3488" y="4923"/>
                  </a:lnTo>
                  <a:lnTo>
                    <a:pt x="3446" y="4937"/>
                  </a:lnTo>
                  <a:lnTo>
                    <a:pt x="3403" y="4950"/>
                  </a:lnTo>
                  <a:lnTo>
                    <a:pt x="3361" y="4962"/>
                  </a:lnTo>
                  <a:lnTo>
                    <a:pt x="3318" y="4974"/>
                  </a:lnTo>
                  <a:lnTo>
                    <a:pt x="3275" y="4985"/>
                  </a:lnTo>
                  <a:lnTo>
                    <a:pt x="3231" y="4995"/>
                  </a:lnTo>
                  <a:lnTo>
                    <a:pt x="3188" y="5005"/>
                  </a:lnTo>
                  <a:lnTo>
                    <a:pt x="3144" y="5013"/>
                  </a:lnTo>
                  <a:lnTo>
                    <a:pt x="3055" y="5029"/>
                  </a:lnTo>
                  <a:lnTo>
                    <a:pt x="2966" y="5043"/>
                  </a:lnTo>
                  <a:lnTo>
                    <a:pt x="2876" y="5056"/>
                  </a:lnTo>
                  <a:lnTo>
                    <a:pt x="2786" y="5066"/>
                  </a:lnTo>
                  <a:lnTo>
                    <a:pt x="2694" y="5076"/>
                  </a:lnTo>
                  <a:lnTo>
                    <a:pt x="2694" y="5076"/>
                  </a:lnTo>
                  <a:lnTo>
                    <a:pt x="2632" y="5080"/>
                  </a:lnTo>
                  <a:lnTo>
                    <a:pt x="2569" y="5083"/>
                  </a:lnTo>
                  <a:lnTo>
                    <a:pt x="2506" y="5087"/>
                  </a:lnTo>
                  <a:lnTo>
                    <a:pt x="2441" y="5087"/>
                  </a:lnTo>
                  <a:lnTo>
                    <a:pt x="2441" y="5087"/>
                  </a:lnTo>
                  <a:lnTo>
                    <a:pt x="2385" y="5087"/>
                  </a:lnTo>
                  <a:lnTo>
                    <a:pt x="2327" y="5085"/>
                  </a:lnTo>
                  <a:lnTo>
                    <a:pt x="2327" y="5085"/>
                  </a:lnTo>
                  <a:lnTo>
                    <a:pt x="2327" y="5073"/>
                  </a:lnTo>
                  <a:lnTo>
                    <a:pt x="2328" y="5060"/>
                  </a:lnTo>
                  <a:lnTo>
                    <a:pt x="2330" y="5046"/>
                  </a:lnTo>
                  <a:lnTo>
                    <a:pt x="2333" y="5033"/>
                  </a:lnTo>
                  <a:lnTo>
                    <a:pt x="2341" y="5007"/>
                  </a:lnTo>
                  <a:lnTo>
                    <a:pt x="2351" y="4980"/>
                  </a:lnTo>
                  <a:lnTo>
                    <a:pt x="2360" y="4954"/>
                  </a:lnTo>
                  <a:lnTo>
                    <a:pt x="2369" y="4927"/>
                  </a:lnTo>
                  <a:lnTo>
                    <a:pt x="2372" y="4913"/>
                  </a:lnTo>
                  <a:lnTo>
                    <a:pt x="2374" y="4899"/>
                  </a:lnTo>
                  <a:lnTo>
                    <a:pt x="2376" y="4886"/>
                  </a:lnTo>
                  <a:lnTo>
                    <a:pt x="2378" y="4872"/>
                  </a:lnTo>
                  <a:lnTo>
                    <a:pt x="2378" y="4872"/>
                  </a:lnTo>
                  <a:lnTo>
                    <a:pt x="2376" y="4855"/>
                  </a:lnTo>
                  <a:lnTo>
                    <a:pt x="2374" y="4837"/>
                  </a:lnTo>
                  <a:lnTo>
                    <a:pt x="2372" y="4820"/>
                  </a:lnTo>
                  <a:lnTo>
                    <a:pt x="2368" y="4804"/>
                  </a:lnTo>
                  <a:lnTo>
                    <a:pt x="2364" y="4788"/>
                  </a:lnTo>
                  <a:lnTo>
                    <a:pt x="2358" y="4771"/>
                  </a:lnTo>
                  <a:lnTo>
                    <a:pt x="2346" y="4740"/>
                  </a:lnTo>
                  <a:lnTo>
                    <a:pt x="2332" y="4710"/>
                  </a:lnTo>
                  <a:lnTo>
                    <a:pt x="2318" y="4678"/>
                  </a:lnTo>
                  <a:lnTo>
                    <a:pt x="2305" y="4646"/>
                  </a:lnTo>
                  <a:lnTo>
                    <a:pt x="2292" y="4613"/>
                  </a:lnTo>
                  <a:lnTo>
                    <a:pt x="2292" y="4613"/>
                  </a:lnTo>
                  <a:lnTo>
                    <a:pt x="2286" y="4585"/>
                  </a:lnTo>
                  <a:lnTo>
                    <a:pt x="2280" y="4557"/>
                  </a:lnTo>
                  <a:lnTo>
                    <a:pt x="2269" y="4499"/>
                  </a:lnTo>
                  <a:lnTo>
                    <a:pt x="2263" y="4470"/>
                  </a:lnTo>
                  <a:lnTo>
                    <a:pt x="2257" y="4441"/>
                  </a:lnTo>
                  <a:lnTo>
                    <a:pt x="2248" y="4413"/>
                  </a:lnTo>
                  <a:lnTo>
                    <a:pt x="2239" y="4385"/>
                  </a:lnTo>
                  <a:lnTo>
                    <a:pt x="2239" y="4385"/>
                  </a:lnTo>
                  <a:lnTo>
                    <a:pt x="2225" y="4354"/>
                  </a:lnTo>
                  <a:lnTo>
                    <a:pt x="2208" y="4322"/>
                  </a:lnTo>
                  <a:lnTo>
                    <a:pt x="2192" y="4293"/>
                  </a:lnTo>
                  <a:lnTo>
                    <a:pt x="2174" y="4263"/>
                  </a:lnTo>
                  <a:lnTo>
                    <a:pt x="2137" y="4205"/>
                  </a:lnTo>
                  <a:lnTo>
                    <a:pt x="2100" y="4147"/>
                  </a:lnTo>
                  <a:lnTo>
                    <a:pt x="2091" y="4139"/>
                  </a:lnTo>
                  <a:lnTo>
                    <a:pt x="2091" y="4139"/>
                  </a:lnTo>
                  <a:lnTo>
                    <a:pt x="2116" y="4106"/>
                  </a:lnTo>
                  <a:lnTo>
                    <a:pt x="2141" y="4071"/>
                  </a:lnTo>
                  <a:lnTo>
                    <a:pt x="2162" y="4037"/>
                  </a:lnTo>
                  <a:lnTo>
                    <a:pt x="2184" y="4000"/>
                  </a:lnTo>
                  <a:lnTo>
                    <a:pt x="2203" y="3963"/>
                  </a:lnTo>
                  <a:lnTo>
                    <a:pt x="2221" y="3926"/>
                  </a:lnTo>
                  <a:lnTo>
                    <a:pt x="2239" y="3889"/>
                  </a:lnTo>
                  <a:lnTo>
                    <a:pt x="2256" y="3850"/>
                  </a:lnTo>
                  <a:lnTo>
                    <a:pt x="2271" y="3811"/>
                  </a:lnTo>
                  <a:lnTo>
                    <a:pt x="2287" y="3772"/>
                  </a:lnTo>
                  <a:lnTo>
                    <a:pt x="2316" y="3692"/>
                  </a:lnTo>
                  <a:lnTo>
                    <a:pt x="2344" y="3612"/>
                  </a:lnTo>
                  <a:lnTo>
                    <a:pt x="2373" y="3533"/>
                  </a:lnTo>
                  <a:lnTo>
                    <a:pt x="2373" y="3533"/>
                  </a:lnTo>
                  <a:lnTo>
                    <a:pt x="2389" y="3487"/>
                  </a:lnTo>
                  <a:lnTo>
                    <a:pt x="2405" y="3438"/>
                  </a:lnTo>
                  <a:lnTo>
                    <a:pt x="2419" y="3385"/>
                  </a:lnTo>
                  <a:lnTo>
                    <a:pt x="2431" y="3332"/>
                  </a:lnTo>
                  <a:lnTo>
                    <a:pt x="2444" y="3278"/>
                  </a:lnTo>
                  <a:lnTo>
                    <a:pt x="2456" y="3225"/>
                  </a:lnTo>
                  <a:lnTo>
                    <a:pt x="2477" y="3128"/>
                  </a:lnTo>
                  <a:lnTo>
                    <a:pt x="2477" y="3128"/>
                  </a:lnTo>
                  <a:lnTo>
                    <a:pt x="2486" y="3081"/>
                  </a:lnTo>
                  <a:lnTo>
                    <a:pt x="2497" y="3036"/>
                  </a:lnTo>
                  <a:lnTo>
                    <a:pt x="2519" y="2949"/>
                  </a:lnTo>
                  <a:lnTo>
                    <a:pt x="2540" y="2863"/>
                  </a:lnTo>
                  <a:lnTo>
                    <a:pt x="2561" y="2779"/>
                  </a:lnTo>
                  <a:lnTo>
                    <a:pt x="2570" y="2737"/>
                  </a:lnTo>
                  <a:lnTo>
                    <a:pt x="2579" y="2695"/>
                  </a:lnTo>
                  <a:lnTo>
                    <a:pt x="2588" y="2652"/>
                  </a:lnTo>
                  <a:lnTo>
                    <a:pt x="2595" y="2609"/>
                  </a:lnTo>
                  <a:lnTo>
                    <a:pt x="2601" y="2566"/>
                  </a:lnTo>
                  <a:lnTo>
                    <a:pt x="2606" y="2521"/>
                  </a:lnTo>
                  <a:lnTo>
                    <a:pt x="2609" y="2476"/>
                  </a:lnTo>
                  <a:lnTo>
                    <a:pt x="2610" y="243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9FACD3E-134A-5410-520D-8D14B404D9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2" y="3996"/>
              <a:ext cx="600" cy="322"/>
            </a:xfrm>
            <a:custGeom>
              <a:avLst/>
              <a:gdLst>
                <a:gd name="T0" fmla="*/ 384 w 2399"/>
                <a:gd name="T1" fmla="*/ 584 h 1291"/>
                <a:gd name="T2" fmla="*/ 478 w 2399"/>
                <a:gd name="T3" fmla="*/ 569 h 1291"/>
                <a:gd name="T4" fmla="*/ 536 w 2399"/>
                <a:gd name="T5" fmla="*/ 545 h 1291"/>
                <a:gd name="T6" fmla="*/ 562 w 2399"/>
                <a:gd name="T7" fmla="*/ 522 h 1291"/>
                <a:gd name="T8" fmla="*/ 589 w 2399"/>
                <a:gd name="T9" fmla="*/ 495 h 1291"/>
                <a:gd name="T10" fmla="*/ 684 w 2399"/>
                <a:gd name="T11" fmla="*/ 452 h 1291"/>
                <a:gd name="T12" fmla="*/ 805 w 2399"/>
                <a:gd name="T13" fmla="*/ 375 h 1291"/>
                <a:gd name="T14" fmla="*/ 1002 w 2399"/>
                <a:gd name="T15" fmla="*/ 218 h 1291"/>
                <a:gd name="T16" fmla="*/ 1118 w 2399"/>
                <a:gd name="T17" fmla="*/ 124 h 1291"/>
                <a:gd name="T18" fmla="*/ 1222 w 2399"/>
                <a:gd name="T19" fmla="*/ 48 h 1291"/>
                <a:gd name="T20" fmla="*/ 1295 w 2399"/>
                <a:gd name="T21" fmla="*/ 12 h 1291"/>
                <a:gd name="T22" fmla="*/ 1339 w 2399"/>
                <a:gd name="T23" fmla="*/ 1 h 1291"/>
                <a:gd name="T24" fmla="*/ 1372 w 2399"/>
                <a:gd name="T25" fmla="*/ 1 h 1291"/>
                <a:gd name="T26" fmla="*/ 1414 w 2399"/>
                <a:gd name="T27" fmla="*/ 13 h 1291"/>
                <a:gd name="T28" fmla="*/ 1484 w 2399"/>
                <a:gd name="T29" fmla="*/ 56 h 1291"/>
                <a:gd name="T30" fmla="*/ 1572 w 2399"/>
                <a:gd name="T31" fmla="*/ 141 h 1291"/>
                <a:gd name="T32" fmla="*/ 1631 w 2399"/>
                <a:gd name="T33" fmla="*/ 204 h 1291"/>
                <a:gd name="T34" fmla="*/ 1702 w 2399"/>
                <a:gd name="T35" fmla="*/ 259 h 1291"/>
                <a:gd name="T36" fmla="*/ 1775 w 2399"/>
                <a:gd name="T37" fmla="*/ 288 h 1291"/>
                <a:gd name="T38" fmla="*/ 1855 w 2399"/>
                <a:gd name="T39" fmla="*/ 293 h 1291"/>
                <a:gd name="T40" fmla="*/ 1946 w 2399"/>
                <a:gd name="T41" fmla="*/ 274 h 1291"/>
                <a:gd name="T42" fmla="*/ 1994 w 2399"/>
                <a:gd name="T43" fmla="*/ 252 h 1291"/>
                <a:gd name="T44" fmla="*/ 2074 w 2399"/>
                <a:gd name="T45" fmla="*/ 204 h 1291"/>
                <a:gd name="T46" fmla="*/ 2146 w 2399"/>
                <a:gd name="T47" fmla="*/ 141 h 1291"/>
                <a:gd name="T48" fmla="*/ 2174 w 2399"/>
                <a:gd name="T49" fmla="*/ 98 h 1291"/>
                <a:gd name="T50" fmla="*/ 2180 w 2399"/>
                <a:gd name="T51" fmla="*/ 65 h 1291"/>
                <a:gd name="T52" fmla="*/ 2191 w 2399"/>
                <a:gd name="T53" fmla="*/ 51 h 1291"/>
                <a:gd name="T54" fmla="*/ 2206 w 2399"/>
                <a:gd name="T55" fmla="*/ 41 h 1291"/>
                <a:gd name="T56" fmla="*/ 2234 w 2399"/>
                <a:gd name="T57" fmla="*/ 40 h 1291"/>
                <a:gd name="T58" fmla="*/ 2278 w 2399"/>
                <a:gd name="T59" fmla="*/ 67 h 1291"/>
                <a:gd name="T60" fmla="*/ 2331 w 2399"/>
                <a:gd name="T61" fmla="*/ 133 h 1291"/>
                <a:gd name="T62" fmla="*/ 2356 w 2399"/>
                <a:gd name="T63" fmla="*/ 180 h 1291"/>
                <a:gd name="T64" fmla="*/ 2376 w 2399"/>
                <a:gd name="T65" fmla="*/ 242 h 1291"/>
                <a:gd name="T66" fmla="*/ 2394 w 2399"/>
                <a:gd name="T67" fmla="*/ 370 h 1291"/>
                <a:gd name="T68" fmla="*/ 2399 w 2399"/>
                <a:gd name="T69" fmla="*/ 530 h 1291"/>
                <a:gd name="T70" fmla="*/ 2392 w 2399"/>
                <a:gd name="T71" fmla="*/ 711 h 1291"/>
                <a:gd name="T72" fmla="*/ 2374 w 2399"/>
                <a:gd name="T73" fmla="*/ 798 h 1291"/>
                <a:gd name="T74" fmla="*/ 2344 w 2399"/>
                <a:gd name="T75" fmla="*/ 876 h 1291"/>
                <a:gd name="T76" fmla="*/ 2297 w 2399"/>
                <a:gd name="T77" fmla="*/ 942 h 1291"/>
                <a:gd name="T78" fmla="*/ 2229 w 2399"/>
                <a:gd name="T79" fmla="*/ 992 h 1291"/>
                <a:gd name="T80" fmla="*/ 2118 w 2399"/>
                <a:gd name="T81" fmla="*/ 1029 h 1291"/>
                <a:gd name="T82" fmla="*/ 1842 w 2399"/>
                <a:gd name="T83" fmla="*/ 1103 h 1291"/>
                <a:gd name="T84" fmla="*/ 1562 w 2399"/>
                <a:gd name="T85" fmla="*/ 1162 h 1291"/>
                <a:gd name="T86" fmla="*/ 1069 w 2399"/>
                <a:gd name="T87" fmla="*/ 1244 h 1291"/>
                <a:gd name="T88" fmla="*/ 827 w 2399"/>
                <a:gd name="T89" fmla="*/ 1274 h 1291"/>
                <a:gd name="T90" fmla="*/ 583 w 2399"/>
                <a:gd name="T91" fmla="*/ 1291 h 1291"/>
                <a:gd name="T92" fmla="*/ 421 w 2399"/>
                <a:gd name="T93" fmla="*/ 1287 h 1291"/>
                <a:gd name="T94" fmla="*/ 309 w 2399"/>
                <a:gd name="T95" fmla="*/ 1273 h 1291"/>
                <a:gd name="T96" fmla="*/ 184 w 2399"/>
                <a:gd name="T97" fmla="*/ 1242 h 1291"/>
                <a:gd name="T98" fmla="*/ 99 w 2399"/>
                <a:gd name="T99" fmla="*/ 1201 h 1291"/>
                <a:gd name="T100" fmla="*/ 54 w 2399"/>
                <a:gd name="T101" fmla="*/ 1163 h 1291"/>
                <a:gd name="T102" fmla="*/ 21 w 2399"/>
                <a:gd name="T103" fmla="*/ 1116 h 1291"/>
                <a:gd name="T104" fmla="*/ 5 w 2399"/>
                <a:gd name="T105" fmla="*/ 1066 h 1291"/>
                <a:gd name="T106" fmla="*/ 1 w 2399"/>
                <a:gd name="T107" fmla="*/ 984 h 1291"/>
                <a:gd name="T108" fmla="*/ 20 w 2399"/>
                <a:gd name="T109" fmla="*/ 908 h 1291"/>
                <a:gd name="T110" fmla="*/ 58 w 2399"/>
                <a:gd name="T111" fmla="*/ 841 h 1291"/>
                <a:gd name="T112" fmla="*/ 110 w 2399"/>
                <a:gd name="T113" fmla="*/ 779 h 1291"/>
                <a:gd name="T114" fmla="*/ 223 w 2399"/>
                <a:gd name="T115" fmla="*/ 684 h 1291"/>
                <a:gd name="T116" fmla="*/ 361 w 2399"/>
                <a:gd name="T117" fmla="*/ 596 h 1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9" h="1291">
                  <a:moveTo>
                    <a:pt x="361" y="596"/>
                  </a:moveTo>
                  <a:lnTo>
                    <a:pt x="360" y="586"/>
                  </a:lnTo>
                  <a:lnTo>
                    <a:pt x="360" y="586"/>
                  </a:lnTo>
                  <a:lnTo>
                    <a:pt x="384" y="584"/>
                  </a:lnTo>
                  <a:lnTo>
                    <a:pt x="409" y="581"/>
                  </a:lnTo>
                  <a:lnTo>
                    <a:pt x="433" y="578"/>
                  </a:lnTo>
                  <a:lnTo>
                    <a:pt x="457" y="574"/>
                  </a:lnTo>
                  <a:lnTo>
                    <a:pt x="478" y="569"/>
                  </a:lnTo>
                  <a:lnTo>
                    <a:pt x="500" y="562"/>
                  </a:lnTo>
                  <a:lnTo>
                    <a:pt x="519" y="555"/>
                  </a:lnTo>
                  <a:lnTo>
                    <a:pt x="536" y="545"/>
                  </a:lnTo>
                  <a:lnTo>
                    <a:pt x="536" y="545"/>
                  </a:lnTo>
                  <a:lnTo>
                    <a:pt x="544" y="540"/>
                  </a:lnTo>
                  <a:lnTo>
                    <a:pt x="550" y="535"/>
                  </a:lnTo>
                  <a:lnTo>
                    <a:pt x="557" y="529"/>
                  </a:lnTo>
                  <a:lnTo>
                    <a:pt x="562" y="522"/>
                  </a:lnTo>
                  <a:lnTo>
                    <a:pt x="567" y="516"/>
                  </a:lnTo>
                  <a:lnTo>
                    <a:pt x="571" y="508"/>
                  </a:lnTo>
                  <a:lnTo>
                    <a:pt x="578" y="493"/>
                  </a:lnTo>
                  <a:lnTo>
                    <a:pt x="589" y="495"/>
                  </a:lnTo>
                  <a:lnTo>
                    <a:pt x="589" y="495"/>
                  </a:lnTo>
                  <a:lnTo>
                    <a:pt x="621" y="482"/>
                  </a:lnTo>
                  <a:lnTo>
                    <a:pt x="653" y="468"/>
                  </a:lnTo>
                  <a:lnTo>
                    <a:pt x="684" y="452"/>
                  </a:lnTo>
                  <a:lnTo>
                    <a:pt x="715" y="435"/>
                  </a:lnTo>
                  <a:lnTo>
                    <a:pt x="745" y="415"/>
                  </a:lnTo>
                  <a:lnTo>
                    <a:pt x="776" y="396"/>
                  </a:lnTo>
                  <a:lnTo>
                    <a:pt x="805" y="375"/>
                  </a:lnTo>
                  <a:lnTo>
                    <a:pt x="834" y="354"/>
                  </a:lnTo>
                  <a:lnTo>
                    <a:pt x="891" y="308"/>
                  </a:lnTo>
                  <a:lnTo>
                    <a:pt x="947" y="263"/>
                  </a:lnTo>
                  <a:lnTo>
                    <a:pt x="1002" y="218"/>
                  </a:lnTo>
                  <a:lnTo>
                    <a:pt x="1056" y="175"/>
                  </a:lnTo>
                  <a:lnTo>
                    <a:pt x="1056" y="175"/>
                  </a:lnTo>
                  <a:lnTo>
                    <a:pt x="1086" y="150"/>
                  </a:lnTo>
                  <a:lnTo>
                    <a:pt x="1118" y="124"/>
                  </a:lnTo>
                  <a:lnTo>
                    <a:pt x="1152" y="98"/>
                  </a:lnTo>
                  <a:lnTo>
                    <a:pt x="1186" y="72"/>
                  </a:lnTo>
                  <a:lnTo>
                    <a:pt x="1203" y="59"/>
                  </a:lnTo>
                  <a:lnTo>
                    <a:pt x="1222" y="48"/>
                  </a:lnTo>
                  <a:lnTo>
                    <a:pt x="1240" y="38"/>
                  </a:lnTo>
                  <a:lnTo>
                    <a:pt x="1258" y="28"/>
                  </a:lnTo>
                  <a:lnTo>
                    <a:pt x="1276" y="19"/>
                  </a:lnTo>
                  <a:lnTo>
                    <a:pt x="1295" y="12"/>
                  </a:lnTo>
                  <a:lnTo>
                    <a:pt x="1314" y="6"/>
                  </a:lnTo>
                  <a:lnTo>
                    <a:pt x="1334" y="2"/>
                  </a:lnTo>
                  <a:lnTo>
                    <a:pt x="1334" y="2"/>
                  </a:lnTo>
                  <a:lnTo>
                    <a:pt x="1339" y="1"/>
                  </a:lnTo>
                  <a:lnTo>
                    <a:pt x="1339" y="1"/>
                  </a:lnTo>
                  <a:lnTo>
                    <a:pt x="1350" y="0"/>
                  </a:lnTo>
                  <a:lnTo>
                    <a:pt x="1362" y="0"/>
                  </a:lnTo>
                  <a:lnTo>
                    <a:pt x="1372" y="1"/>
                  </a:lnTo>
                  <a:lnTo>
                    <a:pt x="1383" y="3"/>
                  </a:lnTo>
                  <a:lnTo>
                    <a:pt x="1394" y="5"/>
                  </a:lnTo>
                  <a:lnTo>
                    <a:pt x="1405" y="8"/>
                  </a:lnTo>
                  <a:lnTo>
                    <a:pt x="1414" y="13"/>
                  </a:lnTo>
                  <a:lnTo>
                    <a:pt x="1425" y="17"/>
                  </a:lnTo>
                  <a:lnTo>
                    <a:pt x="1446" y="28"/>
                  </a:lnTo>
                  <a:lnTo>
                    <a:pt x="1465" y="41"/>
                  </a:lnTo>
                  <a:lnTo>
                    <a:pt x="1484" y="56"/>
                  </a:lnTo>
                  <a:lnTo>
                    <a:pt x="1503" y="71"/>
                  </a:lnTo>
                  <a:lnTo>
                    <a:pt x="1521" y="88"/>
                  </a:lnTo>
                  <a:lnTo>
                    <a:pt x="1538" y="106"/>
                  </a:lnTo>
                  <a:lnTo>
                    <a:pt x="1572" y="141"/>
                  </a:lnTo>
                  <a:lnTo>
                    <a:pt x="1603" y="175"/>
                  </a:lnTo>
                  <a:lnTo>
                    <a:pt x="1617" y="190"/>
                  </a:lnTo>
                  <a:lnTo>
                    <a:pt x="1631" y="204"/>
                  </a:lnTo>
                  <a:lnTo>
                    <a:pt x="1631" y="204"/>
                  </a:lnTo>
                  <a:lnTo>
                    <a:pt x="1649" y="220"/>
                  </a:lnTo>
                  <a:lnTo>
                    <a:pt x="1666" y="234"/>
                  </a:lnTo>
                  <a:lnTo>
                    <a:pt x="1685" y="247"/>
                  </a:lnTo>
                  <a:lnTo>
                    <a:pt x="1702" y="259"/>
                  </a:lnTo>
                  <a:lnTo>
                    <a:pt x="1720" y="269"/>
                  </a:lnTo>
                  <a:lnTo>
                    <a:pt x="1739" y="276"/>
                  </a:lnTo>
                  <a:lnTo>
                    <a:pt x="1757" y="284"/>
                  </a:lnTo>
                  <a:lnTo>
                    <a:pt x="1775" y="288"/>
                  </a:lnTo>
                  <a:lnTo>
                    <a:pt x="1795" y="292"/>
                  </a:lnTo>
                  <a:lnTo>
                    <a:pt x="1814" y="294"/>
                  </a:lnTo>
                  <a:lnTo>
                    <a:pt x="1835" y="294"/>
                  </a:lnTo>
                  <a:lnTo>
                    <a:pt x="1855" y="293"/>
                  </a:lnTo>
                  <a:lnTo>
                    <a:pt x="1877" y="291"/>
                  </a:lnTo>
                  <a:lnTo>
                    <a:pt x="1898" y="287"/>
                  </a:lnTo>
                  <a:lnTo>
                    <a:pt x="1921" y="280"/>
                  </a:lnTo>
                  <a:lnTo>
                    <a:pt x="1946" y="274"/>
                  </a:lnTo>
                  <a:lnTo>
                    <a:pt x="1946" y="274"/>
                  </a:lnTo>
                  <a:lnTo>
                    <a:pt x="1960" y="269"/>
                  </a:lnTo>
                  <a:lnTo>
                    <a:pt x="1976" y="261"/>
                  </a:lnTo>
                  <a:lnTo>
                    <a:pt x="1994" y="252"/>
                  </a:lnTo>
                  <a:lnTo>
                    <a:pt x="2013" y="243"/>
                  </a:lnTo>
                  <a:lnTo>
                    <a:pt x="2033" y="231"/>
                  </a:lnTo>
                  <a:lnTo>
                    <a:pt x="2053" y="218"/>
                  </a:lnTo>
                  <a:lnTo>
                    <a:pt x="2074" y="204"/>
                  </a:lnTo>
                  <a:lnTo>
                    <a:pt x="2094" y="190"/>
                  </a:lnTo>
                  <a:lnTo>
                    <a:pt x="2113" y="174"/>
                  </a:lnTo>
                  <a:lnTo>
                    <a:pt x="2131" y="157"/>
                  </a:lnTo>
                  <a:lnTo>
                    <a:pt x="2146" y="141"/>
                  </a:lnTo>
                  <a:lnTo>
                    <a:pt x="2159" y="124"/>
                  </a:lnTo>
                  <a:lnTo>
                    <a:pt x="2165" y="115"/>
                  </a:lnTo>
                  <a:lnTo>
                    <a:pt x="2170" y="107"/>
                  </a:lnTo>
                  <a:lnTo>
                    <a:pt x="2174" y="98"/>
                  </a:lnTo>
                  <a:lnTo>
                    <a:pt x="2177" y="89"/>
                  </a:lnTo>
                  <a:lnTo>
                    <a:pt x="2179" y="81"/>
                  </a:lnTo>
                  <a:lnTo>
                    <a:pt x="2180" y="73"/>
                  </a:lnTo>
                  <a:lnTo>
                    <a:pt x="2180" y="65"/>
                  </a:lnTo>
                  <a:lnTo>
                    <a:pt x="2180" y="56"/>
                  </a:lnTo>
                  <a:lnTo>
                    <a:pt x="2187" y="55"/>
                  </a:lnTo>
                  <a:lnTo>
                    <a:pt x="2187" y="55"/>
                  </a:lnTo>
                  <a:lnTo>
                    <a:pt x="2191" y="51"/>
                  </a:lnTo>
                  <a:lnTo>
                    <a:pt x="2191" y="51"/>
                  </a:lnTo>
                  <a:lnTo>
                    <a:pt x="2195" y="46"/>
                  </a:lnTo>
                  <a:lnTo>
                    <a:pt x="2201" y="43"/>
                  </a:lnTo>
                  <a:lnTo>
                    <a:pt x="2206" y="41"/>
                  </a:lnTo>
                  <a:lnTo>
                    <a:pt x="2213" y="39"/>
                  </a:lnTo>
                  <a:lnTo>
                    <a:pt x="2218" y="38"/>
                  </a:lnTo>
                  <a:lnTo>
                    <a:pt x="2223" y="38"/>
                  </a:lnTo>
                  <a:lnTo>
                    <a:pt x="2234" y="40"/>
                  </a:lnTo>
                  <a:lnTo>
                    <a:pt x="2246" y="43"/>
                  </a:lnTo>
                  <a:lnTo>
                    <a:pt x="2257" y="49"/>
                  </a:lnTo>
                  <a:lnTo>
                    <a:pt x="2268" y="57"/>
                  </a:lnTo>
                  <a:lnTo>
                    <a:pt x="2278" y="67"/>
                  </a:lnTo>
                  <a:lnTo>
                    <a:pt x="2289" y="76"/>
                  </a:lnTo>
                  <a:lnTo>
                    <a:pt x="2299" y="87"/>
                  </a:lnTo>
                  <a:lnTo>
                    <a:pt x="2316" y="111"/>
                  </a:lnTo>
                  <a:lnTo>
                    <a:pt x="2331" y="133"/>
                  </a:lnTo>
                  <a:lnTo>
                    <a:pt x="2342" y="151"/>
                  </a:lnTo>
                  <a:lnTo>
                    <a:pt x="2342" y="151"/>
                  </a:lnTo>
                  <a:lnTo>
                    <a:pt x="2350" y="165"/>
                  </a:lnTo>
                  <a:lnTo>
                    <a:pt x="2356" y="180"/>
                  </a:lnTo>
                  <a:lnTo>
                    <a:pt x="2362" y="195"/>
                  </a:lnTo>
                  <a:lnTo>
                    <a:pt x="2368" y="210"/>
                  </a:lnTo>
                  <a:lnTo>
                    <a:pt x="2372" y="225"/>
                  </a:lnTo>
                  <a:lnTo>
                    <a:pt x="2376" y="242"/>
                  </a:lnTo>
                  <a:lnTo>
                    <a:pt x="2383" y="273"/>
                  </a:lnTo>
                  <a:lnTo>
                    <a:pt x="2388" y="305"/>
                  </a:lnTo>
                  <a:lnTo>
                    <a:pt x="2392" y="338"/>
                  </a:lnTo>
                  <a:lnTo>
                    <a:pt x="2394" y="370"/>
                  </a:lnTo>
                  <a:lnTo>
                    <a:pt x="2395" y="402"/>
                  </a:lnTo>
                  <a:lnTo>
                    <a:pt x="2395" y="402"/>
                  </a:lnTo>
                  <a:lnTo>
                    <a:pt x="2398" y="485"/>
                  </a:lnTo>
                  <a:lnTo>
                    <a:pt x="2399" y="530"/>
                  </a:lnTo>
                  <a:lnTo>
                    <a:pt x="2399" y="575"/>
                  </a:lnTo>
                  <a:lnTo>
                    <a:pt x="2399" y="620"/>
                  </a:lnTo>
                  <a:lnTo>
                    <a:pt x="2396" y="666"/>
                  </a:lnTo>
                  <a:lnTo>
                    <a:pt x="2392" y="711"/>
                  </a:lnTo>
                  <a:lnTo>
                    <a:pt x="2388" y="734"/>
                  </a:lnTo>
                  <a:lnTo>
                    <a:pt x="2385" y="755"/>
                  </a:lnTo>
                  <a:lnTo>
                    <a:pt x="2380" y="777"/>
                  </a:lnTo>
                  <a:lnTo>
                    <a:pt x="2374" y="798"/>
                  </a:lnTo>
                  <a:lnTo>
                    <a:pt x="2369" y="819"/>
                  </a:lnTo>
                  <a:lnTo>
                    <a:pt x="2361" y="838"/>
                  </a:lnTo>
                  <a:lnTo>
                    <a:pt x="2354" y="858"/>
                  </a:lnTo>
                  <a:lnTo>
                    <a:pt x="2344" y="876"/>
                  </a:lnTo>
                  <a:lnTo>
                    <a:pt x="2334" y="894"/>
                  </a:lnTo>
                  <a:lnTo>
                    <a:pt x="2323" y="912"/>
                  </a:lnTo>
                  <a:lnTo>
                    <a:pt x="2311" y="927"/>
                  </a:lnTo>
                  <a:lnTo>
                    <a:pt x="2297" y="942"/>
                  </a:lnTo>
                  <a:lnTo>
                    <a:pt x="2282" y="956"/>
                  </a:lnTo>
                  <a:lnTo>
                    <a:pt x="2266" y="969"/>
                  </a:lnTo>
                  <a:lnTo>
                    <a:pt x="2248" y="981"/>
                  </a:lnTo>
                  <a:lnTo>
                    <a:pt x="2229" y="992"/>
                  </a:lnTo>
                  <a:lnTo>
                    <a:pt x="2208" y="1001"/>
                  </a:lnTo>
                  <a:lnTo>
                    <a:pt x="2187" y="1009"/>
                  </a:lnTo>
                  <a:lnTo>
                    <a:pt x="2187" y="1009"/>
                  </a:lnTo>
                  <a:lnTo>
                    <a:pt x="2118" y="1029"/>
                  </a:lnTo>
                  <a:lnTo>
                    <a:pt x="2049" y="1049"/>
                  </a:lnTo>
                  <a:lnTo>
                    <a:pt x="1980" y="1068"/>
                  </a:lnTo>
                  <a:lnTo>
                    <a:pt x="1911" y="1085"/>
                  </a:lnTo>
                  <a:lnTo>
                    <a:pt x="1842" y="1103"/>
                  </a:lnTo>
                  <a:lnTo>
                    <a:pt x="1772" y="1119"/>
                  </a:lnTo>
                  <a:lnTo>
                    <a:pt x="1702" y="1134"/>
                  </a:lnTo>
                  <a:lnTo>
                    <a:pt x="1633" y="1149"/>
                  </a:lnTo>
                  <a:lnTo>
                    <a:pt x="1562" y="1162"/>
                  </a:lnTo>
                  <a:lnTo>
                    <a:pt x="1492" y="1176"/>
                  </a:lnTo>
                  <a:lnTo>
                    <a:pt x="1351" y="1201"/>
                  </a:lnTo>
                  <a:lnTo>
                    <a:pt x="1210" y="1224"/>
                  </a:lnTo>
                  <a:lnTo>
                    <a:pt x="1069" y="1244"/>
                  </a:lnTo>
                  <a:lnTo>
                    <a:pt x="1069" y="1244"/>
                  </a:lnTo>
                  <a:lnTo>
                    <a:pt x="989" y="1255"/>
                  </a:lnTo>
                  <a:lnTo>
                    <a:pt x="909" y="1265"/>
                  </a:lnTo>
                  <a:lnTo>
                    <a:pt x="827" y="1274"/>
                  </a:lnTo>
                  <a:lnTo>
                    <a:pt x="746" y="1282"/>
                  </a:lnTo>
                  <a:lnTo>
                    <a:pt x="665" y="1287"/>
                  </a:lnTo>
                  <a:lnTo>
                    <a:pt x="624" y="1288"/>
                  </a:lnTo>
                  <a:lnTo>
                    <a:pt x="583" y="1291"/>
                  </a:lnTo>
                  <a:lnTo>
                    <a:pt x="543" y="1291"/>
                  </a:lnTo>
                  <a:lnTo>
                    <a:pt x="502" y="1291"/>
                  </a:lnTo>
                  <a:lnTo>
                    <a:pt x="461" y="1289"/>
                  </a:lnTo>
                  <a:lnTo>
                    <a:pt x="421" y="1287"/>
                  </a:lnTo>
                  <a:lnTo>
                    <a:pt x="421" y="1287"/>
                  </a:lnTo>
                  <a:lnTo>
                    <a:pt x="368" y="1282"/>
                  </a:lnTo>
                  <a:lnTo>
                    <a:pt x="339" y="1279"/>
                  </a:lnTo>
                  <a:lnTo>
                    <a:pt x="309" y="1273"/>
                  </a:lnTo>
                  <a:lnTo>
                    <a:pt x="278" y="1268"/>
                  </a:lnTo>
                  <a:lnTo>
                    <a:pt x="245" y="1260"/>
                  </a:lnTo>
                  <a:lnTo>
                    <a:pt x="214" y="1253"/>
                  </a:lnTo>
                  <a:lnTo>
                    <a:pt x="184" y="1242"/>
                  </a:lnTo>
                  <a:lnTo>
                    <a:pt x="154" y="1230"/>
                  </a:lnTo>
                  <a:lnTo>
                    <a:pt x="126" y="1217"/>
                  </a:lnTo>
                  <a:lnTo>
                    <a:pt x="112" y="1210"/>
                  </a:lnTo>
                  <a:lnTo>
                    <a:pt x="99" y="1201"/>
                  </a:lnTo>
                  <a:lnTo>
                    <a:pt x="87" y="1192"/>
                  </a:lnTo>
                  <a:lnTo>
                    <a:pt x="75" y="1184"/>
                  </a:lnTo>
                  <a:lnTo>
                    <a:pt x="63" y="1174"/>
                  </a:lnTo>
                  <a:lnTo>
                    <a:pt x="54" y="1163"/>
                  </a:lnTo>
                  <a:lnTo>
                    <a:pt x="44" y="1152"/>
                  </a:lnTo>
                  <a:lnTo>
                    <a:pt x="35" y="1141"/>
                  </a:lnTo>
                  <a:lnTo>
                    <a:pt x="28" y="1129"/>
                  </a:lnTo>
                  <a:lnTo>
                    <a:pt x="21" y="1116"/>
                  </a:lnTo>
                  <a:lnTo>
                    <a:pt x="16" y="1103"/>
                  </a:lnTo>
                  <a:lnTo>
                    <a:pt x="11" y="1089"/>
                  </a:lnTo>
                  <a:lnTo>
                    <a:pt x="11" y="1089"/>
                  </a:lnTo>
                  <a:lnTo>
                    <a:pt x="5" y="1066"/>
                  </a:lnTo>
                  <a:lnTo>
                    <a:pt x="2" y="1046"/>
                  </a:lnTo>
                  <a:lnTo>
                    <a:pt x="0" y="1024"/>
                  </a:lnTo>
                  <a:lnTo>
                    <a:pt x="0" y="1003"/>
                  </a:lnTo>
                  <a:lnTo>
                    <a:pt x="1" y="984"/>
                  </a:lnTo>
                  <a:lnTo>
                    <a:pt x="4" y="965"/>
                  </a:lnTo>
                  <a:lnTo>
                    <a:pt x="8" y="945"/>
                  </a:lnTo>
                  <a:lnTo>
                    <a:pt x="14" y="927"/>
                  </a:lnTo>
                  <a:lnTo>
                    <a:pt x="20" y="908"/>
                  </a:lnTo>
                  <a:lnTo>
                    <a:pt x="28" y="891"/>
                  </a:lnTo>
                  <a:lnTo>
                    <a:pt x="36" y="874"/>
                  </a:lnTo>
                  <a:lnTo>
                    <a:pt x="47" y="857"/>
                  </a:lnTo>
                  <a:lnTo>
                    <a:pt x="58" y="841"/>
                  </a:lnTo>
                  <a:lnTo>
                    <a:pt x="70" y="824"/>
                  </a:lnTo>
                  <a:lnTo>
                    <a:pt x="83" y="809"/>
                  </a:lnTo>
                  <a:lnTo>
                    <a:pt x="96" y="793"/>
                  </a:lnTo>
                  <a:lnTo>
                    <a:pt x="110" y="779"/>
                  </a:lnTo>
                  <a:lnTo>
                    <a:pt x="125" y="764"/>
                  </a:lnTo>
                  <a:lnTo>
                    <a:pt x="156" y="736"/>
                  </a:lnTo>
                  <a:lnTo>
                    <a:pt x="189" y="710"/>
                  </a:lnTo>
                  <a:lnTo>
                    <a:pt x="223" y="684"/>
                  </a:lnTo>
                  <a:lnTo>
                    <a:pt x="258" y="660"/>
                  </a:lnTo>
                  <a:lnTo>
                    <a:pt x="293" y="638"/>
                  </a:lnTo>
                  <a:lnTo>
                    <a:pt x="361" y="596"/>
                  </a:lnTo>
                  <a:lnTo>
                    <a:pt x="361" y="596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A89EE683-564E-643F-FF88-DE1FA3D2C5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3" y="3953"/>
              <a:ext cx="217" cy="116"/>
            </a:xfrm>
            <a:custGeom>
              <a:avLst/>
              <a:gdLst>
                <a:gd name="T0" fmla="*/ 856 w 867"/>
                <a:gd name="T1" fmla="*/ 228 h 466"/>
                <a:gd name="T2" fmla="*/ 856 w 867"/>
                <a:gd name="T3" fmla="*/ 245 h 466"/>
                <a:gd name="T4" fmla="*/ 853 w 867"/>
                <a:gd name="T5" fmla="*/ 261 h 466"/>
                <a:gd name="T6" fmla="*/ 846 w 867"/>
                <a:gd name="T7" fmla="*/ 279 h 466"/>
                <a:gd name="T8" fmla="*/ 835 w 867"/>
                <a:gd name="T9" fmla="*/ 296 h 466"/>
                <a:gd name="T10" fmla="*/ 807 w 867"/>
                <a:gd name="T11" fmla="*/ 329 h 466"/>
                <a:gd name="T12" fmla="*/ 770 w 867"/>
                <a:gd name="T13" fmla="*/ 362 h 466"/>
                <a:gd name="T14" fmla="*/ 729 w 867"/>
                <a:gd name="T15" fmla="*/ 390 h 466"/>
                <a:gd name="T16" fmla="*/ 689 w 867"/>
                <a:gd name="T17" fmla="*/ 415 h 466"/>
                <a:gd name="T18" fmla="*/ 652 w 867"/>
                <a:gd name="T19" fmla="*/ 433 h 466"/>
                <a:gd name="T20" fmla="*/ 622 w 867"/>
                <a:gd name="T21" fmla="*/ 446 h 466"/>
                <a:gd name="T22" fmla="*/ 597 w 867"/>
                <a:gd name="T23" fmla="*/ 452 h 466"/>
                <a:gd name="T24" fmla="*/ 553 w 867"/>
                <a:gd name="T25" fmla="*/ 463 h 466"/>
                <a:gd name="T26" fmla="*/ 511 w 867"/>
                <a:gd name="T27" fmla="*/ 466 h 466"/>
                <a:gd name="T28" fmla="*/ 471 w 867"/>
                <a:gd name="T29" fmla="*/ 464 h 466"/>
                <a:gd name="T30" fmla="*/ 433 w 867"/>
                <a:gd name="T31" fmla="*/ 456 h 466"/>
                <a:gd name="T32" fmla="*/ 396 w 867"/>
                <a:gd name="T33" fmla="*/ 441 h 466"/>
                <a:gd name="T34" fmla="*/ 361 w 867"/>
                <a:gd name="T35" fmla="*/ 419 h 466"/>
                <a:gd name="T36" fmla="*/ 325 w 867"/>
                <a:gd name="T37" fmla="*/ 392 h 466"/>
                <a:gd name="T38" fmla="*/ 307 w 867"/>
                <a:gd name="T39" fmla="*/ 376 h 466"/>
                <a:gd name="T40" fmla="*/ 279 w 867"/>
                <a:gd name="T41" fmla="*/ 347 h 466"/>
                <a:gd name="T42" fmla="*/ 214 w 867"/>
                <a:gd name="T43" fmla="*/ 278 h 466"/>
                <a:gd name="T44" fmla="*/ 179 w 867"/>
                <a:gd name="T45" fmla="*/ 243 h 466"/>
                <a:gd name="T46" fmla="*/ 141 w 867"/>
                <a:gd name="T47" fmla="*/ 213 h 466"/>
                <a:gd name="T48" fmla="*/ 101 w 867"/>
                <a:gd name="T49" fmla="*/ 189 h 466"/>
                <a:gd name="T50" fmla="*/ 81 w 867"/>
                <a:gd name="T51" fmla="*/ 180 h 466"/>
                <a:gd name="T52" fmla="*/ 59 w 867"/>
                <a:gd name="T53" fmla="*/ 175 h 466"/>
                <a:gd name="T54" fmla="*/ 38 w 867"/>
                <a:gd name="T55" fmla="*/ 172 h 466"/>
                <a:gd name="T56" fmla="*/ 15 w 867"/>
                <a:gd name="T57" fmla="*/ 173 h 466"/>
                <a:gd name="T58" fmla="*/ 10 w 867"/>
                <a:gd name="T59" fmla="*/ 151 h 466"/>
                <a:gd name="T60" fmla="*/ 0 w 867"/>
                <a:gd name="T61" fmla="*/ 0 h 466"/>
                <a:gd name="T62" fmla="*/ 839 w 867"/>
                <a:gd name="T63" fmla="*/ 0 h 466"/>
                <a:gd name="T64" fmla="*/ 850 w 867"/>
                <a:gd name="T65" fmla="*/ 52 h 466"/>
                <a:gd name="T66" fmla="*/ 855 w 867"/>
                <a:gd name="T67" fmla="*/ 106 h 466"/>
                <a:gd name="T68" fmla="*/ 859 w 867"/>
                <a:gd name="T69" fmla="*/ 161 h 466"/>
                <a:gd name="T70" fmla="*/ 867 w 867"/>
                <a:gd name="T71" fmla="*/ 223 h 466"/>
                <a:gd name="T72" fmla="*/ 863 w 867"/>
                <a:gd name="T73" fmla="*/ 227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67" h="466">
                  <a:moveTo>
                    <a:pt x="856" y="228"/>
                  </a:moveTo>
                  <a:lnTo>
                    <a:pt x="856" y="228"/>
                  </a:lnTo>
                  <a:lnTo>
                    <a:pt x="856" y="237"/>
                  </a:lnTo>
                  <a:lnTo>
                    <a:pt x="856" y="245"/>
                  </a:lnTo>
                  <a:lnTo>
                    <a:pt x="855" y="253"/>
                  </a:lnTo>
                  <a:lnTo>
                    <a:pt x="853" y="261"/>
                  </a:lnTo>
                  <a:lnTo>
                    <a:pt x="850" y="270"/>
                  </a:lnTo>
                  <a:lnTo>
                    <a:pt x="846" y="279"/>
                  </a:lnTo>
                  <a:lnTo>
                    <a:pt x="841" y="287"/>
                  </a:lnTo>
                  <a:lnTo>
                    <a:pt x="835" y="296"/>
                  </a:lnTo>
                  <a:lnTo>
                    <a:pt x="822" y="313"/>
                  </a:lnTo>
                  <a:lnTo>
                    <a:pt x="807" y="329"/>
                  </a:lnTo>
                  <a:lnTo>
                    <a:pt x="789" y="346"/>
                  </a:lnTo>
                  <a:lnTo>
                    <a:pt x="770" y="362"/>
                  </a:lnTo>
                  <a:lnTo>
                    <a:pt x="750" y="376"/>
                  </a:lnTo>
                  <a:lnTo>
                    <a:pt x="729" y="390"/>
                  </a:lnTo>
                  <a:lnTo>
                    <a:pt x="709" y="403"/>
                  </a:lnTo>
                  <a:lnTo>
                    <a:pt x="689" y="415"/>
                  </a:lnTo>
                  <a:lnTo>
                    <a:pt x="670" y="424"/>
                  </a:lnTo>
                  <a:lnTo>
                    <a:pt x="652" y="433"/>
                  </a:lnTo>
                  <a:lnTo>
                    <a:pt x="636" y="441"/>
                  </a:lnTo>
                  <a:lnTo>
                    <a:pt x="622" y="446"/>
                  </a:lnTo>
                  <a:lnTo>
                    <a:pt x="622" y="446"/>
                  </a:lnTo>
                  <a:lnTo>
                    <a:pt x="597" y="452"/>
                  </a:lnTo>
                  <a:lnTo>
                    <a:pt x="574" y="459"/>
                  </a:lnTo>
                  <a:lnTo>
                    <a:pt x="553" y="463"/>
                  </a:lnTo>
                  <a:lnTo>
                    <a:pt x="531" y="465"/>
                  </a:lnTo>
                  <a:lnTo>
                    <a:pt x="511" y="466"/>
                  </a:lnTo>
                  <a:lnTo>
                    <a:pt x="490" y="466"/>
                  </a:lnTo>
                  <a:lnTo>
                    <a:pt x="471" y="464"/>
                  </a:lnTo>
                  <a:lnTo>
                    <a:pt x="451" y="460"/>
                  </a:lnTo>
                  <a:lnTo>
                    <a:pt x="433" y="456"/>
                  </a:lnTo>
                  <a:lnTo>
                    <a:pt x="415" y="448"/>
                  </a:lnTo>
                  <a:lnTo>
                    <a:pt x="396" y="441"/>
                  </a:lnTo>
                  <a:lnTo>
                    <a:pt x="378" y="431"/>
                  </a:lnTo>
                  <a:lnTo>
                    <a:pt x="361" y="419"/>
                  </a:lnTo>
                  <a:lnTo>
                    <a:pt x="342" y="406"/>
                  </a:lnTo>
                  <a:lnTo>
                    <a:pt x="325" y="392"/>
                  </a:lnTo>
                  <a:lnTo>
                    <a:pt x="307" y="376"/>
                  </a:lnTo>
                  <a:lnTo>
                    <a:pt x="307" y="376"/>
                  </a:lnTo>
                  <a:lnTo>
                    <a:pt x="293" y="362"/>
                  </a:lnTo>
                  <a:lnTo>
                    <a:pt x="279" y="347"/>
                  </a:lnTo>
                  <a:lnTo>
                    <a:pt x="248" y="313"/>
                  </a:lnTo>
                  <a:lnTo>
                    <a:pt x="214" y="278"/>
                  </a:lnTo>
                  <a:lnTo>
                    <a:pt x="197" y="260"/>
                  </a:lnTo>
                  <a:lnTo>
                    <a:pt x="179" y="243"/>
                  </a:lnTo>
                  <a:lnTo>
                    <a:pt x="160" y="228"/>
                  </a:lnTo>
                  <a:lnTo>
                    <a:pt x="141" y="213"/>
                  </a:lnTo>
                  <a:lnTo>
                    <a:pt x="122" y="200"/>
                  </a:lnTo>
                  <a:lnTo>
                    <a:pt x="101" y="189"/>
                  </a:lnTo>
                  <a:lnTo>
                    <a:pt x="90" y="185"/>
                  </a:lnTo>
                  <a:lnTo>
                    <a:pt x="81" y="180"/>
                  </a:lnTo>
                  <a:lnTo>
                    <a:pt x="70" y="177"/>
                  </a:lnTo>
                  <a:lnTo>
                    <a:pt x="59" y="175"/>
                  </a:lnTo>
                  <a:lnTo>
                    <a:pt x="48" y="173"/>
                  </a:lnTo>
                  <a:lnTo>
                    <a:pt x="38" y="172"/>
                  </a:lnTo>
                  <a:lnTo>
                    <a:pt x="26" y="172"/>
                  </a:lnTo>
                  <a:lnTo>
                    <a:pt x="15" y="173"/>
                  </a:lnTo>
                  <a:lnTo>
                    <a:pt x="10" y="151"/>
                  </a:lnTo>
                  <a:lnTo>
                    <a:pt x="10" y="151"/>
                  </a:lnTo>
                  <a:lnTo>
                    <a:pt x="0" y="5"/>
                  </a:lnTo>
                  <a:lnTo>
                    <a:pt x="0" y="0"/>
                  </a:lnTo>
                  <a:lnTo>
                    <a:pt x="839" y="0"/>
                  </a:lnTo>
                  <a:lnTo>
                    <a:pt x="839" y="0"/>
                  </a:lnTo>
                  <a:lnTo>
                    <a:pt x="846" y="25"/>
                  </a:lnTo>
                  <a:lnTo>
                    <a:pt x="850" y="52"/>
                  </a:lnTo>
                  <a:lnTo>
                    <a:pt x="853" y="78"/>
                  </a:lnTo>
                  <a:lnTo>
                    <a:pt x="855" y="106"/>
                  </a:lnTo>
                  <a:lnTo>
                    <a:pt x="857" y="133"/>
                  </a:lnTo>
                  <a:lnTo>
                    <a:pt x="859" y="161"/>
                  </a:lnTo>
                  <a:lnTo>
                    <a:pt x="859" y="214"/>
                  </a:lnTo>
                  <a:lnTo>
                    <a:pt x="867" y="223"/>
                  </a:lnTo>
                  <a:lnTo>
                    <a:pt x="867" y="223"/>
                  </a:lnTo>
                  <a:lnTo>
                    <a:pt x="863" y="227"/>
                  </a:lnTo>
                  <a:lnTo>
                    <a:pt x="856" y="228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2E00D27-3C71-3467-490C-A607B3D8DA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5" y="241"/>
              <a:ext cx="618" cy="586"/>
            </a:xfrm>
            <a:custGeom>
              <a:avLst/>
              <a:gdLst>
                <a:gd name="T0" fmla="*/ 2437 w 2473"/>
                <a:gd name="T1" fmla="*/ 1317 h 2344"/>
                <a:gd name="T2" fmla="*/ 2470 w 2473"/>
                <a:gd name="T3" fmla="*/ 1484 h 2344"/>
                <a:gd name="T4" fmla="*/ 2466 w 2473"/>
                <a:gd name="T5" fmla="*/ 1656 h 2344"/>
                <a:gd name="T6" fmla="*/ 2431 w 2473"/>
                <a:gd name="T7" fmla="*/ 1821 h 2344"/>
                <a:gd name="T8" fmla="*/ 2383 w 2473"/>
                <a:gd name="T9" fmla="*/ 1934 h 2344"/>
                <a:gd name="T10" fmla="*/ 2339 w 2473"/>
                <a:gd name="T11" fmla="*/ 1796 h 2344"/>
                <a:gd name="T12" fmla="*/ 2300 w 2473"/>
                <a:gd name="T13" fmla="*/ 1693 h 2344"/>
                <a:gd name="T14" fmla="*/ 2259 w 2473"/>
                <a:gd name="T15" fmla="*/ 1872 h 2344"/>
                <a:gd name="T16" fmla="*/ 2185 w 2473"/>
                <a:gd name="T17" fmla="*/ 2068 h 2344"/>
                <a:gd name="T18" fmla="*/ 2089 w 2473"/>
                <a:gd name="T19" fmla="*/ 2245 h 2344"/>
                <a:gd name="T20" fmla="*/ 2036 w 2473"/>
                <a:gd name="T21" fmla="*/ 2316 h 2344"/>
                <a:gd name="T22" fmla="*/ 1937 w 2473"/>
                <a:gd name="T23" fmla="*/ 2261 h 2344"/>
                <a:gd name="T24" fmla="*/ 1785 w 2473"/>
                <a:gd name="T25" fmla="*/ 2101 h 2344"/>
                <a:gd name="T26" fmla="*/ 1635 w 2473"/>
                <a:gd name="T27" fmla="*/ 1966 h 2344"/>
                <a:gd name="T28" fmla="*/ 1449 w 2473"/>
                <a:gd name="T29" fmla="*/ 1818 h 2344"/>
                <a:gd name="T30" fmla="*/ 1291 w 2473"/>
                <a:gd name="T31" fmla="*/ 1712 h 2344"/>
                <a:gd name="T32" fmla="*/ 1123 w 2473"/>
                <a:gd name="T33" fmla="*/ 1630 h 2344"/>
                <a:gd name="T34" fmla="*/ 1010 w 2473"/>
                <a:gd name="T35" fmla="*/ 1595 h 2344"/>
                <a:gd name="T36" fmla="*/ 862 w 2473"/>
                <a:gd name="T37" fmla="*/ 1576 h 2344"/>
                <a:gd name="T38" fmla="*/ 712 w 2473"/>
                <a:gd name="T39" fmla="*/ 1581 h 2344"/>
                <a:gd name="T40" fmla="*/ 494 w 2473"/>
                <a:gd name="T41" fmla="*/ 1611 h 2344"/>
                <a:gd name="T42" fmla="*/ 479 w 2473"/>
                <a:gd name="T43" fmla="*/ 1594 h 2344"/>
                <a:gd name="T44" fmla="*/ 443 w 2473"/>
                <a:gd name="T45" fmla="*/ 1580 h 2344"/>
                <a:gd name="T46" fmla="*/ 373 w 2473"/>
                <a:gd name="T47" fmla="*/ 1536 h 2344"/>
                <a:gd name="T48" fmla="*/ 306 w 2473"/>
                <a:gd name="T49" fmla="*/ 1484 h 2344"/>
                <a:gd name="T50" fmla="*/ 147 w 2473"/>
                <a:gd name="T51" fmla="*/ 1283 h 2344"/>
                <a:gd name="T52" fmla="*/ 0 w 2473"/>
                <a:gd name="T53" fmla="*/ 1108 h 2344"/>
                <a:gd name="T54" fmla="*/ 43 w 2473"/>
                <a:gd name="T55" fmla="*/ 1087 h 2344"/>
                <a:gd name="T56" fmla="*/ 107 w 2473"/>
                <a:gd name="T57" fmla="*/ 1056 h 2344"/>
                <a:gd name="T58" fmla="*/ 163 w 2473"/>
                <a:gd name="T59" fmla="*/ 1015 h 2344"/>
                <a:gd name="T60" fmla="*/ 259 w 2473"/>
                <a:gd name="T61" fmla="*/ 908 h 2344"/>
                <a:gd name="T62" fmla="*/ 330 w 2473"/>
                <a:gd name="T63" fmla="*/ 778 h 2344"/>
                <a:gd name="T64" fmla="*/ 377 w 2473"/>
                <a:gd name="T65" fmla="*/ 631 h 2344"/>
                <a:gd name="T66" fmla="*/ 401 w 2473"/>
                <a:gd name="T67" fmla="*/ 477 h 2344"/>
                <a:gd name="T68" fmla="*/ 400 w 2473"/>
                <a:gd name="T69" fmla="*/ 323 h 2344"/>
                <a:gd name="T70" fmla="*/ 377 w 2473"/>
                <a:gd name="T71" fmla="*/ 181 h 2344"/>
                <a:gd name="T72" fmla="*/ 344 w 2473"/>
                <a:gd name="T73" fmla="*/ 87 h 2344"/>
                <a:gd name="T74" fmla="*/ 531 w 2473"/>
                <a:gd name="T75" fmla="*/ 34 h 2344"/>
                <a:gd name="T76" fmla="*/ 725 w 2473"/>
                <a:gd name="T77" fmla="*/ 3 h 2344"/>
                <a:gd name="T78" fmla="*/ 871 w 2473"/>
                <a:gd name="T79" fmla="*/ 1 h 2344"/>
                <a:gd name="T80" fmla="*/ 966 w 2473"/>
                <a:gd name="T81" fmla="*/ 14 h 2344"/>
                <a:gd name="T82" fmla="*/ 1057 w 2473"/>
                <a:gd name="T83" fmla="*/ 41 h 2344"/>
                <a:gd name="T84" fmla="*/ 1126 w 2473"/>
                <a:gd name="T85" fmla="*/ 72 h 2344"/>
                <a:gd name="T86" fmla="*/ 1217 w 2473"/>
                <a:gd name="T87" fmla="*/ 137 h 2344"/>
                <a:gd name="T88" fmla="*/ 1315 w 2473"/>
                <a:gd name="T89" fmla="*/ 234 h 2344"/>
                <a:gd name="T90" fmla="*/ 1432 w 2473"/>
                <a:gd name="T91" fmla="*/ 357 h 2344"/>
                <a:gd name="T92" fmla="*/ 1585 w 2473"/>
                <a:gd name="T93" fmla="*/ 496 h 2344"/>
                <a:gd name="T94" fmla="*/ 1854 w 2473"/>
                <a:gd name="T95" fmla="*/ 715 h 2344"/>
                <a:gd name="T96" fmla="*/ 2019 w 2473"/>
                <a:gd name="T97" fmla="*/ 834 h 2344"/>
                <a:gd name="T98" fmla="*/ 2181 w 2473"/>
                <a:gd name="T99" fmla="*/ 959 h 2344"/>
                <a:gd name="T100" fmla="*/ 2291 w 2473"/>
                <a:gd name="T101" fmla="*/ 1065 h 2344"/>
                <a:gd name="T102" fmla="*/ 2352 w 2473"/>
                <a:gd name="T103" fmla="*/ 1144 h 2344"/>
                <a:gd name="T104" fmla="*/ 2403 w 2473"/>
                <a:gd name="T105" fmla="*/ 1231 h 2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473" h="2344">
                  <a:moveTo>
                    <a:pt x="2423" y="1277"/>
                  </a:moveTo>
                  <a:lnTo>
                    <a:pt x="2423" y="1277"/>
                  </a:lnTo>
                  <a:lnTo>
                    <a:pt x="2431" y="1297"/>
                  </a:lnTo>
                  <a:lnTo>
                    <a:pt x="2437" y="1317"/>
                  </a:lnTo>
                  <a:lnTo>
                    <a:pt x="2449" y="1357"/>
                  </a:lnTo>
                  <a:lnTo>
                    <a:pt x="2458" y="1398"/>
                  </a:lnTo>
                  <a:lnTo>
                    <a:pt x="2465" y="1440"/>
                  </a:lnTo>
                  <a:lnTo>
                    <a:pt x="2470" y="1484"/>
                  </a:lnTo>
                  <a:lnTo>
                    <a:pt x="2472" y="1527"/>
                  </a:lnTo>
                  <a:lnTo>
                    <a:pt x="2473" y="1570"/>
                  </a:lnTo>
                  <a:lnTo>
                    <a:pt x="2471" y="1613"/>
                  </a:lnTo>
                  <a:lnTo>
                    <a:pt x="2466" y="1656"/>
                  </a:lnTo>
                  <a:lnTo>
                    <a:pt x="2461" y="1698"/>
                  </a:lnTo>
                  <a:lnTo>
                    <a:pt x="2453" y="1740"/>
                  </a:lnTo>
                  <a:lnTo>
                    <a:pt x="2443" y="1781"/>
                  </a:lnTo>
                  <a:lnTo>
                    <a:pt x="2431" y="1821"/>
                  </a:lnTo>
                  <a:lnTo>
                    <a:pt x="2417" y="1860"/>
                  </a:lnTo>
                  <a:lnTo>
                    <a:pt x="2402" y="1898"/>
                  </a:lnTo>
                  <a:lnTo>
                    <a:pt x="2383" y="1934"/>
                  </a:lnTo>
                  <a:lnTo>
                    <a:pt x="2383" y="1934"/>
                  </a:lnTo>
                  <a:lnTo>
                    <a:pt x="2372" y="1901"/>
                  </a:lnTo>
                  <a:lnTo>
                    <a:pt x="2361" y="1867"/>
                  </a:lnTo>
                  <a:lnTo>
                    <a:pt x="2350" y="1832"/>
                  </a:lnTo>
                  <a:lnTo>
                    <a:pt x="2339" y="1796"/>
                  </a:lnTo>
                  <a:lnTo>
                    <a:pt x="2321" y="1726"/>
                  </a:lnTo>
                  <a:lnTo>
                    <a:pt x="2305" y="1655"/>
                  </a:lnTo>
                  <a:lnTo>
                    <a:pt x="2305" y="1655"/>
                  </a:lnTo>
                  <a:lnTo>
                    <a:pt x="2300" y="1693"/>
                  </a:lnTo>
                  <a:lnTo>
                    <a:pt x="2294" y="1734"/>
                  </a:lnTo>
                  <a:lnTo>
                    <a:pt x="2285" y="1778"/>
                  </a:lnTo>
                  <a:lnTo>
                    <a:pt x="2273" y="1825"/>
                  </a:lnTo>
                  <a:lnTo>
                    <a:pt x="2259" y="1872"/>
                  </a:lnTo>
                  <a:lnTo>
                    <a:pt x="2243" y="1921"/>
                  </a:lnTo>
                  <a:lnTo>
                    <a:pt x="2226" y="1970"/>
                  </a:lnTo>
                  <a:lnTo>
                    <a:pt x="2207" y="2020"/>
                  </a:lnTo>
                  <a:lnTo>
                    <a:pt x="2185" y="2068"/>
                  </a:lnTo>
                  <a:lnTo>
                    <a:pt x="2164" y="2116"/>
                  </a:lnTo>
                  <a:lnTo>
                    <a:pt x="2140" y="2161"/>
                  </a:lnTo>
                  <a:lnTo>
                    <a:pt x="2115" y="2204"/>
                  </a:lnTo>
                  <a:lnTo>
                    <a:pt x="2089" y="2245"/>
                  </a:lnTo>
                  <a:lnTo>
                    <a:pt x="2076" y="2265"/>
                  </a:lnTo>
                  <a:lnTo>
                    <a:pt x="2063" y="2282"/>
                  </a:lnTo>
                  <a:lnTo>
                    <a:pt x="2049" y="2299"/>
                  </a:lnTo>
                  <a:lnTo>
                    <a:pt x="2036" y="2316"/>
                  </a:lnTo>
                  <a:lnTo>
                    <a:pt x="2022" y="2331"/>
                  </a:lnTo>
                  <a:lnTo>
                    <a:pt x="2010" y="2344"/>
                  </a:lnTo>
                  <a:lnTo>
                    <a:pt x="2010" y="2344"/>
                  </a:lnTo>
                  <a:lnTo>
                    <a:pt x="1937" y="2261"/>
                  </a:lnTo>
                  <a:lnTo>
                    <a:pt x="1900" y="2220"/>
                  </a:lnTo>
                  <a:lnTo>
                    <a:pt x="1863" y="2179"/>
                  </a:lnTo>
                  <a:lnTo>
                    <a:pt x="1824" y="2140"/>
                  </a:lnTo>
                  <a:lnTo>
                    <a:pt x="1785" y="2101"/>
                  </a:lnTo>
                  <a:lnTo>
                    <a:pt x="1746" y="2063"/>
                  </a:lnTo>
                  <a:lnTo>
                    <a:pt x="1705" y="2026"/>
                  </a:lnTo>
                  <a:lnTo>
                    <a:pt x="1705" y="2026"/>
                  </a:lnTo>
                  <a:lnTo>
                    <a:pt x="1635" y="1966"/>
                  </a:lnTo>
                  <a:lnTo>
                    <a:pt x="1562" y="1905"/>
                  </a:lnTo>
                  <a:lnTo>
                    <a:pt x="1525" y="1876"/>
                  </a:lnTo>
                  <a:lnTo>
                    <a:pt x="1487" y="1847"/>
                  </a:lnTo>
                  <a:lnTo>
                    <a:pt x="1449" y="1818"/>
                  </a:lnTo>
                  <a:lnTo>
                    <a:pt x="1410" y="1790"/>
                  </a:lnTo>
                  <a:lnTo>
                    <a:pt x="1372" y="1763"/>
                  </a:lnTo>
                  <a:lnTo>
                    <a:pt x="1331" y="1737"/>
                  </a:lnTo>
                  <a:lnTo>
                    <a:pt x="1291" y="1712"/>
                  </a:lnTo>
                  <a:lnTo>
                    <a:pt x="1250" y="1690"/>
                  </a:lnTo>
                  <a:lnTo>
                    <a:pt x="1208" y="1668"/>
                  </a:lnTo>
                  <a:lnTo>
                    <a:pt x="1166" y="1648"/>
                  </a:lnTo>
                  <a:lnTo>
                    <a:pt x="1123" y="1630"/>
                  </a:lnTo>
                  <a:lnTo>
                    <a:pt x="1080" y="1614"/>
                  </a:lnTo>
                  <a:lnTo>
                    <a:pt x="1080" y="1614"/>
                  </a:lnTo>
                  <a:lnTo>
                    <a:pt x="1044" y="1603"/>
                  </a:lnTo>
                  <a:lnTo>
                    <a:pt x="1010" y="1595"/>
                  </a:lnTo>
                  <a:lnTo>
                    <a:pt x="973" y="1587"/>
                  </a:lnTo>
                  <a:lnTo>
                    <a:pt x="936" y="1582"/>
                  </a:lnTo>
                  <a:lnTo>
                    <a:pt x="900" y="1578"/>
                  </a:lnTo>
                  <a:lnTo>
                    <a:pt x="862" y="1576"/>
                  </a:lnTo>
                  <a:lnTo>
                    <a:pt x="824" y="1576"/>
                  </a:lnTo>
                  <a:lnTo>
                    <a:pt x="788" y="1576"/>
                  </a:lnTo>
                  <a:lnTo>
                    <a:pt x="750" y="1578"/>
                  </a:lnTo>
                  <a:lnTo>
                    <a:pt x="712" y="1581"/>
                  </a:lnTo>
                  <a:lnTo>
                    <a:pt x="675" y="1584"/>
                  </a:lnTo>
                  <a:lnTo>
                    <a:pt x="638" y="1588"/>
                  </a:lnTo>
                  <a:lnTo>
                    <a:pt x="565" y="1599"/>
                  </a:lnTo>
                  <a:lnTo>
                    <a:pt x="494" y="1611"/>
                  </a:lnTo>
                  <a:lnTo>
                    <a:pt x="494" y="1611"/>
                  </a:lnTo>
                  <a:lnTo>
                    <a:pt x="489" y="1602"/>
                  </a:lnTo>
                  <a:lnTo>
                    <a:pt x="484" y="1597"/>
                  </a:lnTo>
                  <a:lnTo>
                    <a:pt x="479" y="1594"/>
                  </a:lnTo>
                  <a:lnTo>
                    <a:pt x="473" y="1591"/>
                  </a:lnTo>
                  <a:lnTo>
                    <a:pt x="466" y="1589"/>
                  </a:lnTo>
                  <a:lnTo>
                    <a:pt x="456" y="1585"/>
                  </a:lnTo>
                  <a:lnTo>
                    <a:pt x="443" y="1580"/>
                  </a:lnTo>
                  <a:lnTo>
                    <a:pt x="427" y="1569"/>
                  </a:lnTo>
                  <a:lnTo>
                    <a:pt x="427" y="1569"/>
                  </a:lnTo>
                  <a:lnTo>
                    <a:pt x="390" y="1547"/>
                  </a:lnTo>
                  <a:lnTo>
                    <a:pt x="373" y="1536"/>
                  </a:lnTo>
                  <a:lnTo>
                    <a:pt x="357" y="1527"/>
                  </a:lnTo>
                  <a:lnTo>
                    <a:pt x="341" y="1514"/>
                  </a:lnTo>
                  <a:lnTo>
                    <a:pt x="324" y="1501"/>
                  </a:lnTo>
                  <a:lnTo>
                    <a:pt x="306" y="1484"/>
                  </a:lnTo>
                  <a:lnTo>
                    <a:pt x="288" y="1463"/>
                  </a:lnTo>
                  <a:lnTo>
                    <a:pt x="288" y="1463"/>
                  </a:lnTo>
                  <a:lnTo>
                    <a:pt x="217" y="1372"/>
                  </a:lnTo>
                  <a:lnTo>
                    <a:pt x="147" y="1283"/>
                  </a:lnTo>
                  <a:lnTo>
                    <a:pt x="111" y="1237"/>
                  </a:lnTo>
                  <a:lnTo>
                    <a:pt x="75" y="1193"/>
                  </a:lnTo>
                  <a:lnTo>
                    <a:pt x="38" y="1150"/>
                  </a:lnTo>
                  <a:lnTo>
                    <a:pt x="0" y="1108"/>
                  </a:lnTo>
                  <a:lnTo>
                    <a:pt x="10" y="1099"/>
                  </a:lnTo>
                  <a:lnTo>
                    <a:pt x="10" y="1099"/>
                  </a:lnTo>
                  <a:lnTo>
                    <a:pt x="27" y="1093"/>
                  </a:lnTo>
                  <a:lnTo>
                    <a:pt x="43" y="1087"/>
                  </a:lnTo>
                  <a:lnTo>
                    <a:pt x="59" y="1080"/>
                  </a:lnTo>
                  <a:lnTo>
                    <a:pt x="76" y="1072"/>
                  </a:lnTo>
                  <a:lnTo>
                    <a:pt x="92" y="1065"/>
                  </a:lnTo>
                  <a:lnTo>
                    <a:pt x="107" y="1056"/>
                  </a:lnTo>
                  <a:lnTo>
                    <a:pt x="121" y="1046"/>
                  </a:lnTo>
                  <a:lnTo>
                    <a:pt x="136" y="1037"/>
                  </a:lnTo>
                  <a:lnTo>
                    <a:pt x="150" y="1026"/>
                  </a:lnTo>
                  <a:lnTo>
                    <a:pt x="163" y="1015"/>
                  </a:lnTo>
                  <a:lnTo>
                    <a:pt x="189" y="991"/>
                  </a:lnTo>
                  <a:lnTo>
                    <a:pt x="214" y="966"/>
                  </a:lnTo>
                  <a:lnTo>
                    <a:pt x="237" y="937"/>
                  </a:lnTo>
                  <a:lnTo>
                    <a:pt x="259" y="908"/>
                  </a:lnTo>
                  <a:lnTo>
                    <a:pt x="278" y="878"/>
                  </a:lnTo>
                  <a:lnTo>
                    <a:pt x="296" y="846"/>
                  </a:lnTo>
                  <a:lnTo>
                    <a:pt x="314" y="812"/>
                  </a:lnTo>
                  <a:lnTo>
                    <a:pt x="330" y="778"/>
                  </a:lnTo>
                  <a:lnTo>
                    <a:pt x="344" y="742"/>
                  </a:lnTo>
                  <a:lnTo>
                    <a:pt x="356" y="705"/>
                  </a:lnTo>
                  <a:lnTo>
                    <a:pt x="368" y="669"/>
                  </a:lnTo>
                  <a:lnTo>
                    <a:pt x="377" y="631"/>
                  </a:lnTo>
                  <a:lnTo>
                    <a:pt x="385" y="592"/>
                  </a:lnTo>
                  <a:lnTo>
                    <a:pt x="391" y="554"/>
                  </a:lnTo>
                  <a:lnTo>
                    <a:pt x="397" y="515"/>
                  </a:lnTo>
                  <a:lnTo>
                    <a:pt x="401" y="477"/>
                  </a:lnTo>
                  <a:lnTo>
                    <a:pt x="403" y="438"/>
                  </a:lnTo>
                  <a:lnTo>
                    <a:pt x="403" y="399"/>
                  </a:lnTo>
                  <a:lnTo>
                    <a:pt x="403" y="361"/>
                  </a:lnTo>
                  <a:lnTo>
                    <a:pt x="400" y="323"/>
                  </a:lnTo>
                  <a:lnTo>
                    <a:pt x="397" y="287"/>
                  </a:lnTo>
                  <a:lnTo>
                    <a:pt x="391" y="251"/>
                  </a:lnTo>
                  <a:lnTo>
                    <a:pt x="385" y="215"/>
                  </a:lnTo>
                  <a:lnTo>
                    <a:pt x="377" y="181"/>
                  </a:lnTo>
                  <a:lnTo>
                    <a:pt x="368" y="149"/>
                  </a:lnTo>
                  <a:lnTo>
                    <a:pt x="357" y="117"/>
                  </a:lnTo>
                  <a:lnTo>
                    <a:pt x="344" y="87"/>
                  </a:lnTo>
                  <a:lnTo>
                    <a:pt x="344" y="87"/>
                  </a:lnTo>
                  <a:lnTo>
                    <a:pt x="390" y="73"/>
                  </a:lnTo>
                  <a:lnTo>
                    <a:pt x="437" y="59"/>
                  </a:lnTo>
                  <a:lnTo>
                    <a:pt x="484" y="46"/>
                  </a:lnTo>
                  <a:lnTo>
                    <a:pt x="531" y="34"/>
                  </a:lnTo>
                  <a:lnTo>
                    <a:pt x="580" y="24"/>
                  </a:lnTo>
                  <a:lnTo>
                    <a:pt x="628" y="15"/>
                  </a:lnTo>
                  <a:lnTo>
                    <a:pt x="677" y="8"/>
                  </a:lnTo>
                  <a:lnTo>
                    <a:pt x="725" y="3"/>
                  </a:lnTo>
                  <a:lnTo>
                    <a:pt x="775" y="0"/>
                  </a:lnTo>
                  <a:lnTo>
                    <a:pt x="823" y="0"/>
                  </a:lnTo>
                  <a:lnTo>
                    <a:pt x="847" y="0"/>
                  </a:lnTo>
                  <a:lnTo>
                    <a:pt x="871" y="1"/>
                  </a:lnTo>
                  <a:lnTo>
                    <a:pt x="894" y="3"/>
                  </a:lnTo>
                  <a:lnTo>
                    <a:pt x="918" y="6"/>
                  </a:lnTo>
                  <a:lnTo>
                    <a:pt x="942" y="9"/>
                  </a:lnTo>
                  <a:lnTo>
                    <a:pt x="966" y="14"/>
                  </a:lnTo>
                  <a:lnTo>
                    <a:pt x="988" y="19"/>
                  </a:lnTo>
                  <a:lnTo>
                    <a:pt x="1012" y="26"/>
                  </a:lnTo>
                  <a:lnTo>
                    <a:pt x="1034" y="32"/>
                  </a:lnTo>
                  <a:lnTo>
                    <a:pt x="1057" y="41"/>
                  </a:lnTo>
                  <a:lnTo>
                    <a:pt x="1079" y="49"/>
                  </a:lnTo>
                  <a:lnTo>
                    <a:pt x="1101" y="59"/>
                  </a:lnTo>
                  <a:lnTo>
                    <a:pt x="1101" y="59"/>
                  </a:lnTo>
                  <a:lnTo>
                    <a:pt x="1126" y="72"/>
                  </a:lnTo>
                  <a:lnTo>
                    <a:pt x="1151" y="87"/>
                  </a:lnTo>
                  <a:lnTo>
                    <a:pt x="1173" y="102"/>
                  </a:lnTo>
                  <a:lnTo>
                    <a:pt x="1195" y="118"/>
                  </a:lnTo>
                  <a:lnTo>
                    <a:pt x="1217" y="137"/>
                  </a:lnTo>
                  <a:lnTo>
                    <a:pt x="1237" y="155"/>
                  </a:lnTo>
                  <a:lnTo>
                    <a:pt x="1256" y="173"/>
                  </a:lnTo>
                  <a:lnTo>
                    <a:pt x="1276" y="193"/>
                  </a:lnTo>
                  <a:lnTo>
                    <a:pt x="1315" y="234"/>
                  </a:lnTo>
                  <a:lnTo>
                    <a:pt x="1352" y="275"/>
                  </a:lnTo>
                  <a:lnTo>
                    <a:pt x="1391" y="317"/>
                  </a:lnTo>
                  <a:lnTo>
                    <a:pt x="1410" y="337"/>
                  </a:lnTo>
                  <a:lnTo>
                    <a:pt x="1432" y="357"/>
                  </a:lnTo>
                  <a:lnTo>
                    <a:pt x="1432" y="357"/>
                  </a:lnTo>
                  <a:lnTo>
                    <a:pt x="1482" y="404"/>
                  </a:lnTo>
                  <a:lnTo>
                    <a:pt x="1533" y="451"/>
                  </a:lnTo>
                  <a:lnTo>
                    <a:pt x="1585" y="496"/>
                  </a:lnTo>
                  <a:lnTo>
                    <a:pt x="1638" y="541"/>
                  </a:lnTo>
                  <a:lnTo>
                    <a:pt x="1692" y="586"/>
                  </a:lnTo>
                  <a:lnTo>
                    <a:pt x="1746" y="629"/>
                  </a:lnTo>
                  <a:lnTo>
                    <a:pt x="1854" y="715"/>
                  </a:lnTo>
                  <a:lnTo>
                    <a:pt x="1854" y="715"/>
                  </a:lnTo>
                  <a:lnTo>
                    <a:pt x="1895" y="744"/>
                  </a:lnTo>
                  <a:lnTo>
                    <a:pt x="1936" y="774"/>
                  </a:lnTo>
                  <a:lnTo>
                    <a:pt x="2019" y="834"/>
                  </a:lnTo>
                  <a:lnTo>
                    <a:pt x="2060" y="864"/>
                  </a:lnTo>
                  <a:lnTo>
                    <a:pt x="2102" y="894"/>
                  </a:lnTo>
                  <a:lnTo>
                    <a:pt x="2142" y="927"/>
                  </a:lnTo>
                  <a:lnTo>
                    <a:pt x="2181" y="959"/>
                  </a:lnTo>
                  <a:lnTo>
                    <a:pt x="2220" y="992"/>
                  </a:lnTo>
                  <a:lnTo>
                    <a:pt x="2256" y="1028"/>
                  </a:lnTo>
                  <a:lnTo>
                    <a:pt x="2273" y="1046"/>
                  </a:lnTo>
                  <a:lnTo>
                    <a:pt x="2291" y="1065"/>
                  </a:lnTo>
                  <a:lnTo>
                    <a:pt x="2307" y="1084"/>
                  </a:lnTo>
                  <a:lnTo>
                    <a:pt x="2323" y="1104"/>
                  </a:lnTo>
                  <a:lnTo>
                    <a:pt x="2338" y="1123"/>
                  </a:lnTo>
                  <a:lnTo>
                    <a:pt x="2352" y="1144"/>
                  </a:lnTo>
                  <a:lnTo>
                    <a:pt x="2366" y="1164"/>
                  </a:lnTo>
                  <a:lnTo>
                    <a:pt x="2379" y="1186"/>
                  </a:lnTo>
                  <a:lnTo>
                    <a:pt x="2392" y="1208"/>
                  </a:lnTo>
                  <a:lnTo>
                    <a:pt x="2403" y="1231"/>
                  </a:lnTo>
                  <a:lnTo>
                    <a:pt x="2414" y="1254"/>
                  </a:lnTo>
                  <a:lnTo>
                    <a:pt x="2423" y="1277"/>
                  </a:lnTo>
                  <a:lnTo>
                    <a:pt x="2423" y="1277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40FA2CD9-4961-6392-BCBB-D5B8A10BF8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2" y="3856"/>
              <a:ext cx="608" cy="324"/>
            </a:xfrm>
            <a:custGeom>
              <a:avLst/>
              <a:gdLst>
                <a:gd name="T0" fmla="*/ 2428 w 2434"/>
                <a:gd name="T1" fmla="*/ 862 h 1296"/>
                <a:gd name="T2" fmla="*/ 2433 w 2434"/>
                <a:gd name="T3" fmla="*/ 977 h 1296"/>
                <a:gd name="T4" fmla="*/ 2425 w 2434"/>
                <a:gd name="T5" fmla="*/ 1039 h 1296"/>
                <a:gd name="T6" fmla="*/ 2408 w 2434"/>
                <a:gd name="T7" fmla="*/ 1076 h 1296"/>
                <a:gd name="T8" fmla="*/ 2385 w 2434"/>
                <a:gd name="T9" fmla="*/ 1100 h 1296"/>
                <a:gd name="T10" fmla="*/ 2341 w 2434"/>
                <a:gd name="T11" fmla="*/ 1122 h 1296"/>
                <a:gd name="T12" fmla="*/ 2250 w 2434"/>
                <a:gd name="T13" fmla="*/ 1141 h 1296"/>
                <a:gd name="T14" fmla="*/ 2149 w 2434"/>
                <a:gd name="T15" fmla="*/ 1147 h 1296"/>
                <a:gd name="T16" fmla="*/ 2008 w 2434"/>
                <a:gd name="T17" fmla="*/ 1151 h 1296"/>
                <a:gd name="T18" fmla="*/ 1482 w 2434"/>
                <a:gd name="T19" fmla="*/ 1213 h 1296"/>
                <a:gd name="T20" fmla="*/ 956 w 2434"/>
                <a:gd name="T21" fmla="*/ 1274 h 1296"/>
                <a:gd name="T22" fmla="*/ 676 w 2434"/>
                <a:gd name="T23" fmla="*/ 1295 h 1296"/>
                <a:gd name="T24" fmla="*/ 487 w 2434"/>
                <a:gd name="T25" fmla="*/ 1294 h 1296"/>
                <a:gd name="T26" fmla="*/ 301 w 2434"/>
                <a:gd name="T27" fmla="*/ 1272 h 1296"/>
                <a:gd name="T28" fmla="*/ 191 w 2434"/>
                <a:gd name="T29" fmla="*/ 1245 h 1296"/>
                <a:gd name="T30" fmla="*/ 116 w 2434"/>
                <a:gd name="T31" fmla="*/ 1206 h 1296"/>
                <a:gd name="T32" fmla="*/ 53 w 2434"/>
                <a:gd name="T33" fmla="*/ 1147 h 1296"/>
                <a:gd name="T34" fmla="*/ 13 w 2434"/>
                <a:gd name="T35" fmla="*/ 1072 h 1296"/>
                <a:gd name="T36" fmla="*/ 1 w 2434"/>
                <a:gd name="T37" fmla="*/ 1009 h 1296"/>
                <a:gd name="T38" fmla="*/ 3 w 2434"/>
                <a:gd name="T39" fmla="*/ 961 h 1296"/>
                <a:gd name="T40" fmla="*/ 35 w 2434"/>
                <a:gd name="T41" fmla="*/ 880 h 1296"/>
                <a:gd name="T42" fmla="*/ 94 w 2434"/>
                <a:gd name="T43" fmla="*/ 818 h 1296"/>
                <a:gd name="T44" fmla="*/ 169 w 2434"/>
                <a:gd name="T45" fmla="*/ 768 h 1296"/>
                <a:gd name="T46" fmla="*/ 332 w 2434"/>
                <a:gd name="T47" fmla="*/ 686 h 1296"/>
                <a:gd name="T48" fmla="*/ 701 w 2434"/>
                <a:gd name="T49" fmla="*/ 503 h 1296"/>
                <a:gd name="T50" fmla="*/ 909 w 2434"/>
                <a:gd name="T51" fmla="*/ 401 h 1296"/>
                <a:gd name="T52" fmla="*/ 1107 w 2434"/>
                <a:gd name="T53" fmla="*/ 285 h 1296"/>
                <a:gd name="T54" fmla="*/ 1233 w 2434"/>
                <a:gd name="T55" fmla="*/ 194 h 1296"/>
                <a:gd name="T56" fmla="*/ 1331 w 2434"/>
                <a:gd name="T57" fmla="*/ 111 h 1296"/>
                <a:gd name="T58" fmla="*/ 1411 w 2434"/>
                <a:gd name="T59" fmla="*/ 28 h 1296"/>
                <a:gd name="T60" fmla="*/ 1442 w 2434"/>
                <a:gd name="T61" fmla="*/ 2 h 1296"/>
                <a:gd name="T62" fmla="*/ 1554 w 2434"/>
                <a:gd name="T63" fmla="*/ 135 h 1296"/>
                <a:gd name="T64" fmla="*/ 1619 w 2434"/>
                <a:gd name="T65" fmla="*/ 204 h 1296"/>
                <a:gd name="T66" fmla="*/ 1720 w 2434"/>
                <a:gd name="T67" fmla="*/ 279 h 1296"/>
                <a:gd name="T68" fmla="*/ 1808 w 2434"/>
                <a:gd name="T69" fmla="*/ 323 h 1296"/>
                <a:gd name="T70" fmla="*/ 1885 w 2434"/>
                <a:gd name="T71" fmla="*/ 345 h 1296"/>
                <a:gd name="T72" fmla="*/ 1970 w 2434"/>
                <a:gd name="T73" fmla="*/ 352 h 1296"/>
                <a:gd name="T74" fmla="*/ 2055 w 2434"/>
                <a:gd name="T75" fmla="*/ 339 h 1296"/>
                <a:gd name="T76" fmla="*/ 2130 w 2434"/>
                <a:gd name="T77" fmla="*/ 307 h 1296"/>
                <a:gd name="T78" fmla="*/ 2174 w 2434"/>
                <a:gd name="T79" fmla="*/ 275 h 1296"/>
                <a:gd name="T80" fmla="*/ 2231 w 2434"/>
                <a:gd name="T81" fmla="*/ 222 h 1296"/>
                <a:gd name="T82" fmla="*/ 2285 w 2434"/>
                <a:gd name="T83" fmla="*/ 161 h 1296"/>
                <a:gd name="T84" fmla="*/ 2305 w 2434"/>
                <a:gd name="T85" fmla="*/ 148 h 1296"/>
                <a:gd name="T86" fmla="*/ 2322 w 2434"/>
                <a:gd name="T87" fmla="*/ 146 h 1296"/>
                <a:gd name="T88" fmla="*/ 2344 w 2434"/>
                <a:gd name="T89" fmla="*/ 156 h 1296"/>
                <a:gd name="T90" fmla="*/ 2373 w 2434"/>
                <a:gd name="T91" fmla="*/ 204 h 1296"/>
                <a:gd name="T92" fmla="*/ 2397 w 2434"/>
                <a:gd name="T93" fmla="*/ 293 h 1296"/>
                <a:gd name="T94" fmla="*/ 2418 w 2434"/>
                <a:gd name="T95" fmla="*/ 497 h 1296"/>
                <a:gd name="T96" fmla="*/ 2424 w 2434"/>
                <a:gd name="T97" fmla="*/ 758 h 1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434" h="1296">
                  <a:moveTo>
                    <a:pt x="2424" y="807"/>
                  </a:moveTo>
                  <a:lnTo>
                    <a:pt x="2424" y="807"/>
                  </a:lnTo>
                  <a:lnTo>
                    <a:pt x="2426" y="833"/>
                  </a:lnTo>
                  <a:lnTo>
                    <a:pt x="2428" y="862"/>
                  </a:lnTo>
                  <a:lnTo>
                    <a:pt x="2431" y="894"/>
                  </a:lnTo>
                  <a:lnTo>
                    <a:pt x="2433" y="927"/>
                  </a:lnTo>
                  <a:lnTo>
                    <a:pt x="2434" y="960"/>
                  </a:lnTo>
                  <a:lnTo>
                    <a:pt x="2433" y="977"/>
                  </a:lnTo>
                  <a:lnTo>
                    <a:pt x="2432" y="994"/>
                  </a:lnTo>
                  <a:lnTo>
                    <a:pt x="2431" y="1009"/>
                  </a:lnTo>
                  <a:lnTo>
                    <a:pt x="2428" y="1025"/>
                  </a:lnTo>
                  <a:lnTo>
                    <a:pt x="2425" y="1039"/>
                  </a:lnTo>
                  <a:lnTo>
                    <a:pt x="2419" y="1053"/>
                  </a:lnTo>
                  <a:lnTo>
                    <a:pt x="2419" y="1053"/>
                  </a:lnTo>
                  <a:lnTo>
                    <a:pt x="2412" y="1068"/>
                  </a:lnTo>
                  <a:lnTo>
                    <a:pt x="2408" y="1076"/>
                  </a:lnTo>
                  <a:lnTo>
                    <a:pt x="2403" y="1082"/>
                  </a:lnTo>
                  <a:lnTo>
                    <a:pt x="2398" y="1089"/>
                  </a:lnTo>
                  <a:lnTo>
                    <a:pt x="2391" y="1095"/>
                  </a:lnTo>
                  <a:lnTo>
                    <a:pt x="2385" y="1100"/>
                  </a:lnTo>
                  <a:lnTo>
                    <a:pt x="2377" y="1105"/>
                  </a:lnTo>
                  <a:lnTo>
                    <a:pt x="2377" y="1105"/>
                  </a:lnTo>
                  <a:lnTo>
                    <a:pt x="2360" y="1115"/>
                  </a:lnTo>
                  <a:lnTo>
                    <a:pt x="2341" y="1122"/>
                  </a:lnTo>
                  <a:lnTo>
                    <a:pt x="2319" y="1129"/>
                  </a:lnTo>
                  <a:lnTo>
                    <a:pt x="2298" y="1134"/>
                  </a:lnTo>
                  <a:lnTo>
                    <a:pt x="2274" y="1138"/>
                  </a:lnTo>
                  <a:lnTo>
                    <a:pt x="2250" y="1141"/>
                  </a:lnTo>
                  <a:lnTo>
                    <a:pt x="2225" y="1144"/>
                  </a:lnTo>
                  <a:lnTo>
                    <a:pt x="2201" y="1146"/>
                  </a:lnTo>
                  <a:lnTo>
                    <a:pt x="2201" y="1146"/>
                  </a:lnTo>
                  <a:lnTo>
                    <a:pt x="2149" y="1147"/>
                  </a:lnTo>
                  <a:lnTo>
                    <a:pt x="2097" y="1148"/>
                  </a:lnTo>
                  <a:lnTo>
                    <a:pt x="2050" y="1149"/>
                  </a:lnTo>
                  <a:lnTo>
                    <a:pt x="2028" y="1150"/>
                  </a:lnTo>
                  <a:lnTo>
                    <a:pt x="2008" y="1151"/>
                  </a:lnTo>
                  <a:lnTo>
                    <a:pt x="2008" y="1151"/>
                  </a:lnTo>
                  <a:lnTo>
                    <a:pt x="1875" y="1165"/>
                  </a:lnTo>
                  <a:lnTo>
                    <a:pt x="1744" y="1180"/>
                  </a:lnTo>
                  <a:lnTo>
                    <a:pt x="1482" y="1213"/>
                  </a:lnTo>
                  <a:lnTo>
                    <a:pt x="1219" y="1245"/>
                  </a:lnTo>
                  <a:lnTo>
                    <a:pt x="1088" y="1260"/>
                  </a:lnTo>
                  <a:lnTo>
                    <a:pt x="956" y="1274"/>
                  </a:lnTo>
                  <a:lnTo>
                    <a:pt x="956" y="1274"/>
                  </a:lnTo>
                  <a:lnTo>
                    <a:pt x="865" y="1283"/>
                  </a:lnTo>
                  <a:lnTo>
                    <a:pt x="771" y="1289"/>
                  </a:lnTo>
                  <a:lnTo>
                    <a:pt x="724" y="1293"/>
                  </a:lnTo>
                  <a:lnTo>
                    <a:pt x="676" y="1295"/>
                  </a:lnTo>
                  <a:lnTo>
                    <a:pt x="629" y="1296"/>
                  </a:lnTo>
                  <a:lnTo>
                    <a:pt x="581" y="1296"/>
                  </a:lnTo>
                  <a:lnTo>
                    <a:pt x="534" y="1295"/>
                  </a:lnTo>
                  <a:lnTo>
                    <a:pt x="487" y="1294"/>
                  </a:lnTo>
                  <a:lnTo>
                    <a:pt x="440" y="1290"/>
                  </a:lnTo>
                  <a:lnTo>
                    <a:pt x="393" y="1286"/>
                  </a:lnTo>
                  <a:lnTo>
                    <a:pt x="348" y="1280"/>
                  </a:lnTo>
                  <a:lnTo>
                    <a:pt x="301" y="1272"/>
                  </a:lnTo>
                  <a:lnTo>
                    <a:pt x="256" y="1262"/>
                  </a:lnTo>
                  <a:lnTo>
                    <a:pt x="212" y="1250"/>
                  </a:lnTo>
                  <a:lnTo>
                    <a:pt x="212" y="1250"/>
                  </a:lnTo>
                  <a:lnTo>
                    <a:pt x="191" y="1245"/>
                  </a:lnTo>
                  <a:lnTo>
                    <a:pt x="172" y="1238"/>
                  </a:lnTo>
                  <a:lnTo>
                    <a:pt x="153" y="1229"/>
                  </a:lnTo>
                  <a:lnTo>
                    <a:pt x="134" y="1218"/>
                  </a:lnTo>
                  <a:lnTo>
                    <a:pt x="116" y="1206"/>
                  </a:lnTo>
                  <a:lnTo>
                    <a:pt x="99" y="1193"/>
                  </a:lnTo>
                  <a:lnTo>
                    <a:pt x="83" y="1179"/>
                  </a:lnTo>
                  <a:lnTo>
                    <a:pt x="67" y="1163"/>
                  </a:lnTo>
                  <a:lnTo>
                    <a:pt x="53" y="1147"/>
                  </a:lnTo>
                  <a:lnTo>
                    <a:pt x="42" y="1130"/>
                  </a:lnTo>
                  <a:lnTo>
                    <a:pt x="31" y="1111"/>
                  </a:lnTo>
                  <a:lnTo>
                    <a:pt x="21" y="1092"/>
                  </a:lnTo>
                  <a:lnTo>
                    <a:pt x="13" y="1072"/>
                  </a:lnTo>
                  <a:lnTo>
                    <a:pt x="7" y="1052"/>
                  </a:lnTo>
                  <a:lnTo>
                    <a:pt x="3" y="1030"/>
                  </a:lnTo>
                  <a:lnTo>
                    <a:pt x="1" y="1009"/>
                  </a:lnTo>
                  <a:lnTo>
                    <a:pt x="1" y="1009"/>
                  </a:lnTo>
                  <a:lnTo>
                    <a:pt x="0" y="997"/>
                  </a:lnTo>
                  <a:lnTo>
                    <a:pt x="1" y="984"/>
                  </a:lnTo>
                  <a:lnTo>
                    <a:pt x="2" y="972"/>
                  </a:lnTo>
                  <a:lnTo>
                    <a:pt x="3" y="961"/>
                  </a:lnTo>
                  <a:lnTo>
                    <a:pt x="8" y="939"/>
                  </a:lnTo>
                  <a:lnTo>
                    <a:pt x="16" y="918"/>
                  </a:lnTo>
                  <a:lnTo>
                    <a:pt x="24" y="899"/>
                  </a:lnTo>
                  <a:lnTo>
                    <a:pt x="35" y="880"/>
                  </a:lnTo>
                  <a:lnTo>
                    <a:pt x="48" y="863"/>
                  </a:lnTo>
                  <a:lnTo>
                    <a:pt x="62" y="847"/>
                  </a:lnTo>
                  <a:lnTo>
                    <a:pt x="78" y="832"/>
                  </a:lnTo>
                  <a:lnTo>
                    <a:pt x="94" y="818"/>
                  </a:lnTo>
                  <a:lnTo>
                    <a:pt x="112" y="804"/>
                  </a:lnTo>
                  <a:lnTo>
                    <a:pt x="131" y="792"/>
                  </a:lnTo>
                  <a:lnTo>
                    <a:pt x="149" y="780"/>
                  </a:lnTo>
                  <a:lnTo>
                    <a:pt x="169" y="768"/>
                  </a:lnTo>
                  <a:lnTo>
                    <a:pt x="209" y="748"/>
                  </a:lnTo>
                  <a:lnTo>
                    <a:pt x="209" y="748"/>
                  </a:lnTo>
                  <a:lnTo>
                    <a:pt x="270" y="717"/>
                  </a:lnTo>
                  <a:lnTo>
                    <a:pt x="332" y="686"/>
                  </a:lnTo>
                  <a:lnTo>
                    <a:pt x="455" y="623"/>
                  </a:lnTo>
                  <a:lnTo>
                    <a:pt x="578" y="562"/>
                  </a:lnTo>
                  <a:lnTo>
                    <a:pt x="640" y="532"/>
                  </a:lnTo>
                  <a:lnTo>
                    <a:pt x="701" y="503"/>
                  </a:lnTo>
                  <a:lnTo>
                    <a:pt x="701" y="503"/>
                  </a:lnTo>
                  <a:lnTo>
                    <a:pt x="771" y="469"/>
                  </a:lnTo>
                  <a:lnTo>
                    <a:pt x="841" y="436"/>
                  </a:lnTo>
                  <a:lnTo>
                    <a:pt x="909" y="401"/>
                  </a:lnTo>
                  <a:lnTo>
                    <a:pt x="976" y="364"/>
                  </a:lnTo>
                  <a:lnTo>
                    <a:pt x="1042" y="326"/>
                  </a:lnTo>
                  <a:lnTo>
                    <a:pt x="1075" y="305"/>
                  </a:lnTo>
                  <a:lnTo>
                    <a:pt x="1107" y="285"/>
                  </a:lnTo>
                  <a:lnTo>
                    <a:pt x="1139" y="263"/>
                  </a:lnTo>
                  <a:lnTo>
                    <a:pt x="1171" y="241"/>
                  </a:lnTo>
                  <a:lnTo>
                    <a:pt x="1202" y="218"/>
                  </a:lnTo>
                  <a:lnTo>
                    <a:pt x="1233" y="194"/>
                  </a:lnTo>
                  <a:lnTo>
                    <a:pt x="1233" y="194"/>
                  </a:lnTo>
                  <a:lnTo>
                    <a:pt x="1277" y="158"/>
                  </a:lnTo>
                  <a:lnTo>
                    <a:pt x="1303" y="136"/>
                  </a:lnTo>
                  <a:lnTo>
                    <a:pt x="1331" y="111"/>
                  </a:lnTo>
                  <a:lnTo>
                    <a:pt x="1359" y="85"/>
                  </a:lnTo>
                  <a:lnTo>
                    <a:pt x="1386" y="57"/>
                  </a:lnTo>
                  <a:lnTo>
                    <a:pt x="1399" y="43"/>
                  </a:lnTo>
                  <a:lnTo>
                    <a:pt x="1411" y="28"/>
                  </a:lnTo>
                  <a:lnTo>
                    <a:pt x="1422" y="14"/>
                  </a:lnTo>
                  <a:lnTo>
                    <a:pt x="1431" y="0"/>
                  </a:lnTo>
                  <a:lnTo>
                    <a:pt x="1442" y="2"/>
                  </a:lnTo>
                  <a:lnTo>
                    <a:pt x="1442" y="2"/>
                  </a:lnTo>
                  <a:lnTo>
                    <a:pt x="1462" y="23"/>
                  </a:lnTo>
                  <a:lnTo>
                    <a:pt x="1480" y="45"/>
                  </a:lnTo>
                  <a:lnTo>
                    <a:pt x="1517" y="90"/>
                  </a:lnTo>
                  <a:lnTo>
                    <a:pt x="1554" y="135"/>
                  </a:lnTo>
                  <a:lnTo>
                    <a:pt x="1574" y="156"/>
                  </a:lnTo>
                  <a:lnTo>
                    <a:pt x="1594" y="178"/>
                  </a:lnTo>
                  <a:lnTo>
                    <a:pt x="1594" y="178"/>
                  </a:lnTo>
                  <a:lnTo>
                    <a:pt x="1619" y="204"/>
                  </a:lnTo>
                  <a:lnTo>
                    <a:pt x="1644" y="225"/>
                  </a:lnTo>
                  <a:lnTo>
                    <a:pt x="1668" y="246"/>
                  </a:lnTo>
                  <a:lnTo>
                    <a:pt x="1694" y="263"/>
                  </a:lnTo>
                  <a:lnTo>
                    <a:pt x="1720" y="279"/>
                  </a:lnTo>
                  <a:lnTo>
                    <a:pt x="1748" y="294"/>
                  </a:lnTo>
                  <a:lnTo>
                    <a:pt x="1777" y="308"/>
                  </a:lnTo>
                  <a:lnTo>
                    <a:pt x="1808" y="323"/>
                  </a:lnTo>
                  <a:lnTo>
                    <a:pt x="1808" y="323"/>
                  </a:lnTo>
                  <a:lnTo>
                    <a:pt x="1827" y="330"/>
                  </a:lnTo>
                  <a:lnTo>
                    <a:pt x="1845" y="336"/>
                  </a:lnTo>
                  <a:lnTo>
                    <a:pt x="1866" y="342"/>
                  </a:lnTo>
                  <a:lnTo>
                    <a:pt x="1885" y="345"/>
                  </a:lnTo>
                  <a:lnTo>
                    <a:pt x="1907" y="348"/>
                  </a:lnTo>
                  <a:lnTo>
                    <a:pt x="1927" y="350"/>
                  </a:lnTo>
                  <a:lnTo>
                    <a:pt x="1949" y="352"/>
                  </a:lnTo>
                  <a:lnTo>
                    <a:pt x="1970" y="352"/>
                  </a:lnTo>
                  <a:lnTo>
                    <a:pt x="1992" y="349"/>
                  </a:lnTo>
                  <a:lnTo>
                    <a:pt x="2013" y="347"/>
                  </a:lnTo>
                  <a:lnTo>
                    <a:pt x="2035" y="344"/>
                  </a:lnTo>
                  <a:lnTo>
                    <a:pt x="2055" y="339"/>
                  </a:lnTo>
                  <a:lnTo>
                    <a:pt x="2075" y="333"/>
                  </a:lnTo>
                  <a:lnTo>
                    <a:pt x="2094" y="326"/>
                  </a:lnTo>
                  <a:lnTo>
                    <a:pt x="2112" y="317"/>
                  </a:lnTo>
                  <a:lnTo>
                    <a:pt x="2130" y="307"/>
                  </a:lnTo>
                  <a:lnTo>
                    <a:pt x="2130" y="307"/>
                  </a:lnTo>
                  <a:lnTo>
                    <a:pt x="2140" y="300"/>
                  </a:lnTo>
                  <a:lnTo>
                    <a:pt x="2152" y="292"/>
                  </a:lnTo>
                  <a:lnTo>
                    <a:pt x="2174" y="275"/>
                  </a:lnTo>
                  <a:lnTo>
                    <a:pt x="2216" y="237"/>
                  </a:lnTo>
                  <a:lnTo>
                    <a:pt x="2216" y="237"/>
                  </a:lnTo>
                  <a:lnTo>
                    <a:pt x="2222" y="231"/>
                  </a:lnTo>
                  <a:lnTo>
                    <a:pt x="2231" y="222"/>
                  </a:lnTo>
                  <a:lnTo>
                    <a:pt x="2248" y="202"/>
                  </a:lnTo>
                  <a:lnTo>
                    <a:pt x="2266" y="180"/>
                  </a:lnTo>
                  <a:lnTo>
                    <a:pt x="2275" y="169"/>
                  </a:lnTo>
                  <a:lnTo>
                    <a:pt x="2285" y="161"/>
                  </a:lnTo>
                  <a:lnTo>
                    <a:pt x="2285" y="161"/>
                  </a:lnTo>
                  <a:lnTo>
                    <a:pt x="2294" y="153"/>
                  </a:lnTo>
                  <a:lnTo>
                    <a:pt x="2300" y="150"/>
                  </a:lnTo>
                  <a:lnTo>
                    <a:pt x="2305" y="148"/>
                  </a:lnTo>
                  <a:lnTo>
                    <a:pt x="2305" y="148"/>
                  </a:lnTo>
                  <a:lnTo>
                    <a:pt x="2311" y="146"/>
                  </a:lnTo>
                  <a:lnTo>
                    <a:pt x="2317" y="145"/>
                  </a:lnTo>
                  <a:lnTo>
                    <a:pt x="2322" y="146"/>
                  </a:lnTo>
                  <a:lnTo>
                    <a:pt x="2329" y="148"/>
                  </a:lnTo>
                  <a:lnTo>
                    <a:pt x="2334" y="150"/>
                  </a:lnTo>
                  <a:lnTo>
                    <a:pt x="2339" y="153"/>
                  </a:lnTo>
                  <a:lnTo>
                    <a:pt x="2344" y="156"/>
                  </a:lnTo>
                  <a:lnTo>
                    <a:pt x="2348" y="162"/>
                  </a:lnTo>
                  <a:lnTo>
                    <a:pt x="2358" y="172"/>
                  </a:lnTo>
                  <a:lnTo>
                    <a:pt x="2365" y="187"/>
                  </a:lnTo>
                  <a:lnTo>
                    <a:pt x="2373" y="204"/>
                  </a:lnTo>
                  <a:lnTo>
                    <a:pt x="2381" y="223"/>
                  </a:lnTo>
                  <a:lnTo>
                    <a:pt x="2386" y="245"/>
                  </a:lnTo>
                  <a:lnTo>
                    <a:pt x="2391" y="268"/>
                  </a:lnTo>
                  <a:lnTo>
                    <a:pt x="2397" y="293"/>
                  </a:lnTo>
                  <a:lnTo>
                    <a:pt x="2401" y="320"/>
                  </a:lnTo>
                  <a:lnTo>
                    <a:pt x="2409" y="376"/>
                  </a:lnTo>
                  <a:lnTo>
                    <a:pt x="2414" y="437"/>
                  </a:lnTo>
                  <a:lnTo>
                    <a:pt x="2418" y="497"/>
                  </a:lnTo>
                  <a:lnTo>
                    <a:pt x="2420" y="558"/>
                  </a:lnTo>
                  <a:lnTo>
                    <a:pt x="2423" y="616"/>
                  </a:lnTo>
                  <a:lnTo>
                    <a:pt x="2423" y="670"/>
                  </a:lnTo>
                  <a:lnTo>
                    <a:pt x="2424" y="758"/>
                  </a:lnTo>
                  <a:lnTo>
                    <a:pt x="2424" y="807"/>
                  </a:lnTo>
                  <a:lnTo>
                    <a:pt x="2424" y="807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58AE9C2-36F5-1FE2-10CF-7FB9EEF32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0" y="3830"/>
              <a:ext cx="213" cy="114"/>
            </a:xfrm>
            <a:custGeom>
              <a:avLst/>
              <a:gdLst>
                <a:gd name="T0" fmla="*/ 847 w 854"/>
                <a:gd name="T1" fmla="*/ 257 h 454"/>
                <a:gd name="T2" fmla="*/ 854 w 854"/>
                <a:gd name="T3" fmla="*/ 263 h 454"/>
                <a:gd name="T4" fmla="*/ 854 w 854"/>
                <a:gd name="T5" fmla="*/ 263 h 454"/>
                <a:gd name="T6" fmla="*/ 844 w 854"/>
                <a:gd name="T7" fmla="*/ 271 h 454"/>
                <a:gd name="T8" fmla="*/ 835 w 854"/>
                <a:gd name="T9" fmla="*/ 282 h 454"/>
                <a:gd name="T10" fmla="*/ 817 w 854"/>
                <a:gd name="T11" fmla="*/ 304 h 454"/>
                <a:gd name="T12" fmla="*/ 800 w 854"/>
                <a:gd name="T13" fmla="*/ 324 h 454"/>
                <a:gd name="T14" fmla="*/ 791 w 854"/>
                <a:gd name="T15" fmla="*/ 333 h 454"/>
                <a:gd name="T16" fmla="*/ 785 w 854"/>
                <a:gd name="T17" fmla="*/ 339 h 454"/>
                <a:gd name="T18" fmla="*/ 785 w 854"/>
                <a:gd name="T19" fmla="*/ 339 h 454"/>
                <a:gd name="T20" fmla="*/ 743 w 854"/>
                <a:gd name="T21" fmla="*/ 377 h 454"/>
                <a:gd name="T22" fmla="*/ 721 w 854"/>
                <a:gd name="T23" fmla="*/ 394 h 454"/>
                <a:gd name="T24" fmla="*/ 709 w 854"/>
                <a:gd name="T25" fmla="*/ 402 h 454"/>
                <a:gd name="T26" fmla="*/ 699 w 854"/>
                <a:gd name="T27" fmla="*/ 409 h 454"/>
                <a:gd name="T28" fmla="*/ 699 w 854"/>
                <a:gd name="T29" fmla="*/ 409 h 454"/>
                <a:gd name="T30" fmla="*/ 681 w 854"/>
                <a:gd name="T31" fmla="*/ 419 h 454"/>
                <a:gd name="T32" fmla="*/ 663 w 854"/>
                <a:gd name="T33" fmla="*/ 428 h 454"/>
                <a:gd name="T34" fmla="*/ 644 w 854"/>
                <a:gd name="T35" fmla="*/ 435 h 454"/>
                <a:gd name="T36" fmla="*/ 624 w 854"/>
                <a:gd name="T37" fmla="*/ 441 h 454"/>
                <a:gd name="T38" fmla="*/ 604 w 854"/>
                <a:gd name="T39" fmla="*/ 446 h 454"/>
                <a:gd name="T40" fmla="*/ 582 w 854"/>
                <a:gd name="T41" fmla="*/ 449 h 454"/>
                <a:gd name="T42" fmla="*/ 561 w 854"/>
                <a:gd name="T43" fmla="*/ 451 h 454"/>
                <a:gd name="T44" fmla="*/ 539 w 854"/>
                <a:gd name="T45" fmla="*/ 454 h 454"/>
                <a:gd name="T46" fmla="*/ 518 w 854"/>
                <a:gd name="T47" fmla="*/ 454 h 454"/>
                <a:gd name="T48" fmla="*/ 496 w 854"/>
                <a:gd name="T49" fmla="*/ 452 h 454"/>
                <a:gd name="T50" fmla="*/ 476 w 854"/>
                <a:gd name="T51" fmla="*/ 450 h 454"/>
                <a:gd name="T52" fmla="*/ 454 w 854"/>
                <a:gd name="T53" fmla="*/ 447 h 454"/>
                <a:gd name="T54" fmla="*/ 435 w 854"/>
                <a:gd name="T55" fmla="*/ 444 h 454"/>
                <a:gd name="T56" fmla="*/ 414 w 854"/>
                <a:gd name="T57" fmla="*/ 438 h 454"/>
                <a:gd name="T58" fmla="*/ 396 w 854"/>
                <a:gd name="T59" fmla="*/ 432 h 454"/>
                <a:gd name="T60" fmla="*/ 377 w 854"/>
                <a:gd name="T61" fmla="*/ 425 h 454"/>
                <a:gd name="T62" fmla="*/ 377 w 854"/>
                <a:gd name="T63" fmla="*/ 425 h 454"/>
                <a:gd name="T64" fmla="*/ 346 w 854"/>
                <a:gd name="T65" fmla="*/ 410 h 454"/>
                <a:gd name="T66" fmla="*/ 317 w 854"/>
                <a:gd name="T67" fmla="*/ 396 h 454"/>
                <a:gd name="T68" fmla="*/ 289 w 854"/>
                <a:gd name="T69" fmla="*/ 381 h 454"/>
                <a:gd name="T70" fmla="*/ 263 w 854"/>
                <a:gd name="T71" fmla="*/ 365 h 454"/>
                <a:gd name="T72" fmla="*/ 237 w 854"/>
                <a:gd name="T73" fmla="*/ 348 h 454"/>
                <a:gd name="T74" fmla="*/ 213 w 854"/>
                <a:gd name="T75" fmla="*/ 327 h 454"/>
                <a:gd name="T76" fmla="*/ 188 w 854"/>
                <a:gd name="T77" fmla="*/ 306 h 454"/>
                <a:gd name="T78" fmla="*/ 163 w 854"/>
                <a:gd name="T79" fmla="*/ 280 h 454"/>
                <a:gd name="T80" fmla="*/ 163 w 854"/>
                <a:gd name="T81" fmla="*/ 280 h 454"/>
                <a:gd name="T82" fmla="*/ 143 w 854"/>
                <a:gd name="T83" fmla="*/ 258 h 454"/>
                <a:gd name="T84" fmla="*/ 123 w 854"/>
                <a:gd name="T85" fmla="*/ 237 h 454"/>
                <a:gd name="T86" fmla="*/ 86 w 854"/>
                <a:gd name="T87" fmla="*/ 192 h 454"/>
                <a:gd name="T88" fmla="*/ 49 w 854"/>
                <a:gd name="T89" fmla="*/ 147 h 454"/>
                <a:gd name="T90" fmla="*/ 31 w 854"/>
                <a:gd name="T91" fmla="*/ 125 h 454"/>
                <a:gd name="T92" fmla="*/ 11 w 854"/>
                <a:gd name="T93" fmla="*/ 104 h 454"/>
                <a:gd name="T94" fmla="*/ 0 w 854"/>
                <a:gd name="T95" fmla="*/ 102 h 454"/>
                <a:gd name="T96" fmla="*/ 0 w 854"/>
                <a:gd name="T97" fmla="*/ 102 h 454"/>
                <a:gd name="T98" fmla="*/ 8 w 854"/>
                <a:gd name="T99" fmla="*/ 89 h 454"/>
                <a:gd name="T100" fmla="*/ 14 w 854"/>
                <a:gd name="T101" fmla="*/ 76 h 454"/>
                <a:gd name="T102" fmla="*/ 19 w 854"/>
                <a:gd name="T103" fmla="*/ 64 h 454"/>
                <a:gd name="T104" fmla="*/ 23 w 854"/>
                <a:gd name="T105" fmla="*/ 52 h 454"/>
                <a:gd name="T106" fmla="*/ 25 w 854"/>
                <a:gd name="T107" fmla="*/ 40 h 454"/>
                <a:gd name="T108" fmla="*/ 26 w 854"/>
                <a:gd name="T109" fmla="*/ 28 h 454"/>
                <a:gd name="T110" fmla="*/ 26 w 854"/>
                <a:gd name="T111" fmla="*/ 16 h 454"/>
                <a:gd name="T112" fmla="*/ 24 w 854"/>
                <a:gd name="T113" fmla="*/ 5 h 454"/>
                <a:gd name="T114" fmla="*/ 24 w 854"/>
                <a:gd name="T115" fmla="*/ 0 h 454"/>
                <a:gd name="T116" fmla="*/ 847 w 854"/>
                <a:gd name="T117" fmla="*/ 43 h 454"/>
                <a:gd name="T118" fmla="*/ 847 w 854"/>
                <a:gd name="T119" fmla="*/ 45 h 454"/>
                <a:gd name="T120" fmla="*/ 847 w 854"/>
                <a:gd name="T121" fmla="*/ 45 h 454"/>
                <a:gd name="T122" fmla="*/ 847 w 854"/>
                <a:gd name="T123" fmla="*/ 257 h 454"/>
                <a:gd name="T124" fmla="*/ 847 w 854"/>
                <a:gd name="T125" fmla="*/ 257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54" h="454">
                  <a:moveTo>
                    <a:pt x="847" y="257"/>
                  </a:moveTo>
                  <a:lnTo>
                    <a:pt x="854" y="263"/>
                  </a:lnTo>
                  <a:lnTo>
                    <a:pt x="854" y="263"/>
                  </a:lnTo>
                  <a:lnTo>
                    <a:pt x="844" y="271"/>
                  </a:lnTo>
                  <a:lnTo>
                    <a:pt x="835" y="282"/>
                  </a:lnTo>
                  <a:lnTo>
                    <a:pt x="817" y="304"/>
                  </a:lnTo>
                  <a:lnTo>
                    <a:pt x="800" y="324"/>
                  </a:lnTo>
                  <a:lnTo>
                    <a:pt x="791" y="333"/>
                  </a:lnTo>
                  <a:lnTo>
                    <a:pt x="785" y="339"/>
                  </a:lnTo>
                  <a:lnTo>
                    <a:pt x="785" y="339"/>
                  </a:lnTo>
                  <a:lnTo>
                    <a:pt x="743" y="377"/>
                  </a:lnTo>
                  <a:lnTo>
                    <a:pt x="721" y="394"/>
                  </a:lnTo>
                  <a:lnTo>
                    <a:pt x="709" y="402"/>
                  </a:lnTo>
                  <a:lnTo>
                    <a:pt x="699" y="409"/>
                  </a:lnTo>
                  <a:lnTo>
                    <a:pt x="699" y="409"/>
                  </a:lnTo>
                  <a:lnTo>
                    <a:pt x="681" y="419"/>
                  </a:lnTo>
                  <a:lnTo>
                    <a:pt x="663" y="428"/>
                  </a:lnTo>
                  <a:lnTo>
                    <a:pt x="644" y="435"/>
                  </a:lnTo>
                  <a:lnTo>
                    <a:pt x="624" y="441"/>
                  </a:lnTo>
                  <a:lnTo>
                    <a:pt x="604" y="446"/>
                  </a:lnTo>
                  <a:lnTo>
                    <a:pt x="582" y="449"/>
                  </a:lnTo>
                  <a:lnTo>
                    <a:pt x="561" y="451"/>
                  </a:lnTo>
                  <a:lnTo>
                    <a:pt x="539" y="454"/>
                  </a:lnTo>
                  <a:lnTo>
                    <a:pt x="518" y="454"/>
                  </a:lnTo>
                  <a:lnTo>
                    <a:pt x="496" y="452"/>
                  </a:lnTo>
                  <a:lnTo>
                    <a:pt x="476" y="450"/>
                  </a:lnTo>
                  <a:lnTo>
                    <a:pt x="454" y="447"/>
                  </a:lnTo>
                  <a:lnTo>
                    <a:pt x="435" y="444"/>
                  </a:lnTo>
                  <a:lnTo>
                    <a:pt x="414" y="438"/>
                  </a:lnTo>
                  <a:lnTo>
                    <a:pt x="396" y="432"/>
                  </a:lnTo>
                  <a:lnTo>
                    <a:pt x="377" y="425"/>
                  </a:lnTo>
                  <a:lnTo>
                    <a:pt x="377" y="425"/>
                  </a:lnTo>
                  <a:lnTo>
                    <a:pt x="346" y="410"/>
                  </a:lnTo>
                  <a:lnTo>
                    <a:pt x="317" y="396"/>
                  </a:lnTo>
                  <a:lnTo>
                    <a:pt x="289" y="381"/>
                  </a:lnTo>
                  <a:lnTo>
                    <a:pt x="263" y="365"/>
                  </a:lnTo>
                  <a:lnTo>
                    <a:pt x="237" y="348"/>
                  </a:lnTo>
                  <a:lnTo>
                    <a:pt x="213" y="327"/>
                  </a:lnTo>
                  <a:lnTo>
                    <a:pt x="188" y="306"/>
                  </a:lnTo>
                  <a:lnTo>
                    <a:pt x="163" y="280"/>
                  </a:lnTo>
                  <a:lnTo>
                    <a:pt x="163" y="280"/>
                  </a:lnTo>
                  <a:lnTo>
                    <a:pt x="143" y="258"/>
                  </a:lnTo>
                  <a:lnTo>
                    <a:pt x="123" y="237"/>
                  </a:lnTo>
                  <a:lnTo>
                    <a:pt x="86" y="192"/>
                  </a:lnTo>
                  <a:lnTo>
                    <a:pt x="49" y="147"/>
                  </a:lnTo>
                  <a:lnTo>
                    <a:pt x="31" y="125"/>
                  </a:lnTo>
                  <a:lnTo>
                    <a:pt x="11" y="104"/>
                  </a:lnTo>
                  <a:lnTo>
                    <a:pt x="0" y="102"/>
                  </a:lnTo>
                  <a:lnTo>
                    <a:pt x="0" y="102"/>
                  </a:lnTo>
                  <a:lnTo>
                    <a:pt x="8" y="89"/>
                  </a:lnTo>
                  <a:lnTo>
                    <a:pt x="14" y="76"/>
                  </a:lnTo>
                  <a:lnTo>
                    <a:pt x="19" y="64"/>
                  </a:lnTo>
                  <a:lnTo>
                    <a:pt x="23" y="52"/>
                  </a:lnTo>
                  <a:lnTo>
                    <a:pt x="25" y="40"/>
                  </a:lnTo>
                  <a:lnTo>
                    <a:pt x="26" y="28"/>
                  </a:lnTo>
                  <a:lnTo>
                    <a:pt x="26" y="16"/>
                  </a:lnTo>
                  <a:lnTo>
                    <a:pt x="24" y="5"/>
                  </a:lnTo>
                  <a:lnTo>
                    <a:pt x="24" y="0"/>
                  </a:lnTo>
                  <a:lnTo>
                    <a:pt x="847" y="43"/>
                  </a:lnTo>
                  <a:lnTo>
                    <a:pt x="847" y="45"/>
                  </a:lnTo>
                  <a:lnTo>
                    <a:pt x="847" y="45"/>
                  </a:lnTo>
                  <a:lnTo>
                    <a:pt x="847" y="257"/>
                  </a:lnTo>
                  <a:lnTo>
                    <a:pt x="847" y="257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AD94929-B7C4-DE34-CC8F-381DDC0BC8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1" y="1174"/>
              <a:ext cx="1127" cy="1048"/>
            </a:xfrm>
            <a:custGeom>
              <a:avLst/>
              <a:gdLst>
                <a:gd name="T0" fmla="*/ 811 w 4510"/>
                <a:gd name="T1" fmla="*/ 4146 h 4191"/>
                <a:gd name="T2" fmla="*/ 686 w 4510"/>
                <a:gd name="T3" fmla="*/ 4161 h 4191"/>
                <a:gd name="T4" fmla="*/ 644 w 4510"/>
                <a:gd name="T5" fmla="*/ 4138 h 4191"/>
                <a:gd name="T6" fmla="*/ 644 w 4510"/>
                <a:gd name="T7" fmla="*/ 4105 h 4191"/>
                <a:gd name="T8" fmla="*/ 540 w 4510"/>
                <a:gd name="T9" fmla="*/ 4141 h 4191"/>
                <a:gd name="T10" fmla="*/ 408 w 4510"/>
                <a:gd name="T11" fmla="*/ 4139 h 4191"/>
                <a:gd name="T12" fmla="*/ 344 w 4510"/>
                <a:gd name="T13" fmla="*/ 4100 h 4191"/>
                <a:gd name="T14" fmla="*/ 317 w 4510"/>
                <a:gd name="T15" fmla="*/ 4068 h 4191"/>
                <a:gd name="T16" fmla="*/ 208 w 4510"/>
                <a:gd name="T17" fmla="*/ 4091 h 4191"/>
                <a:gd name="T18" fmla="*/ 41 w 4510"/>
                <a:gd name="T19" fmla="*/ 4069 h 4191"/>
                <a:gd name="T20" fmla="*/ 0 w 4510"/>
                <a:gd name="T21" fmla="*/ 4034 h 4191"/>
                <a:gd name="T22" fmla="*/ 32 w 4510"/>
                <a:gd name="T23" fmla="*/ 3986 h 4191"/>
                <a:gd name="T24" fmla="*/ 143 w 4510"/>
                <a:gd name="T25" fmla="*/ 3952 h 4191"/>
                <a:gd name="T26" fmla="*/ 240 w 4510"/>
                <a:gd name="T27" fmla="*/ 3909 h 4191"/>
                <a:gd name="T28" fmla="*/ 389 w 4510"/>
                <a:gd name="T29" fmla="*/ 3772 h 4191"/>
                <a:gd name="T30" fmla="*/ 523 w 4510"/>
                <a:gd name="T31" fmla="*/ 3608 h 4191"/>
                <a:gd name="T32" fmla="*/ 641 w 4510"/>
                <a:gd name="T33" fmla="*/ 3461 h 4191"/>
                <a:gd name="T34" fmla="*/ 661 w 4510"/>
                <a:gd name="T35" fmla="*/ 3405 h 4191"/>
                <a:gd name="T36" fmla="*/ 639 w 4510"/>
                <a:gd name="T37" fmla="*/ 3371 h 4191"/>
                <a:gd name="T38" fmla="*/ 533 w 4510"/>
                <a:gd name="T39" fmla="*/ 3362 h 4191"/>
                <a:gd name="T40" fmla="*/ 320 w 4510"/>
                <a:gd name="T41" fmla="*/ 3391 h 4191"/>
                <a:gd name="T42" fmla="*/ 245 w 4510"/>
                <a:gd name="T43" fmla="*/ 3386 h 4191"/>
                <a:gd name="T44" fmla="*/ 235 w 4510"/>
                <a:gd name="T45" fmla="*/ 3345 h 4191"/>
                <a:gd name="T46" fmla="*/ 272 w 4510"/>
                <a:gd name="T47" fmla="*/ 3300 h 4191"/>
                <a:gd name="T48" fmla="*/ 375 w 4510"/>
                <a:gd name="T49" fmla="*/ 3228 h 4191"/>
                <a:gd name="T50" fmla="*/ 770 w 4510"/>
                <a:gd name="T51" fmla="*/ 3037 h 4191"/>
                <a:gd name="T52" fmla="*/ 1079 w 4510"/>
                <a:gd name="T53" fmla="*/ 2988 h 4191"/>
                <a:gd name="T54" fmla="*/ 1354 w 4510"/>
                <a:gd name="T55" fmla="*/ 2965 h 4191"/>
                <a:gd name="T56" fmla="*/ 1554 w 4510"/>
                <a:gd name="T57" fmla="*/ 2880 h 4191"/>
                <a:gd name="T58" fmla="*/ 1820 w 4510"/>
                <a:gd name="T59" fmla="*/ 2706 h 4191"/>
                <a:gd name="T60" fmla="*/ 2018 w 4510"/>
                <a:gd name="T61" fmla="*/ 2544 h 4191"/>
                <a:gd name="T62" fmla="*/ 2381 w 4510"/>
                <a:gd name="T63" fmla="*/ 2263 h 4191"/>
                <a:gd name="T64" fmla="*/ 2670 w 4510"/>
                <a:gd name="T65" fmla="*/ 2048 h 4191"/>
                <a:gd name="T66" fmla="*/ 2886 w 4510"/>
                <a:gd name="T67" fmla="*/ 1873 h 4191"/>
                <a:gd name="T68" fmla="*/ 3186 w 4510"/>
                <a:gd name="T69" fmla="*/ 1663 h 4191"/>
                <a:gd name="T70" fmla="*/ 3308 w 4510"/>
                <a:gd name="T71" fmla="*/ 1535 h 4191"/>
                <a:gd name="T72" fmla="*/ 3381 w 4510"/>
                <a:gd name="T73" fmla="*/ 1398 h 4191"/>
                <a:gd name="T74" fmla="*/ 3431 w 4510"/>
                <a:gd name="T75" fmla="*/ 1182 h 4191"/>
                <a:gd name="T76" fmla="*/ 3468 w 4510"/>
                <a:gd name="T77" fmla="*/ 733 h 4191"/>
                <a:gd name="T78" fmla="*/ 3476 w 4510"/>
                <a:gd name="T79" fmla="*/ 0 h 4191"/>
                <a:gd name="T80" fmla="*/ 3649 w 4510"/>
                <a:gd name="T81" fmla="*/ 20 h 4191"/>
                <a:gd name="T82" fmla="*/ 4172 w 4510"/>
                <a:gd name="T83" fmla="*/ 165 h 4191"/>
                <a:gd name="T84" fmla="*/ 4510 w 4510"/>
                <a:gd name="T85" fmla="*/ 273 h 4191"/>
                <a:gd name="T86" fmla="*/ 4470 w 4510"/>
                <a:gd name="T87" fmla="*/ 580 h 4191"/>
                <a:gd name="T88" fmla="*/ 4377 w 4510"/>
                <a:gd name="T89" fmla="*/ 971 h 4191"/>
                <a:gd name="T90" fmla="*/ 4273 w 4510"/>
                <a:gd name="T91" fmla="*/ 1376 h 4191"/>
                <a:gd name="T92" fmla="*/ 4139 w 4510"/>
                <a:gd name="T93" fmla="*/ 1732 h 4191"/>
                <a:gd name="T94" fmla="*/ 3991 w 4510"/>
                <a:gd name="T95" fmla="*/ 1982 h 4191"/>
                <a:gd name="T96" fmla="*/ 3853 w 4510"/>
                <a:gd name="T97" fmla="*/ 2121 h 4191"/>
                <a:gd name="T98" fmla="*/ 3456 w 4510"/>
                <a:gd name="T99" fmla="*/ 2410 h 4191"/>
                <a:gd name="T100" fmla="*/ 2861 w 4510"/>
                <a:gd name="T101" fmla="*/ 2733 h 4191"/>
                <a:gd name="T102" fmla="*/ 2187 w 4510"/>
                <a:gd name="T103" fmla="*/ 3111 h 4191"/>
                <a:gd name="T104" fmla="*/ 1809 w 4510"/>
                <a:gd name="T105" fmla="*/ 3315 h 4191"/>
                <a:gd name="T106" fmla="*/ 1626 w 4510"/>
                <a:gd name="T107" fmla="*/ 3455 h 4191"/>
                <a:gd name="T108" fmla="*/ 1484 w 4510"/>
                <a:gd name="T109" fmla="*/ 3629 h 4191"/>
                <a:gd name="T110" fmla="*/ 1326 w 4510"/>
                <a:gd name="T111" fmla="*/ 3921 h 4191"/>
                <a:gd name="T112" fmla="*/ 1223 w 4510"/>
                <a:gd name="T113" fmla="*/ 4059 h 4191"/>
                <a:gd name="T114" fmla="*/ 1021 w 4510"/>
                <a:gd name="T115" fmla="*/ 4175 h 4191"/>
                <a:gd name="T116" fmla="*/ 922 w 4510"/>
                <a:gd name="T117" fmla="*/ 4189 h 4191"/>
                <a:gd name="T118" fmla="*/ 870 w 4510"/>
                <a:gd name="T119" fmla="*/ 4131 h 4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10" h="4191">
                  <a:moveTo>
                    <a:pt x="868" y="4125"/>
                  </a:moveTo>
                  <a:lnTo>
                    <a:pt x="868" y="4125"/>
                  </a:lnTo>
                  <a:lnTo>
                    <a:pt x="854" y="4132"/>
                  </a:lnTo>
                  <a:lnTo>
                    <a:pt x="840" y="4137"/>
                  </a:lnTo>
                  <a:lnTo>
                    <a:pt x="825" y="4141"/>
                  </a:lnTo>
                  <a:lnTo>
                    <a:pt x="811" y="4146"/>
                  </a:lnTo>
                  <a:lnTo>
                    <a:pt x="811" y="4146"/>
                  </a:lnTo>
                  <a:lnTo>
                    <a:pt x="790" y="4151"/>
                  </a:lnTo>
                  <a:lnTo>
                    <a:pt x="763" y="4157"/>
                  </a:lnTo>
                  <a:lnTo>
                    <a:pt x="748" y="4159"/>
                  </a:lnTo>
                  <a:lnTo>
                    <a:pt x="732" y="4161"/>
                  </a:lnTo>
                  <a:lnTo>
                    <a:pt x="716" y="4161"/>
                  </a:lnTo>
                  <a:lnTo>
                    <a:pt x="701" y="4161"/>
                  </a:lnTo>
                  <a:lnTo>
                    <a:pt x="686" y="4161"/>
                  </a:lnTo>
                  <a:lnTo>
                    <a:pt x="673" y="4158"/>
                  </a:lnTo>
                  <a:lnTo>
                    <a:pt x="661" y="4154"/>
                  </a:lnTo>
                  <a:lnTo>
                    <a:pt x="657" y="4152"/>
                  </a:lnTo>
                  <a:lnTo>
                    <a:pt x="652" y="4149"/>
                  </a:lnTo>
                  <a:lnTo>
                    <a:pt x="649" y="4146"/>
                  </a:lnTo>
                  <a:lnTo>
                    <a:pt x="646" y="4143"/>
                  </a:lnTo>
                  <a:lnTo>
                    <a:pt x="644" y="4138"/>
                  </a:lnTo>
                  <a:lnTo>
                    <a:pt x="643" y="4134"/>
                  </a:lnTo>
                  <a:lnTo>
                    <a:pt x="641" y="4129"/>
                  </a:lnTo>
                  <a:lnTo>
                    <a:pt x="643" y="4123"/>
                  </a:lnTo>
                  <a:lnTo>
                    <a:pt x="644" y="4118"/>
                  </a:lnTo>
                  <a:lnTo>
                    <a:pt x="647" y="4110"/>
                  </a:lnTo>
                  <a:lnTo>
                    <a:pt x="644" y="4105"/>
                  </a:lnTo>
                  <a:lnTo>
                    <a:pt x="644" y="4105"/>
                  </a:lnTo>
                  <a:lnTo>
                    <a:pt x="626" y="4115"/>
                  </a:lnTo>
                  <a:lnTo>
                    <a:pt x="608" y="4122"/>
                  </a:lnTo>
                  <a:lnTo>
                    <a:pt x="588" y="4130"/>
                  </a:lnTo>
                  <a:lnTo>
                    <a:pt x="567" y="4135"/>
                  </a:lnTo>
                  <a:lnTo>
                    <a:pt x="567" y="4135"/>
                  </a:lnTo>
                  <a:lnTo>
                    <a:pt x="555" y="4139"/>
                  </a:lnTo>
                  <a:lnTo>
                    <a:pt x="540" y="4141"/>
                  </a:lnTo>
                  <a:lnTo>
                    <a:pt x="523" y="4145"/>
                  </a:lnTo>
                  <a:lnTo>
                    <a:pt x="506" y="4146"/>
                  </a:lnTo>
                  <a:lnTo>
                    <a:pt x="486" y="4147"/>
                  </a:lnTo>
                  <a:lnTo>
                    <a:pt x="466" y="4147"/>
                  </a:lnTo>
                  <a:lnTo>
                    <a:pt x="446" y="4146"/>
                  </a:lnTo>
                  <a:lnTo>
                    <a:pt x="427" y="4143"/>
                  </a:lnTo>
                  <a:lnTo>
                    <a:pt x="408" y="4139"/>
                  </a:lnTo>
                  <a:lnTo>
                    <a:pt x="390" y="4133"/>
                  </a:lnTo>
                  <a:lnTo>
                    <a:pt x="374" y="4126"/>
                  </a:lnTo>
                  <a:lnTo>
                    <a:pt x="367" y="4122"/>
                  </a:lnTo>
                  <a:lnTo>
                    <a:pt x="360" y="4118"/>
                  </a:lnTo>
                  <a:lnTo>
                    <a:pt x="355" y="4112"/>
                  </a:lnTo>
                  <a:lnTo>
                    <a:pt x="349" y="4107"/>
                  </a:lnTo>
                  <a:lnTo>
                    <a:pt x="344" y="4100"/>
                  </a:lnTo>
                  <a:lnTo>
                    <a:pt x="341" y="4094"/>
                  </a:lnTo>
                  <a:lnTo>
                    <a:pt x="338" y="4086"/>
                  </a:lnTo>
                  <a:lnTo>
                    <a:pt x="335" y="4079"/>
                  </a:lnTo>
                  <a:lnTo>
                    <a:pt x="334" y="4070"/>
                  </a:lnTo>
                  <a:lnTo>
                    <a:pt x="334" y="4061"/>
                  </a:lnTo>
                  <a:lnTo>
                    <a:pt x="334" y="4061"/>
                  </a:lnTo>
                  <a:lnTo>
                    <a:pt x="317" y="4068"/>
                  </a:lnTo>
                  <a:lnTo>
                    <a:pt x="300" y="4075"/>
                  </a:lnTo>
                  <a:lnTo>
                    <a:pt x="283" y="4080"/>
                  </a:lnTo>
                  <a:lnTo>
                    <a:pt x="265" y="4085"/>
                  </a:lnTo>
                  <a:lnTo>
                    <a:pt x="265" y="4085"/>
                  </a:lnTo>
                  <a:lnTo>
                    <a:pt x="250" y="4089"/>
                  </a:lnTo>
                  <a:lnTo>
                    <a:pt x="231" y="4090"/>
                  </a:lnTo>
                  <a:lnTo>
                    <a:pt x="208" y="4091"/>
                  </a:lnTo>
                  <a:lnTo>
                    <a:pt x="184" y="4091"/>
                  </a:lnTo>
                  <a:lnTo>
                    <a:pt x="157" y="4090"/>
                  </a:lnTo>
                  <a:lnTo>
                    <a:pt x="129" y="4086"/>
                  </a:lnTo>
                  <a:lnTo>
                    <a:pt x="102" y="4083"/>
                  </a:lnTo>
                  <a:lnTo>
                    <a:pt x="76" y="4079"/>
                  </a:lnTo>
                  <a:lnTo>
                    <a:pt x="52" y="4072"/>
                  </a:lnTo>
                  <a:lnTo>
                    <a:pt x="41" y="4069"/>
                  </a:lnTo>
                  <a:lnTo>
                    <a:pt x="32" y="4065"/>
                  </a:lnTo>
                  <a:lnTo>
                    <a:pt x="23" y="4061"/>
                  </a:lnTo>
                  <a:lnTo>
                    <a:pt x="15" y="4056"/>
                  </a:lnTo>
                  <a:lnTo>
                    <a:pt x="9" y="4051"/>
                  </a:lnTo>
                  <a:lnTo>
                    <a:pt x="5" y="4045"/>
                  </a:lnTo>
                  <a:lnTo>
                    <a:pt x="1" y="4040"/>
                  </a:lnTo>
                  <a:lnTo>
                    <a:pt x="0" y="4034"/>
                  </a:lnTo>
                  <a:lnTo>
                    <a:pt x="0" y="4027"/>
                  </a:lnTo>
                  <a:lnTo>
                    <a:pt x="3" y="4020"/>
                  </a:lnTo>
                  <a:lnTo>
                    <a:pt x="6" y="4012"/>
                  </a:lnTo>
                  <a:lnTo>
                    <a:pt x="12" y="4004"/>
                  </a:lnTo>
                  <a:lnTo>
                    <a:pt x="21" y="3996"/>
                  </a:lnTo>
                  <a:lnTo>
                    <a:pt x="32" y="3986"/>
                  </a:lnTo>
                  <a:lnTo>
                    <a:pt x="32" y="3986"/>
                  </a:lnTo>
                  <a:lnTo>
                    <a:pt x="39" y="3981"/>
                  </a:lnTo>
                  <a:lnTo>
                    <a:pt x="48" y="3975"/>
                  </a:lnTo>
                  <a:lnTo>
                    <a:pt x="58" y="3971"/>
                  </a:lnTo>
                  <a:lnTo>
                    <a:pt x="67" y="3968"/>
                  </a:lnTo>
                  <a:lnTo>
                    <a:pt x="91" y="3961"/>
                  </a:lnTo>
                  <a:lnTo>
                    <a:pt x="116" y="3957"/>
                  </a:lnTo>
                  <a:lnTo>
                    <a:pt x="143" y="3952"/>
                  </a:lnTo>
                  <a:lnTo>
                    <a:pt x="168" y="3946"/>
                  </a:lnTo>
                  <a:lnTo>
                    <a:pt x="181" y="3942"/>
                  </a:lnTo>
                  <a:lnTo>
                    <a:pt x="193" y="3938"/>
                  </a:lnTo>
                  <a:lnTo>
                    <a:pt x="205" y="3933"/>
                  </a:lnTo>
                  <a:lnTo>
                    <a:pt x="215" y="3927"/>
                  </a:lnTo>
                  <a:lnTo>
                    <a:pt x="215" y="3927"/>
                  </a:lnTo>
                  <a:lnTo>
                    <a:pt x="240" y="3909"/>
                  </a:lnTo>
                  <a:lnTo>
                    <a:pt x="262" y="3892"/>
                  </a:lnTo>
                  <a:lnTo>
                    <a:pt x="286" y="3874"/>
                  </a:lnTo>
                  <a:lnTo>
                    <a:pt x="307" y="3856"/>
                  </a:lnTo>
                  <a:lnTo>
                    <a:pt x="329" y="3836"/>
                  </a:lnTo>
                  <a:lnTo>
                    <a:pt x="349" y="3816"/>
                  </a:lnTo>
                  <a:lnTo>
                    <a:pt x="370" y="3795"/>
                  </a:lnTo>
                  <a:lnTo>
                    <a:pt x="389" y="3772"/>
                  </a:lnTo>
                  <a:lnTo>
                    <a:pt x="389" y="3772"/>
                  </a:lnTo>
                  <a:lnTo>
                    <a:pt x="423" y="3735"/>
                  </a:lnTo>
                  <a:lnTo>
                    <a:pt x="457" y="3695"/>
                  </a:lnTo>
                  <a:lnTo>
                    <a:pt x="474" y="3674"/>
                  </a:lnTo>
                  <a:lnTo>
                    <a:pt x="492" y="3653"/>
                  </a:lnTo>
                  <a:lnTo>
                    <a:pt x="508" y="3631"/>
                  </a:lnTo>
                  <a:lnTo>
                    <a:pt x="523" y="3608"/>
                  </a:lnTo>
                  <a:lnTo>
                    <a:pt x="523" y="3608"/>
                  </a:lnTo>
                  <a:lnTo>
                    <a:pt x="538" y="3590"/>
                  </a:lnTo>
                  <a:lnTo>
                    <a:pt x="556" y="3568"/>
                  </a:lnTo>
                  <a:lnTo>
                    <a:pt x="597" y="3521"/>
                  </a:lnTo>
                  <a:lnTo>
                    <a:pt x="617" y="3496"/>
                  </a:lnTo>
                  <a:lnTo>
                    <a:pt x="634" y="3472"/>
                  </a:lnTo>
                  <a:lnTo>
                    <a:pt x="641" y="3461"/>
                  </a:lnTo>
                  <a:lnTo>
                    <a:pt x="648" y="3450"/>
                  </a:lnTo>
                  <a:lnTo>
                    <a:pt x="653" y="3440"/>
                  </a:lnTo>
                  <a:lnTo>
                    <a:pt x="657" y="3430"/>
                  </a:lnTo>
                  <a:lnTo>
                    <a:pt x="657" y="3430"/>
                  </a:lnTo>
                  <a:lnTo>
                    <a:pt x="659" y="3421"/>
                  </a:lnTo>
                  <a:lnTo>
                    <a:pt x="661" y="3413"/>
                  </a:lnTo>
                  <a:lnTo>
                    <a:pt x="661" y="3405"/>
                  </a:lnTo>
                  <a:lnTo>
                    <a:pt x="661" y="3399"/>
                  </a:lnTo>
                  <a:lnTo>
                    <a:pt x="659" y="3393"/>
                  </a:lnTo>
                  <a:lnTo>
                    <a:pt x="657" y="3387"/>
                  </a:lnTo>
                  <a:lnTo>
                    <a:pt x="653" y="3382"/>
                  </a:lnTo>
                  <a:lnTo>
                    <a:pt x="649" y="3377"/>
                  </a:lnTo>
                  <a:lnTo>
                    <a:pt x="645" y="3374"/>
                  </a:lnTo>
                  <a:lnTo>
                    <a:pt x="639" y="3371"/>
                  </a:lnTo>
                  <a:lnTo>
                    <a:pt x="633" y="3368"/>
                  </a:lnTo>
                  <a:lnTo>
                    <a:pt x="626" y="3366"/>
                  </a:lnTo>
                  <a:lnTo>
                    <a:pt x="611" y="3362"/>
                  </a:lnTo>
                  <a:lnTo>
                    <a:pt x="594" y="3360"/>
                  </a:lnTo>
                  <a:lnTo>
                    <a:pt x="575" y="3360"/>
                  </a:lnTo>
                  <a:lnTo>
                    <a:pt x="554" y="3361"/>
                  </a:lnTo>
                  <a:lnTo>
                    <a:pt x="533" y="3362"/>
                  </a:lnTo>
                  <a:lnTo>
                    <a:pt x="510" y="3366"/>
                  </a:lnTo>
                  <a:lnTo>
                    <a:pt x="464" y="3372"/>
                  </a:lnTo>
                  <a:lnTo>
                    <a:pt x="417" y="3380"/>
                  </a:lnTo>
                  <a:lnTo>
                    <a:pt x="417" y="3380"/>
                  </a:lnTo>
                  <a:lnTo>
                    <a:pt x="381" y="3385"/>
                  </a:lnTo>
                  <a:lnTo>
                    <a:pt x="348" y="3389"/>
                  </a:lnTo>
                  <a:lnTo>
                    <a:pt x="320" y="3391"/>
                  </a:lnTo>
                  <a:lnTo>
                    <a:pt x="310" y="3391"/>
                  </a:lnTo>
                  <a:lnTo>
                    <a:pt x="300" y="3390"/>
                  </a:lnTo>
                  <a:lnTo>
                    <a:pt x="300" y="3390"/>
                  </a:lnTo>
                  <a:lnTo>
                    <a:pt x="283" y="3388"/>
                  </a:lnTo>
                  <a:lnTo>
                    <a:pt x="268" y="3387"/>
                  </a:lnTo>
                  <a:lnTo>
                    <a:pt x="255" y="3387"/>
                  </a:lnTo>
                  <a:lnTo>
                    <a:pt x="245" y="3386"/>
                  </a:lnTo>
                  <a:lnTo>
                    <a:pt x="242" y="3385"/>
                  </a:lnTo>
                  <a:lnTo>
                    <a:pt x="239" y="3383"/>
                  </a:lnTo>
                  <a:lnTo>
                    <a:pt x="235" y="3381"/>
                  </a:lnTo>
                  <a:lnTo>
                    <a:pt x="234" y="3376"/>
                  </a:lnTo>
                  <a:lnTo>
                    <a:pt x="233" y="3371"/>
                  </a:lnTo>
                  <a:lnTo>
                    <a:pt x="233" y="3364"/>
                  </a:lnTo>
                  <a:lnTo>
                    <a:pt x="235" y="3345"/>
                  </a:lnTo>
                  <a:lnTo>
                    <a:pt x="235" y="3345"/>
                  </a:lnTo>
                  <a:lnTo>
                    <a:pt x="236" y="3340"/>
                  </a:lnTo>
                  <a:lnTo>
                    <a:pt x="239" y="3334"/>
                  </a:lnTo>
                  <a:lnTo>
                    <a:pt x="245" y="3325"/>
                  </a:lnTo>
                  <a:lnTo>
                    <a:pt x="253" y="3316"/>
                  </a:lnTo>
                  <a:lnTo>
                    <a:pt x="262" y="3307"/>
                  </a:lnTo>
                  <a:lnTo>
                    <a:pt x="272" y="3300"/>
                  </a:lnTo>
                  <a:lnTo>
                    <a:pt x="282" y="3293"/>
                  </a:lnTo>
                  <a:lnTo>
                    <a:pt x="300" y="3281"/>
                  </a:lnTo>
                  <a:lnTo>
                    <a:pt x="300" y="3281"/>
                  </a:lnTo>
                  <a:lnTo>
                    <a:pt x="317" y="3266"/>
                  </a:lnTo>
                  <a:lnTo>
                    <a:pt x="335" y="3253"/>
                  </a:lnTo>
                  <a:lnTo>
                    <a:pt x="355" y="3240"/>
                  </a:lnTo>
                  <a:lnTo>
                    <a:pt x="375" y="3228"/>
                  </a:lnTo>
                  <a:lnTo>
                    <a:pt x="396" y="3217"/>
                  </a:lnTo>
                  <a:lnTo>
                    <a:pt x="416" y="3206"/>
                  </a:lnTo>
                  <a:lnTo>
                    <a:pt x="458" y="3186"/>
                  </a:lnTo>
                  <a:lnTo>
                    <a:pt x="458" y="3186"/>
                  </a:lnTo>
                  <a:lnTo>
                    <a:pt x="562" y="3136"/>
                  </a:lnTo>
                  <a:lnTo>
                    <a:pt x="665" y="3086"/>
                  </a:lnTo>
                  <a:lnTo>
                    <a:pt x="770" y="3037"/>
                  </a:lnTo>
                  <a:lnTo>
                    <a:pt x="875" y="2989"/>
                  </a:lnTo>
                  <a:lnTo>
                    <a:pt x="875" y="2990"/>
                  </a:lnTo>
                  <a:lnTo>
                    <a:pt x="875" y="2990"/>
                  </a:lnTo>
                  <a:lnTo>
                    <a:pt x="908" y="2988"/>
                  </a:lnTo>
                  <a:lnTo>
                    <a:pt x="941" y="2987"/>
                  </a:lnTo>
                  <a:lnTo>
                    <a:pt x="1009" y="2987"/>
                  </a:lnTo>
                  <a:lnTo>
                    <a:pt x="1079" y="2988"/>
                  </a:lnTo>
                  <a:lnTo>
                    <a:pt x="1149" y="2987"/>
                  </a:lnTo>
                  <a:lnTo>
                    <a:pt x="1183" y="2986"/>
                  </a:lnTo>
                  <a:lnTo>
                    <a:pt x="1219" y="2985"/>
                  </a:lnTo>
                  <a:lnTo>
                    <a:pt x="1253" y="2981"/>
                  </a:lnTo>
                  <a:lnTo>
                    <a:pt x="1287" y="2977"/>
                  </a:lnTo>
                  <a:lnTo>
                    <a:pt x="1320" y="2972"/>
                  </a:lnTo>
                  <a:lnTo>
                    <a:pt x="1354" y="2965"/>
                  </a:lnTo>
                  <a:lnTo>
                    <a:pt x="1385" y="2957"/>
                  </a:lnTo>
                  <a:lnTo>
                    <a:pt x="1416" y="2946"/>
                  </a:lnTo>
                  <a:lnTo>
                    <a:pt x="1416" y="2946"/>
                  </a:lnTo>
                  <a:lnTo>
                    <a:pt x="1447" y="2933"/>
                  </a:lnTo>
                  <a:lnTo>
                    <a:pt x="1482" y="2918"/>
                  </a:lnTo>
                  <a:lnTo>
                    <a:pt x="1517" y="2899"/>
                  </a:lnTo>
                  <a:lnTo>
                    <a:pt x="1554" y="2880"/>
                  </a:lnTo>
                  <a:lnTo>
                    <a:pt x="1592" y="2858"/>
                  </a:lnTo>
                  <a:lnTo>
                    <a:pt x="1630" y="2835"/>
                  </a:lnTo>
                  <a:lnTo>
                    <a:pt x="1669" y="2810"/>
                  </a:lnTo>
                  <a:lnTo>
                    <a:pt x="1708" y="2785"/>
                  </a:lnTo>
                  <a:lnTo>
                    <a:pt x="1746" y="2759"/>
                  </a:lnTo>
                  <a:lnTo>
                    <a:pt x="1783" y="2733"/>
                  </a:lnTo>
                  <a:lnTo>
                    <a:pt x="1820" y="2706"/>
                  </a:lnTo>
                  <a:lnTo>
                    <a:pt x="1855" y="2680"/>
                  </a:lnTo>
                  <a:lnTo>
                    <a:pt x="1888" y="2655"/>
                  </a:lnTo>
                  <a:lnTo>
                    <a:pt x="1918" y="2631"/>
                  </a:lnTo>
                  <a:lnTo>
                    <a:pt x="1946" y="2607"/>
                  </a:lnTo>
                  <a:lnTo>
                    <a:pt x="1971" y="2585"/>
                  </a:lnTo>
                  <a:lnTo>
                    <a:pt x="1971" y="2585"/>
                  </a:lnTo>
                  <a:lnTo>
                    <a:pt x="2018" y="2544"/>
                  </a:lnTo>
                  <a:lnTo>
                    <a:pt x="2062" y="2507"/>
                  </a:lnTo>
                  <a:lnTo>
                    <a:pt x="2107" y="2471"/>
                  </a:lnTo>
                  <a:lnTo>
                    <a:pt x="2150" y="2437"/>
                  </a:lnTo>
                  <a:lnTo>
                    <a:pt x="2238" y="2372"/>
                  </a:lnTo>
                  <a:lnTo>
                    <a:pt x="2334" y="2298"/>
                  </a:lnTo>
                  <a:lnTo>
                    <a:pt x="2334" y="2298"/>
                  </a:lnTo>
                  <a:lnTo>
                    <a:pt x="2381" y="2263"/>
                  </a:lnTo>
                  <a:lnTo>
                    <a:pt x="2428" y="2230"/>
                  </a:lnTo>
                  <a:lnTo>
                    <a:pt x="2519" y="2167"/>
                  </a:lnTo>
                  <a:lnTo>
                    <a:pt x="2563" y="2134"/>
                  </a:lnTo>
                  <a:lnTo>
                    <a:pt x="2607" y="2102"/>
                  </a:lnTo>
                  <a:lnTo>
                    <a:pt x="2628" y="2085"/>
                  </a:lnTo>
                  <a:lnTo>
                    <a:pt x="2649" y="2066"/>
                  </a:lnTo>
                  <a:lnTo>
                    <a:pt x="2670" y="2048"/>
                  </a:lnTo>
                  <a:lnTo>
                    <a:pt x="2691" y="2030"/>
                  </a:lnTo>
                  <a:lnTo>
                    <a:pt x="2691" y="2030"/>
                  </a:lnTo>
                  <a:lnTo>
                    <a:pt x="2729" y="1993"/>
                  </a:lnTo>
                  <a:lnTo>
                    <a:pt x="2769" y="1959"/>
                  </a:lnTo>
                  <a:lnTo>
                    <a:pt x="2808" y="1928"/>
                  </a:lnTo>
                  <a:lnTo>
                    <a:pt x="2847" y="1900"/>
                  </a:lnTo>
                  <a:lnTo>
                    <a:pt x="2886" y="1873"/>
                  </a:lnTo>
                  <a:lnTo>
                    <a:pt x="2924" y="1847"/>
                  </a:lnTo>
                  <a:lnTo>
                    <a:pt x="3001" y="1799"/>
                  </a:lnTo>
                  <a:lnTo>
                    <a:pt x="3039" y="1774"/>
                  </a:lnTo>
                  <a:lnTo>
                    <a:pt x="3076" y="1749"/>
                  </a:lnTo>
                  <a:lnTo>
                    <a:pt x="3113" y="1722"/>
                  </a:lnTo>
                  <a:lnTo>
                    <a:pt x="3150" y="1694"/>
                  </a:lnTo>
                  <a:lnTo>
                    <a:pt x="3186" y="1663"/>
                  </a:lnTo>
                  <a:lnTo>
                    <a:pt x="3223" y="1629"/>
                  </a:lnTo>
                  <a:lnTo>
                    <a:pt x="3241" y="1612"/>
                  </a:lnTo>
                  <a:lnTo>
                    <a:pt x="3258" y="1592"/>
                  </a:lnTo>
                  <a:lnTo>
                    <a:pt x="3277" y="1573"/>
                  </a:lnTo>
                  <a:lnTo>
                    <a:pt x="3294" y="1553"/>
                  </a:lnTo>
                  <a:lnTo>
                    <a:pt x="3294" y="1553"/>
                  </a:lnTo>
                  <a:lnTo>
                    <a:pt x="3308" y="1535"/>
                  </a:lnTo>
                  <a:lnTo>
                    <a:pt x="3322" y="1517"/>
                  </a:lnTo>
                  <a:lnTo>
                    <a:pt x="3334" y="1497"/>
                  </a:lnTo>
                  <a:lnTo>
                    <a:pt x="3345" y="1478"/>
                  </a:lnTo>
                  <a:lnTo>
                    <a:pt x="3355" y="1459"/>
                  </a:lnTo>
                  <a:lnTo>
                    <a:pt x="3365" y="1439"/>
                  </a:lnTo>
                  <a:lnTo>
                    <a:pt x="3374" y="1419"/>
                  </a:lnTo>
                  <a:lnTo>
                    <a:pt x="3381" y="1398"/>
                  </a:lnTo>
                  <a:lnTo>
                    <a:pt x="3389" y="1377"/>
                  </a:lnTo>
                  <a:lnTo>
                    <a:pt x="3395" y="1356"/>
                  </a:lnTo>
                  <a:lnTo>
                    <a:pt x="3407" y="1313"/>
                  </a:lnTo>
                  <a:lnTo>
                    <a:pt x="3417" y="1269"/>
                  </a:lnTo>
                  <a:lnTo>
                    <a:pt x="3424" y="1224"/>
                  </a:lnTo>
                  <a:lnTo>
                    <a:pt x="3424" y="1224"/>
                  </a:lnTo>
                  <a:lnTo>
                    <a:pt x="3431" y="1182"/>
                  </a:lnTo>
                  <a:lnTo>
                    <a:pt x="3436" y="1140"/>
                  </a:lnTo>
                  <a:lnTo>
                    <a:pt x="3445" y="1056"/>
                  </a:lnTo>
                  <a:lnTo>
                    <a:pt x="3445" y="1056"/>
                  </a:lnTo>
                  <a:lnTo>
                    <a:pt x="3453" y="975"/>
                  </a:lnTo>
                  <a:lnTo>
                    <a:pt x="3460" y="894"/>
                  </a:lnTo>
                  <a:lnTo>
                    <a:pt x="3464" y="813"/>
                  </a:lnTo>
                  <a:lnTo>
                    <a:pt x="3468" y="733"/>
                  </a:lnTo>
                  <a:lnTo>
                    <a:pt x="3472" y="651"/>
                  </a:lnTo>
                  <a:lnTo>
                    <a:pt x="3474" y="570"/>
                  </a:lnTo>
                  <a:lnTo>
                    <a:pt x="3475" y="490"/>
                  </a:lnTo>
                  <a:lnTo>
                    <a:pt x="3476" y="409"/>
                  </a:lnTo>
                  <a:lnTo>
                    <a:pt x="3476" y="409"/>
                  </a:lnTo>
                  <a:lnTo>
                    <a:pt x="3476" y="205"/>
                  </a:lnTo>
                  <a:lnTo>
                    <a:pt x="3476" y="0"/>
                  </a:lnTo>
                  <a:lnTo>
                    <a:pt x="3476" y="0"/>
                  </a:lnTo>
                  <a:lnTo>
                    <a:pt x="3496" y="1"/>
                  </a:lnTo>
                  <a:lnTo>
                    <a:pt x="3518" y="1"/>
                  </a:lnTo>
                  <a:lnTo>
                    <a:pt x="3540" y="3"/>
                  </a:lnTo>
                  <a:lnTo>
                    <a:pt x="3561" y="5"/>
                  </a:lnTo>
                  <a:lnTo>
                    <a:pt x="3605" y="11"/>
                  </a:lnTo>
                  <a:lnTo>
                    <a:pt x="3649" y="20"/>
                  </a:lnTo>
                  <a:lnTo>
                    <a:pt x="3693" y="30"/>
                  </a:lnTo>
                  <a:lnTo>
                    <a:pt x="3736" y="39"/>
                  </a:lnTo>
                  <a:lnTo>
                    <a:pt x="3815" y="62"/>
                  </a:lnTo>
                  <a:lnTo>
                    <a:pt x="3815" y="62"/>
                  </a:lnTo>
                  <a:lnTo>
                    <a:pt x="4021" y="119"/>
                  </a:lnTo>
                  <a:lnTo>
                    <a:pt x="4122" y="150"/>
                  </a:lnTo>
                  <a:lnTo>
                    <a:pt x="4172" y="165"/>
                  </a:lnTo>
                  <a:lnTo>
                    <a:pt x="4223" y="181"/>
                  </a:lnTo>
                  <a:lnTo>
                    <a:pt x="4223" y="181"/>
                  </a:lnTo>
                  <a:lnTo>
                    <a:pt x="4294" y="207"/>
                  </a:lnTo>
                  <a:lnTo>
                    <a:pt x="4366" y="229"/>
                  </a:lnTo>
                  <a:lnTo>
                    <a:pt x="4438" y="251"/>
                  </a:lnTo>
                  <a:lnTo>
                    <a:pt x="4510" y="273"/>
                  </a:lnTo>
                  <a:lnTo>
                    <a:pt x="4510" y="273"/>
                  </a:lnTo>
                  <a:lnTo>
                    <a:pt x="4509" y="319"/>
                  </a:lnTo>
                  <a:lnTo>
                    <a:pt x="4506" y="364"/>
                  </a:lnTo>
                  <a:lnTo>
                    <a:pt x="4501" y="409"/>
                  </a:lnTo>
                  <a:lnTo>
                    <a:pt x="4495" y="452"/>
                  </a:lnTo>
                  <a:lnTo>
                    <a:pt x="4488" y="495"/>
                  </a:lnTo>
                  <a:lnTo>
                    <a:pt x="4479" y="538"/>
                  </a:lnTo>
                  <a:lnTo>
                    <a:pt x="4470" y="580"/>
                  </a:lnTo>
                  <a:lnTo>
                    <a:pt x="4461" y="622"/>
                  </a:lnTo>
                  <a:lnTo>
                    <a:pt x="4440" y="706"/>
                  </a:lnTo>
                  <a:lnTo>
                    <a:pt x="4419" y="792"/>
                  </a:lnTo>
                  <a:lnTo>
                    <a:pt x="4397" y="879"/>
                  </a:lnTo>
                  <a:lnTo>
                    <a:pt x="4386" y="924"/>
                  </a:lnTo>
                  <a:lnTo>
                    <a:pt x="4377" y="971"/>
                  </a:lnTo>
                  <a:lnTo>
                    <a:pt x="4377" y="971"/>
                  </a:lnTo>
                  <a:lnTo>
                    <a:pt x="4356" y="1068"/>
                  </a:lnTo>
                  <a:lnTo>
                    <a:pt x="4344" y="1121"/>
                  </a:lnTo>
                  <a:lnTo>
                    <a:pt x="4331" y="1175"/>
                  </a:lnTo>
                  <a:lnTo>
                    <a:pt x="4319" y="1228"/>
                  </a:lnTo>
                  <a:lnTo>
                    <a:pt x="4305" y="1281"/>
                  </a:lnTo>
                  <a:lnTo>
                    <a:pt x="4289" y="1330"/>
                  </a:lnTo>
                  <a:lnTo>
                    <a:pt x="4273" y="1376"/>
                  </a:lnTo>
                  <a:lnTo>
                    <a:pt x="4273" y="1376"/>
                  </a:lnTo>
                  <a:lnTo>
                    <a:pt x="4244" y="1455"/>
                  </a:lnTo>
                  <a:lnTo>
                    <a:pt x="4216" y="1535"/>
                  </a:lnTo>
                  <a:lnTo>
                    <a:pt x="4187" y="1615"/>
                  </a:lnTo>
                  <a:lnTo>
                    <a:pt x="4171" y="1654"/>
                  </a:lnTo>
                  <a:lnTo>
                    <a:pt x="4156" y="1693"/>
                  </a:lnTo>
                  <a:lnTo>
                    <a:pt x="4139" y="1732"/>
                  </a:lnTo>
                  <a:lnTo>
                    <a:pt x="4121" y="1769"/>
                  </a:lnTo>
                  <a:lnTo>
                    <a:pt x="4103" y="1806"/>
                  </a:lnTo>
                  <a:lnTo>
                    <a:pt x="4084" y="1843"/>
                  </a:lnTo>
                  <a:lnTo>
                    <a:pt x="4062" y="1880"/>
                  </a:lnTo>
                  <a:lnTo>
                    <a:pt x="4041" y="1914"/>
                  </a:lnTo>
                  <a:lnTo>
                    <a:pt x="4016" y="1949"/>
                  </a:lnTo>
                  <a:lnTo>
                    <a:pt x="3991" y="1982"/>
                  </a:lnTo>
                  <a:lnTo>
                    <a:pt x="3991" y="1982"/>
                  </a:lnTo>
                  <a:lnTo>
                    <a:pt x="3971" y="2006"/>
                  </a:lnTo>
                  <a:lnTo>
                    <a:pt x="3950" y="2030"/>
                  </a:lnTo>
                  <a:lnTo>
                    <a:pt x="3929" y="2052"/>
                  </a:lnTo>
                  <a:lnTo>
                    <a:pt x="3905" y="2074"/>
                  </a:lnTo>
                  <a:lnTo>
                    <a:pt x="3905" y="2074"/>
                  </a:lnTo>
                  <a:lnTo>
                    <a:pt x="3853" y="2121"/>
                  </a:lnTo>
                  <a:lnTo>
                    <a:pt x="3799" y="2167"/>
                  </a:lnTo>
                  <a:lnTo>
                    <a:pt x="3745" y="2212"/>
                  </a:lnTo>
                  <a:lnTo>
                    <a:pt x="3689" y="2255"/>
                  </a:lnTo>
                  <a:lnTo>
                    <a:pt x="3633" y="2296"/>
                  </a:lnTo>
                  <a:lnTo>
                    <a:pt x="3575" y="2336"/>
                  </a:lnTo>
                  <a:lnTo>
                    <a:pt x="3516" y="2375"/>
                  </a:lnTo>
                  <a:lnTo>
                    <a:pt x="3456" y="2410"/>
                  </a:lnTo>
                  <a:lnTo>
                    <a:pt x="3456" y="2410"/>
                  </a:lnTo>
                  <a:lnTo>
                    <a:pt x="3382" y="2451"/>
                  </a:lnTo>
                  <a:lnTo>
                    <a:pt x="3308" y="2492"/>
                  </a:lnTo>
                  <a:lnTo>
                    <a:pt x="3158" y="2571"/>
                  </a:lnTo>
                  <a:lnTo>
                    <a:pt x="3008" y="2651"/>
                  </a:lnTo>
                  <a:lnTo>
                    <a:pt x="2934" y="2691"/>
                  </a:lnTo>
                  <a:lnTo>
                    <a:pt x="2861" y="2733"/>
                  </a:lnTo>
                  <a:lnTo>
                    <a:pt x="2861" y="2733"/>
                  </a:lnTo>
                  <a:lnTo>
                    <a:pt x="2557" y="2908"/>
                  </a:lnTo>
                  <a:lnTo>
                    <a:pt x="2404" y="2993"/>
                  </a:lnTo>
                  <a:lnTo>
                    <a:pt x="2328" y="3036"/>
                  </a:lnTo>
                  <a:lnTo>
                    <a:pt x="2250" y="3077"/>
                  </a:lnTo>
                  <a:lnTo>
                    <a:pt x="2250" y="3077"/>
                  </a:lnTo>
                  <a:lnTo>
                    <a:pt x="2187" y="3111"/>
                  </a:lnTo>
                  <a:lnTo>
                    <a:pt x="2123" y="3143"/>
                  </a:lnTo>
                  <a:lnTo>
                    <a:pt x="2059" y="3176"/>
                  </a:lnTo>
                  <a:lnTo>
                    <a:pt x="1996" y="3209"/>
                  </a:lnTo>
                  <a:lnTo>
                    <a:pt x="1933" y="3243"/>
                  </a:lnTo>
                  <a:lnTo>
                    <a:pt x="1871" y="3278"/>
                  </a:lnTo>
                  <a:lnTo>
                    <a:pt x="1841" y="3296"/>
                  </a:lnTo>
                  <a:lnTo>
                    <a:pt x="1809" y="3315"/>
                  </a:lnTo>
                  <a:lnTo>
                    <a:pt x="1780" y="3334"/>
                  </a:lnTo>
                  <a:lnTo>
                    <a:pt x="1750" y="3355"/>
                  </a:lnTo>
                  <a:lnTo>
                    <a:pt x="1750" y="3355"/>
                  </a:lnTo>
                  <a:lnTo>
                    <a:pt x="1718" y="3379"/>
                  </a:lnTo>
                  <a:lnTo>
                    <a:pt x="1686" y="3403"/>
                  </a:lnTo>
                  <a:lnTo>
                    <a:pt x="1655" y="3428"/>
                  </a:lnTo>
                  <a:lnTo>
                    <a:pt x="1626" y="3455"/>
                  </a:lnTo>
                  <a:lnTo>
                    <a:pt x="1597" y="3483"/>
                  </a:lnTo>
                  <a:lnTo>
                    <a:pt x="1570" y="3511"/>
                  </a:lnTo>
                  <a:lnTo>
                    <a:pt x="1544" y="3543"/>
                  </a:lnTo>
                  <a:lnTo>
                    <a:pt x="1520" y="3574"/>
                  </a:lnTo>
                  <a:lnTo>
                    <a:pt x="1520" y="3574"/>
                  </a:lnTo>
                  <a:lnTo>
                    <a:pt x="1501" y="3601"/>
                  </a:lnTo>
                  <a:lnTo>
                    <a:pt x="1484" y="3629"/>
                  </a:lnTo>
                  <a:lnTo>
                    <a:pt x="1468" y="3658"/>
                  </a:lnTo>
                  <a:lnTo>
                    <a:pt x="1452" y="3687"/>
                  </a:lnTo>
                  <a:lnTo>
                    <a:pt x="1420" y="3745"/>
                  </a:lnTo>
                  <a:lnTo>
                    <a:pt x="1389" y="3805"/>
                  </a:lnTo>
                  <a:lnTo>
                    <a:pt x="1358" y="3863"/>
                  </a:lnTo>
                  <a:lnTo>
                    <a:pt x="1343" y="3892"/>
                  </a:lnTo>
                  <a:lnTo>
                    <a:pt x="1326" y="3921"/>
                  </a:lnTo>
                  <a:lnTo>
                    <a:pt x="1308" y="3949"/>
                  </a:lnTo>
                  <a:lnTo>
                    <a:pt x="1291" y="3977"/>
                  </a:lnTo>
                  <a:lnTo>
                    <a:pt x="1272" y="4004"/>
                  </a:lnTo>
                  <a:lnTo>
                    <a:pt x="1252" y="4031"/>
                  </a:lnTo>
                  <a:lnTo>
                    <a:pt x="1252" y="4031"/>
                  </a:lnTo>
                  <a:lnTo>
                    <a:pt x="1240" y="4043"/>
                  </a:lnTo>
                  <a:lnTo>
                    <a:pt x="1223" y="4059"/>
                  </a:lnTo>
                  <a:lnTo>
                    <a:pt x="1202" y="4076"/>
                  </a:lnTo>
                  <a:lnTo>
                    <a:pt x="1177" y="4094"/>
                  </a:lnTo>
                  <a:lnTo>
                    <a:pt x="1149" y="4112"/>
                  </a:lnTo>
                  <a:lnTo>
                    <a:pt x="1118" y="4131"/>
                  </a:lnTo>
                  <a:lnTo>
                    <a:pt x="1086" y="4148"/>
                  </a:lnTo>
                  <a:lnTo>
                    <a:pt x="1053" y="4163"/>
                  </a:lnTo>
                  <a:lnTo>
                    <a:pt x="1021" y="4175"/>
                  </a:lnTo>
                  <a:lnTo>
                    <a:pt x="1006" y="4180"/>
                  </a:lnTo>
                  <a:lnTo>
                    <a:pt x="989" y="4185"/>
                  </a:lnTo>
                  <a:lnTo>
                    <a:pt x="975" y="4188"/>
                  </a:lnTo>
                  <a:lnTo>
                    <a:pt x="960" y="4190"/>
                  </a:lnTo>
                  <a:lnTo>
                    <a:pt x="946" y="4191"/>
                  </a:lnTo>
                  <a:lnTo>
                    <a:pt x="933" y="4190"/>
                  </a:lnTo>
                  <a:lnTo>
                    <a:pt x="922" y="4189"/>
                  </a:lnTo>
                  <a:lnTo>
                    <a:pt x="911" y="4186"/>
                  </a:lnTo>
                  <a:lnTo>
                    <a:pt x="900" y="4180"/>
                  </a:lnTo>
                  <a:lnTo>
                    <a:pt x="891" y="4174"/>
                  </a:lnTo>
                  <a:lnTo>
                    <a:pt x="884" y="4166"/>
                  </a:lnTo>
                  <a:lnTo>
                    <a:pt x="877" y="4157"/>
                  </a:lnTo>
                  <a:lnTo>
                    <a:pt x="873" y="4145"/>
                  </a:lnTo>
                  <a:lnTo>
                    <a:pt x="870" y="4131"/>
                  </a:lnTo>
                  <a:lnTo>
                    <a:pt x="868" y="4125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95FD0E47-7166-2A4C-E7D4-9BBEA18453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" y="477"/>
              <a:ext cx="266" cy="485"/>
            </a:xfrm>
            <a:custGeom>
              <a:avLst/>
              <a:gdLst>
                <a:gd name="T0" fmla="*/ 1047 w 1063"/>
                <a:gd name="T1" fmla="*/ 679 h 1941"/>
                <a:gd name="T2" fmla="*/ 1058 w 1063"/>
                <a:gd name="T3" fmla="*/ 711 h 1941"/>
                <a:gd name="T4" fmla="*/ 1063 w 1063"/>
                <a:gd name="T5" fmla="*/ 761 h 1941"/>
                <a:gd name="T6" fmla="*/ 1056 w 1063"/>
                <a:gd name="T7" fmla="*/ 836 h 1941"/>
                <a:gd name="T8" fmla="*/ 1033 w 1063"/>
                <a:gd name="T9" fmla="*/ 945 h 1941"/>
                <a:gd name="T10" fmla="*/ 1017 w 1063"/>
                <a:gd name="T11" fmla="*/ 1022 h 1941"/>
                <a:gd name="T12" fmla="*/ 954 w 1063"/>
                <a:gd name="T13" fmla="*/ 1236 h 1941"/>
                <a:gd name="T14" fmla="*/ 908 w 1063"/>
                <a:gd name="T15" fmla="*/ 1368 h 1941"/>
                <a:gd name="T16" fmla="*/ 851 w 1063"/>
                <a:gd name="T17" fmla="*/ 1505 h 1941"/>
                <a:gd name="T18" fmla="*/ 786 w 1063"/>
                <a:gd name="T19" fmla="*/ 1638 h 1941"/>
                <a:gd name="T20" fmla="*/ 715 w 1063"/>
                <a:gd name="T21" fmla="*/ 1757 h 1941"/>
                <a:gd name="T22" fmla="*/ 649 w 1063"/>
                <a:gd name="T23" fmla="*/ 1839 h 1941"/>
                <a:gd name="T24" fmla="*/ 609 w 1063"/>
                <a:gd name="T25" fmla="*/ 1879 h 1941"/>
                <a:gd name="T26" fmla="*/ 567 w 1063"/>
                <a:gd name="T27" fmla="*/ 1910 h 1941"/>
                <a:gd name="T28" fmla="*/ 523 w 1063"/>
                <a:gd name="T29" fmla="*/ 1931 h 1941"/>
                <a:gd name="T30" fmla="*/ 479 w 1063"/>
                <a:gd name="T31" fmla="*/ 1941 h 1941"/>
                <a:gd name="T32" fmla="*/ 434 w 1063"/>
                <a:gd name="T33" fmla="*/ 1939 h 1941"/>
                <a:gd name="T34" fmla="*/ 389 w 1063"/>
                <a:gd name="T35" fmla="*/ 1924 h 1941"/>
                <a:gd name="T36" fmla="*/ 361 w 1063"/>
                <a:gd name="T37" fmla="*/ 1908 h 1941"/>
                <a:gd name="T38" fmla="*/ 329 w 1063"/>
                <a:gd name="T39" fmla="*/ 1878 h 1941"/>
                <a:gd name="T40" fmla="*/ 305 w 1063"/>
                <a:gd name="T41" fmla="*/ 1840 h 1941"/>
                <a:gd name="T42" fmla="*/ 286 w 1063"/>
                <a:gd name="T43" fmla="*/ 1795 h 1941"/>
                <a:gd name="T44" fmla="*/ 269 w 1063"/>
                <a:gd name="T45" fmla="*/ 1729 h 1941"/>
                <a:gd name="T46" fmla="*/ 256 w 1063"/>
                <a:gd name="T47" fmla="*/ 1623 h 1941"/>
                <a:gd name="T48" fmla="*/ 253 w 1063"/>
                <a:gd name="T49" fmla="*/ 1488 h 1941"/>
                <a:gd name="T50" fmla="*/ 253 w 1063"/>
                <a:gd name="T51" fmla="*/ 1404 h 1941"/>
                <a:gd name="T52" fmla="*/ 241 w 1063"/>
                <a:gd name="T53" fmla="*/ 1314 h 1941"/>
                <a:gd name="T54" fmla="*/ 214 w 1063"/>
                <a:gd name="T55" fmla="*/ 1221 h 1941"/>
                <a:gd name="T56" fmla="*/ 195 w 1063"/>
                <a:gd name="T57" fmla="*/ 1169 h 1941"/>
                <a:gd name="T58" fmla="*/ 166 w 1063"/>
                <a:gd name="T59" fmla="*/ 1109 h 1941"/>
                <a:gd name="T60" fmla="*/ 131 w 1063"/>
                <a:gd name="T61" fmla="*/ 1054 h 1941"/>
                <a:gd name="T62" fmla="*/ 92 w 1063"/>
                <a:gd name="T63" fmla="*/ 1005 h 1941"/>
                <a:gd name="T64" fmla="*/ 48 w 1063"/>
                <a:gd name="T65" fmla="*/ 962 h 1941"/>
                <a:gd name="T66" fmla="*/ 0 w 1063"/>
                <a:gd name="T67" fmla="*/ 928 h 1941"/>
                <a:gd name="T68" fmla="*/ 60 w 1063"/>
                <a:gd name="T69" fmla="*/ 889 h 1941"/>
                <a:gd name="T70" fmla="*/ 144 w 1063"/>
                <a:gd name="T71" fmla="*/ 826 h 1941"/>
                <a:gd name="T72" fmla="*/ 220 w 1063"/>
                <a:gd name="T73" fmla="*/ 753 h 1941"/>
                <a:gd name="T74" fmla="*/ 281 w 1063"/>
                <a:gd name="T75" fmla="*/ 670 h 1941"/>
                <a:gd name="T76" fmla="*/ 326 w 1063"/>
                <a:gd name="T77" fmla="*/ 576 h 1941"/>
                <a:gd name="T78" fmla="*/ 342 w 1063"/>
                <a:gd name="T79" fmla="*/ 523 h 1941"/>
                <a:gd name="T80" fmla="*/ 351 w 1063"/>
                <a:gd name="T81" fmla="*/ 480 h 1941"/>
                <a:gd name="T82" fmla="*/ 362 w 1063"/>
                <a:gd name="T83" fmla="*/ 397 h 1941"/>
                <a:gd name="T84" fmla="*/ 366 w 1063"/>
                <a:gd name="T85" fmla="*/ 304 h 1941"/>
                <a:gd name="T86" fmla="*/ 364 w 1063"/>
                <a:gd name="T87" fmla="*/ 209 h 1941"/>
                <a:gd name="T88" fmla="*/ 353 w 1063"/>
                <a:gd name="T89" fmla="*/ 119 h 1941"/>
                <a:gd name="T90" fmla="*/ 334 w 1063"/>
                <a:gd name="T91" fmla="*/ 39 h 1941"/>
                <a:gd name="T92" fmla="*/ 379 w 1063"/>
                <a:gd name="T93" fmla="*/ 0 h 1941"/>
                <a:gd name="T94" fmla="*/ 466 w 1063"/>
                <a:gd name="T95" fmla="*/ 79 h 1941"/>
                <a:gd name="T96" fmla="*/ 548 w 1063"/>
                <a:gd name="T97" fmla="*/ 163 h 1941"/>
                <a:gd name="T98" fmla="*/ 659 w 1063"/>
                <a:gd name="T99" fmla="*/ 292 h 1941"/>
                <a:gd name="T100" fmla="*/ 836 w 1063"/>
                <a:gd name="T101" fmla="*/ 518 h 1941"/>
                <a:gd name="T102" fmla="*/ 872 w 1063"/>
                <a:gd name="T103" fmla="*/ 556 h 1941"/>
                <a:gd name="T104" fmla="*/ 921 w 1063"/>
                <a:gd name="T105" fmla="*/ 591 h 1941"/>
                <a:gd name="T106" fmla="*/ 975 w 1063"/>
                <a:gd name="T107" fmla="*/ 624 h 1941"/>
                <a:gd name="T108" fmla="*/ 1014 w 1063"/>
                <a:gd name="T109" fmla="*/ 644 h 1941"/>
                <a:gd name="T110" fmla="*/ 1032 w 1063"/>
                <a:gd name="T111" fmla="*/ 652 h 1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63" h="1941">
                  <a:moveTo>
                    <a:pt x="1042" y="666"/>
                  </a:moveTo>
                  <a:lnTo>
                    <a:pt x="1042" y="666"/>
                  </a:lnTo>
                  <a:lnTo>
                    <a:pt x="1047" y="679"/>
                  </a:lnTo>
                  <a:lnTo>
                    <a:pt x="1053" y="697"/>
                  </a:lnTo>
                  <a:lnTo>
                    <a:pt x="1053" y="697"/>
                  </a:lnTo>
                  <a:lnTo>
                    <a:pt x="1058" y="711"/>
                  </a:lnTo>
                  <a:lnTo>
                    <a:pt x="1061" y="727"/>
                  </a:lnTo>
                  <a:lnTo>
                    <a:pt x="1062" y="744"/>
                  </a:lnTo>
                  <a:lnTo>
                    <a:pt x="1063" y="761"/>
                  </a:lnTo>
                  <a:lnTo>
                    <a:pt x="1062" y="779"/>
                  </a:lnTo>
                  <a:lnTo>
                    <a:pt x="1061" y="798"/>
                  </a:lnTo>
                  <a:lnTo>
                    <a:pt x="1056" y="836"/>
                  </a:lnTo>
                  <a:lnTo>
                    <a:pt x="1048" y="874"/>
                  </a:lnTo>
                  <a:lnTo>
                    <a:pt x="1041" y="911"/>
                  </a:lnTo>
                  <a:lnTo>
                    <a:pt x="1033" y="945"/>
                  </a:lnTo>
                  <a:lnTo>
                    <a:pt x="1028" y="976"/>
                  </a:lnTo>
                  <a:lnTo>
                    <a:pt x="1028" y="976"/>
                  </a:lnTo>
                  <a:lnTo>
                    <a:pt x="1017" y="1022"/>
                  </a:lnTo>
                  <a:lnTo>
                    <a:pt x="1002" y="1082"/>
                  </a:lnTo>
                  <a:lnTo>
                    <a:pt x="980" y="1155"/>
                  </a:lnTo>
                  <a:lnTo>
                    <a:pt x="954" y="1236"/>
                  </a:lnTo>
                  <a:lnTo>
                    <a:pt x="940" y="1279"/>
                  </a:lnTo>
                  <a:lnTo>
                    <a:pt x="924" y="1323"/>
                  </a:lnTo>
                  <a:lnTo>
                    <a:pt x="908" y="1368"/>
                  </a:lnTo>
                  <a:lnTo>
                    <a:pt x="890" y="1414"/>
                  </a:lnTo>
                  <a:lnTo>
                    <a:pt x="871" y="1459"/>
                  </a:lnTo>
                  <a:lnTo>
                    <a:pt x="851" y="1505"/>
                  </a:lnTo>
                  <a:lnTo>
                    <a:pt x="830" y="1551"/>
                  </a:lnTo>
                  <a:lnTo>
                    <a:pt x="809" y="1595"/>
                  </a:lnTo>
                  <a:lnTo>
                    <a:pt x="786" y="1638"/>
                  </a:lnTo>
                  <a:lnTo>
                    <a:pt x="764" y="1679"/>
                  </a:lnTo>
                  <a:lnTo>
                    <a:pt x="740" y="1719"/>
                  </a:lnTo>
                  <a:lnTo>
                    <a:pt x="715" y="1757"/>
                  </a:lnTo>
                  <a:lnTo>
                    <a:pt x="689" y="1791"/>
                  </a:lnTo>
                  <a:lnTo>
                    <a:pt x="663" y="1824"/>
                  </a:lnTo>
                  <a:lnTo>
                    <a:pt x="649" y="1839"/>
                  </a:lnTo>
                  <a:lnTo>
                    <a:pt x="637" y="1853"/>
                  </a:lnTo>
                  <a:lnTo>
                    <a:pt x="623" y="1867"/>
                  </a:lnTo>
                  <a:lnTo>
                    <a:pt x="609" y="1879"/>
                  </a:lnTo>
                  <a:lnTo>
                    <a:pt x="596" y="1890"/>
                  </a:lnTo>
                  <a:lnTo>
                    <a:pt x="581" y="1900"/>
                  </a:lnTo>
                  <a:lnTo>
                    <a:pt x="567" y="1910"/>
                  </a:lnTo>
                  <a:lnTo>
                    <a:pt x="553" y="1918"/>
                  </a:lnTo>
                  <a:lnTo>
                    <a:pt x="539" y="1925"/>
                  </a:lnTo>
                  <a:lnTo>
                    <a:pt x="523" y="1931"/>
                  </a:lnTo>
                  <a:lnTo>
                    <a:pt x="509" y="1936"/>
                  </a:lnTo>
                  <a:lnTo>
                    <a:pt x="494" y="1939"/>
                  </a:lnTo>
                  <a:lnTo>
                    <a:pt x="479" y="1941"/>
                  </a:lnTo>
                  <a:lnTo>
                    <a:pt x="464" y="1941"/>
                  </a:lnTo>
                  <a:lnTo>
                    <a:pt x="449" y="1941"/>
                  </a:lnTo>
                  <a:lnTo>
                    <a:pt x="434" y="1939"/>
                  </a:lnTo>
                  <a:lnTo>
                    <a:pt x="419" y="1936"/>
                  </a:lnTo>
                  <a:lnTo>
                    <a:pt x="404" y="1931"/>
                  </a:lnTo>
                  <a:lnTo>
                    <a:pt x="389" y="1924"/>
                  </a:lnTo>
                  <a:lnTo>
                    <a:pt x="373" y="1916"/>
                  </a:lnTo>
                  <a:lnTo>
                    <a:pt x="373" y="1916"/>
                  </a:lnTo>
                  <a:lnTo>
                    <a:pt x="361" y="1908"/>
                  </a:lnTo>
                  <a:lnTo>
                    <a:pt x="350" y="1898"/>
                  </a:lnTo>
                  <a:lnTo>
                    <a:pt x="339" y="1889"/>
                  </a:lnTo>
                  <a:lnTo>
                    <a:pt x="329" y="1878"/>
                  </a:lnTo>
                  <a:lnTo>
                    <a:pt x="321" y="1866"/>
                  </a:lnTo>
                  <a:lnTo>
                    <a:pt x="312" y="1853"/>
                  </a:lnTo>
                  <a:lnTo>
                    <a:pt x="305" y="1840"/>
                  </a:lnTo>
                  <a:lnTo>
                    <a:pt x="298" y="1825"/>
                  </a:lnTo>
                  <a:lnTo>
                    <a:pt x="292" y="1811"/>
                  </a:lnTo>
                  <a:lnTo>
                    <a:pt x="286" y="1795"/>
                  </a:lnTo>
                  <a:lnTo>
                    <a:pt x="282" y="1780"/>
                  </a:lnTo>
                  <a:lnTo>
                    <a:pt x="277" y="1762"/>
                  </a:lnTo>
                  <a:lnTo>
                    <a:pt x="269" y="1729"/>
                  </a:lnTo>
                  <a:lnTo>
                    <a:pt x="264" y="1694"/>
                  </a:lnTo>
                  <a:lnTo>
                    <a:pt x="259" y="1659"/>
                  </a:lnTo>
                  <a:lnTo>
                    <a:pt x="256" y="1623"/>
                  </a:lnTo>
                  <a:lnTo>
                    <a:pt x="255" y="1587"/>
                  </a:lnTo>
                  <a:lnTo>
                    <a:pt x="254" y="1553"/>
                  </a:lnTo>
                  <a:lnTo>
                    <a:pt x="253" y="1488"/>
                  </a:lnTo>
                  <a:lnTo>
                    <a:pt x="254" y="1432"/>
                  </a:lnTo>
                  <a:lnTo>
                    <a:pt x="254" y="1432"/>
                  </a:lnTo>
                  <a:lnTo>
                    <a:pt x="253" y="1404"/>
                  </a:lnTo>
                  <a:lnTo>
                    <a:pt x="251" y="1375"/>
                  </a:lnTo>
                  <a:lnTo>
                    <a:pt x="247" y="1345"/>
                  </a:lnTo>
                  <a:lnTo>
                    <a:pt x="241" y="1314"/>
                  </a:lnTo>
                  <a:lnTo>
                    <a:pt x="234" y="1283"/>
                  </a:lnTo>
                  <a:lnTo>
                    <a:pt x="225" y="1252"/>
                  </a:lnTo>
                  <a:lnTo>
                    <a:pt x="214" y="1221"/>
                  </a:lnTo>
                  <a:lnTo>
                    <a:pt x="202" y="1189"/>
                  </a:lnTo>
                  <a:lnTo>
                    <a:pt x="202" y="1189"/>
                  </a:lnTo>
                  <a:lnTo>
                    <a:pt x="195" y="1169"/>
                  </a:lnTo>
                  <a:lnTo>
                    <a:pt x="185" y="1149"/>
                  </a:lnTo>
                  <a:lnTo>
                    <a:pt x="175" y="1129"/>
                  </a:lnTo>
                  <a:lnTo>
                    <a:pt x="166" y="1109"/>
                  </a:lnTo>
                  <a:lnTo>
                    <a:pt x="155" y="1091"/>
                  </a:lnTo>
                  <a:lnTo>
                    <a:pt x="143" y="1073"/>
                  </a:lnTo>
                  <a:lnTo>
                    <a:pt x="131" y="1054"/>
                  </a:lnTo>
                  <a:lnTo>
                    <a:pt x="118" y="1037"/>
                  </a:lnTo>
                  <a:lnTo>
                    <a:pt x="105" y="1021"/>
                  </a:lnTo>
                  <a:lnTo>
                    <a:pt x="92" y="1005"/>
                  </a:lnTo>
                  <a:lnTo>
                    <a:pt x="78" y="990"/>
                  </a:lnTo>
                  <a:lnTo>
                    <a:pt x="63" y="976"/>
                  </a:lnTo>
                  <a:lnTo>
                    <a:pt x="48" y="962"/>
                  </a:lnTo>
                  <a:lnTo>
                    <a:pt x="32" y="950"/>
                  </a:lnTo>
                  <a:lnTo>
                    <a:pt x="16" y="939"/>
                  </a:lnTo>
                  <a:lnTo>
                    <a:pt x="0" y="928"/>
                  </a:lnTo>
                  <a:lnTo>
                    <a:pt x="0" y="928"/>
                  </a:lnTo>
                  <a:lnTo>
                    <a:pt x="30" y="909"/>
                  </a:lnTo>
                  <a:lnTo>
                    <a:pt x="60" y="889"/>
                  </a:lnTo>
                  <a:lnTo>
                    <a:pt x="89" y="869"/>
                  </a:lnTo>
                  <a:lnTo>
                    <a:pt x="117" y="848"/>
                  </a:lnTo>
                  <a:lnTo>
                    <a:pt x="144" y="826"/>
                  </a:lnTo>
                  <a:lnTo>
                    <a:pt x="171" y="803"/>
                  </a:lnTo>
                  <a:lnTo>
                    <a:pt x="196" y="778"/>
                  </a:lnTo>
                  <a:lnTo>
                    <a:pt x="220" y="753"/>
                  </a:lnTo>
                  <a:lnTo>
                    <a:pt x="241" y="727"/>
                  </a:lnTo>
                  <a:lnTo>
                    <a:pt x="262" y="699"/>
                  </a:lnTo>
                  <a:lnTo>
                    <a:pt x="281" y="670"/>
                  </a:lnTo>
                  <a:lnTo>
                    <a:pt x="298" y="640"/>
                  </a:lnTo>
                  <a:lnTo>
                    <a:pt x="313" y="609"/>
                  </a:lnTo>
                  <a:lnTo>
                    <a:pt x="326" y="576"/>
                  </a:lnTo>
                  <a:lnTo>
                    <a:pt x="333" y="559"/>
                  </a:lnTo>
                  <a:lnTo>
                    <a:pt x="337" y="541"/>
                  </a:lnTo>
                  <a:lnTo>
                    <a:pt x="342" y="523"/>
                  </a:lnTo>
                  <a:lnTo>
                    <a:pt x="347" y="505"/>
                  </a:lnTo>
                  <a:lnTo>
                    <a:pt x="347" y="505"/>
                  </a:lnTo>
                  <a:lnTo>
                    <a:pt x="351" y="480"/>
                  </a:lnTo>
                  <a:lnTo>
                    <a:pt x="355" y="454"/>
                  </a:lnTo>
                  <a:lnTo>
                    <a:pt x="359" y="426"/>
                  </a:lnTo>
                  <a:lnTo>
                    <a:pt x="362" y="397"/>
                  </a:lnTo>
                  <a:lnTo>
                    <a:pt x="364" y="367"/>
                  </a:lnTo>
                  <a:lnTo>
                    <a:pt x="365" y="336"/>
                  </a:lnTo>
                  <a:lnTo>
                    <a:pt x="366" y="304"/>
                  </a:lnTo>
                  <a:lnTo>
                    <a:pt x="366" y="273"/>
                  </a:lnTo>
                  <a:lnTo>
                    <a:pt x="366" y="242"/>
                  </a:lnTo>
                  <a:lnTo>
                    <a:pt x="364" y="209"/>
                  </a:lnTo>
                  <a:lnTo>
                    <a:pt x="362" y="179"/>
                  </a:lnTo>
                  <a:lnTo>
                    <a:pt x="359" y="149"/>
                  </a:lnTo>
                  <a:lnTo>
                    <a:pt x="353" y="119"/>
                  </a:lnTo>
                  <a:lnTo>
                    <a:pt x="348" y="91"/>
                  </a:lnTo>
                  <a:lnTo>
                    <a:pt x="341" y="65"/>
                  </a:lnTo>
                  <a:lnTo>
                    <a:pt x="334" y="39"/>
                  </a:lnTo>
                  <a:lnTo>
                    <a:pt x="347" y="35"/>
                  </a:lnTo>
                  <a:lnTo>
                    <a:pt x="347" y="35"/>
                  </a:lnTo>
                  <a:lnTo>
                    <a:pt x="379" y="0"/>
                  </a:lnTo>
                  <a:lnTo>
                    <a:pt x="379" y="0"/>
                  </a:lnTo>
                  <a:lnTo>
                    <a:pt x="423" y="38"/>
                  </a:lnTo>
                  <a:lnTo>
                    <a:pt x="466" y="79"/>
                  </a:lnTo>
                  <a:lnTo>
                    <a:pt x="507" y="120"/>
                  </a:lnTo>
                  <a:lnTo>
                    <a:pt x="548" y="163"/>
                  </a:lnTo>
                  <a:lnTo>
                    <a:pt x="548" y="163"/>
                  </a:lnTo>
                  <a:lnTo>
                    <a:pt x="586" y="205"/>
                  </a:lnTo>
                  <a:lnTo>
                    <a:pt x="623" y="248"/>
                  </a:lnTo>
                  <a:lnTo>
                    <a:pt x="659" y="292"/>
                  </a:lnTo>
                  <a:lnTo>
                    <a:pt x="695" y="338"/>
                  </a:lnTo>
                  <a:lnTo>
                    <a:pt x="765" y="427"/>
                  </a:lnTo>
                  <a:lnTo>
                    <a:pt x="836" y="518"/>
                  </a:lnTo>
                  <a:lnTo>
                    <a:pt x="836" y="518"/>
                  </a:lnTo>
                  <a:lnTo>
                    <a:pt x="854" y="539"/>
                  </a:lnTo>
                  <a:lnTo>
                    <a:pt x="872" y="556"/>
                  </a:lnTo>
                  <a:lnTo>
                    <a:pt x="889" y="569"/>
                  </a:lnTo>
                  <a:lnTo>
                    <a:pt x="905" y="582"/>
                  </a:lnTo>
                  <a:lnTo>
                    <a:pt x="921" y="591"/>
                  </a:lnTo>
                  <a:lnTo>
                    <a:pt x="938" y="602"/>
                  </a:lnTo>
                  <a:lnTo>
                    <a:pt x="975" y="624"/>
                  </a:lnTo>
                  <a:lnTo>
                    <a:pt x="975" y="624"/>
                  </a:lnTo>
                  <a:lnTo>
                    <a:pt x="991" y="635"/>
                  </a:lnTo>
                  <a:lnTo>
                    <a:pt x="1004" y="640"/>
                  </a:lnTo>
                  <a:lnTo>
                    <a:pt x="1014" y="644"/>
                  </a:lnTo>
                  <a:lnTo>
                    <a:pt x="1021" y="646"/>
                  </a:lnTo>
                  <a:lnTo>
                    <a:pt x="1027" y="649"/>
                  </a:lnTo>
                  <a:lnTo>
                    <a:pt x="1032" y="652"/>
                  </a:lnTo>
                  <a:lnTo>
                    <a:pt x="1037" y="657"/>
                  </a:lnTo>
                  <a:lnTo>
                    <a:pt x="1042" y="666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8C6B739-9EAA-1ED1-8626-E3625A71AE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" y="477"/>
              <a:ext cx="266" cy="485"/>
            </a:xfrm>
            <a:custGeom>
              <a:avLst/>
              <a:gdLst>
                <a:gd name="T0" fmla="*/ 1047 w 1063"/>
                <a:gd name="T1" fmla="*/ 679 h 1941"/>
                <a:gd name="T2" fmla="*/ 1058 w 1063"/>
                <a:gd name="T3" fmla="*/ 711 h 1941"/>
                <a:gd name="T4" fmla="*/ 1063 w 1063"/>
                <a:gd name="T5" fmla="*/ 761 h 1941"/>
                <a:gd name="T6" fmla="*/ 1056 w 1063"/>
                <a:gd name="T7" fmla="*/ 836 h 1941"/>
                <a:gd name="T8" fmla="*/ 1033 w 1063"/>
                <a:gd name="T9" fmla="*/ 945 h 1941"/>
                <a:gd name="T10" fmla="*/ 1017 w 1063"/>
                <a:gd name="T11" fmla="*/ 1022 h 1941"/>
                <a:gd name="T12" fmla="*/ 954 w 1063"/>
                <a:gd name="T13" fmla="*/ 1236 h 1941"/>
                <a:gd name="T14" fmla="*/ 908 w 1063"/>
                <a:gd name="T15" fmla="*/ 1368 h 1941"/>
                <a:gd name="T16" fmla="*/ 851 w 1063"/>
                <a:gd name="T17" fmla="*/ 1505 h 1941"/>
                <a:gd name="T18" fmla="*/ 786 w 1063"/>
                <a:gd name="T19" fmla="*/ 1638 h 1941"/>
                <a:gd name="T20" fmla="*/ 715 w 1063"/>
                <a:gd name="T21" fmla="*/ 1757 h 1941"/>
                <a:gd name="T22" fmla="*/ 649 w 1063"/>
                <a:gd name="T23" fmla="*/ 1839 h 1941"/>
                <a:gd name="T24" fmla="*/ 609 w 1063"/>
                <a:gd name="T25" fmla="*/ 1879 h 1941"/>
                <a:gd name="T26" fmla="*/ 567 w 1063"/>
                <a:gd name="T27" fmla="*/ 1910 h 1941"/>
                <a:gd name="T28" fmla="*/ 523 w 1063"/>
                <a:gd name="T29" fmla="*/ 1931 h 1941"/>
                <a:gd name="T30" fmla="*/ 479 w 1063"/>
                <a:gd name="T31" fmla="*/ 1941 h 1941"/>
                <a:gd name="T32" fmla="*/ 434 w 1063"/>
                <a:gd name="T33" fmla="*/ 1939 h 1941"/>
                <a:gd name="T34" fmla="*/ 389 w 1063"/>
                <a:gd name="T35" fmla="*/ 1924 h 1941"/>
                <a:gd name="T36" fmla="*/ 361 w 1063"/>
                <a:gd name="T37" fmla="*/ 1908 h 1941"/>
                <a:gd name="T38" fmla="*/ 329 w 1063"/>
                <a:gd name="T39" fmla="*/ 1878 h 1941"/>
                <a:gd name="T40" fmla="*/ 305 w 1063"/>
                <a:gd name="T41" fmla="*/ 1840 h 1941"/>
                <a:gd name="T42" fmla="*/ 286 w 1063"/>
                <a:gd name="T43" fmla="*/ 1795 h 1941"/>
                <a:gd name="T44" fmla="*/ 269 w 1063"/>
                <a:gd name="T45" fmla="*/ 1729 h 1941"/>
                <a:gd name="T46" fmla="*/ 256 w 1063"/>
                <a:gd name="T47" fmla="*/ 1623 h 1941"/>
                <a:gd name="T48" fmla="*/ 253 w 1063"/>
                <a:gd name="T49" fmla="*/ 1488 h 1941"/>
                <a:gd name="T50" fmla="*/ 253 w 1063"/>
                <a:gd name="T51" fmla="*/ 1404 h 1941"/>
                <a:gd name="T52" fmla="*/ 241 w 1063"/>
                <a:gd name="T53" fmla="*/ 1314 h 1941"/>
                <a:gd name="T54" fmla="*/ 214 w 1063"/>
                <a:gd name="T55" fmla="*/ 1221 h 1941"/>
                <a:gd name="T56" fmla="*/ 195 w 1063"/>
                <a:gd name="T57" fmla="*/ 1169 h 1941"/>
                <a:gd name="T58" fmla="*/ 166 w 1063"/>
                <a:gd name="T59" fmla="*/ 1109 h 1941"/>
                <a:gd name="T60" fmla="*/ 131 w 1063"/>
                <a:gd name="T61" fmla="*/ 1054 h 1941"/>
                <a:gd name="T62" fmla="*/ 92 w 1063"/>
                <a:gd name="T63" fmla="*/ 1005 h 1941"/>
                <a:gd name="T64" fmla="*/ 48 w 1063"/>
                <a:gd name="T65" fmla="*/ 962 h 1941"/>
                <a:gd name="T66" fmla="*/ 0 w 1063"/>
                <a:gd name="T67" fmla="*/ 928 h 1941"/>
                <a:gd name="T68" fmla="*/ 60 w 1063"/>
                <a:gd name="T69" fmla="*/ 889 h 1941"/>
                <a:gd name="T70" fmla="*/ 144 w 1063"/>
                <a:gd name="T71" fmla="*/ 826 h 1941"/>
                <a:gd name="T72" fmla="*/ 220 w 1063"/>
                <a:gd name="T73" fmla="*/ 753 h 1941"/>
                <a:gd name="T74" fmla="*/ 281 w 1063"/>
                <a:gd name="T75" fmla="*/ 670 h 1941"/>
                <a:gd name="T76" fmla="*/ 326 w 1063"/>
                <a:gd name="T77" fmla="*/ 576 h 1941"/>
                <a:gd name="T78" fmla="*/ 342 w 1063"/>
                <a:gd name="T79" fmla="*/ 523 h 1941"/>
                <a:gd name="T80" fmla="*/ 351 w 1063"/>
                <a:gd name="T81" fmla="*/ 480 h 1941"/>
                <a:gd name="T82" fmla="*/ 362 w 1063"/>
                <a:gd name="T83" fmla="*/ 397 h 1941"/>
                <a:gd name="T84" fmla="*/ 366 w 1063"/>
                <a:gd name="T85" fmla="*/ 304 h 1941"/>
                <a:gd name="T86" fmla="*/ 364 w 1063"/>
                <a:gd name="T87" fmla="*/ 209 h 1941"/>
                <a:gd name="T88" fmla="*/ 353 w 1063"/>
                <a:gd name="T89" fmla="*/ 119 h 1941"/>
                <a:gd name="T90" fmla="*/ 334 w 1063"/>
                <a:gd name="T91" fmla="*/ 39 h 1941"/>
                <a:gd name="T92" fmla="*/ 379 w 1063"/>
                <a:gd name="T93" fmla="*/ 0 h 1941"/>
                <a:gd name="T94" fmla="*/ 466 w 1063"/>
                <a:gd name="T95" fmla="*/ 79 h 1941"/>
                <a:gd name="T96" fmla="*/ 548 w 1063"/>
                <a:gd name="T97" fmla="*/ 163 h 1941"/>
                <a:gd name="T98" fmla="*/ 659 w 1063"/>
                <a:gd name="T99" fmla="*/ 292 h 1941"/>
                <a:gd name="T100" fmla="*/ 836 w 1063"/>
                <a:gd name="T101" fmla="*/ 518 h 1941"/>
                <a:gd name="T102" fmla="*/ 872 w 1063"/>
                <a:gd name="T103" fmla="*/ 556 h 1941"/>
                <a:gd name="T104" fmla="*/ 921 w 1063"/>
                <a:gd name="T105" fmla="*/ 591 h 1941"/>
                <a:gd name="T106" fmla="*/ 975 w 1063"/>
                <a:gd name="T107" fmla="*/ 624 h 1941"/>
                <a:gd name="T108" fmla="*/ 1014 w 1063"/>
                <a:gd name="T109" fmla="*/ 644 h 1941"/>
                <a:gd name="T110" fmla="*/ 1032 w 1063"/>
                <a:gd name="T111" fmla="*/ 652 h 1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63" h="1941">
                  <a:moveTo>
                    <a:pt x="1042" y="666"/>
                  </a:moveTo>
                  <a:lnTo>
                    <a:pt x="1042" y="666"/>
                  </a:lnTo>
                  <a:lnTo>
                    <a:pt x="1047" y="679"/>
                  </a:lnTo>
                  <a:lnTo>
                    <a:pt x="1053" y="697"/>
                  </a:lnTo>
                  <a:lnTo>
                    <a:pt x="1053" y="697"/>
                  </a:lnTo>
                  <a:lnTo>
                    <a:pt x="1058" y="711"/>
                  </a:lnTo>
                  <a:lnTo>
                    <a:pt x="1061" y="727"/>
                  </a:lnTo>
                  <a:lnTo>
                    <a:pt x="1062" y="744"/>
                  </a:lnTo>
                  <a:lnTo>
                    <a:pt x="1063" y="761"/>
                  </a:lnTo>
                  <a:lnTo>
                    <a:pt x="1062" y="779"/>
                  </a:lnTo>
                  <a:lnTo>
                    <a:pt x="1061" y="798"/>
                  </a:lnTo>
                  <a:lnTo>
                    <a:pt x="1056" y="836"/>
                  </a:lnTo>
                  <a:lnTo>
                    <a:pt x="1048" y="874"/>
                  </a:lnTo>
                  <a:lnTo>
                    <a:pt x="1041" y="911"/>
                  </a:lnTo>
                  <a:lnTo>
                    <a:pt x="1033" y="945"/>
                  </a:lnTo>
                  <a:lnTo>
                    <a:pt x="1028" y="976"/>
                  </a:lnTo>
                  <a:lnTo>
                    <a:pt x="1028" y="976"/>
                  </a:lnTo>
                  <a:lnTo>
                    <a:pt x="1017" y="1022"/>
                  </a:lnTo>
                  <a:lnTo>
                    <a:pt x="1002" y="1082"/>
                  </a:lnTo>
                  <a:lnTo>
                    <a:pt x="980" y="1155"/>
                  </a:lnTo>
                  <a:lnTo>
                    <a:pt x="954" y="1236"/>
                  </a:lnTo>
                  <a:lnTo>
                    <a:pt x="940" y="1279"/>
                  </a:lnTo>
                  <a:lnTo>
                    <a:pt x="924" y="1323"/>
                  </a:lnTo>
                  <a:lnTo>
                    <a:pt x="908" y="1368"/>
                  </a:lnTo>
                  <a:lnTo>
                    <a:pt x="890" y="1414"/>
                  </a:lnTo>
                  <a:lnTo>
                    <a:pt x="871" y="1459"/>
                  </a:lnTo>
                  <a:lnTo>
                    <a:pt x="851" y="1505"/>
                  </a:lnTo>
                  <a:lnTo>
                    <a:pt x="830" y="1551"/>
                  </a:lnTo>
                  <a:lnTo>
                    <a:pt x="809" y="1595"/>
                  </a:lnTo>
                  <a:lnTo>
                    <a:pt x="786" y="1638"/>
                  </a:lnTo>
                  <a:lnTo>
                    <a:pt x="764" y="1679"/>
                  </a:lnTo>
                  <a:lnTo>
                    <a:pt x="740" y="1719"/>
                  </a:lnTo>
                  <a:lnTo>
                    <a:pt x="715" y="1757"/>
                  </a:lnTo>
                  <a:lnTo>
                    <a:pt x="689" y="1791"/>
                  </a:lnTo>
                  <a:lnTo>
                    <a:pt x="663" y="1824"/>
                  </a:lnTo>
                  <a:lnTo>
                    <a:pt x="649" y="1839"/>
                  </a:lnTo>
                  <a:lnTo>
                    <a:pt x="637" y="1853"/>
                  </a:lnTo>
                  <a:lnTo>
                    <a:pt x="623" y="1867"/>
                  </a:lnTo>
                  <a:lnTo>
                    <a:pt x="609" y="1879"/>
                  </a:lnTo>
                  <a:lnTo>
                    <a:pt x="596" y="1890"/>
                  </a:lnTo>
                  <a:lnTo>
                    <a:pt x="581" y="1900"/>
                  </a:lnTo>
                  <a:lnTo>
                    <a:pt x="567" y="1910"/>
                  </a:lnTo>
                  <a:lnTo>
                    <a:pt x="553" y="1918"/>
                  </a:lnTo>
                  <a:lnTo>
                    <a:pt x="539" y="1925"/>
                  </a:lnTo>
                  <a:lnTo>
                    <a:pt x="523" y="1931"/>
                  </a:lnTo>
                  <a:lnTo>
                    <a:pt x="509" y="1936"/>
                  </a:lnTo>
                  <a:lnTo>
                    <a:pt x="494" y="1939"/>
                  </a:lnTo>
                  <a:lnTo>
                    <a:pt x="479" y="1941"/>
                  </a:lnTo>
                  <a:lnTo>
                    <a:pt x="464" y="1941"/>
                  </a:lnTo>
                  <a:lnTo>
                    <a:pt x="449" y="1941"/>
                  </a:lnTo>
                  <a:lnTo>
                    <a:pt x="434" y="1939"/>
                  </a:lnTo>
                  <a:lnTo>
                    <a:pt x="419" y="1936"/>
                  </a:lnTo>
                  <a:lnTo>
                    <a:pt x="404" y="1931"/>
                  </a:lnTo>
                  <a:lnTo>
                    <a:pt x="389" y="1924"/>
                  </a:lnTo>
                  <a:lnTo>
                    <a:pt x="373" y="1916"/>
                  </a:lnTo>
                  <a:lnTo>
                    <a:pt x="373" y="1916"/>
                  </a:lnTo>
                  <a:lnTo>
                    <a:pt x="361" y="1908"/>
                  </a:lnTo>
                  <a:lnTo>
                    <a:pt x="350" y="1898"/>
                  </a:lnTo>
                  <a:lnTo>
                    <a:pt x="339" y="1889"/>
                  </a:lnTo>
                  <a:lnTo>
                    <a:pt x="329" y="1878"/>
                  </a:lnTo>
                  <a:lnTo>
                    <a:pt x="321" y="1866"/>
                  </a:lnTo>
                  <a:lnTo>
                    <a:pt x="312" y="1853"/>
                  </a:lnTo>
                  <a:lnTo>
                    <a:pt x="305" y="1840"/>
                  </a:lnTo>
                  <a:lnTo>
                    <a:pt x="298" y="1825"/>
                  </a:lnTo>
                  <a:lnTo>
                    <a:pt x="292" y="1811"/>
                  </a:lnTo>
                  <a:lnTo>
                    <a:pt x="286" y="1795"/>
                  </a:lnTo>
                  <a:lnTo>
                    <a:pt x="282" y="1780"/>
                  </a:lnTo>
                  <a:lnTo>
                    <a:pt x="277" y="1762"/>
                  </a:lnTo>
                  <a:lnTo>
                    <a:pt x="269" y="1729"/>
                  </a:lnTo>
                  <a:lnTo>
                    <a:pt x="264" y="1694"/>
                  </a:lnTo>
                  <a:lnTo>
                    <a:pt x="259" y="1659"/>
                  </a:lnTo>
                  <a:lnTo>
                    <a:pt x="256" y="1623"/>
                  </a:lnTo>
                  <a:lnTo>
                    <a:pt x="255" y="1587"/>
                  </a:lnTo>
                  <a:lnTo>
                    <a:pt x="254" y="1553"/>
                  </a:lnTo>
                  <a:lnTo>
                    <a:pt x="253" y="1488"/>
                  </a:lnTo>
                  <a:lnTo>
                    <a:pt x="254" y="1432"/>
                  </a:lnTo>
                  <a:lnTo>
                    <a:pt x="254" y="1432"/>
                  </a:lnTo>
                  <a:lnTo>
                    <a:pt x="253" y="1404"/>
                  </a:lnTo>
                  <a:lnTo>
                    <a:pt x="251" y="1375"/>
                  </a:lnTo>
                  <a:lnTo>
                    <a:pt x="247" y="1345"/>
                  </a:lnTo>
                  <a:lnTo>
                    <a:pt x="241" y="1314"/>
                  </a:lnTo>
                  <a:lnTo>
                    <a:pt x="234" y="1283"/>
                  </a:lnTo>
                  <a:lnTo>
                    <a:pt x="225" y="1252"/>
                  </a:lnTo>
                  <a:lnTo>
                    <a:pt x="214" y="1221"/>
                  </a:lnTo>
                  <a:lnTo>
                    <a:pt x="202" y="1189"/>
                  </a:lnTo>
                  <a:lnTo>
                    <a:pt x="202" y="1189"/>
                  </a:lnTo>
                  <a:lnTo>
                    <a:pt x="195" y="1169"/>
                  </a:lnTo>
                  <a:lnTo>
                    <a:pt x="185" y="1149"/>
                  </a:lnTo>
                  <a:lnTo>
                    <a:pt x="175" y="1129"/>
                  </a:lnTo>
                  <a:lnTo>
                    <a:pt x="166" y="1109"/>
                  </a:lnTo>
                  <a:lnTo>
                    <a:pt x="155" y="1091"/>
                  </a:lnTo>
                  <a:lnTo>
                    <a:pt x="143" y="1073"/>
                  </a:lnTo>
                  <a:lnTo>
                    <a:pt x="131" y="1054"/>
                  </a:lnTo>
                  <a:lnTo>
                    <a:pt x="118" y="1037"/>
                  </a:lnTo>
                  <a:lnTo>
                    <a:pt x="105" y="1021"/>
                  </a:lnTo>
                  <a:lnTo>
                    <a:pt x="92" y="1005"/>
                  </a:lnTo>
                  <a:lnTo>
                    <a:pt x="78" y="990"/>
                  </a:lnTo>
                  <a:lnTo>
                    <a:pt x="63" y="976"/>
                  </a:lnTo>
                  <a:lnTo>
                    <a:pt x="48" y="962"/>
                  </a:lnTo>
                  <a:lnTo>
                    <a:pt x="32" y="950"/>
                  </a:lnTo>
                  <a:lnTo>
                    <a:pt x="16" y="939"/>
                  </a:lnTo>
                  <a:lnTo>
                    <a:pt x="0" y="928"/>
                  </a:lnTo>
                  <a:lnTo>
                    <a:pt x="0" y="928"/>
                  </a:lnTo>
                  <a:lnTo>
                    <a:pt x="30" y="909"/>
                  </a:lnTo>
                  <a:lnTo>
                    <a:pt x="60" y="889"/>
                  </a:lnTo>
                  <a:lnTo>
                    <a:pt x="89" y="869"/>
                  </a:lnTo>
                  <a:lnTo>
                    <a:pt x="117" y="848"/>
                  </a:lnTo>
                  <a:lnTo>
                    <a:pt x="144" y="826"/>
                  </a:lnTo>
                  <a:lnTo>
                    <a:pt x="171" y="803"/>
                  </a:lnTo>
                  <a:lnTo>
                    <a:pt x="196" y="778"/>
                  </a:lnTo>
                  <a:lnTo>
                    <a:pt x="220" y="753"/>
                  </a:lnTo>
                  <a:lnTo>
                    <a:pt x="241" y="727"/>
                  </a:lnTo>
                  <a:lnTo>
                    <a:pt x="262" y="699"/>
                  </a:lnTo>
                  <a:lnTo>
                    <a:pt x="281" y="670"/>
                  </a:lnTo>
                  <a:lnTo>
                    <a:pt x="298" y="640"/>
                  </a:lnTo>
                  <a:lnTo>
                    <a:pt x="313" y="609"/>
                  </a:lnTo>
                  <a:lnTo>
                    <a:pt x="326" y="576"/>
                  </a:lnTo>
                  <a:lnTo>
                    <a:pt x="333" y="559"/>
                  </a:lnTo>
                  <a:lnTo>
                    <a:pt x="337" y="541"/>
                  </a:lnTo>
                  <a:lnTo>
                    <a:pt x="342" y="523"/>
                  </a:lnTo>
                  <a:lnTo>
                    <a:pt x="347" y="505"/>
                  </a:lnTo>
                  <a:lnTo>
                    <a:pt x="347" y="505"/>
                  </a:lnTo>
                  <a:lnTo>
                    <a:pt x="351" y="480"/>
                  </a:lnTo>
                  <a:lnTo>
                    <a:pt x="355" y="454"/>
                  </a:lnTo>
                  <a:lnTo>
                    <a:pt x="359" y="426"/>
                  </a:lnTo>
                  <a:lnTo>
                    <a:pt x="362" y="397"/>
                  </a:lnTo>
                  <a:lnTo>
                    <a:pt x="364" y="367"/>
                  </a:lnTo>
                  <a:lnTo>
                    <a:pt x="365" y="336"/>
                  </a:lnTo>
                  <a:lnTo>
                    <a:pt x="366" y="304"/>
                  </a:lnTo>
                  <a:lnTo>
                    <a:pt x="366" y="273"/>
                  </a:lnTo>
                  <a:lnTo>
                    <a:pt x="366" y="242"/>
                  </a:lnTo>
                  <a:lnTo>
                    <a:pt x="364" y="209"/>
                  </a:lnTo>
                  <a:lnTo>
                    <a:pt x="362" y="179"/>
                  </a:lnTo>
                  <a:lnTo>
                    <a:pt x="359" y="149"/>
                  </a:lnTo>
                  <a:lnTo>
                    <a:pt x="353" y="119"/>
                  </a:lnTo>
                  <a:lnTo>
                    <a:pt x="348" y="91"/>
                  </a:lnTo>
                  <a:lnTo>
                    <a:pt x="341" y="65"/>
                  </a:lnTo>
                  <a:lnTo>
                    <a:pt x="334" y="39"/>
                  </a:lnTo>
                  <a:lnTo>
                    <a:pt x="347" y="35"/>
                  </a:lnTo>
                  <a:lnTo>
                    <a:pt x="347" y="35"/>
                  </a:lnTo>
                  <a:lnTo>
                    <a:pt x="379" y="0"/>
                  </a:lnTo>
                  <a:lnTo>
                    <a:pt x="379" y="0"/>
                  </a:lnTo>
                  <a:lnTo>
                    <a:pt x="423" y="38"/>
                  </a:lnTo>
                  <a:lnTo>
                    <a:pt x="466" y="79"/>
                  </a:lnTo>
                  <a:lnTo>
                    <a:pt x="507" y="120"/>
                  </a:lnTo>
                  <a:lnTo>
                    <a:pt x="548" y="163"/>
                  </a:lnTo>
                  <a:lnTo>
                    <a:pt x="548" y="163"/>
                  </a:lnTo>
                  <a:lnTo>
                    <a:pt x="586" y="205"/>
                  </a:lnTo>
                  <a:lnTo>
                    <a:pt x="623" y="248"/>
                  </a:lnTo>
                  <a:lnTo>
                    <a:pt x="659" y="292"/>
                  </a:lnTo>
                  <a:lnTo>
                    <a:pt x="695" y="338"/>
                  </a:lnTo>
                  <a:lnTo>
                    <a:pt x="765" y="427"/>
                  </a:lnTo>
                  <a:lnTo>
                    <a:pt x="836" y="518"/>
                  </a:lnTo>
                  <a:lnTo>
                    <a:pt x="836" y="518"/>
                  </a:lnTo>
                  <a:lnTo>
                    <a:pt x="854" y="539"/>
                  </a:lnTo>
                  <a:lnTo>
                    <a:pt x="872" y="556"/>
                  </a:lnTo>
                  <a:lnTo>
                    <a:pt x="889" y="569"/>
                  </a:lnTo>
                  <a:lnTo>
                    <a:pt x="905" y="582"/>
                  </a:lnTo>
                  <a:lnTo>
                    <a:pt x="921" y="591"/>
                  </a:lnTo>
                  <a:lnTo>
                    <a:pt x="938" y="602"/>
                  </a:lnTo>
                  <a:lnTo>
                    <a:pt x="975" y="624"/>
                  </a:lnTo>
                  <a:lnTo>
                    <a:pt x="975" y="624"/>
                  </a:lnTo>
                  <a:lnTo>
                    <a:pt x="991" y="635"/>
                  </a:lnTo>
                  <a:lnTo>
                    <a:pt x="1004" y="640"/>
                  </a:lnTo>
                  <a:lnTo>
                    <a:pt x="1014" y="644"/>
                  </a:lnTo>
                  <a:lnTo>
                    <a:pt x="1021" y="646"/>
                  </a:lnTo>
                  <a:lnTo>
                    <a:pt x="1027" y="649"/>
                  </a:lnTo>
                  <a:lnTo>
                    <a:pt x="1032" y="652"/>
                  </a:lnTo>
                  <a:lnTo>
                    <a:pt x="1037" y="657"/>
                  </a:lnTo>
                  <a:lnTo>
                    <a:pt x="1042" y="66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778CEDFB-E3C8-D35D-8AA4-1288B765FF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6" y="2"/>
              <a:ext cx="670" cy="516"/>
            </a:xfrm>
            <a:custGeom>
              <a:avLst/>
              <a:gdLst>
                <a:gd name="T0" fmla="*/ 2663 w 2681"/>
                <a:gd name="T1" fmla="*/ 1172 h 2065"/>
                <a:gd name="T2" fmla="*/ 2681 w 2681"/>
                <a:gd name="T3" fmla="*/ 1395 h 2065"/>
                <a:gd name="T4" fmla="*/ 2646 w 2681"/>
                <a:gd name="T5" fmla="*/ 1626 h 2065"/>
                <a:gd name="T6" fmla="*/ 2556 w 2681"/>
                <a:gd name="T7" fmla="*/ 1835 h 2065"/>
                <a:gd name="T8" fmla="*/ 2428 w 2681"/>
                <a:gd name="T9" fmla="*/ 1983 h 2065"/>
                <a:gd name="T10" fmla="*/ 2337 w 2681"/>
                <a:gd name="T11" fmla="*/ 2037 h 2065"/>
                <a:gd name="T12" fmla="*/ 2237 w 2681"/>
                <a:gd name="T13" fmla="*/ 2022 h 2065"/>
                <a:gd name="T14" fmla="*/ 2153 w 2681"/>
                <a:gd name="T15" fmla="*/ 1851 h 2065"/>
                <a:gd name="T16" fmla="*/ 2260 w 2681"/>
                <a:gd name="T17" fmla="*/ 1683 h 2065"/>
                <a:gd name="T18" fmla="*/ 2281 w 2681"/>
                <a:gd name="T19" fmla="*/ 1591 h 2065"/>
                <a:gd name="T20" fmla="*/ 2271 w 2681"/>
                <a:gd name="T21" fmla="*/ 1494 h 2065"/>
                <a:gd name="T22" fmla="*/ 2230 w 2681"/>
                <a:gd name="T23" fmla="*/ 1407 h 2065"/>
                <a:gd name="T24" fmla="*/ 2152 w 2681"/>
                <a:gd name="T25" fmla="*/ 1328 h 2065"/>
                <a:gd name="T26" fmla="*/ 2074 w 2681"/>
                <a:gd name="T27" fmla="*/ 1305 h 2065"/>
                <a:gd name="T28" fmla="*/ 1998 w 2681"/>
                <a:gd name="T29" fmla="*/ 1330 h 2065"/>
                <a:gd name="T30" fmla="*/ 1931 w 2681"/>
                <a:gd name="T31" fmla="*/ 1389 h 2065"/>
                <a:gd name="T32" fmla="*/ 1881 w 2681"/>
                <a:gd name="T33" fmla="*/ 1472 h 2065"/>
                <a:gd name="T34" fmla="*/ 1765 w 2681"/>
                <a:gd name="T35" fmla="*/ 1528 h 2065"/>
                <a:gd name="T36" fmla="*/ 1605 w 2681"/>
                <a:gd name="T37" fmla="*/ 1565 h 2065"/>
                <a:gd name="T38" fmla="*/ 1446 w 2681"/>
                <a:gd name="T39" fmla="*/ 1578 h 2065"/>
                <a:gd name="T40" fmla="*/ 1293 w 2681"/>
                <a:gd name="T41" fmla="*/ 1566 h 2065"/>
                <a:gd name="T42" fmla="*/ 1052 w 2681"/>
                <a:gd name="T43" fmla="*/ 1497 h 2065"/>
                <a:gd name="T44" fmla="*/ 794 w 2681"/>
                <a:gd name="T45" fmla="*/ 1339 h 2065"/>
                <a:gd name="T46" fmla="*/ 580 w 2681"/>
                <a:gd name="T47" fmla="*/ 1103 h 2065"/>
                <a:gd name="T48" fmla="*/ 466 w 2681"/>
                <a:gd name="T49" fmla="*/ 909 h 2065"/>
                <a:gd name="T50" fmla="*/ 412 w 2681"/>
                <a:gd name="T51" fmla="*/ 1018 h 2065"/>
                <a:gd name="T52" fmla="*/ 357 w 2681"/>
                <a:gd name="T53" fmla="*/ 1128 h 2065"/>
                <a:gd name="T54" fmla="*/ 323 w 2681"/>
                <a:gd name="T55" fmla="*/ 1269 h 2065"/>
                <a:gd name="T56" fmla="*/ 293 w 2681"/>
                <a:gd name="T57" fmla="*/ 1560 h 2065"/>
                <a:gd name="T58" fmla="*/ 294 w 2681"/>
                <a:gd name="T59" fmla="*/ 1763 h 2065"/>
                <a:gd name="T60" fmla="*/ 229 w 2681"/>
                <a:gd name="T61" fmla="*/ 1748 h 2065"/>
                <a:gd name="T62" fmla="*/ 141 w 2681"/>
                <a:gd name="T63" fmla="*/ 1627 h 2065"/>
                <a:gd name="T64" fmla="*/ 72 w 2681"/>
                <a:gd name="T65" fmla="*/ 1492 h 2065"/>
                <a:gd name="T66" fmla="*/ 24 w 2681"/>
                <a:gd name="T67" fmla="*/ 1348 h 2065"/>
                <a:gd name="T68" fmla="*/ 1 w 2681"/>
                <a:gd name="T69" fmla="*/ 1201 h 2065"/>
                <a:gd name="T70" fmla="*/ 2 w 2681"/>
                <a:gd name="T71" fmla="*/ 1086 h 2065"/>
                <a:gd name="T72" fmla="*/ 69 w 2681"/>
                <a:gd name="T73" fmla="*/ 860 h 2065"/>
                <a:gd name="T74" fmla="*/ 145 w 2681"/>
                <a:gd name="T75" fmla="*/ 708 h 2065"/>
                <a:gd name="T76" fmla="*/ 243 w 2681"/>
                <a:gd name="T77" fmla="*/ 589 h 2065"/>
                <a:gd name="T78" fmla="*/ 339 w 2681"/>
                <a:gd name="T79" fmla="*/ 540 h 2065"/>
                <a:gd name="T80" fmla="*/ 400 w 2681"/>
                <a:gd name="T81" fmla="*/ 542 h 2065"/>
                <a:gd name="T82" fmla="*/ 437 w 2681"/>
                <a:gd name="T83" fmla="*/ 503 h 2065"/>
                <a:gd name="T84" fmla="*/ 507 w 2681"/>
                <a:gd name="T85" fmla="*/ 377 h 2065"/>
                <a:gd name="T86" fmla="*/ 609 w 2681"/>
                <a:gd name="T87" fmla="*/ 259 h 2065"/>
                <a:gd name="T88" fmla="*/ 733 w 2681"/>
                <a:gd name="T89" fmla="*/ 158 h 2065"/>
                <a:gd name="T90" fmla="*/ 867 w 2681"/>
                <a:gd name="T91" fmla="*/ 80 h 2065"/>
                <a:gd name="T92" fmla="*/ 998 w 2681"/>
                <a:gd name="T93" fmla="*/ 36 h 2065"/>
                <a:gd name="T94" fmla="*/ 1260 w 2681"/>
                <a:gd name="T95" fmla="*/ 4 h 2065"/>
                <a:gd name="T96" fmla="*/ 1577 w 2681"/>
                <a:gd name="T97" fmla="*/ 11 h 2065"/>
                <a:gd name="T98" fmla="*/ 1839 w 2681"/>
                <a:gd name="T99" fmla="*/ 56 h 2065"/>
                <a:gd name="T100" fmla="*/ 2086 w 2681"/>
                <a:gd name="T101" fmla="*/ 154 h 2065"/>
                <a:gd name="T102" fmla="*/ 2265 w 2681"/>
                <a:gd name="T103" fmla="*/ 306 h 2065"/>
                <a:gd name="T104" fmla="*/ 2393 w 2681"/>
                <a:gd name="T105" fmla="*/ 498 h 2065"/>
                <a:gd name="T106" fmla="*/ 2525 w 2681"/>
                <a:gd name="T107" fmla="*/ 795 h 2065"/>
                <a:gd name="T108" fmla="*/ 2622 w 2681"/>
                <a:gd name="T109" fmla="*/ 1044 h 2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81" h="2065">
                  <a:moveTo>
                    <a:pt x="2622" y="1044"/>
                  </a:moveTo>
                  <a:lnTo>
                    <a:pt x="2622" y="1044"/>
                  </a:lnTo>
                  <a:lnTo>
                    <a:pt x="2635" y="1074"/>
                  </a:lnTo>
                  <a:lnTo>
                    <a:pt x="2646" y="1106"/>
                  </a:lnTo>
                  <a:lnTo>
                    <a:pt x="2655" y="1138"/>
                  </a:lnTo>
                  <a:lnTo>
                    <a:pt x="2663" y="1172"/>
                  </a:lnTo>
                  <a:lnTo>
                    <a:pt x="2669" y="1208"/>
                  </a:lnTo>
                  <a:lnTo>
                    <a:pt x="2675" y="1244"/>
                  </a:lnTo>
                  <a:lnTo>
                    <a:pt x="2678" y="1280"/>
                  </a:lnTo>
                  <a:lnTo>
                    <a:pt x="2681" y="1318"/>
                  </a:lnTo>
                  <a:lnTo>
                    <a:pt x="2681" y="1356"/>
                  </a:lnTo>
                  <a:lnTo>
                    <a:pt x="2681" y="1395"/>
                  </a:lnTo>
                  <a:lnTo>
                    <a:pt x="2679" y="1434"/>
                  </a:lnTo>
                  <a:lnTo>
                    <a:pt x="2675" y="1472"/>
                  </a:lnTo>
                  <a:lnTo>
                    <a:pt x="2669" y="1511"/>
                  </a:lnTo>
                  <a:lnTo>
                    <a:pt x="2663" y="1549"/>
                  </a:lnTo>
                  <a:lnTo>
                    <a:pt x="2655" y="1588"/>
                  </a:lnTo>
                  <a:lnTo>
                    <a:pt x="2646" y="1626"/>
                  </a:lnTo>
                  <a:lnTo>
                    <a:pt x="2634" y="1662"/>
                  </a:lnTo>
                  <a:lnTo>
                    <a:pt x="2622" y="1699"/>
                  </a:lnTo>
                  <a:lnTo>
                    <a:pt x="2608" y="1735"/>
                  </a:lnTo>
                  <a:lnTo>
                    <a:pt x="2592" y="1769"/>
                  </a:lnTo>
                  <a:lnTo>
                    <a:pt x="2574" y="1803"/>
                  </a:lnTo>
                  <a:lnTo>
                    <a:pt x="2556" y="1835"/>
                  </a:lnTo>
                  <a:lnTo>
                    <a:pt x="2537" y="1865"/>
                  </a:lnTo>
                  <a:lnTo>
                    <a:pt x="2515" y="1894"/>
                  </a:lnTo>
                  <a:lnTo>
                    <a:pt x="2492" y="1923"/>
                  </a:lnTo>
                  <a:lnTo>
                    <a:pt x="2467" y="1948"/>
                  </a:lnTo>
                  <a:lnTo>
                    <a:pt x="2441" y="1972"/>
                  </a:lnTo>
                  <a:lnTo>
                    <a:pt x="2428" y="1983"/>
                  </a:lnTo>
                  <a:lnTo>
                    <a:pt x="2414" y="1994"/>
                  </a:lnTo>
                  <a:lnTo>
                    <a:pt x="2399" y="2003"/>
                  </a:lnTo>
                  <a:lnTo>
                    <a:pt x="2385" y="2013"/>
                  </a:lnTo>
                  <a:lnTo>
                    <a:pt x="2370" y="2022"/>
                  </a:lnTo>
                  <a:lnTo>
                    <a:pt x="2354" y="2029"/>
                  </a:lnTo>
                  <a:lnTo>
                    <a:pt x="2337" y="2037"/>
                  </a:lnTo>
                  <a:lnTo>
                    <a:pt x="2321" y="2044"/>
                  </a:lnTo>
                  <a:lnTo>
                    <a:pt x="2305" y="2050"/>
                  </a:lnTo>
                  <a:lnTo>
                    <a:pt x="2288" y="2056"/>
                  </a:lnTo>
                  <a:lnTo>
                    <a:pt x="2278" y="2065"/>
                  </a:lnTo>
                  <a:lnTo>
                    <a:pt x="2278" y="2065"/>
                  </a:lnTo>
                  <a:lnTo>
                    <a:pt x="2237" y="2022"/>
                  </a:lnTo>
                  <a:lnTo>
                    <a:pt x="2196" y="1981"/>
                  </a:lnTo>
                  <a:lnTo>
                    <a:pt x="2153" y="1940"/>
                  </a:lnTo>
                  <a:lnTo>
                    <a:pt x="2109" y="1902"/>
                  </a:lnTo>
                  <a:lnTo>
                    <a:pt x="2109" y="1902"/>
                  </a:lnTo>
                  <a:lnTo>
                    <a:pt x="2132" y="1877"/>
                  </a:lnTo>
                  <a:lnTo>
                    <a:pt x="2153" y="1851"/>
                  </a:lnTo>
                  <a:lnTo>
                    <a:pt x="2175" y="1824"/>
                  </a:lnTo>
                  <a:lnTo>
                    <a:pt x="2195" y="1797"/>
                  </a:lnTo>
                  <a:lnTo>
                    <a:pt x="2215" y="1769"/>
                  </a:lnTo>
                  <a:lnTo>
                    <a:pt x="2232" y="1741"/>
                  </a:lnTo>
                  <a:lnTo>
                    <a:pt x="2247" y="1712"/>
                  </a:lnTo>
                  <a:lnTo>
                    <a:pt x="2260" y="1683"/>
                  </a:lnTo>
                  <a:lnTo>
                    <a:pt x="2265" y="1668"/>
                  </a:lnTo>
                  <a:lnTo>
                    <a:pt x="2270" y="1653"/>
                  </a:lnTo>
                  <a:lnTo>
                    <a:pt x="2274" y="1638"/>
                  </a:lnTo>
                  <a:lnTo>
                    <a:pt x="2277" y="1622"/>
                  </a:lnTo>
                  <a:lnTo>
                    <a:pt x="2279" y="1606"/>
                  </a:lnTo>
                  <a:lnTo>
                    <a:pt x="2281" y="1591"/>
                  </a:lnTo>
                  <a:lnTo>
                    <a:pt x="2281" y="1575"/>
                  </a:lnTo>
                  <a:lnTo>
                    <a:pt x="2281" y="1559"/>
                  </a:lnTo>
                  <a:lnTo>
                    <a:pt x="2280" y="1543"/>
                  </a:lnTo>
                  <a:lnTo>
                    <a:pt x="2278" y="1526"/>
                  </a:lnTo>
                  <a:lnTo>
                    <a:pt x="2275" y="1510"/>
                  </a:lnTo>
                  <a:lnTo>
                    <a:pt x="2271" y="1494"/>
                  </a:lnTo>
                  <a:lnTo>
                    <a:pt x="2265" y="1478"/>
                  </a:lnTo>
                  <a:lnTo>
                    <a:pt x="2259" y="1461"/>
                  </a:lnTo>
                  <a:lnTo>
                    <a:pt x="2250" y="1443"/>
                  </a:lnTo>
                  <a:lnTo>
                    <a:pt x="2242" y="1427"/>
                  </a:lnTo>
                  <a:lnTo>
                    <a:pt x="2242" y="1427"/>
                  </a:lnTo>
                  <a:lnTo>
                    <a:pt x="2230" y="1407"/>
                  </a:lnTo>
                  <a:lnTo>
                    <a:pt x="2217" y="1389"/>
                  </a:lnTo>
                  <a:lnTo>
                    <a:pt x="2204" y="1373"/>
                  </a:lnTo>
                  <a:lnTo>
                    <a:pt x="2191" y="1360"/>
                  </a:lnTo>
                  <a:lnTo>
                    <a:pt x="2178" y="1347"/>
                  </a:lnTo>
                  <a:lnTo>
                    <a:pt x="2165" y="1337"/>
                  </a:lnTo>
                  <a:lnTo>
                    <a:pt x="2152" y="1328"/>
                  </a:lnTo>
                  <a:lnTo>
                    <a:pt x="2139" y="1320"/>
                  </a:lnTo>
                  <a:lnTo>
                    <a:pt x="2125" y="1315"/>
                  </a:lnTo>
                  <a:lnTo>
                    <a:pt x="2112" y="1311"/>
                  </a:lnTo>
                  <a:lnTo>
                    <a:pt x="2099" y="1307"/>
                  </a:lnTo>
                  <a:lnTo>
                    <a:pt x="2086" y="1306"/>
                  </a:lnTo>
                  <a:lnTo>
                    <a:pt x="2074" y="1305"/>
                  </a:lnTo>
                  <a:lnTo>
                    <a:pt x="2059" y="1306"/>
                  </a:lnTo>
                  <a:lnTo>
                    <a:pt x="2048" y="1310"/>
                  </a:lnTo>
                  <a:lnTo>
                    <a:pt x="2035" y="1313"/>
                  </a:lnTo>
                  <a:lnTo>
                    <a:pt x="2022" y="1317"/>
                  </a:lnTo>
                  <a:lnTo>
                    <a:pt x="2010" y="1322"/>
                  </a:lnTo>
                  <a:lnTo>
                    <a:pt x="1998" y="1330"/>
                  </a:lnTo>
                  <a:lnTo>
                    <a:pt x="1986" y="1338"/>
                  </a:lnTo>
                  <a:lnTo>
                    <a:pt x="1974" y="1346"/>
                  </a:lnTo>
                  <a:lnTo>
                    <a:pt x="1963" y="1356"/>
                  </a:lnTo>
                  <a:lnTo>
                    <a:pt x="1952" y="1366"/>
                  </a:lnTo>
                  <a:lnTo>
                    <a:pt x="1942" y="1378"/>
                  </a:lnTo>
                  <a:lnTo>
                    <a:pt x="1931" y="1389"/>
                  </a:lnTo>
                  <a:lnTo>
                    <a:pt x="1922" y="1401"/>
                  </a:lnTo>
                  <a:lnTo>
                    <a:pt x="1913" y="1414"/>
                  </a:lnTo>
                  <a:lnTo>
                    <a:pt x="1904" y="1428"/>
                  </a:lnTo>
                  <a:lnTo>
                    <a:pt x="1896" y="1442"/>
                  </a:lnTo>
                  <a:lnTo>
                    <a:pt x="1888" y="1457"/>
                  </a:lnTo>
                  <a:lnTo>
                    <a:pt x="1881" y="1472"/>
                  </a:lnTo>
                  <a:lnTo>
                    <a:pt x="1874" y="1488"/>
                  </a:lnTo>
                  <a:lnTo>
                    <a:pt x="1874" y="1488"/>
                  </a:lnTo>
                  <a:lnTo>
                    <a:pt x="1847" y="1498"/>
                  </a:lnTo>
                  <a:lnTo>
                    <a:pt x="1819" y="1509"/>
                  </a:lnTo>
                  <a:lnTo>
                    <a:pt x="1792" y="1519"/>
                  </a:lnTo>
                  <a:lnTo>
                    <a:pt x="1765" y="1528"/>
                  </a:lnTo>
                  <a:lnTo>
                    <a:pt x="1738" y="1535"/>
                  </a:lnTo>
                  <a:lnTo>
                    <a:pt x="1712" y="1543"/>
                  </a:lnTo>
                  <a:lnTo>
                    <a:pt x="1685" y="1549"/>
                  </a:lnTo>
                  <a:lnTo>
                    <a:pt x="1658" y="1556"/>
                  </a:lnTo>
                  <a:lnTo>
                    <a:pt x="1631" y="1561"/>
                  </a:lnTo>
                  <a:lnTo>
                    <a:pt x="1605" y="1565"/>
                  </a:lnTo>
                  <a:lnTo>
                    <a:pt x="1578" y="1569"/>
                  </a:lnTo>
                  <a:lnTo>
                    <a:pt x="1551" y="1572"/>
                  </a:lnTo>
                  <a:lnTo>
                    <a:pt x="1525" y="1575"/>
                  </a:lnTo>
                  <a:lnTo>
                    <a:pt x="1498" y="1576"/>
                  </a:lnTo>
                  <a:lnTo>
                    <a:pt x="1472" y="1577"/>
                  </a:lnTo>
                  <a:lnTo>
                    <a:pt x="1446" y="1578"/>
                  </a:lnTo>
                  <a:lnTo>
                    <a:pt x="1421" y="1577"/>
                  </a:lnTo>
                  <a:lnTo>
                    <a:pt x="1395" y="1576"/>
                  </a:lnTo>
                  <a:lnTo>
                    <a:pt x="1369" y="1575"/>
                  </a:lnTo>
                  <a:lnTo>
                    <a:pt x="1344" y="1573"/>
                  </a:lnTo>
                  <a:lnTo>
                    <a:pt x="1318" y="1570"/>
                  </a:lnTo>
                  <a:lnTo>
                    <a:pt x="1293" y="1566"/>
                  </a:lnTo>
                  <a:lnTo>
                    <a:pt x="1269" y="1562"/>
                  </a:lnTo>
                  <a:lnTo>
                    <a:pt x="1244" y="1558"/>
                  </a:lnTo>
                  <a:lnTo>
                    <a:pt x="1194" y="1546"/>
                  </a:lnTo>
                  <a:lnTo>
                    <a:pt x="1146" y="1533"/>
                  </a:lnTo>
                  <a:lnTo>
                    <a:pt x="1098" y="1517"/>
                  </a:lnTo>
                  <a:lnTo>
                    <a:pt x="1052" y="1497"/>
                  </a:lnTo>
                  <a:lnTo>
                    <a:pt x="1006" y="1477"/>
                  </a:lnTo>
                  <a:lnTo>
                    <a:pt x="962" y="1453"/>
                  </a:lnTo>
                  <a:lnTo>
                    <a:pt x="917" y="1428"/>
                  </a:lnTo>
                  <a:lnTo>
                    <a:pt x="875" y="1400"/>
                  </a:lnTo>
                  <a:lnTo>
                    <a:pt x="833" y="1370"/>
                  </a:lnTo>
                  <a:lnTo>
                    <a:pt x="794" y="1339"/>
                  </a:lnTo>
                  <a:lnTo>
                    <a:pt x="755" y="1304"/>
                  </a:lnTo>
                  <a:lnTo>
                    <a:pt x="717" y="1267"/>
                  </a:lnTo>
                  <a:lnTo>
                    <a:pt x="680" y="1230"/>
                  </a:lnTo>
                  <a:lnTo>
                    <a:pt x="646" y="1190"/>
                  </a:lnTo>
                  <a:lnTo>
                    <a:pt x="612" y="1148"/>
                  </a:lnTo>
                  <a:lnTo>
                    <a:pt x="580" y="1103"/>
                  </a:lnTo>
                  <a:lnTo>
                    <a:pt x="549" y="1058"/>
                  </a:lnTo>
                  <a:lnTo>
                    <a:pt x="520" y="1010"/>
                  </a:lnTo>
                  <a:lnTo>
                    <a:pt x="493" y="961"/>
                  </a:lnTo>
                  <a:lnTo>
                    <a:pt x="467" y="909"/>
                  </a:lnTo>
                  <a:lnTo>
                    <a:pt x="466" y="909"/>
                  </a:lnTo>
                  <a:lnTo>
                    <a:pt x="466" y="909"/>
                  </a:lnTo>
                  <a:lnTo>
                    <a:pt x="462" y="923"/>
                  </a:lnTo>
                  <a:lnTo>
                    <a:pt x="456" y="938"/>
                  </a:lnTo>
                  <a:lnTo>
                    <a:pt x="450" y="952"/>
                  </a:lnTo>
                  <a:lnTo>
                    <a:pt x="443" y="965"/>
                  </a:lnTo>
                  <a:lnTo>
                    <a:pt x="428" y="992"/>
                  </a:lnTo>
                  <a:lnTo>
                    <a:pt x="412" y="1018"/>
                  </a:lnTo>
                  <a:lnTo>
                    <a:pt x="397" y="1044"/>
                  </a:lnTo>
                  <a:lnTo>
                    <a:pt x="382" y="1071"/>
                  </a:lnTo>
                  <a:lnTo>
                    <a:pt x="374" y="1085"/>
                  </a:lnTo>
                  <a:lnTo>
                    <a:pt x="368" y="1099"/>
                  </a:lnTo>
                  <a:lnTo>
                    <a:pt x="363" y="1113"/>
                  </a:lnTo>
                  <a:lnTo>
                    <a:pt x="357" y="1128"/>
                  </a:lnTo>
                  <a:lnTo>
                    <a:pt x="357" y="1128"/>
                  </a:lnTo>
                  <a:lnTo>
                    <a:pt x="351" y="1145"/>
                  </a:lnTo>
                  <a:lnTo>
                    <a:pt x="345" y="1162"/>
                  </a:lnTo>
                  <a:lnTo>
                    <a:pt x="337" y="1196"/>
                  </a:lnTo>
                  <a:lnTo>
                    <a:pt x="329" y="1232"/>
                  </a:lnTo>
                  <a:lnTo>
                    <a:pt x="323" y="1269"/>
                  </a:lnTo>
                  <a:lnTo>
                    <a:pt x="318" y="1305"/>
                  </a:lnTo>
                  <a:lnTo>
                    <a:pt x="313" y="1342"/>
                  </a:lnTo>
                  <a:lnTo>
                    <a:pt x="304" y="1413"/>
                  </a:lnTo>
                  <a:lnTo>
                    <a:pt x="304" y="1413"/>
                  </a:lnTo>
                  <a:lnTo>
                    <a:pt x="298" y="1487"/>
                  </a:lnTo>
                  <a:lnTo>
                    <a:pt x="293" y="1560"/>
                  </a:lnTo>
                  <a:lnTo>
                    <a:pt x="292" y="1598"/>
                  </a:lnTo>
                  <a:lnTo>
                    <a:pt x="290" y="1634"/>
                  </a:lnTo>
                  <a:lnTo>
                    <a:pt x="290" y="1671"/>
                  </a:lnTo>
                  <a:lnTo>
                    <a:pt x="290" y="1709"/>
                  </a:lnTo>
                  <a:lnTo>
                    <a:pt x="290" y="1709"/>
                  </a:lnTo>
                  <a:lnTo>
                    <a:pt x="294" y="1763"/>
                  </a:lnTo>
                  <a:lnTo>
                    <a:pt x="298" y="1818"/>
                  </a:lnTo>
                  <a:lnTo>
                    <a:pt x="298" y="1818"/>
                  </a:lnTo>
                  <a:lnTo>
                    <a:pt x="280" y="1801"/>
                  </a:lnTo>
                  <a:lnTo>
                    <a:pt x="262" y="1784"/>
                  </a:lnTo>
                  <a:lnTo>
                    <a:pt x="245" y="1766"/>
                  </a:lnTo>
                  <a:lnTo>
                    <a:pt x="229" y="1748"/>
                  </a:lnTo>
                  <a:lnTo>
                    <a:pt x="213" y="1729"/>
                  </a:lnTo>
                  <a:lnTo>
                    <a:pt x="198" y="1710"/>
                  </a:lnTo>
                  <a:lnTo>
                    <a:pt x="183" y="1689"/>
                  </a:lnTo>
                  <a:lnTo>
                    <a:pt x="169" y="1669"/>
                  </a:lnTo>
                  <a:lnTo>
                    <a:pt x="155" y="1648"/>
                  </a:lnTo>
                  <a:lnTo>
                    <a:pt x="141" y="1627"/>
                  </a:lnTo>
                  <a:lnTo>
                    <a:pt x="128" y="1605"/>
                  </a:lnTo>
                  <a:lnTo>
                    <a:pt x="116" y="1584"/>
                  </a:lnTo>
                  <a:lnTo>
                    <a:pt x="104" y="1561"/>
                  </a:lnTo>
                  <a:lnTo>
                    <a:pt x="92" y="1538"/>
                  </a:lnTo>
                  <a:lnTo>
                    <a:pt x="83" y="1516"/>
                  </a:lnTo>
                  <a:lnTo>
                    <a:pt x="72" y="1492"/>
                  </a:lnTo>
                  <a:lnTo>
                    <a:pt x="62" y="1468"/>
                  </a:lnTo>
                  <a:lnTo>
                    <a:pt x="53" y="1444"/>
                  </a:lnTo>
                  <a:lnTo>
                    <a:pt x="46" y="1421"/>
                  </a:lnTo>
                  <a:lnTo>
                    <a:pt x="38" y="1397"/>
                  </a:lnTo>
                  <a:lnTo>
                    <a:pt x="31" y="1372"/>
                  </a:lnTo>
                  <a:lnTo>
                    <a:pt x="24" y="1348"/>
                  </a:lnTo>
                  <a:lnTo>
                    <a:pt x="19" y="1324"/>
                  </a:lnTo>
                  <a:lnTo>
                    <a:pt x="14" y="1299"/>
                  </a:lnTo>
                  <a:lnTo>
                    <a:pt x="9" y="1274"/>
                  </a:lnTo>
                  <a:lnTo>
                    <a:pt x="6" y="1249"/>
                  </a:lnTo>
                  <a:lnTo>
                    <a:pt x="3" y="1224"/>
                  </a:lnTo>
                  <a:lnTo>
                    <a:pt x="1" y="1201"/>
                  </a:lnTo>
                  <a:lnTo>
                    <a:pt x="0" y="1176"/>
                  </a:lnTo>
                  <a:lnTo>
                    <a:pt x="0" y="1151"/>
                  </a:lnTo>
                  <a:lnTo>
                    <a:pt x="0" y="1126"/>
                  </a:lnTo>
                  <a:lnTo>
                    <a:pt x="0" y="1102"/>
                  </a:lnTo>
                  <a:lnTo>
                    <a:pt x="0" y="1102"/>
                  </a:lnTo>
                  <a:lnTo>
                    <a:pt x="2" y="1086"/>
                  </a:lnTo>
                  <a:lnTo>
                    <a:pt x="4" y="1069"/>
                  </a:lnTo>
                  <a:lnTo>
                    <a:pt x="12" y="1030"/>
                  </a:lnTo>
                  <a:lnTo>
                    <a:pt x="24" y="985"/>
                  </a:lnTo>
                  <a:lnTo>
                    <a:pt x="39" y="936"/>
                  </a:lnTo>
                  <a:lnTo>
                    <a:pt x="58" y="885"/>
                  </a:lnTo>
                  <a:lnTo>
                    <a:pt x="69" y="860"/>
                  </a:lnTo>
                  <a:lnTo>
                    <a:pt x="79" y="834"/>
                  </a:lnTo>
                  <a:lnTo>
                    <a:pt x="91" y="808"/>
                  </a:lnTo>
                  <a:lnTo>
                    <a:pt x="103" y="783"/>
                  </a:lnTo>
                  <a:lnTo>
                    <a:pt x="117" y="757"/>
                  </a:lnTo>
                  <a:lnTo>
                    <a:pt x="130" y="732"/>
                  </a:lnTo>
                  <a:lnTo>
                    <a:pt x="145" y="708"/>
                  </a:lnTo>
                  <a:lnTo>
                    <a:pt x="160" y="686"/>
                  </a:lnTo>
                  <a:lnTo>
                    <a:pt x="175" y="663"/>
                  </a:lnTo>
                  <a:lnTo>
                    <a:pt x="191" y="643"/>
                  </a:lnTo>
                  <a:lnTo>
                    <a:pt x="209" y="623"/>
                  </a:lnTo>
                  <a:lnTo>
                    <a:pt x="226" y="605"/>
                  </a:lnTo>
                  <a:lnTo>
                    <a:pt x="243" y="589"/>
                  </a:lnTo>
                  <a:lnTo>
                    <a:pt x="261" y="575"/>
                  </a:lnTo>
                  <a:lnTo>
                    <a:pt x="281" y="563"/>
                  </a:lnTo>
                  <a:lnTo>
                    <a:pt x="299" y="553"/>
                  </a:lnTo>
                  <a:lnTo>
                    <a:pt x="320" y="545"/>
                  </a:lnTo>
                  <a:lnTo>
                    <a:pt x="329" y="542"/>
                  </a:lnTo>
                  <a:lnTo>
                    <a:pt x="339" y="540"/>
                  </a:lnTo>
                  <a:lnTo>
                    <a:pt x="349" y="539"/>
                  </a:lnTo>
                  <a:lnTo>
                    <a:pt x="359" y="538"/>
                  </a:lnTo>
                  <a:lnTo>
                    <a:pt x="369" y="538"/>
                  </a:lnTo>
                  <a:lnTo>
                    <a:pt x="380" y="538"/>
                  </a:lnTo>
                  <a:lnTo>
                    <a:pt x="391" y="540"/>
                  </a:lnTo>
                  <a:lnTo>
                    <a:pt x="400" y="542"/>
                  </a:lnTo>
                  <a:lnTo>
                    <a:pt x="411" y="545"/>
                  </a:lnTo>
                  <a:lnTo>
                    <a:pt x="422" y="549"/>
                  </a:lnTo>
                  <a:lnTo>
                    <a:pt x="423" y="545"/>
                  </a:lnTo>
                  <a:lnTo>
                    <a:pt x="423" y="545"/>
                  </a:lnTo>
                  <a:lnTo>
                    <a:pt x="429" y="525"/>
                  </a:lnTo>
                  <a:lnTo>
                    <a:pt x="437" y="503"/>
                  </a:lnTo>
                  <a:lnTo>
                    <a:pt x="446" y="482"/>
                  </a:lnTo>
                  <a:lnTo>
                    <a:pt x="456" y="461"/>
                  </a:lnTo>
                  <a:lnTo>
                    <a:pt x="467" y="440"/>
                  </a:lnTo>
                  <a:lnTo>
                    <a:pt x="479" y="419"/>
                  </a:lnTo>
                  <a:lnTo>
                    <a:pt x="492" y="399"/>
                  </a:lnTo>
                  <a:lnTo>
                    <a:pt x="507" y="377"/>
                  </a:lnTo>
                  <a:lnTo>
                    <a:pt x="522" y="358"/>
                  </a:lnTo>
                  <a:lnTo>
                    <a:pt x="538" y="337"/>
                  </a:lnTo>
                  <a:lnTo>
                    <a:pt x="554" y="317"/>
                  </a:lnTo>
                  <a:lnTo>
                    <a:pt x="572" y="297"/>
                  </a:lnTo>
                  <a:lnTo>
                    <a:pt x="590" y="279"/>
                  </a:lnTo>
                  <a:lnTo>
                    <a:pt x="609" y="259"/>
                  </a:lnTo>
                  <a:lnTo>
                    <a:pt x="629" y="241"/>
                  </a:lnTo>
                  <a:lnTo>
                    <a:pt x="649" y="224"/>
                  </a:lnTo>
                  <a:lnTo>
                    <a:pt x="670" y="207"/>
                  </a:lnTo>
                  <a:lnTo>
                    <a:pt x="690" y="189"/>
                  </a:lnTo>
                  <a:lnTo>
                    <a:pt x="712" y="173"/>
                  </a:lnTo>
                  <a:lnTo>
                    <a:pt x="733" y="158"/>
                  </a:lnTo>
                  <a:lnTo>
                    <a:pt x="755" y="143"/>
                  </a:lnTo>
                  <a:lnTo>
                    <a:pt x="777" y="129"/>
                  </a:lnTo>
                  <a:lnTo>
                    <a:pt x="800" y="116"/>
                  </a:lnTo>
                  <a:lnTo>
                    <a:pt x="823" y="103"/>
                  </a:lnTo>
                  <a:lnTo>
                    <a:pt x="844" y="91"/>
                  </a:lnTo>
                  <a:lnTo>
                    <a:pt x="867" y="80"/>
                  </a:lnTo>
                  <a:lnTo>
                    <a:pt x="889" y="71"/>
                  </a:lnTo>
                  <a:lnTo>
                    <a:pt x="912" y="62"/>
                  </a:lnTo>
                  <a:lnTo>
                    <a:pt x="934" y="53"/>
                  </a:lnTo>
                  <a:lnTo>
                    <a:pt x="955" y="47"/>
                  </a:lnTo>
                  <a:lnTo>
                    <a:pt x="977" y="40"/>
                  </a:lnTo>
                  <a:lnTo>
                    <a:pt x="998" y="36"/>
                  </a:lnTo>
                  <a:lnTo>
                    <a:pt x="998" y="36"/>
                  </a:lnTo>
                  <a:lnTo>
                    <a:pt x="1051" y="26"/>
                  </a:lnTo>
                  <a:lnTo>
                    <a:pt x="1103" y="19"/>
                  </a:lnTo>
                  <a:lnTo>
                    <a:pt x="1156" y="12"/>
                  </a:lnTo>
                  <a:lnTo>
                    <a:pt x="1208" y="7"/>
                  </a:lnTo>
                  <a:lnTo>
                    <a:pt x="1260" y="4"/>
                  </a:lnTo>
                  <a:lnTo>
                    <a:pt x="1313" y="2"/>
                  </a:lnTo>
                  <a:lnTo>
                    <a:pt x="1366" y="0"/>
                  </a:lnTo>
                  <a:lnTo>
                    <a:pt x="1418" y="0"/>
                  </a:lnTo>
                  <a:lnTo>
                    <a:pt x="1471" y="3"/>
                  </a:lnTo>
                  <a:lnTo>
                    <a:pt x="1524" y="6"/>
                  </a:lnTo>
                  <a:lnTo>
                    <a:pt x="1577" y="11"/>
                  </a:lnTo>
                  <a:lnTo>
                    <a:pt x="1629" y="17"/>
                  </a:lnTo>
                  <a:lnTo>
                    <a:pt x="1681" y="24"/>
                  </a:lnTo>
                  <a:lnTo>
                    <a:pt x="1734" y="34"/>
                  </a:lnTo>
                  <a:lnTo>
                    <a:pt x="1786" y="44"/>
                  </a:lnTo>
                  <a:lnTo>
                    <a:pt x="1839" y="56"/>
                  </a:lnTo>
                  <a:lnTo>
                    <a:pt x="1839" y="56"/>
                  </a:lnTo>
                  <a:lnTo>
                    <a:pt x="1885" y="67"/>
                  </a:lnTo>
                  <a:lnTo>
                    <a:pt x="1930" y="81"/>
                  </a:lnTo>
                  <a:lnTo>
                    <a:pt x="1972" y="98"/>
                  </a:lnTo>
                  <a:lnTo>
                    <a:pt x="2012" y="115"/>
                  </a:lnTo>
                  <a:lnTo>
                    <a:pt x="2051" y="133"/>
                  </a:lnTo>
                  <a:lnTo>
                    <a:pt x="2086" y="154"/>
                  </a:lnTo>
                  <a:lnTo>
                    <a:pt x="2121" y="176"/>
                  </a:lnTo>
                  <a:lnTo>
                    <a:pt x="2152" y="199"/>
                  </a:lnTo>
                  <a:lnTo>
                    <a:pt x="2183" y="224"/>
                  </a:lnTo>
                  <a:lnTo>
                    <a:pt x="2211" y="250"/>
                  </a:lnTo>
                  <a:lnTo>
                    <a:pt x="2239" y="278"/>
                  </a:lnTo>
                  <a:lnTo>
                    <a:pt x="2265" y="306"/>
                  </a:lnTo>
                  <a:lnTo>
                    <a:pt x="2289" y="336"/>
                  </a:lnTo>
                  <a:lnTo>
                    <a:pt x="2313" y="366"/>
                  </a:lnTo>
                  <a:lnTo>
                    <a:pt x="2334" y="398"/>
                  </a:lnTo>
                  <a:lnTo>
                    <a:pt x="2355" y="431"/>
                  </a:lnTo>
                  <a:lnTo>
                    <a:pt x="2375" y="465"/>
                  </a:lnTo>
                  <a:lnTo>
                    <a:pt x="2393" y="498"/>
                  </a:lnTo>
                  <a:lnTo>
                    <a:pt x="2412" y="534"/>
                  </a:lnTo>
                  <a:lnTo>
                    <a:pt x="2429" y="569"/>
                  </a:lnTo>
                  <a:lnTo>
                    <a:pt x="2446" y="606"/>
                  </a:lnTo>
                  <a:lnTo>
                    <a:pt x="2462" y="643"/>
                  </a:lnTo>
                  <a:lnTo>
                    <a:pt x="2494" y="718"/>
                  </a:lnTo>
                  <a:lnTo>
                    <a:pt x="2525" y="795"/>
                  </a:lnTo>
                  <a:lnTo>
                    <a:pt x="2555" y="872"/>
                  </a:lnTo>
                  <a:lnTo>
                    <a:pt x="2586" y="951"/>
                  </a:lnTo>
                  <a:lnTo>
                    <a:pt x="2619" y="1029"/>
                  </a:lnTo>
                  <a:lnTo>
                    <a:pt x="2619" y="1035"/>
                  </a:lnTo>
                  <a:lnTo>
                    <a:pt x="2619" y="1035"/>
                  </a:lnTo>
                  <a:lnTo>
                    <a:pt x="2622" y="1044"/>
                  </a:lnTo>
                  <a:lnTo>
                    <a:pt x="2622" y="1044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7818C80-150E-A71D-A35D-6E0B365BE3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58" y="229"/>
              <a:ext cx="498" cy="512"/>
            </a:xfrm>
            <a:custGeom>
              <a:avLst/>
              <a:gdLst>
                <a:gd name="T0" fmla="*/ 1788 w 1991"/>
                <a:gd name="T1" fmla="*/ 1084 h 2048"/>
                <a:gd name="T2" fmla="*/ 1806 w 1991"/>
                <a:gd name="T3" fmla="*/ 1297 h 2048"/>
                <a:gd name="T4" fmla="*/ 1787 w 1991"/>
                <a:gd name="T5" fmla="*/ 1498 h 2048"/>
                <a:gd name="T6" fmla="*/ 1738 w 1991"/>
                <a:gd name="T7" fmla="*/ 1633 h 2048"/>
                <a:gd name="T8" fmla="*/ 1584 w 1991"/>
                <a:gd name="T9" fmla="*/ 1819 h 2048"/>
                <a:gd name="T10" fmla="*/ 1405 w 1991"/>
                <a:gd name="T11" fmla="*/ 1942 h 2048"/>
                <a:gd name="T12" fmla="*/ 1186 w 1991"/>
                <a:gd name="T13" fmla="*/ 2037 h 2048"/>
                <a:gd name="T14" fmla="*/ 1063 w 1991"/>
                <a:gd name="T15" fmla="*/ 2048 h 2048"/>
                <a:gd name="T16" fmla="*/ 942 w 1991"/>
                <a:gd name="T17" fmla="*/ 2023 h 2048"/>
                <a:gd name="T18" fmla="*/ 819 w 1991"/>
                <a:gd name="T19" fmla="*/ 1955 h 2048"/>
                <a:gd name="T20" fmla="*/ 660 w 1991"/>
                <a:gd name="T21" fmla="*/ 1811 h 2048"/>
                <a:gd name="T22" fmla="*/ 768 w 1991"/>
                <a:gd name="T23" fmla="*/ 1849 h 2048"/>
                <a:gd name="T24" fmla="*/ 909 w 1991"/>
                <a:gd name="T25" fmla="*/ 1838 h 2048"/>
                <a:gd name="T26" fmla="*/ 970 w 1991"/>
                <a:gd name="T27" fmla="*/ 1795 h 2048"/>
                <a:gd name="T28" fmla="*/ 1002 w 1991"/>
                <a:gd name="T29" fmla="*/ 1716 h 2048"/>
                <a:gd name="T30" fmla="*/ 998 w 1991"/>
                <a:gd name="T31" fmla="*/ 1543 h 2048"/>
                <a:gd name="T32" fmla="*/ 975 w 1991"/>
                <a:gd name="T33" fmla="*/ 1484 h 2048"/>
                <a:gd name="T34" fmla="*/ 942 w 1991"/>
                <a:gd name="T35" fmla="*/ 1539 h 2048"/>
                <a:gd name="T36" fmla="*/ 863 w 1991"/>
                <a:gd name="T37" fmla="*/ 1653 h 2048"/>
                <a:gd name="T38" fmla="*/ 706 w 1991"/>
                <a:gd name="T39" fmla="*/ 1744 h 2048"/>
                <a:gd name="T40" fmla="*/ 643 w 1991"/>
                <a:gd name="T41" fmla="*/ 1789 h 2048"/>
                <a:gd name="T42" fmla="*/ 524 w 1991"/>
                <a:gd name="T43" fmla="*/ 1641 h 2048"/>
                <a:gd name="T44" fmla="*/ 438 w 1991"/>
                <a:gd name="T45" fmla="*/ 1483 h 2048"/>
                <a:gd name="T46" fmla="*/ 320 w 1991"/>
                <a:gd name="T47" fmla="*/ 1228 h 2048"/>
                <a:gd name="T48" fmla="*/ 134 w 1991"/>
                <a:gd name="T49" fmla="*/ 938 h 2048"/>
                <a:gd name="T50" fmla="*/ 0 w 1991"/>
                <a:gd name="T51" fmla="*/ 725 h 2048"/>
                <a:gd name="T52" fmla="*/ 28 w 1991"/>
                <a:gd name="T53" fmla="*/ 396 h 2048"/>
                <a:gd name="T54" fmla="*/ 67 w 1991"/>
                <a:gd name="T55" fmla="*/ 219 h 2048"/>
                <a:gd name="T56" fmla="*/ 138 w 1991"/>
                <a:gd name="T57" fmla="*/ 83 h 2048"/>
                <a:gd name="T58" fmla="*/ 177 w 1991"/>
                <a:gd name="T59" fmla="*/ 0 h 2048"/>
                <a:gd name="T60" fmla="*/ 390 w 1991"/>
                <a:gd name="T61" fmla="*/ 321 h 2048"/>
                <a:gd name="T62" fmla="*/ 672 w 1991"/>
                <a:gd name="T63" fmla="*/ 544 h 2048"/>
                <a:gd name="T64" fmla="*/ 979 w 1991"/>
                <a:gd name="T65" fmla="*/ 653 h 2048"/>
                <a:gd name="T66" fmla="*/ 1156 w 1991"/>
                <a:gd name="T67" fmla="*/ 669 h 2048"/>
                <a:gd name="T68" fmla="*/ 1341 w 1991"/>
                <a:gd name="T69" fmla="*/ 652 h 2048"/>
                <a:gd name="T70" fmla="*/ 1529 w 1991"/>
                <a:gd name="T71" fmla="*/ 600 h 2048"/>
                <a:gd name="T72" fmla="*/ 1614 w 1991"/>
                <a:gd name="T73" fmla="*/ 519 h 2048"/>
                <a:gd name="T74" fmla="*/ 1684 w 1991"/>
                <a:gd name="T75" fmla="*/ 437 h 2048"/>
                <a:gd name="T76" fmla="*/ 1769 w 1991"/>
                <a:gd name="T77" fmla="*/ 397 h 2048"/>
                <a:gd name="T78" fmla="*/ 1862 w 1991"/>
                <a:gd name="T79" fmla="*/ 419 h 2048"/>
                <a:gd name="T80" fmla="*/ 1952 w 1991"/>
                <a:gd name="T81" fmla="*/ 518 h 2048"/>
                <a:gd name="T82" fmla="*/ 1988 w 1991"/>
                <a:gd name="T83" fmla="*/ 617 h 2048"/>
                <a:gd name="T84" fmla="*/ 1984 w 1991"/>
                <a:gd name="T85" fmla="*/ 729 h 2048"/>
                <a:gd name="T86" fmla="*/ 1905 w 1991"/>
                <a:gd name="T87" fmla="*/ 888 h 2048"/>
                <a:gd name="T88" fmla="*/ 703 w 1991"/>
                <a:gd name="T89" fmla="*/ 1037 h 2048"/>
                <a:gd name="T90" fmla="*/ 726 w 1991"/>
                <a:gd name="T91" fmla="*/ 992 h 2048"/>
                <a:gd name="T92" fmla="*/ 715 w 1991"/>
                <a:gd name="T93" fmla="*/ 924 h 2048"/>
                <a:gd name="T94" fmla="*/ 681 w 1991"/>
                <a:gd name="T95" fmla="*/ 870 h 2048"/>
                <a:gd name="T96" fmla="*/ 631 w 1991"/>
                <a:gd name="T97" fmla="*/ 840 h 2048"/>
                <a:gd name="T98" fmla="*/ 593 w 1991"/>
                <a:gd name="T99" fmla="*/ 851 h 2048"/>
                <a:gd name="T100" fmla="*/ 575 w 1991"/>
                <a:gd name="T101" fmla="*/ 900 h 2048"/>
                <a:gd name="T102" fmla="*/ 591 w 1991"/>
                <a:gd name="T103" fmla="*/ 970 h 2048"/>
                <a:gd name="T104" fmla="*/ 626 w 1991"/>
                <a:gd name="T105" fmla="*/ 1020 h 2048"/>
                <a:gd name="T106" fmla="*/ 677 w 1991"/>
                <a:gd name="T107" fmla="*/ 1045 h 2048"/>
                <a:gd name="T108" fmla="*/ 365 w 1991"/>
                <a:gd name="T109" fmla="*/ 1228 h 2048"/>
                <a:gd name="T110" fmla="*/ 352 w 1991"/>
                <a:gd name="T111" fmla="*/ 1141 h 2048"/>
                <a:gd name="T112" fmla="*/ 291 w 1991"/>
                <a:gd name="T113" fmla="*/ 1045 h 2048"/>
                <a:gd name="T114" fmla="*/ 263 w 1991"/>
                <a:gd name="T115" fmla="*/ 1037 h 2048"/>
                <a:gd name="T116" fmla="*/ 268 w 1991"/>
                <a:gd name="T117" fmla="*/ 1110 h 2048"/>
                <a:gd name="T118" fmla="*/ 325 w 1991"/>
                <a:gd name="T119" fmla="*/ 1214 h 2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91" h="2048">
                  <a:moveTo>
                    <a:pt x="1819" y="993"/>
                  </a:moveTo>
                  <a:lnTo>
                    <a:pt x="1819" y="993"/>
                  </a:lnTo>
                  <a:lnTo>
                    <a:pt x="1787" y="1028"/>
                  </a:lnTo>
                  <a:lnTo>
                    <a:pt x="1774" y="1032"/>
                  </a:lnTo>
                  <a:lnTo>
                    <a:pt x="1774" y="1032"/>
                  </a:lnTo>
                  <a:lnTo>
                    <a:pt x="1781" y="1058"/>
                  </a:lnTo>
                  <a:lnTo>
                    <a:pt x="1788" y="1084"/>
                  </a:lnTo>
                  <a:lnTo>
                    <a:pt x="1793" y="1112"/>
                  </a:lnTo>
                  <a:lnTo>
                    <a:pt x="1799" y="1142"/>
                  </a:lnTo>
                  <a:lnTo>
                    <a:pt x="1802" y="1172"/>
                  </a:lnTo>
                  <a:lnTo>
                    <a:pt x="1804" y="1202"/>
                  </a:lnTo>
                  <a:lnTo>
                    <a:pt x="1806" y="1235"/>
                  </a:lnTo>
                  <a:lnTo>
                    <a:pt x="1806" y="1266"/>
                  </a:lnTo>
                  <a:lnTo>
                    <a:pt x="1806" y="1297"/>
                  </a:lnTo>
                  <a:lnTo>
                    <a:pt x="1805" y="1329"/>
                  </a:lnTo>
                  <a:lnTo>
                    <a:pt x="1804" y="1360"/>
                  </a:lnTo>
                  <a:lnTo>
                    <a:pt x="1802" y="1390"/>
                  </a:lnTo>
                  <a:lnTo>
                    <a:pt x="1799" y="1419"/>
                  </a:lnTo>
                  <a:lnTo>
                    <a:pt x="1795" y="1447"/>
                  </a:lnTo>
                  <a:lnTo>
                    <a:pt x="1791" y="1473"/>
                  </a:lnTo>
                  <a:lnTo>
                    <a:pt x="1787" y="1498"/>
                  </a:lnTo>
                  <a:lnTo>
                    <a:pt x="1787" y="1498"/>
                  </a:lnTo>
                  <a:lnTo>
                    <a:pt x="1782" y="1516"/>
                  </a:lnTo>
                  <a:lnTo>
                    <a:pt x="1777" y="1534"/>
                  </a:lnTo>
                  <a:lnTo>
                    <a:pt x="1773" y="1552"/>
                  </a:lnTo>
                  <a:lnTo>
                    <a:pt x="1766" y="1569"/>
                  </a:lnTo>
                  <a:lnTo>
                    <a:pt x="1753" y="1602"/>
                  </a:lnTo>
                  <a:lnTo>
                    <a:pt x="1738" y="1633"/>
                  </a:lnTo>
                  <a:lnTo>
                    <a:pt x="1721" y="1663"/>
                  </a:lnTo>
                  <a:lnTo>
                    <a:pt x="1702" y="1692"/>
                  </a:lnTo>
                  <a:lnTo>
                    <a:pt x="1681" y="1720"/>
                  </a:lnTo>
                  <a:lnTo>
                    <a:pt x="1660" y="1746"/>
                  </a:lnTo>
                  <a:lnTo>
                    <a:pt x="1636" y="1771"/>
                  </a:lnTo>
                  <a:lnTo>
                    <a:pt x="1611" y="1796"/>
                  </a:lnTo>
                  <a:lnTo>
                    <a:pt x="1584" y="1819"/>
                  </a:lnTo>
                  <a:lnTo>
                    <a:pt x="1557" y="1841"/>
                  </a:lnTo>
                  <a:lnTo>
                    <a:pt x="1529" y="1862"/>
                  </a:lnTo>
                  <a:lnTo>
                    <a:pt x="1500" y="1882"/>
                  </a:lnTo>
                  <a:lnTo>
                    <a:pt x="1470" y="1902"/>
                  </a:lnTo>
                  <a:lnTo>
                    <a:pt x="1440" y="1921"/>
                  </a:lnTo>
                  <a:lnTo>
                    <a:pt x="1440" y="1921"/>
                  </a:lnTo>
                  <a:lnTo>
                    <a:pt x="1405" y="1942"/>
                  </a:lnTo>
                  <a:lnTo>
                    <a:pt x="1370" y="1962"/>
                  </a:lnTo>
                  <a:lnTo>
                    <a:pt x="1370" y="1962"/>
                  </a:lnTo>
                  <a:lnTo>
                    <a:pt x="1332" y="1982"/>
                  </a:lnTo>
                  <a:lnTo>
                    <a:pt x="1294" y="1999"/>
                  </a:lnTo>
                  <a:lnTo>
                    <a:pt x="1258" y="2014"/>
                  </a:lnTo>
                  <a:lnTo>
                    <a:pt x="1221" y="2027"/>
                  </a:lnTo>
                  <a:lnTo>
                    <a:pt x="1186" y="2037"/>
                  </a:lnTo>
                  <a:lnTo>
                    <a:pt x="1168" y="2040"/>
                  </a:lnTo>
                  <a:lnTo>
                    <a:pt x="1150" y="2043"/>
                  </a:lnTo>
                  <a:lnTo>
                    <a:pt x="1133" y="2045"/>
                  </a:lnTo>
                  <a:lnTo>
                    <a:pt x="1116" y="2047"/>
                  </a:lnTo>
                  <a:lnTo>
                    <a:pt x="1098" y="2048"/>
                  </a:lnTo>
                  <a:lnTo>
                    <a:pt x="1080" y="2048"/>
                  </a:lnTo>
                  <a:lnTo>
                    <a:pt x="1063" y="2048"/>
                  </a:lnTo>
                  <a:lnTo>
                    <a:pt x="1046" y="2046"/>
                  </a:lnTo>
                  <a:lnTo>
                    <a:pt x="1028" y="2044"/>
                  </a:lnTo>
                  <a:lnTo>
                    <a:pt x="1011" y="2042"/>
                  </a:lnTo>
                  <a:lnTo>
                    <a:pt x="994" y="2038"/>
                  </a:lnTo>
                  <a:lnTo>
                    <a:pt x="977" y="2033"/>
                  </a:lnTo>
                  <a:lnTo>
                    <a:pt x="959" y="2028"/>
                  </a:lnTo>
                  <a:lnTo>
                    <a:pt x="942" y="2023"/>
                  </a:lnTo>
                  <a:lnTo>
                    <a:pt x="925" y="2015"/>
                  </a:lnTo>
                  <a:lnTo>
                    <a:pt x="908" y="2007"/>
                  </a:lnTo>
                  <a:lnTo>
                    <a:pt x="889" y="1999"/>
                  </a:lnTo>
                  <a:lnTo>
                    <a:pt x="872" y="1989"/>
                  </a:lnTo>
                  <a:lnTo>
                    <a:pt x="855" y="1978"/>
                  </a:lnTo>
                  <a:lnTo>
                    <a:pt x="836" y="1968"/>
                  </a:lnTo>
                  <a:lnTo>
                    <a:pt x="819" y="1955"/>
                  </a:lnTo>
                  <a:lnTo>
                    <a:pt x="801" y="1942"/>
                  </a:lnTo>
                  <a:lnTo>
                    <a:pt x="801" y="1942"/>
                  </a:lnTo>
                  <a:lnTo>
                    <a:pt x="765" y="1912"/>
                  </a:lnTo>
                  <a:lnTo>
                    <a:pt x="730" y="1881"/>
                  </a:lnTo>
                  <a:lnTo>
                    <a:pt x="694" y="1847"/>
                  </a:lnTo>
                  <a:lnTo>
                    <a:pt x="660" y="1811"/>
                  </a:lnTo>
                  <a:lnTo>
                    <a:pt x="660" y="1811"/>
                  </a:lnTo>
                  <a:lnTo>
                    <a:pt x="671" y="1818"/>
                  </a:lnTo>
                  <a:lnTo>
                    <a:pt x="682" y="1824"/>
                  </a:lnTo>
                  <a:lnTo>
                    <a:pt x="698" y="1829"/>
                  </a:lnTo>
                  <a:lnTo>
                    <a:pt x="713" y="1835"/>
                  </a:lnTo>
                  <a:lnTo>
                    <a:pt x="730" y="1840"/>
                  </a:lnTo>
                  <a:lnTo>
                    <a:pt x="748" y="1844"/>
                  </a:lnTo>
                  <a:lnTo>
                    <a:pt x="768" y="1849"/>
                  </a:lnTo>
                  <a:lnTo>
                    <a:pt x="788" y="1851"/>
                  </a:lnTo>
                  <a:lnTo>
                    <a:pt x="808" y="1853"/>
                  </a:lnTo>
                  <a:lnTo>
                    <a:pt x="829" y="1853"/>
                  </a:lnTo>
                  <a:lnTo>
                    <a:pt x="849" y="1852"/>
                  </a:lnTo>
                  <a:lnTo>
                    <a:pt x="870" y="1849"/>
                  </a:lnTo>
                  <a:lnTo>
                    <a:pt x="889" y="1844"/>
                  </a:lnTo>
                  <a:lnTo>
                    <a:pt x="909" y="1838"/>
                  </a:lnTo>
                  <a:lnTo>
                    <a:pt x="927" y="1829"/>
                  </a:lnTo>
                  <a:lnTo>
                    <a:pt x="937" y="1825"/>
                  </a:lnTo>
                  <a:lnTo>
                    <a:pt x="945" y="1819"/>
                  </a:lnTo>
                  <a:lnTo>
                    <a:pt x="945" y="1819"/>
                  </a:lnTo>
                  <a:lnTo>
                    <a:pt x="954" y="1812"/>
                  </a:lnTo>
                  <a:lnTo>
                    <a:pt x="963" y="1803"/>
                  </a:lnTo>
                  <a:lnTo>
                    <a:pt x="970" y="1795"/>
                  </a:lnTo>
                  <a:lnTo>
                    <a:pt x="977" y="1785"/>
                  </a:lnTo>
                  <a:lnTo>
                    <a:pt x="983" y="1775"/>
                  </a:lnTo>
                  <a:lnTo>
                    <a:pt x="988" y="1765"/>
                  </a:lnTo>
                  <a:lnTo>
                    <a:pt x="993" y="1753"/>
                  </a:lnTo>
                  <a:lnTo>
                    <a:pt x="997" y="1741"/>
                  </a:lnTo>
                  <a:lnTo>
                    <a:pt x="1000" y="1729"/>
                  </a:lnTo>
                  <a:lnTo>
                    <a:pt x="1002" y="1716"/>
                  </a:lnTo>
                  <a:lnTo>
                    <a:pt x="1007" y="1691"/>
                  </a:lnTo>
                  <a:lnTo>
                    <a:pt x="1009" y="1664"/>
                  </a:lnTo>
                  <a:lnTo>
                    <a:pt x="1009" y="1638"/>
                  </a:lnTo>
                  <a:lnTo>
                    <a:pt x="1008" y="1612"/>
                  </a:lnTo>
                  <a:lnTo>
                    <a:pt x="1006" y="1588"/>
                  </a:lnTo>
                  <a:lnTo>
                    <a:pt x="1002" y="1565"/>
                  </a:lnTo>
                  <a:lnTo>
                    <a:pt x="998" y="1543"/>
                  </a:lnTo>
                  <a:lnTo>
                    <a:pt x="994" y="1524"/>
                  </a:lnTo>
                  <a:lnTo>
                    <a:pt x="988" y="1509"/>
                  </a:lnTo>
                  <a:lnTo>
                    <a:pt x="984" y="1496"/>
                  </a:lnTo>
                  <a:lnTo>
                    <a:pt x="980" y="1488"/>
                  </a:lnTo>
                  <a:lnTo>
                    <a:pt x="980" y="1488"/>
                  </a:lnTo>
                  <a:lnTo>
                    <a:pt x="978" y="1485"/>
                  </a:lnTo>
                  <a:lnTo>
                    <a:pt x="975" y="1484"/>
                  </a:lnTo>
                  <a:lnTo>
                    <a:pt x="973" y="1483"/>
                  </a:lnTo>
                  <a:lnTo>
                    <a:pt x="971" y="1484"/>
                  </a:lnTo>
                  <a:lnTo>
                    <a:pt x="968" y="1486"/>
                  </a:lnTo>
                  <a:lnTo>
                    <a:pt x="964" y="1493"/>
                  </a:lnTo>
                  <a:lnTo>
                    <a:pt x="959" y="1501"/>
                  </a:lnTo>
                  <a:lnTo>
                    <a:pt x="954" y="1511"/>
                  </a:lnTo>
                  <a:lnTo>
                    <a:pt x="942" y="1539"/>
                  </a:lnTo>
                  <a:lnTo>
                    <a:pt x="936" y="1554"/>
                  </a:lnTo>
                  <a:lnTo>
                    <a:pt x="927" y="1570"/>
                  </a:lnTo>
                  <a:lnTo>
                    <a:pt x="917" y="1588"/>
                  </a:lnTo>
                  <a:lnTo>
                    <a:pt x="907" y="1605"/>
                  </a:lnTo>
                  <a:lnTo>
                    <a:pt x="894" y="1621"/>
                  </a:lnTo>
                  <a:lnTo>
                    <a:pt x="880" y="1638"/>
                  </a:lnTo>
                  <a:lnTo>
                    <a:pt x="863" y="1653"/>
                  </a:lnTo>
                  <a:lnTo>
                    <a:pt x="846" y="1668"/>
                  </a:lnTo>
                  <a:lnTo>
                    <a:pt x="846" y="1668"/>
                  </a:lnTo>
                  <a:lnTo>
                    <a:pt x="828" y="1680"/>
                  </a:lnTo>
                  <a:lnTo>
                    <a:pt x="810" y="1691"/>
                  </a:lnTo>
                  <a:lnTo>
                    <a:pt x="773" y="1712"/>
                  </a:lnTo>
                  <a:lnTo>
                    <a:pt x="738" y="1729"/>
                  </a:lnTo>
                  <a:lnTo>
                    <a:pt x="706" y="1744"/>
                  </a:lnTo>
                  <a:lnTo>
                    <a:pt x="679" y="1758"/>
                  </a:lnTo>
                  <a:lnTo>
                    <a:pt x="668" y="1764"/>
                  </a:lnTo>
                  <a:lnTo>
                    <a:pt x="659" y="1770"/>
                  </a:lnTo>
                  <a:lnTo>
                    <a:pt x="651" y="1775"/>
                  </a:lnTo>
                  <a:lnTo>
                    <a:pt x="646" y="1781"/>
                  </a:lnTo>
                  <a:lnTo>
                    <a:pt x="643" y="1786"/>
                  </a:lnTo>
                  <a:lnTo>
                    <a:pt x="643" y="1789"/>
                  </a:lnTo>
                  <a:lnTo>
                    <a:pt x="643" y="1792"/>
                  </a:lnTo>
                  <a:lnTo>
                    <a:pt x="643" y="1792"/>
                  </a:lnTo>
                  <a:lnTo>
                    <a:pt x="617" y="1764"/>
                  </a:lnTo>
                  <a:lnTo>
                    <a:pt x="592" y="1733"/>
                  </a:lnTo>
                  <a:lnTo>
                    <a:pt x="568" y="1703"/>
                  </a:lnTo>
                  <a:lnTo>
                    <a:pt x="546" y="1672"/>
                  </a:lnTo>
                  <a:lnTo>
                    <a:pt x="524" y="1641"/>
                  </a:lnTo>
                  <a:lnTo>
                    <a:pt x="504" y="1608"/>
                  </a:lnTo>
                  <a:lnTo>
                    <a:pt x="484" y="1576"/>
                  </a:lnTo>
                  <a:lnTo>
                    <a:pt x="466" y="1542"/>
                  </a:lnTo>
                  <a:lnTo>
                    <a:pt x="466" y="1542"/>
                  </a:lnTo>
                  <a:lnTo>
                    <a:pt x="452" y="1515"/>
                  </a:lnTo>
                  <a:lnTo>
                    <a:pt x="452" y="1515"/>
                  </a:lnTo>
                  <a:lnTo>
                    <a:pt x="438" y="1483"/>
                  </a:lnTo>
                  <a:lnTo>
                    <a:pt x="424" y="1452"/>
                  </a:lnTo>
                  <a:lnTo>
                    <a:pt x="424" y="1452"/>
                  </a:lnTo>
                  <a:lnTo>
                    <a:pt x="406" y="1406"/>
                  </a:lnTo>
                  <a:lnTo>
                    <a:pt x="385" y="1362"/>
                  </a:lnTo>
                  <a:lnTo>
                    <a:pt x="365" y="1317"/>
                  </a:lnTo>
                  <a:lnTo>
                    <a:pt x="343" y="1273"/>
                  </a:lnTo>
                  <a:lnTo>
                    <a:pt x="320" y="1228"/>
                  </a:lnTo>
                  <a:lnTo>
                    <a:pt x="297" y="1184"/>
                  </a:lnTo>
                  <a:lnTo>
                    <a:pt x="273" y="1141"/>
                  </a:lnTo>
                  <a:lnTo>
                    <a:pt x="247" y="1098"/>
                  </a:lnTo>
                  <a:lnTo>
                    <a:pt x="220" y="1057"/>
                  </a:lnTo>
                  <a:lnTo>
                    <a:pt x="193" y="1016"/>
                  </a:lnTo>
                  <a:lnTo>
                    <a:pt x="164" y="976"/>
                  </a:lnTo>
                  <a:lnTo>
                    <a:pt x="134" y="938"/>
                  </a:lnTo>
                  <a:lnTo>
                    <a:pt x="103" y="900"/>
                  </a:lnTo>
                  <a:lnTo>
                    <a:pt x="70" y="866"/>
                  </a:lnTo>
                  <a:lnTo>
                    <a:pt x="36" y="831"/>
                  </a:lnTo>
                  <a:lnTo>
                    <a:pt x="0" y="800"/>
                  </a:lnTo>
                  <a:lnTo>
                    <a:pt x="0" y="800"/>
                  </a:lnTo>
                  <a:lnTo>
                    <a:pt x="0" y="762"/>
                  </a:lnTo>
                  <a:lnTo>
                    <a:pt x="0" y="725"/>
                  </a:lnTo>
                  <a:lnTo>
                    <a:pt x="2" y="689"/>
                  </a:lnTo>
                  <a:lnTo>
                    <a:pt x="3" y="651"/>
                  </a:lnTo>
                  <a:lnTo>
                    <a:pt x="8" y="578"/>
                  </a:lnTo>
                  <a:lnTo>
                    <a:pt x="14" y="504"/>
                  </a:lnTo>
                  <a:lnTo>
                    <a:pt x="14" y="504"/>
                  </a:lnTo>
                  <a:lnTo>
                    <a:pt x="23" y="433"/>
                  </a:lnTo>
                  <a:lnTo>
                    <a:pt x="28" y="396"/>
                  </a:lnTo>
                  <a:lnTo>
                    <a:pt x="33" y="360"/>
                  </a:lnTo>
                  <a:lnTo>
                    <a:pt x="39" y="323"/>
                  </a:lnTo>
                  <a:lnTo>
                    <a:pt x="47" y="287"/>
                  </a:lnTo>
                  <a:lnTo>
                    <a:pt x="55" y="253"/>
                  </a:lnTo>
                  <a:lnTo>
                    <a:pt x="61" y="236"/>
                  </a:lnTo>
                  <a:lnTo>
                    <a:pt x="67" y="219"/>
                  </a:lnTo>
                  <a:lnTo>
                    <a:pt x="67" y="219"/>
                  </a:lnTo>
                  <a:lnTo>
                    <a:pt x="73" y="204"/>
                  </a:lnTo>
                  <a:lnTo>
                    <a:pt x="78" y="190"/>
                  </a:lnTo>
                  <a:lnTo>
                    <a:pt x="84" y="176"/>
                  </a:lnTo>
                  <a:lnTo>
                    <a:pt x="92" y="162"/>
                  </a:lnTo>
                  <a:lnTo>
                    <a:pt x="107" y="135"/>
                  </a:lnTo>
                  <a:lnTo>
                    <a:pt x="122" y="109"/>
                  </a:lnTo>
                  <a:lnTo>
                    <a:pt x="138" y="83"/>
                  </a:lnTo>
                  <a:lnTo>
                    <a:pt x="153" y="56"/>
                  </a:lnTo>
                  <a:lnTo>
                    <a:pt x="160" y="43"/>
                  </a:lnTo>
                  <a:lnTo>
                    <a:pt x="166" y="29"/>
                  </a:lnTo>
                  <a:lnTo>
                    <a:pt x="172" y="14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7" y="0"/>
                  </a:lnTo>
                  <a:lnTo>
                    <a:pt x="203" y="52"/>
                  </a:lnTo>
                  <a:lnTo>
                    <a:pt x="230" y="101"/>
                  </a:lnTo>
                  <a:lnTo>
                    <a:pt x="259" y="149"/>
                  </a:lnTo>
                  <a:lnTo>
                    <a:pt x="290" y="194"/>
                  </a:lnTo>
                  <a:lnTo>
                    <a:pt x="322" y="239"/>
                  </a:lnTo>
                  <a:lnTo>
                    <a:pt x="356" y="281"/>
                  </a:lnTo>
                  <a:lnTo>
                    <a:pt x="390" y="321"/>
                  </a:lnTo>
                  <a:lnTo>
                    <a:pt x="427" y="358"/>
                  </a:lnTo>
                  <a:lnTo>
                    <a:pt x="465" y="395"/>
                  </a:lnTo>
                  <a:lnTo>
                    <a:pt x="504" y="430"/>
                  </a:lnTo>
                  <a:lnTo>
                    <a:pt x="543" y="461"/>
                  </a:lnTo>
                  <a:lnTo>
                    <a:pt x="585" y="491"/>
                  </a:lnTo>
                  <a:lnTo>
                    <a:pt x="627" y="519"/>
                  </a:lnTo>
                  <a:lnTo>
                    <a:pt x="672" y="544"/>
                  </a:lnTo>
                  <a:lnTo>
                    <a:pt x="716" y="568"/>
                  </a:lnTo>
                  <a:lnTo>
                    <a:pt x="762" y="588"/>
                  </a:lnTo>
                  <a:lnTo>
                    <a:pt x="808" y="608"/>
                  </a:lnTo>
                  <a:lnTo>
                    <a:pt x="856" y="624"/>
                  </a:lnTo>
                  <a:lnTo>
                    <a:pt x="904" y="637"/>
                  </a:lnTo>
                  <a:lnTo>
                    <a:pt x="954" y="649"/>
                  </a:lnTo>
                  <a:lnTo>
                    <a:pt x="979" y="653"/>
                  </a:lnTo>
                  <a:lnTo>
                    <a:pt x="1003" y="657"/>
                  </a:lnTo>
                  <a:lnTo>
                    <a:pt x="1028" y="661"/>
                  </a:lnTo>
                  <a:lnTo>
                    <a:pt x="1054" y="664"/>
                  </a:lnTo>
                  <a:lnTo>
                    <a:pt x="1079" y="666"/>
                  </a:lnTo>
                  <a:lnTo>
                    <a:pt x="1105" y="667"/>
                  </a:lnTo>
                  <a:lnTo>
                    <a:pt x="1131" y="668"/>
                  </a:lnTo>
                  <a:lnTo>
                    <a:pt x="1156" y="669"/>
                  </a:lnTo>
                  <a:lnTo>
                    <a:pt x="1182" y="668"/>
                  </a:lnTo>
                  <a:lnTo>
                    <a:pt x="1208" y="667"/>
                  </a:lnTo>
                  <a:lnTo>
                    <a:pt x="1235" y="666"/>
                  </a:lnTo>
                  <a:lnTo>
                    <a:pt x="1261" y="663"/>
                  </a:lnTo>
                  <a:lnTo>
                    <a:pt x="1288" y="660"/>
                  </a:lnTo>
                  <a:lnTo>
                    <a:pt x="1315" y="656"/>
                  </a:lnTo>
                  <a:lnTo>
                    <a:pt x="1341" y="652"/>
                  </a:lnTo>
                  <a:lnTo>
                    <a:pt x="1368" y="647"/>
                  </a:lnTo>
                  <a:lnTo>
                    <a:pt x="1395" y="640"/>
                  </a:lnTo>
                  <a:lnTo>
                    <a:pt x="1422" y="634"/>
                  </a:lnTo>
                  <a:lnTo>
                    <a:pt x="1448" y="626"/>
                  </a:lnTo>
                  <a:lnTo>
                    <a:pt x="1475" y="619"/>
                  </a:lnTo>
                  <a:lnTo>
                    <a:pt x="1502" y="610"/>
                  </a:lnTo>
                  <a:lnTo>
                    <a:pt x="1529" y="600"/>
                  </a:lnTo>
                  <a:lnTo>
                    <a:pt x="1557" y="589"/>
                  </a:lnTo>
                  <a:lnTo>
                    <a:pt x="1584" y="579"/>
                  </a:lnTo>
                  <a:lnTo>
                    <a:pt x="1584" y="579"/>
                  </a:lnTo>
                  <a:lnTo>
                    <a:pt x="1591" y="563"/>
                  </a:lnTo>
                  <a:lnTo>
                    <a:pt x="1598" y="548"/>
                  </a:lnTo>
                  <a:lnTo>
                    <a:pt x="1606" y="533"/>
                  </a:lnTo>
                  <a:lnTo>
                    <a:pt x="1614" y="519"/>
                  </a:lnTo>
                  <a:lnTo>
                    <a:pt x="1623" y="505"/>
                  </a:lnTo>
                  <a:lnTo>
                    <a:pt x="1632" y="492"/>
                  </a:lnTo>
                  <a:lnTo>
                    <a:pt x="1641" y="480"/>
                  </a:lnTo>
                  <a:lnTo>
                    <a:pt x="1652" y="469"/>
                  </a:lnTo>
                  <a:lnTo>
                    <a:pt x="1662" y="457"/>
                  </a:lnTo>
                  <a:lnTo>
                    <a:pt x="1673" y="447"/>
                  </a:lnTo>
                  <a:lnTo>
                    <a:pt x="1684" y="437"/>
                  </a:lnTo>
                  <a:lnTo>
                    <a:pt x="1696" y="429"/>
                  </a:lnTo>
                  <a:lnTo>
                    <a:pt x="1708" y="421"/>
                  </a:lnTo>
                  <a:lnTo>
                    <a:pt x="1720" y="413"/>
                  </a:lnTo>
                  <a:lnTo>
                    <a:pt x="1732" y="408"/>
                  </a:lnTo>
                  <a:lnTo>
                    <a:pt x="1745" y="404"/>
                  </a:lnTo>
                  <a:lnTo>
                    <a:pt x="1758" y="401"/>
                  </a:lnTo>
                  <a:lnTo>
                    <a:pt x="1769" y="397"/>
                  </a:lnTo>
                  <a:lnTo>
                    <a:pt x="1784" y="396"/>
                  </a:lnTo>
                  <a:lnTo>
                    <a:pt x="1796" y="397"/>
                  </a:lnTo>
                  <a:lnTo>
                    <a:pt x="1809" y="398"/>
                  </a:lnTo>
                  <a:lnTo>
                    <a:pt x="1822" y="402"/>
                  </a:lnTo>
                  <a:lnTo>
                    <a:pt x="1835" y="406"/>
                  </a:lnTo>
                  <a:lnTo>
                    <a:pt x="1849" y="411"/>
                  </a:lnTo>
                  <a:lnTo>
                    <a:pt x="1862" y="419"/>
                  </a:lnTo>
                  <a:lnTo>
                    <a:pt x="1875" y="428"/>
                  </a:lnTo>
                  <a:lnTo>
                    <a:pt x="1888" y="438"/>
                  </a:lnTo>
                  <a:lnTo>
                    <a:pt x="1901" y="451"/>
                  </a:lnTo>
                  <a:lnTo>
                    <a:pt x="1914" y="464"/>
                  </a:lnTo>
                  <a:lnTo>
                    <a:pt x="1927" y="480"/>
                  </a:lnTo>
                  <a:lnTo>
                    <a:pt x="1940" y="498"/>
                  </a:lnTo>
                  <a:lnTo>
                    <a:pt x="1952" y="518"/>
                  </a:lnTo>
                  <a:lnTo>
                    <a:pt x="1952" y="518"/>
                  </a:lnTo>
                  <a:lnTo>
                    <a:pt x="1960" y="534"/>
                  </a:lnTo>
                  <a:lnTo>
                    <a:pt x="1969" y="552"/>
                  </a:lnTo>
                  <a:lnTo>
                    <a:pt x="1975" y="569"/>
                  </a:lnTo>
                  <a:lnTo>
                    <a:pt x="1981" y="585"/>
                  </a:lnTo>
                  <a:lnTo>
                    <a:pt x="1985" y="601"/>
                  </a:lnTo>
                  <a:lnTo>
                    <a:pt x="1988" y="617"/>
                  </a:lnTo>
                  <a:lnTo>
                    <a:pt x="1990" y="635"/>
                  </a:lnTo>
                  <a:lnTo>
                    <a:pt x="1991" y="650"/>
                  </a:lnTo>
                  <a:lnTo>
                    <a:pt x="1991" y="666"/>
                  </a:lnTo>
                  <a:lnTo>
                    <a:pt x="1991" y="682"/>
                  </a:lnTo>
                  <a:lnTo>
                    <a:pt x="1989" y="697"/>
                  </a:lnTo>
                  <a:lnTo>
                    <a:pt x="1987" y="713"/>
                  </a:lnTo>
                  <a:lnTo>
                    <a:pt x="1984" y="729"/>
                  </a:lnTo>
                  <a:lnTo>
                    <a:pt x="1980" y="744"/>
                  </a:lnTo>
                  <a:lnTo>
                    <a:pt x="1975" y="759"/>
                  </a:lnTo>
                  <a:lnTo>
                    <a:pt x="1970" y="774"/>
                  </a:lnTo>
                  <a:lnTo>
                    <a:pt x="1957" y="803"/>
                  </a:lnTo>
                  <a:lnTo>
                    <a:pt x="1942" y="832"/>
                  </a:lnTo>
                  <a:lnTo>
                    <a:pt x="1925" y="860"/>
                  </a:lnTo>
                  <a:lnTo>
                    <a:pt x="1905" y="888"/>
                  </a:lnTo>
                  <a:lnTo>
                    <a:pt x="1885" y="915"/>
                  </a:lnTo>
                  <a:lnTo>
                    <a:pt x="1863" y="942"/>
                  </a:lnTo>
                  <a:lnTo>
                    <a:pt x="1842" y="968"/>
                  </a:lnTo>
                  <a:lnTo>
                    <a:pt x="1819" y="993"/>
                  </a:lnTo>
                  <a:close/>
                  <a:moveTo>
                    <a:pt x="698" y="1040"/>
                  </a:moveTo>
                  <a:lnTo>
                    <a:pt x="698" y="1040"/>
                  </a:lnTo>
                  <a:lnTo>
                    <a:pt x="703" y="1037"/>
                  </a:lnTo>
                  <a:lnTo>
                    <a:pt x="708" y="1033"/>
                  </a:lnTo>
                  <a:lnTo>
                    <a:pt x="713" y="1028"/>
                  </a:lnTo>
                  <a:lnTo>
                    <a:pt x="717" y="1021"/>
                  </a:lnTo>
                  <a:lnTo>
                    <a:pt x="720" y="1015"/>
                  </a:lnTo>
                  <a:lnTo>
                    <a:pt x="722" y="1008"/>
                  </a:lnTo>
                  <a:lnTo>
                    <a:pt x="724" y="999"/>
                  </a:lnTo>
                  <a:lnTo>
                    <a:pt x="726" y="992"/>
                  </a:lnTo>
                  <a:lnTo>
                    <a:pt x="727" y="982"/>
                  </a:lnTo>
                  <a:lnTo>
                    <a:pt x="727" y="974"/>
                  </a:lnTo>
                  <a:lnTo>
                    <a:pt x="726" y="964"/>
                  </a:lnTo>
                  <a:lnTo>
                    <a:pt x="723" y="954"/>
                  </a:lnTo>
                  <a:lnTo>
                    <a:pt x="721" y="943"/>
                  </a:lnTo>
                  <a:lnTo>
                    <a:pt x="719" y="934"/>
                  </a:lnTo>
                  <a:lnTo>
                    <a:pt x="715" y="924"/>
                  </a:lnTo>
                  <a:lnTo>
                    <a:pt x="710" y="913"/>
                  </a:lnTo>
                  <a:lnTo>
                    <a:pt x="710" y="913"/>
                  </a:lnTo>
                  <a:lnTo>
                    <a:pt x="705" y="903"/>
                  </a:lnTo>
                  <a:lnTo>
                    <a:pt x="700" y="894"/>
                  </a:lnTo>
                  <a:lnTo>
                    <a:pt x="694" y="885"/>
                  </a:lnTo>
                  <a:lnTo>
                    <a:pt x="688" y="876"/>
                  </a:lnTo>
                  <a:lnTo>
                    <a:pt x="681" y="870"/>
                  </a:lnTo>
                  <a:lnTo>
                    <a:pt x="674" y="862"/>
                  </a:lnTo>
                  <a:lnTo>
                    <a:pt x="667" y="857"/>
                  </a:lnTo>
                  <a:lnTo>
                    <a:pt x="660" y="852"/>
                  </a:lnTo>
                  <a:lnTo>
                    <a:pt x="652" y="847"/>
                  </a:lnTo>
                  <a:lnTo>
                    <a:pt x="646" y="844"/>
                  </a:lnTo>
                  <a:lnTo>
                    <a:pt x="638" y="841"/>
                  </a:lnTo>
                  <a:lnTo>
                    <a:pt x="631" y="840"/>
                  </a:lnTo>
                  <a:lnTo>
                    <a:pt x="624" y="839"/>
                  </a:lnTo>
                  <a:lnTo>
                    <a:pt x="617" y="839"/>
                  </a:lnTo>
                  <a:lnTo>
                    <a:pt x="610" y="841"/>
                  </a:lnTo>
                  <a:lnTo>
                    <a:pt x="604" y="843"/>
                  </a:lnTo>
                  <a:lnTo>
                    <a:pt x="604" y="843"/>
                  </a:lnTo>
                  <a:lnTo>
                    <a:pt x="598" y="846"/>
                  </a:lnTo>
                  <a:lnTo>
                    <a:pt x="593" y="851"/>
                  </a:lnTo>
                  <a:lnTo>
                    <a:pt x="588" y="856"/>
                  </a:lnTo>
                  <a:lnTo>
                    <a:pt x="584" y="861"/>
                  </a:lnTo>
                  <a:lnTo>
                    <a:pt x="581" y="868"/>
                  </a:lnTo>
                  <a:lnTo>
                    <a:pt x="578" y="875"/>
                  </a:lnTo>
                  <a:lnTo>
                    <a:pt x="577" y="883"/>
                  </a:lnTo>
                  <a:lnTo>
                    <a:pt x="575" y="892"/>
                  </a:lnTo>
                  <a:lnTo>
                    <a:pt x="575" y="900"/>
                  </a:lnTo>
                  <a:lnTo>
                    <a:pt x="575" y="910"/>
                  </a:lnTo>
                  <a:lnTo>
                    <a:pt x="576" y="920"/>
                  </a:lnTo>
                  <a:lnTo>
                    <a:pt x="577" y="929"/>
                  </a:lnTo>
                  <a:lnTo>
                    <a:pt x="579" y="939"/>
                  </a:lnTo>
                  <a:lnTo>
                    <a:pt x="582" y="950"/>
                  </a:lnTo>
                  <a:lnTo>
                    <a:pt x="587" y="960"/>
                  </a:lnTo>
                  <a:lnTo>
                    <a:pt x="591" y="970"/>
                  </a:lnTo>
                  <a:lnTo>
                    <a:pt x="591" y="970"/>
                  </a:lnTo>
                  <a:lnTo>
                    <a:pt x="595" y="980"/>
                  </a:lnTo>
                  <a:lnTo>
                    <a:pt x="602" y="990"/>
                  </a:lnTo>
                  <a:lnTo>
                    <a:pt x="607" y="998"/>
                  </a:lnTo>
                  <a:lnTo>
                    <a:pt x="613" y="1006"/>
                  </a:lnTo>
                  <a:lnTo>
                    <a:pt x="620" y="1014"/>
                  </a:lnTo>
                  <a:lnTo>
                    <a:pt x="626" y="1020"/>
                  </a:lnTo>
                  <a:lnTo>
                    <a:pt x="634" y="1026"/>
                  </a:lnTo>
                  <a:lnTo>
                    <a:pt x="641" y="1032"/>
                  </a:lnTo>
                  <a:lnTo>
                    <a:pt x="648" y="1036"/>
                  </a:lnTo>
                  <a:lnTo>
                    <a:pt x="655" y="1039"/>
                  </a:lnTo>
                  <a:lnTo>
                    <a:pt x="663" y="1042"/>
                  </a:lnTo>
                  <a:lnTo>
                    <a:pt x="671" y="1044"/>
                  </a:lnTo>
                  <a:lnTo>
                    <a:pt x="677" y="1045"/>
                  </a:lnTo>
                  <a:lnTo>
                    <a:pt x="685" y="1044"/>
                  </a:lnTo>
                  <a:lnTo>
                    <a:pt x="691" y="1043"/>
                  </a:lnTo>
                  <a:lnTo>
                    <a:pt x="698" y="1040"/>
                  </a:lnTo>
                  <a:close/>
                  <a:moveTo>
                    <a:pt x="359" y="1234"/>
                  </a:moveTo>
                  <a:lnTo>
                    <a:pt x="359" y="1234"/>
                  </a:lnTo>
                  <a:lnTo>
                    <a:pt x="362" y="1232"/>
                  </a:lnTo>
                  <a:lnTo>
                    <a:pt x="365" y="1228"/>
                  </a:lnTo>
                  <a:lnTo>
                    <a:pt x="367" y="1225"/>
                  </a:lnTo>
                  <a:lnTo>
                    <a:pt x="368" y="1220"/>
                  </a:lnTo>
                  <a:lnTo>
                    <a:pt x="369" y="1209"/>
                  </a:lnTo>
                  <a:lnTo>
                    <a:pt x="367" y="1195"/>
                  </a:lnTo>
                  <a:lnTo>
                    <a:pt x="364" y="1179"/>
                  </a:lnTo>
                  <a:lnTo>
                    <a:pt x="359" y="1160"/>
                  </a:lnTo>
                  <a:lnTo>
                    <a:pt x="352" y="1141"/>
                  </a:lnTo>
                  <a:lnTo>
                    <a:pt x="343" y="1120"/>
                  </a:lnTo>
                  <a:lnTo>
                    <a:pt x="343" y="1120"/>
                  </a:lnTo>
                  <a:lnTo>
                    <a:pt x="333" y="1101"/>
                  </a:lnTo>
                  <a:lnTo>
                    <a:pt x="323" y="1084"/>
                  </a:lnTo>
                  <a:lnTo>
                    <a:pt x="312" y="1067"/>
                  </a:lnTo>
                  <a:lnTo>
                    <a:pt x="301" y="1055"/>
                  </a:lnTo>
                  <a:lnTo>
                    <a:pt x="291" y="1045"/>
                  </a:lnTo>
                  <a:lnTo>
                    <a:pt x="282" y="1038"/>
                  </a:lnTo>
                  <a:lnTo>
                    <a:pt x="277" y="1036"/>
                  </a:lnTo>
                  <a:lnTo>
                    <a:pt x="273" y="1035"/>
                  </a:lnTo>
                  <a:lnTo>
                    <a:pt x="270" y="1035"/>
                  </a:lnTo>
                  <a:lnTo>
                    <a:pt x="267" y="1036"/>
                  </a:lnTo>
                  <a:lnTo>
                    <a:pt x="267" y="1036"/>
                  </a:lnTo>
                  <a:lnTo>
                    <a:pt x="263" y="1037"/>
                  </a:lnTo>
                  <a:lnTo>
                    <a:pt x="261" y="1040"/>
                  </a:lnTo>
                  <a:lnTo>
                    <a:pt x="259" y="1045"/>
                  </a:lnTo>
                  <a:lnTo>
                    <a:pt x="258" y="1049"/>
                  </a:lnTo>
                  <a:lnTo>
                    <a:pt x="258" y="1061"/>
                  </a:lnTo>
                  <a:lnTo>
                    <a:pt x="259" y="1075"/>
                  </a:lnTo>
                  <a:lnTo>
                    <a:pt x="262" y="1091"/>
                  </a:lnTo>
                  <a:lnTo>
                    <a:pt x="268" y="1110"/>
                  </a:lnTo>
                  <a:lnTo>
                    <a:pt x="274" y="1129"/>
                  </a:lnTo>
                  <a:lnTo>
                    <a:pt x="283" y="1148"/>
                  </a:lnTo>
                  <a:lnTo>
                    <a:pt x="283" y="1148"/>
                  </a:lnTo>
                  <a:lnTo>
                    <a:pt x="293" y="1169"/>
                  </a:lnTo>
                  <a:lnTo>
                    <a:pt x="303" y="1186"/>
                  </a:lnTo>
                  <a:lnTo>
                    <a:pt x="314" y="1201"/>
                  </a:lnTo>
                  <a:lnTo>
                    <a:pt x="325" y="1214"/>
                  </a:lnTo>
                  <a:lnTo>
                    <a:pt x="334" y="1225"/>
                  </a:lnTo>
                  <a:lnTo>
                    <a:pt x="344" y="1232"/>
                  </a:lnTo>
                  <a:lnTo>
                    <a:pt x="348" y="1234"/>
                  </a:lnTo>
                  <a:lnTo>
                    <a:pt x="353" y="1235"/>
                  </a:lnTo>
                  <a:lnTo>
                    <a:pt x="356" y="1235"/>
                  </a:lnTo>
                  <a:lnTo>
                    <a:pt x="359" y="1234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88A95D5-A731-D069-E462-23EC09E304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8" y="229"/>
              <a:ext cx="498" cy="512"/>
            </a:xfrm>
            <a:custGeom>
              <a:avLst/>
              <a:gdLst>
                <a:gd name="T0" fmla="*/ 1774 w 1991"/>
                <a:gd name="T1" fmla="*/ 1032 h 2048"/>
                <a:gd name="T2" fmla="*/ 1802 w 1991"/>
                <a:gd name="T3" fmla="*/ 1172 h 2048"/>
                <a:gd name="T4" fmla="*/ 1805 w 1991"/>
                <a:gd name="T5" fmla="*/ 1329 h 2048"/>
                <a:gd name="T6" fmla="*/ 1791 w 1991"/>
                <a:gd name="T7" fmla="*/ 1473 h 2048"/>
                <a:gd name="T8" fmla="*/ 1773 w 1991"/>
                <a:gd name="T9" fmla="*/ 1552 h 2048"/>
                <a:gd name="T10" fmla="*/ 1702 w 1991"/>
                <a:gd name="T11" fmla="*/ 1692 h 2048"/>
                <a:gd name="T12" fmla="*/ 1584 w 1991"/>
                <a:gd name="T13" fmla="*/ 1819 h 2048"/>
                <a:gd name="T14" fmla="*/ 1440 w 1991"/>
                <a:gd name="T15" fmla="*/ 1921 h 2048"/>
                <a:gd name="T16" fmla="*/ 1332 w 1991"/>
                <a:gd name="T17" fmla="*/ 1982 h 2048"/>
                <a:gd name="T18" fmla="*/ 1168 w 1991"/>
                <a:gd name="T19" fmla="*/ 2040 h 2048"/>
                <a:gd name="T20" fmla="*/ 1080 w 1991"/>
                <a:gd name="T21" fmla="*/ 2048 h 2048"/>
                <a:gd name="T22" fmla="*/ 994 w 1991"/>
                <a:gd name="T23" fmla="*/ 2038 h 2048"/>
                <a:gd name="T24" fmla="*/ 908 w 1991"/>
                <a:gd name="T25" fmla="*/ 2007 h 2048"/>
                <a:gd name="T26" fmla="*/ 819 w 1991"/>
                <a:gd name="T27" fmla="*/ 1955 h 2048"/>
                <a:gd name="T28" fmla="*/ 694 w 1991"/>
                <a:gd name="T29" fmla="*/ 1847 h 2048"/>
                <a:gd name="T30" fmla="*/ 698 w 1991"/>
                <a:gd name="T31" fmla="*/ 1829 h 2048"/>
                <a:gd name="T32" fmla="*/ 788 w 1991"/>
                <a:gd name="T33" fmla="*/ 1851 h 2048"/>
                <a:gd name="T34" fmla="*/ 889 w 1991"/>
                <a:gd name="T35" fmla="*/ 1844 h 2048"/>
                <a:gd name="T36" fmla="*/ 945 w 1991"/>
                <a:gd name="T37" fmla="*/ 1819 h 2048"/>
                <a:gd name="T38" fmla="*/ 983 w 1991"/>
                <a:gd name="T39" fmla="*/ 1775 h 2048"/>
                <a:gd name="T40" fmla="*/ 1002 w 1991"/>
                <a:gd name="T41" fmla="*/ 1716 h 2048"/>
                <a:gd name="T42" fmla="*/ 1006 w 1991"/>
                <a:gd name="T43" fmla="*/ 1588 h 2048"/>
                <a:gd name="T44" fmla="*/ 984 w 1991"/>
                <a:gd name="T45" fmla="*/ 1496 h 2048"/>
                <a:gd name="T46" fmla="*/ 973 w 1991"/>
                <a:gd name="T47" fmla="*/ 1483 h 2048"/>
                <a:gd name="T48" fmla="*/ 954 w 1991"/>
                <a:gd name="T49" fmla="*/ 1511 h 2048"/>
                <a:gd name="T50" fmla="*/ 907 w 1991"/>
                <a:gd name="T51" fmla="*/ 1605 h 2048"/>
                <a:gd name="T52" fmla="*/ 846 w 1991"/>
                <a:gd name="T53" fmla="*/ 1668 h 2048"/>
                <a:gd name="T54" fmla="*/ 706 w 1991"/>
                <a:gd name="T55" fmla="*/ 1744 h 2048"/>
                <a:gd name="T56" fmla="*/ 646 w 1991"/>
                <a:gd name="T57" fmla="*/ 1781 h 2048"/>
                <a:gd name="T58" fmla="*/ 617 w 1991"/>
                <a:gd name="T59" fmla="*/ 1764 h 2048"/>
                <a:gd name="T60" fmla="*/ 504 w 1991"/>
                <a:gd name="T61" fmla="*/ 1608 h 2048"/>
                <a:gd name="T62" fmla="*/ 452 w 1991"/>
                <a:gd name="T63" fmla="*/ 1515 h 2048"/>
                <a:gd name="T64" fmla="*/ 385 w 1991"/>
                <a:gd name="T65" fmla="*/ 1362 h 2048"/>
                <a:gd name="T66" fmla="*/ 273 w 1991"/>
                <a:gd name="T67" fmla="*/ 1141 h 2048"/>
                <a:gd name="T68" fmla="*/ 134 w 1991"/>
                <a:gd name="T69" fmla="*/ 938 h 2048"/>
                <a:gd name="T70" fmla="*/ 0 w 1991"/>
                <a:gd name="T71" fmla="*/ 800 h 2048"/>
                <a:gd name="T72" fmla="*/ 8 w 1991"/>
                <a:gd name="T73" fmla="*/ 578 h 2048"/>
                <a:gd name="T74" fmla="*/ 33 w 1991"/>
                <a:gd name="T75" fmla="*/ 360 h 2048"/>
                <a:gd name="T76" fmla="*/ 67 w 1991"/>
                <a:gd name="T77" fmla="*/ 219 h 2048"/>
                <a:gd name="T78" fmla="*/ 92 w 1991"/>
                <a:gd name="T79" fmla="*/ 162 h 2048"/>
                <a:gd name="T80" fmla="*/ 160 w 1991"/>
                <a:gd name="T81" fmla="*/ 43 h 2048"/>
                <a:gd name="T82" fmla="*/ 177 w 1991"/>
                <a:gd name="T83" fmla="*/ 0 h 2048"/>
                <a:gd name="T84" fmla="*/ 322 w 1991"/>
                <a:gd name="T85" fmla="*/ 239 h 2048"/>
                <a:gd name="T86" fmla="*/ 504 w 1991"/>
                <a:gd name="T87" fmla="*/ 430 h 2048"/>
                <a:gd name="T88" fmla="*/ 716 w 1991"/>
                <a:gd name="T89" fmla="*/ 568 h 2048"/>
                <a:gd name="T90" fmla="*/ 954 w 1991"/>
                <a:gd name="T91" fmla="*/ 649 h 2048"/>
                <a:gd name="T92" fmla="*/ 1079 w 1991"/>
                <a:gd name="T93" fmla="*/ 666 h 2048"/>
                <a:gd name="T94" fmla="*/ 1208 w 1991"/>
                <a:gd name="T95" fmla="*/ 667 h 2048"/>
                <a:gd name="T96" fmla="*/ 1341 w 1991"/>
                <a:gd name="T97" fmla="*/ 652 h 2048"/>
                <a:gd name="T98" fmla="*/ 1475 w 1991"/>
                <a:gd name="T99" fmla="*/ 619 h 2048"/>
                <a:gd name="T100" fmla="*/ 1584 w 1991"/>
                <a:gd name="T101" fmla="*/ 579 h 2048"/>
                <a:gd name="T102" fmla="*/ 1623 w 1991"/>
                <a:gd name="T103" fmla="*/ 505 h 2048"/>
                <a:gd name="T104" fmla="*/ 1673 w 1991"/>
                <a:gd name="T105" fmla="*/ 447 h 2048"/>
                <a:gd name="T106" fmla="*/ 1732 w 1991"/>
                <a:gd name="T107" fmla="*/ 408 h 2048"/>
                <a:gd name="T108" fmla="*/ 1796 w 1991"/>
                <a:gd name="T109" fmla="*/ 397 h 2048"/>
                <a:gd name="T110" fmla="*/ 1862 w 1991"/>
                <a:gd name="T111" fmla="*/ 419 h 2048"/>
                <a:gd name="T112" fmla="*/ 1927 w 1991"/>
                <a:gd name="T113" fmla="*/ 480 h 2048"/>
                <a:gd name="T114" fmla="*/ 1969 w 1991"/>
                <a:gd name="T115" fmla="*/ 552 h 2048"/>
                <a:gd name="T116" fmla="*/ 1990 w 1991"/>
                <a:gd name="T117" fmla="*/ 635 h 2048"/>
                <a:gd name="T118" fmla="*/ 1987 w 1991"/>
                <a:gd name="T119" fmla="*/ 713 h 2048"/>
                <a:gd name="T120" fmla="*/ 1957 w 1991"/>
                <a:gd name="T121" fmla="*/ 803 h 2048"/>
                <a:gd name="T122" fmla="*/ 1863 w 1991"/>
                <a:gd name="T123" fmla="*/ 942 h 2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991" h="2048">
                  <a:moveTo>
                    <a:pt x="1819" y="993"/>
                  </a:moveTo>
                  <a:lnTo>
                    <a:pt x="1819" y="993"/>
                  </a:lnTo>
                  <a:lnTo>
                    <a:pt x="1787" y="1028"/>
                  </a:lnTo>
                  <a:lnTo>
                    <a:pt x="1774" y="1032"/>
                  </a:lnTo>
                  <a:lnTo>
                    <a:pt x="1774" y="1032"/>
                  </a:lnTo>
                  <a:lnTo>
                    <a:pt x="1781" y="1058"/>
                  </a:lnTo>
                  <a:lnTo>
                    <a:pt x="1788" y="1084"/>
                  </a:lnTo>
                  <a:lnTo>
                    <a:pt x="1793" y="1112"/>
                  </a:lnTo>
                  <a:lnTo>
                    <a:pt x="1799" y="1142"/>
                  </a:lnTo>
                  <a:lnTo>
                    <a:pt x="1802" y="1172"/>
                  </a:lnTo>
                  <a:lnTo>
                    <a:pt x="1804" y="1202"/>
                  </a:lnTo>
                  <a:lnTo>
                    <a:pt x="1806" y="1235"/>
                  </a:lnTo>
                  <a:lnTo>
                    <a:pt x="1806" y="1266"/>
                  </a:lnTo>
                  <a:lnTo>
                    <a:pt x="1806" y="1297"/>
                  </a:lnTo>
                  <a:lnTo>
                    <a:pt x="1805" y="1329"/>
                  </a:lnTo>
                  <a:lnTo>
                    <a:pt x="1804" y="1360"/>
                  </a:lnTo>
                  <a:lnTo>
                    <a:pt x="1802" y="1390"/>
                  </a:lnTo>
                  <a:lnTo>
                    <a:pt x="1799" y="1419"/>
                  </a:lnTo>
                  <a:lnTo>
                    <a:pt x="1795" y="1447"/>
                  </a:lnTo>
                  <a:lnTo>
                    <a:pt x="1791" y="1473"/>
                  </a:lnTo>
                  <a:lnTo>
                    <a:pt x="1787" y="1498"/>
                  </a:lnTo>
                  <a:lnTo>
                    <a:pt x="1787" y="1498"/>
                  </a:lnTo>
                  <a:lnTo>
                    <a:pt x="1782" y="1516"/>
                  </a:lnTo>
                  <a:lnTo>
                    <a:pt x="1777" y="1534"/>
                  </a:lnTo>
                  <a:lnTo>
                    <a:pt x="1773" y="1552"/>
                  </a:lnTo>
                  <a:lnTo>
                    <a:pt x="1766" y="1569"/>
                  </a:lnTo>
                  <a:lnTo>
                    <a:pt x="1753" y="1602"/>
                  </a:lnTo>
                  <a:lnTo>
                    <a:pt x="1738" y="1633"/>
                  </a:lnTo>
                  <a:lnTo>
                    <a:pt x="1721" y="1663"/>
                  </a:lnTo>
                  <a:lnTo>
                    <a:pt x="1702" y="1692"/>
                  </a:lnTo>
                  <a:lnTo>
                    <a:pt x="1681" y="1720"/>
                  </a:lnTo>
                  <a:lnTo>
                    <a:pt x="1660" y="1746"/>
                  </a:lnTo>
                  <a:lnTo>
                    <a:pt x="1636" y="1771"/>
                  </a:lnTo>
                  <a:lnTo>
                    <a:pt x="1611" y="1796"/>
                  </a:lnTo>
                  <a:lnTo>
                    <a:pt x="1584" y="1819"/>
                  </a:lnTo>
                  <a:lnTo>
                    <a:pt x="1557" y="1841"/>
                  </a:lnTo>
                  <a:lnTo>
                    <a:pt x="1529" y="1862"/>
                  </a:lnTo>
                  <a:lnTo>
                    <a:pt x="1500" y="1882"/>
                  </a:lnTo>
                  <a:lnTo>
                    <a:pt x="1470" y="1902"/>
                  </a:lnTo>
                  <a:lnTo>
                    <a:pt x="1440" y="1921"/>
                  </a:lnTo>
                  <a:lnTo>
                    <a:pt x="1440" y="1921"/>
                  </a:lnTo>
                  <a:lnTo>
                    <a:pt x="1405" y="1942"/>
                  </a:lnTo>
                  <a:lnTo>
                    <a:pt x="1370" y="1962"/>
                  </a:lnTo>
                  <a:lnTo>
                    <a:pt x="1370" y="1962"/>
                  </a:lnTo>
                  <a:lnTo>
                    <a:pt x="1332" y="1982"/>
                  </a:lnTo>
                  <a:lnTo>
                    <a:pt x="1294" y="1999"/>
                  </a:lnTo>
                  <a:lnTo>
                    <a:pt x="1258" y="2014"/>
                  </a:lnTo>
                  <a:lnTo>
                    <a:pt x="1221" y="2027"/>
                  </a:lnTo>
                  <a:lnTo>
                    <a:pt x="1186" y="2037"/>
                  </a:lnTo>
                  <a:lnTo>
                    <a:pt x="1168" y="2040"/>
                  </a:lnTo>
                  <a:lnTo>
                    <a:pt x="1150" y="2043"/>
                  </a:lnTo>
                  <a:lnTo>
                    <a:pt x="1133" y="2045"/>
                  </a:lnTo>
                  <a:lnTo>
                    <a:pt x="1116" y="2047"/>
                  </a:lnTo>
                  <a:lnTo>
                    <a:pt x="1098" y="2048"/>
                  </a:lnTo>
                  <a:lnTo>
                    <a:pt x="1080" y="2048"/>
                  </a:lnTo>
                  <a:lnTo>
                    <a:pt x="1063" y="2048"/>
                  </a:lnTo>
                  <a:lnTo>
                    <a:pt x="1046" y="2046"/>
                  </a:lnTo>
                  <a:lnTo>
                    <a:pt x="1028" y="2044"/>
                  </a:lnTo>
                  <a:lnTo>
                    <a:pt x="1011" y="2042"/>
                  </a:lnTo>
                  <a:lnTo>
                    <a:pt x="994" y="2038"/>
                  </a:lnTo>
                  <a:lnTo>
                    <a:pt x="977" y="2033"/>
                  </a:lnTo>
                  <a:lnTo>
                    <a:pt x="959" y="2028"/>
                  </a:lnTo>
                  <a:lnTo>
                    <a:pt x="942" y="2023"/>
                  </a:lnTo>
                  <a:lnTo>
                    <a:pt x="925" y="2015"/>
                  </a:lnTo>
                  <a:lnTo>
                    <a:pt x="908" y="2007"/>
                  </a:lnTo>
                  <a:lnTo>
                    <a:pt x="889" y="1999"/>
                  </a:lnTo>
                  <a:lnTo>
                    <a:pt x="872" y="1989"/>
                  </a:lnTo>
                  <a:lnTo>
                    <a:pt x="855" y="1978"/>
                  </a:lnTo>
                  <a:lnTo>
                    <a:pt x="836" y="1968"/>
                  </a:lnTo>
                  <a:lnTo>
                    <a:pt x="819" y="1955"/>
                  </a:lnTo>
                  <a:lnTo>
                    <a:pt x="801" y="1942"/>
                  </a:lnTo>
                  <a:lnTo>
                    <a:pt x="801" y="1942"/>
                  </a:lnTo>
                  <a:lnTo>
                    <a:pt x="765" y="1912"/>
                  </a:lnTo>
                  <a:lnTo>
                    <a:pt x="730" y="1881"/>
                  </a:lnTo>
                  <a:lnTo>
                    <a:pt x="694" y="1847"/>
                  </a:lnTo>
                  <a:lnTo>
                    <a:pt x="660" y="1811"/>
                  </a:lnTo>
                  <a:lnTo>
                    <a:pt x="660" y="1811"/>
                  </a:lnTo>
                  <a:lnTo>
                    <a:pt x="671" y="1818"/>
                  </a:lnTo>
                  <a:lnTo>
                    <a:pt x="682" y="1824"/>
                  </a:lnTo>
                  <a:lnTo>
                    <a:pt x="698" y="1829"/>
                  </a:lnTo>
                  <a:lnTo>
                    <a:pt x="713" y="1835"/>
                  </a:lnTo>
                  <a:lnTo>
                    <a:pt x="730" y="1840"/>
                  </a:lnTo>
                  <a:lnTo>
                    <a:pt x="748" y="1844"/>
                  </a:lnTo>
                  <a:lnTo>
                    <a:pt x="768" y="1849"/>
                  </a:lnTo>
                  <a:lnTo>
                    <a:pt x="788" y="1851"/>
                  </a:lnTo>
                  <a:lnTo>
                    <a:pt x="808" y="1853"/>
                  </a:lnTo>
                  <a:lnTo>
                    <a:pt x="829" y="1853"/>
                  </a:lnTo>
                  <a:lnTo>
                    <a:pt x="849" y="1852"/>
                  </a:lnTo>
                  <a:lnTo>
                    <a:pt x="870" y="1849"/>
                  </a:lnTo>
                  <a:lnTo>
                    <a:pt x="889" y="1844"/>
                  </a:lnTo>
                  <a:lnTo>
                    <a:pt x="909" y="1838"/>
                  </a:lnTo>
                  <a:lnTo>
                    <a:pt x="927" y="1829"/>
                  </a:lnTo>
                  <a:lnTo>
                    <a:pt x="937" y="1825"/>
                  </a:lnTo>
                  <a:lnTo>
                    <a:pt x="945" y="1819"/>
                  </a:lnTo>
                  <a:lnTo>
                    <a:pt x="945" y="1819"/>
                  </a:lnTo>
                  <a:lnTo>
                    <a:pt x="954" y="1812"/>
                  </a:lnTo>
                  <a:lnTo>
                    <a:pt x="963" y="1803"/>
                  </a:lnTo>
                  <a:lnTo>
                    <a:pt x="970" y="1795"/>
                  </a:lnTo>
                  <a:lnTo>
                    <a:pt x="977" y="1785"/>
                  </a:lnTo>
                  <a:lnTo>
                    <a:pt x="983" y="1775"/>
                  </a:lnTo>
                  <a:lnTo>
                    <a:pt x="988" y="1765"/>
                  </a:lnTo>
                  <a:lnTo>
                    <a:pt x="993" y="1753"/>
                  </a:lnTo>
                  <a:lnTo>
                    <a:pt x="997" y="1741"/>
                  </a:lnTo>
                  <a:lnTo>
                    <a:pt x="1000" y="1729"/>
                  </a:lnTo>
                  <a:lnTo>
                    <a:pt x="1002" y="1716"/>
                  </a:lnTo>
                  <a:lnTo>
                    <a:pt x="1007" y="1691"/>
                  </a:lnTo>
                  <a:lnTo>
                    <a:pt x="1009" y="1664"/>
                  </a:lnTo>
                  <a:lnTo>
                    <a:pt x="1009" y="1638"/>
                  </a:lnTo>
                  <a:lnTo>
                    <a:pt x="1008" y="1612"/>
                  </a:lnTo>
                  <a:lnTo>
                    <a:pt x="1006" y="1588"/>
                  </a:lnTo>
                  <a:lnTo>
                    <a:pt x="1002" y="1565"/>
                  </a:lnTo>
                  <a:lnTo>
                    <a:pt x="998" y="1543"/>
                  </a:lnTo>
                  <a:lnTo>
                    <a:pt x="994" y="1524"/>
                  </a:lnTo>
                  <a:lnTo>
                    <a:pt x="988" y="1509"/>
                  </a:lnTo>
                  <a:lnTo>
                    <a:pt x="984" y="1496"/>
                  </a:lnTo>
                  <a:lnTo>
                    <a:pt x="980" y="1488"/>
                  </a:lnTo>
                  <a:lnTo>
                    <a:pt x="980" y="1488"/>
                  </a:lnTo>
                  <a:lnTo>
                    <a:pt x="978" y="1485"/>
                  </a:lnTo>
                  <a:lnTo>
                    <a:pt x="975" y="1484"/>
                  </a:lnTo>
                  <a:lnTo>
                    <a:pt x="973" y="1483"/>
                  </a:lnTo>
                  <a:lnTo>
                    <a:pt x="971" y="1484"/>
                  </a:lnTo>
                  <a:lnTo>
                    <a:pt x="968" y="1486"/>
                  </a:lnTo>
                  <a:lnTo>
                    <a:pt x="964" y="1493"/>
                  </a:lnTo>
                  <a:lnTo>
                    <a:pt x="959" y="1501"/>
                  </a:lnTo>
                  <a:lnTo>
                    <a:pt x="954" y="1511"/>
                  </a:lnTo>
                  <a:lnTo>
                    <a:pt x="942" y="1539"/>
                  </a:lnTo>
                  <a:lnTo>
                    <a:pt x="936" y="1554"/>
                  </a:lnTo>
                  <a:lnTo>
                    <a:pt x="927" y="1570"/>
                  </a:lnTo>
                  <a:lnTo>
                    <a:pt x="917" y="1588"/>
                  </a:lnTo>
                  <a:lnTo>
                    <a:pt x="907" y="1605"/>
                  </a:lnTo>
                  <a:lnTo>
                    <a:pt x="894" y="1621"/>
                  </a:lnTo>
                  <a:lnTo>
                    <a:pt x="880" y="1638"/>
                  </a:lnTo>
                  <a:lnTo>
                    <a:pt x="863" y="1653"/>
                  </a:lnTo>
                  <a:lnTo>
                    <a:pt x="846" y="1668"/>
                  </a:lnTo>
                  <a:lnTo>
                    <a:pt x="846" y="1668"/>
                  </a:lnTo>
                  <a:lnTo>
                    <a:pt x="828" y="1680"/>
                  </a:lnTo>
                  <a:lnTo>
                    <a:pt x="810" y="1691"/>
                  </a:lnTo>
                  <a:lnTo>
                    <a:pt x="773" y="1712"/>
                  </a:lnTo>
                  <a:lnTo>
                    <a:pt x="738" y="1729"/>
                  </a:lnTo>
                  <a:lnTo>
                    <a:pt x="706" y="1744"/>
                  </a:lnTo>
                  <a:lnTo>
                    <a:pt x="679" y="1758"/>
                  </a:lnTo>
                  <a:lnTo>
                    <a:pt x="668" y="1764"/>
                  </a:lnTo>
                  <a:lnTo>
                    <a:pt x="659" y="1770"/>
                  </a:lnTo>
                  <a:lnTo>
                    <a:pt x="651" y="1775"/>
                  </a:lnTo>
                  <a:lnTo>
                    <a:pt x="646" y="1781"/>
                  </a:lnTo>
                  <a:lnTo>
                    <a:pt x="643" y="1786"/>
                  </a:lnTo>
                  <a:lnTo>
                    <a:pt x="643" y="1789"/>
                  </a:lnTo>
                  <a:lnTo>
                    <a:pt x="643" y="1792"/>
                  </a:lnTo>
                  <a:lnTo>
                    <a:pt x="643" y="1792"/>
                  </a:lnTo>
                  <a:lnTo>
                    <a:pt x="617" y="1764"/>
                  </a:lnTo>
                  <a:lnTo>
                    <a:pt x="592" y="1733"/>
                  </a:lnTo>
                  <a:lnTo>
                    <a:pt x="568" y="1703"/>
                  </a:lnTo>
                  <a:lnTo>
                    <a:pt x="546" y="1672"/>
                  </a:lnTo>
                  <a:lnTo>
                    <a:pt x="524" y="1641"/>
                  </a:lnTo>
                  <a:lnTo>
                    <a:pt x="504" y="1608"/>
                  </a:lnTo>
                  <a:lnTo>
                    <a:pt x="484" y="1576"/>
                  </a:lnTo>
                  <a:lnTo>
                    <a:pt x="466" y="1542"/>
                  </a:lnTo>
                  <a:lnTo>
                    <a:pt x="466" y="1542"/>
                  </a:lnTo>
                  <a:lnTo>
                    <a:pt x="452" y="1515"/>
                  </a:lnTo>
                  <a:lnTo>
                    <a:pt x="452" y="1515"/>
                  </a:lnTo>
                  <a:lnTo>
                    <a:pt x="438" y="1483"/>
                  </a:lnTo>
                  <a:lnTo>
                    <a:pt x="424" y="1452"/>
                  </a:lnTo>
                  <a:lnTo>
                    <a:pt x="424" y="1452"/>
                  </a:lnTo>
                  <a:lnTo>
                    <a:pt x="406" y="1406"/>
                  </a:lnTo>
                  <a:lnTo>
                    <a:pt x="385" y="1362"/>
                  </a:lnTo>
                  <a:lnTo>
                    <a:pt x="365" y="1317"/>
                  </a:lnTo>
                  <a:lnTo>
                    <a:pt x="343" y="1273"/>
                  </a:lnTo>
                  <a:lnTo>
                    <a:pt x="320" y="1228"/>
                  </a:lnTo>
                  <a:lnTo>
                    <a:pt x="297" y="1184"/>
                  </a:lnTo>
                  <a:lnTo>
                    <a:pt x="273" y="1141"/>
                  </a:lnTo>
                  <a:lnTo>
                    <a:pt x="247" y="1098"/>
                  </a:lnTo>
                  <a:lnTo>
                    <a:pt x="220" y="1057"/>
                  </a:lnTo>
                  <a:lnTo>
                    <a:pt x="193" y="1016"/>
                  </a:lnTo>
                  <a:lnTo>
                    <a:pt x="164" y="976"/>
                  </a:lnTo>
                  <a:lnTo>
                    <a:pt x="134" y="938"/>
                  </a:lnTo>
                  <a:lnTo>
                    <a:pt x="103" y="900"/>
                  </a:lnTo>
                  <a:lnTo>
                    <a:pt x="70" y="866"/>
                  </a:lnTo>
                  <a:lnTo>
                    <a:pt x="36" y="831"/>
                  </a:lnTo>
                  <a:lnTo>
                    <a:pt x="0" y="800"/>
                  </a:lnTo>
                  <a:lnTo>
                    <a:pt x="0" y="800"/>
                  </a:lnTo>
                  <a:lnTo>
                    <a:pt x="0" y="762"/>
                  </a:lnTo>
                  <a:lnTo>
                    <a:pt x="0" y="725"/>
                  </a:lnTo>
                  <a:lnTo>
                    <a:pt x="2" y="689"/>
                  </a:lnTo>
                  <a:lnTo>
                    <a:pt x="3" y="651"/>
                  </a:lnTo>
                  <a:lnTo>
                    <a:pt x="8" y="578"/>
                  </a:lnTo>
                  <a:lnTo>
                    <a:pt x="14" y="504"/>
                  </a:lnTo>
                  <a:lnTo>
                    <a:pt x="14" y="504"/>
                  </a:lnTo>
                  <a:lnTo>
                    <a:pt x="23" y="433"/>
                  </a:lnTo>
                  <a:lnTo>
                    <a:pt x="28" y="396"/>
                  </a:lnTo>
                  <a:lnTo>
                    <a:pt x="33" y="360"/>
                  </a:lnTo>
                  <a:lnTo>
                    <a:pt x="39" y="323"/>
                  </a:lnTo>
                  <a:lnTo>
                    <a:pt x="47" y="287"/>
                  </a:lnTo>
                  <a:lnTo>
                    <a:pt x="55" y="253"/>
                  </a:lnTo>
                  <a:lnTo>
                    <a:pt x="61" y="236"/>
                  </a:lnTo>
                  <a:lnTo>
                    <a:pt x="67" y="219"/>
                  </a:lnTo>
                  <a:lnTo>
                    <a:pt x="67" y="219"/>
                  </a:lnTo>
                  <a:lnTo>
                    <a:pt x="73" y="204"/>
                  </a:lnTo>
                  <a:lnTo>
                    <a:pt x="78" y="190"/>
                  </a:lnTo>
                  <a:lnTo>
                    <a:pt x="84" y="176"/>
                  </a:lnTo>
                  <a:lnTo>
                    <a:pt x="92" y="162"/>
                  </a:lnTo>
                  <a:lnTo>
                    <a:pt x="107" y="135"/>
                  </a:lnTo>
                  <a:lnTo>
                    <a:pt x="122" y="109"/>
                  </a:lnTo>
                  <a:lnTo>
                    <a:pt x="138" y="83"/>
                  </a:lnTo>
                  <a:lnTo>
                    <a:pt x="153" y="56"/>
                  </a:lnTo>
                  <a:lnTo>
                    <a:pt x="160" y="43"/>
                  </a:lnTo>
                  <a:lnTo>
                    <a:pt x="166" y="29"/>
                  </a:lnTo>
                  <a:lnTo>
                    <a:pt x="172" y="14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7" y="0"/>
                  </a:lnTo>
                  <a:lnTo>
                    <a:pt x="203" y="52"/>
                  </a:lnTo>
                  <a:lnTo>
                    <a:pt x="230" y="101"/>
                  </a:lnTo>
                  <a:lnTo>
                    <a:pt x="259" y="149"/>
                  </a:lnTo>
                  <a:lnTo>
                    <a:pt x="290" y="194"/>
                  </a:lnTo>
                  <a:lnTo>
                    <a:pt x="322" y="239"/>
                  </a:lnTo>
                  <a:lnTo>
                    <a:pt x="356" y="281"/>
                  </a:lnTo>
                  <a:lnTo>
                    <a:pt x="390" y="321"/>
                  </a:lnTo>
                  <a:lnTo>
                    <a:pt x="427" y="358"/>
                  </a:lnTo>
                  <a:lnTo>
                    <a:pt x="465" y="395"/>
                  </a:lnTo>
                  <a:lnTo>
                    <a:pt x="504" y="430"/>
                  </a:lnTo>
                  <a:lnTo>
                    <a:pt x="543" y="461"/>
                  </a:lnTo>
                  <a:lnTo>
                    <a:pt x="585" y="491"/>
                  </a:lnTo>
                  <a:lnTo>
                    <a:pt x="627" y="519"/>
                  </a:lnTo>
                  <a:lnTo>
                    <a:pt x="672" y="544"/>
                  </a:lnTo>
                  <a:lnTo>
                    <a:pt x="716" y="568"/>
                  </a:lnTo>
                  <a:lnTo>
                    <a:pt x="762" y="588"/>
                  </a:lnTo>
                  <a:lnTo>
                    <a:pt x="808" y="608"/>
                  </a:lnTo>
                  <a:lnTo>
                    <a:pt x="856" y="624"/>
                  </a:lnTo>
                  <a:lnTo>
                    <a:pt x="904" y="637"/>
                  </a:lnTo>
                  <a:lnTo>
                    <a:pt x="954" y="649"/>
                  </a:lnTo>
                  <a:lnTo>
                    <a:pt x="979" y="653"/>
                  </a:lnTo>
                  <a:lnTo>
                    <a:pt x="1003" y="657"/>
                  </a:lnTo>
                  <a:lnTo>
                    <a:pt x="1028" y="661"/>
                  </a:lnTo>
                  <a:lnTo>
                    <a:pt x="1054" y="664"/>
                  </a:lnTo>
                  <a:lnTo>
                    <a:pt x="1079" y="666"/>
                  </a:lnTo>
                  <a:lnTo>
                    <a:pt x="1105" y="667"/>
                  </a:lnTo>
                  <a:lnTo>
                    <a:pt x="1131" y="668"/>
                  </a:lnTo>
                  <a:lnTo>
                    <a:pt x="1156" y="669"/>
                  </a:lnTo>
                  <a:lnTo>
                    <a:pt x="1182" y="668"/>
                  </a:lnTo>
                  <a:lnTo>
                    <a:pt x="1208" y="667"/>
                  </a:lnTo>
                  <a:lnTo>
                    <a:pt x="1235" y="666"/>
                  </a:lnTo>
                  <a:lnTo>
                    <a:pt x="1261" y="663"/>
                  </a:lnTo>
                  <a:lnTo>
                    <a:pt x="1288" y="660"/>
                  </a:lnTo>
                  <a:lnTo>
                    <a:pt x="1315" y="656"/>
                  </a:lnTo>
                  <a:lnTo>
                    <a:pt x="1341" y="652"/>
                  </a:lnTo>
                  <a:lnTo>
                    <a:pt x="1368" y="647"/>
                  </a:lnTo>
                  <a:lnTo>
                    <a:pt x="1395" y="640"/>
                  </a:lnTo>
                  <a:lnTo>
                    <a:pt x="1422" y="634"/>
                  </a:lnTo>
                  <a:lnTo>
                    <a:pt x="1448" y="626"/>
                  </a:lnTo>
                  <a:lnTo>
                    <a:pt x="1475" y="619"/>
                  </a:lnTo>
                  <a:lnTo>
                    <a:pt x="1502" y="610"/>
                  </a:lnTo>
                  <a:lnTo>
                    <a:pt x="1529" y="600"/>
                  </a:lnTo>
                  <a:lnTo>
                    <a:pt x="1557" y="589"/>
                  </a:lnTo>
                  <a:lnTo>
                    <a:pt x="1584" y="579"/>
                  </a:lnTo>
                  <a:lnTo>
                    <a:pt x="1584" y="579"/>
                  </a:lnTo>
                  <a:lnTo>
                    <a:pt x="1591" y="563"/>
                  </a:lnTo>
                  <a:lnTo>
                    <a:pt x="1598" y="548"/>
                  </a:lnTo>
                  <a:lnTo>
                    <a:pt x="1606" y="533"/>
                  </a:lnTo>
                  <a:lnTo>
                    <a:pt x="1614" y="519"/>
                  </a:lnTo>
                  <a:lnTo>
                    <a:pt x="1623" y="505"/>
                  </a:lnTo>
                  <a:lnTo>
                    <a:pt x="1632" y="492"/>
                  </a:lnTo>
                  <a:lnTo>
                    <a:pt x="1641" y="480"/>
                  </a:lnTo>
                  <a:lnTo>
                    <a:pt x="1652" y="469"/>
                  </a:lnTo>
                  <a:lnTo>
                    <a:pt x="1662" y="457"/>
                  </a:lnTo>
                  <a:lnTo>
                    <a:pt x="1673" y="447"/>
                  </a:lnTo>
                  <a:lnTo>
                    <a:pt x="1684" y="437"/>
                  </a:lnTo>
                  <a:lnTo>
                    <a:pt x="1696" y="429"/>
                  </a:lnTo>
                  <a:lnTo>
                    <a:pt x="1708" y="421"/>
                  </a:lnTo>
                  <a:lnTo>
                    <a:pt x="1720" y="413"/>
                  </a:lnTo>
                  <a:lnTo>
                    <a:pt x="1732" y="408"/>
                  </a:lnTo>
                  <a:lnTo>
                    <a:pt x="1745" y="404"/>
                  </a:lnTo>
                  <a:lnTo>
                    <a:pt x="1758" y="401"/>
                  </a:lnTo>
                  <a:lnTo>
                    <a:pt x="1769" y="397"/>
                  </a:lnTo>
                  <a:lnTo>
                    <a:pt x="1784" y="396"/>
                  </a:lnTo>
                  <a:lnTo>
                    <a:pt x="1796" y="397"/>
                  </a:lnTo>
                  <a:lnTo>
                    <a:pt x="1809" y="398"/>
                  </a:lnTo>
                  <a:lnTo>
                    <a:pt x="1822" y="402"/>
                  </a:lnTo>
                  <a:lnTo>
                    <a:pt x="1835" y="406"/>
                  </a:lnTo>
                  <a:lnTo>
                    <a:pt x="1849" y="411"/>
                  </a:lnTo>
                  <a:lnTo>
                    <a:pt x="1862" y="419"/>
                  </a:lnTo>
                  <a:lnTo>
                    <a:pt x="1875" y="428"/>
                  </a:lnTo>
                  <a:lnTo>
                    <a:pt x="1888" y="438"/>
                  </a:lnTo>
                  <a:lnTo>
                    <a:pt x="1901" y="451"/>
                  </a:lnTo>
                  <a:lnTo>
                    <a:pt x="1914" y="464"/>
                  </a:lnTo>
                  <a:lnTo>
                    <a:pt x="1927" y="480"/>
                  </a:lnTo>
                  <a:lnTo>
                    <a:pt x="1940" y="498"/>
                  </a:lnTo>
                  <a:lnTo>
                    <a:pt x="1952" y="518"/>
                  </a:lnTo>
                  <a:lnTo>
                    <a:pt x="1952" y="518"/>
                  </a:lnTo>
                  <a:lnTo>
                    <a:pt x="1960" y="534"/>
                  </a:lnTo>
                  <a:lnTo>
                    <a:pt x="1969" y="552"/>
                  </a:lnTo>
                  <a:lnTo>
                    <a:pt x="1975" y="569"/>
                  </a:lnTo>
                  <a:lnTo>
                    <a:pt x="1981" y="585"/>
                  </a:lnTo>
                  <a:lnTo>
                    <a:pt x="1985" y="601"/>
                  </a:lnTo>
                  <a:lnTo>
                    <a:pt x="1988" y="617"/>
                  </a:lnTo>
                  <a:lnTo>
                    <a:pt x="1990" y="635"/>
                  </a:lnTo>
                  <a:lnTo>
                    <a:pt x="1991" y="650"/>
                  </a:lnTo>
                  <a:lnTo>
                    <a:pt x="1991" y="666"/>
                  </a:lnTo>
                  <a:lnTo>
                    <a:pt x="1991" y="682"/>
                  </a:lnTo>
                  <a:lnTo>
                    <a:pt x="1989" y="697"/>
                  </a:lnTo>
                  <a:lnTo>
                    <a:pt x="1987" y="713"/>
                  </a:lnTo>
                  <a:lnTo>
                    <a:pt x="1984" y="729"/>
                  </a:lnTo>
                  <a:lnTo>
                    <a:pt x="1980" y="744"/>
                  </a:lnTo>
                  <a:lnTo>
                    <a:pt x="1975" y="759"/>
                  </a:lnTo>
                  <a:lnTo>
                    <a:pt x="1970" y="774"/>
                  </a:lnTo>
                  <a:lnTo>
                    <a:pt x="1957" y="803"/>
                  </a:lnTo>
                  <a:lnTo>
                    <a:pt x="1942" y="832"/>
                  </a:lnTo>
                  <a:lnTo>
                    <a:pt x="1925" y="860"/>
                  </a:lnTo>
                  <a:lnTo>
                    <a:pt x="1905" y="888"/>
                  </a:lnTo>
                  <a:lnTo>
                    <a:pt x="1885" y="915"/>
                  </a:lnTo>
                  <a:lnTo>
                    <a:pt x="1863" y="942"/>
                  </a:lnTo>
                  <a:lnTo>
                    <a:pt x="1842" y="968"/>
                  </a:lnTo>
                  <a:lnTo>
                    <a:pt x="1819" y="99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95007AF-F6F8-1559-5F91-E040C49A5D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2" y="438"/>
              <a:ext cx="38" cy="52"/>
            </a:xfrm>
            <a:custGeom>
              <a:avLst/>
              <a:gdLst>
                <a:gd name="T0" fmla="*/ 123 w 152"/>
                <a:gd name="T1" fmla="*/ 201 h 206"/>
                <a:gd name="T2" fmla="*/ 133 w 152"/>
                <a:gd name="T3" fmla="*/ 194 h 206"/>
                <a:gd name="T4" fmla="*/ 142 w 152"/>
                <a:gd name="T5" fmla="*/ 182 h 206"/>
                <a:gd name="T6" fmla="*/ 147 w 152"/>
                <a:gd name="T7" fmla="*/ 169 h 206"/>
                <a:gd name="T8" fmla="*/ 151 w 152"/>
                <a:gd name="T9" fmla="*/ 153 h 206"/>
                <a:gd name="T10" fmla="*/ 152 w 152"/>
                <a:gd name="T11" fmla="*/ 135 h 206"/>
                <a:gd name="T12" fmla="*/ 148 w 152"/>
                <a:gd name="T13" fmla="*/ 115 h 206"/>
                <a:gd name="T14" fmla="*/ 144 w 152"/>
                <a:gd name="T15" fmla="*/ 95 h 206"/>
                <a:gd name="T16" fmla="*/ 135 w 152"/>
                <a:gd name="T17" fmla="*/ 74 h 206"/>
                <a:gd name="T18" fmla="*/ 130 w 152"/>
                <a:gd name="T19" fmla="*/ 64 h 206"/>
                <a:gd name="T20" fmla="*/ 119 w 152"/>
                <a:gd name="T21" fmla="*/ 46 h 206"/>
                <a:gd name="T22" fmla="*/ 106 w 152"/>
                <a:gd name="T23" fmla="*/ 31 h 206"/>
                <a:gd name="T24" fmla="*/ 92 w 152"/>
                <a:gd name="T25" fmla="*/ 18 h 206"/>
                <a:gd name="T26" fmla="*/ 77 w 152"/>
                <a:gd name="T27" fmla="*/ 8 h 206"/>
                <a:gd name="T28" fmla="*/ 63 w 152"/>
                <a:gd name="T29" fmla="*/ 2 h 206"/>
                <a:gd name="T30" fmla="*/ 49 w 152"/>
                <a:gd name="T31" fmla="*/ 0 h 206"/>
                <a:gd name="T32" fmla="*/ 35 w 152"/>
                <a:gd name="T33" fmla="*/ 2 h 206"/>
                <a:gd name="T34" fmla="*/ 29 w 152"/>
                <a:gd name="T35" fmla="*/ 4 h 206"/>
                <a:gd name="T36" fmla="*/ 18 w 152"/>
                <a:gd name="T37" fmla="*/ 12 h 206"/>
                <a:gd name="T38" fmla="*/ 9 w 152"/>
                <a:gd name="T39" fmla="*/ 22 h 206"/>
                <a:gd name="T40" fmla="*/ 3 w 152"/>
                <a:gd name="T41" fmla="*/ 36 h 206"/>
                <a:gd name="T42" fmla="*/ 0 w 152"/>
                <a:gd name="T43" fmla="*/ 53 h 206"/>
                <a:gd name="T44" fmla="*/ 0 w 152"/>
                <a:gd name="T45" fmla="*/ 71 h 206"/>
                <a:gd name="T46" fmla="*/ 2 w 152"/>
                <a:gd name="T47" fmla="*/ 90 h 206"/>
                <a:gd name="T48" fmla="*/ 7 w 152"/>
                <a:gd name="T49" fmla="*/ 111 h 206"/>
                <a:gd name="T50" fmla="*/ 16 w 152"/>
                <a:gd name="T51" fmla="*/ 131 h 206"/>
                <a:gd name="T52" fmla="*/ 20 w 152"/>
                <a:gd name="T53" fmla="*/ 141 h 206"/>
                <a:gd name="T54" fmla="*/ 32 w 152"/>
                <a:gd name="T55" fmla="*/ 159 h 206"/>
                <a:gd name="T56" fmla="*/ 45 w 152"/>
                <a:gd name="T57" fmla="*/ 175 h 206"/>
                <a:gd name="T58" fmla="*/ 59 w 152"/>
                <a:gd name="T59" fmla="*/ 187 h 206"/>
                <a:gd name="T60" fmla="*/ 73 w 152"/>
                <a:gd name="T61" fmla="*/ 197 h 206"/>
                <a:gd name="T62" fmla="*/ 88 w 152"/>
                <a:gd name="T63" fmla="*/ 203 h 206"/>
                <a:gd name="T64" fmla="*/ 102 w 152"/>
                <a:gd name="T65" fmla="*/ 206 h 206"/>
                <a:gd name="T66" fmla="*/ 116 w 152"/>
                <a:gd name="T67" fmla="*/ 204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52" h="206">
                  <a:moveTo>
                    <a:pt x="123" y="201"/>
                  </a:moveTo>
                  <a:lnTo>
                    <a:pt x="123" y="201"/>
                  </a:lnTo>
                  <a:lnTo>
                    <a:pt x="128" y="198"/>
                  </a:lnTo>
                  <a:lnTo>
                    <a:pt x="133" y="194"/>
                  </a:lnTo>
                  <a:lnTo>
                    <a:pt x="138" y="189"/>
                  </a:lnTo>
                  <a:lnTo>
                    <a:pt x="142" y="182"/>
                  </a:lnTo>
                  <a:lnTo>
                    <a:pt x="145" y="176"/>
                  </a:lnTo>
                  <a:lnTo>
                    <a:pt x="147" y="169"/>
                  </a:lnTo>
                  <a:lnTo>
                    <a:pt x="149" y="160"/>
                  </a:lnTo>
                  <a:lnTo>
                    <a:pt x="151" y="153"/>
                  </a:lnTo>
                  <a:lnTo>
                    <a:pt x="152" y="143"/>
                  </a:lnTo>
                  <a:lnTo>
                    <a:pt x="152" y="135"/>
                  </a:lnTo>
                  <a:lnTo>
                    <a:pt x="151" y="125"/>
                  </a:lnTo>
                  <a:lnTo>
                    <a:pt x="148" y="115"/>
                  </a:lnTo>
                  <a:lnTo>
                    <a:pt x="146" y="104"/>
                  </a:lnTo>
                  <a:lnTo>
                    <a:pt x="144" y="95"/>
                  </a:lnTo>
                  <a:lnTo>
                    <a:pt x="140" y="85"/>
                  </a:lnTo>
                  <a:lnTo>
                    <a:pt x="135" y="74"/>
                  </a:lnTo>
                  <a:lnTo>
                    <a:pt x="135" y="74"/>
                  </a:lnTo>
                  <a:lnTo>
                    <a:pt x="130" y="64"/>
                  </a:lnTo>
                  <a:lnTo>
                    <a:pt x="125" y="55"/>
                  </a:lnTo>
                  <a:lnTo>
                    <a:pt x="119" y="46"/>
                  </a:lnTo>
                  <a:lnTo>
                    <a:pt x="113" y="37"/>
                  </a:lnTo>
                  <a:lnTo>
                    <a:pt x="106" y="31"/>
                  </a:lnTo>
                  <a:lnTo>
                    <a:pt x="99" y="23"/>
                  </a:lnTo>
                  <a:lnTo>
                    <a:pt x="92" y="18"/>
                  </a:lnTo>
                  <a:lnTo>
                    <a:pt x="85" y="13"/>
                  </a:lnTo>
                  <a:lnTo>
                    <a:pt x="77" y="8"/>
                  </a:lnTo>
                  <a:lnTo>
                    <a:pt x="71" y="5"/>
                  </a:lnTo>
                  <a:lnTo>
                    <a:pt x="63" y="2"/>
                  </a:lnTo>
                  <a:lnTo>
                    <a:pt x="56" y="1"/>
                  </a:lnTo>
                  <a:lnTo>
                    <a:pt x="49" y="0"/>
                  </a:lnTo>
                  <a:lnTo>
                    <a:pt x="42" y="0"/>
                  </a:lnTo>
                  <a:lnTo>
                    <a:pt x="35" y="2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23" y="7"/>
                  </a:lnTo>
                  <a:lnTo>
                    <a:pt x="18" y="12"/>
                  </a:lnTo>
                  <a:lnTo>
                    <a:pt x="13" y="17"/>
                  </a:lnTo>
                  <a:lnTo>
                    <a:pt x="9" y="22"/>
                  </a:lnTo>
                  <a:lnTo>
                    <a:pt x="6" y="29"/>
                  </a:lnTo>
                  <a:lnTo>
                    <a:pt x="3" y="36"/>
                  </a:lnTo>
                  <a:lnTo>
                    <a:pt x="2" y="44"/>
                  </a:lnTo>
                  <a:lnTo>
                    <a:pt x="0" y="53"/>
                  </a:lnTo>
                  <a:lnTo>
                    <a:pt x="0" y="61"/>
                  </a:lnTo>
                  <a:lnTo>
                    <a:pt x="0" y="71"/>
                  </a:lnTo>
                  <a:lnTo>
                    <a:pt x="1" y="81"/>
                  </a:lnTo>
                  <a:lnTo>
                    <a:pt x="2" y="90"/>
                  </a:lnTo>
                  <a:lnTo>
                    <a:pt x="4" y="100"/>
                  </a:lnTo>
                  <a:lnTo>
                    <a:pt x="7" y="111"/>
                  </a:lnTo>
                  <a:lnTo>
                    <a:pt x="12" y="121"/>
                  </a:lnTo>
                  <a:lnTo>
                    <a:pt x="16" y="131"/>
                  </a:lnTo>
                  <a:lnTo>
                    <a:pt x="16" y="131"/>
                  </a:lnTo>
                  <a:lnTo>
                    <a:pt x="20" y="141"/>
                  </a:lnTo>
                  <a:lnTo>
                    <a:pt x="27" y="151"/>
                  </a:lnTo>
                  <a:lnTo>
                    <a:pt x="32" y="159"/>
                  </a:lnTo>
                  <a:lnTo>
                    <a:pt x="38" y="167"/>
                  </a:lnTo>
                  <a:lnTo>
                    <a:pt x="45" y="175"/>
                  </a:lnTo>
                  <a:lnTo>
                    <a:pt x="51" y="181"/>
                  </a:lnTo>
                  <a:lnTo>
                    <a:pt x="59" y="187"/>
                  </a:lnTo>
                  <a:lnTo>
                    <a:pt x="66" y="193"/>
                  </a:lnTo>
                  <a:lnTo>
                    <a:pt x="73" y="197"/>
                  </a:lnTo>
                  <a:lnTo>
                    <a:pt x="80" y="200"/>
                  </a:lnTo>
                  <a:lnTo>
                    <a:pt x="88" y="203"/>
                  </a:lnTo>
                  <a:lnTo>
                    <a:pt x="96" y="205"/>
                  </a:lnTo>
                  <a:lnTo>
                    <a:pt x="102" y="206"/>
                  </a:lnTo>
                  <a:lnTo>
                    <a:pt x="110" y="205"/>
                  </a:lnTo>
                  <a:lnTo>
                    <a:pt x="116" y="204"/>
                  </a:lnTo>
                  <a:lnTo>
                    <a:pt x="123" y="20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6BCF69F-7612-C78C-8464-B91D9E855F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3" y="488"/>
              <a:ext cx="27" cy="49"/>
            </a:xfrm>
            <a:custGeom>
              <a:avLst/>
              <a:gdLst>
                <a:gd name="T0" fmla="*/ 101 w 111"/>
                <a:gd name="T1" fmla="*/ 199 h 200"/>
                <a:gd name="T2" fmla="*/ 101 w 111"/>
                <a:gd name="T3" fmla="*/ 199 h 200"/>
                <a:gd name="T4" fmla="*/ 104 w 111"/>
                <a:gd name="T5" fmla="*/ 197 h 200"/>
                <a:gd name="T6" fmla="*/ 107 w 111"/>
                <a:gd name="T7" fmla="*/ 193 h 200"/>
                <a:gd name="T8" fmla="*/ 109 w 111"/>
                <a:gd name="T9" fmla="*/ 190 h 200"/>
                <a:gd name="T10" fmla="*/ 110 w 111"/>
                <a:gd name="T11" fmla="*/ 185 h 200"/>
                <a:gd name="T12" fmla="*/ 111 w 111"/>
                <a:gd name="T13" fmla="*/ 174 h 200"/>
                <a:gd name="T14" fmla="*/ 109 w 111"/>
                <a:gd name="T15" fmla="*/ 160 h 200"/>
                <a:gd name="T16" fmla="*/ 106 w 111"/>
                <a:gd name="T17" fmla="*/ 144 h 200"/>
                <a:gd name="T18" fmla="*/ 101 w 111"/>
                <a:gd name="T19" fmla="*/ 125 h 200"/>
                <a:gd name="T20" fmla="*/ 94 w 111"/>
                <a:gd name="T21" fmla="*/ 106 h 200"/>
                <a:gd name="T22" fmla="*/ 85 w 111"/>
                <a:gd name="T23" fmla="*/ 85 h 200"/>
                <a:gd name="T24" fmla="*/ 85 w 111"/>
                <a:gd name="T25" fmla="*/ 85 h 200"/>
                <a:gd name="T26" fmla="*/ 75 w 111"/>
                <a:gd name="T27" fmla="*/ 66 h 200"/>
                <a:gd name="T28" fmla="*/ 65 w 111"/>
                <a:gd name="T29" fmla="*/ 49 h 200"/>
                <a:gd name="T30" fmla="*/ 54 w 111"/>
                <a:gd name="T31" fmla="*/ 32 h 200"/>
                <a:gd name="T32" fmla="*/ 43 w 111"/>
                <a:gd name="T33" fmla="*/ 20 h 200"/>
                <a:gd name="T34" fmla="*/ 33 w 111"/>
                <a:gd name="T35" fmla="*/ 10 h 200"/>
                <a:gd name="T36" fmla="*/ 24 w 111"/>
                <a:gd name="T37" fmla="*/ 3 h 200"/>
                <a:gd name="T38" fmla="*/ 19 w 111"/>
                <a:gd name="T39" fmla="*/ 1 h 200"/>
                <a:gd name="T40" fmla="*/ 15 w 111"/>
                <a:gd name="T41" fmla="*/ 0 h 200"/>
                <a:gd name="T42" fmla="*/ 12 w 111"/>
                <a:gd name="T43" fmla="*/ 0 h 200"/>
                <a:gd name="T44" fmla="*/ 9 w 111"/>
                <a:gd name="T45" fmla="*/ 1 h 200"/>
                <a:gd name="T46" fmla="*/ 9 w 111"/>
                <a:gd name="T47" fmla="*/ 1 h 200"/>
                <a:gd name="T48" fmla="*/ 5 w 111"/>
                <a:gd name="T49" fmla="*/ 2 h 200"/>
                <a:gd name="T50" fmla="*/ 3 w 111"/>
                <a:gd name="T51" fmla="*/ 5 h 200"/>
                <a:gd name="T52" fmla="*/ 1 w 111"/>
                <a:gd name="T53" fmla="*/ 10 h 200"/>
                <a:gd name="T54" fmla="*/ 0 w 111"/>
                <a:gd name="T55" fmla="*/ 14 h 200"/>
                <a:gd name="T56" fmla="*/ 0 w 111"/>
                <a:gd name="T57" fmla="*/ 26 h 200"/>
                <a:gd name="T58" fmla="*/ 1 w 111"/>
                <a:gd name="T59" fmla="*/ 40 h 200"/>
                <a:gd name="T60" fmla="*/ 4 w 111"/>
                <a:gd name="T61" fmla="*/ 56 h 200"/>
                <a:gd name="T62" fmla="*/ 10 w 111"/>
                <a:gd name="T63" fmla="*/ 75 h 200"/>
                <a:gd name="T64" fmla="*/ 16 w 111"/>
                <a:gd name="T65" fmla="*/ 94 h 200"/>
                <a:gd name="T66" fmla="*/ 25 w 111"/>
                <a:gd name="T67" fmla="*/ 113 h 200"/>
                <a:gd name="T68" fmla="*/ 25 w 111"/>
                <a:gd name="T69" fmla="*/ 113 h 200"/>
                <a:gd name="T70" fmla="*/ 35 w 111"/>
                <a:gd name="T71" fmla="*/ 134 h 200"/>
                <a:gd name="T72" fmla="*/ 45 w 111"/>
                <a:gd name="T73" fmla="*/ 151 h 200"/>
                <a:gd name="T74" fmla="*/ 56 w 111"/>
                <a:gd name="T75" fmla="*/ 166 h 200"/>
                <a:gd name="T76" fmla="*/ 67 w 111"/>
                <a:gd name="T77" fmla="*/ 179 h 200"/>
                <a:gd name="T78" fmla="*/ 76 w 111"/>
                <a:gd name="T79" fmla="*/ 190 h 200"/>
                <a:gd name="T80" fmla="*/ 86 w 111"/>
                <a:gd name="T81" fmla="*/ 197 h 200"/>
                <a:gd name="T82" fmla="*/ 90 w 111"/>
                <a:gd name="T83" fmla="*/ 199 h 200"/>
                <a:gd name="T84" fmla="*/ 95 w 111"/>
                <a:gd name="T85" fmla="*/ 200 h 200"/>
                <a:gd name="T86" fmla="*/ 98 w 111"/>
                <a:gd name="T87" fmla="*/ 200 h 200"/>
                <a:gd name="T88" fmla="*/ 101 w 111"/>
                <a:gd name="T89" fmla="*/ 19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1" h="200">
                  <a:moveTo>
                    <a:pt x="101" y="199"/>
                  </a:moveTo>
                  <a:lnTo>
                    <a:pt x="101" y="199"/>
                  </a:lnTo>
                  <a:lnTo>
                    <a:pt x="104" y="197"/>
                  </a:lnTo>
                  <a:lnTo>
                    <a:pt x="107" y="193"/>
                  </a:lnTo>
                  <a:lnTo>
                    <a:pt x="109" y="190"/>
                  </a:lnTo>
                  <a:lnTo>
                    <a:pt x="110" y="185"/>
                  </a:lnTo>
                  <a:lnTo>
                    <a:pt x="111" y="174"/>
                  </a:lnTo>
                  <a:lnTo>
                    <a:pt x="109" y="160"/>
                  </a:lnTo>
                  <a:lnTo>
                    <a:pt x="106" y="144"/>
                  </a:lnTo>
                  <a:lnTo>
                    <a:pt x="101" y="125"/>
                  </a:lnTo>
                  <a:lnTo>
                    <a:pt x="94" y="106"/>
                  </a:lnTo>
                  <a:lnTo>
                    <a:pt x="85" y="85"/>
                  </a:lnTo>
                  <a:lnTo>
                    <a:pt x="85" y="85"/>
                  </a:lnTo>
                  <a:lnTo>
                    <a:pt x="75" y="66"/>
                  </a:lnTo>
                  <a:lnTo>
                    <a:pt x="65" y="49"/>
                  </a:lnTo>
                  <a:lnTo>
                    <a:pt x="54" y="32"/>
                  </a:lnTo>
                  <a:lnTo>
                    <a:pt x="43" y="20"/>
                  </a:lnTo>
                  <a:lnTo>
                    <a:pt x="33" y="10"/>
                  </a:lnTo>
                  <a:lnTo>
                    <a:pt x="24" y="3"/>
                  </a:lnTo>
                  <a:lnTo>
                    <a:pt x="19" y="1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9" y="1"/>
                  </a:lnTo>
                  <a:lnTo>
                    <a:pt x="5" y="2"/>
                  </a:lnTo>
                  <a:lnTo>
                    <a:pt x="3" y="5"/>
                  </a:lnTo>
                  <a:lnTo>
                    <a:pt x="1" y="10"/>
                  </a:lnTo>
                  <a:lnTo>
                    <a:pt x="0" y="14"/>
                  </a:lnTo>
                  <a:lnTo>
                    <a:pt x="0" y="26"/>
                  </a:lnTo>
                  <a:lnTo>
                    <a:pt x="1" y="40"/>
                  </a:lnTo>
                  <a:lnTo>
                    <a:pt x="4" y="56"/>
                  </a:lnTo>
                  <a:lnTo>
                    <a:pt x="10" y="75"/>
                  </a:lnTo>
                  <a:lnTo>
                    <a:pt x="16" y="94"/>
                  </a:lnTo>
                  <a:lnTo>
                    <a:pt x="25" y="113"/>
                  </a:lnTo>
                  <a:lnTo>
                    <a:pt x="25" y="113"/>
                  </a:lnTo>
                  <a:lnTo>
                    <a:pt x="35" y="134"/>
                  </a:lnTo>
                  <a:lnTo>
                    <a:pt x="45" y="151"/>
                  </a:lnTo>
                  <a:lnTo>
                    <a:pt x="56" y="166"/>
                  </a:lnTo>
                  <a:lnTo>
                    <a:pt x="67" y="179"/>
                  </a:lnTo>
                  <a:lnTo>
                    <a:pt x="76" y="190"/>
                  </a:lnTo>
                  <a:lnTo>
                    <a:pt x="86" y="197"/>
                  </a:lnTo>
                  <a:lnTo>
                    <a:pt x="90" y="199"/>
                  </a:lnTo>
                  <a:lnTo>
                    <a:pt x="95" y="200"/>
                  </a:lnTo>
                  <a:lnTo>
                    <a:pt x="98" y="200"/>
                  </a:lnTo>
                  <a:lnTo>
                    <a:pt x="101" y="19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8EA353F-AAE6-7DB9-26EF-EF3DA0D65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5" y="1238"/>
              <a:ext cx="902" cy="894"/>
            </a:xfrm>
            <a:custGeom>
              <a:avLst/>
              <a:gdLst>
                <a:gd name="T0" fmla="*/ 3610 w 3610"/>
                <a:gd name="T1" fmla="*/ 443 h 3577"/>
                <a:gd name="T2" fmla="*/ 3489 w 3610"/>
                <a:gd name="T3" fmla="*/ 800 h 3577"/>
                <a:gd name="T4" fmla="*/ 3413 w 3610"/>
                <a:gd name="T5" fmla="*/ 1073 h 3577"/>
                <a:gd name="T6" fmla="*/ 3374 w 3610"/>
                <a:gd name="T7" fmla="*/ 1310 h 3577"/>
                <a:gd name="T8" fmla="*/ 3282 w 3610"/>
                <a:gd name="T9" fmla="*/ 1584 h 3577"/>
                <a:gd name="T10" fmla="*/ 3168 w 3610"/>
                <a:gd name="T11" fmla="*/ 1768 h 3577"/>
                <a:gd name="T12" fmla="*/ 3084 w 3610"/>
                <a:gd name="T13" fmla="*/ 1858 h 3577"/>
                <a:gd name="T14" fmla="*/ 2926 w 3610"/>
                <a:gd name="T15" fmla="*/ 1983 h 3577"/>
                <a:gd name="T16" fmla="*/ 2585 w 3610"/>
                <a:gd name="T17" fmla="*/ 2194 h 3577"/>
                <a:gd name="T18" fmla="*/ 2304 w 3610"/>
                <a:gd name="T19" fmla="*/ 2367 h 3577"/>
                <a:gd name="T20" fmla="*/ 2153 w 3610"/>
                <a:gd name="T21" fmla="*/ 2436 h 3577"/>
                <a:gd name="T22" fmla="*/ 1953 w 3610"/>
                <a:gd name="T23" fmla="*/ 2559 h 3577"/>
                <a:gd name="T24" fmla="*/ 1728 w 3610"/>
                <a:gd name="T25" fmla="*/ 2704 h 3577"/>
                <a:gd name="T26" fmla="*/ 1346 w 3610"/>
                <a:gd name="T27" fmla="*/ 2882 h 3577"/>
                <a:gd name="T28" fmla="*/ 1139 w 3610"/>
                <a:gd name="T29" fmla="*/ 2986 h 3577"/>
                <a:gd name="T30" fmla="*/ 1056 w 3610"/>
                <a:gd name="T31" fmla="*/ 3046 h 3577"/>
                <a:gd name="T32" fmla="*/ 1019 w 3610"/>
                <a:gd name="T33" fmla="*/ 3091 h 3577"/>
                <a:gd name="T34" fmla="*/ 1023 w 3610"/>
                <a:gd name="T35" fmla="*/ 3129 h 3577"/>
                <a:gd name="T36" fmla="*/ 1084 w 3610"/>
                <a:gd name="T37" fmla="*/ 3136 h 3577"/>
                <a:gd name="T38" fmla="*/ 1201 w 3610"/>
                <a:gd name="T39" fmla="*/ 3126 h 3577"/>
                <a:gd name="T40" fmla="*/ 1136 w 3610"/>
                <a:gd name="T41" fmla="*/ 3299 h 3577"/>
                <a:gd name="T42" fmla="*/ 1090 w 3610"/>
                <a:gd name="T43" fmla="*/ 3359 h 3577"/>
                <a:gd name="T44" fmla="*/ 1090 w 3610"/>
                <a:gd name="T45" fmla="*/ 3319 h 3577"/>
                <a:gd name="T46" fmla="*/ 1051 w 3610"/>
                <a:gd name="T47" fmla="*/ 3306 h 3577"/>
                <a:gd name="T48" fmla="*/ 910 w 3610"/>
                <a:gd name="T49" fmla="*/ 3376 h 3577"/>
                <a:gd name="T50" fmla="*/ 676 w 3610"/>
                <a:gd name="T51" fmla="*/ 3471 h 3577"/>
                <a:gd name="T52" fmla="*/ 459 w 3610"/>
                <a:gd name="T53" fmla="*/ 3544 h 3577"/>
                <a:gd name="T54" fmla="*/ 411 w 3610"/>
                <a:gd name="T55" fmla="*/ 3560 h 3577"/>
                <a:gd name="T56" fmla="*/ 526 w 3610"/>
                <a:gd name="T57" fmla="*/ 3471 h 3577"/>
                <a:gd name="T58" fmla="*/ 704 w 3610"/>
                <a:gd name="T59" fmla="*/ 3269 h 3577"/>
                <a:gd name="T60" fmla="*/ 804 w 3610"/>
                <a:gd name="T61" fmla="*/ 3128 h 3577"/>
                <a:gd name="T62" fmla="*/ 843 w 3610"/>
                <a:gd name="T63" fmla="*/ 3028 h 3577"/>
                <a:gd name="T64" fmla="*/ 842 w 3610"/>
                <a:gd name="T65" fmla="*/ 2931 h 3577"/>
                <a:gd name="T66" fmla="*/ 815 w 3610"/>
                <a:gd name="T67" fmla="*/ 2839 h 3577"/>
                <a:gd name="T68" fmla="*/ 764 w 3610"/>
                <a:gd name="T69" fmla="*/ 2768 h 3577"/>
                <a:gd name="T70" fmla="*/ 698 w 3610"/>
                <a:gd name="T71" fmla="*/ 2739 h 3577"/>
                <a:gd name="T72" fmla="*/ 635 w 3610"/>
                <a:gd name="T73" fmla="*/ 2744 h 3577"/>
                <a:gd name="T74" fmla="*/ 496 w 3610"/>
                <a:gd name="T75" fmla="*/ 2807 h 3577"/>
                <a:gd name="T76" fmla="*/ 211 w 3610"/>
                <a:gd name="T77" fmla="*/ 2941 h 3577"/>
                <a:gd name="T78" fmla="*/ 97 w 3610"/>
                <a:gd name="T79" fmla="*/ 2984 h 3577"/>
                <a:gd name="T80" fmla="*/ 35 w 3610"/>
                <a:gd name="T81" fmla="*/ 2985 h 3577"/>
                <a:gd name="T82" fmla="*/ 22 w 3610"/>
                <a:gd name="T83" fmla="*/ 2943 h 3577"/>
                <a:gd name="T84" fmla="*/ 35 w 3610"/>
                <a:gd name="T85" fmla="*/ 2891 h 3577"/>
                <a:gd name="T86" fmla="*/ 123 w 3610"/>
                <a:gd name="T87" fmla="*/ 2804 h 3577"/>
                <a:gd name="T88" fmla="*/ 318 w 3610"/>
                <a:gd name="T89" fmla="*/ 2686 h 3577"/>
                <a:gd name="T90" fmla="*/ 554 w 3610"/>
                <a:gd name="T91" fmla="*/ 2569 h 3577"/>
                <a:gd name="T92" fmla="*/ 731 w 3610"/>
                <a:gd name="T93" fmla="*/ 2523 h 3577"/>
                <a:gd name="T94" fmla="*/ 930 w 3610"/>
                <a:gd name="T95" fmla="*/ 2473 h 3577"/>
                <a:gd name="T96" fmla="*/ 1045 w 3610"/>
                <a:gd name="T97" fmla="*/ 2410 h 3577"/>
                <a:gd name="T98" fmla="*/ 1269 w 3610"/>
                <a:gd name="T99" fmla="*/ 2231 h 3577"/>
                <a:gd name="T100" fmla="*/ 1603 w 3610"/>
                <a:gd name="T101" fmla="*/ 1910 h 3577"/>
                <a:gd name="T102" fmla="*/ 1946 w 3610"/>
                <a:gd name="T103" fmla="*/ 1640 h 3577"/>
                <a:gd name="T104" fmla="*/ 2232 w 3610"/>
                <a:gd name="T105" fmla="*/ 1436 h 3577"/>
                <a:gd name="T106" fmla="*/ 2367 w 3610"/>
                <a:gd name="T107" fmla="*/ 1324 h 3577"/>
                <a:gd name="T108" fmla="*/ 2477 w 3610"/>
                <a:gd name="T109" fmla="*/ 1197 h 3577"/>
                <a:gd name="T110" fmla="*/ 2563 w 3610"/>
                <a:gd name="T111" fmla="*/ 1055 h 3577"/>
                <a:gd name="T112" fmla="*/ 2623 w 3610"/>
                <a:gd name="T113" fmla="*/ 899 h 3577"/>
                <a:gd name="T114" fmla="*/ 2659 w 3610"/>
                <a:gd name="T115" fmla="*/ 729 h 3577"/>
                <a:gd name="T116" fmla="*/ 2728 w 3610"/>
                <a:gd name="T117" fmla="*/ 264 h 3577"/>
                <a:gd name="T118" fmla="*/ 2757 w 3610"/>
                <a:gd name="T119" fmla="*/ 0 h 3577"/>
                <a:gd name="T120" fmla="*/ 2967 w 3610"/>
                <a:gd name="T121" fmla="*/ 110 h 3577"/>
                <a:gd name="T122" fmla="*/ 3224 w 3610"/>
                <a:gd name="T123" fmla="*/ 265 h 3577"/>
                <a:gd name="T124" fmla="*/ 3456 w 3610"/>
                <a:gd name="T125" fmla="*/ 391 h 3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10" h="3577">
                  <a:moveTo>
                    <a:pt x="3456" y="391"/>
                  </a:moveTo>
                  <a:lnTo>
                    <a:pt x="3456" y="391"/>
                  </a:lnTo>
                  <a:lnTo>
                    <a:pt x="3494" y="404"/>
                  </a:lnTo>
                  <a:lnTo>
                    <a:pt x="3532" y="416"/>
                  </a:lnTo>
                  <a:lnTo>
                    <a:pt x="3572" y="429"/>
                  </a:lnTo>
                  <a:lnTo>
                    <a:pt x="3610" y="443"/>
                  </a:lnTo>
                  <a:lnTo>
                    <a:pt x="3610" y="443"/>
                  </a:lnTo>
                  <a:lnTo>
                    <a:pt x="3597" y="487"/>
                  </a:lnTo>
                  <a:lnTo>
                    <a:pt x="3582" y="531"/>
                  </a:lnTo>
                  <a:lnTo>
                    <a:pt x="3552" y="621"/>
                  </a:lnTo>
                  <a:lnTo>
                    <a:pt x="3520" y="710"/>
                  </a:lnTo>
                  <a:lnTo>
                    <a:pt x="3489" y="800"/>
                  </a:lnTo>
                  <a:lnTo>
                    <a:pt x="3474" y="845"/>
                  </a:lnTo>
                  <a:lnTo>
                    <a:pt x="3460" y="891"/>
                  </a:lnTo>
                  <a:lnTo>
                    <a:pt x="3447" y="936"/>
                  </a:lnTo>
                  <a:lnTo>
                    <a:pt x="3434" y="981"/>
                  </a:lnTo>
                  <a:lnTo>
                    <a:pt x="3423" y="1028"/>
                  </a:lnTo>
                  <a:lnTo>
                    <a:pt x="3413" y="1073"/>
                  </a:lnTo>
                  <a:lnTo>
                    <a:pt x="3406" y="1119"/>
                  </a:lnTo>
                  <a:lnTo>
                    <a:pt x="3399" y="1166"/>
                  </a:lnTo>
                  <a:lnTo>
                    <a:pt x="3399" y="1166"/>
                  </a:lnTo>
                  <a:lnTo>
                    <a:pt x="3393" y="1214"/>
                  </a:lnTo>
                  <a:lnTo>
                    <a:pt x="3384" y="1263"/>
                  </a:lnTo>
                  <a:lnTo>
                    <a:pt x="3374" y="1310"/>
                  </a:lnTo>
                  <a:lnTo>
                    <a:pt x="3364" y="1358"/>
                  </a:lnTo>
                  <a:lnTo>
                    <a:pt x="3351" y="1404"/>
                  </a:lnTo>
                  <a:lnTo>
                    <a:pt x="3336" y="1451"/>
                  </a:lnTo>
                  <a:lnTo>
                    <a:pt x="3319" y="1497"/>
                  </a:lnTo>
                  <a:lnTo>
                    <a:pt x="3302" y="1541"/>
                  </a:lnTo>
                  <a:lnTo>
                    <a:pt x="3282" y="1584"/>
                  </a:lnTo>
                  <a:lnTo>
                    <a:pt x="3260" y="1628"/>
                  </a:lnTo>
                  <a:lnTo>
                    <a:pt x="3237" y="1670"/>
                  </a:lnTo>
                  <a:lnTo>
                    <a:pt x="3211" y="1710"/>
                  </a:lnTo>
                  <a:lnTo>
                    <a:pt x="3197" y="1729"/>
                  </a:lnTo>
                  <a:lnTo>
                    <a:pt x="3183" y="1749"/>
                  </a:lnTo>
                  <a:lnTo>
                    <a:pt x="3168" y="1768"/>
                  </a:lnTo>
                  <a:lnTo>
                    <a:pt x="3151" y="1786"/>
                  </a:lnTo>
                  <a:lnTo>
                    <a:pt x="3135" y="1805"/>
                  </a:lnTo>
                  <a:lnTo>
                    <a:pt x="3119" y="1823"/>
                  </a:lnTo>
                  <a:lnTo>
                    <a:pt x="3102" y="1840"/>
                  </a:lnTo>
                  <a:lnTo>
                    <a:pt x="3084" y="1858"/>
                  </a:lnTo>
                  <a:lnTo>
                    <a:pt x="3084" y="1858"/>
                  </a:lnTo>
                  <a:lnTo>
                    <a:pt x="3059" y="1880"/>
                  </a:lnTo>
                  <a:lnTo>
                    <a:pt x="3033" y="1902"/>
                  </a:lnTo>
                  <a:lnTo>
                    <a:pt x="3007" y="1923"/>
                  </a:lnTo>
                  <a:lnTo>
                    <a:pt x="2980" y="1944"/>
                  </a:lnTo>
                  <a:lnTo>
                    <a:pt x="2953" y="1963"/>
                  </a:lnTo>
                  <a:lnTo>
                    <a:pt x="2926" y="1983"/>
                  </a:lnTo>
                  <a:lnTo>
                    <a:pt x="2870" y="2020"/>
                  </a:lnTo>
                  <a:lnTo>
                    <a:pt x="2813" y="2056"/>
                  </a:lnTo>
                  <a:lnTo>
                    <a:pt x="2756" y="2091"/>
                  </a:lnTo>
                  <a:lnTo>
                    <a:pt x="2641" y="2160"/>
                  </a:lnTo>
                  <a:lnTo>
                    <a:pt x="2641" y="2160"/>
                  </a:lnTo>
                  <a:lnTo>
                    <a:pt x="2585" y="2194"/>
                  </a:lnTo>
                  <a:lnTo>
                    <a:pt x="2529" y="2230"/>
                  </a:lnTo>
                  <a:lnTo>
                    <a:pt x="2473" y="2265"/>
                  </a:lnTo>
                  <a:lnTo>
                    <a:pt x="2417" y="2300"/>
                  </a:lnTo>
                  <a:lnTo>
                    <a:pt x="2361" y="2335"/>
                  </a:lnTo>
                  <a:lnTo>
                    <a:pt x="2332" y="2351"/>
                  </a:lnTo>
                  <a:lnTo>
                    <a:pt x="2304" y="2367"/>
                  </a:lnTo>
                  <a:lnTo>
                    <a:pt x="2273" y="2382"/>
                  </a:lnTo>
                  <a:lnTo>
                    <a:pt x="2244" y="2396"/>
                  </a:lnTo>
                  <a:lnTo>
                    <a:pt x="2214" y="2410"/>
                  </a:lnTo>
                  <a:lnTo>
                    <a:pt x="2184" y="2423"/>
                  </a:lnTo>
                  <a:lnTo>
                    <a:pt x="2184" y="2423"/>
                  </a:lnTo>
                  <a:lnTo>
                    <a:pt x="2153" y="2436"/>
                  </a:lnTo>
                  <a:lnTo>
                    <a:pt x="2123" y="2450"/>
                  </a:lnTo>
                  <a:lnTo>
                    <a:pt x="2093" y="2466"/>
                  </a:lnTo>
                  <a:lnTo>
                    <a:pt x="2064" y="2483"/>
                  </a:lnTo>
                  <a:lnTo>
                    <a:pt x="2036" y="2502"/>
                  </a:lnTo>
                  <a:lnTo>
                    <a:pt x="2008" y="2520"/>
                  </a:lnTo>
                  <a:lnTo>
                    <a:pt x="1953" y="2559"/>
                  </a:lnTo>
                  <a:lnTo>
                    <a:pt x="1899" y="2599"/>
                  </a:lnTo>
                  <a:lnTo>
                    <a:pt x="1845" y="2637"/>
                  </a:lnTo>
                  <a:lnTo>
                    <a:pt x="1817" y="2655"/>
                  </a:lnTo>
                  <a:lnTo>
                    <a:pt x="1787" y="2672"/>
                  </a:lnTo>
                  <a:lnTo>
                    <a:pt x="1758" y="2689"/>
                  </a:lnTo>
                  <a:lnTo>
                    <a:pt x="1728" y="2704"/>
                  </a:lnTo>
                  <a:lnTo>
                    <a:pt x="1728" y="2704"/>
                  </a:lnTo>
                  <a:lnTo>
                    <a:pt x="1659" y="2735"/>
                  </a:lnTo>
                  <a:lnTo>
                    <a:pt x="1659" y="2735"/>
                  </a:lnTo>
                  <a:lnTo>
                    <a:pt x="1554" y="2783"/>
                  </a:lnTo>
                  <a:lnTo>
                    <a:pt x="1449" y="2832"/>
                  </a:lnTo>
                  <a:lnTo>
                    <a:pt x="1346" y="2882"/>
                  </a:lnTo>
                  <a:lnTo>
                    <a:pt x="1242" y="2932"/>
                  </a:lnTo>
                  <a:lnTo>
                    <a:pt x="1242" y="2932"/>
                  </a:lnTo>
                  <a:lnTo>
                    <a:pt x="1200" y="2952"/>
                  </a:lnTo>
                  <a:lnTo>
                    <a:pt x="1180" y="2963"/>
                  </a:lnTo>
                  <a:lnTo>
                    <a:pt x="1159" y="2974"/>
                  </a:lnTo>
                  <a:lnTo>
                    <a:pt x="1139" y="2986"/>
                  </a:lnTo>
                  <a:lnTo>
                    <a:pt x="1119" y="2999"/>
                  </a:lnTo>
                  <a:lnTo>
                    <a:pt x="1101" y="3012"/>
                  </a:lnTo>
                  <a:lnTo>
                    <a:pt x="1084" y="3027"/>
                  </a:lnTo>
                  <a:lnTo>
                    <a:pt x="1084" y="3027"/>
                  </a:lnTo>
                  <a:lnTo>
                    <a:pt x="1066" y="3039"/>
                  </a:lnTo>
                  <a:lnTo>
                    <a:pt x="1056" y="3046"/>
                  </a:lnTo>
                  <a:lnTo>
                    <a:pt x="1046" y="3053"/>
                  </a:lnTo>
                  <a:lnTo>
                    <a:pt x="1037" y="3062"/>
                  </a:lnTo>
                  <a:lnTo>
                    <a:pt x="1029" y="3071"/>
                  </a:lnTo>
                  <a:lnTo>
                    <a:pt x="1023" y="3080"/>
                  </a:lnTo>
                  <a:lnTo>
                    <a:pt x="1020" y="3086"/>
                  </a:lnTo>
                  <a:lnTo>
                    <a:pt x="1019" y="3091"/>
                  </a:lnTo>
                  <a:lnTo>
                    <a:pt x="1019" y="3091"/>
                  </a:lnTo>
                  <a:lnTo>
                    <a:pt x="1017" y="3110"/>
                  </a:lnTo>
                  <a:lnTo>
                    <a:pt x="1017" y="3117"/>
                  </a:lnTo>
                  <a:lnTo>
                    <a:pt x="1018" y="3122"/>
                  </a:lnTo>
                  <a:lnTo>
                    <a:pt x="1019" y="3127"/>
                  </a:lnTo>
                  <a:lnTo>
                    <a:pt x="1023" y="3129"/>
                  </a:lnTo>
                  <a:lnTo>
                    <a:pt x="1026" y="3131"/>
                  </a:lnTo>
                  <a:lnTo>
                    <a:pt x="1029" y="3132"/>
                  </a:lnTo>
                  <a:lnTo>
                    <a:pt x="1039" y="3133"/>
                  </a:lnTo>
                  <a:lnTo>
                    <a:pt x="1052" y="3133"/>
                  </a:lnTo>
                  <a:lnTo>
                    <a:pt x="1067" y="3134"/>
                  </a:lnTo>
                  <a:lnTo>
                    <a:pt x="1084" y="3136"/>
                  </a:lnTo>
                  <a:lnTo>
                    <a:pt x="1084" y="3136"/>
                  </a:lnTo>
                  <a:lnTo>
                    <a:pt x="1094" y="3137"/>
                  </a:lnTo>
                  <a:lnTo>
                    <a:pt x="1104" y="3137"/>
                  </a:lnTo>
                  <a:lnTo>
                    <a:pt x="1132" y="3135"/>
                  </a:lnTo>
                  <a:lnTo>
                    <a:pt x="1165" y="3131"/>
                  </a:lnTo>
                  <a:lnTo>
                    <a:pt x="1201" y="3126"/>
                  </a:lnTo>
                  <a:lnTo>
                    <a:pt x="1201" y="3126"/>
                  </a:lnTo>
                  <a:lnTo>
                    <a:pt x="1183" y="3184"/>
                  </a:lnTo>
                  <a:lnTo>
                    <a:pt x="1171" y="3217"/>
                  </a:lnTo>
                  <a:lnTo>
                    <a:pt x="1158" y="3251"/>
                  </a:lnTo>
                  <a:lnTo>
                    <a:pt x="1143" y="3284"/>
                  </a:lnTo>
                  <a:lnTo>
                    <a:pt x="1136" y="3299"/>
                  </a:lnTo>
                  <a:lnTo>
                    <a:pt x="1128" y="3314"/>
                  </a:lnTo>
                  <a:lnTo>
                    <a:pt x="1119" y="3327"/>
                  </a:lnTo>
                  <a:lnTo>
                    <a:pt x="1111" y="3340"/>
                  </a:lnTo>
                  <a:lnTo>
                    <a:pt x="1102" y="3351"/>
                  </a:lnTo>
                  <a:lnTo>
                    <a:pt x="1094" y="3360"/>
                  </a:lnTo>
                  <a:lnTo>
                    <a:pt x="1090" y="3359"/>
                  </a:lnTo>
                  <a:lnTo>
                    <a:pt x="1090" y="3359"/>
                  </a:lnTo>
                  <a:lnTo>
                    <a:pt x="1094" y="3350"/>
                  </a:lnTo>
                  <a:lnTo>
                    <a:pt x="1096" y="3341"/>
                  </a:lnTo>
                  <a:lnTo>
                    <a:pt x="1096" y="3333"/>
                  </a:lnTo>
                  <a:lnTo>
                    <a:pt x="1094" y="3325"/>
                  </a:lnTo>
                  <a:lnTo>
                    <a:pt x="1090" y="3319"/>
                  </a:lnTo>
                  <a:lnTo>
                    <a:pt x="1085" y="3312"/>
                  </a:lnTo>
                  <a:lnTo>
                    <a:pt x="1076" y="3308"/>
                  </a:lnTo>
                  <a:lnTo>
                    <a:pt x="1066" y="3305"/>
                  </a:lnTo>
                  <a:lnTo>
                    <a:pt x="1066" y="3305"/>
                  </a:lnTo>
                  <a:lnTo>
                    <a:pt x="1058" y="3305"/>
                  </a:lnTo>
                  <a:lnTo>
                    <a:pt x="1051" y="3306"/>
                  </a:lnTo>
                  <a:lnTo>
                    <a:pt x="1041" y="3309"/>
                  </a:lnTo>
                  <a:lnTo>
                    <a:pt x="1030" y="3312"/>
                  </a:lnTo>
                  <a:lnTo>
                    <a:pt x="1006" y="3323"/>
                  </a:lnTo>
                  <a:lnTo>
                    <a:pt x="980" y="3336"/>
                  </a:lnTo>
                  <a:lnTo>
                    <a:pt x="931" y="3364"/>
                  </a:lnTo>
                  <a:lnTo>
                    <a:pt x="910" y="3376"/>
                  </a:lnTo>
                  <a:lnTo>
                    <a:pt x="893" y="3385"/>
                  </a:lnTo>
                  <a:lnTo>
                    <a:pt x="893" y="3385"/>
                  </a:lnTo>
                  <a:lnTo>
                    <a:pt x="840" y="3407"/>
                  </a:lnTo>
                  <a:lnTo>
                    <a:pt x="785" y="3429"/>
                  </a:lnTo>
                  <a:lnTo>
                    <a:pt x="731" y="3450"/>
                  </a:lnTo>
                  <a:lnTo>
                    <a:pt x="676" y="3471"/>
                  </a:lnTo>
                  <a:lnTo>
                    <a:pt x="676" y="3471"/>
                  </a:lnTo>
                  <a:lnTo>
                    <a:pt x="640" y="3483"/>
                  </a:lnTo>
                  <a:lnTo>
                    <a:pt x="603" y="3495"/>
                  </a:lnTo>
                  <a:lnTo>
                    <a:pt x="530" y="3517"/>
                  </a:lnTo>
                  <a:lnTo>
                    <a:pt x="495" y="3530"/>
                  </a:lnTo>
                  <a:lnTo>
                    <a:pt x="459" y="3544"/>
                  </a:lnTo>
                  <a:lnTo>
                    <a:pt x="425" y="3559"/>
                  </a:lnTo>
                  <a:lnTo>
                    <a:pt x="407" y="3568"/>
                  </a:lnTo>
                  <a:lnTo>
                    <a:pt x="391" y="3577"/>
                  </a:lnTo>
                  <a:lnTo>
                    <a:pt x="389" y="3572"/>
                  </a:lnTo>
                  <a:lnTo>
                    <a:pt x="389" y="3572"/>
                  </a:lnTo>
                  <a:lnTo>
                    <a:pt x="411" y="3560"/>
                  </a:lnTo>
                  <a:lnTo>
                    <a:pt x="411" y="3560"/>
                  </a:lnTo>
                  <a:lnTo>
                    <a:pt x="434" y="3544"/>
                  </a:lnTo>
                  <a:lnTo>
                    <a:pt x="458" y="3528"/>
                  </a:lnTo>
                  <a:lnTo>
                    <a:pt x="482" y="3510"/>
                  </a:lnTo>
                  <a:lnTo>
                    <a:pt x="504" y="3491"/>
                  </a:lnTo>
                  <a:lnTo>
                    <a:pt x="526" y="3471"/>
                  </a:lnTo>
                  <a:lnTo>
                    <a:pt x="547" y="3450"/>
                  </a:lnTo>
                  <a:lnTo>
                    <a:pt x="569" y="3429"/>
                  </a:lnTo>
                  <a:lnTo>
                    <a:pt x="589" y="3407"/>
                  </a:lnTo>
                  <a:lnTo>
                    <a:pt x="629" y="3362"/>
                  </a:lnTo>
                  <a:lnTo>
                    <a:pt x="667" y="3316"/>
                  </a:lnTo>
                  <a:lnTo>
                    <a:pt x="704" y="3269"/>
                  </a:lnTo>
                  <a:lnTo>
                    <a:pt x="738" y="3223"/>
                  </a:lnTo>
                  <a:lnTo>
                    <a:pt x="738" y="3223"/>
                  </a:lnTo>
                  <a:lnTo>
                    <a:pt x="762" y="3190"/>
                  </a:lnTo>
                  <a:lnTo>
                    <a:pt x="784" y="3159"/>
                  </a:lnTo>
                  <a:lnTo>
                    <a:pt x="794" y="3144"/>
                  </a:lnTo>
                  <a:lnTo>
                    <a:pt x="804" y="3128"/>
                  </a:lnTo>
                  <a:lnTo>
                    <a:pt x="812" y="3113"/>
                  </a:lnTo>
                  <a:lnTo>
                    <a:pt x="821" y="3096"/>
                  </a:lnTo>
                  <a:lnTo>
                    <a:pt x="828" y="3080"/>
                  </a:lnTo>
                  <a:lnTo>
                    <a:pt x="834" y="3063"/>
                  </a:lnTo>
                  <a:lnTo>
                    <a:pt x="838" y="3047"/>
                  </a:lnTo>
                  <a:lnTo>
                    <a:pt x="843" y="3028"/>
                  </a:lnTo>
                  <a:lnTo>
                    <a:pt x="845" y="3010"/>
                  </a:lnTo>
                  <a:lnTo>
                    <a:pt x="846" y="2991"/>
                  </a:lnTo>
                  <a:lnTo>
                    <a:pt x="846" y="2971"/>
                  </a:lnTo>
                  <a:lnTo>
                    <a:pt x="844" y="2951"/>
                  </a:lnTo>
                  <a:lnTo>
                    <a:pt x="844" y="2951"/>
                  </a:lnTo>
                  <a:lnTo>
                    <a:pt x="842" y="2931"/>
                  </a:lnTo>
                  <a:lnTo>
                    <a:pt x="837" y="2911"/>
                  </a:lnTo>
                  <a:lnTo>
                    <a:pt x="837" y="2911"/>
                  </a:lnTo>
                  <a:lnTo>
                    <a:pt x="830" y="2882"/>
                  </a:lnTo>
                  <a:lnTo>
                    <a:pt x="825" y="2868"/>
                  </a:lnTo>
                  <a:lnTo>
                    <a:pt x="820" y="2853"/>
                  </a:lnTo>
                  <a:lnTo>
                    <a:pt x="815" y="2839"/>
                  </a:lnTo>
                  <a:lnTo>
                    <a:pt x="808" y="2826"/>
                  </a:lnTo>
                  <a:lnTo>
                    <a:pt x="801" y="2813"/>
                  </a:lnTo>
                  <a:lnTo>
                    <a:pt x="792" y="2800"/>
                  </a:lnTo>
                  <a:lnTo>
                    <a:pt x="783" y="2789"/>
                  </a:lnTo>
                  <a:lnTo>
                    <a:pt x="774" y="2778"/>
                  </a:lnTo>
                  <a:lnTo>
                    <a:pt x="764" y="2768"/>
                  </a:lnTo>
                  <a:lnTo>
                    <a:pt x="752" y="2760"/>
                  </a:lnTo>
                  <a:lnTo>
                    <a:pt x="740" y="2752"/>
                  </a:lnTo>
                  <a:lnTo>
                    <a:pt x="727" y="2746"/>
                  </a:lnTo>
                  <a:lnTo>
                    <a:pt x="713" y="2741"/>
                  </a:lnTo>
                  <a:lnTo>
                    <a:pt x="698" y="2739"/>
                  </a:lnTo>
                  <a:lnTo>
                    <a:pt x="698" y="2739"/>
                  </a:lnTo>
                  <a:lnTo>
                    <a:pt x="687" y="2737"/>
                  </a:lnTo>
                  <a:lnTo>
                    <a:pt x="678" y="2737"/>
                  </a:lnTo>
                  <a:lnTo>
                    <a:pt x="667" y="2737"/>
                  </a:lnTo>
                  <a:lnTo>
                    <a:pt x="656" y="2738"/>
                  </a:lnTo>
                  <a:lnTo>
                    <a:pt x="645" y="2740"/>
                  </a:lnTo>
                  <a:lnTo>
                    <a:pt x="635" y="2744"/>
                  </a:lnTo>
                  <a:lnTo>
                    <a:pt x="613" y="2750"/>
                  </a:lnTo>
                  <a:lnTo>
                    <a:pt x="593" y="2759"/>
                  </a:lnTo>
                  <a:lnTo>
                    <a:pt x="572" y="2768"/>
                  </a:lnTo>
                  <a:lnTo>
                    <a:pt x="533" y="2789"/>
                  </a:lnTo>
                  <a:lnTo>
                    <a:pt x="533" y="2789"/>
                  </a:lnTo>
                  <a:lnTo>
                    <a:pt x="496" y="2807"/>
                  </a:lnTo>
                  <a:lnTo>
                    <a:pt x="496" y="2807"/>
                  </a:lnTo>
                  <a:lnTo>
                    <a:pt x="435" y="2836"/>
                  </a:lnTo>
                  <a:lnTo>
                    <a:pt x="373" y="2864"/>
                  </a:lnTo>
                  <a:lnTo>
                    <a:pt x="249" y="2921"/>
                  </a:lnTo>
                  <a:lnTo>
                    <a:pt x="249" y="2921"/>
                  </a:lnTo>
                  <a:lnTo>
                    <a:pt x="211" y="2941"/>
                  </a:lnTo>
                  <a:lnTo>
                    <a:pt x="193" y="2951"/>
                  </a:lnTo>
                  <a:lnTo>
                    <a:pt x="176" y="2959"/>
                  </a:lnTo>
                  <a:lnTo>
                    <a:pt x="157" y="2968"/>
                  </a:lnTo>
                  <a:lnTo>
                    <a:pt x="138" y="2974"/>
                  </a:lnTo>
                  <a:lnTo>
                    <a:pt x="119" y="2980"/>
                  </a:lnTo>
                  <a:lnTo>
                    <a:pt x="97" y="2984"/>
                  </a:lnTo>
                  <a:lnTo>
                    <a:pt x="97" y="2984"/>
                  </a:lnTo>
                  <a:lnTo>
                    <a:pt x="83" y="2985"/>
                  </a:lnTo>
                  <a:lnTo>
                    <a:pt x="70" y="2986"/>
                  </a:lnTo>
                  <a:lnTo>
                    <a:pt x="58" y="2986"/>
                  </a:lnTo>
                  <a:lnTo>
                    <a:pt x="46" y="2986"/>
                  </a:lnTo>
                  <a:lnTo>
                    <a:pt x="35" y="2985"/>
                  </a:lnTo>
                  <a:lnTo>
                    <a:pt x="23" y="2983"/>
                  </a:lnTo>
                  <a:lnTo>
                    <a:pt x="0" y="2978"/>
                  </a:lnTo>
                  <a:lnTo>
                    <a:pt x="24" y="2960"/>
                  </a:lnTo>
                  <a:lnTo>
                    <a:pt x="24" y="2960"/>
                  </a:lnTo>
                  <a:lnTo>
                    <a:pt x="22" y="2952"/>
                  </a:lnTo>
                  <a:lnTo>
                    <a:pt x="22" y="2943"/>
                  </a:lnTo>
                  <a:lnTo>
                    <a:pt x="22" y="2933"/>
                  </a:lnTo>
                  <a:lnTo>
                    <a:pt x="23" y="2925"/>
                  </a:lnTo>
                  <a:lnTo>
                    <a:pt x="24" y="2916"/>
                  </a:lnTo>
                  <a:lnTo>
                    <a:pt x="27" y="2909"/>
                  </a:lnTo>
                  <a:lnTo>
                    <a:pt x="30" y="2900"/>
                  </a:lnTo>
                  <a:lnTo>
                    <a:pt x="35" y="2891"/>
                  </a:lnTo>
                  <a:lnTo>
                    <a:pt x="45" y="2875"/>
                  </a:lnTo>
                  <a:lnTo>
                    <a:pt x="57" y="2860"/>
                  </a:lnTo>
                  <a:lnTo>
                    <a:pt x="72" y="2845"/>
                  </a:lnTo>
                  <a:lnTo>
                    <a:pt x="88" y="2831"/>
                  </a:lnTo>
                  <a:lnTo>
                    <a:pt x="105" y="2817"/>
                  </a:lnTo>
                  <a:lnTo>
                    <a:pt x="123" y="2804"/>
                  </a:lnTo>
                  <a:lnTo>
                    <a:pt x="140" y="2792"/>
                  </a:lnTo>
                  <a:lnTo>
                    <a:pt x="158" y="2781"/>
                  </a:lnTo>
                  <a:lnTo>
                    <a:pt x="192" y="2761"/>
                  </a:lnTo>
                  <a:lnTo>
                    <a:pt x="219" y="2746"/>
                  </a:lnTo>
                  <a:lnTo>
                    <a:pt x="219" y="2746"/>
                  </a:lnTo>
                  <a:lnTo>
                    <a:pt x="318" y="2686"/>
                  </a:lnTo>
                  <a:lnTo>
                    <a:pt x="370" y="2657"/>
                  </a:lnTo>
                  <a:lnTo>
                    <a:pt x="421" y="2629"/>
                  </a:lnTo>
                  <a:lnTo>
                    <a:pt x="474" y="2603"/>
                  </a:lnTo>
                  <a:lnTo>
                    <a:pt x="500" y="2591"/>
                  </a:lnTo>
                  <a:lnTo>
                    <a:pt x="527" y="2580"/>
                  </a:lnTo>
                  <a:lnTo>
                    <a:pt x="554" y="2569"/>
                  </a:lnTo>
                  <a:lnTo>
                    <a:pt x="581" y="2559"/>
                  </a:lnTo>
                  <a:lnTo>
                    <a:pt x="609" y="2550"/>
                  </a:lnTo>
                  <a:lnTo>
                    <a:pt x="636" y="2543"/>
                  </a:lnTo>
                  <a:lnTo>
                    <a:pt x="636" y="2543"/>
                  </a:lnTo>
                  <a:lnTo>
                    <a:pt x="684" y="2532"/>
                  </a:lnTo>
                  <a:lnTo>
                    <a:pt x="731" y="2523"/>
                  </a:lnTo>
                  <a:lnTo>
                    <a:pt x="777" y="2515"/>
                  </a:lnTo>
                  <a:lnTo>
                    <a:pt x="821" y="2506"/>
                  </a:lnTo>
                  <a:lnTo>
                    <a:pt x="864" y="2495"/>
                  </a:lnTo>
                  <a:lnTo>
                    <a:pt x="887" y="2489"/>
                  </a:lnTo>
                  <a:lnTo>
                    <a:pt x="908" y="2481"/>
                  </a:lnTo>
                  <a:lnTo>
                    <a:pt x="930" y="2473"/>
                  </a:lnTo>
                  <a:lnTo>
                    <a:pt x="951" y="2464"/>
                  </a:lnTo>
                  <a:lnTo>
                    <a:pt x="974" y="2453"/>
                  </a:lnTo>
                  <a:lnTo>
                    <a:pt x="996" y="2440"/>
                  </a:lnTo>
                  <a:lnTo>
                    <a:pt x="996" y="2440"/>
                  </a:lnTo>
                  <a:lnTo>
                    <a:pt x="1020" y="2426"/>
                  </a:lnTo>
                  <a:lnTo>
                    <a:pt x="1045" y="2410"/>
                  </a:lnTo>
                  <a:lnTo>
                    <a:pt x="1069" y="2395"/>
                  </a:lnTo>
                  <a:lnTo>
                    <a:pt x="1091" y="2379"/>
                  </a:lnTo>
                  <a:lnTo>
                    <a:pt x="1138" y="2344"/>
                  </a:lnTo>
                  <a:lnTo>
                    <a:pt x="1182" y="2308"/>
                  </a:lnTo>
                  <a:lnTo>
                    <a:pt x="1226" y="2270"/>
                  </a:lnTo>
                  <a:lnTo>
                    <a:pt x="1269" y="2231"/>
                  </a:lnTo>
                  <a:lnTo>
                    <a:pt x="1311" y="2192"/>
                  </a:lnTo>
                  <a:lnTo>
                    <a:pt x="1353" y="2151"/>
                  </a:lnTo>
                  <a:lnTo>
                    <a:pt x="1436" y="2070"/>
                  </a:lnTo>
                  <a:lnTo>
                    <a:pt x="1519" y="1989"/>
                  </a:lnTo>
                  <a:lnTo>
                    <a:pt x="1561" y="1949"/>
                  </a:lnTo>
                  <a:lnTo>
                    <a:pt x="1603" y="1910"/>
                  </a:lnTo>
                  <a:lnTo>
                    <a:pt x="1647" y="1873"/>
                  </a:lnTo>
                  <a:lnTo>
                    <a:pt x="1692" y="1837"/>
                  </a:lnTo>
                  <a:lnTo>
                    <a:pt x="1692" y="1837"/>
                  </a:lnTo>
                  <a:lnTo>
                    <a:pt x="1819" y="1738"/>
                  </a:lnTo>
                  <a:lnTo>
                    <a:pt x="1882" y="1688"/>
                  </a:lnTo>
                  <a:lnTo>
                    <a:pt x="1946" y="1640"/>
                  </a:lnTo>
                  <a:lnTo>
                    <a:pt x="2010" y="1592"/>
                  </a:lnTo>
                  <a:lnTo>
                    <a:pt x="2075" y="1546"/>
                  </a:lnTo>
                  <a:lnTo>
                    <a:pt x="2141" y="1499"/>
                  </a:lnTo>
                  <a:lnTo>
                    <a:pt x="2208" y="1453"/>
                  </a:lnTo>
                  <a:lnTo>
                    <a:pt x="2208" y="1453"/>
                  </a:lnTo>
                  <a:lnTo>
                    <a:pt x="2232" y="1436"/>
                  </a:lnTo>
                  <a:lnTo>
                    <a:pt x="2256" y="1418"/>
                  </a:lnTo>
                  <a:lnTo>
                    <a:pt x="2280" y="1400"/>
                  </a:lnTo>
                  <a:lnTo>
                    <a:pt x="2302" y="1382"/>
                  </a:lnTo>
                  <a:lnTo>
                    <a:pt x="2325" y="1363"/>
                  </a:lnTo>
                  <a:lnTo>
                    <a:pt x="2347" y="1344"/>
                  </a:lnTo>
                  <a:lnTo>
                    <a:pt x="2367" y="1324"/>
                  </a:lnTo>
                  <a:lnTo>
                    <a:pt x="2388" y="1304"/>
                  </a:lnTo>
                  <a:lnTo>
                    <a:pt x="2407" y="1283"/>
                  </a:lnTo>
                  <a:lnTo>
                    <a:pt x="2425" y="1263"/>
                  </a:lnTo>
                  <a:lnTo>
                    <a:pt x="2444" y="1241"/>
                  </a:lnTo>
                  <a:lnTo>
                    <a:pt x="2461" y="1220"/>
                  </a:lnTo>
                  <a:lnTo>
                    <a:pt x="2477" y="1197"/>
                  </a:lnTo>
                  <a:lnTo>
                    <a:pt x="2493" y="1174"/>
                  </a:lnTo>
                  <a:lnTo>
                    <a:pt x="2508" y="1152"/>
                  </a:lnTo>
                  <a:lnTo>
                    <a:pt x="2523" y="1128"/>
                  </a:lnTo>
                  <a:lnTo>
                    <a:pt x="2537" y="1104"/>
                  </a:lnTo>
                  <a:lnTo>
                    <a:pt x="2550" y="1079"/>
                  </a:lnTo>
                  <a:lnTo>
                    <a:pt x="2563" y="1055"/>
                  </a:lnTo>
                  <a:lnTo>
                    <a:pt x="2575" y="1030"/>
                  </a:lnTo>
                  <a:lnTo>
                    <a:pt x="2586" y="1005"/>
                  </a:lnTo>
                  <a:lnTo>
                    <a:pt x="2597" y="979"/>
                  </a:lnTo>
                  <a:lnTo>
                    <a:pt x="2606" y="952"/>
                  </a:lnTo>
                  <a:lnTo>
                    <a:pt x="2615" y="926"/>
                  </a:lnTo>
                  <a:lnTo>
                    <a:pt x="2623" y="899"/>
                  </a:lnTo>
                  <a:lnTo>
                    <a:pt x="2631" y="871"/>
                  </a:lnTo>
                  <a:lnTo>
                    <a:pt x="2639" y="843"/>
                  </a:lnTo>
                  <a:lnTo>
                    <a:pt x="2645" y="815"/>
                  </a:lnTo>
                  <a:lnTo>
                    <a:pt x="2650" y="787"/>
                  </a:lnTo>
                  <a:lnTo>
                    <a:pt x="2655" y="758"/>
                  </a:lnTo>
                  <a:lnTo>
                    <a:pt x="2659" y="729"/>
                  </a:lnTo>
                  <a:lnTo>
                    <a:pt x="2662" y="698"/>
                  </a:lnTo>
                  <a:lnTo>
                    <a:pt x="2662" y="698"/>
                  </a:lnTo>
                  <a:lnTo>
                    <a:pt x="2674" y="612"/>
                  </a:lnTo>
                  <a:lnTo>
                    <a:pt x="2687" y="525"/>
                  </a:lnTo>
                  <a:lnTo>
                    <a:pt x="2715" y="351"/>
                  </a:lnTo>
                  <a:lnTo>
                    <a:pt x="2728" y="264"/>
                  </a:lnTo>
                  <a:lnTo>
                    <a:pt x="2739" y="177"/>
                  </a:lnTo>
                  <a:lnTo>
                    <a:pt x="2748" y="90"/>
                  </a:lnTo>
                  <a:lnTo>
                    <a:pt x="2752" y="47"/>
                  </a:lnTo>
                  <a:lnTo>
                    <a:pt x="2755" y="3"/>
                  </a:lnTo>
                  <a:lnTo>
                    <a:pt x="2757" y="0"/>
                  </a:lnTo>
                  <a:lnTo>
                    <a:pt x="2757" y="0"/>
                  </a:lnTo>
                  <a:lnTo>
                    <a:pt x="2785" y="18"/>
                  </a:lnTo>
                  <a:lnTo>
                    <a:pt x="2815" y="35"/>
                  </a:lnTo>
                  <a:lnTo>
                    <a:pt x="2845" y="50"/>
                  </a:lnTo>
                  <a:lnTo>
                    <a:pt x="2876" y="66"/>
                  </a:lnTo>
                  <a:lnTo>
                    <a:pt x="2937" y="95"/>
                  </a:lnTo>
                  <a:lnTo>
                    <a:pt x="2967" y="110"/>
                  </a:lnTo>
                  <a:lnTo>
                    <a:pt x="2996" y="125"/>
                  </a:lnTo>
                  <a:lnTo>
                    <a:pt x="2996" y="125"/>
                  </a:lnTo>
                  <a:lnTo>
                    <a:pt x="3025" y="142"/>
                  </a:lnTo>
                  <a:lnTo>
                    <a:pt x="3054" y="158"/>
                  </a:lnTo>
                  <a:lnTo>
                    <a:pt x="3110" y="192"/>
                  </a:lnTo>
                  <a:lnTo>
                    <a:pt x="3224" y="265"/>
                  </a:lnTo>
                  <a:lnTo>
                    <a:pt x="3281" y="299"/>
                  </a:lnTo>
                  <a:lnTo>
                    <a:pt x="3338" y="333"/>
                  </a:lnTo>
                  <a:lnTo>
                    <a:pt x="3367" y="349"/>
                  </a:lnTo>
                  <a:lnTo>
                    <a:pt x="3396" y="364"/>
                  </a:lnTo>
                  <a:lnTo>
                    <a:pt x="3426" y="378"/>
                  </a:lnTo>
                  <a:lnTo>
                    <a:pt x="3456" y="391"/>
                  </a:lnTo>
                  <a:lnTo>
                    <a:pt x="3456" y="391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731AF3CC-12A0-98C3-7F76-94730EEFB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2" y="438"/>
              <a:ext cx="38" cy="52"/>
            </a:xfrm>
            <a:custGeom>
              <a:avLst/>
              <a:gdLst>
                <a:gd name="T0" fmla="*/ 135 w 152"/>
                <a:gd name="T1" fmla="*/ 74 h 206"/>
                <a:gd name="T2" fmla="*/ 144 w 152"/>
                <a:gd name="T3" fmla="*/ 95 h 206"/>
                <a:gd name="T4" fmla="*/ 148 w 152"/>
                <a:gd name="T5" fmla="*/ 115 h 206"/>
                <a:gd name="T6" fmla="*/ 152 w 152"/>
                <a:gd name="T7" fmla="*/ 135 h 206"/>
                <a:gd name="T8" fmla="*/ 151 w 152"/>
                <a:gd name="T9" fmla="*/ 153 h 206"/>
                <a:gd name="T10" fmla="*/ 147 w 152"/>
                <a:gd name="T11" fmla="*/ 169 h 206"/>
                <a:gd name="T12" fmla="*/ 142 w 152"/>
                <a:gd name="T13" fmla="*/ 182 h 206"/>
                <a:gd name="T14" fmla="*/ 133 w 152"/>
                <a:gd name="T15" fmla="*/ 194 h 206"/>
                <a:gd name="T16" fmla="*/ 123 w 152"/>
                <a:gd name="T17" fmla="*/ 201 h 206"/>
                <a:gd name="T18" fmla="*/ 116 w 152"/>
                <a:gd name="T19" fmla="*/ 204 h 206"/>
                <a:gd name="T20" fmla="*/ 102 w 152"/>
                <a:gd name="T21" fmla="*/ 206 h 206"/>
                <a:gd name="T22" fmla="*/ 88 w 152"/>
                <a:gd name="T23" fmla="*/ 203 h 206"/>
                <a:gd name="T24" fmla="*/ 73 w 152"/>
                <a:gd name="T25" fmla="*/ 197 h 206"/>
                <a:gd name="T26" fmla="*/ 59 w 152"/>
                <a:gd name="T27" fmla="*/ 187 h 206"/>
                <a:gd name="T28" fmla="*/ 45 w 152"/>
                <a:gd name="T29" fmla="*/ 175 h 206"/>
                <a:gd name="T30" fmla="*/ 32 w 152"/>
                <a:gd name="T31" fmla="*/ 159 h 206"/>
                <a:gd name="T32" fmla="*/ 20 w 152"/>
                <a:gd name="T33" fmla="*/ 141 h 206"/>
                <a:gd name="T34" fmla="*/ 16 w 152"/>
                <a:gd name="T35" fmla="*/ 131 h 206"/>
                <a:gd name="T36" fmla="*/ 7 w 152"/>
                <a:gd name="T37" fmla="*/ 111 h 206"/>
                <a:gd name="T38" fmla="*/ 2 w 152"/>
                <a:gd name="T39" fmla="*/ 90 h 206"/>
                <a:gd name="T40" fmla="*/ 0 w 152"/>
                <a:gd name="T41" fmla="*/ 71 h 206"/>
                <a:gd name="T42" fmla="*/ 0 w 152"/>
                <a:gd name="T43" fmla="*/ 53 h 206"/>
                <a:gd name="T44" fmla="*/ 3 w 152"/>
                <a:gd name="T45" fmla="*/ 36 h 206"/>
                <a:gd name="T46" fmla="*/ 9 w 152"/>
                <a:gd name="T47" fmla="*/ 22 h 206"/>
                <a:gd name="T48" fmla="*/ 18 w 152"/>
                <a:gd name="T49" fmla="*/ 12 h 206"/>
                <a:gd name="T50" fmla="*/ 29 w 152"/>
                <a:gd name="T51" fmla="*/ 4 h 206"/>
                <a:gd name="T52" fmla="*/ 35 w 152"/>
                <a:gd name="T53" fmla="*/ 2 h 206"/>
                <a:gd name="T54" fmla="*/ 49 w 152"/>
                <a:gd name="T55" fmla="*/ 0 h 206"/>
                <a:gd name="T56" fmla="*/ 63 w 152"/>
                <a:gd name="T57" fmla="*/ 2 h 206"/>
                <a:gd name="T58" fmla="*/ 77 w 152"/>
                <a:gd name="T59" fmla="*/ 8 h 206"/>
                <a:gd name="T60" fmla="*/ 92 w 152"/>
                <a:gd name="T61" fmla="*/ 18 h 206"/>
                <a:gd name="T62" fmla="*/ 106 w 152"/>
                <a:gd name="T63" fmla="*/ 31 h 206"/>
                <a:gd name="T64" fmla="*/ 119 w 152"/>
                <a:gd name="T65" fmla="*/ 46 h 206"/>
                <a:gd name="T66" fmla="*/ 130 w 152"/>
                <a:gd name="T67" fmla="*/ 64 h 206"/>
                <a:gd name="T68" fmla="*/ 135 w 152"/>
                <a:gd name="T69" fmla="*/ 74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2" h="206">
                  <a:moveTo>
                    <a:pt x="135" y="74"/>
                  </a:moveTo>
                  <a:lnTo>
                    <a:pt x="135" y="74"/>
                  </a:lnTo>
                  <a:lnTo>
                    <a:pt x="140" y="85"/>
                  </a:lnTo>
                  <a:lnTo>
                    <a:pt x="144" y="95"/>
                  </a:lnTo>
                  <a:lnTo>
                    <a:pt x="146" y="104"/>
                  </a:lnTo>
                  <a:lnTo>
                    <a:pt x="148" y="115"/>
                  </a:lnTo>
                  <a:lnTo>
                    <a:pt x="151" y="125"/>
                  </a:lnTo>
                  <a:lnTo>
                    <a:pt x="152" y="135"/>
                  </a:lnTo>
                  <a:lnTo>
                    <a:pt x="152" y="143"/>
                  </a:lnTo>
                  <a:lnTo>
                    <a:pt x="151" y="153"/>
                  </a:lnTo>
                  <a:lnTo>
                    <a:pt x="149" y="160"/>
                  </a:lnTo>
                  <a:lnTo>
                    <a:pt x="147" y="169"/>
                  </a:lnTo>
                  <a:lnTo>
                    <a:pt x="145" y="176"/>
                  </a:lnTo>
                  <a:lnTo>
                    <a:pt x="142" y="182"/>
                  </a:lnTo>
                  <a:lnTo>
                    <a:pt x="138" y="189"/>
                  </a:lnTo>
                  <a:lnTo>
                    <a:pt x="133" y="194"/>
                  </a:lnTo>
                  <a:lnTo>
                    <a:pt x="128" y="198"/>
                  </a:lnTo>
                  <a:lnTo>
                    <a:pt x="123" y="201"/>
                  </a:lnTo>
                  <a:lnTo>
                    <a:pt x="123" y="201"/>
                  </a:lnTo>
                  <a:lnTo>
                    <a:pt x="116" y="204"/>
                  </a:lnTo>
                  <a:lnTo>
                    <a:pt x="110" y="205"/>
                  </a:lnTo>
                  <a:lnTo>
                    <a:pt x="102" y="206"/>
                  </a:lnTo>
                  <a:lnTo>
                    <a:pt x="96" y="205"/>
                  </a:lnTo>
                  <a:lnTo>
                    <a:pt x="88" y="203"/>
                  </a:lnTo>
                  <a:lnTo>
                    <a:pt x="80" y="200"/>
                  </a:lnTo>
                  <a:lnTo>
                    <a:pt x="73" y="197"/>
                  </a:lnTo>
                  <a:lnTo>
                    <a:pt x="66" y="193"/>
                  </a:lnTo>
                  <a:lnTo>
                    <a:pt x="59" y="187"/>
                  </a:lnTo>
                  <a:lnTo>
                    <a:pt x="51" y="181"/>
                  </a:lnTo>
                  <a:lnTo>
                    <a:pt x="45" y="175"/>
                  </a:lnTo>
                  <a:lnTo>
                    <a:pt x="38" y="167"/>
                  </a:lnTo>
                  <a:lnTo>
                    <a:pt x="32" y="159"/>
                  </a:lnTo>
                  <a:lnTo>
                    <a:pt x="27" y="151"/>
                  </a:lnTo>
                  <a:lnTo>
                    <a:pt x="20" y="141"/>
                  </a:lnTo>
                  <a:lnTo>
                    <a:pt x="16" y="131"/>
                  </a:lnTo>
                  <a:lnTo>
                    <a:pt x="16" y="131"/>
                  </a:lnTo>
                  <a:lnTo>
                    <a:pt x="12" y="121"/>
                  </a:lnTo>
                  <a:lnTo>
                    <a:pt x="7" y="111"/>
                  </a:lnTo>
                  <a:lnTo>
                    <a:pt x="4" y="100"/>
                  </a:lnTo>
                  <a:lnTo>
                    <a:pt x="2" y="90"/>
                  </a:lnTo>
                  <a:lnTo>
                    <a:pt x="1" y="81"/>
                  </a:lnTo>
                  <a:lnTo>
                    <a:pt x="0" y="71"/>
                  </a:lnTo>
                  <a:lnTo>
                    <a:pt x="0" y="61"/>
                  </a:lnTo>
                  <a:lnTo>
                    <a:pt x="0" y="53"/>
                  </a:lnTo>
                  <a:lnTo>
                    <a:pt x="2" y="44"/>
                  </a:lnTo>
                  <a:lnTo>
                    <a:pt x="3" y="36"/>
                  </a:lnTo>
                  <a:lnTo>
                    <a:pt x="6" y="29"/>
                  </a:lnTo>
                  <a:lnTo>
                    <a:pt x="9" y="22"/>
                  </a:lnTo>
                  <a:lnTo>
                    <a:pt x="13" y="17"/>
                  </a:lnTo>
                  <a:lnTo>
                    <a:pt x="18" y="12"/>
                  </a:lnTo>
                  <a:lnTo>
                    <a:pt x="23" y="7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35" y="2"/>
                  </a:lnTo>
                  <a:lnTo>
                    <a:pt x="42" y="0"/>
                  </a:lnTo>
                  <a:lnTo>
                    <a:pt x="49" y="0"/>
                  </a:lnTo>
                  <a:lnTo>
                    <a:pt x="56" y="1"/>
                  </a:lnTo>
                  <a:lnTo>
                    <a:pt x="63" y="2"/>
                  </a:lnTo>
                  <a:lnTo>
                    <a:pt x="71" y="5"/>
                  </a:lnTo>
                  <a:lnTo>
                    <a:pt x="77" y="8"/>
                  </a:lnTo>
                  <a:lnTo>
                    <a:pt x="85" y="13"/>
                  </a:lnTo>
                  <a:lnTo>
                    <a:pt x="92" y="18"/>
                  </a:lnTo>
                  <a:lnTo>
                    <a:pt x="99" y="23"/>
                  </a:lnTo>
                  <a:lnTo>
                    <a:pt x="106" y="31"/>
                  </a:lnTo>
                  <a:lnTo>
                    <a:pt x="113" y="37"/>
                  </a:lnTo>
                  <a:lnTo>
                    <a:pt x="119" y="46"/>
                  </a:lnTo>
                  <a:lnTo>
                    <a:pt x="125" y="55"/>
                  </a:lnTo>
                  <a:lnTo>
                    <a:pt x="130" y="64"/>
                  </a:lnTo>
                  <a:lnTo>
                    <a:pt x="135" y="74"/>
                  </a:lnTo>
                  <a:lnTo>
                    <a:pt x="135" y="74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A1F2402-30CB-5994-D1F3-0DA6C38E18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3" y="488"/>
              <a:ext cx="27" cy="49"/>
            </a:xfrm>
            <a:custGeom>
              <a:avLst/>
              <a:gdLst>
                <a:gd name="T0" fmla="*/ 85 w 111"/>
                <a:gd name="T1" fmla="*/ 85 h 200"/>
                <a:gd name="T2" fmla="*/ 85 w 111"/>
                <a:gd name="T3" fmla="*/ 85 h 200"/>
                <a:gd name="T4" fmla="*/ 94 w 111"/>
                <a:gd name="T5" fmla="*/ 106 h 200"/>
                <a:gd name="T6" fmla="*/ 101 w 111"/>
                <a:gd name="T7" fmla="*/ 125 h 200"/>
                <a:gd name="T8" fmla="*/ 106 w 111"/>
                <a:gd name="T9" fmla="*/ 144 h 200"/>
                <a:gd name="T10" fmla="*/ 109 w 111"/>
                <a:gd name="T11" fmla="*/ 160 h 200"/>
                <a:gd name="T12" fmla="*/ 111 w 111"/>
                <a:gd name="T13" fmla="*/ 174 h 200"/>
                <a:gd name="T14" fmla="*/ 110 w 111"/>
                <a:gd name="T15" fmla="*/ 185 h 200"/>
                <a:gd name="T16" fmla="*/ 109 w 111"/>
                <a:gd name="T17" fmla="*/ 190 h 200"/>
                <a:gd name="T18" fmla="*/ 107 w 111"/>
                <a:gd name="T19" fmla="*/ 193 h 200"/>
                <a:gd name="T20" fmla="*/ 104 w 111"/>
                <a:gd name="T21" fmla="*/ 197 h 200"/>
                <a:gd name="T22" fmla="*/ 101 w 111"/>
                <a:gd name="T23" fmla="*/ 199 h 200"/>
                <a:gd name="T24" fmla="*/ 101 w 111"/>
                <a:gd name="T25" fmla="*/ 199 h 200"/>
                <a:gd name="T26" fmla="*/ 98 w 111"/>
                <a:gd name="T27" fmla="*/ 200 h 200"/>
                <a:gd name="T28" fmla="*/ 95 w 111"/>
                <a:gd name="T29" fmla="*/ 200 h 200"/>
                <a:gd name="T30" fmla="*/ 90 w 111"/>
                <a:gd name="T31" fmla="*/ 199 h 200"/>
                <a:gd name="T32" fmla="*/ 86 w 111"/>
                <a:gd name="T33" fmla="*/ 197 h 200"/>
                <a:gd name="T34" fmla="*/ 76 w 111"/>
                <a:gd name="T35" fmla="*/ 190 h 200"/>
                <a:gd name="T36" fmla="*/ 67 w 111"/>
                <a:gd name="T37" fmla="*/ 179 h 200"/>
                <a:gd name="T38" fmla="*/ 56 w 111"/>
                <a:gd name="T39" fmla="*/ 166 h 200"/>
                <a:gd name="T40" fmla="*/ 45 w 111"/>
                <a:gd name="T41" fmla="*/ 151 h 200"/>
                <a:gd name="T42" fmla="*/ 35 w 111"/>
                <a:gd name="T43" fmla="*/ 134 h 200"/>
                <a:gd name="T44" fmla="*/ 25 w 111"/>
                <a:gd name="T45" fmla="*/ 113 h 200"/>
                <a:gd name="T46" fmla="*/ 25 w 111"/>
                <a:gd name="T47" fmla="*/ 113 h 200"/>
                <a:gd name="T48" fmla="*/ 16 w 111"/>
                <a:gd name="T49" fmla="*/ 94 h 200"/>
                <a:gd name="T50" fmla="*/ 10 w 111"/>
                <a:gd name="T51" fmla="*/ 75 h 200"/>
                <a:gd name="T52" fmla="*/ 4 w 111"/>
                <a:gd name="T53" fmla="*/ 56 h 200"/>
                <a:gd name="T54" fmla="*/ 1 w 111"/>
                <a:gd name="T55" fmla="*/ 40 h 200"/>
                <a:gd name="T56" fmla="*/ 0 w 111"/>
                <a:gd name="T57" fmla="*/ 26 h 200"/>
                <a:gd name="T58" fmla="*/ 0 w 111"/>
                <a:gd name="T59" fmla="*/ 14 h 200"/>
                <a:gd name="T60" fmla="*/ 1 w 111"/>
                <a:gd name="T61" fmla="*/ 10 h 200"/>
                <a:gd name="T62" fmla="*/ 3 w 111"/>
                <a:gd name="T63" fmla="*/ 5 h 200"/>
                <a:gd name="T64" fmla="*/ 5 w 111"/>
                <a:gd name="T65" fmla="*/ 2 h 200"/>
                <a:gd name="T66" fmla="*/ 9 w 111"/>
                <a:gd name="T67" fmla="*/ 1 h 200"/>
                <a:gd name="T68" fmla="*/ 9 w 111"/>
                <a:gd name="T69" fmla="*/ 1 h 200"/>
                <a:gd name="T70" fmla="*/ 12 w 111"/>
                <a:gd name="T71" fmla="*/ 0 h 200"/>
                <a:gd name="T72" fmla="*/ 15 w 111"/>
                <a:gd name="T73" fmla="*/ 0 h 200"/>
                <a:gd name="T74" fmla="*/ 19 w 111"/>
                <a:gd name="T75" fmla="*/ 1 h 200"/>
                <a:gd name="T76" fmla="*/ 24 w 111"/>
                <a:gd name="T77" fmla="*/ 3 h 200"/>
                <a:gd name="T78" fmla="*/ 33 w 111"/>
                <a:gd name="T79" fmla="*/ 10 h 200"/>
                <a:gd name="T80" fmla="*/ 43 w 111"/>
                <a:gd name="T81" fmla="*/ 20 h 200"/>
                <a:gd name="T82" fmla="*/ 54 w 111"/>
                <a:gd name="T83" fmla="*/ 32 h 200"/>
                <a:gd name="T84" fmla="*/ 65 w 111"/>
                <a:gd name="T85" fmla="*/ 49 h 200"/>
                <a:gd name="T86" fmla="*/ 75 w 111"/>
                <a:gd name="T87" fmla="*/ 66 h 200"/>
                <a:gd name="T88" fmla="*/ 85 w 111"/>
                <a:gd name="T89" fmla="*/ 85 h 200"/>
                <a:gd name="T90" fmla="*/ 85 w 111"/>
                <a:gd name="T91" fmla="*/ 8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1" h="200">
                  <a:moveTo>
                    <a:pt x="85" y="85"/>
                  </a:moveTo>
                  <a:lnTo>
                    <a:pt x="85" y="85"/>
                  </a:lnTo>
                  <a:lnTo>
                    <a:pt x="94" y="106"/>
                  </a:lnTo>
                  <a:lnTo>
                    <a:pt x="101" y="125"/>
                  </a:lnTo>
                  <a:lnTo>
                    <a:pt x="106" y="144"/>
                  </a:lnTo>
                  <a:lnTo>
                    <a:pt x="109" y="160"/>
                  </a:lnTo>
                  <a:lnTo>
                    <a:pt x="111" y="174"/>
                  </a:lnTo>
                  <a:lnTo>
                    <a:pt x="110" y="185"/>
                  </a:lnTo>
                  <a:lnTo>
                    <a:pt x="109" y="190"/>
                  </a:lnTo>
                  <a:lnTo>
                    <a:pt x="107" y="193"/>
                  </a:lnTo>
                  <a:lnTo>
                    <a:pt x="104" y="197"/>
                  </a:lnTo>
                  <a:lnTo>
                    <a:pt x="101" y="199"/>
                  </a:lnTo>
                  <a:lnTo>
                    <a:pt x="101" y="199"/>
                  </a:lnTo>
                  <a:lnTo>
                    <a:pt x="98" y="200"/>
                  </a:lnTo>
                  <a:lnTo>
                    <a:pt x="95" y="200"/>
                  </a:lnTo>
                  <a:lnTo>
                    <a:pt x="90" y="199"/>
                  </a:lnTo>
                  <a:lnTo>
                    <a:pt x="86" y="197"/>
                  </a:lnTo>
                  <a:lnTo>
                    <a:pt x="76" y="190"/>
                  </a:lnTo>
                  <a:lnTo>
                    <a:pt x="67" y="179"/>
                  </a:lnTo>
                  <a:lnTo>
                    <a:pt x="56" y="166"/>
                  </a:lnTo>
                  <a:lnTo>
                    <a:pt x="45" y="151"/>
                  </a:lnTo>
                  <a:lnTo>
                    <a:pt x="35" y="134"/>
                  </a:lnTo>
                  <a:lnTo>
                    <a:pt x="25" y="113"/>
                  </a:lnTo>
                  <a:lnTo>
                    <a:pt x="25" y="113"/>
                  </a:lnTo>
                  <a:lnTo>
                    <a:pt x="16" y="94"/>
                  </a:lnTo>
                  <a:lnTo>
                    <a:pt x="10" y="75"/>
                  </a:lnTo>
                  <a:lnTo>
                    <a:pt x="4" y="56"/>
                  </a:lnTo>
                  <a:lnTo>
                    <a:pt x="1" y="40"/>
                  </a:lnTo>
                  <a:lnTo>
                    <a:pt x="0" y="26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3" y="5"/>
                  </a:lnTo>
                  <a:lnTo>
                    <a:pt x="5" y="2"/>
                  </a:lnTo>
                  <a:lnTo>
                    <a:pt x="9" y="1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9" y="1"/>
                  </a:lnTo>
                  <a:lnTo>
                    <a:pt x="24" y="3"/>
                  </a:lnTo>
                  <a:lnTo>
                    <a:pt x="33" y="10"/>
                  </a:lnTo>
                  <a:lnTo>
                    <a:pt x="43" y="20"/>
                  </a:lnTo>
                  <a:lnTo>
                    <a:pt x="54" y="32"/>
                  </a:lnTo>
                  <a:lnTo>
                    <a:pt x="65" y="49"/>
                  </a:lnTo>
                  <a:lnTo>
                    <a:pt x="75" y="66"/>
                  </a:lnTo>
                  <a:lnTo>
                    <a:pt x="85" y="85"/>
                  </a:lnTo>
                  <a:lnTo>
                    <a:pt x="85" y="85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AB08BB2B-1235-6A21-A094-CFF75FE252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9" y="2742"/>
              <a:ext cx="519" cy="192"/>
            </a:xfrm>
            <a:custGeom>
              <a:avLst/>
              <a:gdLst>
                <a:gd name="T0" fmla="*/ 2040 w 2074"/>
                <a:gd name="T1" fmla="*/ 482 h 767"/>
                <a:gd name="T2" fmla="*/ 2067 w 2074"/>
                <a:gd name="T3" fmla="*/ 562 h 767"/>
                <a:gd name="T4" fmla="*/ 2074 w 2074"/>
                <a:gd name="T5" fmla="*/ 608 h 767"/>
                <a:gd name="T6" fmla="*/ 2071 w 2074"/>
                <a:gd name="T7" fmla="*/ 640 h 767"/>
                <a:gd name="T8" fmla="*/ 2062 w 2074"/>
                <a:gd name="T9" fmla="*/ 668 h 767"/>
                <a:gd name="T10" fmla="*/ 2045 w 2074"/>
                <a:gd name="T11" fmla="*/ 694 h 767"/>
                <a:gd name="T12" fmla="*/ 2020 w 2074"/>
                <a:gd name="T13" fmla="*/ 716 h 767"/>
                <a:gd name="T14" fmla="*/ 1985 w 2074"/>
                <a:gd name="T15" fmla="*/ 736 h 767"/>
                <a:gd name="T16" fmla="*/ 1942 w 2074"/>
                <a:gd name="T17" fmla="*/ 752 h 767"/>
                <a:gd name="T18" fmla="*/ 1890 w 2074"/>
                <a:gd name="T19" fmla="*/ 764 h 767"/>
                <a:gd name="T20" fmla="*/ 1855 w 2074"/>
                <a:gd name="T21" fmla="*/ 751 h 767"/>
                <a:gd name="T22" fmla="*/ 1804 w 2074"/>
                <a:gd name="T23" fmla="*/ 711 h 767"/>
                <a:gd name="T24" fmla="*/ 1775 w 2074"/>
                <a:gd name="T25" fmla="*/ 695 h 767"/>
                <a:gd name="T26" fmla="*/ 1714 w 2074"/>
                <a:gd name="T27" fmla="*/ 670 h 767"/>
                <a:gd name="T28" fmla="*/ 1616 w 2074"/>
                <a:gd name="T29" fmla="*/ 644 h 767"/>
                <a:gd name="T30" fmla="*/ 1483 w 2074"/>
                <a:gd name="T31" fmla="*/ 617 h 767"/>
                <a:gd name="T32" fmla="*/ 1387 w 2074"/>
                <a:gd name="T33" fmla="*/ 588 h 767"/>
                <a:gd name="T34" fmla="*/ 1342 w 2074"/>
                <a:gd name="T35" fmla="*/ 565 h 767"/>
                <a:gd name="T36" fmla="*/ 1299 w 2074"/>
                <a:gd name="T37" fmla="*/ 537 h 767"/>
                <a:gd name="T38" fmla="*/ 1199 w 2074"/>
                <a:gd name="T39" fmla="*/ 457 h 767"/>
                <a:gd name="T40" fmla="*/ 1129 w 2074"/>
                <a:gd name="T41" fmla="*/ 408 h 767"/>
                <a:gd name="T42" fmla="*/ 1056 w 2074"/>
                <a:gd name="T43" fmla="*/ 370 h 767"/>
                <a:gd name="T44" fmla="*/ 974 w 2074"/>
                <a:gd name="T45" fmla="*/ 347 h 767"/>
                <a:gd name="T46" fmla="*/ 877 w 2074"/>
                <a:gd name="T47" fmla="*/ 343 h 767"/>
                <a:gd name="T48" fmla="*/ 658 w 2074"/>
                <a:gd name="T49" fmla="*/ 361 h 767"/>
                <a:gd name="T50" fmla="*/ 219 w 2074"/>
                <a:gd name="T51" fmla="*/ 400 h 767"/>
                <a:gd name="T52" fmla="*/ 0 w 2074"/>
                <a:gd name="T53" fmla="*/ 413 h 767"/>
                <a:gd name="T54" fmla="*/ 48 w 2074"/>
                <a:gd name="T55" fmla="*/ 319 h 767"/>
                <a:gd name="T56" fmla="*/ 119 w 2074"/>
                <a:gd name="T57" fmla="*/ 169 h 767"/>
                <a:gd name="T58" fmla="*/ 180 w 2074"/>
                <a:gd name="T59" fmla="*/ 11 h 767"/>
                <a:gd name="T60" fmla="*/ 390 w 2074"/>
                <a:gd name="T61" fmla="*/ 8 h 767"/>
                <a:gd name="T62" fmla="*/ 917 w 2074"/>
                <a:gd name="T63" fmla="*/ 1 h 767"/>
                <a:gd name="T64" fmla="*/ 1088 w 2074"/>
                <a:gd name="T65" fmla="*/ 0 h 767"/>
                <a:gd name="T66" fmla="*/ 1170 w 2074"/>
                <a:gd name="T67" fmla="*/ 4 h 767"/>
                <a:gd name="T68" fmla="*/ 1217 w 2074"/>
                <a:gd name="T69" fmla="*/ 15 h 767"/>
                <a:gd name="T70" fmla="*/ 1264 w 2074"/>
                <a:gd name="T71" fmla="*/ 35 h 767"/>
                <a:gd name="T72" fmla="*/ 1292 w 2074"/>
                <a:gd name="T73" fmla="*/ 56 h 767"/>
                <a:gd name="T74" fmla="*/ 1324 w 2074"/>
                <a:gd name="T75" fmla="*/ 93 h 767"/>
                <a:gd name="T76" fmla="*/ 1356 w 2074"/>
                <a:gd name="T77" fmla="*/ 129 h 767"/>
                <a:gd name="T78" fmla="*/ 1376 w 2074"/>
                <a:gd name="T79" fmla="*/ 145 h 767"/>
                <a:gd name="T80" fmla="*/ 1417 w 2074"/>
                <a:gd name="T81" fmla="*/ 168 h 767"/>
                <a:gd name="T82" fmla="*/ 1470 w 2074"/>
                <a:gd name="T83" fmla="*/ 184 h 767"/>
                <a:gd name="T84" fmla="*/ 1544 w 2074"/>
                <a:gd name="T85" fmla="*/ 203 h 767"/>
                <a:gd name="T86" fmla="*/ 1693 w 2074"/>
                <a:gd name="T87" fmla="*/ 233 h 767"/>
                <a:gd name="T88" fmla="*/ 1802 w 2074"/>
                <a:gd name="T89" fmla="*/ 264 h 767"/>
                <a:gd name="T90" fmla="*/ 1870 w 2074"/>
                <a:gd name="T91" fmla="*/ 293 h 767"/>
                <a:gd name="T92" fmla="*/ 1918 w 2074"/>
                <a:gd name="T93" fmla="*/ 321 h 767"/>
                <a:gd name="T94" fmla="*/ 1960 w 2074"/>
                <a:gd name="T95" fmla="*/ 357 h 767"/>
                <a:gd name="T96" fmla="*/ 1996 w 2074"/>
                <a:gd name="T97" fmla="*/ 400 h 767"/>
                <a:gd name="T98" fmla="*/ 2027 w 2074"/>
                <a:gd name="T99" fmla="*/ 453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74" h="767">
                  <a:moveTo>
                    <a:pt x="2027" y="453"/>
                  </a:moveTo>
                  <a:lnTo>
                    <a:pt x="2027" y="453"/>
                  </a:lnTo>
                  <a:lnTo>
                    <a:pt x="2040" y="482"/>
                  </a:lnTo>
                  <a:lnTo>
                    <a:pt x="2052" y="509"/>
                  </a:lnTo>
                  <a:lnTo>
                    <a:pt x="2061" y="536"/>
                  </a:lnTo>
                  <a:lnTo>
                    <a:pt x="2067" y="562"/>
                  </a:lnTo>
                  <a:lnTo>
                    <a:pt x="2072" y="586"/>
                  </a:lnTo>
                  <a:lnTo>
                    <a:pt x="2074" y="597"/>
                  </a:lnTo>
                  <a:lnTo>
                    <a:pt x="2074" y="608"/>
                  </a:lnTo>
                  <a:lnTo>
                    <a:pt x="2074" y="619"/>
                  </a:lnTo>
                  <a:lnTo>
                    <a:pt x="2073" y="629"/>
                  </a:lnTo>
                  <a:lnTo>
                    <a:pt x="2071" y="640"/>
                  </a:lnTo>
                  <a:lnTo>
                    <a:pt x="2068" y="649"/>
                  </a:lnTo>
                  <a:lnTo>
                    <a:pt x="2065" y="659"/>
                  </a:lnTo>
                  <a:lnTo>
                    <a:pt x="2062" y="668"/>
                  </a:lnTo>
                  <a:lnTo>
                    <a:pt x="2057" y="676"/>
                  </a:lnTo>
                  <a:lnTo>
                    <a:pt x="2051" y="685"/>
                  </a:lnTo>
                  <a:lnTo>
                    <a:pt x="2045" y="694"/>
                  </a:lnTo>
                  <a:lnTo>
                    <a:pt x="2037" y="701"/>
                  </a:lnTo>
                  <a:lnTo>
                    <a:pt x="2029" y="709"/>
                  </a:lnTo>
                  <a:lnTo>
                    <a:pt x="2020" y="716"/>
                  </a:lnTo>
                  <a:lnTo>
                    <a:pt x="2009" y="723"/>
                  </a:lnTo>
                  <a:lnTo>
                    <a:pt x="1998" y="729"/>
                  </a:lnTo>
                  <a:lnTo>
                    <a:pt x="1985" y="736"/>
                  </a:lnTo>
                  <a:lnTo>
                    <a:pt x="1972" y="741"/>
                  </a:lnTo>
                  <a:lnTo>
                    <a:pt x="1958" y="747"/>
                  </a:lnTo>
                  <a:lnTo>
                    <a:pt x="1942" y="752"/>
                  </a:lnTo>
                  <a:lnTo>
                    <a:pt x="1909" y="761"/>
                  </a:lnTo>
                  <a:lnTo>
                    <a:pt x="1909" y="761"/>
                  </a:lnTo>
                  <a:lnTo>
                    <a:pt x="1890" y="764"/>
                  </a:lnTo>
                  <a:lnTo>
                    <a:pt x="1871" y="767"/>
                  </a:lnTo>
                  <a:lnTo>
                    <a:pt x="1871" y="767"/>
                  </a:lnTo>
                  <a:lnTo>
                    <a:pt x="1855" y="751"/>
                  </a:lnTo>
                  <a:lnTo>
                    <a:pt x="1838" y="736"/>
                  </a:lnTo>
                  <a:lnTo>
                    <a:pt x="1822" y="723"/>
                  </a:lnTo>
                  <a:lnTo>
                    <a:pt x="1804" y="711"/>
                  </a:lnTo>
                  <a:lnTo>
                    <a:pt x="1804" y="711"/>
                  </a:lnTo>
                  <a:lnTo>
                    <a:pt x="1790" y="702"/>
                  </a:lnTo>
                  <a:lnTo>
                    <a:pt x="1775" y="695"/>
                  </a:lnTo>
                  <a:lnTo>
                    <a:pt x="1760" y="687"/>
                  </a:lnTo>
                  <a:lnTo>
                    <a:pt x="1745" y="681"/>
                  </a:lnTo>
                  <a:lnTo>
                    <a:pt x="1714" y="670"/>
                  </a:lnTo>
                  <a:lnTo>
                    <a:pt x="1682" y="660"/>
                  </a:lnTo>
                  <a:lnTo>
                    <a:pt x="1649" y="652"/>
                  </a:lnTo>
                  <a:lnTo>
                    <a:pt x="1616" y="644"/>
                  </a:lnTo>
                  <a:lnTo>
                    <a:pt x="1550" y="631"/>
                  </a:lnTo>
                  <a:lnTo>
                    <a:pt x="1517" y="625"/>
                  </a:lnTo>
                  <a:lnTo>
                    <a:pt x="1483" y="617"/>
                  </a:lnTo>
                  <a:lnTo>
                    <a:pt x="1451" y="609"/>
                  </a:lnTo>
                  <a:lnTo>
                    <a:pt x="1419" y="599"/>
                  </a:lnTo>
                  <a:lnTo>
                    <a:pt x="1387" y="588"/>
                  </a:lnTo>
                  <a:lnTo>
                    <a:pt x="1372" y="580"/>
                  </a:lnTo>
                  <a:lnTo>
                    <a:pt x="1357" y="574"/>
                  </a:lnTo>
                  <a:lnTo>
                    <a:pt x="1342" y="565"/>
                  </a:lnTo>
                  <a:lnTo>
                    <a:pt x="1327" y="557"/>
                  </a:lnTo>
                  <a:lnTo>
                    <a:pt x="1313" y="547"/>
                  </a:lnTo>
                  <a:lnTo>
                    <a:pt x="1299" y="537"/>
                  </a:lnTo>
                  <a:lnTo>
                    <a:pt x="1299" y="537"/>
                  </a:lnTo>
                  <a:lnTo>
                    <a:pt x="1247" y="495"/>
                  </a:lnTo>
                  <a:lnTo>
                    <a:pt x="1199" y="457"/>
                  </a:lnTo>
                  <a:lnTo>
                    <a:pt x="1175" y="439"/>
                  </a:lnTo>
                  <a:lnTo>
                    <a:pt x="1152" y="423"/>
                  </a:lnTo>
                  <a:lnTo>
                    <a:pt x="1129" y="408"/>
                  </a:lnTo>
                  <a:lnTo>
                    <a:pt x="1105" y="394"/>
                  </a:lnTo>
                  <a:lnTo>
                    <a:pt x="1080" y="381"/>
                  </a:lnTo>
                  <a:lnTo>
                    <a:pt x="1056" y="370"/>
                  </a:lnTo>
                  <a:lnTo>
                    <a:pt x="1030" y="361"/>
                  </a:lnTo>
                  <a:lnTo>
                    <a:pt x="1002" y="354"/>
                  </a:lnTo>
                  <a:lnTo>
                    <a:pt x="974" y="347"/>
                  </a:lnTo>
                  <a:lnTo>
                    <a:pt x="944" y="344"/>
                  </a:lnTo>
                  <a:lnTo>
                    <a:pt x="911" y="343"/>
                  </a:lnTo>
                  <a:lnTo>
                    <a:pt x="877" y="343"/>
                  </a:lnTo>
                  <a:lnTo>
                    <a:pt x="877" y="343"/>
                  </a:lnTo>
                  <a:lnTo>
                    <a:pt x="767" y="352"/>
                  </a:lnTo>
                  <a:lnTo>
                    <a:pt x="658" y="361"/>
                  </a:lnTo>
                  <a:lnTo>
                    <a:pt x="438" y="382"/>
                  </a:lnTo>
                  <a:lnTo>
                    <a:pt x="328" y="391"/>
                  </a:lnTo>
                  <a:lnTo>
                    <a:pt x="219" y="400"/>
                  </a:lnTo>
                  <a:lnTo>
                    <a:pt x="109" y="408"/>
                  </a:lnTo>
                  <a:lnTo>
                    <a:pt x="54" y="411"/>
                  </a:lnTo>
                  <a:lnTo>
                    <a:pt x="0" y="413"/>
                  </a:lnTo>
                  <a:lnTo>
                    <a:pt x="0" y="413"/>
                  </a:lnTo>
                  <a:lnTo>
                    <a:pt x="24" y="367"/>
                  </a:lnTo>
                  <a:lnTo>
                    <a:pt x="48" y="319"/>
                  </a:lnTo>
                  <a:lnTo>
                    <a:pt x="72" y="271"/>
                  </a:lnTo>
                  <a:lnTo>
                    <a:pt x="96" y="221"/>
                  </a:lnTo>
                  <a:lnTo>
                    <a:pt x="119" y="169"/>
                  </a:lnTo>
                  <a:lnTo>
                    <a:pt x="141" y="117"/>
                  </a:lnTo>
                  <a:lnTo>
                    <a:pt x="160" y="64"/>
                  </a:lnTo>
                  <a:lnTo>
                    <a:pt x="180" y="11"/>
                  </a:lnTo>
                  <a:lnTo>
                    <a:pt x="180" y="11"/>
                  </a:lnTo>
                  <a:lnTo>
                    <a:pt x="284" y="9"/>
                  </a:lnTo>
                  <a:lnTo>
                    <a:pt x="390" y="8"/>
                  </a:lnTo>
                  <a:lnTo>
                    <a:pt x="600" y="5"/>
                  </a:lnTo>
                  <a:lnTo>
                    <a:pt x="811" y="2"/>
                  </a:lnTo>
                  <a:lnTo>
                    <a:pt x="917" y="1"/>
                  </a:lnTo>
                  <a:lnTo>
                    <a:pt x="1021" y="1"/>
                  </a:lnTo>
                  <a:lnTo>
                    <a:pt x="1021" y="1"/>
                  </a:lnTo>
                  <a:lnTo>
                    <a:pt x="1088" y="0"/>
                  </a:lnTo>
                  <a:lnTo>
                    <a:pt x="1121" y="0"/>
                  </a:lnTo>
                  <a:lnTo>
                    <a:pt x="1154" y="2"/>
                  </a:lnTo>
                  <a:lnTo>
                    <a:pt x="1170" y="4"/>
                  </a:lnTo>
                  <a:lnTo>
                    <a:pt x="1186" y="7"/>
                  </a:lnTo>
                  <a:lnTo>
                    <a:pt x="1202" y="11"/>
                  </a:lnTo>
                  <a:lnTo>
                    <a:pt x="1217" y="15"/>
                  </a:lnTo>
                  <a:lnTo>
                    <a:pt x="1233" y="21"/>
                  </a:lnTo>
                  <a:lnTo>
                    <a:pt x="1248" y="28"/>
                  </a:lnTo>
                  <a:lnTo>
                    <a:pt x="1264" y="35"/>
                  </a:lnTo>
                  <a:lnTo>
                    <a:pt x="1279" y="45"/>
                  </a:lnTo>
                  <a:lnTo>
                    <a:pt x="1279" y="45"/>
                  </a:lnTo>
                  <a:lnTo>
                    <a:pt x="1292" y="56"/>
                  </a:lnTo>
                  <a:lnTo>
                    <a:pt x="1302" y="67"/>
                  </a:lnTo>
                  <a:lnTo>
                    <a:pt x="1313" y="80"/>
                  </a:lnTo>
                  <a:lnTo>
                    <a:pt x="1324" y="93"/>
                  </a:lnTo>
                  <a:lnTo>
                    <a:pt x="1334" y="105"/>
                  </a:lnTo>
                  <a:lnTo>
                    <a:pt x="1344" y="117"/>
                  </a:lnTo>
                  <a:lnTo>
                    <a:pt x="1356" y="129"/>
                  </a:lnTo>
                  <a:lnTo>
                    <a:pt x="1368" y="140"/>
                  </a:lnTo>
                  <a:lnTo>
                    <a:pt x="1368" y="140"/>
                  </a:lnTo>
                  <a:lnTo>
                    <a:pt x="1376" y="145"/>
                  </a:lnTo>
                  <a:lnTo>
                    <a:pt x="1383" y="151"/>
                  </a:lnTo>
                  <a:lnTo>
                    <a:pt x="1399" y="161"/>
                  </a:lnTo>
                  <a:lnTo>
                    <a:pt x="1417" y="168"/>
                  </a:lnTo>
                  <a:lnTo>
                    <a:pt x="1434" y="175"/>
                  </a:lnTo>
                  <a:lnTo>
                    <a:pt x="1452" y="180"/>
                  </a:lnTo>
                  <a:lnTo>
                    <a:pt x="1470" y="184"/>
                  </a:lnTo>
                  <a:lnTo>
                    <a:pt x="1507" y="194"/>
                  </a:lnTo>
                  <a:lnTo>
                    <a:pt x="1507" y="194"/>
                  </a:lnTo>
                  <a:lnTo>
                    <a:pt x="1544" y="203"/>
                  </a:lnTo>
                  <a:lnTo>
                    <a:pt x="1580" y="210"/>
                  </a:lnTo>
                  <a:lnTo>
                    <a:pt x="1656" y="225"/>
                  </a:lnTo>
                  <a:lnTo>
                    <a:pt x="1693" y="233"/>
                  </a:lnTo>
                  <a:lnTo>
                    <a:pt x="1730" y="241"/>
                  </a:lnTo>
                  <a:lnTo>
                    <a:pt x="1767" y="252"/>
                  </a:lnTo>
                  <a:lnTo>
                    <a:pt x="1802" y="264"/>
                  </a:lnTo>
                  <a:lnTo>
                    <a:pt x="1837" y="277"/>
                  </a:lnTo>
                  <a:lnTo>
                    <a:pt x="1854" y="285"/>
                  </a:lnTo>
                  <a:lnTo>
                    <a:pt x="1870" y="293"/>
                  </a:lnTo>
                  <a:lnTo>
                    <a:pt x="1886" y="302"/>
                  </a:lnTo>
                  <a:lnTo>
                    <a:pt x="1902" y="312"/>
                  </a:lnTo>
                  <a:lnTo>
                    <a:pt x="1918" y="321"/>
                  </a:lnTo>
                  <a:lnTo>
                    <a:pt x="1932" y="332"/>
                  </a:lnTo>
                  <a:lnTo>
                    <a:pt x="1946" y="344"/>
                  </a:lnTo>
                  <a:lnTo>
                    <a:pt x="1960" y="357"/>
                  </a:lnTo>
                  <a:lnTo>
                    <a:pt x="1972" y="370"/>
                  </a:lnTo>
                  <a:lnTo>
                    <a:pt x="1984" y="385"/>
                  </a:lnTo>
                  <a:lnTo>
                    <a:pt x="1996" y="400"/>
                  </a:lnTo>
                  <a:lnTo>
                    <a:pt x="2008" y="416"/>
                  </a:lnTo>
                  <a:lnTo>
                    <a:pt x="2018" y="434"/>
                  </a:lnTo>
                  <a:lnTo>
                    <a:pt x="2027" y="453"/>
                  </a:lnTo>
                  <a:lnTo>
                    <a:pt x="2027" y="453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16F609C0-A294-02A7-FBC0-6C8D538684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1" y="2415"/>
              <a:ext cx="2274" cy="1873"/>
            </a:xfrm>
            <a:custGeom>
              <a:avLst/>
              <a:gdLst>
                <a:gd name="T0" fmla="*/ 4502 w 9096"/>
                <a:gd name="T1" fmla="*/ 4687 h 7492"/>
                <a:gd name="T2" fmla="*/ 4369 w 9096"/>
                <a:gd name="T3" fmla="*/ 5255 h 7492"/>
                <a:gd name="T4" fmla="*/ 3968 w 9096"/>
                <a:gd name="T5" fmla="*/ 5736 h 7492"/>
                <a:gd name="T6" fmla="*/ 3656 w 9096"/>
                <a:gd name="T7" fmla="*/ 6144 h 7492"/>
                <a:gd name="T8" fmla="*/ 3615 w 9096"/>
                <a:gd name="T9" fmla="*/ 6560 h 7492"/>
                <a:gd name="T10" fmla="*/ 3804 w 9096"/>
                <a:gd name="T11" fmla="*/ 6956 h 7492"/>
                <a:gd name="T12" fmla="*/ 4179 w 9096"/>
                <a:gd name="T13" fmla="*/ 7166 h 7492"/>
                <a:gd name="T14" fmla="*/ 4298 w 9096"/>
                <a:gd name="T15" fmla="*/ 7302 h 7492"/>
                <a:gd name="T16" fmla="*/ 4245 w 9096"/>
                <a:gd name="T17" fmla="*/ 7450 h 7492"/>
                <a:gd name="T18" fmla="*/ 3924 w 9096"/>
                <a:gd name="T19" fmla="*/ 7485 h 7492"/>
                <a:gd name="T20" fmla="*/ 3713 w 9096"/>
                <a:gd name="T21" fmla="*/ 7437 h 7492"/>
                <a:gd name="T22" fmla="*/ 3317 w 9096"/>
                <a:gd name="T23" fmla="*/ 6968 h 7492"/>
                <a:gd name="T24" fmla="*/ 3009 w 9096"/>
                <a:gd name="T25" fmla="*/ 6401 h 7492"/>
                <a:gd name="T26" fmla="*/ 2994 w 9096"/>
                <a:gd name="T27" fmla="*/ 6156 h 7492"/>
                <a:gd name="T28" fmla="*/ 3218 w 9096"/>
                <a:gd name="T29" fmla="*/ 5724 h 7492"/>
                <a:gd name="T30" fmla="*/ 3316 w 9096"/>
                <a:gd name="T31" fmla="*/ 5482 h 7492"/>
                <a:gd name="T32" fmla="*/ 3161 w 9096"/>
                <a:gd name="T33" fmla="*/ 5150 h 7492"/>
                <a:gd name="T34" fmla="*/ 2801 w 9096"/>
                <a:gd name="T35" fmla="*/ 4746 h 7492"/>
                <a:gd name="T36" fmla="*/ 2644 w 9096"/>
                <a:gd name="T37" fmla="*/ 4369 h 7492"/>
                <a:gd name="T38" fmla="*/ 2592 w 9096"/>
                <a:gd name="T39" fmla="*/ 4018 h 7492"/>
                <a:gd name="T40" fmla="*/ 2445 w 9096"/>
                <a:gd name="T41" fmla="*/ 3939 h 7492"/>
                <a:gd name="T42" fmla="*/ 2108 w 9096"/>
                <a:gd name="T43" fmla="*/ 4062 h 7492"/>
                <a:gd name="T44" fmla="*/ 1530 w 9096"/>
                <a:gd name="T45" fmla="*/ 4166 h 7492"/>
                <a:gd name="T46" fmla="*/ 681 w 9096"/>
                <a:gd name="T47" fmla="*/ 4090 h 7492"/>
                <a:gd name="T48" fmla="*/ 268 w 9096"/>
                <a:gd name="T49" fmla="*/ 3928 h 7492"/>
                <a:gd name="T50" fmla="*/ 9 w 9096"/>
                <a:gd name="T51" fmla="*/ 3728 h 7492"/>
                <a:gd name="T52" fmla="*/ 73 w 9096"/>
                <a:gd name="T53" fmla="*/ 3674 h 7492"/>
                <a:gd name="T54" fmla="*/ 677 w 9096"/>
                <a:gd name="T55" fmla="*/ 3667 h 7492"/>
                <a:gd name="T56" fmla="*/ 1941 w 9096"/>
                <a:gd name="T57" fmla="*/ 3442 h 7492"/>
                <a:gd name="T58" fmla="*/ 2415 w 9096"/>
                <a:gd name="T59" fmla="*/ 3374 h 7492"/>
                <a:gd name="T60" fmla="*/ 2685 w 9096"/>
                <a:gd name="T61" fmla="*/ 3159 h 7492"/>
                <a:gd name="T62" fmla="*/ 2907 w 9096"/>
                <a:gd name="T63" fmla="*/ 2831 h 7492"/>
                <a:gd name="T64" fmla="*/ 3365 w 9096"/>
                <a:gd name="T65" fmla="*/ 2376 h 7492"/>
                <a:gd name="T66" fmla="*/ 3870 w 9096"/>
                <a:gd name="T67" fmla="*/ 1912 h 7492"/>
                <a:gd name="T68" fmla="*/ 4105 w 9096"/>
                <a:gd name="T69" fmla="*/ 1709 h 7492"/>
                <a:gd name="T70" fmla="*/ 4576 w 9096"/>
                <a:gd name="T71" fmla="*/ 1185 h 7492"/>
                <a:gd name="T72" fmla="*/ 4948 w 9096"/>
                <a:gd name="T73" fmla="*/ 744 h 7492"/>
                <a:gd name="T74" fmla="*/ 5409 w 9096"/>
                <a:gd name="T75" fmla="*/ 249 h 7492"/>
                <a:gd name="T76" fmla="*/ 5678 w 9096"/>
                <a:gd name="T77" fmla="*/ 3 h 7492"/>
                <a:gd name="T78" fmla="*/ 6140 w 9096"/>
                <a:gd name="T79" fmla="*/ 113 h 7492"/>
                <a:gd name="T80" fmla="*/ 6473 w 9096"/>
                <a:gd name="T81" fmla="*/ 231 h 7492"/>
                <a:gd name="T82" fmla="*/ 6857 w 9096"/>
                <a:gd name="T83" fmla="*/ 371 h 7492"/>
                <a:gd name="T84" fmla="*/ 7074 w 9096"/>
                <a:gd name="T85" fmla="*/ 458 h 7492"/>
                <a:gd name="T86" fmla="*/ 7244 w 9096"/>
                <a:gd name="T87" fmla="*/ 672 h 7492"/>
                <a:gd name="T88" fmla="*/ 7344 w 9096"/>
                <a:gd name="T89" fmla="*/ 949 h 7492"/>
                <a:gd name="T90" fmla="*/ 7273 w 9096"/>
                <a:gd name="T91" fmla="*/ 1369 h 7492"/>
                <a:gd name="T92" fmla="*/ 7551 w 9096"/>
                <a:gd name="T93" fmla="*/ 1687 h 7492"/>
                <a:gd name="T94" fmla="*/ 8242 w 9096"/>
                <a:gd name="T95" fmla="*/ 1713 h 7492"/>
                <a:gd name="T96" fmla="*/ 8532 w 9096"/>
                <a:gd name="T97" fmla="*/ 1904 h 7492"/>
                <a:gd name="T98" fmla="*/ 8917 w 9096"/>
                <a:gd name="T99" fmla="*/ 2016 h 7492"/>
                <a:gd name="T100" fmla="*/ 9065 w 9096"/>
                <a:gd name="T101" fmla="*/ 2185 h 7492"/>
                <a:gd name="T102" fmla="*/ 9074 w 9096"/>
                <a:gd name="T103" fmla="*/ 2386 h 7492"/>
                <a:gd name="T104" fmla="*/ 8865 w 9096"/>
                <a:gd name="T105" fmla="*/ 2459 h 7492"/>
                <a:gd name="T106" fmla="*/ 8552 w 9096"/>
                <a:gd name="T107" fmla="*/ 2384 h 7492"/>
                <a:gd name="T108" fmla="*/ 8253 w 9096"/>
                <a:gd name="T109" fmla="*/ 2200 h 7492"/>
                <a:gd name="T110" fmla="*/ 7915 w 9096"/>
                <a:gd name="T111" fmla="*/ 2257 h 7492"/>
                <a:gd name="T112" fmla="*/ 7162 w 9096"/>
                <a:gd name="T113" fmla="*/ 2463 h 7492"/>
                <a:gd name="T114" fmla="*/ 6711 w 9096"/>
                <a:gd name="T115" fmla="*/ 2568 h 7492"/>
                <a:gd name="T116" fmla="*/ 6489 w 9096"/>
                <a:gd name="T117" fmla="*/ 2804 h 7492"/>
                <a:gd name="T118" fmla="*/ 6185 w 9096"/>
                <a:gd name="T119" fmla="*/ 3129 h 7492"/>
                <a:gd name="T120" fmla="*/ 5647 w 9096"/>
                <a:gd name="T121" fmla="*/ 3420 h 7492"/>
                <a:gd name="T122" fmla="*/ 5008 w 9096"/>
                <a:gd name="T123" fmla="*/ 3718 h 7492"/>
                <a:gd name="T124" fmla="*/ 4534 w 9096"/>
                <a:gd name="T125" fmla="*/ 4085 h 7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096" h="7492">
                  <a:moveTo>
                    <a:pt x="4489" y="4139"/>
                  </a:moveTo>
                  <a:lnTo>
                    <a:pt x="4489" y="4139"/>
                  </a:lnTo>
                  <a:lnTo>
                    <a:pt x="4496" y="4181"/>
                  </a:lnTo>
                  <a:lnTo>
                    <a:pt x="4500" y="4223"/>
                  </a:lnTo>
                  <a:lnTo>
                    <a:pt x="4503" y="4264"/>
                  </a:lnTo>
                  <a:lnTo>
                    <a:pt x="4506" y="4304"/>
                  </a:lnTo>
                  <a:lnTo>
                    <a:pt x="4508" y="4376"/>
                  </a:lnTo>
                  <a:lnTo>
                    <a:pt x="4509" y="4435"/>
                  </a:lnTo>
                  <a:lnTo>
                    <a:pt x="4509" y="4435"/>
                  </a:lnTo>
                  <a:lnTo>
                    <a:pt x="4508" y="4537"/>
                  </a:lnTo>
                  <a:lnTo>
                    <a:pt x="4507" y="4588"/>
                  </a:lnTo>
                  <a:lnTo>
                    <a:pt x="4504" y="4637"/>
                  </a:lnTo>
                  <a:lnTo>
                    <a:pt x="4502" y="4687"/>
                  </a:lnTo>
                  <a:lnTo>
                    <a:pt x="4498" y="4737"/>
                  </a:lnTo>
                  <a:lnTo>
                    <a:pt x="4494" y="4786"/>
                  </a:lnTo>
                  <a:lnTo>
                    <a:pt x="4487" y="4835"/>
                  </a:lnTo>
                  <a:lnTo>
                    <a:pt x="4481" y="4884"/>
                  </a:lnTo>
                  <a:lnTo>
                    <a:pt x="4472" y="4933"/>
                  </a:lnTo>
                  <a:lnTo>
                    <a:pt x="4461" y="4980"/>
                  </a:lnTo>
                  <a:lnTo>
                    <a:pt x="4450" y="5029"/>
                  </a:lnTo>
                  <a:lnTo>
                    <a:pt x="4437" y="5077"/>
                  </a:lnTo>
                  <a:lnTo>
                    <a:pt x="4422" y="5125"/>
                  </a:lnTo>
                  <a:lnTo>
                    <a:pt x="4404" y="5173"/>
                  </a:lnTo>
                  <a:lnTo>
                    <a:pt x="4385" y="5220"/>
                  </a:lnTo>
                  <a:lnTo>
                    <a:pt x="4385" y="5220"/>
                  </a:lnTo>
                  <a:lnTo>
                    <a:pt x="4369" y="5255"/>
                  </a:lnTo>
                  <a:lnTo>
                    <a:pt x="4350" y="5287"/>
                  </a:lnTo>
                  <a:lnTo>
                    <a:pt x="4332" y="5319"/>
                  </a:lnTo>
                  <a:lnTo>
                    <a:pt x="4312" y="5351"/>
                  </a:lnTo>
                  <a:lnTo>
                    <a:pt x="4291" y="5381"/>
                  </a:lnTo>
                  <a:lnTo>
                    <a:pt x="4270" y="5411"/>
                  </a:lnTo>
                  <a:lnTo>
                    <a:pt x="4247" y="5440"/>
                  </a:lnTo>
                  <a:lnTo>
                    <a:pt x="4223" y="5468"/>
                  </a:lnTo>
                  <a:lnTo>
                    <a:pt x="4200" y="5496"/>
                  </a:lnTo>
                  <a:lnTo>
                    <a:pt x="4175" y="5524"/>
                  </a:lnTo>
                  <a:lnTo>
                    <a:pt x="4124" y="5578"/>
                  </a:lnTo>
                  <a:lnTo>
                    <a:pt x="4072" y="5631"/>
                  </a:lnTo>
                  <a:lnTo>
                    <a:pt x="4020" y="5684"/>
                  </a:lnTo>
                  <a:lnTo>
                    <a:pt x="3968" y="5736"/>
                  </a:lnTo>
                  <a:lnTo>
                    <a:pt x="3916" y="5789"/>
                  </a:lnTo>
                  <a:lnTo>
                    <a:pt x="3866" y="5843"/>
                  </a:lnTo>
                  <a:lnTo>
                    <a:pt x="3841" y="5871"/>
                  </a:lnTo>
                  <a:lnTo>
                    <a:pt x="3817" y="5899"/>
                  </a:lnTo>
                  <a:lnTo>
                    <a:pt x="3793" y="5927"/>
                  </a:lnTo>
                  <a:lnTo>
                    <a:pt x="3771" y="5956"/>
                  </a:lnTo>
                  <a:lnTo>
                    <a:pt x="3749" y="5985"/>
                  </a:lnTo>
                  <a:lnTo>
                    <a:pt x="3729" y="6015"/>
                  </a:lnTo>
                  <a:lnTo>
                    <a:pt x="3708" y="6047"/>
                  </a:lnTo>
                  <a:lnTo>
                    <a:pt x="3690" y="6078"/>
                  </a:lnTo>
                  <a:lnTo>
                    <a:pt x="3672" y="6110"/>
                  </a:lnTo>
                  <a:lnTo>
                    <a:pt x="3656" y="6144"/>
                  </a:lnTo>
                  <a:lnTo>
                    <a:pt x="3656" y="6144"/>
                  </a:lnTo>
                  <a:lnTo>
                    <a:pt x="3640" y="6179"/>
                  </a:lnTo>
                  <a:lnTo>
                    <a:pt x="3626" y="6213"/>
                  </a:lnTo>
                  <a:lnTo>
                    <a:pt x="3615" y="6246"/>
                  </a:lnTo>
                  <a:lnTo>
                    <a:pt x="3605" y="6279"/>
                  </a:lnTo>
                  <a:lnTo>
                    <a:pt x="3597" y="6311"/>
                  </a:lnTo>
                  <a:lnTo>
                    <a:pt x="3592" y="6342"/>
                  </a:lnTo>
                  <a:lnTo>
                    <a:pt x="3589" y="6374"/>
                  </a:lnTo>
                  <a:lnTo>
                    <a:pt x="3588" y="6405"/>
                  </a:lnTo>
                  <a:lnTo>
                    <a:pt x="3589" y="6436"/>
                  </a:lnTo>
                  <a:lnTo>
                    <a:pt x="3592" y="6467"/>
                  </a:lnTo>
                  <a:lnTo>
                    <a:pt x="3597" y="6498"/>
                  </a:lnTo>
                  <a:lnTo>
                    <a:pt x="3604" y="6529"/>
                  </a:lnTo>
                  <a:lnTo>
                    <a:pt x="3615" y="6560"/>
                  </a:lnTo>
                  <a:lnTo>
                    <a:pt x="3626" y="6593"/>
                  </a:lnTo>
                  <a:lnTo>
                    <a:pt x="3640" y="6625"/>
                  </a:lnTo>
                  <a:lnTo>
                    <a:pt x="3657" y="6659"/>
                  </a:lnTo>
                  <a:lnTo>
                    <a:pt x="3676" y="6710"/>
                  </a:lnTo>
                  <a:lnTo>
                    <a:pt x="3676" y="6710"/>
                  </a:lnTo>
                  <a:lnTo>
                    <a:pt x="3687" y="6745"/>
                  </a:lnTo>
                  <a:lnTo>
                    <a:pt x="3700" y="6777"/>
                  </a:lnTo>
                  <a:lnTo>
                    <a:pt x="3715" y="6811"/>
                  </a:lnTo>
                  <a:lnTo>
                    <a:pt x="3730" y="6842"/>
                  </a:lnTo>
                  <a:lnTo>
                    <a:pt x="3746" y="6872"/>
                  </a:lnTo>
                  <a:lnTo>
                    <a:pt x="3764" y="6901"/>
                  </a:lnTo>
                  <a:lnTo>
                    <a:pt x="3784" y="6929"/>
                  </a:lnTo>
                  <a:lnTo>
                    <a:pt x="3804" y="6956"/>
                  </a:lnTo>
                  <a:lnTo>
                    <a:pt x="3827" y="6981"/>
                  </a:lnTo>
                  <a:lnTo>
                    <a:pt x="3851" y="7006"/>
                  </a:lnTo>
                  <a:lnTo>
                    <a:pt x="3875" y="7028"/>
                  </a:lnTo>
                  <a:lnTo>
                    <a:pt x="3901" y="7048"/>
                  </a:lnTo>
                  <a:lnTo>
                    <a:pt x="3929" y="7068"/>
                  </a:lnTo>
                  <a:lnTo>
                    <a:pt x="3959" y="7085"/>
                  </a:lnTo>
                  <a:lnTo>
                    <a:pt x="3990" y="7100"/>
                  </a:lnTo>
                  <a:lnTo>
                    <a:pt x="4023" y="7113"/>
                  </a:lnTo>
                  <a:lnTo>
                    <a:pt x="4023" y="7113"/>
                  </a:lnTo>
                  <a:lnTo>
                    <a:pt x="4075" y="7129"/>
                  </a:lnTo>
                  <a:lnTo>
                    <a:pt x="4127" y="7146"/>
                  </a:lnTo>
                  <a:lnTo>
                    <a:pt x="4154" y="7156"/>
                  </a:lnTo>
                  <a:lnTo>
                    <a:pt x="4179" y="7166"/>
                  </a:lnTo>
                  <a:lnTo>
                    <a:pt x="4203" y="7178"/>
                  </a:lnTo>
                  <a:lnTo>
                    <a:pt x="4225" y="7191"/>
                  </a:lnTo>
                  <a:lnTo>
                    <a:pt x="4235" y="7198"/>
                  </a:lnTo>
                  <a:lnTo>
                    <a:pt x="4245" y="7206"/>
                  </a:lnTo>
                  <a:lnTo>
                    <a:pt x="4255" y="7214"/>
                  </a:lnTo>
                  <a:lnTo>
                    <a:pt x="4263" y="7223"/>
                  </a:lnTo>
                  <a:lnTo>
                    <a:pt x="4271" y="7232"/>
                  </a:lnTo>
                  <a:lnTo>
                    <a:pt x="4277" y="7242"/>
                  </a:lnTo>
                  <a:lnTo>
                    <a:pt x="4284" y="7252"/>
                  </a:lnTo>
                  <a:lnTo>
                    <a:pt x="4288" y="7264"/>
                  </a:lnTo>
                  <a:lnTo>
                    <a:pt x="4292" y="7276"/>
                  </a:lnTo>
                  <a:lnTo>
                    <a:pt x="4295" y="7288"/>
                  </a:lnTo>
                  <a:lnTo>
                    <a:pt x="4298" y="7302"/>
                  </a:lnTo>
                  <a:lnTo>
                    <a:pt x="4299" y="7316"/>
                  </a:lnTo>
                  <a:lnTo>
                    <a:pt x="4299" y="7331"/>
                  </a:lnTo>
                  <a:lnTo>
                    <a:pt x="4297" y="7347"/>
                  </a:lnTo>
                  <a:lnTo>
                    <a:pt x="4294" y="7363"/>
                  </a:lnTo>
                  <a:lnTo>
                    <a:pt x="4290" y="7381"/>
                  </a:lnTo>
                  <a:lnTo>
                    <a:pt x="4290" y="7381"/>
                  </a:lnTo>
                  <a:lnTo>
                    <a:pt x="4287" y="7394"/>
                  </a:lnTo>
                  <a:lnTo>
                    <a:pt x="4281" y="7405"/>
                  </a:lnTo>
                  <a:lnTo>
                    <a:pt x="4276" y="7416"/>
                  </a:lnTo>
                  <a:lnTo>
                    <a:pt x="4270" y="7426"/>
                  </a:lnTo>
                  <a:lnTo>
                    <a:pt x="4262" y="7435"/>
                  </a:lnTo>
                  <a:lnTo>
                    <a:pt x="4253" y="7443"/>
                  </a:lnTo>
                  <a:lnTo>
                    <a:pt x="4245" y="7450"/>
                  </a:lnTo>
                  <a:lnTo>
                    <a:pt x="4234" y="7457"/>
                  </a:lnTo>
                  <a:lnTo>
                    <a:pt x="4224" y="7463"/>
                  </a:lnTo>
                  <a:lnTo>
                    <a:pt x="4213" y="7468"/>
                  </a:lnTo>
                  <a:lnTo>
                    <a:pt x="4202" y="7472"/>
                  </a:lnTo>
                  <a:lnTo>
                    <a:pt x="4189" y="7477"/>
                  </a:lnTo>
                  <a:lnTo>
                    <a:pt x="4164" y="7483"/>
                  </a:lnTo>
                  <a:lnTo>
                    <a:pt x="4137" y="7487"/>
                  </a:lnTo>
                  <a:lnTo>
                    <a:pt x="4109" y="7490"/>
                  </a:lnTo>
                  <a:lnTo>
                    <a:pt x="4080" y="7492"/>
                  </a:lnTo>
                  <a:lnTo>
                    <a:pt x="4052" y="7492"/>
                  </a:lnTo>
                  <a:lnTo>
                    <a:pt x="4024" y="7491"/>
                  </a:lnTo>
                  <a:lnTo>
                    <a:pt x="3970" y="7488"/>
                  </a:lnTo>
                  <a:lnTo>
                    <a:pt x="3924" y="7485"/>
                  </a:lnTo>
                  <a:lnTo>
                    <a:pt x="3924" y="7485"/>
                  </a:lnTo>
                  <a:lnTo>
                    <a:pt x="3890" y="7485"/>
                  </a:lnTo>
                  <a:lnTo>
                    <a:pt x="3860" y="7484"/>
                  </a:lnTo>
                  <a:lnTo>
                    <a:pt x="3831" y="7482"/>
                  </a:lnTo>
                  <a:lnTo>
                    <a:pt x="3816" y="7481"/>
                  </a:lnTo>
                  <a:lnTo>
                    <a:pt x="3802" y="7478"/>
                  </a:lnTo>
                  <a:lnTo>
                    <a:pt x="3789" y="7474"/>
                  </a:lnTo>
                  <a:lnTo>
                    <a:pt x="3776" y="7471"/>
                  </a:lnTo>
                  <a:lnTo>
                    <a:pt x="3762" y="7466"/>
                  </a:lnTo>
                  <a:lnTo>
                    <a:pt x="3749" y="7460"/>
                  </a:lnTo>
                  <a:lnTo>
                    <a:pt x="3737" y="7454"/>
                  </a:lnTo>
                  <a:lnTo>
                    <a:pt x="3724" y="7445"/>
                  </a:lnTo>
                  <a:lnTo>
                    <a:pt x="3713" y="7437"/>
                  </a:lnTo>
                  <a:lnTo>
                    <a:pt x="3701" y="7426"/>
                  </a:lnTo>
                  <a:lnTo>
                    <a:pt x="3701" y="7426"/>
                  </a:lnTo>
                  <a:lnTo>
                    <a:pt x="3676" y="7403"/>
                  </a:lnTo>
                  <a:lnTo>
                    <a:pt x="3653" y="7378"/>
                  </a:lnTo>
                  <a:lnTo>
                    <a:pt x="3630" y="7354"/>
                  </a:lnTo>
                  <a:lnTo>
                    <a:pt x="3607" y="7328"/>
                  </a:lnTo>
                  <a:lnTo>
                    <a:pt x="3564" y="7275"/>
                  </a:lnTo>
                  <a:lnTo>
                    <a:pt x="3522" y="7222"/>
                  </a:lnTo>
                  <a:lnTo>
                    <a:pt x="3522" y="7222"/>
                  </a:lnTo>
                  <a:lnTo>
                    <a:pt x="3439" y="7123"/>
                  </a:lnTo>
                  <a:lnTo>
                    <a:pt x="3398" y="7072"/>
                  </a:lnTo>
                  <a:lnTo>
                    <a:pt x="3357" y="7020"/>
                  </a:lnTo>
                  <a:lnTo>
                    <a:pt x="3317" y="6968"/>
                  </a:lnTo>
                  <a:lnTo>
                    <a:pt x="3280" y="6915"/>
                  </a:lnTo>
                  <a:lnTo>
                    <a:pt x="3242" y="6863"/>
                  </a:lnTo>
                  <a:lnTo>
                    <a:pt x="3206" y="6808"/>
                  </a:lnTo>
                  <a:lnTo>
                    <a:pt x="3172" y="6752"/>
                  </a:lnTo>
                  <a:lnTo>
                    <a:pt x="3139" y="6696"/>
                  </a:lnTo>
                  <a:lnTo>
                    <a:pt x="3109" y="6639"/>
                  </a:lnTo>
                  <a:lnTo>
                    <a:pt x="3080" y="6582"/>
                  </a:lnTo>
                  <a:lnTo>
                    <a:pt x="3067" y="6552"/>
                  </a:lnTo>
                  <a:lnTo>
                    <a:pt x="3054" y="6523"/>
                  </a:lnTo>
                  <a:lnTo>
                    <a:pt x="3041" y="6492"/>
                  </a:lnTo>
                  <a:lnTo>
                    <a:pt x="3031" y="6462"/>
                  </a:lnTo>
                  <a:lnTo>
                    <a:pt x="3020" y="6432"/>
                  </a:lnTo>
                  <a:lnTo>
                    <a:pt x="3009" y="6401"/>
                  </a:lnTo>
                  <a:lnTo>
                    <a:pt x="2999" y="6369"/>
                  </a:lnTo>
                  <a:lnTo>
                    <a:pt x="2991" y="6338"/>
                  </a:lnTo>
                  <a:lnTo>
                    <a:pt x="2991" y="6338"/>
                  </a:lnTo>
                  <a:lnTo>
                    <a:pt x="2986" y="6320"/>
                  </a:lnTo>
                  <a:lnTo>
                    <a:pt x="2984" y="6300"/>
                  </a:lnTo>
                  <a:lnTo>
                    <a:pt x="2982" y="6282"/>
                  </a:lnTo>
                  <a:lnTo>
                    <a:pt x="2981" y="6264"/>
                  </a:lnTo>
                  <a:lnTo>
                    <a:pt x="2981" y="6245"/>
                  </a:lnTo>
                  <a:lnTo>
                    <a:pt x="2982" y="6228"/>
                  </a:lnTo>
                  <a:lnTo>
                    <a:pt x="2983" y="6210"/>
                  </a:lnTo>
                  <a:lnTo>
                    <a:pt x="2986" y="6191"/>
                  </a:lnTo>
                  <a:lnTo>
                    <a:pt x="2990" y="6174"/>
                  </a:lnTo>
                  <a:lnTo>
                    <a:pt x="2994" y="6156"/>
                  </a:lnTo>
                  <a:lnTo>
                    <a:pt x="2998" y="6138"/>
                  </a:lnTo>
                  <a:lnTo>
                    <a:pt x="3004" y="6120"/>
                  </a:lnTo>
                  <a:lnTo>
                    <a:pt x="3017" y="6086"/>
                  </a:lnTo>
                  <a:lnTo>
                    <a:pt x="3032" y="6051"/>
                  </a:lnTo>
                  <a:lnTo>
                    <a:pt x="3048" y="6016"/>
                  </a:lnTo>
                  <a:lnTo>
                    <a:pt x="3065" y="5983"/>
                  </a:lnTo>
                  <a:lnTo>
                    <a:pt x="3085" y="5950"/>
                  </a:lnTo>
                  <a:lnTo>
                    <a:pt x="3103" y="5916"/>
                  </a:lnTo>
                  <a:lnTo>
                    <a:pt x="3143" y="5850"/>
                  </a:lnTo>
                  <a:lnTo>
                    <a:pt x="3179" y="5787"/>
                  </a:lnTo>
                  <a:lnTo>
                    <a:pt x="3179" y="5787"/>
                  </a:lnTo>
                  <a:lnTo>
                    <a:pt x="3198" y="5756"/>
                  </a:lnTo>
                  <a:lnTo>
                    <a:pt x="3218" y="5724"/>
                  </a:lnTo>
                  <a:lnTo>
                    <a:pt x="3240" y="5692"/>
                  </a:lnTo>
                  <a:lnTo>
                    <a:pt x="3260" y="5658"/>
                  </a:lnTo>
                  <a:lnTo>
                    <a:pt x="3280" y="5625"/>
                  </a:lnTo>
                  <a:lnTo>
                    <a:pt x="3288" y="5607"/>
                  </a:lnTo>
                  <a:lnTo>
                    <a:pt x="3297" y="5591"/>
                  </a:lnTo>
                  <a:lnTo>
                    <a:pt x="3304" y="5574"/>
                  </a:lnTo>
                  <a:lnTo>
                    <a:pt x="3310" y="5557"/>
                  </a:lnTo>
                  <a:lnTo>
                    <a:pt x="3315" y="5539"/>
                  </a:lnTo>
                  <a:lnTo>
                    <a:pt x="3318" y="5523"/>
                  </a:lnTo>
                  <a:lnTo>
                    <a:pt x="3318" y="5523"/>
                  </a:lnTo>
                  <a:lnTo>
                    <a:pt x="3319" y="5509"/>
                  </a:lnTo>
                  <a:lnTo>
                    <a:pt x="3318" y="5496"/>
                  </a:lnTo>
                  <a:lnTo>
                    <a:pt x="3316" y="5482"/>
                  </a:lnTo>
                  <a:lnTo>
                    <a:pt x="3314" y="5468"/>
                  </a:lnTo>
                  <a:lnTo>
                    <a:pt x="3306" y="5440"/>
                  </a:lnTo>
                  <a:lnTo>
                    <a:pt x="3297" y="5411"/>
                  </a:lnTo>
                  <a:lnTo>
                    <a:pt x="3297" y="5411"/>
                  </a:lnTo>
                  <a:lnTo>
                    <a:pt x="3283" y="5372"/>
                  </a:lnTo>
                  <a:lnTo>
                    <a:pt x="3269" y="5334"/>
                  </a:lnTo>
                  <a:lnTo>
                    <a:pt x="3269" y="5334"/>
                  </a:lnTo>
                  <a:lnTo>
                    <a:pt x="3255" y="5301"/>
                  </a:lnTo>
                  <a:lnTo>
                    <a:pt x="3239" y="5269"/>
                  </a:lnTo>
                  <a:lnTo>
                    <a:pt x="3221" y="5237"/>
                  </a:lnTo>
                  <a:lnTo>
                    <a:pt x="3203" y="5207"/>
                  </a:lnTo>
                  <a:lnTo>
                    <a:pt x="3183" y="5178"/>
                  </a:lnTo>
                  <a:lnTo>
                    <a:pt x="3161" y="5150"/>
                  </a:lnTo>
                  <a:lnTo>
                    <a:pt x="3138" y="5123"/>
                  </a:lnTo>
                  <a:lnTo>
                    <a:pt x="3115" y="5096"/>
                  </a:lnTo>
                  <a:lnTo>
                    <a:pt x="3090" y="5070"/>
                  </a:lnTo>
                  <a:lnTo>
                    <a:pt x="3065" y="5043"/>
                  </a:lnTo>
                  <a:lnTo>
                    <a:pt x="3014" y="4992"/>
                  </a:lnTo>
                  <a:lnTo>
                    <a:pt x="2963" y="4941"/>
                  </a:lnTo>
                  <a:lnTo>
                    <a:pt x="2912" y="4888"/>
                  </a:lnTo>
                  <a:lnTo>
                    <a:pt x="2912" y="4888"/>
                  </a:lnTo>
                  <a:lnTo>
                    <a:pt x="2888" y="4860"/>
                  </a:lnTo>
                  <a:lnTo>
                    <a:pt x="2865" y="4833"/>
                  </a:lnTo>
                  <a:lnTo>
                    <a:pt x="2843" y="4805"/>
                  </a:lnTo>
                  <a:lnTo>
                    <a:pt x="2822" y="4775"/>
                  </a:lnTo>
                  <a:lnTo>
                    <a:pt x="2801" y="4746"/>
                  </a:lnTo>
                  <a:lnTo>
                    <a:pt x="2783" y="4717"/>
                  </a:lnTo>
                  <a:lnTo>
                    <a:pt x="2765" y="4687"/>
                  </a:lnTo>
                  <a:lnTo>
                    <a:pt x="2747" y="4657"/>
                  </a:lnTo>
                  <a:lnTo>
                    <a:pt x="2731" y="4625"/>
                  </a:lnTo>
                  <a:lnTo>
                    <a:pt x="2715" y="4594"/>
                  </a:lnTo>
                  <a:lnTo>
                    <a:pt x="2701" y="4562"/>
                  </a:lnTo>
                  <a:lnTo>
                    <a:pt x="2688" y="4529"/>
                  </a:lnTo>
                  <a:lnTo>
                    <a:pt x="2677" y="4497"/>
                  </a:lnTo>
                  <a:lnTo>
                    <a:pt x="2666" y="4464"/>
                  </a:lnTo>
                  <a:lnTo>
                    <a:pt x="2657" y="4430"/>
                  </a:lnTo>
                  <a:lnTo>
                    <a:pt x="2649" y="4396"/>
                  </a:lnTo>
                  <a:lnTo>
                    <a:pt x="2644" y="4369"/>
                  </a:lnTo>
                  <a:lnTo>
                    <a:pt x="2644" y="4369"/>
                  </a:lnTo>
                  <a:lnTo>
                    <a:pt x="2645" y="4311"/>
                  </a:lnTo>
                  <a:lnTo>
                    <a:pt x="2644" y="4248"/>
                  </a:lnTo>
                  <a:lnTo>
                    <a:pt x="2643" y="4214"/>
                  </a:lnTo>
                  <a:lnTo>
                    <a:pt x="2641" y="4182"/>
                  </a:lnTo>
                  <a:lnTo>
                    <a:pt x="2636" y="4148"/>
                  </a:lnTo>
                  <a:lnTo>
                    <a:pt x="2631" y="4117"/>
                  </a:lnTo>
                  <a:lnTo>
                    <a:pt x="2628" y="4102"/>
                  </a:lnTo>
                  <a:lnTo>
                    <a:pt x="2623" y="4087"/>
                  </a:lnTo>
                  <a:lnTo>
                    <a:pt x="2618" y="4072"/>
                  </a:lnTo>
                  <a:lnTo>
                    <a:pt x="2613" y="4058"/>
                  </a:lnTo>
                  <a:lnTo>
                    <a:pt x="2606" y="4044"/>
                  </a:lnTo>
                  <a:lnTo>
                    <a:pt x="2600" y="4031"/>
                  </a:lnTo>
                  <a:lnTo>
                    <a:pt x="2592" y="4018"/>
                  </a:lnTo>
                  <a:lnTo>
                    <a:pt x="2584" y="4006"/>
                  </a:lnTo>
                  <a:lnTo>
                    <a:pt x="2574" y="3995"/>
                  </a:lnTo>
                  <a:lnTo>
                    <a:pt x="2563" y="3985"/>
                  </a:lnTo>
                  <a:lnTo>
                    <a:pt x="2552" y="3976"/>
                  </a:lnTo>
                  <a:lnTo>
                    <a:pt x="2540" y="3967"/>
                  </a:lnTo>
                  <a:lnTo>
                    <a:pt x="2526" y="3960"/>
                  </a:lnTo>
                  <a:lnTo>
                    <a:pt x="2512" y="3953"/>
                  </a:lnTo>
                  <a:lnTo>
                    <a:pt x="2497" y="3948"/>
                  </a:lnTo>
                  <a:lnTo>
                    <a:pt x="2480" y="3943"/>
                  </a:lnTo>
                  <a:lnTo>
                    <a:pt x="2480" y="3943"/>
                  </a:lnTo>
                  <a:lnTo>
                    <a:pt x="2465" y="3941"/>
                  </a:lnTo>
                  <a:lnTo>
                    <a:pt x="2465" y="3941"/>
                  </a:lnTo>
                  <a:lnTo>
                    <a:pt x="2445" y="3939"/>
                  </a:lnTo>
                  <a:lnTo>
                    <a:pt x="2424" y="3938"/>
                  </a:lnTo>
                  <a:lnTo>
                    <a:pt x="2405" y="3938"/>
                  </a:lnTo>
                  <a:lnTo>
                    <a:pt x="2385" y="3939"/>
                  </a:lnTo>
                  <a:lnTo>
                    <a:pt x="2366" y="3941"/>
                  </a:lnTo>
                  <a:lnTo>
                    <a:pt x="2348" y="3946"/>
                  </a:lnTo>
                  <a:lnTo>
                    <a:pt x="2329" y="3950"/>
                  </a:lnTo>
                  <a:lnTo>
                    <a:pt x="2311" y="3955"/>
                  </a:lnTo>
                  <a:lnTo>
                    <a:pt x="2294" y="3962"/>
                  </a:lnTo>
                  <a:lnTo>
                    <a:pt x="2275" y="3968"/>
                  </a:lnTo>
                  <a:lnTo>
                    <a:pt x="2241" y="3984"/>
                  </a:lnTo>
                  <a:lnTo>
                    <a:pt x="2208" y="4002"/>
                  </a:lnTo>
                  <a:lnTo>
                    <a:pt x="2174" y="4021"/>
                  </a:lnTo>
                  <a:lnTo>
                    <a:pt x="2108" y="4062"/>
                  </a:lnTo>
                  <a:lnTo>
                    <a:pt x="2075" y="4081"/>
                  </a:lnTo>
                  <a:lnTo>
                    <a:pt x="2041" y="4100"/>
                  </a:lnTo>
                  <a:lnTo>
                    <a:pt x="2006" y="4117"/>
                  </a:lnTo>
                  <a:lnTo>
                    <a:pt x="1988" y="4125"/>
                  </a:lnTo>
                  <a:lnTo>
                    <a:pt x="1971" y="4132"/>
                  </a:lnTo>
                  <a:lnTo>
                    <a:pt x="1952" y="4139"/>
                  </a:lnTo>
                  <a:lnTo>
                    <a:pt x="1934" y="4144"/>
                  </a:lnTo>
                  <a:lnTo>
                    <a:pt x="1914" y="4148"/>
                  </a:lnTo>
                  <a:lnTo>
                    <a:pt x="1895" y="4152"/>
                  </a:lnTo>
                  <a:lnTo>
                    <a:pt x="1826" y="4167"/>
                  </a:lnTo>
                  <a:lnTo>
                    <a:pt x="1826" y="4167"/>
                  </a:lnTo>
                  <a:lnTo>
                    <a:pt x="1625" y="4167"/>
                  </a:lnTo>
                  <a:lnTo>
                    <a:pt x="1530" y="4166"/>
                  </a:lnTo>
                  <a:lnTo>
                    <a:pt x="1437" y="4164"/>
                  </a:lnTo>
                  <a:lnTo>
                    <a:pt x="1345" y="4159"/>
                  </a:lnTo>
                  <a:lnTo>
                    <a:pt x="1250" y="4155"/>
                  </a:lnTo>
                  <a:lnTo>
                    <a:pt x="1154" y="4147"/>
                  </a:lnTo>
                  <a:lnTo>
                    <a:pt x="1052" y="4138"/>
                  </a:lnTo>
                  <a:lnTo>
                    <a:pt x="1052" y="4138"/>
                  </a:lnTo>
                  <a:lnTo>
                    <a:pt x="985" y="4130"/>
                  </a:lnTo>
                  <a:lnTo>
                    <a:pt x="917" y="4124"/>
                  </a:lnTo>
                  <a:lnTo>
                    <a:pt x="849" y="4117"/>
                  </a:lnTo>
                  <a:lnTo>
                    <a:pt x="781" y="4108"/>
                  </a:lnTo>
                  <a:lnTo>
                    <a:pt x="748" y="4103"/>
                  </a:lnTo>
                  <a:lnTo>
                    <a:pt x="714" y="4097"/>
                  </a:lnTo>
                  <a:lnTo>
                    <a:pt x="681" y="4090"/>
                  </a:lnTo>
                  <a:lnTo>
                    <a:pt x="649" y="4081"/>
                  </a:lnTo>
                  <a:lnTo>
                    <a:pt x="616" y="4073"/>
                  </a:lnTo>
                  <a:lnTo>
                    <a:pt x="584" y="4063"/>
                  </a:lnTo>
                  <a:lnTo>
                    <a:pt x="553" y="4051"/>
                  </a:lnTo>
                  <a:lnTo>
                    <a:pt x="521" y="4037"/>
                  </a:lnTo>
                  <a:lnTo>
                    <a:pt x="521" y="4037"/>
                  </a:lnTo>
                  <a:lnTo>
                    <a:pt x="491" y="4023"/>
                  </a:lnTo>
                  <a:lnTo>
                    <a:pt x="459" y="4010"/>
                  </a:lnTo>
                  <a:lnTo>
                    <a:pt x="394" y="3985"/>
                  </a:lnTo>
                  <a:lnTo>
                    <a:pt x="362" y="3972"/>
                  </a:lnTo>
                  <a:lnTo>
                    <a:pt x="330" y="3958"/>
                  </a:lnTo>
                  <a:lnTo>
                    <a:pt x="298" y="3944"/>
                  </a:lnTo>
                  <a:lnTo>
                    <a:pt x="268" y="3928"/>
                  </a:lnTo>
                  <a:lnTo>
                    <a:pt x="268" y="3928"/>
                  </a:lnTo>
                  <a:lnTo>
                    <a:pt x="253" y="3919"/>
                  </a:lnTo>
                  <a:lnTo>
                    <a:pt x="237" y="3909"/>
                  </a:lnTo>
                  <a:lnTo>
                    <a:pt x="208" y="3886"/>
                  </a:lnTo>
                  <a:lnTo>
                    <a:pt x="179" y="3862"/>
                  </a:lnTo>
                  <a:lnTo>
                    <a:pt x="151" y="3838"/>
                  </a:lnTo>
                  <a:lnTo>
                    <a:pt x="96" y="3787"/>
                  </a:lnTo>
                  <a:lnTo>
                    <a:pt x="68" y="3763"/>
                  </a:lnTo>
                  <a:lnTo>
                    <a:pt x="40" y="3739"/>
                  </a:lnTo>
                  <a:lnTo>
                    <a:pt x="20" y="3739"/>
                  </a:lnTo>
                  <a:lnTo>
                    <a:pt x="20" y="3739"/>
                  </a:lnTo>
                  <a:lnTo>
                    <a:pt x="14" y="3733"/>
                  </a:lnTo>
                  <a:lnTo>
                    <a:pt x="9" y="3728"/>
                  </a:lnTo>
                  <a:lnTo>
                    <a:pt x="4" y="3722"/>
                  </a:lnTo>
                  <a:lnTo>
                    <a:pt x="2" y="3717"/>
                  </a:lnTo>
                  <a:lnTo>
                    <a:pt x="0" y="3712"/>
                  </a:lnTo>
                  <a:lnTo>
                    <a:pt x="0" y="3707"/>
                  </a:lnTo>
                  <a:lnTo>
                    <a:pt x="1" y="3704"/>
                  </a:lnTo>
                  <a:lnTo>
                    <a:pt x="2" y="3699"/>
                  </a:lnTo>
                  <a:lnTo>
                    <a:pt x="5" y="3696"/>
                  </a:lnTo>
                  <a:lnTo>
                    <a:pt x="9" y="3693"/>
                  </a:lnTo>
                  <a:lnTo>
                    <a:pt x="17" y="3688"/>
                  </a:lnTo>
                  <a:lnTo>
                    <a:pt x="29" y="3682"/>
                  </a:lnTo>
                  <a:lnTo>
                    <a:pt x="43" y="3679"/>
                  </a:lnTo>
                  <a:lnTo>
                    <a:pt x="58" y="3676"/>
                  </a:lnTo>
                  <a:lnTo>
                    <a:pt x="73" y="3674"/>
                  </a:lnTo>
                  <a:lnTo>
                    <a:pt x="106" y="3671"/>
                  </a:lnTo>
                  <a:lnTo>
                    <a:pt x="134" y="3670"/>
                  </a:lnTo>
                  <a:lnTo>
                    <a:pt x="154" y="3670"/>
                  </a:lnTo>
                  <a:lnTo>
                    <a:pt x="154" y="3670"/>
                  </a:lnTo>
                  <a:lnTo>
                    <a:pt x="207" y="3669"/>
                  </a:lnTo>
                  <a:lnTo>
                    <a:pt x="260" y="3669"/>
                  </a:lnTo>
                  <a:lnTo>
                    <a:pt x="365" y="3672"/>
                  </a:lnTo>
                  <a:lnTo>
                    <a:pt x="473" y="3676"/>
                  </a:lnTo>
                  <a:lnTo>
                    <a:pt x="527" y="3676"/>
                  </a:lnTo>
                  <a:lnTo>
                    <a:pt x="581" y="3675"/>
                  </a:lnTo>
                  <a:lnTo>
                    <a:pt x="581" y="3675"/>
                  </a:lnTo>
                  <a:lnTo>
                    <a:pt x="628" y="3671"/>
                  </a:lnTo>
                  <a:lnTo>
                    <a:pt x="677" y="3667"/>
                  </a:lnTo>
                  <a:lnTo>
                    <a:pt x="724" y="3662"/>
                  </a:lnTo>
                  <a:lnTo>
                    <a:pt x="771" y="3656"/>
                  </a:lnTo>
                  <a:lnTo>
                    <a:pt x="866" y="3642"/>
                  </a:lnTo>
                  <a:lnTo>
                    <a:pt x="960" y="3627"/>
                  </a:lnTo>
                  <a:lnTo>
                    <a:pt x="1054" y="3610"/>
                  </a:lnTo>
                  <a:lnTo>
                    <a:pt x="1147" y="3592"/>
                  </a:lnTo>
                  <a:lnTo>
                    <a:pt x="1334" y="3553"/>
                  </a:lnTo>
                  <a:lnTo>
                    <a:pt x="1520" y="3514"/>
                  </a:lnTo>
                  <a:lnTo>
                    <a:pt x="1614" y="3494"/>
                  </a:lnTo>
                  <a:lnTo>
                    <a:pt x="1708" y="3477"/>
                  </a:lnTo>
                  <a:lnTo>
                    <a:pt x="1800" y="3461"/>
                  </a:lnTo>
                  <a:lnTo>
                    <a:pt x="1895" y="3447"/>
                  </a:lnTo>
                  <a:lnTo>
                    <a:pt x="1941" y="3442"/>
                  </a:lnTo>
                  <a:lnTo>
                    <a:pt x="1989" y="3436"/>
                  </a:lnTo>
                  <a:lnTo>
                    <a:pt x="2036" y="3431"/>
                  </a:lnTo>
                  <a:lnTo>
                    <a:pt x="2084" y="3426"/>
                  </a:lnTo>
                  <a:lnTo>
                    <a:pt x="2084" y="3426"/>
                  </a:lnTo>
                  <a:lnTo>
                    <a:pt x="2150" y="3422"/>
                  </a:lnTo>
                  <a:lnTo>
                    <a:pt x="2185" y="3420"/>
                  </a:lnTo>
                  <a:lnTo>
                    <a:pt x="2218" y="3416"/>
                  </a:lnTo>
                  <a:lnTo>
                    <a:pt x="2252" y="3411"/>
                  </a:lnTo>
                  <a:lnTo>
                    <a:pt x="2285" y="3406"/>
                  </a:lnTo>
                  <a:lnTo>
                    <a:pt x="2319" y="3401"/>
                  </a:lnTo>
                  <a:lnTo>
                    <a:pt x="2351" y="3393"/>
                  </a:lnTo>
                  <a:lnTo>
                    <a:pt x="2383" y="3383"/>
                  </a:lnTo>
                  <a:lnTo>
                    <a:pt x="2415" y="3374"/>
                  </a:lnTo>
                  <a:lnTo>
                    <a:pt x="2447" y="3362"/>
                  </a:lnTo>
                  <a:lnTo>
                    <a:pt x="2477" y="3348"/>
                  </a:lnTo>
                  <a:lnTo>
                    <a:pt x="2506" y="3333"/>
                  </a:lnTo>
                  <a:lnTo>
                    <a:pt x="2535" y="3314"/>
                  </a:lnTo>
                  <a:lnTo>
                    <a:pt x="2563" y="3295"/>
                  </a:lnTo>
                  <a:lnTo>
                    <a:pt x="2589" y="3273"/>
                  </a:lnTo>
                  <a:lnTo>
                    <a:pt x="2589" y="3273"/>
                  </a:lnTo>
                  <a:lnTo>
                    <a:pt x="2608" y="3256"/>
                  </a:lnTo>
                  <a:lnTo>
                    <a:pt x="2626" y="3238"/>
                  </a:lnTo>
                  <a:lnTo>
                    <a:pt x="2642" y="3218"/>
                  </a:lnTo>
                  <a:lnTo>
                    <a:pt x="2657" y="3199"/>
                  </a:lnTo>
                  <a:lnTo>
                    <a:pt x="2671" y="3179"/>
                  </a:lnTo>
                  <a:lnTo>
                    <a:pt x="2685" y="3159"/>
                  </a:lnTo>
                  <a:lnTo>
                    <a:pt x="2697" y="3137"/>
                  </a:lnTo>
                  <a:lnTo>
                    <a:pt x="2709" y="3117"/>
                  </a:lnTo>
                  <a:lnTo>
                    <a:pt x="2732" y="3074"/>
                  </a:lnTo>
                  <a:lnTo>
                    <a:pt x="2755" y="3029"/>
                  </a:lnTo>
                  <a:lnTo>
                    <a:pt x="2777" y="2987"/>
                  </a:lnTo>
                  <a:lnTo>
                    <a:pt x="2790" y="2966"/>
                  </a:lnTo>
                  <a:lnTo>
                    <a:pt x="2802" y="2945"/>
                  </a:lnTo>
                  <a:lnTo>
                    <a:pt x="2838" y="2905"/>
                  </a:lnTo>
                  <a:lnTo>
                    <a:pt x="2838" y="2905"/>
                  </a:lnTo>
                  <a:lnTo>
                    <a:pt x="2847" y="2892"/>
                  </a:lnTo>
                  <a:lnTo>
                    <a:pt x="2857" y="2879"/>
                  </a:lnTo>
                  <a:lnTo>
                    <a:pt x="2881" y="2854"/>
                  </a:lnTo>
                  <a:lnTo>
                    <a:pt x="2907" y="2831"/>
                  </a:lnTo>
                  <a:lnTo>
                    <a:pt x="2934" y="2808"/>
                  </a:lnTo>
                  <a:lnTo>
                    <a:pt x="2989" y="2764"/>
                  </a:lnTo>
                  <a:lnTo>
                    <a:pt x="3016" y="2742"/>
                  </a:lnTo>
                  <a:lnTo>
                    <a:pt x="3040" y="2722"/>
                  </a:lnTo>
                  <a:lnTo>
                    <a:pt x="3040" y="2722"/>
                  </a:lnTo>
                  <a:lnTo>
                    <a:pt x="3095" y="2665"/>
                  </a:lnTo>
                  <a:lnTo>
                    <a:pt x="3150" y="2606"/>
                  </a:lnTo>
                  <a:lnTo>
                    <a:pt x="3204" y="2547"/>
                  </a:lnTo>
                  <a:lnTo>
                    <a:pt x="3259" y="2488"/>
                  </a:lnTo>
                  <a:lnTo>
                    <a:pt x="3259" y="2488"/>
                  </a:lnTo>
                  <a:lnTo>
                    <a:pt x="3294" y="2450"/>
                  </a:lnTo>
                  <a:lnTo>
                    <a:pt x="3328" y="2412"/>
                  </a:lnTo>
                  <a:lnTo>
                    <a:pt x="3365" y="2376"/>
                  </a:lnTo>
                  <a:lnTo>
                    <a:pt x="3402" y="2341"/>
                  </a:lnTo>
                  <a:lnTo>
                    <a:pt x="3440" y="2306"/>
                  </a:lnTo>
                  <a:lnTo>
                    <a:pt x="3479" y="2272"/>
                  </a:lnTo>
                  <a:lnTo>
                    <a:pt x="3556" y="2205"/>
                  </a:lnTo>
                  <a:lnTo>
                    <a:pt x="3556" y="2205"/>
                  </a:lnTo>
                  <a:lnTo>
                    <a:pt x="3606" y="2159"/>
                  </a:lnTo>
                  <a:lnTo>
                    <a:pt x="3657" y="2115"/>
                  </a:lnTo>
                  <a:lnTo>
                    <a:pt x="3760" y="2026"/>
                  </a:lnTo>
                  <a:lnTo>
                    <a:pt x="3760" y="2026"/>
                  </a:lnTo>
                  <a:lnTo>
                    <a:pt x="3782" y="2006"/>
                  </a:lnTo>
                  <a:lnTo>
                    <a:pt x="3804" y="1984"/>
                  </a:lnTo>
                  <a:lnTo>
                    <a:pt x="3847" y="1936"/>
                  </a:lnTo>
                  <a:lnTo>
                    <a:pt x="3870" y="1912"/>
                  </a:lnTo>
                  <a:lnTo>
                    <a:pt x="3894" y="1891"/>
                  </a:lnTo>
                  <a:lnTo>
                    <a:pt x="3905" y="1881"/>
                  </a:lnTo>
                  <a:lnTo>
                    <a:pt x="3918" y="1872"/>
                  </a:lnTo>
                  <a:lnTo>
                    <a:pt x="3930" y="1864"/>
                  </a:lnTo>
                  <a:lnTo>
                    <a:pt x="3943" y="1857"/>
                  </a:lnTo>
                  <a:lnTo>
                    <a:pt x="3984" y="1822"/>
                  </a:lnTo>
                  <a:lnTo>
                    <a:pt x="3984" y="1822"/>
                  </a:lnTo>
                  <a:lnTo>
                    <a:pt x="4001" y="1810"/>
                  </a:lnTo>
                  <a:lnTo>
                    <a:pt x="4018" y="1796"/>
                  </a:lnTo>
                  <a:lnTo>
                    <a:pt x="4034" y="1783"/>
                  </a:lnTo>
                  <a:lnTo>
                    <a:pt x="4049" y="1769"/>
                  </a:lnTo>
                  <a:lnTo>
                    <a:pt x="4078" y="1740"/>
                  </a:lnTo>
                  <a:lnTo>
                    <a:pt x="4105" y="1709"/>
                  </a:lnTo>
                  <a:lnTo>
                    <a:pt x="4160" y="1648"/>
                  </a:lnTo>
                  <a:lnTo>
                    <a:pt x="4187" y="1618"/>
                  </a:lnTo>
                  <a:lnTo>
                    <a:pt x="4216" y="1587"/>
                  </a:lnTo>
                  <a:lnTo>
                    <a:pt x="4216" y="1587"/>
                  </a:lnTo>
                  <a:lnTo>
                    <a:pt x="4326" y="1480"/>
                  </a:lnTo>
                  <a:lnTo>
                    <a:pt x="4434" y="1372"/>
                  </a:lnTo>
                  <a:lnTo>
                    <a:pt x="4434" y="1372"/>
                  </a:lnTo>
                  <a:lnTo>
                    <a:pt x="4460" y="1344"/>
                  </a:lnTo>
                  <a:lnTo>
                    <a:pt x="4484" y="1313"/>
                  </a:lnTo>
                  <a:lnTo>
                    <a:pt x="4509" y="1283"/>
                  </a:lnTo>
                  <a:lnTo>
                    <a:pt x="4531" y="1251"/>
                  </a:lnTo>
                  <a:lnTo>
                    <a:pt x="4554" y="1218"/>
                  </a:lnTo>
                  <a:lnTo>
                    <a:pt x="4576" y="1185"/>
                  </a:lnTo>
                  <a:lnTo>
                    <a:pt x="4617" y="1120"/>
                  </a:lnTo>
                  <a:lnTo>
                    <a:pt x="4617" y="1120"/>
                  </a:lnTo>
                  <a:lnTo>
                    <a:pt x="4645" y="1078"/>
                  </a:lnTo>
                  <a:lnTo>
                    <a:pt x="4675" y="1037"/>
                  </a:lnTo>
                  <a:lnTo>
                    <a:pt x="4706" y="997"/>
                  </a:lnTo>
                  <a:lnTo>
                    <a:pt x="4739" y="958"/>
                  </a:lnTo>
                  <a:lnTo>
                    <a:pt x="4774" y="919"/>
                  </a:lnTo>
                  <a:lnTo>
                    <a:pt x="4809" y="882"/>
                  </a:lnTo>
                  <a:lnTo>
                    <a:pt x="4845" y="845"/>
                  </a:lnTo>
                  <a:lnTo>
                    <a:pt x="4880" y="808"/>
                  </a:lnTo>
                  <a:lnTo>
                    <a:pt x="4880" y="808"/>
                  </a:lnTo>
                  <a:lnTo>
                    <a:pt x="4914" y="776"/>
                  </a:lnTo>
                  <a:lnTo>
                    <a:pt x="4948" y="744"/>
                  </a:lnTo>
                  <a:lnTo>
                    <a:pt x="5019" y="678"/>
                  </a:lnTo>
                  <a:lnTo>
                    <a:pt x="5093" y="612"/>
                  </a:lnTo>
                  <a:lnTo>
                    <a:pt x="5165" y="545"/>
                  </a:lnTo>
                  <a:lnTo>
                    <a:pt x="5200" y="510"/>
                  </a:lnTo>
                  <a:lnTo>
                    <a:pt x="5235" y="476"/>
                  </a:lnTo>
                  <a:lnTo>
                    <a:pt x="5268" y="440"/>
                  </a:lnTo>
                  <a:lnTo>
                    <a:pt x="5300" y="404"/>
                  </a:lnTo>
                  <a:lnTo>
                    <a:pt x="5331" y="367"/>
                  </a:lnTo>
                  <a:lnTo>
                    <a:pt x="5359" y="329"/>
                  </a:lnTo>
                  <a:lnTo>
                    <a:pt x="5386" y="289"/>
                  </a:lnTo>
                  <a:lnTo>
                    <a:pt x="5398" y="270"/>
                  </a:lnTo>
                  <a:lnTo>
                    <a:pt x="5409" y="249"/>
                  </a:lnTo>
                  <a:lnTo>
                    <a:pt x="5409" y="249"/>
                  </a:lnTo>
                  <a:lnTo>
                    <a:pt x="5426" y="219"/>
                  </a:lnTo>
                  <a:lnTo>
                    <a:pt x="5442" y="190"/>
                  </a:lnTo>
                  <a:lnTo>
                    <a:pt x="5471" y="129"/>
                  </a:lnTo>
                  <a:lnTo>
                    <a:pt x="5499" y="69"/>
                  </a:lnTo>
                  <a:lnTo>
                    <a:pt x="5525" y="9"/>
                  </a:lnTo>
                  <a:lnTo>
                    <a:pt x="5529" y="11"/>
                  </a:lnTo>
                  <a:lnTo>
                    <a:pt x="5529" y="11"/>
                  </a:lnTo>
                  <a:lnTo>
                    <a:pt x="5554" y="5"/>
                  </a:lnTo>
                  <a:lnTo>
                    <a:pt x="5579" y="2"/>
                  </a:lnTo>
                  <a:lnTo>
                    <a:pt x="5603" y="0"/>
                  </a:lnTo>
                  <a:lnTo>
                    <a:pt x="5628" y="0"/>
                  </a:lnTo>
                  <a:lnTo>
                    <a:pt x="5653" y="1"/>
                  </a:lnTo>
                  <a:lnTo>
                    <a:pt x="5678" y="3"/>
                  </a:lnTo>
                  <a:lnTo>
                    <a:pt x="5701" y="6"/>
                  </a:lnTo>
                  <a:lnTo>
                    <a:pt x="5726" y="12"/>
                  </a:lnTo>
                  <a:lnTo>
                    <a:pt x="5750" y="17"/>
                  </a:lnTo>
                  <a:lnTo>
                    <a:pt x="5775" y="23"/>
                  </a:lnTo>
                  <a:lnTo>
                    <a:pt x="5822" y="37"/>
                  </a:lnTo>
                  <a:lnTo>
                    <a:pt x="5919" y="67"/>
                  </a:lnTo>
                  <a:lnTo>
                    <a:pt x="5919" y="67"/>
                  </a:lnTo>
                  <a:lnTo>
                    <a:pt x="5955" y="77"/>
                  </a:lnTo>
                  <a:lnTo>
                    <a:pt x="5991" y="84"/>
                  </a:lnTo>
                  <a:lnTo>
                    <a:pt x="6029" y="92"/>
                  </a:lnTo>
                  <a:lnTo>
                    <a:pt x="6066" y="98"/>
                  </a:lnTo>
                  <a:lnTo>
                    <a:pt x="6103" y="105"/>
                  </a:lnTo>
                  <a:lnTo>
                    <a:pt x="6140" y="113"/>
                  </a:lnTo>
                  <a:lnTo>
                    <a:pt x="6158" y="118"/>
                  </a:lnTo>
                  <a:lnTo>
                    <a:pt x="6177" y="123"/>
                  </a:lnTo>
                  <a:lnTo>
                    <a:pt x="6195" y="129"/>
                  </a:lnTo>
                  <a:lnTo>
                    <a:pt x="6213" y="136"/>
                  </a:lnTo>
                  <a:lnTo>
                    <a:pt x="6213" y="136"/>
                  </a:lnTo>
                  <a:lnTo>
                    <a:pt x="6272" y="161"/>
                  </a:lnTo>
                  <a:lnTo>
                    <a:pt x="6332" y="185"/>
                  </a:lnTo>
                  <a:lnTo>
                    <a:pt x="6361" y="196"/>
                  </a:lnTo>
                  <a:lnTo>
                    <a:pt x="6392" y="207"/>
                  </a:lnTo>
                  <a:lnTo>
                    <a:pt x="6422" y="217"/>
                  </a:lnTo>
                  <a:lnTo>
                    <a:pt x="6455" y="226"/>
                  </a:lnTo>
                  <a:lnTo>
                    <a:pt x="6455" y="226"/>
                  </a:lnTo>
                  <a:lnTo>
                    <a:pt x="6473" y="231"/>
                  </a:lnTo>
                  <a:lnTo>
                    <a:pt x="6491" y="237"/>
                  </a:lnTo>
                  <a:lnTo>
                    <a:pt x="6526" y="250"/>
                  </a:lnTo>
                  <a:lnTo>
                    <a:pt x="6560" y="267"/>
                  </a:lnTo>
                  <a:lnTo>
                    <a:pt x="6595" y="282"/>
                  </a:lnTo>
                  <a:lnTo>
                    <a:pt x="6628" y="298"/>
                  </a:lnTo>
                  <a:lnTo>
                    <a:pt x="6662" y="313"/>
                  </a:lnTo>
                  <a:lnTo>
                    <a:pt x="6697" y="327"/>
                  </a:lnTo>
                  <a:lnTo>
                    <a:pt x="6714" y="333"/>
                  </a:lnTo>
                  <a:lnTo>
                    <a:pt x="6732" y="339"/>
                  </a:lnTo>
                  <a:lnTo>
                    <a:pt x="6732" y="339"/>
                  </a:lnTo>
                  <a:lnTo>
                    <a:pt x="6776" y="350"/>
                  </a:lnTo>
                  <a:lnTo>
                    <a:pt x="6818" y="360"/>
                  </a:lnTo>
                  <a:lnTo>
                    <a:pt x="6857" y="371"/>
                  </a:lnTo>
                  <a:lnTo>
                    <a:pt x="6878" y="378"/>
                  </a:lnTo>
                  <a:lnTo>
                    <a:pt x="6897" y="385"/>
                  </a:lnTo>
                  <a:lnTo>
                    <a:pt x="6897" y="385"/>
                  </a:lnTo>
                  <a:lnTo>
                    <a:pt x="6918" y="393"/>
                  </a:lnTo>
                  <a:lnTo>
                    <a:pt x="6938" y="399"/>
                  </a:lnTo>
                  <a:lnTo>
                    <a:pt x="6979" y="410"/>
                  </a:lnTo>
                  <a:lnTo>
                    <a:pt x="6999" y="417"/>
                  </a:lnTo>
                  <a:lnTo>
                    <a:pt x="7018" y="423"/>
                  </a:lnTo>
                  <a:lnTo>
                    <a:pt x="7036" y="431"/>
                  </a:lnTo>
                  <a:lnTo>
                    <a:pt x="7045" y="436"/>
                  </a:lnTo>
                  <a:lnTo>
                    <a:pt x="7052" y="441"/>
                  </a:lnTo>
                  <a:lnTo>
                    <a:pt x="7052" y="441"/>
                  </a:lnTo>
                  <a:lnTo>
                    <a:pt x="7074" y="458"/>
                  </a:lnTo>
                  <a:lnTo>
                    <a:pt x="7093" y="475"/>
                  </a:lnTo>
                  <a:lnTo>
                    <a:pt x="7114" y="494"/>
                  </a:lnTo>
                  <a:lnTo>
                    <a:pt x="7132" y="515"/>
                  </a:lnTo>
                  <a:lnTo>
                    <a:pt x="7170" y="557"/>
                  </a:lnTo>
                  <a:lnTo>
                    <a:pt x="7204" y="597"/>
                  </a:lnTo>
                  <a:lnTo>
                    <a:pt x="7209" y="597"/>
                  </a:lnTo>
                  <a:lnTo>
                    <a:pt x="7209" y="597"/>
                  </a:lnTo>
                  <a:lnTo>
                    <a:pt x="7209" y="623"/>
                  </a:lnTo>
                  <a:lnTo>
                    <a:pt x="7197" y="615"/>
                  </a:lnTo>
                  <a:lnTo>
                    <a:pt x="7197" y="615"/>
                  </a:lnTo>
                  <a:lnTo>
                    <a:pt x="7214" y="633"/>
                  </a:lnTo>
                  <a:lnTo>
                    <a:pt x="7229" y="653"/>
                  </a:lnTo>
                  <a:lnTo>
                    <a:pt x="7244" y="672"/>
                  </a:lnTo>
                  <a:lnTo>
                    <a:pt x="7257" y="693"/>
                  </a:lnTo>
                  <a:lnTo>
                    <a:pt x="7270" y="712"/>
                  </a:lnTo>
                  <a:lnTo>
                    <a:pt x="7282" y="733"/>
                  </a:lnTo>
                  <a:lnTo>
                    <a:pt x="7292" y="753"/>
                  </a:lnTo>
                  <a:lnTo>
                    <a:pt x="7301" y="775"/>
                  </a:lnTo>
                  <a:lnTo>
                    <a:pt x="7310" y="795"/>
                  </a:lnTo>
                  <a:lnTo>
                    <a:pt x="7318" y="817"/>
                  </a:lnTo>
                  <a:lnTo>
                    <a:pt x="7324" y="839"/>
                  </a:lnTo>
                  <a:lnTo>
                    <a:pt x="7329" y="860"/>
                  </a:lnTo>
                  <a:lnTo>
                    <a:pt x="7335" y="882"/>
                  </a:lnTo>
                  <a:lnTo>
                    <a:pt x="7339" y="904"/>
                  </a:lnTo>
                  <a:lnTo>
                    <a:pt x="7342" y="927"/>
                  </a:lnTo>
                  <a:lnTo>
                    <a:pt x="7344" y="949"/>
                  </a:lnTo>
                  <a:lnTo>
                    <a:pt x="7346" y="971"/>
                  </a:lnTo>
                  <a:lnTo>
                    <a:pt x="7347" y="994"/>
                  </a:lnTo>
                  <a:lnTo>
                    <a:pt x="7347" y="1017"/>
                  </a:lnTo>
                  <a:lnTo>
                    <a:pt x="7346" y="1039"/>
                  </a:lnTo>
                  <a:lnTo>
                    <a:pt x="7344" y="1062"/>
                  </a:lnTo>
                  <a:lnTo>
                    <a:pt x="7342" y="1086"/>
                  </a:lnTo>
                  <a:lnTo>
                    <a:pt x="7337" y="1131"/>
                  </a:lnTo>
                  <a:lnTo>
                    <a:pt x="7328" y="1177"/>
                  </a:lnTo>
                  <a:lnTo>
                    <a:pt x="7319" y="1224"/>
                  </a:lnTo>
                  <a:lnTo>
                    <a:pt x="7306" y="1269"/>
                  </a:lnTo>
                  <a:lnTo>
                    <a:pt x="7293" y="1316"/>
                  </a:lnTo>
                  <a:lnTo>
                    <a:pt x="7293" y="1316"/>
                  </a:lnTo>
                  <a:lnTo>
                    <a:pt x="7273" y="1369"/>
                  </a:lnTo>
                  <a:lnTo>
                    <a:pt x="7254" y="1422"/>
                  </a:lnTo>
                  <a:lnTo>
                    <a:pt x="7232" y="1474"/>
                  </a:lnTo>
                  <a:lnTo>
                    <a:pt x="7209" y="1526"/>
                  </a:lnTo>
                  <a:lnTo>
                    <a:pt x="7185" y="1576"/>
                  </a:lnTo>
                  <a:lnTo>
                    <a:pt x="7161" y="1624"/>
                  </a:lnTo>
                  <a:lnTo>
                    <a:pt x="7137" y="1672"/>
                  </a:lnTo>
                  <a:lnTo>
                    <a:pt x="7113" y="1718"/>
                  </a:lnTo>
                  <a:lnTo>
                    <a:pt x="7113" y="1718"/>
                  </a:lnTo>
                  <a:lnTo>
                    <a:pt x="7167" y="1716"/>
                  </a:lnTo>
                  <a:lnTo>
                    <a:pt x="7222" y="1713"/>
                  </a:lnTo>
                  <a:lnTo>
                    <a:pt x="7332" y="1705"/>
                  </a:lnTo>
                  <a:lnTo>
                    <a:pt x="7441" y="1696"/>
                  </a:lnTo>
                  <a:lnTo>
                    <a:pt x="7551" y="1687"/>
                  </a:lnTo>
                  <a:lnTo>
                    <a:pt x="7771" y="1666"/>
                  </a:lnTo>
                  <a:lnTo>
                    <a:pt x="7880" y="1657"/>
                  </a:lnTo>
                  <a:lnTo>
                    <a:pt x="7990" y="1648"/>
                  </a:lnTo>
                  <a:lnTo>
                    <a:pt x="7990" y="1648"/>
                  </a:lnTo>
                  <a:lnTo>
                    <a:pt x="8024" y="1648"/>
                  </a:lnTo>
                  <a:lnTo>
                    <a:pt x="8057" y="1649"/>
                  </a:lnTo>
                  <a:lnTo>
                    <a:pt x="8087" y="1652"/>
                  </a:lnTo>
                  <a:lnTo>
                    <a:pt x="8115" y="1659"/>
                  </a:lnTo>
                  <a:lnTo>
                    <a:pt x="8143" y="1666"/>
                  </a:lnTo>
                  <a:lnTo>
                    <a:pt x="8169" y="1675"/>
                  </a:lnTo>
                  <a:lnTo>
                    <a:pt x="8193" y="1686"/>
                  </a:lnTo>
                  <a:lnTo>
                    <a:pt x="8218" y="1699"/>
                  </a:lnTo>
                  <a:lnTo>
                    <a:pt x="8242" y="1713"/>
                  </a:lnTo>
                  <a:lnTo>
                    <a:pt x="8265" y="1728"/>
                  </a:lnTo>
                  <a:lnTo>
                    <a:pt x="8288" y="1744"/>
                  </a:lnTo>
                  <a:lnTo>
                    <a:pt x="8312" y="1762"/>
                  </a:lnTo>
                  <a:lnTo>
                    <a:pt x="8360" y="1800"/>
                  </a:lnTo>
                  <a:lnTo>
                    <a:pt x="8412" y="1842"/>
                  </a:lnTo>
                  <a:lnTo>
                    <a:pt x="8412" y="1842"/>
                  </a:lnTo>
                  <a:lnTo>
                    <a:pt x="8426" y="1852"/>
                  </a:lnTo>
                  <a:lnTo>
                    <a:pt x="8440" y="1862"/>
                  </a:lnTo>
                  <a:lnTo>
                    <a:pt x="8455" y="1870"/>
                  </a:lnTo>
                  <a:lnTo>
                    <a:pt x="8470" y="1879"/>
                  </a:lnTo>
                  <a:lnTo>
                    <a:pt x="8485" y="1885"/>
                  </a:lnTo>
                  <a:lnTo>
                    <a:pt x="8500" y="1893"/>
                  </a:lnTo>
                  <a:lnTo>
                    <a:pt x="8532" y="1904"/>
                  </a:lnTo>
                  <a:lnTo>
                    <a:pt x="8564" y="1914"/>
                  </a:lnTo>
                  <a:lnTo>
                    <a:pt x="8596" y="1922"/>
                  </a:lnTo>
                  <a:lnTo>
                    <a:pt x="8630" y="1930"/>
                  </a:lnTo>
                  <a:lnTo>
                    <a:pt x="8663" y="1936"/>
                  </a:lnTo>
                  <a:lnTo>
                    <a:pt x="8729" y="1949"/>
                  </a:lnTo>
                  <a:lnTo>
                    <a:pt x="8762" y="1957"/>
                  </a:lnTo>
                  <a:lnTo>
                    <a:pt x="8795" y="1965"/>
                  </a:lnTo>
                  <a:lnTo>
                    <a:pt x="8827" y="1975"/>
                  </a:lnTo>
                  <a:lnTo>
                    <a:pt x="8858" y="1986"/>
                  </a:lnTo>
                  <a:lnTo>
                    <a:pt x="8873" y="1992"/>
                  </a:lnTo>
                  <a:lnTo>
                    <a:pt x="8888" y="2000"/>
                  </a:lnTo>
                  <a:lnTo>
                    <a:pt x="8903" y="2007"/>
                  </a:lnTo>
                  <a:lnTo>
                    <a:pt x="8917" y="2016"/>
                  </a:lnTo>
                  <a:lnTo>
                    <a:pt x="8917" y="2016"/>
                  </a:lnTo>
                  <a:lnTo>
                    <a:pt x="8935" y="2028"/>
                  </a:lnTo>
                  <a:lnTo>
                    <a:pt x="8951" y="2041"/>
                  </a:lnTo>
                  <a:lnTo>
                    <a:pt x="8968" y="2056"/>
                  </a:lnTo>
                  <a:lnTo>
                    <a:pt x="8984" y="2072"/>
                  </a:lnTo>
                  <a:lnTo>
                    <a:pt x="8984" y="2072"/>
                  </a:lnTo>
                  <a:lnTo>
                    <a:pt x="8997" y="2086"/>
                  </a:lnTo>
                  <a:lnTo>
                    <a:pt x="9010" y="2101"/>
                  </a:lnTo>
                  <a:lnTo>
                    <a:pt x="9023" y="2117"/>
                  </a:lnTo>
                  <a:lnTo>
                    <a:pt x="9034" y="2134"/>
                  </a:lnTo>
                  <a:lnTo>
                    <a:pt x="9046" y="2151"/>
                  </a:lnTo>
                  <a:lnTo>
                    <a:pt x="9055" y="2168"/>
                  </a:lnTo>
                  <a:lnTo>
                    <a:pt x="9065" y="2185"/>
                  </a:lnTo>
                  <a:lnTo>
                    <a:pt x="9073" y="2204"/>
                  </a:lnTo>
                  <a:lnTo>
                    <a:pt x="9080" y="2222"/>
                  </a:lnTo>
                  <a:lnTo>
                    <a:pt x="9087" y="2240"/>
                  </a:lnTo>
                  <a:lnTo>
                    <a:pt x="9091" y="2259"/>
                  </a:lnTo>
                  <a:lnTo>
                    <a:pt x="9094" y="2277"/>
                  </a:lnTo>
                  <a:lnTo>
                    <a:pt x="9096" y="2295"/>
                  </a:lnTo>
                  <a:lnTo>
                    <a:pt x="9096" y="2314"/>
                  </a:lnTo>
                  <a:lnTo>
                    <a:pt x="9094" y="2331"/>
                  </a:lnTo>
                  <a:lnTo>
                    <a:pt x="9091" y="2348"/>
                  </a:lnTo>
                  <a:lnTo>
                    <a:pt x="9091" y="2348"/>
                  </a:lnTo>
                  <a:lnTo>
                    <a:pt x="9087" y="2362"/>
                  </a:lnTo>
                  <a:lnTo>
                    <a:pt x="9081" y="2374"/>
                  </a:lnTo>
                  <a:lnTo>
                    <a:pt x="9074" y="2386"/>
                  </a:lnTo>
                  <a:lnTo>
                    <a:pt x="9065" y="2397"/>
                  </a:lnTo>
                  <a:lnTo>
                    <a:pt x="9056" y="2406"/>
                  </a:lnTo>
                  <a:lnTo>
                    <a:pt x="9046" y="2414"/>
                  </a:lnTo>
                  <a:lnTo>
                    <a:pt x="9034" y="2422"/>
                  </a:lnTo>
                  <a:lnTo>
                    <a:pt x="9022" y="2429"/>
                  </a:lnTo>
                  <a:lnTo>
                    <a:pt x="9008" y="2435"/>
                  </a:lnTo>
                  <a:lnTo>
                    <a:pt x="8994" y="2440"/>
                  </a:lnTo>
                  <a:lnTo>
                    <a:pt x="8980" y="2445"/>
                  </a:lnTo>
                  <a:lnTo>
                    <a:pt x="8965" y="2449"/>
                  </a:lnTo>
                  <a:lnTo>
                    <a:pt x="8949" y="2452"/>
                  </a:lnTo>
                  <a:lnTo>
                    <a:pt x="8932" y="2454"/>
                  </a:lnTo>
                  <a:lnTo>
                    <a:pt x="8899" y="2458"/>
                  </a:lnTo>
                  <a:lnTo>
                    <a:pt x="8865" y="2459"/>
                  </a:lnTo>
                  <a:lnTo>
                    <a:pt x="8830" y="2458"/>
                  </a:lnTo>
                  <a:lnTo>
                    <a:pt x="8797" y="2457"/>
                  </a:lnTo>
                  <a:lnTo>
                    <a:pt x="8763" y="2453"/>
                  </a:lnTo>
                  <a:lnTo>
                    <a:pt x="8732" y="2450"/>
                  </a:lnTo>
                  <a:lnTo>
                    <a:pt x="8703" y="2444"/>
                  </a:lnTo>
                  <a:lnTo>
                    <a:pt x="8677" y="2439"/>
                  </a:lnTo>
                  <a:lnTo>
                    <a:pt x="8655" y="2434"/>
                  </a:lnTo>
                  <a:lnTo>
                    <a:pt x="8655" y="2434"/>
                  </a:lnTo>
                  <a:lnTo>
                    <a:pt x="8641" y="2428"/>
                  </a:lnTo>
                  <a:lnTo>
                    <a:pt x="8628" y="2424"/>
                  </a:lnTo>
                  <a:lnTo>
                    <a:pt x="8602" y="2412"/>
                  </a:lnTo>
                  <a:lnTo>
                    <a:pt x="8577" y="2398"/>
                  </a:lnTo>
                  <a:lnTo>
                    <a:pt x="8552" y="2384"/>
                  </a:lnTo>
                  <a:lnTo>
                    <a:pt x="8530" y="2368"/>
                  </a:lnTo>
                  <a:lnTo>
                    <a:pt x="8507" y="2350"/>
                  </a:lnTo>
                  <a:lnTo>
                    <a:pt x="8462" y="2315"/>
                  </a:lnTo>
                  <a:lnTo>
                    <a:pt x="8418" y="2280"/>
                  </a:lnTo>
                  <a:lnTo>
                    <a:pt x="8395" y="2264"/>
                  </a:lnTo>
                  <a:lnTo>
                    <a:pt x="8372" y="2249"/>
                  </a:lnTo>
                  <a:lnTo>
                    <a:pt x="8349" y="2235"/>
                  </a:lnTo>
                  <a:lnTo>
                    <a:pt x="8325" y="2223"/>
                  </a:lnTo>
                  <a:lnTo>
                    <a:pt x="8299" y="2212"/>
                  </a:lnTo>
                  <a:lnTo>
                    <a:pt x="8286" y="2208"/>
                  </a:lnTo>
                  <a:lnTo>
                    <a:pt x="8273" y="2205"/>
                  </a:lnTo>
                  <a:lnTo>
                    <a:pt x="8273" y="2205"/>
                  </a:lnTo>
                  <a:lnTo>
                    <a:pt x="8253" y="2200"/>
                  </a:lnTo>
                  <a:lnTo>
                    <a:pt x="8231" y="2198"/>
                  </a:lnTo>
                  <a:lnTo>
                    <a:pt x="8211" y="2197"/>
                  </a:lnTo>
                  <a:lnTo>
                    <a:pt x="8189" y="2197"/>
                  </a:lnTo>
                  <a:lnTo>
                    <a:pt x="8169" y="2199"/>
                  </a:lnTo>
                  <a:lnTo>
                    <a:pt x="8147" y="2202"/>
                  </a:lnTo>
                  <a:lnTo>
                    <a:pt x="8127" y="2205"/>
                  </a:lnTo>
                  <a:lnTo>
                    <a:pt x="8105" y="2208"/>
                  </a:lnTo>
                  <a:lnTo>
                    <a:pt x="8064" y="2218"/>
                  </a:lnTo>
                  <a:lnTo>
                    <a:pt x="8023" y="2229"/>
                  </a:lnTo>
                  <a:lnTo>
                    <a:pt x="7983" y="2239"/>
                  </a:lnTo>
                  <a:lnTo>
                    <a:pt x="7946" y="2249"/>
                  </a:lnTo>
                  <a:lnTo>
                    <a:pt x="7946" y="2249"/>
                  </a:lnTo>
                  <a:lnTo>
                    <a:pt x="7915" y="2257"/>
                  </a:lnTo>
                  <a:lnTo>
                    <a:pt x="7884" y="2264"/>
                  </a:lnTo>
                  <a:lnTo>
                    <a:pt x="7824" y="2281"/>
                  </a:lnTo>
                  <a:lnTo>
                    <a:pt x="7765" y="2300"/>
                  </a:lnTo>
                  <a:lnTo>
                    <a:pt x="7705" y="2319"/>
                  </a:lnTo>
                  <a:lnTo>
                    <a:pt x="7645" y="2340"/>
                  </a:lnTo>
                  <a:lnTo>
                    <a:pt x="7586" y="2359"/>
                  </a:lnTo>
                  <a:lnTo>
                    <a:pt x="7525" y="2377"/>
                  </a:lnTo>
                  <a:lnTo>
                    <a:pt x="7495" y="2386"/>
                  </a:lnTo>
                  <a:lnTo>
                    <a:pt x="7464" y="2394"/>
                  </a:lnTo>
                  <a:lnTo>
                    <a:pt x="7464" y="2394"/>
                  </a:lnTo>
                  <a:lnTo>
                    <a:pt x="7311" y="2429"/>
                  </a:lnTo>
                  <a:lnTo>
                    <a:pt x="7237" y="2447"/>
                  </a:lnTo>
                  <a:lnTo>
                    <a:pt x="7162" y="2463"/>
                  </a:lnTo>
                  <a:lnTo>
                    <a:pt x="7087" y="2478"/>
                  </a:lnTo>
                  <a:lnTo>
                    <a:pt x="7013" y="2493"/>
                  </a:lnTo>
                  <a:lnTo>
                    <a:pt x="6937" y="2506"/>
                  </a:lnTo>
                  <a:lnTo>
                    <a:pt x="6860" y="2518"/>
                  </a:lnTo>
                  <a:lnTo>
                    <a:pt x="6860" y="2518"/>
                  </a:lnTo>
                  <a:lnTo>
                    <a:pt x="6833" y="2522"/>
                  </a:lnTo>
                  <a:lnTo>
                    <a:pt x="6808" y="2526"/>
                  </a:lnTo>
                  <a:lnTo>
                    <a:pt x="6787" y="2532"/>
                  </a:lnTo>
                  <a:lnTo>
                    <a:pt x="6768" y="2537"/>
                  </a:lnTo>
                  <a:lnTo>
                    <a:pt x="6752" y="2544"/>
                  </a:lnTo>
                  <a:lnTo>
                    <a:pt x="6737" y="2551"/>
                  </a:lnTo>
                  <a:lnTo>
                    <a:pt x="6724" y="2559"/>
                  </a:lnTo>
                  <a:lnTo>
                    <a:pt x="6711" y="2568"/>
                  </a:lnTo>
                  <a:lnTo>
                    <a:pt x="6700" y="2579"/>
                  </a:lnTo>
                  <a:lnTo>
                    <a:pt x="6688" y="2590"/>
                  </a:lnTo>
                  <a:lnTo>
                    <a:pt x="6678" y="2603"/>
                  </a:lnTo>
                  <a:lnTo>
                    <a:pt x="6666" y="2617"/>
                  </a:lnTo>
                  <a:lnTo>
                    <a:pt x="6641" y="2648"/>
                  </a:lnTo>
                  <a:lnTo>
                    <a:pt x="6612" y="2686"/>
                  </a:lnTo>
                  <a:lnTo>
                    <a:pt x="6612" y="2686"/>
                  </a:lnTo>
                  <a:lnTo>
                    <a:pt x="6598" y="2703"/>
                  </a:lnTo>
                  <a:lnTo>
                    <a:pt x="6584" y="2718"/>
                  </a:lnTo>
                  <a:lnTo>
                    <a:pt x="6569" y="2734"/>
                  </a:lnTo>
                  <a:lnTo>
                    <a:pt x="6554" y="2749"/>
                  </a:lnTo>
                  <a:lnTo>
                    <a:pt x="6521" y="2777"/>
                  </a:lnTo>
                  <a:lnTo>
                    <a:pt x="6489" y="2804"/>
                  </a:lnTo>
                  <a:lnTo>
                    <a:pt x="6422" y="2854"/>
                  </a:lnTo>
                  <a:lnTo>
                    <a:pt x="6389" y="2879"/>
                  </a:lnTo>
                  <a:lnTo>
                    <a:pt x="6359" y="2905"/>
                  </a:lnTo>
                  <a:lnTo>
                    <a:pt x="6328" y="2940"/>
                  </a:lnTo>
                  <a:lnTo>
                    <a:pt x="6328" y="2940"/>
                  </a:lnTo>
                  <a:lnTo>
                    <a:pt x="6316" y="2967"/>
                  </a:lnTo>
                  <a:lnTo>
                    <a:pt x="6300" y="2993"/>
                  </a:lnTo>
                  <a:lnTo>
                    <a:pt x="6283" y="3017"/>
                  </a:lnTo>
                  <a:lnTo>
                    <a:pt x="6266" y="3041"/>
                  </a:lnTo>
                  <a:lnTo>
                    <a:pt x="6248" y="3065"/>
                  </a:lnTo>
                  <a:lnTo>
                    <a:pt x="6228" y="3086"/>
                  </a:lnTo>
                  <a:lnTo>
                    <a:pt x="6207" y="3108"/>
                  </a:lnTo>
                  <a:lnTo>
                    <a:pt x="6185" y="3129"/>
                  </a:lnTo>
                  <a:lnTo>
                    <a:pt x="6163" y="3148"/>
                  </a:lnTo>
                  <a:lnTo>
                    <a:pt x="6139" y="3167"/>
                  </a:lnTo>
                  <a:lnTo>
                    <a:pt x="6115" y="3185"/>
                  </a:lnTo>
                  <a:lnTo>
                    <a:pt x="6090" y="3203"/>
                  </a:lnTo>
                  <a:lnTo>
                    <a:pt x="6065" y="3219"/>
                  </a:lnTo>
                  <a:lnTo>
                    <a:pt x="6039" y="3235"/>
                  </a:lnTo>
                  <a:lnTo>
                    <a:pt x="6012" y="3252"/>
                  </a:lnTo>
                  <a:lnTo>
                    <a:pt x="5985" y="3267"/>
                  </a:lnTo>
                  <a:lnTo>
                    <a:pt x="5930" y="3296"/>
                  </a:lnTo>
                  <a:lnTo>
                    <a:pt x="5873" y="3323"/>
                  </a:lnTo>
                  <a:lnTo>
                    <a:pt x="5816" y="3349"/>
                  </a:lnTo>
                  <a:lnTo>
                    <a:pt x="5759" y="3374"/>
                  </a:lnTo>
                  <a:lnTo>
                    <a:pt x="5647" y="3420"/>
                  </a:lnTo>
                  <a:lnTo>
                    <a:pt x="5593" y="3444"/>
                  </a:lnTo>
                  <a:lnTo>
                    <a:pt x="5540" y="3466"/>
                  </a:lnTo>
                  <a:lnTo>
                    <a:pt x="5540" y="3466"/>
                  </a:lnTo>
                  <a:lnTo>
                    <a:pt x="5464" y="3500"/>
                  </a:lnTo>
                  <a:lnTo>
                    <a:pt x="5387" y="3532"/>
                  </a:lnTo>
                  <a:lnTo>
                    <a:pt x="5309" y="3566"/>
                  </a:lnTo>
                  <a:lnTo>
                    <a:pt x="5231" y="3600"/>
                  </a:lnTo>
                  <a:lnTo>
                    <a:pt x="5192" y="3619"/>
                  </a:lnTo>
                  <a:lnTo>
                    <a:pt x="5154" y="3637"/>
                  </a:lnTo>
                  <a:lnTo>
                    <a:pt x="5116" y="3656"/>
                  </a:lnTo>
                  <a:lnTo>
                    <a:pt x="5079" y="3676"/>
                  </a:lnTo>
                  <a:lnTo>
                    <a:pt x="5043" y="3696"/>
                  </a:lnTo>
                  <a:lnTo>
                    <a:pt x="5008" y="3718"/>
                  </a:lnTo>
                  <a:lnTo>
                    <a:pt x="4973" y="3740"/>
                  </a:lnTo>
                  <a:lnTo>
                    <a:pt x="4940" y="3764"/>
                  </a:lnTo>
                  <a:lnTo>
                    <a:pt x="4940" y="3764"/>
                  </a:lnTo>
                  <a:lnTo>
                    <a:pt x="4883" y="3806"/>
                  </a:lnTo>
                  <a:lnTo>
                    <a:pt x="4823" y="3849"/>
                  </a:lnTo>
                  <a:lnTo>
                    <a:pt x="4761" y="3893"/>
                  </a:lnTo>
                  <a:lnTo>
                    <a:pt x="4699" y="3938"/>
                  </a:lnTo>
                  <a:lnTo>
                    <a:pt x="4669" y="3961"/>
                  </a:lnTo>
                  <a:lnTo>
                    <a:pt x="4640" y="3984"/>
                  </a:lnTo>
                  <a:lnTo>
                    <a:pt x="4611" y="4008"/>
                  </a:lnTo>
                  <a:lnTo>
                    <a:pt x="4584" y="4033"/>
                  </a:lnTo>
                  <a:lnTo>
                    <a:pt x="4557" y="4059"/>
                  </a:lnTo>
                  <a:lnTo>
                    <a:pt x="4534" y="4085"/>
                  </a:lnTo>
                  <a:lnTo>
                    <a:pt x="4510" y="4112"/>
                  </a:lnTo>
                  <a:lnTo>
                    <a:pt x="4489" y="4139"/>
                  </a:lnTo>
                  <a:lnTo>
                    <a:pt x="4489" y="413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A69ED43B-6E8D-2C9E-000A-B39E5B858D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9" y="2064"/>
              <a:ext cx="219" cy="120"/>
            </a:xfrm>
            <a:custGeom>
              <a:avLst/>
              <a:gdLst>
                <a:gd name="T0" fmla="*/ 846 w 876"/>
                <a:gd name="T1" fmla="*/ 0 h 480"/>
                <a:gd name="T2" fmla="*/ 865 w 876"/>
                <a:gd name="T3" fmla="*/ 7 h 480"/>
                <a:gd name="T4" fmla="*/ 874 w 876"/>
                <a:gd name="T5" fmla="*/ 20 h 480"/>
                <a:gd name="T6" fmla="*/ 876 w 876"/>
                <a:gd name="T7" fmla="*/ 36 h 480"/>
                <a:gd name="T8" fmla="*/ 870 w 876"/>
                <a:gd name="T9" fmla="*/ 54 h 480"/>
                <a:gd name="T10" fmla="*/ 867 w 876"/>
                <a:gd name="T11" fmla="*/ 63 h 480"/>
                <a:gd name="T12" fmla="*/ 851 w 876"/>
                <a:gd name="T13" fmla="*/ 91 h 480"/>
                <a:gd name="T14" fmla="*/ 829 w 876"/>
                <a:gd name="T15" fmla="*/ 120 h 480"/>
                <a:gd name="T16" fmla="*/ 812 w 876"/>
                <a:gd name="T17" fmla="*/ 138 h 480"/>
                <a:gd name="T18" fmla="*/ 779 w 876"/>
                <a:gd name="T19" fmla="*/ 173 h 480"/>
                <a:gd name="T20" fmla="*/ 742 w 876"/>
                <a:gd name="T21" fmla="*/ 205 h 480"/>
                <a:gd name="T22" fmla="*/ 704 w 876"/>
                <a:gd name="T23" fmla="*/ 233 h 480"/>
                <a:gd name="T24" fmla="*/ 666 w 876"/>
                <a:gd name="T25" fmla="*/ 259 h 480"/>
                <a:gd name="T26" fmla="*/ 625 w 876"/>
                <a:gd name="T27" fmla="*/ 281 h 480"/>
                <a:gd name="T28" fmla="*/ 582 w 876"/>
                <a:gd name="T29" fmla="*/ 302 h 480"/>
                <a:gd name="T30" fmla="*/ 515 w 876"/>
                <a:gd name="T31" fmla="*/ 328 h 480"/>
                <a:gd name="T32" fmla="*/ 493 w 876"/>
                <a:gd name="T33" fmla="*/ 336 h 480"/>
                <a:gd name="T34" fmla="*/ 473 w 876"/>
                <a:gd name="T35" fmla="*/ 345 h 480"/>
                <a:gd name="T36" fmla="*/ 418 w 876"/>
                <a:gd name="T37" fmla="*/ 370 h 480"/>
                <a:gd name="T38" fmla="*/ 338 w 876"/>
                <a:gd name="T39" fmla="*/ 410 h 480"/>
                <a:gd name="T40" fmla="*/ 282 w 876"/>
                <a:gd name="T41" fmla="*/ 434 h 480"/>
                <a:gd name="T42" fmla="*/ 254 w 876"/>
                <a:gd name="T43" fmla="*/ 444 h 480"/>
                <a:gd name="T44" fmla="*/ 199 w 876"/>
                <a:gd name="T45" fmla="*/ 459 h 480"/>
                <a:gd name="T46" fmla="*/ 140 w 876"/>
                <a:gd name="T47" fmla="*/ 470 h 480"/>
                <a:gd name="T48" fmla="*/ 81 w 876"/>
                <a:gd name="T49" fmla="*/ 478 h 480"/>
                <a:gd name="T50" fmla="*/ 22 w 876"/>
                <a:gd name="T51" fmla="*/ 480 h 480"/>
                <a:gd name="T52" fmla="*/ 16 w 876"/>
                <a:gd name="T53" fmla="*/ 469 h 480"/>
                <a:gd name="T54" fmla="*/ 6 w 876"/>
                <a:gd name="T55" fmla="*/ 449 h 480"/>
                <a:gd name="T56" fmla="*/ 1 w 876"/>
                <a:gd name="T57" fmla="*/ 429 h 480"/>
                <a:gd name="T58" fmla="*/ 0 w 876"/>
                <a:gd name="T59" fmla="*/ 412 h 480"/>
                <a:gd name="T60" fmla="*/ 2 w 876"/>
                <a:gd name="T61" fmla="*/ 396 h 480"/>
                <a:gd name="T62" fmla="*/ 7 w 876"/>
                <a:gd name="T63" fmla="*/ 381 h 480"/>
                <a:gd name="T64" fmla="*/ 15 w 876"/>
                <a:gd name="T65" fmla="*/ 368 h 480"/>
                <a:gd name="T66" fmla="*/ 31 w 876"/>
                <a:gd name="T67" fmla="*/ 348 h 480"/>
                <a:gd name="T68" fmla="*/ 60 w 876"/>
                <a:gd name="T69" fmla="*/ 327 h 480"/>
                <a:gd name="T70" fmla="*/ 95 w 876"/>
                <a:gd name="T71" fmla="*/ 306 h 480"/>
                <a:gd name="T72" fmla="*/ 169 w 876"/>
                <a:gd name="T73" fmla="*/ 267 h 480"/>
                <a:gd name="T74" fmla="*/ 171 w 876"/>
                <a:gd name="T75" fmla="*/ 272 h 480"/>
                <a:gd name="T76" fmla="*/ 205 w 876"/>
                <a:gd name="T77" fmla="*/ 254 h 480"/>
                <a:gd name="T78" fmla="*/ 275 w 876"/>
                <a:gd name="T79" fmla="*/ 225 h 480"/>
                <a:gd name="T80" fmla="*/ 383 w 876"/>
                <a:gd name="T81" fmla="*/ 190 h 480"/>
                <a:gd name="T82" fmla="*/ 456 w 876"/>
                <a:gd name="T83" fmla="*/ 166 h 480"/>
                <a:gd name="T84" fmla="*/ 511 w 876"/>
                <a:gd name="T85" fmla="*/ 145 h 480"/>
                <a:gd name="T86" fmla="*/ 620 w 876"/>
                <a:gd name="T87" fmla="*/ 102 h 480"/>
                <a:gd name="T88" fmla="*/ 673 w 876"/>
                <a:gd name="T89" fmla="*/ 80 h 480"/>
                <a:gd name="T90" fmla="*/ 711 w 876"/>
                <a:gd name="T91" fmla="*/ 59 h 480"/>
                <a:gd name="T92" fmla="*/ 786 w 876"/>
                <a:gd name="T93" fmla="*/ 18 h 480"/>
                <a:gd name="T94" fmla="*/ 821 w 876"/>
                <a:gd name="T95" fmla="*/ 4 h 480"/>
                <a:gd name="T96" fmla="*/ 838 w 876"/>
                <a:gd name="T97" fmla="*/ 0 h 480"/>
                <a:gd name="T98" fmla="*/ 846 w 876"/>
                <a:gd name="T99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76" h="480">
                  <a:moveTo>
                    <a:pt x="846" y="0"/>
                  </a:moveTo>
                  <a:lnTo>
                    <a:pt x="846" y="0"/>
                  </a:lnTo>
                  <a:lnTo>
                    <a:pt x="856" y="3"/>
                  </a:lnTo>
                  <a:lnTo>
                    <a:pt x="865" y="7"/>
                  </a:lnTo>
                  <a:lnTo>
                    <a:pt x="870" y="14"/>
                  </a:lnTo>
                  <a:lnTo>
                    <a:pt x="874" y="20"/>
                  </a:lnTo>
                  <a:lnTo>
                    <a:pt x="876" y="28"/>
                  </a:lnTo>
                  <a:lnTo>
                    <a:pt x="876" y="36"/>
                  </a:lnTo>
                  <a:lnTo>
                    <a:pt x="874" y="45"/>
                  </a:lnTo>
                  <a:lnTo>
                    <a:pt x="870" y="54"/>
                  </a:lnTo>
                  <a:lnTo>
                    <a:pt x="870" y="54"/>
                  </a:lnTo>
                  <a:lnTo>
                    <a:pt x="867" y="63"/>
                  </a:lnTo>
                  <a:lnTo>
                    <a:pt x="862" y="73"/>
                  </a:lnTo>
                  <a:lnTo>
                    <a:pt x="851" y="91"/>
                  </a:lnTo>
                  <a:lnTo>
                    <a:pt x="839" y="107"/>
                  </a:lnTo>
                  <a:lnTo>
                    <a:pt x="829" y="120"/>
                  </a:lnTo>
                  <a:lnTo>
                    <a:pt x="829" y="120"/>
                  </a:lnTo>
                  <a:lnTo>
                    <a:pt x="812" y="138"/>
                  </a:lnTo>
                  <a:lnTo>
                    <a:pt x="796" y="156"/>
                  </a:lnTo>
                  <a:lnTo>
                    <a:pt x="779" y="173"/>
                  </a:lnTo>
                  <a:lnTo>
                    <a:pt x="760" y="190"/>
                  </a:lnTo>
                  <a:lnTo>
                    <a:pt x="742" y="205"/>
                  </a:lnTo>
                  <a:lnTo>
                    <a:pt x="724" y="219"/>
                  </a:lnTo>
                  <a:lnTo>
                    <a:pt x="704" y="233"/>
                  </a:lnTo>
                  <a:lnTo>
                    <a:pt x="685" y="246"/>
                  </a:lnTo>
                  <a:lnTo>
                    <a:pt x="666" y="259"/>
                  </a:lnTo>
                  <a:lnTo>
                    <a:pt x="645" y="271"/>
                  </a:lnTo>
                  <a:lnTo>
                    <a:pt x="625" y="281"/>
                  </a:lnTo>
                  <a:lnTo>
                    <a:pt x="603" y="292"/>
                  </a:lnTo>
                  <a:lnTo>
                    <a:pt x="582" y="302"/>
                  </a:lnTo>
                  <a:lnTo>
                    <a:pt x="560" y="311"/>
                  </a:lnTo>
                  <a:lnTo>
                    <a:pt x="515" y="328"/>
                  </a:lnTo>
                  <a:lnTo>
                    <a:pt x="515" y="328"/>
                  </a:lnTo>
                  <a:lnTo>
                    <a:pt x="493" y="336"/>
                  </a:lnTo>
                  <a:lnTo>
                    <a:pt x="473" y="345"/>
                  </a:lnTo>
                  <a:lnTo>
                    <a:pt x="473" y="345"/>
                  </a:lnTo>
                  <a:lnTo>
                    <a:pt x="445" y="357"/>
                  </a:lnTo>
                  <a:lnTo>
                    <a:pt x="418" y="370"/>
                  </a:lnTo>
                  <a:lnTo>
                    <a:pt x="365" y="397"/>
                  </a:lnTo>
                  <a:lnTo>
                    <a:pt x="338" y="410"/>
                  </a:lnTo>
                  <a:lnTo>
                    <a:pt x="310" y="423"/>
                  </a:lnTo>
                  <a:lnTo>
                    <a:pt x="282" y="434"/>
                  </a:lnTo>
                  <a:lnTo>
                    <a:pt x="254" y="444"/>
                  </a:lnTo>
                  <a:lnTo>
                    <a:pt x="254" y="444"/>
                  </a:lnTo>
                  <a:lnTo>
                    <a:pt x="227" y="452"/>
                  </a:lnTo>
                  <a:lnTo>
                    <a:pt x="199" y="459"/>
                  </a:lnTo>
                  <a:lnTo>
                    <a:pt x="170" y="466"/>
                  </a:lnTo>
                  <a:lnTo>
                    <a:pt x="140" y="470"/>
                  </a:lnTo>
                  <a:lnTo>
                    <a:pt x="111" y="475"/>
                  </a:lnTo>
                  <a:lnTo>
                    <a:pt x="81" y="478"/>
                  </a:lnTo>
                  <a:lnTo>
                    <a:pt x="52" y="480"/>
                  </a:lnTo>
                  <a:lnTo>
                    <a:pt x="22" y="480"/>
                  </a:lnTo>
                  <a:lnTo>
                    <a:pt x="22" y="480"/>
                  </a:lnTo>
                  <a:lnTo>
                    <a:pt x="16" y="469"/>
                  </a:lnTo>
                  <a:lnTo>
                    <a:pt x="11" y="458"/>
                  </a:lnTo>
                  <a:lnTo>
                    <a:pt x="6" y="449"/>
                  </a:lnTo>
                  <a:lnTo>
                    <a:pt x="3" y="439"/>
                  </a:lnTo>
                  <a:lnTo>
                    <a:pt x="1" y="429"/>
                  </a:lnTo>
                  <a:lnTo>
                    <a:pt x="0" y="421"/>
                  </a:lnTo>
                  <a:lnTo>
                    <a:pt x="0" y="412"/>
                  </a:lnTo>
                  <a:lnTo>
                    <a:pt x="0" y="404"/>
                  </a:lnTo>
                  <a:lnTo>
                    <a:pt x="2" y="396"/>
                  </a:lnTo>
                  <a:lnTo>
                    <a:pt x="4" y="388"/>
                  </a:lnTo>
                  <a:lnTo>
                    <a:pt x="7" y="381"/>
                  </a:lnTo>
                  <a:lnTo>
                    <a:pt x="11" y="374"/>
                  </a:lnTo>
                  <a:lnTo>
                    <a:pt x="15" y="368"/>
                  </a:lnTo>
                  <a:lnTo>
                    <a:pt x="20" y="361"/>
                  </a:lnTo>
                  <a:lnTo>
                    <a:pt x="31" y="348"/>
                  </a:lnTo>
                  <a:lnTo>
                    <a:pt x="45" y="338"/>
                  </a:lnTo>
                  <a:lnTo>
                    <a:pt x="60" y="327"/>
                  </a:lnTo>
                  <a:lnTo>
                    <a:pt x="76" y="316"/>
                  </a:lnTo>
                  <a:lnTo>
                    <a:pt x="95" y="306"/>
                  </a:lnTo>
                  <a:lnTo>
                    <a:pt x="131" y="287"/>
                  </a:lnTo>
                  <a:lnTo>
                    <a:pt x="169" y="267"/>
                  </a:lnTo>
                  <a:lnTo>
                    <a:pt x="171" y="272"/>
                  </a:lnTo>
                  <a:lnTo>
                    <a:pt x="171" y="272"/>
                  </a:lnTo>
                  <a:lnTo>
                    <a:pt x="187" y="263"/>
                  </a:lnTo>
                  <a:lnTo>
                    <a:pt x="205" y="254"/>
                  </a:lnTo>
                  <a:lnTo>
                    <a:pt x="239" y="239"/>
                  </a:lnTo>
                  <a:lnTo>
                    <a:pt x="275" y="225"/>
                  </a:lnTo>
                  <a:lnTo>
                    <a:pt x="310" y="212"/>
                  </a:lnTo>
                  <a:lnTo>
                    <a:pt x="383" y="190"/>
                  </a:lnTo>
                  <a:lnTo>
                    <a:pt x="420" y="178"/>
                  </a:lnTo>
                  <a:lnTo>
                    <a:pt x="456" y="166"/>
                  </a:lnTo>
                  <a:lnTo>
                    <a:pt x="456" y="166"/>
                  </a:lnTo>
                  <a:lnTo>
                    <a:pt x="511" y="145"/>
                  </a:lnTo>
                  <a:lnTo>
                    <a:pt x="565" y="124"/>
                  </a:lnTo>
                  <a:lnTo>
                    <a:pt x="620" y="102"/>
                  </a:lnTo>
                  <a:lnTo>
                    <a:pt x="673" y="80"/>
                  </a:lnTo>
                  <a:lnTo>
                    <a:pt x="673" y="80"/>
                  </a:lnTo>
                  <a:lnTo>
                    <a:pt x="690" y="71"/>
                  </a:lnTo>
                  <a:lnTo>
                    <a:pt x="711" y="59"/>
                  </a:lnTo>
                  <a:lnTo>
                    <a:pt x="760" y="31"/>
                  </a:lnTo>
                  <a:lnTo>
                    <a:pt x="786" y="18"/>
                  </a:lnTo>
                  <a:lnTo>
                    <a:pt x="810" y="7"/>
                  </a:lnTo>
                  <a:lnTo>
                    <a:pt x="821" y="4"/>
                  </a:lnTo>
                  <a:lnTo>
                    <a:pt x="831" y="1"/>
                  </a:lnTo>
                  <a:lnTo>
                    <a:pt x="838" y="0"/>
                  </a:lnTo>
                  <a:lnTo>
                    <a:pt x="846" y="0"/>
                  </a:lnTo>
                  <a:lnTo>
                    <a:pt x="846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DB295C19-850B-4E1E-D99A-1D37494D05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00" y="1939"/>
              <a:ext cx="616" cy="553"/>
            </a:xfrm>
            <a:custGeom>
              <a:avLst/>
              <a:gdLst>
                <a:gd name="T0" fmla="*/ 2457 w 2465"/>
                <a:gd name="T1" fmla="*/ 240 h 2210"/>
                <a:gd name="T2" fmla="*/ 2403 w 2465"/>
                <a:gd name="T3" fmla="*/ 352 h 2210"/>
                <a:gd name="T4" fmla="*/ 2208 w 2465"/>
                <a:gd name="T5" fmla="*/ 600 h 2210"/>
                <a:gd name="T6" fmla="*/ 2053 w 2465"/>
                <a:gd name="T7" fmla="*/ 737 h 2210"/>
                <a:gd name="T8" fmla="*/ 1915 w 2465"/>
                <a:gd name="T9" fmla="*/ 814 h 2210"/>
                <a:gd name="T10" fmla="*/ 1846 w 2465"/>
                <a:gd name="T11" fmla="*/ 879 h 2210"/>
                <a:gd name="T12" fmla="*/ 1842 w 2465"/>
                <a:gd name="T13" fmla="*/ 937 h 2210"/>
                <a:gd name="T14" fmla="*/ 1920 w 2465"/>
                <a:gd name="T15" fmla="*/ 976 h 2210"/>
                <a:gd name="T16" fmla="*/ 2093 w 2465"/>
                <a:gd name="T17" fmla="*/ 942 h 2210"/>
                <a:gd name="T18" fmla="*/ 2312 w 2465"/>
                <a:gd name="T19" fmla="*/ 843 h 2210"/>
                <a:gd name="T20" fmla="*/ 2356 w 2465"/>
                <a:gd name="T21" fmla="*/ 896 h 2210"/>
                <a:gd name="T22" fmla="*/ 2369 w 2465"/>
                <a:gd name="T23" fmla="*/ 954 h 2210"/>
                <a:gd name="T24" fmla="*/ 2318 w 2465"/>
                <a:gd name="T25" fmla="*/ 1050 h 2210"/>
                <a:gd name="T26" fmla="*/ 2131 w 2465"/>
                <a:gd name="T27" fmla="*/ 1212 h 2210"/>
                <a:gd name="T28" fmla="*/ 1891 w 2465"/>
                <a:gd name="T29" fmla="*/ 1463 h 2210"/>
                <a:gd name="T30" fmla="*/ 1729 w 2465"/>
                <a:gd name="T31" fmla="*/ 1699 h 2210"/>
                <a:gd name="T32" fmla="*/ 1660 w 2465"/>
                <a:gd name="T33" fmla="*/ 1866 h 2210"/>
                <a:gd name="T34" fmla="*/ 1627 w 2465"/>
                <a:gd name="T35" fmla="*/ 2100 h 2210"/>
                <a:gd name="T36" fmla="*/ 1586 w 2465"/>
                <a:gd name="T37" fmla="*/ 2179 h 2210"/>
                <a:gd name="T38" fmla="*/ 1449 w 2465"/>
                <a:gd name="T39" fmla="*/ 2079 h 2210"/>
                <a:gd name="T40" fmla="*/ 1297 w 2465"/>
                <a:gd name="T41" fmla="*/ 1973 h 2210"/>
                <a:gd name="T42" fmla="*/ 1137 w 2465"/>
                <a:gd name="T43" fmla="*/ 1886 h 2210"/>
                <a:gd name="T44" fmla="*/ 885 w 2465"/>
                <a:gd name="T45" fmla="*/ 1799 h 2210"/>
                <a:gd name="T46" fmla="*/ 702 w 2465"/>
                <a:gd name="T47" fmla="*/ 1739 h 2210"/>
                <a:gd name="T48" fmla="*/ 423 w 2465"/>
                <a:gd name="T49" fmla="*/ 1699 h 2210"/>
                <a:gd name="T50" fmla="*/ 118 w 2465"/>
                <a:gd name="T51" fmla="*/ 1703 h 2210"/>
                <a:gd name="T52" fmla="*/ 59 w 2465"/>
                <a:gd name="T53" fmla="*/ 1594 h 2210"/>
                <a:gd name="T54" fmla="*/ 123 w 2465"/>
                <a:gd name="T55" fmla="*/ 1471 h 2210"/>
                <a:gd name="T56" fmla="*/ 211 w 2465"/>
                <a:gd name="T57" fmla="*/ 1197 h 2210"/>
                <a:gd name="T58" fmla="*/ 241 w 2465"/>
                <a:gd name="T59" fmla="*/ 910 h 2210"/>
                <a:gd name="T60" fmla="*/ 287 w 2465"/>
                <a:gd name="T61" fmla="*/ 744 h 2210"/>
                <a:gd name="T62" fmla="*/ 382 w 2465"/>
                <a:gd name="T63" fmla="*/ 580 h 2210"/>
                <a:gd name="T64" fmla="*/ 613 w 2465"/>
                <a:gd name="T65" fmla="*/ 336 h 2210"/>
                <a:gd name="T66" fmla="*/ 826 w 2465"/>
                <a:gd name="T67" fmla="*/ 175 h 2210"/>
                <a:gd name="T68" fmla="*/ 979 w 2465"/>
                <a:gd name="T69" fmla="*/ 105 h 2210"/>
                <a:gd name="T70" fmla="*/ 1137 w 2465"/>
                <a:gd name="T71" fmla="*/ 77 h 2210"/>
                <a:gd name="T72" fmla="*/ 1373 w 2465"/>
                <a:gd name="T73" fmla="*/ 95 h 2210"/>
                <a:gd name="T74" fmla="*/ 1594 w 2465"/>
                <a:gd name="T75" fmla="*/ 162 h 2210"/>
                <a:gd name="T76" fmla="*/ 1689 w 2465"/>
                <a:gd name="T77" fmla="*/ 179 h 2210"/>
                <a:gd name="T78" fmla="*/ 1795 w 2465"/>
                <a:gd name="T79" fmla="*/ 152 h 2210"/>
                <a:gd name="T80" fmla="*/ 2115 w 2465"/>
                <a:gd name="T81" fmla="*/ 0 h 2210"/>
                <a:gd name="T82" fmla="*/ 2100 w 2465"/>
                <a:gd name="T83" fmla="*/ 77 h 2210"/>
                <a:gd name="T84" fmla="*/ 2152 w 2465"/>
                <a:gd name="T85" fmla="*/ 151 h 2210"/>
                <a:gd name="T86" fmla="*/ 2246 w 2465"/>
                <a:gd name="T87" fmla="*/ 172 h 2210"/>
                <a:gd name="T88" fmla="*/ 2395 w 2465"/>
                <a:gd name="T89" fmla="*/ 126 h 2210"/>
                <a:gd name="T90" fmla="*/ 1584 w 2465"/>
                <a:gd name="T91" fmla="*/ 401 h 2210"/>
                <a:gd name="T92" fmla="*/ 1571 w 2465"/>
                <a:gd name="T93" fmla="*/ 359 h 2210"/>
                <a:gd name="T94" fmla="*/ 1531 w 2465"/>
                <a:gd name="T95" fmla="*/ 329 h 2210"/>
                <a:gd name="T96" fmla="*/ 1487 w 2465"/>
                <a:gd name="T97" fmla="*/ 329 h 2210"/>
                <a:gd name="T98" fmla="*/ 1448 w 2465"/>
                <a:gd name="T99" fmla="*/ 359 h 2210"/>
                <a:gd name="T100" fmla="*/ 1435 w 2465"/>
                <a:gd name="T101" fmla="*/ 401 h 2210"/>
                <a:gd name="T102" fmla="*/ 1452 w 2465"/>
                <a:gd name="T103" fmla="*/ 448 h 2210"/>
                <a:gd name="T104" fmla="*/ 1494 w 2465"/>
                <a:gd name="T105" fmla="*/ 473 h 2210"/>
                <a:gd name="T106" fmla="*/ 1538 w 2465"/>
                <a:gd name="T107" fmla="*/ 469 h 2210"/>
                <a:gd name="T108" fmla="*/ 1575 w 2465"/>
                <a:gd name="T109" fmla="*/ 436 h 2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65" h="2210">
                  <a:moveTo>
                    <a:pt x="2463" y="144"/>
                  </a:moveTo>
                  <a:lnTo>
                    <a:pt x="2463" y="144"/>
                  </a:lnTo>
                  <a:lnTo>
                    <a:pt x="2465" y="164"/>
                  </a:lnTo>
                  <a:lnTo>
                    <a:pt x="2465" y="184"/>
                  </a:lnTo>
                  <a:lnTo>
                    <a:pt x="2464" y="203"/>
                  </a:lnTo>
                  <a:lnTo>
                    <a:pt x="2462" y="221"/>
                  </a:lnTo>
                  <a:lnTo>
                    <a:pt x="2457" y="240"/>
                  </a:lnTo>
                  <a:lnTo>
                    <a:pt x="2453" y="256"/>
                  </a:lnTo>
                  <a:lnTo>
                    <a:pt x="2447" y="273"/>
                  </a:lnTo>
                  <a:lnTo>
                    <a:pt x="2440" y="289"/>
                  </a:lnTo>
                  <a:lnTo>
                    <a:pt x="2431" y="306"/>
                  </a:lnTo>
                  <a:lnTo>
                    <a:pt x="2423" y="321"/>
                  </a:lnTo>
                  <a:lnTo>
                    <a:pt x="2413" y="337"/>
                  </a:lnTo>
                  <a:lnTo>
                    <a:pt x="2403" y="352"/>
                  </a:lnTo>
                  <a:lnTo>
                    <a:pt x="2381" y="383"/>
                  </a:lnTo>
                  <a:lnTo>
                    <a:pt x="2357" y="416"/>
                  </a:lnTo>
                  <a:lnTo>
                    <a:pt x="2357" y="416"/>
                  </a:lnTo>
                  <a:lnTo>
                    <a:pt x="2323" y="462"/>
                  </a:lnTo>
                  <a:lnTo>
                    <a:pt x="2286" y="509"/>
                  </a:lnTo>
                  <a:lnTo>
                    <a:pt x="2248" y="555"/>
                  </a:lnTo>
                  <a:lnTo>
                    <a:pt x="2208" y="600"/>
                  </a:lnTo>
                  <a:lnTo>
                    <a:pt x="2188" y="622"/>
                  </a:lnTo>
                  <a:lnTo>
                    <a:pt x="2166" y="643"/>
                  </a:lnTo>
                  <a:lnTo>
                    <a:pt x="2145" y="664"/>
                  </a:lnTo>
                  <a:lnTo>
                    <a:pt x="2123" y="684"/>
                  </a:lnTo>
                  <a:lnTo>
                    <a:pt x="2101" y="703"/>
                  </a:lnTo>
                  <a:lnTo>
                    <a:pt x="2077" y="721"/>
                  </a:lnTo>
                  <a:lnTo>
                    <a:pt x="2053" y="737"/>
                  </a:lnTo>
                  <a:lnTo>
                    <a:pt x="2030" y="753"/>
                  </a:lnTo>
                  <a:lnTo>
                    <a:pt x="2030" y="753"/>
                  </a:lnTo>
                  <a:lnTo>
                    <a:pt x="2008" y="765"/>
                  </a:lnTo>
                  <a:lnTo>
                    <a:pt x="2008" y="765"/>
                  </a:lnTo>
                  <a:lnTo>
                    <a:pt x="1970" y="785"/>
                  </a:lnTo>
                  <a:lnTo>
                    <a:pt x="1934" y="804"/>
                  </a:lnTo>
                  <a:lnTo>
                    <a:pt x="1915" y="814"/>
                  </a:lnTo>
                  <a:lnTo>
                    <a:pt x="1899" y="825"/>
                  </a:lnTo>
                  <a:lnTo>
                    <a:pt x="1884" y="836"/>
                  </a:lnTo>
                  <a:lnTo>
                    <a:pt x="1870" y="846"/>
                  </a:lnTo>
                  <a:lnTo>
                    <a:pt x="1859" y="859"/>
                  </a:lnTo>
                  <a:lnTo>
                    <a:pt x="1854" y="866"/>
                  </a:lnTo>
                  <a:lnTo>
                    <a:pt x="1850" y="872"/>
                  </a:lnTo>
                  <a:lnTo>
                    <a:pt x="1846" y="879"/>
                  </a:lnTo>
                  <a:lnTo>
                    <a:pt x="1843" y="886"/>
                  </a:lnTo>
                  <a:lnTo>
                    <a:pt x="1841" y="894"/>
                  </a:lnTo>
                  <a:lnTo>
                    <a:pt x="1839" y="902"/>
                  </a:lnTo>
                  <a:lnTo>
                    <a:pt x="1839" y="910"/>
                  </a:lnTo>
                  <a:lnTo>
                    <a:pt x="1839" y="919"/>
                  </a:lnTo>
                  <a:lnTo>
                    <a:pt x="1840" y="927"/>
                  </a:lnTo>
                  <a:lnTo>
                    <a:pt x="1842" y="937"/>
                  </a:lnTo>
                  <a:lnTo>
                    <a:pt x="1845" y="947"/>
                  </a:lnTo>
                  <a:lnTo>
                    <a:pt x="1850" y="956"/>
                  </a:lnTo>
                  <a:lnTo>
                    <a:pt x="1855" y="967"/>
                  </a:lnTo>
                  <a:lnTo>
                    <a:pt x="1861" y="978"/>
                  </a:lnTo>
                  <a:lnTo>
                    <a:pt x="1861" y="978"/>
                  </a:lnTo>
                  <a:lnTo>
                    <a:pt x="1891" y="978"/>
                  </a:lnTo>
                  <a:lnTo>
                    <a:pt x="1920" y="976"/>
                  </a:lnTo>
                  <a:lnTo>
                    <a:pt x="1950" y="973"/>
                  </a:lnTo>
                  <a:lnTo>
                    <a:pt x="1979" y="968"/>
                  </a:lnTo>
                  <a:lnTo>
                    <a:pt x="2009" y="964"/>
                  </a:lnTo>
                  <a:lnTo>
                    <a:pt x="2038" y="957"/>
                  </a:lnTo>
                  <a:lnTo>
                    <a:pt x="2066" y="950"/>
                  </a:lnTo>
                  <a:lnTo>
                    <a:pt x="2093" y="942"/>
                  </a:lnTo>
                  <a:lnTo>
                    <a:pt x="2093" y="942"/>
                  </a:lnTo>
                  <a:lnTo>
                    <a:pt x="2121" y="932"/>
                  </a:lnTo>
                  <a:lnTo>
                    <a:pt x="2149" y="921"/>
                  </a:lnTo>
                  <a:lnTo>
                    <a:pt x="2177" y="908"/>
                  </a:lnTo>
                  <a:lnTo>
                    <a:pt x="2204" y="895"/>
                  </a:lnTo>
                  <a:lnTo>
                    <a:pt x="2257" y="868"/>
                  </a:lnTo>
                  <a:lnTo>
                    <a:pt x="2284" y="855"/>
                  </a:lnTo>
                  <a:lnTo>
                    <a:pt x="2312" y="843"/>
                  </a:lnTo>
                  <a:lnTo>
                    <a:pt x="2317" y="856"/>
                  </a:lnTo>
                  <a:lnTo>
                    <a:pt x="2317" y="856"/>
                  </a:lnTo>
                  <a:lnTo>
                    <a:pt x="2327" y="864"/>
                  </a:lnTo>
                  <a:lnTo>
                    <a:pt x="2337" y="871"/>
                  </a:lnTo>
                  <a:lnTo>
                    <a:pt x="2344" y="880"/>
                  </a:lnTo>
                  <a:lnTo>
                    <a:pt x="2351" y="887"/>
                  </a:lnTo>
                  <a:lnTo>
                    <a:pt x="2356" y="896"/>
                  </a:lnTo>
                  <a:lnTo>
                    <a:pt x="2360" y="904"/>
                  </a:lnTo>
                  <a:lnTo>
                    <a:pt x="2365" y="912"/>
                  </a:lnTo>
                  <a:lnTo>
                    <a:pt x="2367" y="921"/>
                  </a:lnTo>
                  <a:lnTo>
                    <a:pt x="2369" y="929"/>
                  </a:lnTo>
                  <a:lnTo>
                    <a:pt x="2370" y="937"/>
                  </a:lnTo>
                  <a:lnTo>
                    <a:pt x="2370" y="946"/>
                  </a:lnTo>
                  <a:lnTo>
                    <a:pt x="2369" y="954"/>
                  </a:lnTo>
                  <a:lnTo>
                    <a:pt x="2368" y="963"/>
                  </a:lnTo>
                  <a:lnTo>
                    <a:pt x="2366" y="970"/>
                  </a:lnTo>
                  <a:lnTo>
                    <a:pt x="2360" y="988"/>
                  </a:lnTo>
                  <a:lnTo>
                    <a:pt x="2352" y="1004"/>
                  </a:lnTo>
                  <a:lnTo>
                    <a:pt x="2342" y="1020"/>
                  </a:lnTo>
                  <a:lnTo>
                    <a:pt x="2330" y="1035"/>
                  </a:lnTo>
                  <a:lnTo>
                    <a:pt x="2318" y="1050"/>
                  </a:lnTo>
                  <a:lnTo>
                    <a:pt x="2304" y="1065"/>
                  </a:lnTo>
                  <a:lnTo>
                    <a:pt x="2290" y="1078"/>
                  </a:lnTo>
                  <a:lnTo>
                    <a:pt x="2261" y="1104"/>
                  </a:lnTo>
                  <a:lnTo>
                    <a:pt x="2261" y="1104"/>
                  </a:lnTo>
                  <a:lnTo>
                    <a:pt x="2218" y="1140"/>
                  </a:lnTo>
                  <a:lnTo>
                    <a:pt x="2174" y="1175"/>
                  </a:lnTo>
                  <a:lnTo>
                    <a:pt x="2131" y="1212"/>
                  </a:lnTo>
                  <a:lnTo>
                    <a:pt x="2089" y="1251"/>
                  </a:lnTo>
                  <a:lnTo>
                    <a:pt x="2047" y="1290"/>
                  </a:lnTo>
                  <a:lnTo>
                    <a:pt x="2007" y="1330"/>
                  </a:lnTo>
                  <a:lnTo>
                    <a:pt x="1968" y="1371"/>
                  </a:lnTo>
                  <a:lnTo>
                    <a:pt x="1930" y="1412"/>
                  </a:lnTo>
                  <a:lnTo>
                    <a:pt x="1930" y="1412"/>
                  </a:lnTo>
                  <a:lnTo>
                    <a:pt x="1891" y="1463"/>
                  </a:lnTo>
                  <a:lnTo>
                    <a:pt x="1851" y="1512"/>
                  </a:lnTo>
                  <a:lnTo>
                    <a:pt x="1813" y="1564"/>
                  </a:lnTo>
                  <a:lnTo>
                    <a:pt x="1795" y="1590"/>
                  </a:lnTo>
                  <a:lnTo>
                    <a:pt x="1777" y="1617"/>
                  </a:lnTo>
                  <a:lnTo>
                    <a:pt x="1760" y="1644"/>
                  </a:lnTo>
                  <a:lnTo>
                    <a:pt x="1744" y="1671"/>
                  </a:lnTo>
                  <a:lnTo>
                    <a:pt x="1729" y="1699"/>
                  </a:lnTo>
                  <a:lnTo>
                    <a:pt x="1714" y="1727"/>
                  </a:lnTo>
                  <a:lnTo>
                    <a:pt x="1701" y="1756"/>
                  </a:lnTo>
                  <a:lnTo>
                    <a:pt x="1688" y="1785"/>
                  </a:lnTo>
                  <a:lnTo>
                    <a:pt x="1676" y="1815"/>
                  </a:lnTo>
                  <a:lnTo>
                    <a:pt x="1666" y="1846"/>
                  </a:lnTo>
                  <a:lnTo>
                    <a:pt x="1666" y="1846"/>
                  </a:lnTo>
                  <a:lnTo>
                    <a:pt x="1660" y="1866"/>
                  </a:lnTo>
                  <a:lnTo>
                    <a:pt x="1654" y="1888"/>
                  </a:lnTo>
                  <a:lnTo>
                    <a:pt x="1649" y="1908"/>
                  </a:lnTo>
                  <a:lnTo>
                    <a:pt x="1645" y="1929"/>
                  </a:lnTo>
                  <a:lnTo>
                    <a:pt x="1637" y="1972"/>
                  </a:lnTo>
                  <a:lnTo>
                    <a:pt x="1632" y="2014"/>
                  </a:lnTo>
                  <a:lnTo>
                    <a:pt x="1629" y="2057"/>
                  </a:lnTo>
                  <a:lnTo>
                    <a:pt x="1627" y="2100"/>
                  </a:lnTo>
                  <a:lnTo>
                    <a:pt x="1623" y="2187"/>
                  </a:lnTo>
                  <a:lnTo>
                    <a:pt x="1623" y="2187"/>
                  </a:lnTo>
                  <a:lnTo>
                    <a:pt x="1622" y="2210"/>
                  </a:lnTo>
                  <a:lnTo>
                    <a:pt x="1606" y="2210"/>
                  </a:lnTo>
                  <a:lnTo>
                    <a:pt x="1606" y="2210"/>
                  </a:lnTo>
                  <a:lnTo>
                    <a:pt x="1596" y="2194"/>
                  </a:lnTo>
                  <a:lnTo>
                    <a:pt x="1586" y="2179"/>
                  </a:lnTo>
                  <a:lnTo>
                    <a:pt x="1572" y="2164"/>
                  </a:lnTo>
                  <a:lnTo>
                    <a:pt x="1557" y="2150"/>
                  </a:lnTo>
                  <a:lnTo>
                    <a:pt x="1540" y="2137"/>
                  </a:lnTo>
                  <a:lnTo>
                    <a:pt x="1523" y="2125"/>
                  </a:lnTo>
                  <a:lnTo>
                    <a:pt x="1506" y="2112"/>
                  </a:lnTo>
                  <a:lnTo>
                    <a:pt x="1488" y="2101"/>
                  </a:lnTo>
                  <a:lnTo>
                    <a:pt x="1449" y="2079"/>
                  </a:lnTo>
                  <a:lnTo>
                    <a:pt x="1412" y="2057"/>
                  </a:lnTo>
                  <a:lnTo>
                    <a:pt x="1377" y="2034"/>
                  </a:lnTo>
                  <a:lnTo>
                    <a:pt x="1361" y="2024"/>
                  </a:lnTo>
                  <a:lnTo>
                    <a:pt x="1345" y="2012"/>
                  </a:lnTo>
                  <a:lnTo>
                    <a:pt x="1345" y="2012"/>
                  </a:lnTo>
                  <a:lnTo>
                    <a:pt x="1322" y="1991"/>
                  </a:lnTo>
                  <a:lnTo>
                    <a:pt x="1297" y="1973"/>
                  </a:lnTo>
                  <a:lnTo>
                    <a:pt x="1272" y="1956"/>
                  </a:lnTo>
                  <a:lnTo>
                    <a:pt x="1246" y="1940"/>
                  </a:lnTo>
                  <a:lnTo>
                    <a:pt x="1219" y="1925"/>
                  </a:lnTo>
                  <a:lnTo>
                    <a:pt x="1192" y="1911"/>
                  </a:lnTo>
                  <a:lnTo>
                    <a:pt x="1166" y="1899"/>
                  </a:lnTo>
                  <a:lnTo>
                    <a:pt x="1137" y="1886"/>
                  </a:lnTo>
                  <a:lnTo>
                    <a:pt x="1137" y="1886"/>
                  </a:lnTo>
                  <a:lnTo>
                    <a:pt x="1074" y="1860"/>
                  </a:lnTo>
                  <a:lnTo>
                    <a:pt x="1044" y="1848"/>
                  </a:lnTo>
                  <a:lnTo>
                    <a:pt x="1013" y="1837"/>
                  </a:lnTo>
                  <a:lnTo>
                    <a:pt x="982" y="1826"/>
                  </a:lnTo>
                  <a:lnTo>
                    <a:pt x="951" y="1816"/>
                  </a:lnTo>
                  <a:lnTo>
                    <a:pt x="919" y="1808"/>
                  </a:lnTo>
                  <a:lnTo>
                    <a:pt x="885" y="1799"/>
                  </a:lnTo>
                  <a:lnTo>
                    <a:pt x="885" y="1799"/>
                  </a:lnTo>
                  <a:lnTo>
                    <a:pt x="858" y="1792"/>
                  </a:lnTo>
                  <a:lnTo>
                    <a:pt x="832" y="1782"/>
                  </a:lnTo>
                  <a:lnTo>
                    <a:pt x="780" y="1763"/>
                  </a:lnTo>
                  <a:lnTo>
                    <a:pt x="755" y="1754"/>
                  </a:lnTo>
                  <a:lnTo>
                    <a:pt x="729" y="1745"/>
                  </a:lnTo>
                  <a:lnTo>
                    <a:pt x="702" y="1739"/>
                  </a:lnTo>
                  <a:lnTo>
                    <a:pt x="674" y="1733"/>
                  </a:lnTo>
                  <a:lnTo>
                    <a:pt x="674" y="1733"/>
                  </a:lnTo>
                  <a:lnTo>
                    <a:pt x="595" y="1720"/>
                  </a:lnTo>
                  <a:lnTo>
                    <a:pt x="552" y="1714"/>
                  </a:lnTo>
                  <a:lnTo>
                    <a:pt x="510" y="1709"/>
                  </a:lnTo>
                  <a:lnTo>
                    <a:pt x="466" y="1703"/>
                  </a:lnTo>
                  <a:lnTo>
                    <a:pt x="423" y="1699"/>
                  </a:lnTo>
                  <a:lnTo>
                    <a:pt x="379" y="1696"/>
                  </a:lnTo>
                  <a:lnTo>
                    <a:pt x="335" y="1693"/>
                  </a:lnTo>
                  <a:lnTo>
                    <a:pt x="291" y="1692"/>
                  </a:lnTo>
                  <a:lnTo>
                    <a:pt x="247" y="1693"/>
                  </a:lnTo>
                  <a:lnTo>
                    <a:pt x="203" y="1695"/>
                  </a:lnTo>
                  <a:lnTo>
                    <a:pt x="160" y="1699"/>
                  </a:lnTo>
                  <a:lnTo>
                    <a:pt x="118" y="1703"/>
                  </a:lnTo>
                  <a:lnTo>
                    <a:pt x="77" y="1711"/>
                  </a:lnTo>
                  <a:lnTo>
                    <a:pt x="38" y="1720"/>
                  </a:lnTo>
                  <a:lnTo>
                    <a:pt x="18" y="1726"/>
                  </a:lnTo>
                  <a:lnTo>
                    <a:pt x="0" y="1731"/>
                  </a:lnTo>
                  <a:lnTo>
                    <a:pt x="0" y="1731"/>
                  </a:lnTo>
                  <a:lnTo>
                    <a:pt x="36" y="1631"/>
                  </a:lnTo>
                  <a:lnTo>
                    <a:pt x="59" y="1594"/>
                  </a:lnTo>
                  <a:lnTo>
                    <a:pt x="59" y="1594"/>
                  </a:lnTo>
                  <a:lnTo>
                    <a:pt x="71" y="1577"/>
                  </a:lnTo>
                  <a:lnTo>
                    <a:pt x="77" y="1568"/>
                  </a:lnTo>
                  <a:lnTo>
                    <a:pt x="83" y="1557"/>
                  </a:lnTo>
                  <a:lnTo>
                    <a:pt x="83" y="1557"/>
                  </a:lnTo>
                  <a:lnTo>
                    <a:pt x="103" y="1515"/>
                  </a:lnTo>
                  <a:lnTo>
                    <a:pt x="123" y="1471"/>
                  </a:lnTo>
                  <a:lnTo>
                    <a:pt x="141" y="1427"/>
                  </a:lnTo>
                  <a:lnTo>
                    <a:pt x="158" y="1382"/>
                  </a:lnTo>
                  <a:lnTo>
                    <a:pt x="173" y="1335"/>
                  </a:lnTo>
                  <a:lnTo>
                    <a:pt x="188" y="1289"/>
                  </a:lnTo>
                  <a:lnTo>
                    <a:pt x="200" y="1243"/>
                  </a:lnTo>
                  <a:lnTo>
                    <a:pt x="211" y="1197"/>
                  </a:lnTo>
                  <a:lnTo>
                    <a:pt x="211" y="1197"/>
                  </a:lnTo>
                  <a:lnTo>
                    <a:pt x="218" y="1156"/>
                  </a:lnTo>
                  <a:lnTo>
                    <a:pt x="224" y="1115"/>
                  </a:lnTo>
                  <a:lnTo>
                    <a:pt x="228" y="1074"/>
                  </a:lnTo>
                  <a:lnTo>
                    <a:pt x="230" y="1033"/>
                  </a:lnTo>
                  <a:lnTo>
                    <a:pt x="234" y="992"/>
                  </a:lnTo>
                  <a:lnTo>
                    <a:pt x="237" y="951"/>
                  </a:lnTo>
                  <a:lnTo>
                    <a:pt x="241" y="910"/>
                  </a:lnTo>
                  <a:lnTo>
                    <a:pt x="248" y="869"/>
                  </a:lnTo>
                  <a:lnTo>
                    <a:pt x="248" y="869"/>
                  </a:lnTo>
                  <a:lnTo>
                    <a:pt x="254" y="843"/>
                  </a:lnTo>
                  <a:lnTo>
                    <a:pt x="261" y="818"/>
                  </a:lnTo>
                  <a:lnTo>
                    <a:pt x="268" y="792"/>
                  </a:lnTo>
                  <a:lnTo>
                    <a:pt x="278" y="768"/>
                  </a:lnTo>
                  <a:lnTo>
                    <a:pt x="287" y="744"/>
                  </a:lnTo>
                  <a:lnTo>
                    <a:pt x="299" y="719"/>
                  </a:lnTo>
                  <a:lnTo>
                    <a:pt x="311" y="695"/>
                  </a:lnTo>
                  <a:lnTo>
                    <a:pt x="323" y="671"/>
                  </a:lnTo>
                  <a:lnTo>
                    <a:pt x="337" y="648"/>
                  </a:lnTo>
                  <a:lnTo>
                    <a:pt x="352" y="625"/>
                  </a:lnTo>
                  <a:lnTo>
                    <a:pt x="367" y="602"/>
                  </a:lnTo>
                  <a:lnTo>
                    <a:pt x="382" y="580"/>
                  </a:lnTo>
                  <a:lnTo>
                    <a:pt x="399" y="557"/>
                  </a:lnTo>
                  <a:lnTo>
                    <a:pt x="417" y="536"/>
                  </a:lnTo>
                  <a:lnTo>
                    <a:pt x="452" y="492"/>
                  </a:lnTo>
                  <a:lnTo>
                    <a:pt x="490" y="451"/>
                  </a:lnTo>
                  <a:lnTo>
                    <a:pt x="530" y="411"/>
                  </a:lnTo>
                  <a:lnTo>
                    <a:pt x="571" y="373"/>
                  </a:lnTo>
                  <a:lnTo>
                    <a:pt x="613" y="336"/>
                  </a:lnTo>
                  <a:lnTo>
                    <a:pt x="655" y="300"/>
                  </a:lnTo>
                  <a:lnTo>
                    <a:pt x="698" y="267"/>
                  </a:lnTo>
                  <a:lnTo>
                    <a:pt x="741" y="234"/>
                  </a:lnTo>
                  <a:lnTo>
                    <a:pt x="783" y="203"/>
                  </a:lnTo>
                  <a:lnTo>
                    <a:pt x="783" y="203"/>
                  </a:lnTo>
                  <a:lnTo>
                    <a:pt x="805" y="189"/>
                  </a:lnTo>
                  <a:lnTo>
                    <a:pt x="826" y="175"/>
                  </a:lnTo>
                  <a:lnTo>
                    <a:pt x="848" y="162"/>
                  </a:lnTo>
                  <a:lnTo>
                    <a:pt x="869" y="150"/>
                  </a:lnTo>
                  <a:lnTo>
                    <a:pt x="891" y="139"/>
                  </a:lnTo>
                  <a:lnTo>
                    <a:pt x="912" y="130"/>
                  </a:lnTo>
                  <a:lnTo>
                    <a:pt x="935" y="120"/>
                  </a:lnTo>
                  <a:lnTo>
                    <a:pt x="956" y="112"/>
                  </a:lnTo>
                  <a:lnTo>
                    <a:pt x="979" y="105"/>
                  </a:lnTo>
                  <a:lnTo>
                    <a:pt x="1002" y="98"/>
                  </a:lnTo>
                  <a:lnTo>
                    <a:pt x="1023" y="93"/>
                  </a:lnTo>
                  <a:lnTo>
                    <a:pt x="1046" y="89"/>
                  </a:lnTo>
                  <a:lnTo>
                    <a:pt x="1070" y="84"/>
                  </a:lnTo>
                  <a:lnTo>
                    <a:pt x="1092" y="81"/>
                  </a:lnTo>
                  <a:lnTo>
                    <a:pt x="1115" y="78"/>
                  </a:lnTo>
                  <a:lnTo>
                    <a:pt x="1137" y="77"/>
                  </a:lnTo>
                  <a:lnTo>
                    <a:pt x="1161" y="76"/>
                  </a:lnTo>
                  <a:lnTo>
                    <a:pt x="1184" y="76"/>
                  </a:lnTo>
                  <a:lnTo>
                    <a:pt x="1208" y="76"/>
                  </a:lnTo>
                  <a:lnTo>
                    <a:pt x="1231" y="77"/>
                  </a:lnTo>
                  <a:lnTo>
                    <a:pt x="1279" y="80"/>
                  </a:lnTo>
                  <a:lnTo>
                    <a:pt x="1325" y="87"/>
                  </a:lnTo>
                  <a:lnTo>
                    <a:pt x="1373" y="95"/>
                  </a:lnTo>
                  <a:lnTo>
                    <a:pt x="1421" y="106"/>
                  </a:lnTo>
                  <a:lnTo>
                    <a:pt x="1469" y="119"/>
                  </a:lnTo>
                  <a:lnTo>
                    <a:pt x="1518" y="134"/>
                  </a:lnTo>
                  <a:lnTo>
                    <a:pt x="1518" y="134"/>
                  </a:lnTo>
                  <a:lnTo>
                    <a:pt x="1544" y="144"/>
                  </a:lnTo>
                  <a:lnTo>
                    <a:pt x="1570" y="153"/>
                  </a:lnTo>
                  <a:lnTo>
                    <a:pt x="1594" y="162"/>
                  </a:lnTo>
                  <a:lnTo>
                    <a:pt x="1619" y="171"/>
                  </a:lnTo>
                  <a:lnTo>
                    <a:pt x="1619" y="171"/>
                  </a:lnTo>
                  <a:lnTo>
                    <a:pt x="1642" y="176"/>
                  </a:lnTo>
                  <a:lnTo>
                    <a:pt x="1654" y="178"/>
                  </a:lnTo>
                  <a:lnTo>
                    <a:pt x="1665" y="179"/>
                  </a:lnTo>
                  <a:lnTo>
                    <a:pt x="1677" y="179"/>
                  </a:lnTo>
                  <a:lnTo>
                    <a:pt x="1689" y="179"/>
                  </a:lnTo>
                  <a:lnTo>
                    <a:pt x="1702" y="178"/>
                  </a:lnTo>
                  <a:lnTo>
                    <a:pt x="1716" y="177"/>
                  </a:lnTo>
                  <a:lnTo>
                    <a:pt x="1716" y="177"/>
                  </a:lnTo>
                  <a:lnTo>
                    <a:pt x="1738" y="173"/>
                  </a:lnTo>
                  <a:lnTo>
                    <a:pt x="1757" y="167"/>
                  </a:lnTo>
                  <a:lnTo>
                    <a:pt x="1776" y="161"/>
                  </a:lnTo>
                  <a:lnTo>
                    <a:pt x="1795" y="152"/>
                  </a:lnTo>
                  <a:lnTo>
                    <a:pt x="1812" y="144"/>
                  </a:lnTo>
                  <a:lnTo>
                    <a:pt x="1830" y="134"/>
                  </a:lnTo>
                  <a:lnTo>
                    <a:pt x="1868" y="114"/>
                  </a:lnTo>
                  <a:lnTo>
                    <a:pt x="1868" y="114"/>
                  </a:lnTo>
                  <a:lnTo>
                    <a:pt x="1992" y="57"/>
                  </a:lnTo>
                  <a:lnTo>
                    <a:pt x="2054" y="29"/>
                  </a:lnTo>
                  <a:lnTo>
                    <a:pt x="2115" y="0"/>
                  </a:lnTo>
                  <a:lnTo>
                    <a:pt x="2116" y="1"/>
                  </a:lnTo>
                  <a:lnTo>
                    <a:pt x="2116" y="1"/>
                  </a:lnTo>
                  <a:lnTo>
                    <a:pt x="2108" y="17"/>
                  </a:lnTo>
                  <a:lnTo>
                    <a:pt x="2103" y="33"/>
                  </a:lnTo>
                  <a:lnTo>
                    <a:pt x="2100" y="48"/>
                  </a:lnTo>
                  <a:lnTo>
                    <a:pt x="2099" y="63"/>
                  </a:lnTo>
                  <a:lnTo>
                    <a:pt x="2100" y="77"/>
                  </a:lnTo>
                  <a:lnTo>
                    <a:pt x="2102" y="90"/>
                  </a:lnTo>
                  <a:lnTo>
                    <a:pt x="2107" y="103"/>
                  </a:lnTo>
                  <a:lnTo>
                    <a:pt x="2113" y="115"/>
                  </a:lnTo>
                  <a:lnTo>
                    <a:pt x="2121" y="125"/>
                  </a:lnTo>
                  <a:lnTo>
                    <a:pt x="2130" y="135"/>
                  </a:lnTo>
                  <a:lnTo>
                    <a:pt x="2141" y="144"/>
                  </a:lnTo>
                  <a:lnTo>
                    <a:pt x="2152" y="151"/>
                  </a:lnTo>
                  <a:lnTo>
                    <a:pt x="2165" y="159"/>
                  </a:lnTo>
                  <a:lnTo>
                    <a:pt x="2180" y="163"/>
                  </a:lnTo>
                  <a:lnTo>
                    <a:pt x="2195" y="167"/>
                  </a:lnTo>
                  <a:lnTo>
                    <a:pt x="2212" y="171"/>
                  </a:lnTo>
                  <a:lnTo>
                    <a:pt x="2212" y="171"/>
                  </a:lnTo>
                  <a:lnTo>
                    <a:pt x="2229" y="172"/>
                  </a:lnTo>
                  <a:lnTo>
                    <a:pt x="2246" y="172"/>
                  </a:lnTo>
                  <a:lnTo>
                    <a:pt x="2262" y="170"/>
                  </a:lnTo>
                  <a:lnTo>
                    <a:pt x="2278" y="167"/>
                  </a:lnTo>
                  <a:lnTo>
                    <a:pt x="2294" y="164"/>
                  </a:lnTo>
                  <a:lnTo>
                    <a:pt x="2309" y="161"/>
                  </a:lnTo>
                  <a:lnTo>
                    <a:pt x="2338" y="150"/>
                  </a:lnTo>
                  <a:lnTo>
                    <a:pt x="2367" y="139"/>
                  </a:lnTo>
                  <a:lnTo>
                    <a:pt x="2395" y="126"/>
                  </a:lnTo>
                  <a:lnTo>
                    <a:pt x="2425" y="115"/>
                  </a:lnTo>
                  <a:lnTo>
                    <a:pt x="2456" y="104"/>
                  </a:lnTo>
                  <a:lnTo>
                    <a:pt x="2456" y="104"/>
                  </a:lnTo>
                  <a:lnTo>
                    <a:pt x="2461" y="124"/>
                  </a:lnTo>
                  <a:lnTo>
                    <a:pt x="2463" y="144"/>
                  </a:lnTo>
                  <a:lnTo>
                    <a:pt x="2463" y="144"/>
                  </a:lnTo>
                  <a:close/>
                  <a:moveTo>
                    <a:pt x="1584" y="401"/>
                  </a:moveTo>
                  <a:lnTo>
                    <a:pt x="1584" y="401"/>
                  </a:lnTo>
                  <a:lnTo>
                    <a:pt x="1584" y="393"/>
                  </a:lnTo>
                  <a:lnTo>
                    <a:pt x="1582" y="385"/>
                  </a:lnTo>
                  <a:lnTo>
                    <a:pt x="1580" y="378"/>
                  </a:lnTo>
                  <a:lnTo>
                    <a:pt x="1578" y="371"/>
                  </a:lnTo>
                  <a:lnTo>
                    <a:pt x="1575" y="365"/>
                  </a:lnTo>
                  <a:lnTo>
                    <a:pt x="1571" y="359"/>
                  </a:lnTo>
                  <a:lnTo>
                    <a:pt x="1566" y="353"/>
                  </a:lnTo>
                  <a:lnTo>
                    <a:pt x="1562" y="348"/>
                  </a:lnTo>
                  <a:lnTo>
                    <a:pt x="1557" y="343"/>
                  </a:lnTo>
                  <a:lnTo>
                    <a:pt x="1551" y="339"/>
                  </a:lnTo>
                  <a:lnTo>
                    <a:pt x="1545" y="335"/>
                  </a:lnTo>
                  <a:lnTo>
                    <a:pt x="1538" y="332"/>
                  </a:lnTo>
                  <a:lnTo>
                    <a:pt x="1531" y="329"/>
                  </a:lnTo>
                  <a:lnTo>
                    <a:pt x="1524" y="327"/>
                  </a:lnTo>
                  <a:lnTo>
                    <a:pt x="1517" y="326"/>
                  </a:lnTo>
                  <a:lnTo>
                    <a:pt x="1509" y="326"/>
                  </a:lnTo>
                  <a:lnTo>
                    <a:pt x="1509" y="326"/>
                  </a:lnTo>
                  <a:lnTo>
                    <a:pt x="1502" y="326"/>
                  </a:lnTo>
                  <a:lnTo>
                    <a:pt x="1494" y="327"/>
                  </a:lnTo>
                  <a:lnTo>
                    <a:pt x="1487" y="329"/>
                  </a:lnTo>
                  <a:lnTo>
                    <a:pt x="1480" y="332"/>
                  </a:lnTo>
                  <a:lnTo>
                    <a:pt x="1474" y="335"/>
                  </a:lnTo>
                  <a:lnTo>
                    <a:pt x="1467" y="339"/>
                  </a:lnTo>
                  <a:lnTo>
                    <a:pt x="1462" y="343"/>
                  </a:lnTo>
                  <a:lnTo>
                    <a:pt x="1456" y="348"/>
                  </a:lnTo>
                  <a:lnTo>
                    <a:pt x="1452" y="353"/>
                  </a:lnTo>
                  <a:lnTo>
                    <a:pt x="1448" y="359"/>
                  </a:lnTo>
                  <a:lnTo>
                    <a:pt x="1443" y="365"/>
                  </a:lnTo>
                  <a:lnTo>
                    <a:pt x="1440" y="371"/>
                  </a:lnTo>
                  <a:lnTo>
                    <a:pt x="1438" y="378"/>
                  </a:lnTo>
                  <a:lnTo>
                    <a:pt x="1436" y="385"/>
                  </a:lnTo>
                  <a:lnTo>
                    <a:pt x="1435" y="393"/>
                  </a:lnTo>
                  <a:lnTo>
                    <a:pt x="1435" y="401"/>
                  </a:lnTo>
                  <a:lnTo>
                    <a:pt x="1435" y="401"/>
                  </a:lnTo>
                  <a:lnTo>
                    <a:pt x="1435" y="408"/>
                  </a:lnTo>
                  <a:lnTo>
                    <a:pt x="1436" y="416"/>
                  </a:lnTo>
                  <a:lnTo>
                    <a:pt x="1438" y="422"/>
                  </a:lnTo>
                  <a:lnTo>
                    <a:pt x="1440" y="430"/>
                  </a:lnTo>
                  <a:lnTo>
                    <a:pt x="1443" y="436"/>
                  </a:lnTo>
                  <a:lnTo>
                    <a:pt x="1448" y="442"/>
                  </a:lnTo>
                  <a:lnTo>
                    <a:pt x="1452" y="448"/>
                  </a:lnTo>
                  <a:lnTo>
                    <a:pt x="1456" y="453"/>
                  </a:lnTo>
                  <a:lnTo>
                    <a:pt x="1462" y="458"/>
                  </a:lnTo>
                  <a:lnTo>
                    <a:pt x="1467" y="462"/>
                  </a:lnTo>
                  <a:lnTo>
                    <a:pt x="1474" y="466"/>
                  </a:lnTo>
                  <a:lnTo>
                    <a:pt x="1480" y="469"/>
                  </a:lnTo>
                  <a:lnTo>
                    <a:pt x="1487" y="472"/>
                  </a:lnTo>
                  <a:lnTo>
                    <a:pt x="1494" y="473"/>
                  </a:lnTo>
                  <a:lnTo>
                    <a:pt x="1502" y="475"/>
                  </a:lnTo>
                  <a:lnTo>
                    <a:pt x="1509" y="475"/>
                  </a:lnTo>
                  <a:lnTo>
                    <a:pt x="1509" y="475"/>
                  </a:lnTo>
                  <a:lnTo>
                    <a:pt x="1517" y="475"/>
                  </a:lnTo>
                  <a:lnTo>
                    <a:pt x="1524" y="473"/>
                  </a:lnTo>
                  <a:lnTo>
                    <a:pt x="1531" y="472"/>
                  </a:lnTo>
                  <a:lnTo>
                    <a:pt x="1538" y="469"/>
                  </a:lnTo>
                  <a:lnTo>
                    <a:pt x="1545" y="466"/>
                  </a:lnTo>
                  <a:lnTo>
                    <a:pt x="1551" y="462"/>
                  </a:lnTo>
                  <a:lnTo>
                    <a:pt x="1557" y="458"/>
                  </a:lnTo>
                  <a:lnTo>
                    <a:pt x="1562" y="453"/>
                  </a:lnTo>
                  <a:lnTo>
                    <a:pt x="1566" y="448"/>
                  </a:lnTo>
                  <a:lnTo>
                    <a:pt x="1571" y="442"/>
                  </a:lnTo>
                  <a:lnTo>
                    <a:pt x="1575" y="436"/>
                  </a:lnTo>
                  <a:lnTo>
                    <a:pt x="1578" y="430"/>
                  </a:lnTo>
                  <a:lnTo>
                    <a:pt x="1580" y="422"/>
                  </a:lnTo>
                  <a:lnTo>
                    <a:pt x="1582" y="416"/>
                  </a:lnTo>
                  <a:lnTo>
                    <a:pt x="1584" y="408"/>
                  </a:lnTo>
                  <a:lnTo>
                    <a:pt x="1584" y="401"/>
                  </a:lnTo>
                  <a:lnTo>
                    <a:pt x="1584" y="401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1E6CC80-C7D8-7A8B-C5CD-18C12B6308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4" y="1922"/>
              <a:ext cx="90" cy="60"/>
            </a:xfrm>
            <a:custGeom>
              <a:avLst/>
              <a:gdLst>
                <a:gd name="T0" fmla="*/ 218 w 357"/>
                <a:gd name="T1" fmla="*/ 2 h 242"/>
                <a:gd name="T2" fmla="*/ 218 w 357"/>
                <a:gd name="T3" fmla="*/ 2 h 242"/>
                <a:gd name="T4" fmla="*/ 233 w 357"/>
                <a:gd name="T5" fmla="*/ 4 h 242"/>
                <a:gd name="T6" fmla="*/ 247 w 357"/>
                <a:gd name="T7" fmla="*/ 9 h 242"/>
                <a:gd name="T8" fmla="*/ 260 w 357"/>
                <a:gd name="T9" fmla="*/ 15 h 242"/>
                <a:gd name="T10" fmla="*/ 272 w 357"/>
                <a:gd name="T11" fmla="*/ 23 h 242"/>
                <a:gd name="T12" fmla="*/ 284 w 357"/>
                <a:gd name="T13" fmla="*/ 31 h 242"/>
                <a:gd name="T14" fmla="*/ 294 w 357"/>
                <a:gd name="T15" fmla="*/ 41 h 242"/>
                <a:gd name="T16" fmla="*/ 303 w 357"/>
                <a:gd name="T17" fmla="*/ 52 h 242"/>
                <a:gd name="T18" fmla="*/ 312 w 357"/>
                <a:gd name="T19" fmla="*/ 63 h 242"/>
                <a:gd name="T20" fmla="*/ 321 w 357"/>
                <a:gd name="T21" fmla="*/ 76 h 242"/>
                <a:gd name="T22" fmla="*/ 328 w 357"/>
                <a:gd name="T23" fmla="*/ 89 h 242"/>
                <a:gd name="T24" fmla="*/ 335 w 357"/>
                <a:gd name="T25" fmla="*/ 102 h 242"/>
                <a:gd name="T26" fmla="*/ 340 w 357"/>
                <a:gd name="T27" fmla="*/ 116 h 242"/>
                <a:gd name="T28" fmla="*/ 345 w 357"/>
                <a:gd name="T29" fmla="*/ 131 h 242"/>
                <a:gd name="T30" fmla="*/ 350 w 357"/>
                <a:gd name="T31" fmla="*/ 145 h 242"/>
                <a:gd name="T32" fmla="*/ 357 w 357"/>
                <a:gd name="T33" fmla="*/ 174 h 242"/>
                <a:gd name="T34" fmla="*/ 357 w 357"/>
                <a:gd name="T35" fmla="*/ 174 h 242"/>
                <a:gd name="T36" fmla="*/ 326 w 357"/>
                <a:gd name="T37" fmla="*/ 185 h 242"/>
                <a:gd name="T38" fmla="*/ 296 w 357"/>
                <a:gd name="T39" fmla="*/ 196 h 242"/>
                <a:gd name="T40" fmla="*/ 268 w 357"/>
                <a:gd name="T41" fmla="*/ 209 h 242"/>
                <a:gd name="T42" fmla="*/ 239 w 357"/>
                <a:gd name="T43" fmla="*/ 220 h 242"/>
                <a:gd name="T44" fmla="*/ 210 w 357"/>
                <a:gd name="T45" fmla="*/ 231 h 242"/>
                <a:gd name="T46" fmla="*/ 195 w 357"/>
                <a:gd name="T47" fmla="*/ 234 h 242"/>
                <a:gd name="T48" fmla="*/ 179 w 357"/>
                <a:gd name="T49" fmla="*/ 237 h 242"/>
                <a:gd name="T50" fmla="*/ 163 w 357"/>
                <a:gd name="T51" fmla="*/ 240 h 242"/>
                <a:gd name="T52" fmla="*/ 147 w 357"/>
                <a:gd name="T53" fmla="*/ 242 h 242"/>
                <a:gd name="T54" fmla="*/ 130 w 357"/>
                <a:gd name="T55" fmla="*/ 242 h 242"/>
                <a:gd name="T56" fmla="*/ 113 w 357"/>
                <a:gd name="T57" fmla="*/ 241 h 242"/>
                <a:gd name="T58" fmla="*/ 113 w 357"/>
                <a:gd name="T59" fmla="*/ 241 h 242"/>
                <a:gd name="T60" fmla="*/ 96 w 357"/>
                <a:gd name="T61" fmla="*/ 237 h 242"/>
                <a:gd name="T62" fmla="*/ 81 w 357"/>
                <a:gd name="T63" fmla="*/ 233 h 242"/>
                <a:gd name="T64" fmla="*/ 66 w 357"/>
                <a:gd name="T65" fmla="*/ 229 h 242"/>
                <a:gd name="T66" fmla="*/ 53 w 357"/>
                <a:gd name="T67" fmla="*/ 221 h 242"/>
                <a:gd name="T68" fmla="*/ 42 w 357"/>
                <a:gd name="T69" fmla="*/ 214 h 242"/>
                <a:gd name="T70" fmla="*/ 31 w 357"/>
                <a:gd name="T71" fmla="*/ 205 h 242"/>
                <a:gd name="T72" fmla="*/ 22 w 357"/>
                <a:gd name="T73" fmla="*/ 195 h 242"/>
                <a:gd name="T74" fmla="*/ 14 w 357"/>
                <a:gd name="T75" fmla="*/ 185 h 242"/>
                <a:gd name="T76" fmla="*/ 8 w 357"/>
                <a:gd name="T77" fmla="*/ 173 h 242"/>
                <a:gd name="T78" fmla="*/ 3 w 357"/>
                <a:gd name="T79" fmla="*/ 160 h 242"/>
                <a:gd name="T80" fmla="*/ 1 w 357"/>
                <a:gd name="T81" fmla="*/ 147 h 242"/>
                <a:gd name="T82" fmla="*/ 0 w 357"/>
                <a:gd name="T83" fmla="*/ 133 h 242"/>
                <a:gd name="T84" fmla="*/ 1 w 357"/>
                <a:gd name="T85" fmla="*/ 118 h 242"/>
                <a:gd name="T86" fmla="*/ 4 w 357"/>
                <a:gd name="T87" fmla="*/ 103 h 242"/>
                <a:gd name="T88" fmla="*/ 9 w 357"/>
                <a:gd name="T89" fmla="*/ 87 h 242"/>
                <a:gd name="T90" fmla="*/ 17 w 357"/>
                <a:gd name="T91" fmla="*/ 71 h 242"/>
                <a:gd name="T92" fmla="*/ 16 w 357"/>
                <a:gd name="T93" fmla="*/ 70 h 242"/>
                <a:gd name="T94" fmla="*/ 16 w 357"/>
                <a:gd name="T95" fmla="*/ 70 h 242"/>
                <a:gd name="T96" fmla="*/ 53 w 357"/>
                <a:gd name="T97" fmla="*/ 52 h 242"/>
                <a:gd name="T98" fmla="*/ 53 w 357"/>
                <a:gd name="T99" fmla="*/ 52 h 242"/>
                <a:gd name="T100" fmla="*/ 92 w 357"/>
                <a:gd name="T101" fmla="*/ 31 h 242"/>
                <a:gd name="T102" fmla="*/ 113 w 357"/>
                <a:gd name="T103" fmla="*/ 22 h 242"/>
                <a:gd name="T104" fmla="*/ 133 w 357"/>
                <a:gd name="T105" fmla="*/ 13 h 242"/>
                <a:gd name="T106" fmla="*/ 155 w 357"/>
                <a:gd name="T107" fmla="*/ 7 h 242"/>
                <a:gd name="T108" fmla="*/ 165 w 357"/>
                <a:gd name="T109" fmla="*/ 3 h 242"/>
                <a:gd name="T110" fmla="*/ 176 w 357"/>
                <a:gd name="T111" fmla="*/ 1 h 242"/>
                <a:gd name="T112" fmla="*/ 187 w 357"/>
                <a:gd name="T113" fmla="*/ 0 h 242"/>
                <a:gd name="T114" fmla="*/ 198 w 357"/>
                <a:gd name="T115" fmla="*/ 0 h 242"/>
                <a:gd name="T116" fmla="*/ 207 w 357"/>
                <a:gd name="T117" fmla="*/ 0 h 242"/>
                <a:gd name="T118" fmla="*/ 218 w 357"/>
                <a:gd name="T119" fmla="*/ 2 h 242"/>
                <a:gd name="T120" fmla="*/ 218 w 357"/>
                <a:gd name="T121" fmla="*/ 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57" h="242">
                  <a:moveTo>
                    <a:pt x="218" y="2"/>
                  </a:moveTo>
                  <a:lnTo>
                    <a:pt x="218" y="2"/>
                  </a:lnTo>
                  <a:lnTo>
                    <a:pt x="233" y="4"/>
                  </a:lnTo>
                  <a:lnTo>
                    <a:pt x="247" y="9"/>
                  </a:lnTo>
                  <a:lnTo>
                    <a:pt x="260" y="15"/>
                  </a:lnTo>
                  <a:lnTo>
                    <a:pt x="272" y="23"/>
                  </a:lnTo>
                  <a:lnTo>
                    <a:pt x="284" y="31"/>
                  </a:lnTo>
                  <a:lnTo>
                    <a:pt x="294" y="41"/>
                  </a:lnTo>
                  <a:lnTo>
                    <a:pt x="303" y="52"/>
                  </a:lnTo>
                  <a:lnTo>
                    <a:pt x="312" y="63"/>
                  </a:lnTo>
                  <a:lnTo>
                    <a:pt x="321" y="76"/>
                  </a:lnTo>
                  <a:lnTo>
                    <a:pt x="328" y="89"/>
                  </a:lnTo>
                  <a:lnTo>
                    <a:pt x="335" y="102"/>
                  </a:lnTo>
                  <a:lnTo>
                    <a:pt x="340" y="116"/>
                  </a:lnTo>
                  <a:lnTo>
                    <a:pt x="345" y="131"/>
                  </a:lnTo>
                  <a:lnTo>
                    <a:pt x="350" y="145"/>
                  </a:lnTo>
                  <a:lnTo>
                    <a:pt x="357" y="174"/>
                  </a:lnTo>
                  <a:lnTo>
                    <a:pt x="357" y="174"/>
                  </a:lnTo>
                  <a:lnTo>
                    <a:pt x="326" y="185"/>
                  </a:lnTo>
                  <a:lnTo>
                    <a:pt x="296" y="196"/>
                  </a:lnTo>
                  <a:lnTo>
                    <a:pt x="268" y="209"/>
                  </a:lnTo>
                  <a:lnTo>
                    <a:pt x="239" y="220"/>
                  </a:lnTo>
                  <a:lnTo>
                    <a:pt x="210" y="231"/>
                  </a:lnTo>
                  <a:lnTo>
                    <a:pt x="195" y="234"/>
                  </a:lnTo>
                  <a:lnTo>
                    <a:pt x="179" y="237"/>
                  </a:lnTo>
                  <a:lnTo>
                    <a:pt x="163" y="240"/>
                  </a:lnTo>
                  <a:lnTo>
                    <a:pt x="147" y="242"/>
                  </a:lnTo>
                  <a:lnTo>
                    <a:pt x="130" y="242"/>
                  </a:lnTo>
                  <a:lnTo>
                    <a:pt x="113" y="241"/>
                  </a:lnTo>
                  <a:lnTo>
                    <a:pt x="113" y="241"/>
                  </a:lnTo>
                  <a:lnTo>
                    <a:pt x="96" y="237"/>
                  </a:lnTo>
                  <a:lnTo>
                    <a:pt x="81" y="233"/>
                  </a:lnTo>
                  <a:lnTo>
                    <a:pt x="66" y="229"/>
                  </a:lnTo>
                  <a:lnTo>
                    <a:pt x="53" y="221"/>
                  </a:lnTo>
                  <a:lnTo>
                    <a:pt x="42" y="214"/>
                  </a:lnTo>
                  <a:lnTo>
                    <a:pt x="31" y="205"/>
                  </a:lnTo>
                  <a:lnTo>
                    <a:pt x="22" y="195"/>
                  </a:lnTo>
                  <a:lnTo>
                    <a:pt x="14" y="185"/>
                  </a:lnTo>
                  <a:lnTo>
                    <a:pt x="8" y="173"/>
                  </a:lnTo>
                  <a:lnTo>
                    <a:pt x="3" y="160"/>
                  </a:lnTo>
                  <a:lnTo>
                    <a:pt x="1" y="147"/>
                  </a:lnTo>
                  <a:lnTo>
                    <a:pt x="0" y="133"/>
                  </a:lnTo>
                  <a:lnTo>
                    <a:pt x="1" y="118"/>
                  </a:lnTo>
                  <a:lnTo>
                    <a:pt x="4" y="103"/>
                  </a:lnTo>
                  <a:lnTo>
                    <a:pt x="9" y="87"/>
                  </a:lnTo>
                  <a:lnTo>
                    <a:pt x="17" y="71"/>
                  </a:lnTo>
                  <a:lnTo>
                    <a:pt x="16" y="70"/>
                  </a:lnTo>
                  <a:lnTo>
                    <a:pt x="16" y="70"/>
                  </a:lnTo>
                  <a:lnTo>
                    <a:pt x="53" y="52"/>
                  </a:lnTo>
                  <a:lnTo>
                    <a:pt x="53" y="52"/>
                  </a:lnTo>
                  <a:lnTo>
                    <a:pt x="92" y="31"/>
                  </a:lnTo>
                  <a:lnTo>
                    <a:pt x="113" y="22"/>
                  </a:lnTo>
                  <a:lnTo>
                    <a:pt x="133" y="13"/>
                  </a:lnTo>
                  <a:lnTo>
                    <a:pt x="155" y="7"/>
                  </a:lnTo>
                  <a:lnTo>
                    <a:pt x="165" y="3"/>
                  </a:lnTo>
                  <a:lnTo>
                    <a:pt x="176" y="1"/>
                  </a:lnTo>
                  <a:lnTo>
                    <a:pt x="187" y="0"/>
                  </a:lnTo>
                  <a:lnTo>
                    <a:pt x="198" y="0"/>
                  </a:lnTo>
                  <a:lnTo>
                    <a:pt x="207" y="0"/>
                  </a:lnTo>
                  <a:lnTo>
                    <a:pt x="218" y="2"/>
                  </a:lnTo>
                  <a:lnTo>
                    <a:pt x="21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1713BD5C-A2AB-99E7-0B54-F3C375CF6B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2" y="2362"/>
              <a:ext cx="423" cy="203"/>
            </a:xfrm>
            <a:custGeom>
              <a:avLst/>
              <a:gdLst>
                <a:gd name="T0" fmla="*/ 1692 w 1692"/>
                <a:gd name="T1" fmla="*/ 518 h 810"/>
                <a:gd name="T2" fmla="*/ 1684 w 1692"/>
                <a:gd name="T3" fmla="*/ 810 h 810"/>
                <a:gd name="T4" fmla="*/ 1645 w 1692"/>
                <a:gd name="T5" fmla="*/ 770 h 810"/>
                <a:gd name="T6" fmla="*/ 1568 w 1692"/>
                <a:gd name="T7" fmla="*/ 688 h 810"/>
                <a:gd name="T8" fmla="*/ 1527 w 1692"/>
                <a:gd name="T9" fmla="*/ 654 h 810"/>
                <a:gd name="T10" fmla="*/ 1493 w 1692"/>
                <a:gd name="T11" fmla="*/ 636 h 810"/>
                <a:gd name="T12" fmla="*/ 1413 w 1692"/>
                <a:gd name="T13" fmla="*/ 612 h 810"/>
                <a:gd name="T14" fmla="*/ 1372 w 1692"/>
                <a:gd name="T15" fmla="*/ 598 h 810"/>
                <a:gd name="T16" fmla="*/ 1293 w 1692"/>
                <a:gd name="T17" fmla="*/ 573 h 810"/>
                <a:gd name="T18" fmla="*/ 1207 w 1692"/>
                <a:gd name="T19" fmla="*/ 552 h 810"/>
                <a:gd name="T20" fmla="*/ 1137 w 1692"/>
                <a:gd name="T21" fmla="*/ 526 h 810"/>
                <a:gd name="T22" fmla="*/ 1035 w 1692"/>
                <a:gd name="T23" fmla="*/ 480 h 810"/>
                <a:gd name="T24" fmla="*/ 948 w 1692"/>
                <a:gd name="T25" fmla="*/ 444 h 810"/>
                <a:gd name="T26" fmla="*/ 897 w 1692"/>
                <a:gd name="T27" fmla="*/ 430 h 810"/>
                <a:gd name="T28" fmla="*/ 807 w 1692"/>
                <a:gd name="T29" fmla="*/ 398 h 810"/>
                <a:gd name="T30" fmla="*/ 688 w 1692"/>
                <a:gd name="T31" fmla="*/ 349 h 810"/>
                <a:gd name="T32" fmla="*/ 633 w 1692"/>
                <a:gd name="T33" fmla="*/ 331 h 810"/>
                <a:gd name="T34" fmla="*/ 541 w 1692"/>
                <a:gd name="T35" fmla="*/ 311 h 810"/>
                <a:gd name="T36" fmla="*/ 430 w 1692"/>
                <a:gd name="T37" fmla="*/ 290 h 810"/>
                <a:gd name="T38" fmla="*/ 297 w 1692"/>
                <a:gd name="T39" fmla="*/ 250 h 810"/>
                <a:gd name="T40" fmla="*/ 201 w 1692"/>
                <a:gd name="T41" fmla="*/ 225 h 810"/>
                <a:gd name="T42" fmla="*/ 128 w 1692"/>
                <a:gd name="T43" fmla="*/ 214 h 810"/>
                <a:gd name="T44" fmla="*/ 54 w 1692"/>
                <a:gd name="T45" fmla="*/ 215 h 810"/>
                <a:gd name="T46" fmla="*/ 0 w 1692"/>
                <a:gd name="T47" fmla="*/ 222 h 810"/>
                <a:gd name="T48" fmla="*/ 35 w 1692"/>
                <a:gd name="T49" fmla="*/ 131 h 810"/>
                <a:gd name="T50" fmla="*/ 88 w 1692"/>
                <a:gd name="T51" fmla="*/ 34 h 810"/>
                <a:gd name="T52" fmla="*/ 188 w 1692"/>
                <a:gd name="T53" fmla="*/ 11 h 810"/>
                <a:gd name="T54" fmla="*/ 317 w 1692"/>
                <a:gd name="T55" fmla="*/ 1 h 810"/>
                <a:gd name="T56" fmla="*/ 449 w 1692"/>
                <a:gd name="T57" fmla="*/ 4 h 810"/>
                <a:gd name="T58" fmla="*/ 580 w 1692"/>
                <a:gd name="T59" fmla="*/ 17 h 810"/>
                <a:gd name="T60" fmla="*/ 744 w 1692"/>
                <a:gd name="T61" fmla="*/ 41 h 810"/>
                <a:gd name="T62" fmla="*/ 799 w 1692"/>
                <a:gd name="T63" fmla="*/ 53 h 810"/>
                <a:gd name="T64" fmla="*/ 902 w 1692"/>
                <a:gd name="T65" fmla="*/ 90 h 810"/>
                <a:gd name="T66" fmla="*/ 955 w 1692"/>
                <a:gd name="T67" fmla="*/ 107 h 810"/>
                <a:gd name="T68" fmla="*/ 1052 w 1692"/>
                <a:gd name="T69" fmla="*/ 134 h 810"/>
                <a:gd name="T70" fmla="*/ 1144 w 1692"/>
                <a:gd name="T71" fmla="*/ 168 h 810"/>
                <a:gd name="T72" fmla="*/ 1236 w 1692"/>
                <a:gd name="T73" fmla="*/ 207 h 810"/>
                <a:gd name="T74" fmla="*/ 1316 w 1692"/>
                <a:gd name="T75" fmla="*/ 248 h 810"/>
                <a:gd name="T76" fmla="*/ 1392 w 1692"/>
                <a:gd name="T77" fmla="*/ 299 h 810"/>
                <a:gd name="T78" fmla="*/ 1431 w 1692"/>
                <a:gd name="T79" fmla="*/ 332 h 810"/>
                <a:gd name="T80" fmla="*/ 1519 w 1692"/>
                <a:gd name="T81" fmla="*/ 387 h 810"/>
                <a:gd name="T82" fmla="*/ 1593 w 1692"/>
                <a:gd name="T83" fmla="*/ 433 h 810"/>
                <a:gd name="T84" fmla="*/ 1642 w 1692"/>
                <a:gd name="T85" fmla="*/ 472 h 810"/>
                <a:gd name="T86" fmla="*/ 1676 w 1692"/>
                <a:gd name="T87" fmla="*/ 518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92" h="810">
                  <a:moveTo>
                    <a:pt x="1676" y="518"/>
                  </a:moveTo>
                  <a:lnTo>
                    <a:pt x="1692" y="518"/>
                  </a:lnTo>
                  <a:lnTo>
                    <a:pt x="1692" y="518"/>
                  </a:lnTo>
                  <a:lnTo>
                    <a:pt x="1687" y="664"/>
                  </a:lnTo>
                  <a:lnTo>
                    <a:pt x="1685" y="737"/>
                  </a:lnTo>
                  <a:lnTo>
                    <a:pt x="1684" y="810"/>
                  </a:lnTo>
                  <a:lnTo>
                    <a:pt x="1679" y="810"/>
                  </a:lnTo>
                  <a:lnTo>
                    <a:pt x="1679" y="810"/>
                  </a:lnTo>
                  <a:lnTo>
                    <a:pt x="1645" y="770"/>
                  </a:lnTo>
                  <a:lnTo>
                    <a:pt x="1607" y="728"/>
                  </a:lnTo>
                  <a:lnTo>
                    <a:pt x="1589" y="707"/>
                  </a:lnTo>
                  <a:lnTo>
                    <a:pt x="1568" y="688"/>
                  </a:lnTo>
                  <a:lnTo>
                    <a:pt x="1549" y="671"/>
                  </a:lnTo>
                  <a:lnTo>
                    <a:pt x="1527" y="654"/>
                  </a:lnTo>
                  <a:lnTo>
                    <a:pt x="1527" y="654"/>
                  </a:lnTo>
                  <a:lnTo>
                    <a:pt x="1520" y="649"/>
                  </a:lnTo>
                  <a:lnTo>
                    <a:pt x="1511" y="644"/>
                  </a:lnTo>
                  <a:lnTo>
                    <a:pt x="1493" y="636"/>
                  </a:lnTo>
                  <a:lnTo>
                    <a:pt x="1474" y="630"/>
                  </a:lnTo>
                  <a:lnTo>
                    <a:pt x="1454" y="623"/>
                  </a:lnTo>
                  <a:lnTo>
                    <a:pt x="1413" y="612"/>
                  </a:lnTo>
                  <a:lnTo>
                    <a:pt x="1393" y="606"/>
                  </a:lnTo>
                  <a:lnTo>
                    <a:pt x="1372" y="598"/>
                  </a:lnTo>
                  <a:lnTo>
                    <a:pt x="1372" y="598"/>
                  </a:lnTo>
                  <a:lnTo>
                    <a:pt x="1353" y="591"/>
                  </a:lnTo>
                  <a:lnTo>
                    <a:pt x="1332" y="584"/>
                  </a:lnTo>
                  <a:lnTo>
                    <a:pt x="1293" y="573"/>
                  </a:lnTo>
                  <a:lnTo>
                    <a:pt x="1251" y="563"/>
                  </a:lnTo>
                  <a:lnTo>
                    <a:pt x="1207" y="552"/>
                  </a:lnTo>
                  <a:lnTo>
                    <a:pt x="1207" y="552"/>
                  </a:lnTo>
                  <a:lnTo>
                    <a:pt x="1189" y="546"/>
                  </a:lnTo>
                  <a:lnTo>
                    <a:pt x="1172" y="540"/>
                  </a:lnTo>
                  <a:lnTo>
                    <a:pt x="1137" y="526"/>
                  </a:lnTo>
                  <a:lnTo>
                    <a:pt x="1103" y="511"/>
                  </a:lnTo>
                  <a:lnTo>
                    <a:pt x="1070" y="495"/>
                  </a:lnTo>
                  <a:lnTo>
                    <a:pt x="1035" y="480"/>
                  </a:lnTo>
                  <a:lnTo>
                    <a:pt x="1001" y="463"/>
                  </a:lnTo>
                  <a:lnTo>
                    <a:pt x="966" y="450"/>
                  </a:lnTo>
                  <a:lnTo>
                    <a:pt x="948" y="444"/>
                  </a:lnTo>
                  <a:lnTo>
                    <a:pt x="930" y="439"/>
                  </a:lnTo>
                  <a:lnTo>
                    <a:pt x="930" y="439"/>
                  </a:lnTo>
                  <a:lnTo>
                    <a:pt x="897" y="430"/>
                  </a:lnTo>
                  <a:lnTo>
                    <a:pt x="867" y="420"/>
                  </a:lnTo>
                  <a:lnTo>
                    <a:pt x="836" y="409"/>
                  </a:lnTo>
                  <a:lnTo>
                    <a:pt x="807" y="398"/>
                  </a:lnTo>
                  <a:lnTo>
                    <a:pt x="747" y="374"/>
                  </a:lnTo>
                  <a:lnTo>
                    <a:pt x="688" y="349"/>
                  </a:lnTo>
                  <a:lnTo>
                    <a:pt x="688" y="349"/>
                  </a:lnTo>
                  <a:lnTo>
                    <a:pt x="670" y="342"/>
                  </a:lnTo>
                  <a:lnTo>
                    <a:pt x="652" y="336"/>
                  </a:lnTo>
                  <a:lnTo>
                    <a:pt x="633" y="331"/>
                  </a:lnTo>
                  <a:lnTo>
                    <a:pt x="615" y="326"/>
                  </a:lnTo>
                  <a:lnTo>
                    <a:pt x="578" y="318"/>
                  </a:lnTo>
                  <a:lnTo>
                    <a:pt x="541" y="311"/>
                  </a:lnTo>
                  <a:lnTo>
                    <a:pt x="504" y="305"/>
                  </a:lnTo>
                  <a:lnTo>
                    <a:pt x="466" y="297"/>
                  </a:lnTo>
                  <a:lnTo>
                    <a:pt x="430" y="290"/>
                  </a:lnTo>
                  <a:lnTo>
                    <a:pt x="394" y="280"/>
                  </a:lnTo>
                  <a:lnTo>
                    <a:pt x="394" y="280"/>
                  </a:lnTo>
                  <a:lnTo>
                    <a:pt x="297" y="250"/>
                  </a:lnTo>
                  <a:lnTo>
                    <a:pt x="250" y="236"/>
                  </a:lnTo>
                  <a:lnTo>
                    <a:pt x="225" y="230"/>
                  </a:lnTo>
                  <a:lnTo>
                    <a:pt x="201" y="225"/>
                  </a:lnTo>
                  <a:lnTo>
                    <a:pt x="176" y="219"/>
                  </a:lnTo>
                  <a:lnTo>
                    <a:pt x="153" y="216"/>
                  </a:lnTo>
                  <a:lnTo>
                    <a:pt x="128" y="214"/>
                  </a:lnTo>
                  <a:lnTo>
                    <a:pt x="103" y="213"/>
                  </a:lnTo>
                  <a:lnTo>
                    <a:pt x="78" y="213"/>
                  </a:lnTo>
                  <a:lnTo>
                    <a:pt x="54" y="215"/>
                  </a:lnTo>
                  <a:lnTo>
                    <a:pt x="29" y="218"/>
                  </a:lnTo>
                  <a:lnTo>
                    <a:pt x="4" y="224"/>
                  </a:lnTo>
                  <a:lnTo>
                    <a:pt x="0" y="222"/>
                  </a:lnTo>
                  <a:lnTo>
                    <a:pt x="0" y="222"/>
                  </a:lnTo>
                  <a:lnTo>
                    <a:pt x="17" y="176"/>
                  </a:lnTo>
                  <a:lnTo>
                    <a:pt x="35" y="131"/>
                  </a:lnTo>
                  <a:lnTo>
                    <a:pt x="70" y="39"/>
                  </a:lnTo>
                  <a:lnTo>
                    <a:pt x="70" y="39"/>
                  </a:lnTo>
                  <a:lnTo>
                    <a:pt x="88" y="34"/>
                  </a:lnTo>
                  <a:lnTo>
                    <a:pt x="108" y="28"/>
                  </a:lnTo>
                  <a:lnTo>
                    <a:pt x="147" y="19"/>
                  </a:lnTo>
                  <a:lnTo>
                    <a:pt x="188" y="11"/>
                  </a:lnTo>
                  <a:lnTo>
                    <a:pt x="230" y="7"/>
                  </a:lnTo>
                  <a:lnTo>
                    <a:pt x="273" y="3"/>
                  </a:lnTo>
                  <a:lnTo>
                    <a:pt x="317" y="1"/>
                  </a:lnTo>
                  <a:lnTo>
                    <a:pt x="361" y="0"/>
                  </a:lnTo>
                  <a:lnTo>
                    <a:pt x="405" y="1"/>
                  </a:lnTo>
                  <a:lnTo>
                    <a:pt x="449" y="4"/>
                  </a:lnTo>
                  <a:lnTo>
                    <a:pt x="493" y="7"/>
                  </a:lnTo>
                  <a:lnTo>
                    <a:pt x="536" y="11"/>
                  </a:lnTo>
                  <a:lnTo>
                    <a:pt x="580" y="17"/>
                  </a:lnTo>
                  <a:lnTo>
                    <a:pt x="622" y="22"/>
                  </a:lnTo>
                  <a:lnTo>
                    <a:pt x="665" y="28"/>
                  </a:lnTo>
                  <a:lnTo>
                    <a:pt x="744" y="41"/>
                  </a:lnTo>
                  <a:lnTo>
                    <a:pt x="744" y="41"/>
                  </a:lnTo>
                  <a:lnTo>
                    <a:pt x="772" y="47"/>
                  </a:lnTo>
                  <a:lnTo>
                    <a:pt x="799" y="53"/>
                  </a:lnTo>
                  <a:lnTo>
                    <a:pt x="825" y="62"/>
                  </a:lnTo>
                  <a:lnTo>
                    <a:pt x="850" y="71"/>
                  </a:lnTo>
                  <a:lnTo>
                    <a:pt x="902" y="90"/>
                  </a:lnTo>
                  <a:lnTo>
                    <a:pt x="928" y="100"/>
                  </a:lnTo>
                  <a:lnTo>
                    <a:pt x="955" y="107"/>
                  </a:lnTo>
                  <a:lnTo>
                    <a:pt x="955" y="107"/>
                  </a:lnTo>
                  <a:lnTo>
                    <a:pt x="989" y="116"/>
                  </a:lnTo>
                  <a:lnTo>
                    <a:pt x="1021" y="124"/>
                  </a:lnTo>
                  <a:lnTo>
                    <a:pt x="1052" y="134"/>
                  </a:lnTo>
                  <a:lnTo>
                    <a:pt x="1083" y="145"/>
                  </a:lnTo>
                  <a:lnTo>
                    <a:pt x="1114" y="156"/>
                  </a:lnTo>
                  <a:lnTo>
                    <a:pt x="1144" y="168"/>
                  </a:lnTo>
                  <a:lnTo>
                    <a:pt x="1207" y="194"/>
                  </a:lnTo>
                  <a:lnTo>
                    <a:pt x="1207" y="194"/>
                  </a:lnTo>
                  <a:lnTo>
                    <a:pt x="1236" y="207"/>
                  </a:lnTo>
                  <a:lnTo>
                    <a:pt x="1262" y="219"/>
                  </a:lnTo>
                  <a:lnTo>
                    <a:pt x="1289" y="233"/>
                  </a:lnTo>
                  <a:lnTo>
                    <a:pt x="1316" y="248"/>
                  </a:lnTo>
                  <a:lnTo>
                    <a:pt x="1342" y="264"/>
                  </a:lnTo>
                  <a:lnTo>
                    <a:pt x="1367" y="281"/>
                  </a:lnTo>
                  <a:lnTo>
                    <a:pt x="1392" y="299"/>
                  </a:lnTo>
                  <a:lnTo>
                    <a:pt x="1415" y="320"/>
                  </a:lnTo>
                  <a:lnTo>
                    <a:pt x="1415" y="320"/>
                  </a:lnTo>
                  <a:lnTo>
                    <a:pt x="1431" y="332"/>
                  </a:lnTo>
                  <a:lnTo>
                    <a:pt x="1447" y="342"/>
                  </a:lnTo>
                  <a:lnTo>
                    <a:pt x="1482" y="365"/>
                  </a:lnTo>
                  <a:lnTo>
                    <a:pt x="1519" y="387"/>
                  </a:lnTo>
                  <a:lnTo>
                    <a:pt x="1558" y="409"/>
                  </a:lnTo>
                  <a:lnTo>
                    <a:pt x="1576" y="420"/>
                  </a:lnTo>
                  <a:lnTo>
                    <a:pt x="1593" y="433"/>
                  </a:lnTo>
                  <a:lnTo>
                    <a:pt x="1610" y="445"/>
                  </a:lnTo>
                  <a:lnTo>
                    <a:pt x="1627" y="458"/>
                  </a:lnTo>
                  <a:lnTo>
                    <a:pt x="1642" y="472"/>
                  </a:lnTo>
                  <a:lnTo>
                    <a:pt x="1656" y="487"/>
                  </a:lnTo>
                  <a:lnTo>
                    <a:pt x="1666" y="502"/>
                  </a:lnTo>
                  <a:lnTo>
                    <a:pt x="1676" y="518"/>
                  </a:lnTo>
                  <a:lnTo>
                    <a:pt x="1676" y="518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D4632C20-383F-4A4E-4E6C-A1637C6DFD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2021"/>
              <a:ext cx="38" cy="37"/>
            </a:xfrm>
            <a:custGeom>
              <a:avLst/>
              <a:gdLst>
                <a:gd name="T0" fmla="*/ 74 w 149"/>
                <a:gd name="T1" fmla="*/ 0 h 149"/>
                <a:gd name="T2" fmla="*/ 89 w 149"/>
                <a:gd name="T3" fmla="*/ 1 h 149"/>
                <a:gd name="T4" fmla="*/ 103 w 149"/>
                <a:gd name="T5" fmla="*/ 6 h 149"/>
                <a:gd name="T6" fmla="*/ 116 w 149"/>
                <a:gd name="T7" fmla="*/ 13 h 149"/>
                <a:gd name="T8" fmla="*/ 127 w 149"/>
                <a:gd name="T9" fmla="*/ 22 h 149"/>
                <a:gd name="T10" fmla="*/ 136 w 149"/>
                <a:gd name="T11" fmla="*/ 33 h 149"/>
                <a:gd name="T12" fmla="*/ 143 w 149"/>
                <a:gd name="T13" fmla="*/ 45 h 149"/>
                <a:gd name="T14" fmla="*/ 147 w 149"/>
                <a:gd name="T15" fmla="*/ 59 h 149"/>
                <a:gd name="T16" fmla="*/ 149 w 149"/>
                <a:gd name="T17" fmla="*/ 75 h 149"/>
                <a:gd name="T18" fmla="*/ 149 w 149"/>
                <a:gd name="T19" fmla="*/ 82 h 149"/>
                <a:gd name="T20" fmla="*/ 145 w 149"/>
                <a:gd name="T21" fmla="*/ 96 h 149"/>
                <a:gd name="T22" fmla="*/ 140 w 149"/>
                <a:gd name="T23" fmla="*/ 110 h 149"/>
                <a:gd name="T24" fmla="*/ 131 w 149"/>
                <a:gd name="T25" fmla="*/ 122 h 149"/>
                <a:gd name="T26" fmla="*/ 122 w 149"/>
                <a:gd name="T27" fmla="*/ 132 h 149"/>
                <a:gd name="T28" fmla="*/ 110 w 149"/>
                <a:gd name="T29" fmla="*/ 140 h 149"/>
                <a:gd name="T30" fmla="*/ 96 w 149"/>
                <a:gd name="T31" fmla="*/ 146 h 149"/>
                <a:gd name="T32" fmla="*/ 82 w 149"/>
                <a:gd name="T33" fmla="*/ 149 h 149"/>
                <a:gd name="T34" fmla="*/ 74 w 149"/>
                <a:gd name="T35" fmla="*/ 149 h 149"/>
                <a:gd name="T36" fmla="*/ 59 w 149"/>
                <a:gd name="T37" fmla="*/ 147 h 149"/>
                <a:gd name="T38" fmla="*/ 45 w 149"/>
                <a:gd name="T39" fmla="*/ 143 h 149"/>
                <a:gd name="T40" fmla="*/ 32 w 149"/>
                <a:gd name="T41" fmla="*/ 136 h 149"/>
                <a:gd name="T42" fmla="*/ 21 w 149"/>
                <a:gd name="T43" fmla="*/ 127 h 149"/>
                <a:gd name="T44" fmla="*/ 13 w 149"/>
                <a:gd name="T45" fmla="*/ 116 h 149"/>
                <a:gd name="T46" fmla="*/ 5 w 149"/>
                <a:gd name="T47" fmla="*/ 104 h 149"/>
                <a:gd name="T48" fmla="*/ 1 w 149"/>
                <a:gd name="T49" fmla="*/ 90 h 149"/>
                <a:gd name="T50" fmla="*/ 0 w 149"/>
                <a:gd name="T51" fmla="*/ 75 h 149"/>
                <a:gd name="T52" fmla="*/ 0 w 149"/>
                <a:gd name="T53" fmla="*/ 67 h 149"/>
                <a:gd name="T54" fmla="*/ 3 w 149"/>
                <a:gd name="T55" fmla="*/ 52 h 149"/>
                <a:gd name="T56" fmla="*/ 8 w 149"/>
                <a:gd name="T57" fmla="*/ 39 h 149"/>
                <a:gd name="T58" fmla="*/ 17 w 149"/>
                <a:gd name="T59" fmla="*/ 27 h 149"/>
                <a:gd name="T60" fmla="*/ 27 w 149"/>
                <a:gd name="T61" fmla="*/ 17 h 149"/>
                <a:gd name="T62" fmla="*/ 39 w 149"/>
                <a:gd name="T63" fmla="*/ 9 h 149"/>
                <a:gd name="T64" fmla="*/ 52 w 149"/>
                <a:gd name="T65" fmla="*/ 3 h 149"/>
                <a:gd name="T66" fmla="*/ 67 w 149"/>
                <a:gd name="T67" fmla="*/ 0 h 149"/>
                <a:gd name="T68" fmla="*/ 74 w 149"/>
                <a:gd name="T6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9" h="149">
                  <a:moveTo>
                    <a:pt x="74" y="0"/>
                  </a:moveTo>
                  <a:lnTo>
                    <a:pt x="74" y="0"/>
                  </a:lnTo>
                  <a:lnTo>
                    <a:pt x="82" y="0"/>
                  </a:lnTo>
                  <a:lnTo>
                    <a:pt x="89" y="1"/>
                  </a:lnTo>
                  <a:lnTo>
                    <a:pt x="96" y="3"/>
                  </a:lnTo>
                  <a:lnTo>
                    <a:pt x="103" y="6"/>
                  </a:lnTo>
                  <a:lnTo>
                    <a:pt x="110" y="9"/>
                  </a:lnTo>
                  <a:lnTo>
                    <a:pt x="116" y="13"/>
                  </a:lnTo>
                  <a:lnTo>
                    <a:pt x="122" y="17"/>
                  </a:lnTo>
                  <a:lnTo>
                    <a:pt x="127" y="22"/>
                  </a:lnTo>
                  <a:lnTo>
                    <a:pt x="131" y="27"/>
                  </a:lnTo>
                  <a:lnTo>
                    <a:pt x="136" y="33"/>
                  </a:lnTo>
                  <a:lnTo>
                    <a:pt x="140" y="39"/>
                  </a:lnTo>
                  <a:lnTo>
                    <a:pt x="143" y="45"/>
                  </a:lnTo>
                  <a:lnTo>
                    <a:pt x="145" y="52"/>
                  </a:lnTo>
                  <a:lnTo>
                    <a:pt x="147" y="59"/>
                  </a:lnTo>
                  <a:lnTo>
                    <a:pt x="149" y="67"/>
                  </a:lnTo>
                  <a:lnTo>
                    <a:pt x="149" y="75"/>
                  </a:lnTo>
                  <a:lnTo>
                    <a:pt x="149" y="75"/>
                  </a:lnTo>
                  <a:lnTo>
                    <a:pt x="149" y="82"/>
                  </a:lnTo>
                  <a:lnTo>
                    <a:pt x="147" y="90"/>
                  </a:lnTo>
                  <a:lnTo>
                    <a:pt x="145" y="96"/>
                  </a:lnTo>
                  <a:lnTo>
                    <a:pt x="143" y="104"/>
                  </a:lnTo>
                  <a:lnTo>
                    <a:pt x="140" y="110"/>
                  </a:lnTo>
                  <a:lnTo>
                    <a:pt x="136" y="116"/>
                  </a:lnTo>
                  <a:lnTo>
                    <a:pt x="131" y="122"/>
                  </a:lnTo>
                  <a:lnTo>
                    <a:pt x="127" y="127"/>
                  </a:lnTo>
                  <a:lnTo>
                    <a:pt x="122" y="132"/>
                  </a:lnTo>
                  <a:lnTo>
                    <a:pt x="116" y="136"/>
                  </a:lnTo>
                  <a:lnTo>
                    <a:pt x="110" y="140"/>
                  </a:lnTo>
                  <a:lnTo>
                    <a:pt x="103" y="143"/>
                  </a:lnTo>
                  <a:lnTo>
                    <a:pt x="96" y="146"/>
                  </a:lnTo>
                  <a:lnTo>
                    <a:pt x="89" y="147"/>
                  </a:lnTo>
                  <a:lnTo>
                    <a:pt x="82" y="149"/>
                  </a:lnTo>
                  <a:lnTo>
                    <a:pt x="74" y="149"/>
                  </a:lnTo>
                  <a:lnTo>
                    <a:pt x="74" y="149"/>
                  </a:lnTo>
                  <a:lnTo>
                    <a:pt x="67" y="149"/>
                  </a:lnTo>
                  <a:lnTo>
                    <a:pt x="59" y="147"/>
                  </a:lnTo>
                  <a:lnTo>
                    <a:pt x="52" y="146"/>
                  </a:lnTo>
                  <a:lnTo>
                    <a:pt x="45" y="143"/>
                  </a:lnTo>
                  <a:lnTo>
                    <a:pt x="39" y="140"/>
                  </a:lnTo>
                  <a:lnTo>
                    <a:pt x="32" y="136"/>
                  </a:lnTo>
                  <a:lnTo>
                    <a:pt x="27" y="132"/>
                  </a:lnTo>
                  <a:lnTo>
                    <a:pt x="21" y="127"/>
                  </a:lnTo>
                  <a:lnTo>
                    <a:pt x="17" y="122"/>
                  </a:lnTo>
                  <a:lnTo>
                    <a:pt x="13" y="116"/>
                  </a:lnTo>
                  <a:lnTo>
                    <a:pt x="8" y="110"/>
                  </a:lnTo>
                  <a:lnTo>
                    <a:pt x="5" y="104"/>
                  </a:lnTo>
                  <a:lnTo>
                    <a:pt x="3" y="96"/>
                  </a:lnTo>
                  <a:lnTo>
                    <a:pt x="1" y="90"/>
                  </a:lnTo>
                  <a:lnTo>
                    <a:pt x="0" y="82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0" y="67"/>
                  </a:lnTo>
                  <a:lnTo>
                    <a:pt x="1" y="59"/>
                  </a:lnTo>
                  <a:lnTo>
                    <a:pt x="3" y="52"/>
                  </a:lnTo>
                  <a:lnTo>
                    <a:pt x="5" y="45"/>
                  </a:lnTo>
                  <a:lnTo>
                    <a:pt x="8" y="39"/>
                  </a:lnTo>
                  <a:lnTo>
                    <a:pt x="13" y="33"/>
                  </a:lnTo>
                  <a:lnTo>
                    <a:pt x="17" y="27"/>
                  </a:lnTo>
                  <a:lnTo>
                    <a:pt x="21" y="22"/>
                  </a:lnTo>
                  <a:lnTo>
                    <a:pt x="27" y="17"/>
                  </a:lnTo>
                  <a:lnTo>
                    <a:pt x="32" y="13"/>
                  </a:lnTo>
                  <a:lnTo>
                    <a:pt x="39" y="9"/>
                  </a:lnTo>
                  <a:lnTo>
                    <a:pt x="45" y="6"/>
                  </a:lnTo>
                  <a:lnTo>
                    <a:pt x="52" y="3"/>
                  </a:lnTo>
                  <a:lnTo>
                    <a:pt x="59" y="1"/>
                  </a:lnTo>
                  <a:lnTo>
                    <a:pt x="67" y="0"/>
                  </a:lnTo>
                  <a:lnTo>
                    <a:pt x="74" y="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80BBB2DF-7FEA-E9E1-E78E-F8329449E9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2" y="3401"/>
              <a:ext cx="333" cy="818"/>
            </a:xfrm>
            <a:custGeom>
              <a:avLst/>
              <a:gdLst>
                <a:gd name="T0" fmla="*/ 1271 w 1333"/>
                <a:gd name="T1" fmla="*/ 1508 h 3271"/>
                <a:gd name="T2" fmla="*/ 965 w 1333"/>
                <a:gd name="T3" fmla="*/ 1698 h 3271"/>
                <a:gd name="T4" fmla="*/ 812 w 1333"/>
                <a:gd name="T5" fmla="*/ 1808 h 3271"/>
                <a:gd name="T6" fmla="*/ 701 w 1333"/>
                <a:gd name="T7" fmla="*/ 1906 h 3271"/>
                <a:gd name="T8" fmla="*/ 609 w 1333"/>
                <a:gd name="T9" fmla="*/ 2013 h 3271"/>
                <a:gd name="T10" fmla="*/ 541 w 1333"/>
                <a:gd name="T11" fmla="*/ 2131 h 3271"/>
                <a:gd name="T12" fmla="*/ 512 w 1333"/>
                <a:gd name="T13" fmla="*/ 2228 h 3271"/>
                <a:gd name="T14" fmla="*/ 496 w 1333"/>
                <a:gd name="T15" fmla="*/ 2419 h 3271"/>
                <a:gd name="T16" fmla="*/ 487 w 1333"/>
                <a:gd name="T17" fmla="*/ 2611 h 3271"/>
                <a:gd name="T18" fmla="*/ 477 w 1333"/>
                <a:gd name="T19" fmla="*/ 2733 h 3271"/>
                <a:gd name="T20" fmla="*/ 477 w 1333"/>
                <a:gd name="T21" fmla="*/ 2816 h 3271"/>
                <a:gd name="T22" fmla="*/ 487 w 1333"/>
                <a:gd name="T23" fmla="*/ 2854 h 3271"/>
                <a:gd name="T24" fmla="*/ 517 w 1333"/>
                <a:gd name="T25" fmla="*/ 2898 h 3271"/>
                <a:gd name="T26" fmla="*/ 579 w 1333"/>
                <a:gd name="T27" fmla="*/ 2946 h 3271"/>
                <a:gd name="T28" fmla="*/ 666 w 1333"/>
                <a:gd name="T29" fmla="*/ 3003 h 3271"/>
                <a:gd name="T30" fmla="*/ 700 w 1333"/>
                <a:gd name="T31" fmla="*/ 3036 h 3271"/>
                <a:gd name="T32" fmla="*/ 722 w 1333"/>
                <a:gd name="T33" fmla="*/ 3081 h 3271"/>
                <a:gd name="T34" fmla="*/ 726 w 1333"/>
                <a:gd name="T35" fmla="*/ 3141 h 3271"/>
                <a:gd name="T36" fmla="*/ 717 w 1333"/>
                <a:gd name="T37" fmla="*/ 3188 h 3271"/>
                <a:gd name="T38" fmla="*/ 694 w 1333"/>
                <a:gd name="T39" fmla="*/ 3226 h 3271"/>
                <a:gd name="T40" fmla="*/ 657 w 1333"/>
                <a:gd name="T41" fmla="*/ 3251 h 3271"/>
                <a:gd name="T42" fmla="*/ 600 w 1333"/>
                <a:gd name="T43" fmla="*/ 3267 h 3271"/>
                <a:gd name="T44" fmla="*/ 495 w 1333"/>
                <a:gd name="T45" fmla="*/ 3270 h 3271"/>
                <a:gd name="T46" fmla="*/ 377 w 1333"/>
                <a:gd name="T47" fmla="*/ 3262 h 3271"/>
                <a:gd name="T48" fmla="*/ 267 w 1333"/>
                <a:gd name="T49" fmla="*/ 3242 h 3271"/>
                <a:gd name="T50" fmla="*/ 179 w 1333"/>
                <a:gd name="T51" fmla="*/ 3203 h 3271"/>
                <a:gd name="T52" fmla="*/ 110 w 1333"/>
                <a:gd name="T53" fmla="*/ 3137 h 3271"/>
                <a:gd name="T54" fmla="*/ 55 w 1333"/>
                <a:gd name="T55" fmla="*/ 3038 h 3271"/>
                <a:gd name="T56" fmla="*/ 41 w 1333"/>
                <a:gd name="T57" fmla="*/ 2995 h 3271"/>
                <a:gd name="T58" fmla="*/ 28 w 1333"/>
                <a:gd name="T59" fmla="*/ 2885 h 3271"/>
                <a:gd name="T60" fmla="*/ 35 w 1333"/>
                <a:gd name="T61" fmla="*/ 2720 h 3271"/>
                <a:gd name="T62" fmla="*/ 38 w 1333"/>
                <a:gd name="T63" fmla="*/ 2560 h 3271"/>
                <a:gd name="T64" fmla="*/ 15 w 1333"/>
                <a:gd name="T65" fmla="*/ 2336 h 3271"/>
                <a:gd name="T66" fmla="*/ 1 w 1333"/>
                <a:gd name="T67" fmla="*/ 2074 h 3271"/>
                <a:gd name="T68" fmla="*/ 2 w 1333"/>
                <a:gd name="T69" fmla="*/ 1880 h 3271"/>
                <a:gd name="T70" fmla="*/ 16 w 1333"/>
                <a:gd name="T71" fmla="*/ 1774 h 3271"/>
                <a:gd name="T72" fmla="*/ 44 w 1333"/>
                <a:gd name="T73" fmla="*/ 1696 h 3271"/>
                <a:gd name="T74" fmla="*/ 73 w 1333"/>
                <a:gd name="T75" fmla="*/ 1648 h 3271"/>
                <a:gd name="T76" fmla="*/ 119 w 1333"/>
                <a:gd name="T77" fmla="*/ 1598 h 3271"/>
                <a:gd name="T78" fmla="*/ 232 w 1333"/>
                <a:gd name="T79" fmla="*/ 1499 h 3271"/>
                <a:gd name="T80" fmla="*/ 287 w 1333"/>
                <a:gd name="T81" fmla="*/ 1433 h 3271"/>
                <a:gd name="T82" fmla="*/ 361 w 1333"/>
                <a:gd name="T83" fmla="*/ 1317 h 3271"/>
                <a:gd name="T84" fmla="*/ 403 w 1333"/>
                <a:gd name="T85" fmla="*/ 1229 h 3271"/>
                <a:gd name="T86" fmla="*/ 446 w 1333"/>
                <a:gd name="T87" fmla="*/ 1101 h 3271"/>
                <a:gd name="T88" fmla="*/ 486 w 1333"/>
                <a:gd name="T89" fmla="*/ 893 h 3271"/>
                <a:gd name="T90" fmla="*/ 500 w 1333"/>
                <a:gd name="T91" fmla="*/ 679 h 3271"/>
                <a:gd name="T92" fmla="*/ 501 w 1333"/>
                <a:gd name="T93" fmla="*/ 409 h 3271"/>
                <a:gd name="T94" fmla="*/ 516 w 1333"/>
                <a:gd name="T95" fmla="*/ 2 h 3271"/>
                <a:gd name="T96" fmla="*/ 576 w 1333"/>
                <a:gd name="T97" fmla="*/ 26 h 3271"/>
                <a:gd name="T98" fmla="*/ 620 w 1333"/>
                <a:gd name="T99" fmla="*/ 65 h 3271"/>
                <a:gd name="T100" fmla="*/ 649 w 1333"/>
                <a:gd name="T101" fmla="*/ 117 h 3271"/>
                <a:gd name="T102" fmla="*/ 667 w 1333"/>
                <a:gd name="T103" fmla="*/ 176 h 3271"/>
                <a:gd name="T104" fmla="*/ 680 w 1333"/>
                <a:gd name="T105" fmla="*/ 307 h 3271"/>
                <a:gd name="T106" fmla="*/ 685 w 1333"/>
                <a:gd name="T107" fmla="*/ 455 h 3271"/>
                <a:gd name="T108" fmla="*/ 724 w 1333"/>
                <a:gd name="T109" fmla="*/ 588 h 3271"/>
                <a:gd name="T110" fmla="*/ 783 w 1333"/>
                <a:gd name="T111" fmla="*/ 716 h 3271"/>
                <a:gd name="T112" fmla="*/ 858 w 1333"/>
                <a:gd name="T113" fmla="*/ 834 h 3271"/>
                <a:gd name="T114" fmla="*/ 948 w 1333"/>
                <a:gd name="T115" fmla="*/ 947 h 3271"/>
                <a:gd name="T116" fmla="*/ 1101 w 1333"/>
                <a:gd name="T117" fmla="*/ 1102 h 3271"/>
                <a:gd name="T118" fmla="*/ 1197 w 1333"/>
                <a:gd name="T119" fmla="*/ 1209 h 3271"/>
                <a:gd name="T120" fmla="*/ 1275 w 1333"/>
                <a:gd name="T121" fmla="*/ 1328 h 3271"/>
                <a:gd name="T122" fmla="*/ 1319 w 1333"/>
                <a:gd name="T123" fmla="*/ 1431 h 3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33" h="3271">
                  <a:moveTo>
                    <a:pt x="1333" y="1470"/>
                  </a:moveTo>
                  <a:lnTo>
                    <a:pt x="1324" y="1473"/>
                  </a:lnTo>
                  <a:lnTo>
                    <a:pt x="1324" y="1473"/>
                  </a:lnTo>
                  <a:lnTo>
                    <a:pt x="1271" y="1508"/>
                  </a:lnTo>
                  <a:lnTo>
                    <a:pt x="1214" y="1543"/>
                  </a:lnTo>
                  <a:lnTo>
                    <a:pt x="1093" y="1618"/>
                  </a:lnTo>
                  <a:lnTo>
                    <a:pt x="1029" y="1658"/>
                  </a:lnTo>
                  <a:lnTo>
                    <a:pt x="965" y="1698"/>
                  </a:lnTo>
                  <a:lnTo>
                    <a:pt x="903" y="1741"/>
                  </a:lnTo>
                  <a:lnTo>
                    <a:pt x="872" y="1763"/>
                  </a:lnTo>
                  <a:lnTo>
                    <a:pt x="841" y="1785"/>
                  </a:lnTo>
                  <a:lnTo>
                    <a:pt x="812" y="1808"/>
                  </a:lnTo>
                  <a:lnTo>
                    <a:pt x="783" y="1832"/>
                  </a:lnTo>
                  <a:lnTo>
                    <a:pt x="754" y="1855"/>
                  </a:lnTo>
                  <a:lnTo>
                    <a:pt x="727" y="1880"/>
                  </a:lnTo>
                  <a:lnTo>
                    <a:pt x="701" y="1906"/>
                  </a:lnTo>
                  <a:lnTo>
                    <a:pt x="676" y="1931"/>
                  </a:lnTo>
                  <a:lnTo>
                    <a:pt x="652" y="1958"/>
                  </a:lnTo>
                  <a:lnTo>
                    <a:pt x="629" y="1985"/>
                  </a:lnTo>
                  <a:lnTo>
                    <a:pt x="609" y="2013"/>
                  </a:lnTo>
                  <a:lnTo>
                    <a:pt x="588" y="2041"/>
                  </a:lnTo>
                  <a:lnTo>
                    <a:pt x="571" y="2070"/>
                  </a:lnTo>
                  <a:lnTo>
                    <a:pt x="555" y="2100"/>
                  </a:lnTo>
                  <a:lnTo>
                    <a:pt x="541" y="2131"/>
                  </a:lnTo>
                  <a:lnTo>
                    <a:pt x="529" y="2163"/>
                  </a:lnTo>
                  <a:lnTo>
                    <a:pt x="519" y="2195"/>
                  </a:lnTo>
                  <a:lnTo>
                    <a:pt x="512" y="2228"/>
                  </a:lnTo>
                  <a:lnTo>
                    <a:pt x="512" y="2228"/>
                  </a:lnTo>
                  <a:lnTo>
                    <a:pt x="505" y="2275"/>
                  </a:lnTo>
                  <a:lnTo>
                    <a:pt x="500" y="2323"/>
                  </a:lnTo>
                  <a:lnTo>
                    <a:pt x="498" y="2371"/>
                  </a:lnTo>
                  <a:lnTo>
                    <a:pt x="496" y="2419"/>
                  </a:lnTo>
                  <a:lnTo>
                    <a:pt x="491" y="2516"/>
                  </a:lnTo>
                  <a:lnTo>
                    <a:pt x="489" y="2563"/>
                  </a:lnTo>
                  <a:lnTo>
                    <a:pt x="487" y="2611"/>
                  </a:lnTo>
                  <a:lnTo>
                    <a:pt x="487" y="2611"/>
                  </a:lnTo>
                  <a:lnTo>
                    <a:pt x="486" y="2635"/>
                  </a:lnTo>
                  <a:lnTo>
                    <a:pt x="483" y="2664"/>
                  </a:lnTo>
                  <a:lnTo>
                    <a:pt x="479" y="2697"/>
                  </a:lnTo>
                  <a:lnTo>
                    <a:pt x="477" y="2733"/>
                  </a:lnTo>
                  <a:lnTo>
                    <a:pt x="475" y="2767"/>
                  </a:lnTo>
                  <a:lnTo>
                    <a:pt x="475" y="2785"/>
                  </a:lnTo>
                  <a:lnTo>
                    <a:pt x="476" y="2801"/>
                  </a:lnTo>
                  <a:lnTo>
                    <a:pt x="477" y="2816"/>
                  </a:lnTo>
                  <a:lnTo>
                    <a:pt x="479" y="2830"/>
                  </a:lnTo>
                  <a:lnTo>
                    <a:pt x="483" y="2843"/>
                  </a:lnTo>
                  <a:lnTo>
                    <a:pt x="487" y="2854"/>
                  </a:lnTo>
                  <a:lnTo>
                    <a:pt x="487" y="2854"/>
                  </a:lnTo>
                  <a:lnTo>
                    <a:pt x="493" y="2867"/>
                  </a:lnTo>
                  <a:lnTo>
                    <a:pt x="500" y="2877"/>
                  </a:lnTo>
                  <a:lnTo>
                    <a:pt x="509" y="2888"/>
                  </a:lnTo>
                  <a:lnTo>
                    <a:pt x="517" y="2898"/>
                  </a:lnTo>
                  <a:lnTo>
                    <a:pt x="527" y="2906"/>
                  </a:lnTo>
                  <a:lnTo>
                    <a:pt x="537" y="2915"/>
                  </a:lnTo>
                  <a:lnTo>
                    <a:pt x="557" y="2931"/>
                  </a:lnTo>
                  <a:lnTo>
                    <a:pt x="579" y="2946"/>
                  </a:lnTo>
                  <a:lnTo>
                    <a:pt x="601" y="2960"/>
                  </a:lnTo>
                  <a:lnTo>
                    <a:pt x="624" y="2973"/>
                  </a:lnTo>
                  <a:lnTo>
                    <a:pt x="645" y="2987"/>
                  </a:lnTo>
                  <a:lnTo>
                    <a:pt x="666" y="3003"/>
                  </a:lnTo>
                  <a:lnTo>
                    <a:pt x="676" y="3010"/>
                  </a:lnTo>
                  <a:lnTo>
                    <a:pt x="684" y="3019"/>
                  </a:lnTo>
                  <a:lnTo>
                    <a:pt x="693" y="3027"/>
                  </a:lnTo>
                  <a:lnTo>
                    <a:pt x="700" y="3036"/>
                  </a:lnTo>
                  <a:lnTo>
                    <a:pt x="707" y="3047"/>
                  </a:lnTo>
                  <a:lnTo>
                    <a:pt x="713" y="3058"/>
                  </a:lnTo>
                  <a:lnTo>
                    <a:pt x="718" y="3068"/>
                  </a:lnTo>
                  <a:lnTo>
                    <a:pt x="722" y="3081"/>
                  </a:lnTo>
                  <a:lnTo>
                    <a:pt x="725" y="3094"/>
                  </a:lnTo>
                  <a:lnTo>
                    <a:pt x="726" y="3108"/>
                  </a:lnTo>
                  <a:lnTo>
                    <a:pt x="727" y="3123"/>
                  </a:lnTo>
                  <a:lnTo>
                    <a:pt x="726" y="3141"/>
                  </a:lnTo>
                  <a:lnTo>
                    <a:pt x="723" y="3158"/>
                  </a:lnTo>
                  <a:lnTo>
                    <a:pt x="720" y="3176"/>
                  </a:lnTo>
                  <a:lnTo>
                    <a:pt x="720" y="3176"/>
                  </a:lnTo>
                  <a:lnTo>
                    <a:pt x="717" y="3188"/>
                  </a:lnTo>
                  <a:lnTo>
                    <a:pt x="712" y="3199"/>
                  </a:lnTo>
                  <a:lnTo>
                    <a:pt x="707" y="3209"/>
                  </a:lnTo>
                  <a:lnTo>
                    <a:pt x="700" y="3217"/>
                  </a:lnTo>
                  <a:lnTo>
                    <a:pt x="694" y="3226"/>
                  </a:lnTo>
                  <a:lnTo>
                    <a:pt x="685" y="3233"/>
                  </a:lnTo>
                  <a:lnTo>
                    <a:pt x="677" y="3240"/>
                  </a:lnTo>
                  <a:lnTo>
                    <a:pt x="668" y="3245"/>
                  </a:lnTo>
                  <a:lnTo>
                    <a:pt x="657" y="3251"/>
                  </a:lnTo>
                  <a:lnTo>
                    <a:pt x="648" y="3255"/>
                  </a:lnTo>
                  <a:lnTo>
                    <a:pt x="636" y="3258"/>
                  </a:lnTo>
                  <a:lnTo>
                    <a:pt x="625" y="3262"/>
                  </a:lnTo>
                  <a:lnTo>
                    <a:pt x="600" y="3267"/>
                  </a:lnTo>
                  <a:lnTo>
                    <a:pt x="574" y="3269"/>
                  </a:lnTo>
                  <a:lnTo>
                    <a:pt x="548" y="3270"/>
                  </a:lnTo>
                  <a:lnTo>
                    <a:pt x="521" y="3271"/>
                  </a:lnTo>
                  <a:lnTo>
                    <a:pt x="495" y="3270"/>
                  </a:lnTo>
                  <a:lnTo>
                    <a:pt x="469" y="3268"/>
                  </a:lnTo>
                  <a:lnTo>
                    <a:pt x="419" y="3265"/>
                  </a:lnTo>
                  <a:lnTo>
                    <a:pt x="377" y="3262"/>
                  </a:lnTo>
                  <a:lnTo>
                    <a:pt x="377" y="3262"/>
                  </a:lnTo>
                  <a:lnTo>
                    <a:pt x="348" y="3258"/>
                  </a:lnTo>
                  <a:lnTo>
                    <a:pt x="319" y="3254"/>
                  </a:lnTo>
                  <a:lnTo>
                    <a:pt x="292" y="3249"/>
                  </a:lnTo>
                  <a:lnTo>
                    <a:pt x="267" y="3242"/>
                  </a:lnTo>
                  <a:lnTo>
                    <a:pt x="244" y="3235"/>
                  </a:lnTo>
                  <a:lnTo>
                    <a:pt x="221" y="3226"/>
                  </a:lnTo>
                  <a:lnTo>
                    <a:pt x="199" y="3215"/>
                  </a:lnTo>
                  <a:lnTo>
                    <a:pt x="179" y="3203"/>
                  </a:lnTo>
                  <a:lnTo>
                    <a:pt x="161" y="3190"/>
                  </a:lnTo>
                  <a:lnTo>
                    <a:pt x="142" y="3174"/>
                  </a:lnTo>
                  <a:lnTo>
                    <a:pt x="125" y="3157"/>
                  </a:lnTo>
                  <a:lnTo>
                    <a:pt x="110" y="3137"/>
                  </a:lnTo>
                  <a:lnTo>
                    <a:pt x="95" y="3116"/>
                  </a:lnTo>
                  <a:lnTo>
                    <a:pt x="81" y="3092"/>
                  </a:lnTo>
                  <a:lnTo>
                    <a:pt x="68" y="3066"/>
                  </a:lnTo>
                  <a:lnTo>
                    <a:pt x="55" y="3038"/>
                  </a:lnTo>
                  <a:lnTo>
                    <a:pt x="55" y="3038"/>
                  </a:lnTo>
                  <a:lnTo>
                    <a:pt x="50" y="3024"/>
                  </a:lnTo>
                  <a:lnTo>
                    <a:pt x="45" y="3009"/>
                  </a:lnTo>
                  <a:lnTo>
                    <a:pt x="41" y="2995"/>
                  </a:lnTo>
                  <a:lnTo>
                    <a:pt x="38" y="2980"/>
                  </a:lnTo>
                  <a:lnTo>
                    <a:pt x="32" y="2949"/>
                  </a:lnTo>
                  <a:lnTo>
                    <a:pt x="29" y="2917"/>
                  </a:lnTo>
                  <a:lnTo>
                    <a:pt x="28" y="2885"/>
                  </a:lnTo>
                  <a:lnTo>
                    <a:pt x="28" y="2852"/>
                  </a:lnTo>
                  <a:lnTo>
                    <a:pt x="29" y="2819"/>
                  </a:lnTo>
                  <a:lnTo>
                    <a:pt x="30" y="2787"/>
                  </a:lnTo>
                  <a:lnTo>
                    <a:pt x="35" y="2720"/>
                  </a:lnTo>
                  <a:lnTo>
                    <a:pt x="39" y="2654"/>
                  </a:lnTo>
                  <a:lnTo>
                    <a:pt x="39" y="2623"/>
                  </a:lnTo>
                  <a:lnTo>
                    <a:pt x="39" y="2591"/>
                  </a:lnTo>
                  <a:lnTo>
                    <a:pt x="38" y="2560"/>
                  </a:lnTo>
                  <a:lnTo>
                    <a:pt x="36" y="2531"/>
                  </a:lnTo>
                  <a:lnTo>
                    <a:pt x="36" y="2531"/>
                  </a:lnTo>
                  <a:lnTo>
                    <a:pt x="22" y="2400"/>
                  </a:lnTo>
                  <a:lnTo>
                    <a:pt x="15" y="2336"/>
                  </a:lnTo>
                  <a:lnTo>
                    <a:pt x="11" y="2270"/>
                  </a:lnTo>
                  <a:lnTo>
                    <a:pt x="7" y="2205"/>
                  </a:lnTo>
                  <a:lnTo>
                    <a:pt x="3" y="2140"/>
                  </a:lnTo>
                  <a:lnTo>
                    <a:pt x="1" y="2074"/>
                  </a:lnTo>
                  <a:lnTo>
                    <a:pt x="0" y="2010"/>
                  </a:lnTo>
                  <a:lnTo>
                    <a:pt x="0" y="2010"/>
                  </a:lnTo>
                  <a:lnTo>
                    <a:pt x="1" y="1923"/>
                  </a:lnTo>
                  <a:lnTo>
                    <a:pt x="2" y="1880"/>
                  </a:lnTo>
                  <a:lnTo>
                    <a:pt x="5" y="1837"/>
                  </a:lnTo>
                  <a:lnTo>
                    <a:pt x="9" y="1816"/>
                  </a:lnTo>
                  <a:lnTo>
                    <a:pt x="12" y="1795"/>
                  </a:lnTo>
                  <a:lnTo>
                    <a:pt x="16" y="1774"/>
                  </a:lnTo>
                  <a:lnTo>
                    <a:pt x="22" y="1754"/>
                  </a:lnTo>
                  <a:lnTo>
                    <a:pt x="28" y="1734"/>
                  </a:lnTo>
                  <a:lnTo>
                    <a:pt x="36" y="1715"/>
                  </a:lnTo>
                  <a:lnTo>
                    <a:pt x="44" y="1696"/>
                  </a:lnTo>
                  <a:lnTo>
                    <a:pt x="55" y="1676"/>
                  </a:lnTo>
                  <a:lnTo>
                    <a:pt x="55" y="1676"/>
                  </a:lnTo>
                  <a:lnTo>
                    <a:pt x="64" y="1662"/>
                  </a:lnTo>
                  <a:lnTo>
                    <a:pt x="73" y="1648"/>
                  </a:lnTo>
                  <a:lnTo>
                    <a:pt x="84" y="1635"/>
                  </a:lnTo>
                  <a:lnTo>
                    <a:pt x="95" y="1622"/>
                  </a:lnTo>
                  <a:lnTo>
                    <a:pt x="107" y="1610"/>
                  </a:lnTo>
                  <a:lnTo>
                    <a:pt x="119" y="1598"/>
                  </a:lnTo>
                  <a:lnTo>
                    <a:pt x="143" y="1577"/>
                  </a:lnTo>
                  <a:lnTo>
                    <a:pt x="195" y="1534"/>
                  </a:lnTo>
                  <a:lnTo>
                    <a:pt x="220" y="1511"/>
                  </a:lnTo>
                  <a:lnTo>
                    <a:pt x="232" y="1499"/>
                  </a:lnTo>
                  <a:lnTo>
                    <a:pt x="244" y="1487"/>
                  </a:lnTo>
                  <a:lnTo>
                    <a:pt x="244" y="1487"/>
                  </a:lnTo>
                  <a:lnTo>
                    <a:pt x="265" y="1461"/>
                  </a:lnTo>
                  <a:lnTo>
                    <a:pt x="287" y="1433"/>
                  </a:lnTo>
                  <a:lnTo>
                    <a:pt x="306" y="1405"/>
                  </a:lnTo>
                  <a:lnTo>
                    <a:pt x="325" y="1376"/>
                  </a:lnTo>
                  <a:lnTo>
                    <a:pt x="344" y="1347"/>
                  </a:lnTo>
                  <a:lnTo>
                    <a:pt x="361" y="1317"/>
                  </a:lnTo>
                  <a:lnTo>
                    <a:pt x="377" y="1286"/>
                  </a:lnTo>
                  <a:lnTo>
                    <a:pt x="392" y="1254"/>
                  </a:lnTo>
                  <a:lnTo>
                    <a:pt x="392" y="1254"/>
                  </a:lnTo>
                  <a:lnTo>
                    <a:pt x="403" y="1229"/>
                  </a:lnTo>
                  <a:lnTo>
                    <a:pt x="413" y="1203"/>
                  </a:lnTo>
                  <a:lnTo>
                    <a:pt x="422" y="1179"/>
                  </a:lnTo>
                  <a:lnTo>
                    <a:pt x="431" y="1153"/>
                  </a:lnTo>
                  <a:lnTo>
                    <a:pt x="446" y="1101"/>
                  </a:lnTo>
                  <a:lnTo>
                    <a:pt x="459" y="1049"/>
                  </a:lnTo>
                  <a:lnTo>
                    <a:pt x="471" y="997"/>
                  </a:lnTo>
                  <a:lnTo>
                    <a:pt x="479" y="946"/>
                  </a:lnTo>
                  <a:lnTo>
                    <a:pt x="486" y="893"/>
                  </a:lnTo>
                  <a:lnTo>
                    <a:pt x="491" y="840"/>
                  </a:lnTo>
                  <a:lnTo>
                    <a:pt x="496" y="786"/>
                  </a:lnTo>
                  <a:lnTo>
                    <a:pt x="498" y="733"/>
                  </a:lnTo>
                  <a:lnTo>
                    <a:pt x="500" y="679"/>
                  </a:lnTo>
                  <a:lnTo>
                    <a:pt x="501" y="625"/>
                  </a:lnTo>
                  <a:lnTo>
                    <a:pt x="502" y="518"/>
                  </a:lnTo>
                  <a:lnTo>
                    <a:pt x="501" y="409"/>
                  </a:lnTo>
                  <a:lnTo>
                    <a:pt x="501" y="409"/>
                  </a:lnTo>
                  <a:lnTo>
                    <a:pt x="501" y="0"/>
                  </a:lnTo>
                  <a:lnTo>
                    <a:pt x="501" y="0"/>
                  </a:lnTo>
                  <a:lnTo>
                    <a:pt x="516" y="2"/>
                  </a:lnTo>
                  <a:lnTo>
                    <a:pt x="516" y="2"/>
                  </a:lnTo>
                  <a:lnTo>
                    <a:pt x="533" y="7"/>
                  </a:lnTo>
                  <a:lnTo>
                    <a:pt x="548" y="12"/>
                  </a:lnTo>
                  <a:lnTo>
                    <a:pt x="562" y="19"/>
                  </a:lnTo>
                  <a:lnTo>
                    <a:pt x="576" y="26"/>
                  </a:lnTo>
                  <a:lnTo>
                    <a:pt x="588" y="35"/>
                  </a:lnTo>
                  <a:lnTo>
                    <a:pt x="599" y="44"/>
                  </a:lnTo>
                  <a:lnTo>
                    <a:pt x="610" y="54"/>
                  </a:lnTo>
                  <a:lnTo>
                    <a:pt x="620" y="65"/>
                  </a:lnTo>
                  <a:lnTo>
                    <a:pt x="628" y="77"/>
                  </a:lnTo>
                  <a:lnTo>
                    <a:pt x="636" y="90"/>
                  </a:lnTo>
                  <a:lnTo>
                    <a:pt x="642" y="103"/>
                  </a:lnTo>
                  <a:lnTo>
                    <a:pt x="649" y="117"/>
                  </a:lnTo>
                  <a:lnTo>
                    <a:pt x="654" y="131"/>
                  </a:lnTo>
                  <a:lnTo>
                    <a:pt x="659" y="146"/>
                  </a:lnTo>
                  <a:lnTo>
                    <a:pt x="664" y="161"/>
                  </a:lnTo>
                  <a:lnTo>
                    <a:pt x="667" y="176"/>
                  </a:lnTo>
                  <a:lnTo>
                    <a:pt x="672" y="207"/>
                  </a:lnTo>
                  <a:lnTo>
                    <a:pt x="677" y="241"/>
                  </a:lnTo>
                  <a:lnTo>
                    <a:pt x="679" y="273"/>
                  </a:lnTo>
                  <a:lnTo>
                    <a:pt x="680" y="307"/>
                  </a:lnTo>
                  <a:lnTo>
                    <a:pt x="681" y="370"/>
                  </a:lnTo>
                  <a:lnTo>
                    <a:pt x="680" y="428"/>
                  </a:lnTo>
                  <a:lnTo>
                    <a:pt x="685" y="455"/>
                  </a:lnTo>
                  <a:lnTo>
                    <a:pt x="685" y="455"/>
                  </a:lnTo>
                  <a:lnTo>
                    <a:pt x="693" y="489"/>
                  </a:lnTo>
                  <a:lnTo>
                    <a:pt x="702" y="523"/>
                  </a:lnTo>
                  <a:lnTo>
                    <a:pt x="713" y="556"/>
                  </a:lnTo>
                  <a:lnTo>
                    <a:pt x="724" y="588"/>
                  </a:lnTo>
                  <a:lnTo>
                    <a:pt x="737" y="621"/>
                  </a:lnTo>
                  <a:lnTo>
                    <a:pt x="751" y="653"/>
                  </a:lnTo>
                  <a:lnTo>
                    <a:pt x="767" y="684"/>
                  </a:lnTo>
                  <a:lnTo>
                    <a:pt x="783" y="716"/>
                  </a:lnTo>
                  <a:lnTo>
                    <a:pt x="801" y="746"/>
                  </a:lnTo>
                  <a:lnTo>
                    <a:pt x="819" y="776"/>
                  </a:lnTo>
                  <a:lnTo>
                    <a:pt x="837" y="805"/>
                  </a:lnTo>
                  <a:lnTo>
                    <a:pt x="858" y="834"/>
                  </a:lnTo>
                  <a:lnTo>
                    <a:pt x="879" y="864"/>
                  </a:lnTo>
                  <a:lnTo>
                    <a:pt x="901" y="892"/>
                  </a:lnTo>
                  <a:lnTo>
                    <a:pt x="924" y="919"/>
                  </a:lnTo>
                  <a:lnTo>
                    <a:pt x="948" y="947"/>
                  </a:lnTo>
                  <a:lnTo>
                    <a:pt x="948" y="947"/>
                  </a:lnTo>
                  <a:lnTo>
                    <a:pt x="999" y="1000"/>
                  </a:lnTo>
                  <a:lnTo>
                    <a:pt x="1050" y="1051"/>
                  </a:lnTo>
                  <a:lnTo>
                    <a:pt x="1101" y="1102"/>
                  </a:lnTo>
                  <a:lnTo>
                    <a:pt x="1126" y="1129"/>
                  </a:lnTo>
                  <a:lnTo>
                    <a:pt x="1151" y="1155"/>
                  </a:lnTo>
                  <a:lnTo>
                    <a:pt x="1174" y="1182"/>
                  </a:lnTo>
                  <a:lnTo>
                    <a:pt x="1197" y="1209"/>
                  </a:lnTo>
                  <a:lnTo>
                    <a:pt x="1219" y="1237"/>
                  </a:lnTo>
                  <a:lnTo>
                    <a:pt x="1239" y="1266"/>
                  </a:lnTo>
                  <a:lnTo>
                    <a:pt x="1257" y="1296"/>
                  </a:lnTo>
                  <a:lnTo>
                    <a:pt x="1275" y="1328"/>
                  </a:lnTo>
                  <a:lnTo>
                    <a:pt x="1291" y="1360"/>
                  </a:lnTo>
                  <a:lnTo>
                    <a:pt x="1305" y="1393"/>
                  </a:lnTo>
                  <a:lnTo>
                    <a:pt x="1305" y="1393"/>
                  </a:lnTo>
                  <a:lnTo>
                    <a:pt x="1319" y="1431"/>
                  </a:lnTo>
                  <a:lnTo>
                    <a:pt x="1333" y="1470"/>
                  </a:lnTo>
                  <a:lnTo>
                    <a:pt x="1333" y="147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56B5B506-A9C7-75D2-399F-2B9ECB28DE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5" y="562"/>
              <a:ext cx="100" cy="192"/>
            </a:xfrm>
            <a:custGeom>
              <a:avLst/>
              <a:gdLst>
                <a:gd name="T0" fmla="*/ 366 w 399"/>
                <a:gd name="T1" fmla="*/ 0 h 767"/>
                <a:gd name="T2" fmla="*/ 366 w 399"/>
                <a:gd name="T3" fmla="*/ 0 h 767"/>
                <a:gd name="T4" fmla="*/ 363 w 399"/>
                <a:gd name="T5" fmla="*/ 42 h 767"/>
                <a:gd name="T6" fmla="*/ 359 w 399"/>
                <a:gd name="T7" fmla="*/ 83 h 767"/>
                <a:gd name="T8" fmla="*/ 353 w 399"/>
                <a:gd name="T9" fmla="*/ 121 h 767"/>
                <a:gd name="T10" fmla="*/ 348 w 399"/>
                <a:gd name="T11" fmla="*/ 156 h 767"/>
                <a:gd name="T12" fmla="*/ 348 w 399"/>
                <a:gd name="T13" fmla="*/ 156 h 767"/>
                <a:gd name="T14" fmla="*/ 344 w 399"/>
                <a:gd name="T15" fmla="*/ 175 h 767"/>
                <a:gd name="T16" fmla="*/ 339 w 399"/>
                <a:gd name="T17" fmla="*/ 192 h 767"/>
                <a:gd name="T18" fmla="*/ 334 w 399"/>
                <a:gd name="T19" fmla="*/ 210 h 767"/>
                <a:gd name="T20" fmla="*/ 327 w 399"/>
                <a:gd name="T21" fmla="*/ 227 h 767"/>
                <a:gd name="T22" fmla="*/ 315 w 399"/>
                <a:gd name="T23" fmla="*/ 260 h 767"/>
                <a:gd name="T24" fmla="*/ 299 w 399"/>
                <a:gd name="T25" fmla="*/ 292 h 767"/>
                <a:gd name="T26" fmla="*/ 282 w 399"/>
                <a:gd name="T27" fmla="*/ 323 h 767"/>
                <a:gd name="T28" fmla="*/ 263 w 399"/>
                <a:gd name="T29" fmla="*/ 351 h 767"/>
                <a:gd name="T30" fmla="*/ 242 w 399"/>
                <a:gd name="T31" fmla="*/ 379 h 767"/>
                <a:gd name="T32" fmla="*/ 220 w 399"/>
                <a:gd name="T33" fmla="*/ 405 h 767"/>
                <a:gd name="T34" fmla="*/ 196 w 399"/>
                <a:gd name="T35" fmla="*/ 430 h 767"/>
                <a:gd name="T36" fmla="*/ 171 w 399"/>
                <a:gd name="T37" fmla="*/ 454 h 767"/>
                <a:gd name="T38" fmla="*/ 145 w 399"/>
                <a:gd name="T39" fmla="*/ 477 h 767"/>
                <a:gd name="T40" fmla="*/ 117 w 399"/>
                <a:gd name="T41" fmla="*/ 500 h 767"/>
                <a:gd name="T42" fmla="*/ 89 w 399"/>
                <a:gd name="T43" fmla="*/ 521 h 767"/>
                <a:gd name="T44" fmla="*/ 60 w 399"/>
                <a:gd name="T45" fmla="*/ 542 h 767"/>
                <a:gd name="T46" fmla="*/ 30 w 399"/>
                <a:gd name="T47" fmla="*/ 561 h 767"/>
                <a:gd name="T48" fmla="*/ 0 w 399"/>
                <a:gd name="T49" fmla="*/ 580 h 767"/>
                <a:gd name="T50" fmla="*/ 15 w 399"/>
                <a:gd name="T51" fmla="*/ 587 h 767"/>
                <a:gd name="T52" fmla="*/ 15 w 399"/>
                <a:gd name="T53" fmla="*/ 587 h 767"/>
                <a:gd name="T54" fmla="*/ 38 w 399"/>
                <a:gd name="T55" fmla="*/ 603 h 767"/>
                <a:gd name="T56" fmla="*/ 60 w 399"/>
                <a:gd name="T57" fmla="*/ 623 h 767"/>
                <a:gd name="T58" fmla="*/ 81 w 399"/>
                <a:gd name="T59" fmla="*/ 642 h 767"/>
                <a:gd name="T60" fmla="*/ 101 w 399"/>
                <a:gd name="T61" fmla="*/ 665 h 767"/>
                <a:gd name="T62" fmla="*/ 121 w 399"/>
                <a:gd name="T63" fmla="*/ 688 h 767"/>
                <a:gd name="T64" fmla="*/ 138 w 399"/>
                <a:gd name="T65" fmla="*/ 713 h 767"/>
                <a:gd name="T66" fmla="*/ 155 w 399"/>
                <a:gd name="T67" fmla="*/ 740 h 767"/>
                <a:gd name="T68" fmla="*/ 170 w 399"/>
                <a:gd name="T69" fmla="*/ 767 h 767"/>
                <a:gd name="T70" fmla="*/ 200 w 399"/>
                <a:gd name="T71" fmla="*/ 752 h 767"/>
                <a:gd name="T72" fmla="*/ 200 w 399"/>
                <a:gd name="T73" fmla="*/ 752 h 767"/>
                <a:gd name="T74" fmla="*/ 214 w 399"/>
                <a:gd name="T75" fmla="*/ 737 h 767"/>
                <a:gd name="T76" fmla="*/ 227 w 399"/>
                <a:gd name="T77" fmla="*/ 722 h 767"/>
                <a:gd name="T78" fmla="*/ 240 w 399"/>
                <a:gd name="T79" fmla="*/ 705 h 767"/>
                <a:gd name="T80" fmla="*/ 253 w 399"/>
                <a:gd name="T81" fmla="*/ 687 h 767"/>
                <a:gd name="T82" fmla="*/ 265 w 399"/>
                <a:gd name="T83" fmla="*/ 669 h 767"/>
                <a:gd name="T84" fmla="*/ 277 w 399"/>
                <a:gd name="T85" fmla="*/ 650 h 767"/>
                <a:gd name="T86" fmla="*/ 288 w 399"/>
                <a:gd name="T87" fmla="*/ 630 h 767"/>
                <a:gd name="T88" fmla="*/ 298 w 399"/>
                <a:gd name="T89" fmla="*/ 610 h 767"/>
                <a:gd name="T90" fmla="*/ 308 w 399"/>
                <a:gd name="T91" fmla="*/ 588 h 767"/>
                <a:gd name="T92" fmla="*/ 318 w 399"/>
                <a:gd name="T93" fmla="*/ 566 h 767"/>
                <a:gd name="T94" fmla="*/ 336 w 399"/>
                <a:gd name="T95" fmla="*/ 522 h 767"/>
                <a:gd name="T96" fmla="*/ 352 w 399"/>
                <a:gd name="T97" fmla="*/ 476 h 767"/>
                <a:gd name="T98" fmla="*/ 365 w 399"/>
                <a:gd name="T99" fmla="*/ 428 h 767"/>
                <a:gd name="T100" fmla="*/ 377 w 399"/>
                <a:gd name="T101" fmla="*/ 381 h 767"/>
                <a:gd name="T102" fmla="*/ 386 w 399"/>
                <a:gd name="T103" fmla="*/ 332 h 767"/>
                <a:gd name="T104" fmla="*/ 393 w 399"/>
                <a:gd name="T105" fmla="*/ 284 h 767"/>
                <a:gd name="T106" fmla="*/ 397 w 399"/>
                <a:gd name="T107" fmla="*/ 236 h 767"/>
                <a:gd name="T108" fmla="*/ 399 w 399"/>
                <a:gd name="T109" fmla="*/ 189 h 767"/>
                <a:gd name="T110" fmla="*/ 399 w 399"/>
                <a:gd name="T111" fmla="*/ 166 h 767"/>
                <a:gd name="T112" fmla="*/ 399 w 399"/>
                <a:gd name="T113" fmla="*/ 143 h 767"/>
                <a:gd name="T114" fmla="*/ 397 w 399"/>
                <a:gd name="T115" fmla="*/ 121 h 767"/>
                <a:gd name="T116" fmla="*/ 395 w 399"/>
                <a:gd name="T117" fmla="*/ 99 h 767"/>
                <a:gd name="T118" fmla="*/ 392 w 399"/>
                <a:gd name="T119" fmla="*/ 78 h 767"/>
                <a:gd name="T120" fmla="*/ 389 w 399"/>
                <a:gd name="T121" fmla="*/ 57 h 767"/>
                <a:gd name="T122" fmla="*/ 366 w 399"/>
                <a:gd name="T123" fmla="*/ 0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9" h="767">
                  <a:moveTo>
                    <a:pt x="366" y="0"/>
                  </a:moveTo>
                  <a:lnTo>
                    <a:pt x="366" y="0"/>
                  </a:lnTo>
                  <a:lnTo>
                    <a:pt x="363" y="42"/>
                  </a:lnTo>
                  <a:lnTo>
                    <a:pt x="359" y="83"/>
                  </a:lnTo>
                  <a:lnTo>
                    <a:pt x="353" y="121"/>
                  </a:lnTo>
                  <a:lnTo>
                    <a:pt x="348" y="156"/>
                  </a:lnTo>
                  <a:lnTo>
                    <a:pt x="348" y="156"/>
                  </a:lnTo>
                  <a:lnTo>
                    <a:pt x="344" y="175"/>
                  </a:lnTo>
                  <a:lnTo>
                    <a:pt x="339" y="192"/>
                  </a:lnTo>
                  <a:lnTo>
                    <a:pt x="334" y="210"/>
                  </a:lnTo>
                  <a:lnTo>
                    <a:pt x="327" y="227"/>
                  </a:lnTo>
                  <a:lnTo>
                    <a:pt x="315" y="260"/>
                  </a:lnTo>
                  <a:lnTo>
                    <a:pt x="299" y="292"/>
                  </a:lnTo>
                  <a:lnTo>
                    <a:pt x="282" y="323"/>
                  </a:lnTo>
                  <a:lnTo>
                    <a:pt x="263" y="351"/>
                  </a:lnTo>
                  <a:lnTo>
                    <a:pt x="242" y="379"/>
                  </a:lnTo>
                  <a:lnTo>
                    <a:pt x="220" y="405"/>
                  </a:lnTo>
                  <a:lnTo>
                    <a:pt x="196" y="430"/>
                  </a:lnTo>
                  <a:lnTo>
                    <a:pt x="171" y="454"/>
                  </a:lnTo>
                  <a:lnTo>
                    <a:pt x="145" y="477"/>
                  </a:lnTo>
                  <a:lnTo>
                    <a:pt x="117" y="500"/>
                  </a:lnTo>
                  <a:lnTo>
                    <a:pt x="89" y="521"/>
                  </a:lnTo>
                  <a:lnTo>
                    <a:pt x="60" y="542"/>
                  </a:lnTo>
                  <a:lnTo>
                    <a:pt x="30" y="561"/>
                  </a:lnTo>
                  <a:lnTo>
                    <a:pt x="0" y="580"/>
                  </a:lnTo>
                  <a:lnTo>
                    <a:pt x="15" y="587"/>
                  </a:lnTo>
                  <a:lnTo>
                    <a:pt x="15" y="587"/>
                  </a:lnTo>
                  <a:lnTo>
                    <a:pt x="38" y="603"/>
                  </a:lnTo>
                  <a:lnTo>
                    <a:pt x="60" y="623"/>
                  </a:lnTo>
                  <a:lnTo>
                    <a:pt x="81" y="642"/>
                  </a:lnTo>
                  <a:lnTo>
                    <a:pt x="101" y="665"/>
                  </a:lnTo>
                  <a:lnTo>
                    <a:pt x="121" y="688"/>
                  </a:lnTo>
                  <a:lnTo>
                    <a:pt x="138" y="713"/>
                  </a:lnTo>
                  <a:lnTo>
                    <a:pt x="155" y="740"/>
                  </a:lnTo>
                  <a:lnTo>
                    <a:pt x="170" y="767"/>
                  </a:lnTo>
                  <a:lnTo>
                    <a:pt x="200" y="752"/>
                  </a:lnTo>
                  <a:lnTo>
                    <a:pt x="200" y="752"/>
                  </a:lnTo>
                  <a:lnTo>
                    <a:pt x="214" y="737"/>
                  </a:lnTo>
                  <a:lnTo>
                    <a:pt x="227" y="722"/>
                  </a:lnTo>
                  <a:lnTo>
                    <a:pt x="240" y="705"/>
                  </a:lnTo>
                  <a:lnTo>
                    <a:pt x="253" y="687"/>
                  </a:lnTo>
                  <a:lnTo>
                    <a:pt x="265" y="669"/>
                  </a:lnTo>
                  <a:lnTo>
                    <a:pt x="277" y="650"/>
                  </a:lnTo>
                  <a:lnTo>
                    <a:pt x="288" y="630"/>
                  </a:lnTo>
                  <a:lnTo>
                    <a:pt x="298" y="610"/>
                  </a:lnTo>
                  <a:lnTo>
                    <a:pt x="308" y="588"/>
                  </a:lnTo>
                  <a:lnTo>
                    <a:pt x="318" y="566"/>
                  </a:lnTo>
                  <a:lnTo>
                    <a:pt x="336" y="522"/>
                  </a:lnTo>
                  <a:lnTo>
                    <a:pt x="352" y="476"/>
                  </a:lnTo>
                  <a:lnTo>
                    <a:pt x="365" y="428"/>
                  </a:lnTo>
                  <a:lnTo>
                    <a:pt x="377" y="381"/>
                  </a:lnTo>
                  <a:lnTo>
                    <a:pt x="386" y="332"/>
                  </a:lnTo>
                  <a:lnTo>
                    <a:pt x="393" y="284"/>
                  </a:lnTo>
                  <a:lnTo>
                    <a:pt x="397" y="236"/>
                  </a:lnTo>
                  <a:lnTo>
                    <a:pt x="399" y="189"/>
                  </a:lnTo>
                  <a:lnTo>
                    <a:pt x="399" y="166"/>
                  </a:lnTo>
                  <a:lnTo>
                    <a:pt x="399" y="143"/>
                  </a:lnTo>
                  <a:lnTo>
                    <a:pt x="397" y="121"/>
                  </a:lnTo>
                  <a:lnTo>
                    <a:pt x="395" y="99"/>
                  </a:lnTo>
                  <a:lnTo>
                    <a:pt x="392" y="78"/>
                  </a:lnTo>
                  <a:lnTo>
                    <a:pt x="389" y="57"/>
                  </a:lnTo>
                  <a:lnTo>
                    <a:pt x="366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B638871D-E8B2-0BEA-E24A-A81594DC2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5" y="562"/>
              <a:ext cx="100" cy="192"/>
            </a:xfrm>
            <a:custGeom>
              <a:avLst/>
              <a:gdLst>
                <a:gd name="T0" fmla="*/ 366 w 399"/>
                <a:gd name="T1" fmla="*/ 0 h 767"/>
                <a:gd name="T2" fmla="*/ 366 w 399"/>
                <a:gd name="T3" fmla="*/ 0 h 767"/>
                <a:gd name="T4" fmla="*/ 363 w 399"/>
                <a:gd name="T5" fmla="*/ 42 h 767"/>
                <a:gd name="T6" fmla="*/ 359 w 399"/>
                <a:gd name="T7" fmla="*/ 83 h 767"/>
                <a:gd name="T8" fmla="*/ 353 w 399"/>
                <a:gd name="T9" fmla="*/ 121 h 767"/>
                <a:gd name="T10" fmla="*/ 348 w 399"/>
                <a:gd name="T11" fmla="*/ 156 h 767"/>
                <a:gd name="T12" fmla="*/ 348 w 399"/>
                <a:gd name="T13" fmla="*/ 156 h 767"/>
                <a:gd name="T14" fmla="*/ 344 w 399"/>
                <a:gd name="T15" fmla="*/ 175 h 767"/>
                <a:gd name="T16" fmla="*/ 339 w 399"/>
                <a:gd name="T17" fmla="*/ 192 h 767"/>
                <a:gd name="T18" fmla="*/ 334 w 399"/>
                <a:gd name="T19" fmla="*/ 210 h 767"/>
                <a:gd name="T20" fmla="*/ 327 w 399"/>
                <a:gd name="T21" fmla="*/ 227 h 767"/>
                <a:gd name="T22" fmla="*/ 315 w 399"/>
                <a:gd name="T23" fmla="*/ 260 h 767"/>
                <a:gd name="T24" fmla="*/ 299 w 399"/>
                <a:gd name="T25" fmla="*/ 292 h 767"/>
                <a:gd name="T26" fmla="*/ 282 w 399"/>
                <a:gd name="T27" fmla="*/ 323 h 767"/>
                <a:gd name="T28" fmla="*/ 263 w 399"/>
                <a:gd name="T29" fmla="*/ 351 h 767"/>
                <a:gd name="T30" fmla="*/ 242 w 399"/>
                <a:gd name="T31" fmla="*/ 379 h 767"/>
                <a:gd name="T32" fmla="*/ 220 w 399"/>
                <a:gd name="T33" fmla="*/ 405 h 767"/>
                <a:gd name="T34" fmla="*/ 196 w 399"/>
                <a:gd name="T35" fmla="*/ 430 h 767"/>
                <a:gd name="T36" fmla="*/ 171 w 399"/>
                <a:gd name="T37" fmla="*/ 454 h 767"/>
                <a:gd name="T38" fmla="*/ 145 w 399"/>
                <a:gd name="T39" fmla="*/ 477 h 767"/>
                <a:gd name="T40" fmla="*/ 117 w 399"/>
                <a:gd name="T41" fmla="*/ 500 h 767"/>
                <a:gd name="T42" fmla="*/ 89 w 399"/>
                <a:gd name="T43" fmla="*/ 521 h 767"/>
                <a:gd name="T44" fmla="*/ 60 w 399"/>
                <a:gd name="T45" fmla="*/ 542 h 767"/>
                <a:gd name="T46" fmla="*/ 30 w 399"/>
                <a:gd name="T47" fmla="*/ 561 h 767"/>
                <a:gd name="T48" fmla="*/ 0 w 399"/>
                <a:gd name="T49" fmla="*/ 580 h 767"/>
                <a:gd name="T50" fmla="*/ 15 w 399"/>
                <a:gd name="T51" fmla="*/ 587 h 767"/>
                <a:gd name="T52" fmla="*/ 15 w 399"/>
                <a:gd name="T53" fmla="*/ 587 h 767"/>
                <a:gd name="T54" fmla="*/ 38 w 399"/>
                <a:gd name="T55" fmla="*/ 603 h 767"/>
                <a:gd name="T56" fmla="*/ 60 w 399"/>
                <a:gd name="T57" fmla="*/ 623 h 767"/>
                <a:gd name="T58" fmla="*/ 81 w 399"/>
                <a:gd name="T59" fmla="*/ 642 h 767"/>
                <a:gd name="T60" fmla="*/ 101 w 399"/>
                <a:gd name="T61" fmla="*/ 665 h 767"/>
                <a:gd name="T62" fmla="*/ 121 w 399"/>
                <a:gd name="T63" fmla="*/ 688 h 767"/>
                <a:gd name="T64" fmla="*/ 138 w 399"/>
                <a:gd name="T65" fmla="*/ 713 h 767"/>
                <a:gd name="T66" fmla="*/ 155 w 399"/>
                <a:gd name="T67" fmla="*/ 740 h 767"/>
                <a:gd name="T68" fmla="*/ 170 w 399"/>
                <a:gd name="T69" fmla="*/ 767 h 767"/>
                <a:gd name="T70" fmla="*/ 200 w 399"/>
                <a:gd name="T71" fmla="*/ 752 h 767"/>
                <a:gd name="T72" fmla="*/ 200 w 399"/>
                <a:gd name="T73" fmla="*/ 752 h 767"/>
                <a:gd name="T74" fmla="*/ 214 w 399"/>
                <a:gd name="T75" fmla="*/ 737 h 767"/>
                <a:gd name="T76" fmla="*/ 227 w 399"/>
                <a:gd name="T77" fmla="*/ 722 h 767"/>
                <a:gd name="T78" fmla="*/ 240 w 399"/>
                <a:gd name="T79" fmla="*/ 705 h 767"/>
                <a:gd name="T80" fmla="*/ 253 w 399"/>
                <a:gd name="T81" fmla="*/ 687 h 767"/>
                <a:gd name="T82" fmla="*/ 265 w 399"/>
                <a:gd name="T83" fmla="*/ 669 h 767"/>
                <a:gd name="T84" fmla="*/ 277 w 399"/>
                <a:gd name="T85" fmla="*/ 650 h 767"/>
                <a:gd name="T86" fmla="*/ 288 w 399"/>
                <a:gd name="T87" fmla="*/ 630 h 767"/>
                <a:gd name="T88" fmla="*/ 298 w 399"/>
                <a:gd name="T89" fmla="*/ 610 h 767"/>
                <a:gd name="T90" fmla="*/ 308 w 399"/>
                <a:gd name="T91" fmla="*/ 588 h 767"/>
                <a:gd name="T92" fmla="*/ 318 w 399"/>
                <a:gd name="T93" fmla="*/ 566 h 767"/>
                <a:gd name="T94" fmla="*/ 336 w 399"/>
                <a:gd name="T95" fmla="*/ 522 h 767"/>
                <a:gd name="T96" fmla="*/ 352 w 399"/>
                <a:gd name="T97" fmla="*/ 476 h 767"/>
                <a:gd name="T98" fmla="*/ 365 w 399"/>
                <a:gd name="T99" fmla="*/ 428 h 767"/>
                <a:gd name="T100" fmla="*/ 377 w 399"/>
                <a:gd name="T101" fmla="*/ 381 h 767"/>
                <a:gd name="T102" fmla="*/ 386 w 399"/>
                <a:gd name="T103" fmla="*/ 332 h 767"/>
                <a:gd name="T104" fmla="*/ 393 w 399"/>
                <a:gd name="T105" fmla="*/ 284 h 767"/>
                <a:gd name="T106" fmla="*/ 397 w 399"/>
                <a:gd name="T107" fmla="*/ 236 h 767"/>
                <a:gd name="T108" fmla="*/ 399 w 399"/>
                <a:gd name="T109" fmla="*/ 189 h 767"/>
                <a:gd name="T110" fmla="*/ 399 w 399"/>
                <a:gd name="T111" fmla="*/ 166 h 767"/>
                <a:gd name="T112" fmla="*/ 399 w 399"/>
                <a:gd name="T113" fmla="*/ 143 h 767"/>
                <a:gd name="T114" fmla="*/ 397 w 399"/>
                <a:gd name="T115" fmla="*/ 121 h 767"/>
                <a:gd name="T116" fmla="*/ 395 w 399"/>
                <a:gd name="T117" fmla="*/ 99 h 767"/>
                <a:gd name="T118" fmla="*/ 392 w 399"/>
                <a:gd name="T119" fmla="*/ 78 h 767"/>
                <a:gd name="T120" fmla="*/ 389 w 399"/>
                <a:gd name="T121" fmla="*/ 57 h 767"/>
                <a:gd name="T122" fmla="*/ 366 w 399"/>
                <a:gd name="T123" fmla="*/ 0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9" h="767">
                  <a:moveTo>
                    <a:pt x="366" y="0"/>
                  </a:moveTo>
                  <a:lnTo>
                    <a:pt x="366" y="0"/>
                  </a:lnTo>
                  <a:lnTo>
                    <a:pt x="363" y="42"/>
                  </a:lnTo>
                  <a:lnTo>
                    <a:pt x="359" y="83"/>
                  </a:lnTo>
                  <a:lnTo>
                    <a:pt x="353" y="121"/>
                  </a:lnTo>
                  <a:lnTo>
                    <a:pt x="348" y="156"/>
                  </a:lnTo>
                  <a:lnTo>
                    <a:pt x="348" y="156"/>
                  </a:lnTo>
                  <a:lnTo>
                    <a:pt x="344" y="175"/>
                  </a:lnTo>
                  <a:lnTo>
                    <a:pt x="339" y="192"/>
                  </a:lnTo>
                  <a:lnTo>
                    <a:pt x="334" y="210"/>
                  </a:lnTo>
                  <a:lnTo>
                    <a:pt x="327" y="227"/>
                  </a:lnTo>
                  <a:lnTo>
                    <a:pt x="315" y="260"/>
                  </a:lnTo>
                  <a:lnTo>
                    <a:pt x="299" y="292"/>
                  </a:lnTo>
                  <a:lnTo>
                    <a:pt x="282" y="323"/>
                  </a:lnTo>
                  <a:lnTo>
                    <a:pt x="263" y="351"/>
                  </a:lnTo>
                  <a:lnTo>
                    <a:pt x="242" y="379"/>
                  </a:lnTo>
                  <a:lnTo>
                    <a:pt x="220" y="405"/>
                  </a:lnTo>
                  <a:lnTo>
                    <a:pt x="196" y="430"/>
                  </a:lnTo>
                  <a:lnTo>
                    <a:pt x="171" y="454"/>
                  </a:lnTo>
                  <a:lnTo>
                    <a:pt x="145" y="477"/>
                  </a:lnTo>
                  <a:lnTo>
                    <a:pt x="117" y="500"/>
                  </a:lnTo>
                  <a:lnTo>
                    <a:pt x="89" y="521"/>
                  </a:lnTo>
                  <a:lnTo>
                    <a:pt x="60" y="542"/>
                  </a:lnTo>
                  <a:lnTo>
                    <a:pt x="30" y="561"/>
                  </a:lnTo>
                  <a:lnTo>
                    <a:pt x="0" y="580"/>
                  </a:lnTo>
                  <a:lnTo>
                    <a:pt x="15" y="587"/>
                  </a:lnTo>
                  <a:lnTo>
                    <a:pt x="15" y="587"/>
                  </a:lnTo>
                  <a:lnTo>
                    <a:pt x="38" y="603"/>
                  </a:lnTo>
                  <a:lnTo>
                    <a:pt x="60" y="623"/>
                  </a:lnTo>
                  <a:lnTo>
                    <a:pt x="81" y="642"/>
                  </a:lnTo>
                  <a:lnTo>
                    <a:pt x="101" y="665"/>
                  </a:lnTo>
                  <a:lnTo>
                    <a:pt x="121" y="688"/>
                  </a:lnTo>
                  <a:lnTo>
                    <a:pt x="138" y="713"/>
                  </a:lnTo>
                  <a:lnTo>
                    <a:pt x="155" y="740"/>
                  </a:lnTo>
                  <a:lnTo>
                    <a:pt x="170" y="767"/>
                  </a:lnTo>
                  <a:lnTo>
                    <a:pt x="200" y="752"/>
                  </a:lnTo>
                  <a:lnTo>
                    <a:pt x="200" y="752"/>
                  </a:lnTo>
                  <a:lnTo>
                    <a:pt x="214" y="737"/>
                  </a:lnTo>
                  <a:lnTo>
                    <a:pt x="227" y="722"/>
                  </a:lnTo>
                  <a:lnTo>
                    <a:pt x="240" y="705"/>
                  </a:lnTo>
                  <a:lnTo>
                    <a:pt x="253" y="687"/>
                  </a:lnTo>
                  <a:lnTo>
                    <a:pt x="265" y="669"/>
                  </a:lnTo>
                  <a:lnTo>
                    <a:pt x="277" y="650"/>
                  </a:lnTo>
                  <a:lnTo>
                    <a:pt x="288" y="630"/>
                  </a:lnTo>
                  <a:lnTo>
                    <a:pt x="298" y="610"/>
                  </a:lnTo>
                  <a:lnTo>
                    <a:pt x="308" y="588"/>
                  </a:lnTo>
                  <a:lnTo>
                    <a:pt x="318" y="566"/>
                  </a:lnTo>
                  <a:lnTo>
                    <a:pt x="336" y="522"/>
                  </a:lnTo>
                  <a:lnTo>
                    <a:pt x="352" y="476"/>
                  </a:lnTo>
                  <a:lnTo>
                    <a:pt x="365" y="428"/>
                  </a:lnTo>
                  <a:lnTo>
                    <a:pt x="377" y="381"/>
                  </a:lnTo>
                  <a:lnTo>
                    <a:pt x="386" y="332"/>
                  </a:lnTo>
                  <a:lnTo>
                    <a:pt x="393" y="284"/>
                  </a:lnTo>
                  <a:lnTo>
                    <a:pt x="397" y="236"/>
                  </a:lnTo>
                  <a:lnTo>
                    <a:pt x="399" y="189"/>
                  </a:lnTo>
                  <a:lnTo>
                    <a:pt x="399" y="166"/>
                  </a:lnTo>
                  <a:lnTo>
                    <a:pt x="399" y="143"/>
                  </a:lnTo>
                  <a:lnTo>
                    <a:pt x="397" y="121"/>
                  </a:lnTo>
                  <a:lnTo>
                    <a:pt x="395" y="99"/>
                  </a:lnTo>
                  <a:lnTo>
                    <a:pt x="392" y="78"/>
                  </a:lnTo>
                  <a:lnTo>
                    <a:pt x="389" y="57"/>
                  </a:lnTo>
                  <a:lnTo>
                    <a:pt x="36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DC370FB2-C0FA-C690-1E04-8601BE8514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0" y="485"/>
              <a:ext cx="48" cy="33"/>
            </a:xfrm>
            <a:custGeom>
              <a:avLst/>
              <a:gdLst>
                <a:gd name="T0" fmla="*/ 178 w 192"/>
                <a:gd name="T1" fmla="*/ 0 h 131"/>
                <a:gd name="T2" fmla="*/ 178 w 192"/>
                <a:gd name="T3" fmla="*/ 0 h 131"/>
                <a:gd name="T4" fmla="*/ 170 w 192"/>
                <a:gd name="T5" fmla="*/ 2 h 131"/>
                <a:gd name="T6" fmla="*/ 160 w 192"/>
                <a:gd name="T7" fmla="*/ 3 h 131"/>
                <a:gd name="T8" fmla="*/ 148 w 192"/>
                <a:gd name="T9" fmla="*/ 7 h 131"/>
                <a:gd name="T10" fmla="*/ 137 w 192"/>
                <a:gd name="T11" fmla="*/ 11 h 131"/>
                <a:gd name="T12" fmla="*/ 124 w 192"/>
                <a:gd name="T13" fmla="*/ 18 h 131"/>
                <a:gd name="T14" fmla="*/ 110 w 192"/>
                <a:gd name="T15" fmla="*/ 24 h 131"/>
                <a:gd name="T16" fmla="*/ 95 w 192"/>
                <a:gd name="T17" fmla="*/ 33 h 131"/>
                <a:gd name="T18" fmla="*/ 81 w 192"/>
                <a:gd name="T19" fmla="*/ 41 h 131"/>
                <a:gd name="T20" fmla="*/ 81 w 192"/>
                <a:gd name="T21" fmla="*/ 41 h 131"/>
                <a:gd name="T22" fmla="*/ 61 w 192"/>
                <a:gd name="T23" fmla="*/ 54 h 131"/>
                <a:gd name="T24" fmla="*/ 45 w 192"/>
                <a:gd name="T25" fmla="*/ 67 h 131"/>
                <a:gd name="T26" fmla="*/ 30 w 192"/>
                <a:gd name="T27" fmla="*/ 80 h 131"/>
                <a:gd name="T28" fmla="*/ 18 w 192"/>
                <a:gd name="T29" fmla="*/ 92 h 131"/>
                <a:gd name="T30" fmla="*/ 8 w 192"/>
                <a:gd name="T31" fmla="*/ 103 h 131"/>
                <a:gd name="T32" fmla="*/ 3 w 192"/>
                <a:gd name="T33" fmla="*/ 113 h 131"/>
                <a:gd name="T34" fmla="*/ 1 w 192"/>
                <a:gd name="T35" fmla="*/ 117 h 131"/>
                <a:gd name="T36" fmla="*/ 0 w 192"/>
                <a:gd name="T37" fmla="*/ 121 h 131"/>
                <a:gd name="T38" fmla="*/ 0 w 192"/>
                <a:gd name="T39" fmla="*/ 125 h 131"/>
                <a:gd name="T40" fmla="*/ 1 w 192"/>
                <a:gd name="T41" fmla="*/ 127 h 131"/>
                <a:gd name="T42" fmla="*/ 1 w 192"/>
                <a:gd name="T43" fmla="*/ 127 h 131"/>
                <a:gd name="T44" fmla="*/ 3 w 192"/>
                <a:gd name="T45" fmla="*/ 129 h 131"/>
                <a:gd name="T46" fmla="*/ 6 w 192"/>
                <a:gd name="T47" fmla="*/ 130 h 131"/>
                <a:gd name="T48" fmla="*/ 9 w 192"/>
                <a:gd name="T49" fmla="*/ 131 h 131"/>
                <a:gd name="T50" fmla="*/ 14 w 192"/>
                <a:gd name="T51" fmla="*/ 131 h 131"/>
                <a:gd name="T52" fmla="*/ 14 w 192"/>
                <a:gd name="T53" fmla="*/ 131 h 131"/>
                <a:gd name="T54" fmla="*/ 21 w 192"/>
                <a:gd name="T55" fmla="*/ 131 h 131"/>
                <a:gd name="T56" fmla="*/ 31 w 192"/>
                <a:gd name="T57" fmla="*/ 129 h 131"/>
                <a:gd name="T58" fmla="*/ 42 w 192"/>
                <a:gd name="T59" fmla="*/ 126 h 131"/>
                <a:gd name="T60" fmla="*/ 55 w 192"/>
                <a:gd name="T61" fmla="*/ 120 h 131"/>
                <a:gd name="T62" fmla="*/ 68 w 192"/>
                <a:gd name="T63" fmla="*/ 115 h 131"/>
                <a:gd name="T64" fmla="*/ 82 w 192"/>
                <a:gd name="T65" fmla="*/ 107 h 131"/>
                <a:gd name="T66" fmla="*/ 96 w 192"/>
                <a:gd name="T67" fmla="*/ 99 h 131"/>
                <a:gd name="T68" fmla="*/ 111 w 192"/>
                <a:gd name="T69" fmla="*/ 90 h 131"/>
                <a:gd name="T70" fmla="*/ 111 w 192"/>
                <a:gd name="T71" fmla="*/ 90 h 131"/>
                <a:gd name="T72" fmla="*/ 130 w 192"/>
                <a:gd name="T73" fmla="*/ 77 h 131"/>
                <a:gd name="T74" fmla="*/ 146 w 192"/>
                <a:gd name="T75" fmla="*/ 64 h 131"/>
                <a:gd name="T76" fmla="*/ 161 w 192"/>
                <a:gd name="T77" fmla="*/ 51 h 131"/>
                <a:gd name="T78" fmla="*/ 173 w 192"/>
                <a:gd name="T79" fmla="*/ 39 h 131"/>
                <a:gd name="T80" fmla="*/ 183 w 192"/>
                <a:gd name="T81" fmla="*/ 29 h 131"/>
                <a:gd name="T82" fmla="*/ 188 w 192"/>
                <a:gd name="T83" fmla="*/ 19 h 131"/>
                <a:gd name="T84" fmla="*/ 190 w 192"/>
                <a:gd name="T85" fmla="*/ 14 h 131"/>
                <a:gd name="T86" fmla="*/ 192 w 192"/>
                <a:gd name="T87" fmla="*/ 11 h 131"/>
                <a:gd name="T88" fmla="*/ 192 w 192"/>
                <a:gd name="T89" fmla="*/ 8 h 131"/>
                <a:gd name="T90" fmla="*/ 190 w 192"/>
                <a:gd name="T91" fmla="*/ 5 h 131"/>
                <a:gd name="T92" fmla="*/ 190 w 192"/>
                <a:gd name="T93" fmla="*/ 5 h 131"/>
                <a:gd name="T94" fmla="*/ 188 w 192"/>
                <a:gd name="T95" fmla="*/ 3 h 131"/>
                <a:gd name="T96" fmla="*/ 185 w 192"/>
                <a:gd name="T97" fmla="*/ 2 h 131"/>
                <a:gd name="T98" fmla="*/ 182 w 192"/>
                <a:gd name="T99" fmla="*/ 0 h 131"/>
                <a:gd name="T100" fmla="*/ 178 w 192"/>
                <a:gd name="T10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2" h="131">
                  <a:moveTo>
                    <a:pt x="178" y="0"/>
                  </a:moveTo>
                  <a:lnTo>
                    <a:pt x="178" y="0"/>
                  </a:lnTo>
                  <a:lnTo>
                    <a:pt x="170" y="2"/>
                  </a:lnTo>
                  <a:lnTo>
                    <a:pt x="160" y="3"/>
                  </a:lnTo>
                  <a:lnTo>
                    <a:pt x="148" y="7"/>
                  </a:lnTo>
                  <a:lnTo>
                    <a:pt x="137" y="11"/>
                  </a:lnTo>
                  <a:lnTo>
                    <a:pt x="124" y="18"/>
                  </a:lnTo>
                  <a:lnTo>
                    <a:pt x="110" y="24"/>
                  </a:lnTo>
                  <a:lnTo>
                    <a:pt x="95" y="33"/>
                  </a:lnTo>
                  <a:lnTo>
                    <a:pt x="81" y="41"/>
                  </a:lnTo>
                  <a:lnTo>
                    <a:pt x="81" y="41"/>
                  </a:lnTo>
                  <a:lnTo>
                    <a:pt x="61" y="54"/>
                  </a:lnTo>
                  <a:lnTo>
                    <a:pt x="45" y="67"/>
                  </a:lnTo>
                  <a:lnTo>
                    <a:pt x="30" y="80"/>
                  </a:lnTo>
                  <a:lnTo>
                    <a:pt x="18" y="92"/>
                  </a:lnTo>
                  <a:lnTo>
                    <a:pt x="8" y="103"/>
                  </a:lnTo>
                  <a:lnTo>
                    <a:pt x="3" y="113"/>
                  </a:lnTo>
                  <a:lnTo>
                    <a:pt x="1" y="117"/>
                  </a:lnTo>
                  <a:lnTo>
                    <a:pt x="0" y="121"/>
                  </a:lnTo>
                  <a:lnTo>
                    <a:pt x="0" y="125"/>
                  </a:lnTo>
                  <a:lnTo>
                    <a:pt x="1" y="127"/>
                  </a:lnTo>
                  <a:lnTo>
                    <a:pt x="1" y="127"/>
                  </a:lnTo>
                  <a:lnTo>
                    <a:pt x="3" y="129"/>
                  </a:lnTo>
                  <a:lnTo>
                    <a:pt x="6" y="130"/>
                  </a:lnTo>
                  <a:lnTo>
                    <a:pt x="9" y="131"/>
                  </a:lnTo>
                  <a:lnTo>
                    <a:pt x="14" y="131"/>
                  </a:lnTo>
                  <a:lnTo>
                    <a:pt x="14" y="131"/>
                  </a:lnTo>
                  <a:lnTo>
                    <a:pt x="21" y="131"/>
                  </a:lnTo>
                  <a:lnTo>
                    <a:pt x="31" y="129"/>
                  </a:lnTo>
                  <a:lnTo>
                    <a:pt x="42" y="126"/>
                  </a:lnTo>
                  <a:lnTo>
                    <a:pt x="55" y="120"/>
                  </a:lnTo>
                  <a:lnTo>
                    <a:pt x="68" y="115"/>
                  </a:lnTo>
                  <a:lnTo>
                    <a:pt x="82" y="107"/>
                  </a:lnTo>
                  <a:lnTo>
                    <a:pt x="96" y="99"/>
                  </a:lnTo>
                  <a:lnTo>
                    <a:pt x="111" y="90"/>
                  </a:lnTo>
                  <a:lnTo>
                    <a:pt x="111" y="90"/>
                  </a:lnTo>
                  <a:lnTo>
                    <a:pt x="130" y="77"/>
                  </a:lnTo>
                  <a:lnTo>
                    <a:pt x="146" y="64"/>
                  </a:lnTo>
                  <a:lnTo>
                    <a:pt x="161" y="51"/>
                  </a:lnTo>
                  <a:lnTo>
                    <a:pt x="173" y="39"/>
                  </a:lnTo>
                  <a:lnTo>
                    <a:pt x="183" y="29"/>
                  </a:lnTo>
                  <a:lnTo>
                    <a:pt x="188" y="19"/>
                  </a:lnTo>
                  <a:lnTo>
                    <a:pt x="190" y="14"/>
                  </a:lnTo>
                  <a:lnTo>
                    <a:pt x="192" y="11"/>
                  </a:lnTo>
                  <a:lnTo>
                    <a:pt x="192" y="8"/>
                  </a:lnTo>
                  <a:lnTo>
                    <a:pt x="190" y="5"/>
                  </a:lnTo>
                  <a:lnTo>
                    <a:pt x="190" y="5"/>
                  </a:lnTo>
                  <a:lnTo>
                    <a:pt x="188" y="3"/>
                  </a:lnTo>
                  <a:lnTo>
                    <a:pt x="185" y="2"/>
                  </a:lnTo>
                  <a:lnTo>
                    <a:pt x="182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F6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6AC54982-E408-1418-3826-77CDFCEACB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0" y="485"/>
              <a:ext cx="48" cy="33"/>
            </a:xfrm>
            <a:custGeom>
              <a:avLst/>
              <a:gdLst>
                <a:gd name="T0" fmla="*/ 178 w 192"/>
                <a:gd name="T1" fmla="*/ 0 h 131"/>
                <a:gd name="T2" fmla="*/ 178 w 192"/>
                <a:gd name="T3" fmla="*/ 0 h 131"/>
                <a:gd name="T4" fmla="*/ 170 w 192"/>
                <a:gd name="T5" fmla="*/ 2 h 131"/>
                <a:gd name="T6" fmla="*/ 160 w 192"/>
                <a:gd name="T7" fmla="*/ 3 h 131"/>
                <a:gd name="T8" fmla="*/ 148 w 192"/>
                <a:gd name="T9" fmla="*/ 7 h 131"/>
                <a:gd name="T10" fmla="*/ 137 w 192"/>
                <a:gd name="T11" fmla="*/ 11 h 131"/>
                <a:gd name="T12" fmla="*/ 124 w 192"/>
                <a:gd name="T13" fmla="*/ 18 h 131"/>
                <a:gd name="T14" fmla="*/ 110 w 192"/>
                <a:gd name="T15" fmla="*/ 24 h 131"/>
                <a:gd name="T16" fmla="*/ 95 w 192"/>
                <a:gd name="T17" fmla="*/ 33 h 131"/>
                <a:gd name="T18" fmla="*/ 81 w 192"/>
                <a:gd name="T19" fmla="*/ 41 h 131"/>
                <a:gd name="T20" fmla="*/ 81 w 192"/>
                <a:gd name="T21" fmla="*/ 41 h 131"/>
                <a:gd name="T22" fmla="*/ 61 w 192"/>
                <a:gd name="T23" fmla="*/ 54 h 131"/>
                <a:gd name="T24" fmla="*/ 45 w 192"/>
                <a:gd name="T25" fmla="*/ 67 h 131"/>
                <a:gd name="T26" fmla="*/ 30 w 192"/>
                <a:gd name="T27" fmla="*/ 80 h 131"/>
                <a:gd name="T28" fmla="*/ 18 w 192"/>
                <a:gd name="T29" fmla="*/ 92 h 131"/>
                <a:gd name="T30" fmla="*/ 8 w 192"/>
                <a:gd name="T31" fmla="*/ 103 h 131"/>
                <a:gd name="T32" fmla="*/ 3 w 192"/>
                <a:gd name="T33" fmla="*/ 113 h 131"/>
                <a:gd name="T34" fmla="*/ 1 w 192"/>
                <a:gd name="T35" fmla="*/ 117 h 131"/>
                <a:gd name="T36" fmla="*/ 0 w 192"/>
                <a:gd name="T37" fmla="*/ 121 h 131"/>
                <a:gd name="T38" fmla="*/ 0 w 192"/>
                <a:gd name="T39" fmla="*/ 125 h 131"/>
                <a:gd name="T40" fmla="*/ 1 w 192"/>
                <a:gd name="T41" fmla="*/ 127 h 131"/>
                <a:gd name="T42" fmla="*/ 1 w 192"/>
                <a:gd name="T43" fmla="*/ 127 h 131"/>
                <a:gd name="T44" fmla="*/ 3 w 192"/>
                <a:gd name="T45" fmla="*/ 129 h 131"/>
                <a:gd name="T46" fmla="*/ 6 w 192"/>
                <a:gd name="T47" fmla="*/ 130 h 131"/>
                <a:gd name="T48" fmla="*/ 9 w 192"/>
                <a:gd name="T49" fmla="*/ 131 h 131"/>
                <a:gd name="T50" fmla="*/ 14 w 192"/>
                <a:gd name="T51" fmla="*/ 131 h 131"/>
                <a:gd name="T52" fmla="*/ 14 w 192"/>
                <a:gd name="T53" fmla="*/ 131 h 131"/>
                <a:gd name="T54" fmla="*/ 21 w 192"/>
                <a:gd name="T55" fmla="*/ 131 h 131"/>
                <a:gd name="T56" fmla="*/ 31 w 192"/>
                <a:gd name="T57" fmla="*/ 129 h 131"/>
                <a:gd name="T58" fmla="*/ 42 w 192"/>
                <a:gd name="T59" fmla="*/ 126 h 131"/>
                <a:gd name="T60" fmla="*/ 55 w 192"/>
                <a:gd name="T61" fmla="*/ 120 h 131"/>
                <a:gd name="T62" fmla="*/ 68 w 192"/>
                <a:gd name="T63" fmla="*/ 115 h 131"/>
                <a:gd name="T64" fmla="*/ 82 w 192"/>
                <a:gd name="T65" fmla="*/ 107 h 131"/>
                <a:gd name="T66" fmla="*/ 96 w 192"/>
                <a:gd name="T67" fmla="*/ 99 h 131"/>
                <a:gd name="T68" fmla="*/ 111 w 192"/>
                <a:gd name="T69" fmla="*/ 90 h 131"/>
                <a:gd name="T70" fmla="*/ 111 w 192"/>
                <a:gd name="T71" fmla="*/ 90 h 131"/>
                <a:gd name="T72" fmla="*/ 130 w 192"/>
                <a:gd name="T73" fmla="*/ 77 h 131"/>
                <a:gd name="T74" fmla="*/ 146 w 192"/>
                <a:gd name="T75" fmla="*/ 64 h 131"/>
                <a:gd name="T76" fmla="*/ 161 w 192"/>
                <a:gd name="T77" fmla="*/ 51 h 131"/>
                <a:gd name="T78" fmla="*/ 173 w 192"/>
                <a:gd name="T79" fmla="*/ 39 h 131"/>
                <a:gd name="T80" fmla="*/ 183 w 192"/>
                <a:gd name="T81" fmla="*/ 29 h 131"/>
                <a:gd name="T82" fmla="*/ 188 w 192"/>
                <a:gd name="T83" fmla="*/ 19 h 131"/>
                <a:gd name="T84" fmla="*/ 190 w 192"/>
                <a:gd name="T85" fmla="*/ 14 h 131"/>
                <a:gd name="T86" fmla="*/ 192 w 192"/>
                <a:gd name="T87" fmla="*/ 11 h 131"/>
                <a:gd name="T88" fmla="*/ 192 w 192"/>
                <a:gd name="T89" fmla="*/ 8 h 131"/>
                <a:gd name="T90" fmla="*/ 190 w 192"/>
                <a:gd name="T91" fmla="*/ 5 h 131"/>
                <a:gd name="T92" fmla="*/ 190 w 192"/>
                <a:gd name="T93" fmla="*/ 5 h 131"/>
                <a:gd name="T94" fmla="*/ 188 w 192"/>
                <a:gd name="T95" fmla="*/ 3 h 131"/>
                <a:gd name="T96" fmla="*/ 185 w 192"/>
                <a:gd name="T97" fmla="*/ 2 h 131"/>
                <a:gd name="T98" fmla="*/ 182 w 192"/>
                <a:gd name="T99" fmla="*/ 0 h 131"/>
                <a:gd name="T100" fmla="*/ 178 w 192"/>
                <a:gd name="T10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2" h="131">
                  <a:moveTo>
                    <a:pt x="178" y="0"/>
                  </a:moveTo>
                  <a:lnTo>
                    <a:pt x="178" y="0"/>
                  </a:lnTo>
                  <a:lnTo>
                    <a:pt x="170" y="2"/>
                  </a:lnTo>
                  <a:lnTo>
                    <a:pt x="160" y="3"/>
                  </a:lnTo>
                  <a:lnTo>
                    <a:pt x="148" y="7"/>
                  </a:lnTo>
                  <a:lnTo>
                    <a:pt x="137" y="11"/>
                  </a:lnTo>
                  <a:lnTo>
                    <a:pt x="124" y="18"/>
                  </a:lnTo>
                  <a:lnTo>
                    <a:pt x="110" y="24"/>
                  </a:lnTo>
                  <a:lnTo>
                    <a:pt x="95" y="33"/>
                  </a:lnTo>
                  <a:lnTo>
                    <a:pt x="81" y="41"/>
                  </a:lnTo>
                  <a:lnTo>
                    <a:pt x="81" y="41"/>
                  </a:lnTo>
                  <a:lnTo>
                    <a:pt x="61" y="54"/>
                  </a:lnTo>
                  <a:lnTo>
                    <a:pt x="45" y="67"/>
                  </a:lnTo>
                  <a:lnTo>
                    <a:pt x="30" y="80"/>
                  </a:lnTo>
                  <a:lnTo>
                    <a:pt x="18" y="92"/>
                  </a:lnTo>
                  <a:lnTo>
                    <a:pt x="8" y="103"/>
                  </a:lnTo>
                  <a:lnTo>
                    <a:pt x="3" y="113"/>
                  </a:lnTo>
                  <a:lnTo>
                    <a:pt x="1" y="117"/>
                  </a:lnTo>
                  <a:lnTo>
                    <a:pt x="0" y="121"/>
                  </a:lnTo>
                  <a:lnTo>
                    <a:pt x="0" y="125"/>
                  </a:lnTo>
                  <a:lnTo>
                    <a:pt x="1" y="127"/>
                  </a:lnTo>
                  <a:lnTo>
                    <a:pt x="1" y="127"/>
                  </a:lnTo>
                  <a:lnTo>
                    <a:pt x="3" y="129"/>
                  </a:lnTo>
                  <a:lnTo>
                    <a:pt x="6" y="130"/>
                  </a:lnTo>
                  <a:lnTo>
                    <a:pt x="9" y="131"/>
                  </a:lnTo>
                  <a:lnTo>
                    <a:pt x="14" y="131"/>
                  </a:lnTo>
                  <a:lnTo>
                    <a:pt x="14" y="131"/>
                  </a:lnTo>
                  <a:lnTo>
                    <a:pt x="21" y="131"/>
                  </a:lnTo>
                  <a:lnTo>
                    <a:pt x="31" y="129"/>
                  </a:lnTo>
                  <a:lnTo>
                    <a:pt x="42" y="126"/>
                  </a:lnTo>
                  <a:lnTo>
                    <a:pt x="55" y="120"/>
                  </a:lnTo>
                  <a:lnTo>
                    <a:pt x="68" y="115"/>
                  </a:lnTo>
                  <a:lnTo>
                    <a:pt x="82" y="107"/>
                  </a:lnTo>
                  <a:lnTo>
                    <a:pt x="96" y="99"/>
                  </a:lnTo>
                  <a:lnTo>
                    <a:pt x="111" y="90"/>
                  </a:lnTo>
                  <a:lnTo>
                    <a:pt x="111" y="90"/>
                  </a:lnTo>
                  <a:lnTo>
                    <a:pt x="130" y="77"/>
                  </a:lnTo>
                  <a:lnTo>
                    <a:pt x="146" y="64"/>
                  </a:lnTo>
                  <a:lnTo>
                    <a:pt x="161" y="51"/>
                  </a:lnTo>
                  <a:lnTo>
                    <a:pt x="173" y="39"/>
                  </a:lnTo>
                  <a:lnTo>
                    <a:pt x="183" y="29"/>
                  </a:lnTo>
                  <a:lnTo>
                    <a:pt x="188" y="19"/>
                  </a:lnTo>
                  <a:lnTo>
                    <a:pt x="190" y="14"/>
                  </a:lnTo>
                  <a:lnTo>
                    <a:pt x="192" y="11"/>
                  </a:lnTo>
                  <a:lnTo>
                    <a:pt x="192" y="8"/>
                  </a:lnTo>
                  <a:lnTo>
                    <a:pt x="190" y="5"/>
                  </a:lnTo>
                  <a:lnTo>
                    <a:pt x="190" y="5"/>
                  </a:lnTo>
                  <a:lnTo>
                    <a:pt x="188" y="3"/>
                  </a:lnTo>
                  <a:lnTo>
                    <a:pt x="185" y="2"/>
                  </a:lnTo>
                  <a:lnTo>
                    <a:pt x="182" y="0"/>
                  </a:lnTo>
                  <a:lnTo>
                    <a:pt x="1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B5DA2040-5350-7D2E-9178-E200FE7BFB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5" y="550"/>
              <a:ext cx="4" cy="6"/>
            </a:xfrm>
            <a:custGeom>
              <a:avLst/>
              <a:gdLst>
                <a:gd name="T0" fmla="*/ 1 w 14"/>
                <a:gd name="T1" fmla="*/ 0 h 25"/>
                <a:gd name="T2" fmla="*/ 1 w 14"/>
                <a:gd name="T3" fmla="*/ 0 h 25"/>
                <a:gd name="T4" fmla="*/ 0 w 14"/>
                <a:gd name="T5" fmla="*/ 5 h 25"/>
                <a:gd name="T6" fmla="*/ 0 w 14"/>
                <a:gd name="T7" fmla="*/ 10 h 25"/>
                <a:gd name="T8" fmla="*/ 0 w 14"/>
                <a:gd name="T9" fmla="*/ 14 h 25"/>
                <a:gd name="T10" fmla="*/ 3 w 14"/>
                <a:gd name="T11" fmla="*/ 18 h 25"/>
                <a:gd name="T12" fmla="*/ 3 w 14"/>
                <a:gd name="T13" fmla="*/ 18 h 25"/>
                <a:gd name="T14" fmla="*/ 5 w 14"/>
                <a:gd name="T15" fmla="*/ 21 h 25"/>
                <a:gd name="T16" fmla="*/ 7 w 14"/>
                <a:gd name="T17" fmla="*/ 23 h 25"/>
                <a:gd name="T18" fmla="*/ 14 w 14"/>
                <a:gd name="T19" fmla="*/ 25 h 25"/>
                <a:gd name="T20" fmla="*/ 14 w 14"/>
                <a:gd name="T21" fmla="*/ 25 h 25"/>
                <a:gd name="T22" fmla="*/ 1 w 14"/>
                <a:gd name="T2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25">
                  <a:moveTo>
                    <a:pt x="1" y="0"/>
                  </a:moveTo>
                  <a:lnTo>
                    <a:pt x="1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5" y="21"/>
                  </a:lnTo>
                  <a:lnTo>
                    <a:pt x="7" y="23"/>
                  </a:lnTo>
                  <a:lnTo>
                    <a:pt x="14" y="25"/>
                  </a:lnTo>
                  <a:lnTo>
                    <a:pt x="14" y="2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F535E7EA-30E4-5F7C-C2E7-38E9B46F10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5" y="550"/>
              <a:ext cx="4" cy="6"/>
            </a:xfrm>
            <a:custGeom>
              <a:avLst/>
              <a:gdLst>
                <a:gd name="T0" fmla="*/ 1 w 14"/>
                <a:gd name="T1" fmla="*/ 0 h 25"/>
                <a:gd name="T2" fmla="*/ 1 w 14"/>
                <a:gd name="T3" fmla="*/ 0 h 25"/>
                <a:gd name="T4" fmla="*/ 0 w 14"/>
                <a:gd name="T5" fmla="*/ 5 h 25"/>
                <a:gd name="T6" fmla="*/ 0 w 14"/>
                <a:gd name="T7" fmla="*/ 10 h 25"/>
                <a:gd name="T8" fmla="*/ 0 w 14"/>
                <a:gd name="T9" fmla="*/ 14 h 25"/>
                <a:gd name="T10" fmla="*/ 3 w 14"/>
                <a:gd name="T11" fmla="*/ 18 h 25"/>
                <a:gd name="T12" fmla="*/ 3 w 14"/>
                <a:gd name="T13" fmla="*/ 18 h 25"/>
                <a:gd name="T14" fmla="*/ 5 w 14"/>
                <a:gd name="T15" fmla="*/ 21 h 25"/>
                <a:gd name="T16" fmla="*/ 7 w 14"/>
                <a:gd name="T17" fmla="*/ 23 h 25"/>
                <a:gd name="T18" fmla="*/ 14 w 14"/>
                <a:gd name="T19" fmla="*/ 25 h 25"/>
                <a:gd name="T20" fmla="*/ 14 w 14"/>
                <a:gd name="T21" fmla="*/ 25 h 25"/>
                <a:gd name="T22" fmla="*/ 1 w 14"/>
                <a:gd name="T2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25">
                  <a:moveTo>
                    <a:pt x="1" y="0"/>
                  </a:moveTo>
                  <a:lnTo>
                    <a:pt x="1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5" y="21"/>
                  </a:lnTo>
                  <a:lnTo>
                    <a:pt x="7" y="23"/>
                  </a:lnTo>
                  <a:lnTo>
                    <a:pt x="14" y="25"/>
                  </a:lnTo>
                  <a:lnTo>
                    <a:pt x="14" y="25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7D28E01A-BF19-55A6-46E3-A350791847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5" y="537"/>
              <a:ext cx="25" cy="19"/>
            </a:xfrm>
            <a:custGeom>
              <a:avLst/>
              <a:gdLst>
                <a:gd name="T0" fmla="*/ 77 w 98"/>
                <a:gd name="T1" fmla="*/ 0 h 77"/>
                <a:gd name="T2" fmla="*/ 77 w 98"/>
                <a:gd name="T3" fmla="*/ 0 h 77"/>
                <a:gd name="T4" fmla="*/ 66 w 98"/>
                <a:gd name="T5" fmla="*/ 1 h 77"/>
                <a:gd name="T6" fmla="*/ 56 w 98"/>
                <a:gd name="T7" fmla="*/ 4 h 77"/>
                <a:gd name="T8" fmla="*/ 45 w 98"/>
                <a:gd name="T9" fmla="*/ 8 h 77"/>
                <a:gd name="T10" fmla="*/ 34 w 98"/>
                <a:gd name="T11" fmla="*/ 15 h 77"/>
                <a:gd name="T12" fmla="*/ 34 w 98"/>
                <a:gd name="T13" fmla="*/ 15 h 77"/>
                <a:gd name="T14" fmla="*/ 22 w 98"/>
                <a:gd name="T15" fmla="*/ 23 h 77"/>
                <a:gd name="T16" fmla="*/ 12 w 98"/>
                <a:gd name="T17" fmla="*/ 32 h 77"/>
                <a:gd name="T18" fmla="*/ 6 w 98"/>
                <a:gd name="T19" fmla="*/ 42 h 77"/>
                <a:gd name="T20" fmla="*/ 0 w 98"/>
                <a:gd name="T21" fmla="*/ 51 h 77"/>
                <a:gd name="T22" fmla="*/ 0 w 98"/>
                <a:gd name="T23" fmla="*/ 51 h 77"/>
                <a:gd name="T24" fmla="*/ 13 w 98"/>
                <a:gd name="T25" fmla="*/ 76 h 77"/>
                <a:gd name="T26" fmla="*/ 13 w 98"/>
                <a:gd name="T27" fmla="*/ 76 h 77"/>
                <a:gd name="T28" fmla="*/ 21 w 98"/>
                <a:gd name="T29" fmla="*/ 77 h 77"/>
                <a:gd name="T30" fmla="*/ 21 w 98"/>
                <a:gd name="T31" fmla="*/ 77 h 77"/>
                <a:gd name="T32" fmla="*/ 31 w 98"/>
                <a:gd name="T33" fmla="*/ 76 h 77"/>
                <a:gd name="T34" fmla="*/ 41 w 98"/>
                <a:gd name="T35" fmla="*/ 74 h 77"/>
                <a:gd name="T36" fmla="*/ 53 w 98"/>
                <a:gd name="T37" fmla="*/ 69 h 77"/>
                <a:gd name="T38" fmla="*/ 64 w 98"/>
                <a:gd name="T39" fmla="*/ 62 h 77"/>
                <a:gd name="T40" fmla="*/ 64 w 98"/>
                <a:gd name="T41" fmla="*/ 62 h 77"/>
                <a:gd name="T42" fmla="*/ 74 w 98"/>
                <a:gd name="T43" fmla="*/ 56 h 77"/>
                <a:gd name="T44" fmla="*/ 81 w 98"/>
                <a:gd name="T45" fmla="*/ 48 h 77"/>
                <a:gd name="T46" fmla="*/ 88 w 98"/>
                <a:gd name="T47" fmla="*/ 42 h 77"/>
                <a:gd name="T48" fmla="*/ 93 w 98"/>
                <a:gd name="T49" fmla="*/ 34 h 77"/>
                <a:gd name="T50" fmla="*/ 96 w 98"/>
                <a:gd name="T51" fmla="*/ 27 h 77"/>
                <a:gd name="T52" fmla="*/ 98 w 98"/>
                <a:gd name="T53" fmla="*/ 20 h 77"/>
                <a:gd name="T54" fmla="*/ 98 w 98"/>
                <a:gd name="T55" fmla="*/ 14 h 77"/>
                <a:gd name="T56" fmla="*/ 96 w 98"/>
                <a:gd name="T57" fmla="*/ 8 h 77"/>
                <a:gd name="T58" fmla="*/ 96 w 98"/>
                <a:gd name="T59" fmla="*/ 8 h 77"/>
                <a:gd name="T60" fmla="*/ 93 w 98"/>
                <a:gd name="T61" fmla="*/ 4 h 77"/>
                <a:gd name="T62" fmla="*/ 88 w 98"/>
                <a:gd name="T63" fmla="*/ 2 h 77"/>
                <a:gd name="T64" fmla="*/ 82 w 98"/>
                <a:gd name="T65" fmla="*/ 0 h 77"/>
                <a:gd name="T66" fmla="*/ 77 w 98"/>
                <a:gd name="T6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8" h="77">
                  <a:moveTo>
                    <a:pt x="77" y="0"/>
                  </a:moveTo>
                  <a:lnTo>
                    <a:pt x="77" y="0"/>
                  </a:lnTo>
                  <a:lnTo>
                    <a:pt x="66" y="1"/>
                  </a:lnTo>
                  <a:lnTo>
                    <a:pt x="56" y="4"/>
                  </a:lnTo>
                  <a:lnTo>
                    <a:pt x="45" y="8"/>
                  </a:lnTo>
                  <a:lnTo>
                    <a:pt x="34" y="15"/>
                  </a:lnTo>
                  <a:lnTo>
                    <a:pt x="34" y="15"/>
                  </a:lnTo>
                  <a:lnTo>
                    <a:pt x="22" y="23"/>
                  </a:lnTo>
                  <a:lnTo>
                    <a:pt x="12" y="32"/>
                  </a:lnTo>
                  <a:lnTo>
                    <a:pt x="6" y="42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13" y="76"/>
                  </a:lnTo>
                  <a:lnTo>
                    <a:pt x="13" y="76"/>
                  </a:lnTo>
                  <a:lnTo>
                    <a:pt x="21" y="77"/>
                  </a:lnTo>
                  <a:lnTo>
                    <a:pt x="21" y="77"/>
                  </a:lnTo>
                  <a:lnTo>
                    <a:pt x="31" y="76"/>
                  </a:lnTo>
                  <a:lnTo>
                    <a:pt x="41" y="74"/>
                  </a:lnTo>
                  <a:lnTo>
                    <a:pt x="53" y="69"/>
                  </a:lnTo>
                  <a:lnTo>
                    <a:pt x="64" y="62"/>
                  </a:lnTo>
                  <a:lnTo>
                    <a:pt x="64" y="62"/>
                  </a:lnTo>
                  <a:lnTo>
                    <a:pt x="74" y="56"/>
                  </a:lnTo>
                  <a:lnTo>
                    <a:pt x="81" y="48"/>
                  </a:lnTo>
                  <a:lnTo>
                    <a:pt x="88" y="42"/>
                  </a:lnTo>
                  <a:lnTo>
                    <a:pt x="93" y="34"/>
                  </a:lnTo>
                  <a:lnTo>
                    <a:pt x="96" y="27"/>
                  </a:lnTo>
                  <a:lnTo>
                    <a:pt x="98" y="20"/>
                  </a:lnTo>
                  <a:lnTo>
                    <a:pt x="98" y="14"/>
                  </a:lnTo>
                  <a:lnTo>
                    <a:pt x="96" y="8"/>
                  </a:lnTo>
                  <a:lnTo>
                    <a:pt x="96" y="8"/>
                  </a:lnTo>
                  <a:lnTo>
                    <a:pt x="93" y="4"/>
                  </a:lnTo>
                  <a:lnTo>
                    <a:pt x="88" y="2"/>
                  </a:lnTo>
                  <a:lnTo>
                    <a:pt x="82" y="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F6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497426A1-32DF-4AEE-984F-DA71FD8F3E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5" y="537"/>
              <a:ext cx="25" cy="19"/>
            </a:xfrm>
            <a:custGeom>
              <a:avLst/>
              <a:gdLst>
                <a:gd name="T0" fmla="*/ 77 w 98"/>
                <a:gd name="T1" fmla="*/ 0 h 77"/>
                <a:gd name="T2" fmla="*/ 77 w 98"/>
                <a:gd name="T3" fmla="*/ 0 h 77"/>
                <a:gd name="T4" fmla="*/ 66 w 98"/>
                <a:gd name="T5" fmla="*/ 1 h 77"/>
                <a:gd name="T6" fmla="*/ 56 w 98"/>
                <a:gd name="T7" fmla="*/ 4 h 77"/>
                <a:gd name="T8" fmla="*/ 45 w 98"/>
                <a:gd name="T9" fmla="*/ 8 h 77"/>
                <a:gd name="T10" fmla="*/ 34 w 98"/>
                <a:gd name="T11" fmla="*/ 15 h 77"/>
                <a:gd name="T12" fmla="*/ 34 w 98"/>
                <a:gd name="T13" fmla="*/ 15 h 77"/>
                <a:gd name="T14" fmla="*/ 22 w 98"/>
                <a:gd name="T15" fmla="*/ 23 h 77"/>
                <a:gd name="T16" fmla="*/ 12 w 98"/>
                <a:gd name="T17" fmla="*/ 32 h 77"/>
                <a:gd name="T18" fmla="*/ 6 w 98"/>
                <a:gd name="T19" fmla="*/ 42 h 77"/>
                <a:gd name="T20" fmla="*/ 0 w 98"/>
                <a:gd name="T21" fmla="*/ 51 h 77"/>
                <a:gd name="T22" fmla="*/ 0 w 98"/>
                <a:gd name="T23" fmla="*/ 51 h 77"/>
                <a:gd name="T24" fmla="*/ 13 w 98"/>
                <a:gd name="T25" fmla="*/ 76 h 77"/>
                <a:gd name="T26" fmla="*/ 13 w 98"/>
                <a:gd name="T27" fmla="*/ 76 h 77"/>
                <a:gd name="T28" fmla="*/ 21 w 98"/>
                <a:gd name="T29" fmla="*/ 77 h 77"/>
                <a:gd name="T30" fmla="*/ 21 w 98"/>
                <a:gd name="T31" fmla="*/ 77 h 77"/>
                <a:gd name="T32" fmla="*/ 31 w 98"/>
                <a:gd name="T33" fmla="*/ 76 h 77"/>
                <a:gd name="T34" fmla="*/ 41 w 98"/>
                <a:gd name="T35" fmla="*/ 74 h 77"/>
                <a:gd name="T36" fmla="*/ 53 w 98"/>
                <a:gd name="T37" fmla="*/ 69 h 77"/>
                <a:gd name="T38" fmla="*/ 64 w 98"/>
                <a:gd name="T39" fmla="*/ 62 h 77"/>
                <a:gd name="T40" fmla="*/ 64 w 98"/>
                <a:gd name="T41" fmla="*/ 62 h 77"/>
                <a:gd name="T42" fmla="*/ 74 w 98"/>
                <a:gd name="T43" fmla="*/ 56 h 77"/>
                <a:gd name="T44" fmla="*/ 81 w 98"/>
                <a:gd name="T45" fmla="*/ 48 h 77"/>
                <a:gd name="T46" fmla="*/ 88 w 98"/>
                <a:gd name="T47" fmla="*/ 42 h 77"/>
                <a:gd name="T48" fmla="*/ 93 w 98"/>
                <a:gd name="T49" fmla="*/ 34 h 77"/>
                <a:gd name="T50" fmla="*/ 96 w 98"/>
                <a:gd name="T51" fmla="*/ 27 h 77"/>
                <a:gd name="T52" fmla="*/ 98 w 98"/>
                <a:gd name="T53" fmla="*/ 20 h 77"/>
                <a:gd name="T54" fmla="*/ 98 w 98"/>
                <a:gd name="T55" fmla="*/ 14 h 77"/>
                <a:gd name="T56" fmla="*/ 96 w 98"/>
                <a:gd name="T57" fmla="*/ 8 h 77"/>
                <a:gd name="T58" fmla="*/ 96 w 98"/>
                <a:gd name="T59" fmla="*/ 8 h 77"/>
                <a:gd name="T60" fmla="*/ 93 w 98"/>
                <a:gd name="T61" fmla="*/ 4 h 77"/>
                <a:gd name="T62" fmla="*/ 88 w 98"/>
                <a:gd name="T63" fmla="*/ 2 h 77"/>
                <a:gd name="T64" fmla="*/ 82 w 98"/>
                <a:gd name="T65" fmla="*/ 0 h 77"/>
                <a:gd name="T66" fmla="*/ 77 w 98"/>
                <a:gd name="T6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8" h="77">
                  <a:moveTo>
                    <a:pt x="77" y="0"/>
                  </a:moveTo>
                  <a:lnTo>
                    <a:pt x="77" y="0"/>
                  </a:lnTo>
                  <a:lnTo>
                    <a:pt x="66" y="1"/>
                  </a:lnTo>
                  <a:lnTo>
                    <a:pt x="56" y="4"/>
                  </a:lnTo>
                  <a:lnTo>
                    <a:pt x="45" y="8"/>
                  </a:lnTo>
                  <a:lnTo>
                    <a:pt x="34" y="15"/>
                  </a:lnTo>
                  <a:lnTo>
                    <a:pt x="34" y="15"/>
                  </a:lnTo>
                  <a:lnTo>
                    <a:pt x="22" y="23"/>
                  </a:lnTo>
                  <a:lnTo>
                    <a:pt x="12" y="32"/>
                  </a:lnTo>
                  <a:lnTo>
                    <a:pt x="6" y="42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13" y="76"/>
                  </a:lnTo>
                  <a:lnTo>
                    <a:pt x="13" y="76"/>
                  </a:lnTo>
                  <a:lnTo>
                    <a:pt x="21" y="77"/>
                  </a:lnTo>
                  <a:lnTo>
                    <a:pt x="21" y="77"/>
                  </a:lnTo>
                  <a:lnTo>
                    <a:pt x="31" y="76"/>
                  </a:lnTo>
                  <a:lnTo>
                    <a:pt x="41" y="74"/>
                  </a:lnTo>
                  <a:lnTo>
                    <a:pt x="53" y="69"/>
                  </a:lnTo>
                  <a:lnTo>
                    <a:pt x="64" y="62"/>
                  </a:lnTo>
                  <a:lnTo>
                    <a:pt x="64" y="62"/>
                  </a:lnTo>
                  <a:lnTo>
                    <a:pt x="74" y="56"/>
                  </a:lnTo>
                  <a:lnTo>
                    <a:pt x="81" y="48"/>
                  </a:lnTo>
                  <a:lnTo>
                    <a:pt x="88" y="42"/>
                  </a:lnTo>
                  <a:lnTo>
                    <a:pt x="93" y="34"/>
                  </a:lnTo>
                  <a:lnTo>
                    <a:pt x="96" y="27"/>
                  </a:lnTo>
                  <a:lnTo>
                    <a:pt x="98" y="20"/>
                  </a:lnTo>
                  <a:lnTo>
                    <a:pt x="98" y="14"/>
                  </a:lnTo>
                  <a:lnTo>
                    <a:pt x="96" y="8"/>
                  </a:lnTo>
                  <a:lnTo>
                    <a:pt x="96" y="8"/>
                  </a:lnTo>
                  <a:lnTo>
                    <a:pt x="93" y="4"/>
                  </a:lnTo>
                  <a:lnTo>
                    <a:pt x="88" y="2"/>
                  </a:lnTo>
                  <a:lnTo>
                    <a:pt x="82" y="0"/>
                  </a:lnTo>
                  <a:lnTo>
                    <a:pt x="7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75B22E0C-924A-9C55-FC9B-1FD1B524C4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3" y="1944"/>
              <a:ext cx="31" cy="86"/>
            </a:xfrm>
            <a:custGeom>
              <a:avLst/>
              <a:gdLst>
                <a:gd name="T0" fmla="*/ 125 w 125"/>
                <a:gd name="T1" fmla="*/ 0 h 343"/>
                <a:gd name="T2" fmla="*/ 125 w 125"/>
                <a:gd name="T3" fmla="*/ 0 h 343"/>
                <a:gd name="T4" fmla="*/ 69 w 125"/>
                <a:gd name="T5" fmla="*/ 153 h 343"/>
                <a:gd name="T6" fmla="*/ 0 w 125"/>
                <a:gd name="T7" fmla="*/ 343 h 343"/>
                <a:gd name="T8" fmla="*/ 20 w 125"/>
                <a:gd name="T9" fmla="*/ 340 h 343"/>
                <a:gd name="T10" fmla="*/ 20 w 125"/>
                <a:gd name="T11" fmla="*/ 340 h 343"/>
                <a:gd name="T12" fmla="*/ 125 w 125"/>
                <a:gd name="T13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343">
                  <a:moveTo>
                    <a:pt x="125" y="0"/>
                  </a:moveTo>
                  <a:lnTo>
                    <a:pt x="125" y="0"/>
                  </a:lnTo>
                  <a:lnTo>
                    <a:pt x="69" y="153"/>
                  </a:lnTo>
                  <a:lnTo>
                    <a:pt x="0" y="343"/>
                  </a:lnTo>
                  <a:lnTo>
                    <a:pt x="20" y="340"/>
                  </a:lnTo>
                  <a:lnTo>
                    <a:pt x="20" y="34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1558FBB3-9BF1-B8E9-F23C-49892344C5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3" y="1944"/>
              <a:ext cx="31" cy="86"/>
            </a:xfrm>
            <a:custGeom>
              <a:avLst/>
              <a:gdLst>
                <a:gd name="T0" fmla="*/ 125 w 125"/>
                <a:gd name="T1" fmla="*/ 0 h 343"/>
                <a:gd name="T2" fmla="*/ 125 w 125"/>
                <a:gd name="T3" fmla="*/ 0 h 343"/>
                <a:gd name="T4" fmla="*/ 69 w 125"/>
                <a:gd name="T5" fmla="*/ 153 h 343"/>
                <a:gd name="T6" fmla="*/ 0 w 125"/>
                <a:gd name="T7" fmla="*/ 343 h 343"/>
                <a:gd name="T8" fmla="*/ 20 w 125"/>
                <a:gd name="T9" fmla="*/ 340 h 343"/>
                <a:gd name="T10" fmla="*/ 20 w 125"/>
                <a:gd name="T11" fmla="*/ 340 h 343"/>
                <a:gd name="T12" fmla="*/ 125 w 125"/>
                <a:gd name="T13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343">
                  <a:moveTo>
                    <a:pt x="125" y="0"/>
                  </a:moveTo>
                  <a:lnTo>
                    <a:pt x="125" y="0"/>
                  </a:lnTo>
                  <a:lnTo>
                    <a:pt x="69" y="153"/>
                  </a:lnTo>
                  <a:lnTo>
                    <a:pt x="0" y="343"/>
                  </a:lnTo>
                  <a:lnTo>
                    <a:pt x="20" y="340"/>
                  </a:lnTo>
                  <a:lnTo>
                    <a:pt x="20" y="340"/>
                  </a:lnTo>
                  <a:lnTo>
                    <a:pt x="12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05F46954-60D2-FFD2-8EFC-C46F98CFCF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8" y="1642"/>
              <a:ext cx="648" cy="387"/>
            </a:xfrm>
            <a:custGeom>
              <a:avLst/>
              <a:gdLst>
                <a:gd name="T0" fmla="*/ 2594 w 2594"/>
                <a:gd name="T1" fmla="*/ 0 h 1549"/>
                <a:gd name="T2" fmla="*/ 2465 w 2594"/>
                <a:gd name="T3" fmla="*/ 85 h 1549"/>
                <a:gd name="T4" fmla="*/ 2367 w 2594"/>
                <a:gd name="T5" fmla="*/ 148 h 1549"/>
                <a:gd name="T6" fmla="*/ 2345 w 2594"/>
                <a:gd name="T7" fmla="*/ 161 h 1549"/>
                <a:gd name="T8" fmla="*/ 2279 w 2594"/>
                <a:gd name="T9" fmla="*/ 196 h 1549"/>
                <a:gd name="T10" fmla="*/ 2186 w 2594"/>
                <a:gd name="T11" fmla="*/ 260 h 1549"/>
                <a:gd name="T12" fmla="*/ 2094 w 2594"/>
                <a:gd name="T13" fmla="*/ 326 h 1549"/>
                <a:gd name="T14" fmla="*/ 2003 w 2594"/>
                <a:gd name="T15" fmla="*/ 399 h 1549"/>
                <a:gd name="T16" fmla="*/ 1866 w 2594"/>
                <a:gd name="T17" fmla="*/ 513 h 1549"/>
                <a:gd name="T18" fmla="*/ 1773 w 2594"/>
                <a:gd name="T19" fmla="*/ 586 h 1549"/>
                <a:gd name="T20" fmla="*/ 1723 w 2594"/>
                <a:gd name="T21" fmla="*/ 622 h 1549"/>
                <a:gd name="T22" fmla="*/ 1619 w 2594"/>
                <a:gd name="T23" fmla="*/ 689 h 1549"/>
                <a:gd name="T24" fmla="*/ 1564 w 2594"/>
                <a:gd name="T25" fmla="*/ 723 h 1549"/>
                <a:gd name="T26" fmla="*/ 1453 w 2594"/>
                <a:gd name="T27" fmla="*/ 786 h 1549"/>
                <a:gd name="T28" fmla="*/ 1337 w 2594"/>
                <a:gd name="T29" fmla="*/ 839 h 1549"/>
                <a:gd name="T30" fmla="*/ 1220 w 2594"/>
                <a:gd name="T31" fmla="*/ 885 h 1549"/>
                <a:gd name="T32" fmla="*/ 1099 w 2594"/>
                <a:gd name="T33" fmla="*/ 924 h 1549"/>
                <a:gd name="T34" fmla="*/ 976 w 2594"/>
                <a:gd name="T35" fmla="*/ 957 h 1549"/>
                <a:gd name="T36" fmla="*/ 851 w 2594"/>
                <a:gd name="T37" fmla="*/ 984 h 1549"/>
                <a:gd name="T38" fmla="*/ 724 w 2594"/>
                <a:gd name="T39" fmla="*/ 1006 h 1549"/>
                <a:gd name="T40" fmla="*/ 661 w 2594"/>
                <a:gd name="T41" fmla="*/ 1016 h 1549"/>
                <a:gd name="T42" fmla="*/ 551 w 2594"/>
                <a:gd name="T43" fmla="*/ 1030 h 1549"/>
                <a:gd name="T44" fmla="*/ 478 w 2594"/>
                <a:gd name="T45" fmla="*/ 1038 h 1549"/>
                <a:gd name="T46" fmla="*/ 404 w 2594"/>
                <a:gd name="T47" fmla="*/ 1046 h 1549"/>
                <a:gd name="T48" fmla="*/ 284 w 2594"/>
                <a:gd name="T49" fmla="*/ 1053 h 1549"/>
                <a:gd name="T50" fmla="*/ 161 w 2594"/>
                <a:gd name="T51" fmla="*/ 1057 h 1549"/>
                <a:gd name="T52" fmla="*/ 105 w 2594"/>
                <a:gd name="T53" fmla="*/ 1209 h 1549"/>
                <a:gd name="T54" fmla="*/ 0 w 2594"/>
                <a:gd name="T55" fmla="*/ 1549 h 1549"/>
                <a:gd name="T56" fmla="*/ 20 w 2594"/>
                <a:gd name="T57" fmla="*/ 1545 h 1549"/>
                <a:gd name="T58" fmla="*/ 290 w 2594"/>
                <a:gd name="T59" fmla="*/ 1408 h 1549"/>
                <a:gd name="T60" fmla="*/ 364 w 2594"/>
                <a:gd name="T61" fmla="*/ 1374 h 1549"/>
                <a:gd name="T62" fmla="*/ 440 w 2594"/>
                <a:gd name="T63" fmla="*/ 1343 h 1549"/>
                <a:gd name="T64" fmla="*/ 522 w 2594"/>
                <a:gd name="T65" fmla="*/ 1313 h 1549"/>
                <a:gd name="T66" fmla="*/ 615 w 2594"/>
                <a:gd name="T67" fmla="*/ 1284 h 1549"/>
                <a:gd name="T68" fmla="*/ 726 w 2594"/>
                <a:gd name="T69" fmla="*/ 1254 h 1549"/>
                <a:gd name="T70" fmla="*/ 794 w 2594"/>
                <a:gd name="T71" fmla="*/ 1238 h 1549"/>
                <a:gd name="T72" fmla="*/ 942 w 2594"/>
                <a:gd name="T73" fmla="*/ 1204 h 1549"/>
                <a:gd name="T74" fmla="*/ 1056 w 2594"/>
                <a:gd name="T75" fmla="*/ 1175 h 1549"/>
                <a:gd name="T76" fmla="*/ 1129 w 2594"/>
                <a:gd name="T77" fmla="*/ 1154 h 1549"/>
                <a:gd name="T78" fmla="*/ 1198 w 2594"/>
                <a:gd name="T79" fmla="*/ 1128 h 1549"/>
                <a:gd name="T80" fmla="*/ 1260 w 2594"/>
                <a:gd name="T81" fmla="*/ 1098 h 1549"/>
                <a:gd name="T82" fmla="*/ 1287 w 2594"/>
                <a:gd name="T83" fmla="*/ 1080 h 1549"/>
                <a:gd name="T84" fmla="*/ 1331 w 2594"/>
                <a:gd name="T85" fmla="*/ 1055 h 1549"/>
                <a:gd name="T86" fmla="*/ 1431 w 2594"/>
                <a:gd name="T87" fmla="*/ 1009 h 1549"/>
                <a:gd name="T88" fmla="*/ 1536 w 2594"/>
                <a:gd name="T89" fmla="*/ 963 h 1549"/>
                <a:gd name="T90" fmla="*/ 1635 w 2594"/>
                <a:gd name="T91" fmla="*/ 916 h 1549"/>
                <a:gd name="T92" fmla="*/ 1680 w 2594"/>
                <a:gd name="T93" fmla="*/ 891 h 1549"/>
                <a:gd name="T94" fmla="*/ 1719 w 2594"/>
                <a:gd name="T95" fmla="*/ 868 h 1549"/>
                <a:gd name="T96" fmla="*/ 1791 w 2594"/>
                <a:gd name="T97" fmla="*/ 821 h 1549"/>
                <a:gd name="T98" fmla="*/ 1854 w 2594"/>
                <a:gd name="T99" fmla="*/ 773 h 1549"/>
                <a:gd name="T100" fmla="*/ 1913 w 2594"/>
                <a:gd name="T101" fmla="*/ 723 h 1549"/>
                <a:gd name="T102" fmla="*/ 1993 w 2594"/>
                <a:gd name="T103" fmla="*/ 644 h 1549"/>
                <a:gd name="T104" fmla="*/ 2104 w 2594"/>
                <a:gd name="T105" fmla="*/ 533 h 1549"/>
                <a:gd name="T106" fmla="*/ 2166 w 2594"/>
                <a:gd name="T107" fmla="*/ 474 h 1549"/>
                <a:gd name="T108" fmla="*/ 2209 w 2594"/>
                <a:gd name="T109" fmla="*/ 433 h 1549"/>
                <a:gd name="T110" fmla="*/ 2344 w 2594"/>
                <a:gd name="T111" fmla="*/ 296 h 1549"/>
                <a:gd name="T112" fmla="*/ 2436 w 2594"/>
                <a:gd name="T113" fmla="*/ 205 h 1549"/>
                <a:gd name="T114" fmla="*/ 2505 w 2594"/>
                <a:gd name="T115" fmla="*/ 145 h 1549"/>
                <a:gd name="T116" fmla="*/ 2594 w 2594"/>
                <a:gd name="T117" fmla="*/ 0 h 1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594" h="1549">
                  <a:moveTo>
                    <a:pt x="2594" y="0"/>
                  </a:moveTo>
                  <a:lnTo>
                    <a:pt x="2594" y="0"/>
                  </a:lnTo>
                  <a:lnTo>
                    <a:pt x="2535" y="38"/>
                  </a:lnTo>
                  <a:lnTo>
                    <a:pt x="2465" y="85"/>
                  </a:lnTo>
                  <a:lnTo>
                    <a:pt x="2396" y="130"/>
                  </a:lnTo>
                  <a:lnTo>
                    <a:pt x="2367" y="148"/>
                  </a:lnTo>
                  <a:lnTo>
                    <a:pt x="2345" y="161"/>
                  </a:lnTo>
                  <a:lnTo>
                    <a:pt x="2345" y="161"/>
                  </a:lnTo>
                  <a:lnTo>
                    <a:pt x="2311" y="179"/>
                  </a:lnTo>
                  <a:lnTo>
                    <a:pt x="2279" y="196"/>
                  </a:lnTo>
                  <a:lnTo>
                    <a:pt x="2279" y="196"/>
                  </a:lnTo>
                  <a:lnTo>
                    <a:pt x="2186" y="260"/>
                  </a:lnTo>
                  <a:lnTo>
                    <a:pt x="2094" y="326"/>
                  </a:lnTo>
                  <a:lnTo>
                    <a:pt x="2094" y="326"/>
                  </a:lnTo>
                  <a:lnTo>
                    <a:pt x="2048" y="363"/>
                  </a:lnTo>
                  <a:lnTo>
                    <a:pt x="2003" y="399"/>
                  </a:lnTo>
                  <a:lnTo>
                    <a:pt x="1913" y="475"/>
                  </a:lnTo>
                  <a:lnTo>
                    <a:pt x="1866" y="513"/>
                  </a:lnTo>
                  <a:lnTo>
                    <a:pt x="1820" y="550"/>
                  </a:lnTo>
                  <a:lnTo>
                    <a:pt x="1773" y="586"/>
                  </a:lnTo>
                  <a:lnTo>
                    <a:pt x="1723" y="622"/>
                  </a:lnTo>
                  <a:lnTo>
                    <a:pt x="1723" y="622"/>
                  </a:lnTo>
                  <a:lnTo>
                    <a:pt x="1671" y="656"/>
                  </a:lnTo>
                  <a:lnTo>
                    <a:pt x="1619" y="689"/>
                  </a:lnTo>
                  <a:lnTo>
                    <a:pt x="1619" y="689"/>
                  </a:lnTo>
                  <a:lnTo>
                    <a:pt x="1564" y="723"/>
                  </a:lnTo>
                  <a:lnTo>
                    <a:pt x="1509" y="755"/>
                  </a:lnTo>
                  <a:lnTo>
                    <a:pt x="1453" y="786"/>
                  </a:lnTo>
                  <a:lnTo>
                    <a:pt x="1396" y="813"/>
                  </a:lnTo>
                  <a:lnTo>
                    <a:pt x="1337" y="839"/>
                  </a:lnTo>
                  <a:lnTo>
                    <a:pt x="1279" y="863"/>
                  </a:lnTo>
                  <a:lnTo>
                    <a:pt x="1220" y="885"/>
                  </a:lnTo>
                  <a:lnTo>
                    <a:pt x="1160" y="905"/>
                  </a:lnTo>
                  <a:lnTo>
                    <a:pt x="1099" y="924"/>
                  </a:lnTo>
                  <a:lnTo>
                    <a:pt x="1038" y="941"/>
                  </a:lnTo>
                  <a:lnTo>
                    <a:pt x="976" y="957"/>
                  </a:lnTo>
                  <a:lnTo>
                    <a:pt x="914" y="971"/>
                  </a:lnTo>
                  <a:lnTo>
                    <a:pt x="851" y="984"/>
                  </a:lnTo>
                  <a:lnTo>
                    <a:pt x="788" y="996"/>
                  </a:lnTo>
                  <a:lnTo>
                    <a:pt x="724" y="1006"/>
                  </a:lnTo>
                  <a:lnTo>
                    <a:pt x="661" y="1016"/>
                  </a:lnTo>
                  <a:lnTo>
                    <a:pt x="661" y="1016"/>
                  </a:lnTo>
                  <a:lnTo>
                    <a:pt x="606" y="1023"/>
                  </a:lnTo>
                  <a:lnTo>
                    <a:pt x="551" y="1030"/>
                  </a:lnTo>
                  <a:lnTo>
                    <a:pt x="551" y="1030"/>
                  </a:lnTo>
                  <a:lnTo>
                    <a:pt x="478" y="1038"/>
                  </a:lnTo>
                  <a:lnTo>
                    <a:pt x="404" y="1046"/>
                  </a:lnTo>
                  <a:lnTo>
                    <a:pt x="404" y="1046"/>
                  </a:lnTo>
                  <a:lnTo>
                    <a:pt x="345" y="1050"/>
                  </a:lnTo>
                  <a:lnTo>
                    <a:pt x="284" y="1053"/>
                  </a:lnTo>
                  <a:lnTo>
                    <a:pt x="223" y="1055"/>
                  </a:lnTo>
                  <a:lnTo>
                    <a:pt x="161" y="1057"/>
                  </a:lnTo>
                  <a:lnTo>
                    <a:pt x="161" y="1057"/>
                  </a:lnTo>
                  <a:lnTo>
                    <a:pt x="105" y="1209"/>
                  </a:lnTo>
                  <a:lnTo>
                    <a:pt x="105" y="1209"/>
                  </a:lnTo>
                  <a:lnTo>
                    <a:pt x="0" y="1549"/>
                  </a:lnTo>
                  <a:lnTo>
                    <a:pt x="20" y="1545"/>
                  </a:lnTo>
                  <a:lnTo>
                    <a:pt x="20" y="1545"/>
                  </a:lnTo>
                  <a:lnTo>
                    <a:pt x="211" y="1447"/>
                  </a:lnTo>
                  <a:lnTo>
                    <a:pt x="290" y="1408"/>
                  </a:lnTo>
                  <a:lnTo>
                    <a:pt x="328" y="1390"/>
                  </a:lnTo>
                  <a:lnTo>
                    <a:pt x="364" y="1374"/>
                  </a:lnTo>
                  <a:lnTo>
                    <a:pt x="401" y="1358"/>
                  </a:lnTo>
                  <a:lnTo>
                    <a:pt x="440" y="1343"/>
                  </a:lnTo>
                  <a:lnTo>
                    <a:pt x="480" y="1327"/>
                  </a:lnTo>
                  <a:lnTo>
                    <a:pt x="522" y="1313"/>
                  </a:lnTo>
                  <a:lnTo>
                    <a:pt x="566" y="1298"/>
                  </a:lnTo>
                  <a:lnTo>
                    <a:pt x="615" y="1284"/>
                  </a:lnTo>
                  <a:lnTo>
                    <a:pt x="668" y="1269"/>
                  </a:lnTo>
                  <a:lnTo>
                    <a:pt x="726" y="1254"/>
                  </a:lnTo>
                  <a:lnTo>
                    <a:pt x="726" y="1254"/>
                  </a:lnTo>
                  <a:lnTo>
                    <a:pt x="794" y="1238"/>
                  </a:lnTo>
                  <a:lnTo>
                    <a:pt x="867" y="1222"/>
                  </a:lnTo>
                  <a:lnTo>
                    <a:pt x="942" y="1204"/>
                  </a:lnTo>
                  <a:lnTo>
                    <a:pt x="1018" y="1186"/>
                  </a:lnTo>
                  <a:lnTo>
                    <a:pt x="1056" y="1175"/>
                  </a:lnTo>
                  <a:lnTo>
                    <a:pt x="1094" y="1164"/>
                  </a:lnTo>
                  <a:lnTo>
                    <a:pt x="1129" y="1154"/>
                  </a:lnTo>
                  <a:lnTo>
                    <a:pt x="1165" y="1141"/>
                  </a:lnTo>
                  <a:lnTo>
                    <a:pt x="1198" y="1128"/>
                  </a:lnTo>
                  <a:lnTo>
                    <a:pt x="1230" y="1113"/>
                  </a:lnTo>
                  <a:lnTo>
                    <a:pt x="1260" y="1098"/>
                  </a:lnTo>
                  <a:lnTo>
                    <a:pt x="1287" y="1080"/>
                  </a:lnTo>
                  <a:lnTo>
                    <a:pt x="1287" y="1080"/>
                  </a:lnTo>
                  <a:lnTo>
                    <a:pt x="1308" y="1067"/>
                  </a:lnTo>
                  <a:lnTo>
                    <a:pt x="1331" y="1055"/>
                  </a:lnTo>
                  <a:lnTo>
                    <a:pt x="1379" y="1032"/>
                  </a:lnTo>
                  <a:lnTo>
                    <a:pt x="1431" y="1009"/>
                  </a:lnTo>
                  <a:lnTo>
                    <a:pt x="1483" y="985"/>
                  </a:lnTo>
                  <a:lnTo>
                    <a:pt x="1536" y="963"/>
                  </a:lnTo>
                  <a:lnTo>
                    <a:pt x="1586" y="940"/>
                  </a:lnTo>
                  <a:lnTo>
                    <a:pt x="1635" y="916"/>
                  </a:lnTo>
                  <a:lnTo>
                    <a:pt x="1658" y="903"/>
                  </a:lnTo>
                  <a:lnTo>
                    <a:pt x="1680" y="891"/>
                  </a:lnTo>
                  <a:lnTo>
                    <a:pt x="1680" y="891"/>
                  </a:lnTo>
                  <a:lnTo>
                    <a:pt x="1719" y="868"/>
                  </a:lnTo>
                  <a:lnTo>
                    <a:pt x="1756" y="845"/>
                  </a:lnTo>
                  <a:lnTo>
                    <a:pt x="1791" y="821"/>
                  </a:lnTo>
                  <a:lnTo>
                    <a:pt x="1823" y="798"/>
                  </a:lnTo>
                  <a:lnTo>
                    <a:pt x="1854" y="773"/>
                  </a:lnTo>
                  <a:lnTo>
                    <a:pt x="1884" y="748"/>
                  </a:lnTo>
                  <a:lnTo>
                    <a:pt x="1913" y="723"/>
                  </a:lnTo>
                  <a:lnTo>
                    <a:pt x="1940" y="697"/>
                  </a:lnTo>
                  <a:lnTo>
                    <a:pt x="1993" y="644"/>
                  </a:lnTo>
                  <a:lnTo>
                    <a:pt x="2047" y="590"/>
                  </a:lnTo>
                  <a:lnTo>
                    <a:pt x="2104" y="533"/>
                  </a:lnTo>
                  <a:lnTo>
                    <a:pt x="2135" y="504"/>
                  </a:lnTo>
                  <a:lnTo>
                    <a:pt x="2166" y="474"/>
                  </a:lnTo>
                  <a:lnTo>
                    <a:pt x="2166" y="474"/>
                  </a:lnTo>
                  <a:lnTo>
                    <a:pt x="2209" y="433"/>
                  </a:lnTo>
                  <a:lnTo>
                    <a:pt x="2253" y="389"/>
                  </a:lnTo>
                  <a:lnTo>
                    <a:pt x="2344" y="296"/>
                  </a:lnTo>
                  <a:lnTo>
                    <a:pt x="2390" y="250"/>
                  </a:lnTo>
                  <a:lnTo>
                    <a:pt x="2436" y="205"/>
                  </a:lnTo>
                  <a:lnTo>
                    <a:pt x="2483" y="164"/>
                  </a:lnTo>
                  <a:lnTo>
                    <a:pt x="2505" y="145"/>
                  </a:lnTo>
                  <a:lnTo>
                    <a:pt x="2528" y="126"/>
                  </a:lnTo>
                  <a:lnTo>
                    <a:pt x="2594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E0516476-D708-C3CF-3CAB-22421604BD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8" y="1642"/>
              <a:ext cx="648" cy="387"/>
            </a:xfrm>
            <a:custGeom>
              <a:avLst/>
              <a:gdLst>
                <a:gd name="T0" fmla="*/ 2594 w 2594"/>
                <a:gd name="T1" fmla="*/ 0 h 1549"/>
                <a:gd name="T2" fmla="*/ 2465 w 2594"/>
                <a:gd name="T3" fmla="*/ 85 h 1549"/>
                <a:gd name="T4" fmla="*/ 2367 w 2594"/>
                <a:gd name="T5" fmla="*/ 148 h 1549"/>
                <a:gd name="T6" fmla="*/ 2345 w 2594"/>
                <a:gd name="T7" fmla="*/ 161 h 1549"/>
                <a:gd name="T8" fmla="*/ 2279 w 2594"/>
                <a:gd name="T9" fmla="*/ 196 h 1549"/>
                <a:gd name="T10" fmla="*/ 2186 w 2594"/>
                <a:gd name="T11" fmla="*/ 260 h 1549"/>
                <a:gd name="T12" fmla="*/ 2094 w 2594"/>
                <a:gd name="T13" fmla="*/ 326 h 1549"/>
                <a:gd name="T14" fmla="*/ 2003 w 2594"/>
                <a:gd name="T15" fmla="*/ 399 h 1549"/>
                <a:gd name="T16" fmla="*/ 1866 w 2594"/>
                <a:gd name="T17" fmla="*/ 513 h 1549"/>
                <a:gd name="T18" fmla="*/ 1773 w 2594"/>
                <a:gd name="T19" fmla="*/ 586 h 1549"/>
                <a:gd name="T20" fmla="*/ 1723 w 2594"/>
                <a:gd name="T21" fmla="*/ 622 h 1549"/>
                <a:gd name="T22" fmla="*/ 1619 w 2594"/>
                <a:gd name="T23" fmla="*/ 689 h 1549"/>
                <a:gd name="T24" fmla="*/ 1564 w 2594"/>
                <a:gd name="T25" fmla="*/ 723 h 1549"/>
                <a:gd name="T26" fmla="*/ 1453 w 2594"/>
                <a:gd name="T27" fmla="*/ 786 h 1549"/>
                <a:gd name="T28" fmla="*/ 1337 w 2594"/>
                <a:gd name="T29" fmla="*/ 839 h 1549"/>
                <a:gd name="T30" fmla="*/ 1220 w 2594"/>
                <a:gd name="T31" fmla="*/ 885 h 1549"/>
                <a:gd name="T32" fmla="*/ 1099 w 2594"/>
                <a:gd name="T33" fmla="*/ 924 h 1549"/>
                <a:gd name="T34" fmla="*/ 976 w 2594"/>
                <a:gd name="T35" fmla="*/ 957 h 1549"/>
                <a:gd name="T36" fmla="*/ 851 w 2594"/>
                <a:gd name="T37" fmla="*/ 984 h 1549"/>
                <a:gd name="T38" fmla="*/ 724 w 2594"/>
                <a:gd name="T39" fmla="*/ 1006 h 1549"/>
                <a:gd name="T40" fmla="*/ 661 w 2594"/>
                <a:gd name="T41" fmla="*/ 1016 h 1549"/>
                <a:gd name="T42" fmla="*/ 551 w 2594"/>
                <a:gd name="T43" fmla="*/ 1030 h 1549"/>
                <a:gd name="T44" fmla="*/ 478 w 2594"/>
                <a:gd name="T45" fmla="*/ 1038 h 1549"/>
                <a:gd name="T46" fmla="*/ 404 w 2594"/>
                <a:gd name="T47" fmla="*/ 1046 h 1549"/>
                <a:gd name="T48" fmla="*/ 284 w 2594"/>
                <a:gd name="T49" fmla="*/ 1053 h 1549"/>
                <a:gd name="T50" fmla="*/ 161 w 2594"/>
                <a:gd name="T51" fmla="*/ 1057 h 1549"/>
                <a:gd name="T52" fmla="*/ 105 w 2594"/>
                <a:gd name="T53" fmla="*/ 1209 h 1549"/>
                <a:gd name="T54" fmla="*/ 0 w 2594"/>
                <a:gd name="T55" fmla="*/ 1549 h 1549"/>
                <a:gd name="T56" fmla="*/ 20 w 2594"/>
                <a:gd name="T57" fmla="*/ 1545 h 1549"/>
                <a:gd name="T58" fmla="*/ 290 w 2594"/>
                <a:gd name="T59" fmla="*/ 1408 h 1549"/>
                <a:gd name="T60" fmla="*/ 364 w 2594"/>
                <a:gd name="T61" fmla="*/ 1374 h 1549"/>
                <a:gd name="T62" fmla="*/ 440 w 2594"/>
                <a:gd name="T63" fmla="*/ 1343 h 1549"/>
                <a:gd name="T64" fmla="*/ 522 w 2594"/>
                <a:gd name="T65" fmla="*/ 1313 h 1549"/>
                <a:gd name="T66" fmla="*/ 615 w 2594"/>
                <a:gd name="T67" fmla="*/ 1284 h 1549"/>
                <a:gd name="T68" fmla="*/ 726 w 2594"/>
                <a:gd name="T69" fmla="*/ 1254 h 1549"/>
                <a:gd name="T70" fmla="*/ 794 w 2594"/>
                <a:gd name="T71" fmla="*/ 1238 h 1549"/>
                <a:gd name="T72" fmla="*/ 942 w 2594"/>
                <a:gd name="T73" fmla="*/ 1204 h 1549"/>
                <a:gd name="T74" fmla="*/ 1056 w 2594"/>
                <a:gd name="T75" fmla="*/ 1175 h 1549"/>
                <a:gd name="T76" fmla="*/ 1129 w 2594"/>
                <a:gd name="T77" fmla="*/ 1154 h 1549"/>
                <a:gd name="T78" fmla="*/ 1198 w 2594"/>
                <a:gd name="T79" fmla="*/ 1128 h 1549"/>
                <a:gd name="T80" fmla="*/ 1260 w 2594"/>
                <a:gd name="T81" fmla="*/ 1098 h 1549"/>
                <a:gd name="T82" fmla="*/ 1287 w 2594"/>
                <a:gd name="T83" fmla="*/ 1080 h 1549"/>
                <a:gd name="T84" fmla="*/ 1331 w 2594"/>
                <a:gd name="T85" fmla="*/ 1055 h 1549"/>
                <a:gd name="T86" fmla="*/ 1431 w 2594"/>
                <a:gd name="T87" fmla="*/ 1009 h 1549"/>
                <a:gd name="T88" fmla="*/ 1536 w 2594"/>
                <a:gd name="T89" fmla="*/ 963 h 1549"/>
                <a:gd name="T90" fmla="*/ 1635 w 2594"/>
                <a:gd name="T91" fmla="*/ 916 h 1549"/>
                <a:gd name="T92" fmla="*/ 1680 w 2594"/>
                <a:gd name="T93" fmla="*/ 891 h 1549"/>
                <a:gd name="T94" fmla="*/ 1719 w 2594"/>
                <a:gd name="T95" fmla="*/ 868 h 1549"/>
                <a:gd name="T96" fmla="*/ 1791 w 2594"/>
                <a:gd name="T97" fmla="*/ 821 h 1549"/>
                <a:gd name="T98" fmla="*/ 1854 w 2594"/>
                <a:gd name="T99" fmla="*/ 773 h 1549"/>
                <a:gd name="T100" fmla="*/ 1913 w 2594"/>
                <a:gd name="T101" fmla="*/ 723 h 1549"/>
                <a:gd name="T102" fmla="*/ 1993 w 2594"/>
                <a:gd name="T103" fmla="*/ 644 h 1549"/>
                <a:gd name="T104" fmla="*/ 2104 w 2594"/>
                <a:gd name="T105" fmla="*/ 533 h 1549"/>
                <a:gd name="T106" fmla="*/ 2166 w 2594"/>
                <a:gd name="T107" fmla="*/ 474 h 1549"/>
                <a:gd name="T108" fmla="*/ 2209 w 2594"/>
                <a:gd name="T109" fmla="*/ 433 h 1549"/>
                <a:gd name="T110" fmla="*/ 2344 w 2594"/>
                <a:gd name="T111" fmla="*/ 296 h 1549"/>
                <a:gd name="T112" fmla="*/ 2436 w 2594"/>
                <a:gd name="T113" fmla="*/ 205 h 1549"/>
                <a:gd name="T114" fmla="*/ 2505 w 2594"/>
                <a:gd name="T115" fmla="*/ 145 h 1549"/>
                <a:gd name="T116" fmla="*/ 2594 w 2594"/>
                <a:gd name="T117" fmla="*/ 0 h 1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594" h="1549">
                  <a:moveTo>
                    <a:pt x="2594" y="0"/>
                  </a:moveTo>
                  <a:lnTo>
                    <a:pt x="2594" y="0"/>
                  </a:lnTo>
                  <a:lnTo>
                    <a:pt x="2535" y="38"/>
                  </a:lnTo>
                  <a:lnTo>
                    <a:pt x="2465" y="85"/>
                  </a:lnTo>
                  <a:lnTo>
                    <a:pt x="2396" y="130"/>
                  </a:lnTo>
                  <a:lnTo>
                    <a:pt x="2367" y="148"/>
                  </a:lnTo>
                  <a:lnTo>
                    <a:pt x="2345" y="161"/>
                  </a:lnTo>
                  <a:lnTo>
                    <a:pt x="2345" y="161"/>
                  </a:lnTo>
                  <a:lnTo>
                    <a:pt x="2311" y="179"/>
                  </a:lnTo>
                  <a:lnTo>
                    <a:pt x="2279" y="196"/>
                  </a:lnTo>
                  <a:lnTo>
                    <a:pt x="2279" y="196"/>
                  </a:lnTo>
                  <a:lnTo>
                    <a:pt x="2186" y="260"/>
                  </a:lnTo>
                  <a:lnTo>
                    <a:pt x="2094" y="326"/>
                  </a:lnTo>
                  <a:lnTo>
                    <a:pt x="2094" y="326"/>
                  </a:lnTo>
                  <a:lnTo>
                    <a:pt x="2048" y="363"/>
                  </a:lnTo>
                  <a:lnTo>
                    <a:pt x="2003" y="399"/>
                  </a:lnTo>
                  <a:lnTo>
                    <a:pt x="1913" y="475"/>
                  </a:lnTo>
                  <a:lnTo>
                    <a:pt x="1866" y="513"/>
                  </a:lnTo>
                  <a:lnTo>
                    <a:pt x="1820" y="550"/>
                  </a:lnTo>
                  <a:lnTo>
                    <a:pt x="1773" y="586"/>
                  </a:lnTo>
                  <a:lnTo>
                    <a:pt x="1723" y="622"/>
                  </a:lnTo>
                  <a:lnTo>
                    <a:pt x="1723" y="622"/>
                  </a:lnTo>
                  <a:lnTo>
                    <a:pt x="1671" y="656"/>
                  </a:lnTo>
                  <a:lnTo>
                    <a:pt x="1619" y="689"/>
                  </a:lnTo>
                  <a:lnTo>
                    <a:pt x="1619" y="689"/>
                  </a:lnTo>
                  <a:lnTo>
                    <a:pt x="1564" y="723"/>
                  </a:lnTo>
                  <a:lnTo>
                    <a:pt x="1509" y="755"/>
                  </a:lnTo>
                  <a:lnTo>
                    <a:pt x="1453" y="786"/>
                  </a:lnTo>
                  <a:lnTo>
                    <a:pt x="1396" y="813"/>
                  </a:lnTo>
                  <a:lnTo>
                    <a:pt x="1337" y="839"/>
                  </a:lnTo>
                  <a:lnTo>
                    <a:pt x="1279" y="863"/>
                  </a:lnTo>
                  <a:lnTo>
                    <a:pt x="1220" y="885"/>
                  </a:lnTo>
                  <a:lnTo>
                    <a:pt x="1160" y="905"/>
                  </a:lnTo>
                  <a:lnTo>
                    <a:pt x="1099" y="924"/>
                  </a:lnTo>
                  <a:lnTo>
                    <a:pt x="1038" y="941"/>
                  </a:lnTo>
                  <a:lnTo>
                    <a:pt x="976" y="957"/>
                  </a:lnTo>
                  <a:lnTo>
                    <a:pt x="914" y="971"/>
                  </a:lnTo>
                  <a:lnTo>
                    <a:pt x="851" y="984"/>
                  </a:lnTo>
                  <a:lnTo>
                    <a:pt x="788" y="996"/>
                  </a:lnTo>
                  <a:lnTo>
                    <a:pt x="724" y="1006"/>
                  </a:lnTo>
                  <a:lnTo>
                    <a:pt x="661" y="1016"/>
                  </a:lnTo>
                  <a:lnTo>
                    <a:pt x="661" y="1016"/>
                  </a:lnTo>
                  <a:lnTo>
                    <a:pt x="606" y="1023"/>
                  </a:lnTo>
                  <a:lnTo>
                    <a:pt x="551" y="1030"/>
                  </a:lnTo>
                  <a:lnTo>
                    <a:pt x="551" y="1030"/>
                  </a:lnTo>
                  <a:lnTo>
                    <a:pt x="478" y="1038"/>
                  </a:lnTo>
                  <a:lnTo>
                    <a:pt x="404" y="1046"/>
                  </a:lnTo>
                  <a:lnTo>
                    <a:pt x="404" y="1046"/>
                  </a:lnTo>
                  <a:lnTo>
                    <a:pt x="345" y="1050"/>
                  </a:lnTo>
                  <a:lnTo>
                    <a:pt x="284" y="1053"/>
                  </a:lnTo>
                  <a:lnTo>
                    <a:pt x="223" y="1055"/>
                  </a:lnTo>
                  <a:lnTo>
                    <a:pt x="161" y="1057"/>
                  </a:lnTo>
                  <a:lnTo>
                    <a:pt x="161" y="1057"/>
                  </a:lnTo>
                  <a:lnTo>
                    <a:pt x="105" y="1209"/>
                  </a:lnTo>
                  <a:lnTo>
                    <a:pt x="105" y="1209"/>
                  </a:lnTo>
                  <a:lnTo>
                    <a:pt x="0" y="1549"/>
                  </a:lnTo>
                  <a:lnTo>
                    <a:pt x="20" y="1545"/>
                  </a:lnTo>
                  <a:lnTo>
                    <a:pt x="20" y="1545"/>
                  </a:lnTo>
                  <a:lnTo>
                    <a:pt x="211" y="1447"/>
                  </a:lnTo>
                  <a:lnTo>
                    <a:pt x="290" y="1408"/>
                  </a:lnTo>
                  <a:lnTo>
                    <a:pt x="328" y="1390"/>
                  </a:lnTo>
                  <a:lnTo>
                    <a:pt x="364" y="1374"/>
                  </a:lnTo>
                  <a:lnTo>
                    <a:pt x="401" y="1358"/>
                  </a:lnTo>
                  <a:lnTo>
                    <a:pt x="440" y="1343"/>
                  </a:lnTo>
                  <a:lnTo>
                    <a:pt x="480" y="1327"/>
                  </a:lnTo>
                  <a:lnTo>
                    <a:pt x="522" y="1313"/>
                  </a:lnTo>
                  <a:lnTo>
                    <a:pt x="566" y="1298"/>
                  </a:lnTo>
                  <a:lnTo>
                    <a:pt x="615" y="1284"/>
                  </a:lnTo>
                  <a:lnTo>
                    <a:pt x="668" y="1269"/>
                  </a:lnTo>
                  <a:lnTo>
                    <a:pt x="726" y="1254"/>
                  </a:lnTo>
                  <a:lnTo>
                    <a:pt x="726" y="1254"/>
                  </a:lnTo>
                  <a:lnTo>
                    <a:pt x="794" y="1238"/>
                  </a:lnTo>
                  <a:lnTo>
                    <a:pt x="867" y="1222"/>
                  </a:lnTo>
                  <a:lnTo>
                    <a:pt x="942" y="1204"/>
                  </a:lnTo>
                  <a:lnTo>
                    <a:pt x="1018" y="1186"/>
                  </a:lnTo>
                  <a:lnTo>
                    <a:pt x="1056" y="1175"/>
                  </a:lnTo>
                  <a:lnTo>
                    <a:pt x="1094" y="1164"/>
                  </a:lnTo>
                  <a:lnTo>
                    <a:pt x="1129" y="1154"/>
                  </a:lnTo>
                  <a:lnTo>
                    <a:pt x="1165" y="1141"/>
                  </a:lnTo>
                  <a:lnTo>
                    <a:pt x="1198" y="1128"/>
                  </a:lnTo>
                  <a:lnTo>
                    <a:pt x="1230" y="1113"/>
                  </a:lnTo>
                  <a:lnTo>
                    <a:pt x="1260" y="1098"/>
                  </a:lnTo>
                  <a:lnTo>
                    <a:pt x="1287" y="1080"/>
                  </a:lnTo>
                  <a:lnTo>
                    <a:pt x="1287" y="1080"/>
                  </a:lnTo>
                  <a:lnTo>
                    <a:pt x="1308" y="1067"/>
                  </a:lnTo>
                  <a:lnTo>
                    <a:pt x="1331" y="1055"/>
                  </a:lnTo>
                  <a:lnTo>
                    <a:pt x="1379" y="1032"/>
                  </a:lnTo>
                  <a:lnTo>
                    <a:pt x="1431" y="1009"/>
                  </a:lnTo>
                  <a:lnTo>
                    <a:pt x="1483" y="985"/>
                  </a:lnTo>
                  <a:lnTo>
                    <a:pt x="1536" y="963"/>
                  </a:lnTo>
                  <a:lnTo>
                    <a:pt x="1586" y="940"/>
                  </a:lnTo>
                  <a:lnTo>
                    <a:pt x="1635" y="916"/>
                  </a:lnTo>
                  <a:lnTo>
                    <a:pt x="1658" y="903"/>
                  </a:lnTo>
                  <a:lnTo>
                    <a:pt x="1680" y="891"/>
                  </a:lnTo>
                  <a:lnTo>
                    <a:pt x="1680" y="891"/>
                  </a:lnTo>
                  <a:lnTo>
                    <a:pt x="1719" y="868"/>
                  </a:lnTo>
                  <a:lnTo>
                    <a:pt x="1756" y="845"/>
                  </a:lnTo>
                  <a:lnTo>
                    <a:pt x="1791" y="821"/>
                  </a:lnTo>
                  <a:lnTo>
                    <a:pt x="1823" y="798"/>
                  </a:lnTo>
                  <a:lnTo>
                    <a:pt x="1854" y="773"/>
                  </a:lnTo>
                  <a:lnTo>
                    <a:pt x="1884" y="748"/>
                  </a:lnTo>
                  <a:lnTo>
                    <a:pt x="1913" y="723"/>
                  </a:lnTo>
                  <a:lnTo>
                    <a:pt x="1940" y="697"/>
                  </a:lnTo>
                  <a:lnTo>
                    <a:pt x="1993" y="644"/>
                  </a:lnTo>
                  <a:lnTo>
                    <a:pt x="2047" y="590"/>
                  </a:lnTo>
                  <a:lnTo>
                    <a:pt x="2104" y="533"/>
                  </a:lnTo>
                  <a:lnTo>
                    <a:pt x="2135" y="504"/>
                  </a:lnTo>
                  <a:lnTo>
                    <a:pt x="2166" y="474"/>
                  </a:lnTo>
                  <a:lnTo>
                    <a:pt x="2166" y="474"/>
                  </a:lnTo>
                  <a:lnTo>
                    <a:pt x="2209" y="433"/>
                  </a:lnTo>
                  <a:lnTo>
                    <a:pt x="2253" y="389"/>
                  </a:lnTo>
                  <a:lnTo>
                    <a:pt x="2344" y="296"/>
                  </a:lnTo>
                  <a:lnTo>
                    <a:pt x="2390" y="250"/>
                  </a:lnTo>
                  <a:lnTo>
                    <a:pt x="2436" y="205"/>
                  </a:lnTo>
                  <a:lnTo>
                    <a:pt x="2483" y="164"/>
                  </a:lnTo>
                  <a:lnTo>
                    <a:pt x="2505" y="145"/>
                  </a:lnTo>
                  <a:lnTo>
                    <a:pt x="2528" y="126"/>
                  </a:lnTo>
                  <a:lnTo>
                    <a:pt x="259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10BC8629-6D07-D33F-4CAD-BF444AB344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88" y="1691"/>
              <a:ext cx="530" cy="215"/>
            </a:xfrm>
            <a:custGeom>
              <a:avLst/>
              <a:gdLst>
                <a:gd name="T0" fmla="*/ 390 w 2118"/>
                <a:gd name="T1" fmla="*/ 834 h 861"/>
                <a:gd name="T2" fmla="*/ 254 w 2118"/>
                <a:gd name="T3" fmla="*/ 847 h 861"/>
                <a:gd name="T4" fmla="*/ 199 w 2118"/>
                <a:gd name="T5" fmla="*/ 851 h 861"/>
                <a:gd name="T6" fmla="*/ 87 w 2118"/>
                <a:gd name="T7" fmla="*/ 855 h 861"/>
                <a:gd name="T8" fmla="*/ 1 w 2118"/>
                <a:gd name="T9" fmla="*/ 858 h 861"/>
                <a:gd name="T10" fmla="*/ 0 w 2118"/>
                <a:gd name="T11" fmla="*/ 861 h 861"/>
                <a:gd name="T12" fmla="*/ 62 w 2118"/>
                <a:gd name="T13" fmla="*/ 859 h 861"/>
                <a:gd name="T14" fmla="*/ 184 w 2118"/>
                <a:gd name="T15" fmla="*/ 854 h 861"/>
                <a:gd name="T16" fmla="*/ 243 w 2118"/>
                <a:gd name="T17" fmla="*/ 850 h 861"/>
                <a:gd name="T18" fmla="*/ 390 w 2118"/>
                <a:gd name="T19" fmla="*/ 834 h 861"/>
                <a:gd name="T20" fmla="*/ 1458 w 2118"/>
                <a:gd name="T21" fmla="*/ 493 h 861"/>
                <a:gd name="T22" fmla="*/ 1347 w 2118"/>
                <a:gd name="T23" fmla="*/ 555 h 861"/>
                <a:gd name="T24" fmla="*/ 1233 w 2118"/>
                <a:gd name="T25" fmla="*/ 610 h 861"/>
                <a:gd name="T26" fmla="*/ 1117 w 2118"/>
                <a:gd name="T27" fmla="*/ 660 h 861"/>
                <a:gd name="T28" fmla="*/ 999 w 2118"/>
                <a:gd name="T29" fmla="*/ 703 h 861"/>
                <a:gd name="T30" fmla="*/ 878 w 2118"/>
                <a:gd name="T31" fmla="*/ 741 h 861"/>
                <a:gd name="T32" fmla="*/ 754 w 2118"/>
                <a:gd name="T33" fmla="*/ 772 h 861"/>
                <a:gd name="T34" fmla="*/ 628 w 2118"/>
                <a:gd name="T35" fmla="*/ 799 h 861"/>
                <a:gd name="T36" fmla="*/ 500 w 2118"/>
                <a:gd name="T37" fmla="*/ 820 h 861"/>
                <a:gd name="T38" fmla="*/ 563 w 2118"/>
                <a:gd name="T39" fmla="*/ 810 h 861"/>
                <a:gd name="T40" fmla="*/ 690 w 2118"/>
                <a:gd name="T41" fmla="*/ 788 h 861"/>
                <a:gd name="T42" fmla="*/ 815 w 2118"/>
                <a:gd name="T43" fmla="*/ 761 h 861"/>
                <a:gd name="T44" fmla="*/ 938 w 2118"/>
                <a:gd name="T45" fmla="*/ 728 h 861"/>
                <a:gd name="T46" fmla="*/ 1059 w 2118"/>
                <a:gd name="T47" fmla="*/ 689 h 861"/>
                <a:gd name="T48" fmla="*/ 1176 w 2118"/>
                <a:gd name="T49" fmla="*/ 643 h 861"/>
                <a:gd name="T50" fmla="*/ 1292 w 2118"/>
                <a:gd name="T51" fmla="*/ 590 h 861"/>
                <a:gd name="T52" fmla="*/ 1403 w 2118"/>
                <a:gd name="T53" fmla="*/ 527 h 861"/>
                <a:gd name="T54" fmla="*/ 2118 w 2118"/>
                <a:gd name="T55" fmla="*/ 0 h 861"/>
                <a:gd name="T56" fmla="*/ 2069 w 2118"/>
                <a:gd name="T57" fmla="*/ 31 h 861"/>
                <a:gd name="T58" fmla="*/ 1978 w 2118"/>
                <a:gd name="T59" fmla="*/ 95 h 861"/>
                <a:gd name="T60" fmla="*/ 1933 w 2118"/>
                <a:gd name="T61" fmla="*/ 130 h 861"/>
                <a:gd name="T62" fmla="*/ 2118 w 2118"/>
                <a:gd name="T63" fmla="*/ 0 h 8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18" h="861">
                  <a:moveTo>
                    <a:pt x="390" y="834"/>
                  </a:moveTo>
                  <a:lnTo>
                    <a:pt x="390" y="834"/>
                  </a:lnTo>
                  <a:lnTo>
                    <a:pt x="322" y="841"/>
                  </a:lnTo>
                  <a:lnTo>
                    <a:pt x="254" y="847"/>
                  </a:lnTo>
                  <a:lnTo>
                    <a:pt x="254" y="847"/>
                  </a:lnTo>
                  <a:lnTo>
                    <a:pt x="199" y="851"/>
                  </a:lnTo>
                  <a:lnTo>
                    <a:pt x="143" y="853"/>
                  </a:lnTo>
                  <a:lnTo>
                    <a:pt x="87" y="855"/>
                  </a:lnTo>
                  <a:lnTo>
                    <a:pt x="31" y="856"/>
                  </a:lnTo>
                  <a:lnTo>
                    <a:pt x="1" y="858"/>
                  </a:lnTo>
                  <a:lnTo>
                    <a:pt x="1" y="858"/>
                  </a:lnTo>
                  <a:lnTo>
                    <a:pt x="0" y="861"/>
                  </a:lnTo>
                  <a:lnTo>
                    <a:pt x="0" y="861"/>
                  </a:lnTo>
                  <a:lnTo>
                    <a:pt x="62" y="859"/>
                  </a:lnTo>
                  <a:lnTo>
                    <a:pt x="123" y="857"/>
                  </a:lnTo>
                  <a:lnTo>
                    <a:pt x="184" y="854"/>
                  </a:lnTo>
                  <a:lnTo>
                    <a:pt x="243" y="850"/>
                  </a:lnTo>
                  <a:lnTo>
                    <a:pt x="243" y="850"/>
                  </a:lnTo>
                  <a:lnTo>
                    <a:pt x="317" y="842"/>
                  </a:lnTo>
                  <a:lnTo>
                    <a:pt x="390" y="834"/>
                  </a:lnTo>
                  <a:close/>
                  <a:moveTo>
                    <a:pt x="1458" y="493"/>
                  </a:moveTo>
                  <a:lnTo>
                    <a:pt x="1458" y="493"/>
                  </a:lnTo>
                  <a:lnTo>
                    <a:pt x="1403" y="525"/>
                  </a:lnTo>
                  <a:lnTo>
                    <a:pt x="1347" y="555"/>
                  </a:lnTo>
                  <a:lnTo>
                    <a:pt x="1291" y="583"/>
                  </a:lnTo>
                  <a:lnTo>
                    <a:pt x="1233" y="610"/>
                  </a:lnTo>
                  <a:lnTo>
                    <a:pt x="1175" y="636"/>
                  </a:lnTo>
                  <a:lnTo>
                    <a:pt x="1117" y="660"/>
                  </a:lnTo>
                  <a:lnTo>
                    <a:pt x="1059" y="682"/>
                  </a:lnTo>
                  <a:lnTo>
                    <a:pt x="999" y="703"/>
                  </a:lnTo>
                  <a:lnTo>
                    <a:pt x="938" y="722"/>
                  </a:lnTo>
                  <a:lnTo>
                    <a:pt x="878" y="741"/>
                  </a:lnTo>
                  <a:lnTo>
                    <a:pt x="816" y="757"/>
                  </a:lnTo>
                  <a:lnTo>
                    <a:pt x="754" y="772"/>
                  </a:lnTo>
                  <a:lnTo>
                    <a:pt x="692" y="786"/>
                  </a:lnTo>
                  <a:lnTo>
                    <a:pt x="628" y="799"/>
                  </a:lnTo>
                  <a:lnTo>
                    <a:pt x="564" y="810"/>
                  </a:lnTo>
                  <a:lnTo>
                    <a:pt x="500" y="820"/>
                  </a:lnTo>
                  <a:lnTo>
                    <a:pt x="500" y="820"/>
                  </a:lnTo>
                  <a:lnTo>
                    <a:pt x="563" y="810"/>
                  </a:lnTo>
                  <a:lnTo>
                    <a:pt x="627" y="800"/>
                  </a:lnTo>
                  <a:lnTo>
                    <a:pt x="690" y="788"/>
                  </a:lnTo>
                  <a:lnTo>
                    <a:pt x="753" y="775"/>
                  </a:lnTo>
                  <a:lnTo>
                    <a:pt x="815" y="761"/>
                  </a:lnTo>
                  <a:lnTo>
                    <a:pt x="877" y="745"/>
                  </a:lnTo>
                  <a:lnTo>
                    <a:pt x="938" y="728"/>
                  </a:lnTo>
                  <a:lnTo>
                    <a:pt x="999" y="709"/>
                  </a:lnTo>
                  <a:lnTo>
                    <a:pt x="1059" y="689"/>
                  </a:lnTo>
                  <a:lnTo>
                    <a:pt x="1118" y="667"/>
                  </a:lnTo>
                  <a:lnTo>
                    <a:pt x="1176" y="643"/>
                  </a:lnTo>
                  <a:lnTo>
                    <a:pt x="1235" y="617"/>
                  </a:lnTo>
                  <a:lnTo>
                    <a:pt x="1292" y="590"/>
                  </a:lnTo>
                  <a:lnTo>
                    <a:pt x="1348" y="559"/>
                  </a:lnTo>
                  <a:lnTo>
                    <a:pt x="1403" y="527"/>
                  </a:lnTo>
                  <a:lnTo>
                    <a:pt x="1458" y="493"/>
                  </a:lnTo>
                  <a:close/>
                  <a:moveTo>
                    <a:pt x="2118" y="0"/>
                  </a:moveTo>
                  <a:lnTo>
                    <a:pt x="2118" y="0"/>
                  </a:lnTo>
                  <a:lnTo>
                    <a:pt x="2069" y="31"/>
                  </a:lnTo>
                  <a:lnTo>
                    <a:pt x="2023" y="63"/>
                  </a:lnTo>
                  <a:lnTo>
                    <a:pt x="1978" y="95"/>
                  </a:lnTo>
                  <a:lnTo>
                    <a:pt x="1933" y="130"/>
                  </a:lnTo>
                  <a:lnTo>
                    <a:pt x="1933" y="130"/>
                  </a:lnTo>
                  <a:lnTo>
                    <a:pt x="2025" y="64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3998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D0AA7B1E-7BFA-5491-7307-84FDFDD8E8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8" y="1900"/>
              <a:ext cx="98" cy="6"/>
            </a:xfrm>
            <a:custGeom>
              <a:avLst/>
              <a:gdLst>
                <a:gd name="T0" fmla="*/ 390 w 390"/>
                <a:gd name="T1" fmla="*/ 0 h 27"/>
                <a:gd name="T2" fmla="*/ 390 w 390"/>
                <a:gd name="T3" fmla="*/ 0 h 27"/>
                <a:gd name="T4" fmla="*/ 322 w 390"/>
                <a:gd name="T5" fmla="*/ 7 h 27"/>
                <a:gd name="T6" fmla="*/ 254 w 390"/>
                <a:gd name="T7" fmla="*/ 13 h 27"/>
                <a:gd name="T8" fmla="*/ 254 w 390"/>
                <a:gd name="T9" fmla="*/ 13 h 27"/>
                <a:gd name="T10" fmla="*/ 199 w 390"/>
                <a:gd name="T11" fmla="*/ 17 h 27"/>
                <a:gd name="T12" fmla="*/ 143 w 390"/>
                <a:gd name="T13" fmla="*/ 19 h 27"/>
                <a:gd name="T14" fmla="*/ 87 w 390"/>
                <a:gd name="T15" fmla="*/ 21 h 27"/>
                <a:gd name="T16" fmla="*/ 31 w 390"/>
                <a:gd name="T17" fmla="*/ 22 h 27"/>
                <a:gd name="T18" fmla="*/ 1 w 390"/>
                <a:gd name="T19" fmla="*/ 24 h 27"/>
                <a:gd name="T20" fmla="*/ 1 w 390"/>
                <a:gd name="T21" fmla="*/ 24 h 27"/>
                <a:gd name="T22" fmla="*/ 0 w 390"/>
                <a:gd name="T23" fmla="*/ 27 h 27"/>
                <a:gd name="T24" fmla="*/ 0 w 390"/>
                <a:gd name="T25" fmla="*/ 27 h 27"/>
                <a:gd name="T26" fmla="*/ 62 w 390"/>
                <a:gd name="T27" fmla="*/ 25 h 27"/>
                <a:gd name="T28" fmla="*/ 123 w 390"/>
                <a:gd name="T29" fmla="*/ 23 h 27"/>
                <a:gd name="T30" fmla="*/ 184 w 390"/>
                <a:gd name="T31" fmla="*/ 20 h 27"/>
                <a:gd name="T32" fmla="*/ 243 w 390"/>
                <a:gd name="T33" fmla="*/ 16 h 27"/>
                <a:gd name="T34" fmla="*/ 243 w 390"/>
                <a:gd name="T35" fmla="*/ 16 h 27"/>
                <a:gd name="T36" fmla="*/ 317 w 390"/>
                <a:gd name="T37" fmla="*/ 8 h 27"/>
                <a:gd name="T38" fmla="*/ 390 w 390"/>
                <a:gd name="T3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0" h="27">
                  <a:moveTo>
                    <a:pt x="390" y="0"/>
                  </a:moveTo>
                  <a:lnTo>
                    <a:pt x="390" y="0"/>
                  </a:lnTo>
                  <a:lnTo>
                    <a:pt x="322" y="7"/>
                  </a:lnTo>
                  <a:lnTo>
                    <a:pt x="254" y="13"/>
                  </a:lnTo>
                  <a:lnTo>
                    <a:pt x="254" y="13"/>
                  </a:lnTo>
                  <a:lnTo>
                    <a:pt x="199" y="17"/>
                  </a:lnTo>
                  <a:lnTo>
                    <a:pt x="143" y="19"/>
                  </a:lnTo>
                  <a:lnTo>
                    <a:pt x="87" y="21"/>
                  </a:lnTo>
                  <a:lnTo>
                    <a:pt x="31" y="22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62" y="25"/>
                  </a:lnTo>
                  <a:lnTo>
                    <a:pt x="123" y="23"/>
                  </a:lnTo>
                  <a:lnTo>
                    <a:pt x="184" y="20"/>
                  </a:lnTo>
                  <a:lnTo>
                    <a:pt x="243" y="16"/>
                  </a:lnTo>
                  <a:lnTo>
                    <a:pt x="243" y="16"/>
                  </a:lnTo>
                  <a:lnTo>
                    <a:pt x="317" y="8"/>
                  </a:lnTo>
                  <a:lnTo>
                    <a:pt x="39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086CC0F9-86BA-6328-751F-A8907AD337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3" y="1814"/>
              <a:ext cx="240" cy="82"/>
            </a:xfrm>
            <a:custGeom>
              <a:avLst/>
              <a:gdLst>
                <a:gd name="T0" fmla="*/ 958 w 958"/>
                <a:gd name="T1" fmla="*/ 0 h 327"/>
                <a:gd name="T2" fmla="*/ 958 w 958"/>
                <a:gd name="T3" fmla="*/ 0 h 327"/>
                <a:gd name="T4" fmla="*/ 903 w 958"/>
                <a:gd name="T5" fmla="*/ 32 h 327"/>
                <a:gd name="T6" fmla="*/ 847 w 958"/>
                <a:gd name="T7" fmla="*/ 62 h 327"/>
                <a:gd name="T8" fmla="*/ 791 w 958"/>
                <a:gd name="T9" fmla="*/ 90 h 327"/>
                <a:gd name="T10" fmla="*/ 733 w 958"/>
                <a:gd name="T11" fmla="*/ 117 h 327"/>
                <a:gd name="T12" fmla="*/ 675 w 958"/>
                <a:gd name="T13" fmla="*/ 143 h 327"/>
                <a:gd name="T14" fmla="*/ 617 w 958"/>
                <a:gd name="T15" fmla="*/ 167 h 327"/>
                <a:gd name="T16" fmla="*/ 559 w 958"/>
                <a:gd name="T17" fmla="*/ 189 h 327"/>
                <a:gd name="T18" fmla="*/ 499 w 958"/>
                <a:gd name="T19" fmla="*/ 210 h 327"/>
                <a:gd name="T20" fmla="*/ 438 w 958"/>
                <a:gd name="T21" fmla="*/ 229 h 327"/>
                <a:gd name="T22" fmla="*/ 378 w 958"/>
                <a:gd name="T23" fmla="*/ 248 h 327"/>
                <a:gd name="T24" fmla="*/ 316 w 958"/>
                <a:gd name="T25" fmla="*/ 264 h 327"/>
                <a:gd name="T26" fmla="*/ 254 w 958"/>
                <a:gd name="T27" fmla="*/ 279 h 327"/>
                <a:gd name="T28" fmla="*/ 192 w 958"/>
                <a:gd name="T29" fmla="*/ 293 h 327"/>
                <a:gd name="T30" fmla="*/ 128 w 958"/>
                <a:gd name="T31" fmla="*/ 306 h 327"/>
                <a:gd name="T32" fmla="*/ 64 w 958"/>
                <a:gd name="T33" fmla="*/ 317 h 327"/>
                <a:gd name="T34" fmla="*/ 0 w 958"/>
                <a:gd name="T35" fmla="*/ 327 h 327"/>
                <a:gd name="T36" fmla="*/ 0 w 958"/>
                <a:gd name="T37" fmla="*/ 327 h 327"/>
                <a:gd name="T38" fmla="*/ 63 w 958"/>
                <a:gd name="T39" fmla="*/ 317 h 327"/>
                <a:gd name="T40" fmla="*/ 127 w 958"/>
                <a:gd name="T41" fmla="*/ 307 h 327"/>
                <a:gd name="T42" fmla="*/ 190 w 958"/>
                <a:gd name="T43" fmla="*/ 295 h 327"/>
                <a:gd name="T44" fmla="*/ 253 w 958"/>
                <a:gd name="T45" fmla="*/ 282 h 327"/>
                <a:gd name="T46" fmla="*/ 315 w 958"/>
                <a:gd name="T47" fmla="*/ 268 h 327"/>
                <a:gd name="T48" fmla="*/ 377 w 958"/>
                <a:gd name="T49" fmla="*/ 252 h 327"/>
                <a:gd name="T50" fmla="*/ 438 w 958"/>
                <a:gd name="T51" fmla="*/ 235 h 327"/>
                <a:gd name="T52" fmla="*/ 499 w 958"/>
                <a:gd name="T53" fmla="*/ 216 h 327"/>
                <a:gd name="T54" fmla="*/ 559 w 958"/>
                <a:gd name="T55" fmla="*/ 196 h 327"/>
                <a:gd name="T56" fmla="*/ 618 w 958"/>
                <a:gd name="T57" fmla="*/ 174 h 327"/>
                <a:gd name="T58" fmla="*/ 676 w 958"/>
                <a:gd name="T59" fmla="*/ 150 h 327"/>
                <a:gd name="T60" fmla="*/ 735 w 958"/>
                <a:gd name="T61" fmla="*/ 124 h 327"/>
                <a:gd name="T62" fmla="*/ 792 w 958"/>
                <a:gd name="T63" fmla="*/ 97 h 327"/>
                <a:gd name="T64" fmla="*/ 848 w 958"/>
                <a:gd name="T65" fmla="*/ 66 h 327"/>
                <a:gd name="T66" fmla="*/ 903 w 958"/>
                <a:gd name="T67" fmla="*/ 34 h 327"/>
                <a:gd name="T68" fmla="*/ 958 w 958"/>
                <a:gd name="T69" fmla="*/ 0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58" h="327">
                  <a:moveTo>
                    <a:pt x="958" y="0"/>
                  </a:moveTo>
                  <a:lnTo>
                    <a:pt x="958" y="0"/>
                  </a:lnTo>
                  <a:lnTo>
                    <a:pt x="903" y="32"/>
                  </a:lnTo>
                  <a:lnTo>
                    <a:pt x="847" y="62"/>
                  </a:lnTo>
                  <a:lnTo>
                    <a:pt x="791" y="90"/>
                  </a:lnTo>
                  <a:lnTo>
                    <a:pt x="733" y="117"/>
                  </a:lnTo>
                  <a:lnTo>
                    <a:pt x="675" y="143"/>
                  </a:lnTo>
                  <a:lnTo>
                    <a:pt x="617" y="167"/>
                  </a:lnTo>
                  <a:lnTo>
                    <a:pt x="559" y="189"/>
                  </a:lnTo>
                  <a:lnTo>
                    <a:pt x="499" y="210"/>
                  </a:lnTo>
                  <a:lnTo>
                    <a:pt x="438" y="229"/>
                  </a:lnTo>
                  <a:lnTo>
                    <a:pt x="378" y="248"/>
                  </a:lnTo>
                  <a:lnTo>
                    <a:pt x="316" y="264"/>
                  </a:lnTo>
                  <a:lnTo>
                    <a:pt x="254" y="279"/>
                  </a:lnTo>
                  <a:lnTo>
                    <a:pt x="192" y="293"/>
                  </a:lnTo>
                  <a:lnTo>
                    <a:pt x="128" y="306"/>
                  </a:lnTo>
                  <a:lnTo>
                    <a:pt x="64" y="317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63" y="317"/>
                  </a:lnTo>
                  <a:lnTo>
                    <a:pt x="127" y="307"/>
                  </a:lnTo>
                  <a:lnTo>
                    <a:pt x="190" y="295"/>
                  </a:lnTo>
                  <a:lnTo>
                    <a:pt x="253" y="282"/>
                  </a:lnTo>
                  <a:lnTo>
                    <a:pt x="315" y="268"/>
                  </a:lnTo>
                  <a:lnTo>
                    <a:pt x="377" y="252"/>
                  </a:lnTo>
                  <a:lnTo>
                    <a:pt x="438" y="235"/>
                  </a:lnTo>
                  <a:lnTo>
                    <a:pt x="499" y="216"/>
                  </a:lnTo>
                  <a:lnTo>
                    <a:pt x="559" y="196"/>
                  </a:lnTo>
                  <a:lnTo>
                    <a:pt x="618" y="174"/>
                  </a:lnTo>
                  <a:lnTo>
                    <a:pt x="676" y="150"/>
                  </a:lnTo>
                  <a:lnTo>
                    <a:pt x="735" y="124"/>
                  </a:lnTo>
                  <a:lnTo>
                    <a:pt x="792" y="97"/>
                  </a:lnTo>
                  <a:lnTo>
                    <a:pt x="848" y="66"/>
                  </a:lnTo>
                  <a:lnTo>
                    <a:pt x="903" y="34"/>
                  </a:lnTo>
                  <a:lnTo>
                    <a:pt x="95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650C5401-ECF4-F422-E0CF-5B2311FCEE8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1" y="1691"/>
              <a:ext cx="47" cy="33"/>
            </a:xfrm>
            <a:custGeom>
              <a:avLst/>
              <a:gdLst>
                <a:gd name="T0" fmla="*/ 185 w 185"/>
                <a:gd name="T1" fmla="*/ 0 h 130"/>
                <a:gd name="T2" fmla="*/ 185 w 185"/>
                <a:gd name="T3" fmla="*/ 0 h 130"/>
                <a:gd name="T4" fmla="*/ 136 w 185"/>
                <a:gd name="T5" fmla="*/ 31 h 130"/>
                <a:gd name="T6" fmla="*/ 90 w 185"/>
                <a:gd name="T7" fmla="*/ 63 h 130"/>
                <a:gd name="T8" fmla="*/ 45 w 185"/>
                <a:gd name="T9" fmla="*/ 95 h 130"/>
                <a:gd name="T10" fmla="*/ 0 w 185"/>
                <a:gd name="T11" fmla="*/ 130 h 130"/>
                <a:gd name="T12" fmla="*/ 0 w 185"/>
                <a:gd name="T13" fmla="*/ 130 h 130"/>
                <a:gd name="T14" fmla="*/ 92 w 185"/>
                <a:gd name="T15" fmla="*/ 64 h 130"/>
                <a:gd name="T16" fmla="*/ 185 w 185"/>
                <a:gd name="T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5" h="130">
                  <a:moveTo>
                    <a:pt x="185" y="0"/>
                  </a:moveTo>
                  <a:lnTo>
                    <a:pt x="185" y="0"/>
                  </a:lnTo>
                  <a:lnTo>
                    <a:pt x="136" y="31"/>
                  </a:lnTo>
                  <a:lnTo>
                    <a:pt x="90" y="63"/>
                  </a:lnTo>
                  <a:lnTo>
                    <a:pt x="45" y="95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92" y="64"/>
                  </a:lnTo>
                  <a:lnTo>
                    <a:pt x="18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9960D933-B2E1-4B85-F91C-0BF9D9E5CD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6" y="134"/>
              <a:ext cx="121" cy="323"/>
            </a:xfrm>
            <a:custGeom>
              <a:avLst/>
              <a:gdLst>
                <a:gd name="T0" fmla="*/ 458 w 484"/>
                <a:gd name="T1" fmla="*/ 404 h 1292"/>
                <a:gd name="T2" fmla="*/ 396 w 484"/>
                <a:gd name="T3" fmla="*/ 513 h 1292"/>
                <a:gd name="T4" fmla="*/ 367 w 484"/>
                <a:gd name="T5" fmla="*/ 571 h 1292"/>
                <a:gd name="T6" fmla="*/ 340 w 484"/>
                <a:gd name="T7" fmla="*/ 653 h 1292"/>
                <a:gd name="T8" fmla="*/ 320 w 484"/>
                <a:gd name="T9" fmla="*/ 767 h 1292"/>
                <a:gd name="T10" fmla="*/ 298 w 484"/>
                <a:gd name="T11" fmla="*/ 958 h 1292"/>
                <a:gd name="T12" fmla="*/ 292 w 484"/>
                <a:gd name="T13" fmla="*/ 1115 h 1292"/>
                <a:gd name="T14" fmla="*/ 298 w 484"/>
                <a:gd name="T15" fmla="*/ 1287 h 1292"/>
                <a:gd name="T16" fmla="*/ 275 w 484"/>
                <a:gd name="T17" fmla="*/ 1248 h 1292"/>
                <a:gd name="T18" fmla="*/ 209 w 484"/>
                <a:gd name="T19" fmla="*/ 1174 h 1292"/>
                <a:gd name="T20" fmla="*/ 166 w 484"/>
                <a:gd name="T21" fmla="*/ 1112 h 1292"/>
                <a:gd name="T22" fmla="*/ 115 w 484"/>
                <a:gd name="T23" fmla="*/ 1025 h 1292"/>
                <a:gd name="T24" fmla="*/ 84 w 484"/>
                <a:gd name="T25" fmla="*/ 954 h 1292"/>
                <a:gd name="T26" fmla="*/ 50 w 484"/>
                <a:gd name="T27" fmla="*/ 859 h 1292"/>
                <a:gd name="T28" fmla="*/ 27 w 484"/>
                <a:gd name="T29" fmla="*/ 761 h 1292"/>
                <a:gd name="T30" fmla="*/ 17 w 484"/>
                <a:gd name="T31" fmla="*/ 687 h 1292"/>
                <a:gd name="T32" fmla="*/ 13 w 484"/>
                <a:gd name="T33" fmla="*/ 616 h 1292"/>
                <a:gd name="T34" fmla="*/ 17 w 484"/>
                <a:gd name="T35" fmla="*/ 543 h 1292"/>
                <a:gd name="T36" fmla="*/ 33 w 484"/>
                <a:gd name="T37" fmla="*/ 471 h 1292"/>
                <a:gd name="T38" fmla="*/ 75 w 484"/>
                <a:gd name="T39" fmla="*/ 346 h 1292"/>
                <a:gd name="T40" fmla="*/ 120 w 484"/>
                <a:gd name="T41" fmla="*/ 248 h 1292"/>
                <a:gd name="T42" fmla="*/ 173 w 484"/>
                <a:gd name="T43" fmla="*/ 157 h 1292"/>
                <a:gd name="T44" fmla="*/ 236 w 484"/>
                <a:gd name="T45" fmla="*/ 80 h 1292"/>
                <a:gd name="T46" fmla="*/ 281 w 484"/>
                <a:gd name="T47" fmla="*/ 44 h 1292"/>
                <a:gd name="T48" fmla="*/ 320 w 484"/>
                <a:gd name="T49" fmla="*/ 23 h 1292"/>
                <a:gd name="T50" fmla="*/ 369 w 484"/>
                <a:gd name="T51" fmla="*/ 13 h 1292"/>
                <a:gd name="T52" fmla="*/ 408 w 484"/>
                <a:gd name="T53" fmla="*/ 18 h 1292"/>
                <a:gd name="T54" fmla="*/ 437 w 484"/>
                <a:gd name="T55" fmla="*/ 27 h 1292"/>
                <a:gd name="T56" fmla="*/ 444 w 484"/>
                <a:gd name="T57" fmla="*/ 22 h 1292"/>
                <a:gd name="T58" fmla="*/ 440 w 484"/>
                <a:gd name="T59" fmla="*/ 16 h 1292"/>
                <a:gd name="T60" fmla="*/ 387 w 484"/>
                <a:gd name="T61" fmla="*/ 2 h 1292"/>
                <a:gd name="T62" fmla="*/ 331 w 484"/>
                <a:gd name="T63" fmla="*/ 6 h 1292"/>
                <a:gd name="T64" fmla="*/ 291 w 484"/>
                <a:gd name="T65" fmla="*/ 22 h 1292"/>
                <a:gd name="T66" fmla="*/ 243 w 484"/>
                <a:gd name="T67" fmla="*/ 55 h 1292"/>
                <a:gd name="T68" fmla="*/ 209 w 484"/>
                <a:gd name="T69" fmla="*/ 90 h 1292"/>
                <a:gd name="T70" fmla="*/ 148 w 484"/>
                <a:gd name="T71" fmla="*/ 172 h 1292"/>
                <a:gd name="T72" fmla="*/ 80 w 484"/>
                <a:gd name="T73" fmla="*/ 303 h 1292"/>
                <a:gd name="T74" fmla="*/ 42 w 484"/>
                <a:gd name="T75" fmla="*/ 402 h 1292"/>
                <a:gd name="T76" fmla="*/ 16 w 484"/>
                <a:gd name="T77" fmla="*/ 489 h 1292"/>
                <a:gd name="T78" fmla="*/ 2 w 484"/>
                <a:gd name="T79" fmla="*/ 561 h 1292"/>
                <a:gd name="T80" fmla="*/ 1 w 484"/>
                <a:gd name="T81" fmla="*/ 635 h 1292"/>
                <a:gd name="T82" fmla="*/ 6 w 484"/>
                <a:gd name="T83" fmla="*/ 711 h 1292"/>
                <a:gd name="T84" fmla="*/ 25 w 484"/>
                <a:gd name="T85" fmla="*/ 812 h 1292"/>
                <a:gd name="T86" fmla="*/ 54 w 484"/>
                <a:gd name="T87" fmla="*/ 911 h 1292"/>
                <a:gd name="T88" fmla="*/ 82 w 484"/>
                <a:gd name="T89" fmla="*/ 983 h 1292"/>
                <a:gd name="T90" fmla="*/ 128 w 484"/>
                <a:gd name="T91" fmla="*/ 1075 h 1292"/>
                <a:gd name="T92" fmla="*/ 169 w 484"/>
                <a:gd name="T93" fmla="*/ 1140 h 1292"/>
                <a:gd name="T94" fmla="*/ 231 w 484"/>
                <a:gd name="T95" fmla="*/ 1220 h 1292"/>
                <a:gd name="T96" fmla="*/ 283 w 484"/>
                <a:gd name="T97" fmla="*/ 1275 h 1292"/>
                <a:gd name="T98" fmla="*/ 308 w 484"/>
                <a:gd name="T99" fmla="*/ 1292 h 1292"/>
                <a:gd name="T100" fmla="*/ 311 w 484"/>
                <a:gd name="T101" fmla="*/ 1287 h 1292"/>
                <a:gd name="T102" fmla="*/ 305 w 484"/>
                <a:gd name="T103" fmla="*/ 1084 h 1292"/>
                <a:gd name="T104" fmla="*/ 310 w 484"/>
                <a:gd name="T105" fmla="*/ 981 h 1292"/>
                <a:gd name="T106" fmla="*/ 329 w 484"/>
                <a:gd name="T107" fmla="*/ 790 h 1292"/>
                <a:gd name="T108" fmla="*/ 348 w 484"/>
                <a:gd name="T109" fmla="*/ 677 h 1292"/>
                <a:gd name="T110" fmla="*/ 373 w 484"/>
                <a:gd name="T111" fmla="*/ 593 h 1292"/>
                <a:gd name="T112" fmla="*/ 401 w 484"/>
                <a:gd name="T113" fmla="*/ 532 h 1292"/>
                <a:gd name="T114" fmla="*/ 468 w 484"/>
                <a:gd name="T115" fmla="*/ 412 h 1292"/>
                <a:gd name="T116" fmla="*/ 484 w 484"/>
                <a:gd name="T117" fmla="*/ 365 h 1292"/>
                <a:gd name="T118" fmla="*/ 476 w 484"/>
                <a:gd name="T119" fmla="*/ 360 h 1292"/>
                <a:gd name="T120" fmla="*/ 471 w 484"/>
                <a:gd name="T121" fmla="*/ 364 h 1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84" h="1292">
                  <a:moveTo>
                    <a:pt x="471" y="364"/>
                  </a:moveTo>
                  <a:lnTo>
                    <a:pt x="471" y="364"/>
                  </a:lnTo>
                  <a:lnTo>
                    <a:pt x="465" y="385"/>
                  </a:lnTo>
                  <a:lnTo>
                    <a:pt x="458" y="404"/>
                  </a:lnTo>
                  <a:lnTo>
                    <a:pt x="449" y="422"/>
                  </a:lnTo>
                  <a:lnTo>
                    <a:pt x="439" y="442"/>
                  </a:lnTo>
                  <a:lnTo>
                    <a:pt x="418" y="477"/>
                  </a:lnTo>
                  <a:lnTo>
                    <a:pt x="396" y="513"/>
                  </a:lnTo>
                  <a:lnTo>
                    <a:pt x="396" y="513"/>
                  </a:lnTo>
                  <a:lnTo>
                    <a:pt x="385" y="532"/>
                  </a:lnTo>
                  <a:lnTo>
                    <a:pt x="376" y="552"/>
                  </a:lnTo>
                  <a:lnTo>
                    <a:pt x="367" y="571"/>
                  </a:lnTo>
                  <a:lnTo>
                    <a:pt x="360" y="592"/>
                  </a:lnTo>
                  <a:lnTo>
                    <a:pt x="352" y="612"/>
                  </a:lnTo>
                  <a:lnTo>
                    <a:pt x="346" y="633"/>
                  </a:lnTo>
                  <a:lnTo>
                    <a:pt x="340" y="653"/>
                  </a:lnTo>
                  <a:lnTo>
                    <a:pt x="336" y="675"/>
                  </a:lnTo>
                  <a:lnTo>
                    <a:pt x="336" y="675"/>
                  </a:lnTo>
                  <a:lnTo>
                    <a:pt x="327" y="720"/>
                  </a:lnTo>
                  <a:lnTo>
                    <a:pt x="320" y="767"/>
                  </a:lnTo>
                  <a:lnTo>
                    <a:pt x="308" y="859"/>
                  </a:lnTo>
                  <a:lnTo>
                    <a:pt x="308" y="859"/>
                  </a:lnTo>
                  <a:lnTo>
                    <a:pt x="303" y="908"/>
                  </a:lnTo>
                  <a:lnTo>
                    <a:pt x="298" y="958"/>
                  </a:lnTo>
                  <a:lnTo>
                    <a:pt x="295" y="1007"/>
                  </a:lnTo>
                  <a:lnTo>
                    <a:pt x="293" y="1057"/>
                  </a:lnTo>
                  <a:lnTo>
                    <a:pt x="293" y="1057"/>
                  </a:lnTo>
                  <a:lnTo>
                    <a:pt x="292" y="1115"/>
                  </a:lnTo>
                  <a:lnTo>
                    <a:pt x="292" y="1172"/>
                  </a:lnTo>
                  <a:lnTo>
                    <a:pt x="294" y="1230"/>
                  </a:lnTo>
                  <a:lnTo>
                    <a:pt x="298" y="1287"/>
                  </a:lnTo>
                  <a:lnTo>
                    <a:pt x="298" y="1287"/>
                  </a:lnTo>
                  <a:lnTo>
                    <a:pt x="310" y="1281"/>
                  </a:lnTo>
                  <a:lnTo>
                    <a:pt x="310" y="1281"/>
                  </a:lnTo>
                  <a:lnTo>
                    <a:pt x="292" y="1265"/>
                  </a:lnTo>
                  <a:lnTo>
                    <a:pt x="275" y="1248"/>
                  </a:lnTo>
                  <a:lnTo>
                    <a:pt x="257" y="1230"/>
                  </a:lnTo>
                  <a:lnTo>
                    <a:pt x="240" y="1211"/>
                  </a:lnTo>
                  <a:lnTo>
                    <a:pt x="225" y="1193"/>
                  </a:lnTo>
                  <a:lnTo>
                    <a:pt x="209" y="1174"/>
                  </a:lnTo>
                  <a:lnTo>
                    <a:pt x="195" y="1154"/>
                  </a:lnTo>
                  <a:lnTo>
                    <a:pt x="180" y="1134"/>
                  </a:lnTo>
                  <a:lnTo>
                    <a:pt x="180" y="1134"/>
                  </a:lnTo>
                  <a:lnTo>
                    <a:pt x="166" y="1112"/>
                  </a:lnTo>
                  <a:lnTo>
                    <a:pt x="153" y="1090"/>
                  </a:lnTo>
                  <a:lnTo>
                    <a:pt x="140" y="1069"/>
                  </a:lnTo>
                  <a:lnTo>
                    <a:pt x="127" y="1047"/>
                  </a:lnTo>
                  <a:lnTo>
                    <a:pt x="115" y="1025"/>
                  </a:lnTo>
                  <a:lnTo>
                    <a:pt x="104" y="1001"/>
                  </a:lnTo>
                  <a:lnTo>
                    <a:pt x="94" y="978"/>
                  </a:lnTo>
                  <a:lnTo>
                    <a:pt x="84" y="954"/>
                  </a:lnTo>
                  <a:lnTo>
                    <a:pt x="84" y="954"/>
                  </a:lnTo>
                  <a:lnTo>
                    <a:pt x="74" y="932"/>
                  </a:lnTo>
                  <a:lnTo>
                    <a:pt x="66" y="908"/>
                  </a:lnTo>
                  <a:lnTo>
                    <a:pt x="58" y="883"/>
                  </a:lnTo>
                  <a:lnTo>
                    <a:pt x="50" y="859"/>
                  </a:lnTo>
                  <a:lnTo>
                    <a:pt x="43" y="835"/>
                  </a:lnTo>
                  <a:lnTo>
                    <a:pt x="38" y="811"/>
                  </a:lnTo>
                  <a:lnTo>
                    <a:pt x="32" y="786"/>
                  </a:lnTo>
                  <a:lnTo>
                    <a:pt x="27" y="761"/>
                  </a:lnTo>
                  <a:lnTo>
                    <a:pt x="27" y="761"/>
                  </a:lnTo>
                  <a:lnTo>
                    <a:pt x="22" y="736"/>
                  </a:lnTo>
                  <a:lnTo>
                    <a:pt x="19" y="712"/>
                  </a:lnTo>
                  <a:lnTo>
                    <a:pt x="17" y="687"/>
                  </a:lnTo>
                  <a:lnTo>
                    <a:pt x="15" y="662"/>
                  </a:lnTo>
                  <a:lnTo>
                    <a:pt x="15" y="662"/>
                  </a:lnTo>
                  <a:lnTo>
                    <a:pt x="14" y="639"/>
                  </a:lnTo>
                  <a:lnTo>
                    <a:pt x="13" y="616"/>
                  </a:lnTo>
                  <a:lnTo>
                    <a:pt x="13" y="592"/>
                  </a:lnTo>
                  <a:lnTo>
                    <a:pt x="14" y="568"/>
                  </a:lnTo>
                  <a:lnTo>
                    <a:pt x="14" y="568"/>
                  </a:lnTo>
                  <a:lnTo>
                    <a:pt x="17" y="543"/>
                  </a:lnTo>
                  <a:lnTo>
                    <a:pt x="21" y="520"/>
                  </a:lnTo>
                  <a:lnTo>
                    <a:pt x="28" y="495"/>
                  </a:lnTo>
                  <a:lnTo>
                    <a:pt x="33" y="471"/>
                  </a:lnTo>
                  <a:lnTo>
                    <a:pt x="33" y="471"/>
                  </a:lnTo>
                  <a:lnTo>
                    <a:pt x="43" y="440"/>
                  </a:lnTo>
                  <a:lnTo>
                    <a:pt x="53" y="408"/>
                  </a:lnTo>
                  <a:lnTo>
                    <a:pt x="63" y="377"/>
                  </a:lnTo>
                  <a:lnTo>
                    <a:pt x="75" y="346"/>
                  </a:lnTo>
                  <a:lnTo>
                    <a:pt x="75" y="346"/>
                  </a:lnTo>
                  <a:lnTo>
                    <a:pt x="89" y="312"/>
                  </a:lnTo>
                  <a:lnTo>
                    <a:pt x="104" y="280"/>
                  </a:lnTo>
                  <a:lnTo>
                    <a:pt x="120" y="248"/>
                  </a:lnTo>
                  <a:lnTo>
                    <a:pt x="138" y="215"/>
                  </a:lnTo>
                  <a:lnTo>
                    <a:pt x="138" y="215"/>
                  </a:lnTo>
                  <a:lnTo>
                    <a:pt x="155" y="186"/>
                  </a:lnTo>
                  <a:lnTo>
                    <a:pt x="173" y="157"/>
                  </a:lnTo>
                  <a:lnTo>
                    <a:pt x="194" y="129"/>
                  </a:lnTo>
                  <a:lnTo>
                    <a:pt x="215" y="103"/>
                  </a:lnTo>
                  <a:lnTo>
                    <a:pt x="215" y="103"/>
                  </a:lnTo>
                  <a:lnTo>
                    <a:pt x="236" y="80"/>
                  </a:lnTo>
                  <a:lnTo>
                    <a:pt x="247" y="71"/>
                  </a:lnTo>
                  <a:lnTo>
                    <a:pt x="257" y="61"/>
                  </a:lnTo>
                  <a:lnTo>
                    <a:pt x="269" y="51"/>
                  </a:lnTo>
                  <a:lnTo>
                    <a:pt x="281" y="44"/>
                  </a:lnTo>
                  <a:lnTo>
                    <a:pt x="294" y="35"/>
                  </a:lnTo>
                  <a:lnTo>
                    <a:pt x="307" y="28"/>
                  </a:lnTo>
                  <a:lnTo>
                    <a:pt x="307" y="28"/>
                  </a:lnTo>
                  <a:lnTo>
                    <a:pt x="320" y="23"/>
                  </a:lnTo>
                  <a:lnTo>
                    <a:pt x="332" y="20"/>
                  </a:lnTo>
                  <a:lnTo>
                    <a:pt x="345" y="17"/>
                  </a:lnTo>
                  <a:lnTo>
                    <a:pt x="356" y="14"/>
                  </a:lnTo>
                  <a:lnTo>
                    <a:pt x="369" y="13"/>
                  </a:lnTo>
                  <a:lnTo>
                    <a:pt x="382" y="13"/>
                  </a:lnTo>
                  <a:lnTo>
                    <a:pt x="395" y="16"/>
                  </a:lnTo>
                  <a:lnTo>
                    <a:pt x="408" y="18"/>
                  </a:lnTo>
                  <a:lnTo>
                    <a:pt x="408" y="18"/>
                  </a:lnTo>
                  <a:lnTo>
                    <a:pt x="421" y="22"/>
                  </a:lnTo>
                  <a:lnTo>
                    <a:pt x="434" y="27"/>
                  </a:lnTo>
                  <a:lnTo>
                    <a:pt x="434" y="27"/>
                  </a:lnTo>
                  <a:lnTo>
                    <a:pt x="437" y="27"/>
                  </a:lnTo>
                  <a:lnTo>
                    <a:pt x="439" y="27"/>
                  </a:lnTo>
                  <a:lnTo>
                    <a:pt x="442" y="26"/>
                  </a:lnTo>
                  <a:lnTo>
                    <a:pt x="443" y="24"/>
                  </a:lnTo>
                  <a:lnTo>
                    <a:pt x="444" y="22"/>
                  </a:lnTo>
                  <a:lnTo>
                    <a:pt x="444" y="20"/>
                  </a:lnTo>
                  <a:lnTo>
                    <a:pt x="443" y="18"/>
                  </a:lnTo>
                  <a:lnTo>
                    <a:pt x="440" y="16"/>
                  </a:lnTo>
                  <a:lnTo>
                    <a:pt x="440" y="16"/>
                  </a:lnTo>
                  <a:lnTo>
                    <a:pt x="428" y="10"/>
                  </a:lnTo>
                  <a:lnTo>
                    <a:pt x="414" y="6"/>
                  </a:lnTo>
                  <a:lnTo>
                    <a:pt x="401" y="3"/>
                  </a:lnTo>
                  <a:lnTo>
                    <a:pt x="387" y="2"/>
                  </a:lnTo>
                  <a:lnTo>
                    <a:pt x="373" y="0"/>
                  </a:lnTo>
                  <a:lnTo>
                    <a:pt x="359" y="2"/>
                  </a:lnTo>
                  <a:lnTo>
                    <a:pt x="345" y="3"/>
                  </a:lnTo>
                  <a:lnTo>
                    <a:pt x="331" y="6"/>
                  </a:lnTo>
                  <a:lnTo>
                    <a:pt x="331" y="6"/>
                  </a:lnTo>
                  <a:lnTo>
                    <a:pt x="318" y="10"/>
                  </a:lnTo>
                  <a:lnTo>
                    <a:pt x="304" y="16"/>
                  </a:lnTo>
                  <a:lnTo>
                    <a:pt x="291" y="22"/>
                  </a:lnTo>
                  <a:lnTo>
                    <a:pt x="279" y="30"/>
                  </a:lnTo>
                  <a:lnTo>
                    <a:pt x="266" y="38"/>
                  </a:lnTo>
                  <a:lnTo>
                    <a:pt x="255" y="47"/>
                  </a:lnTo>
                  <a:lnTo>
                    <a:pt x="243" y="55"/>
                  </a:lnTo>
                  <a:lnTo>
                    <a:pt x="233" y="65"/>
                  </a:lnTo>
                  <a:lnTo>
                    <a:pt x="233" y="65"/>
                  </a:lnTo>
                  <a:lnTo>
                    <a:pt x="221" y="77"/>
                  </a:lnTo>
                  <a:lnTo>
                    <a:pt x="209" y="90"/>
                  </a:lnTo>
                  <a:lnTo>
                    <a:pt x="187" y="116"/>
                  </a:lnTo>
                  <a:lnTo>
                    <a:pt x="167" y="144"/>
                  </a:lnTo>
                  <a:lnTo>
                    <a:pt x="148" y="172"/>
                  </a:lnTo>
                  <a:lnTo>
                    <a:pt x="148" y="172"/>
                  </a:lnTo>
                  <a:lnTo>
                    <a:pt x="129" y="204"/>
                  </a:lnTo>
                  <a:lnTo>
                    <a:pt x="112" y="237"/>
                  </a:lnTo>
                  <a:lnTo>
                    <a:pt x="95" y="269"/>
                  </a:lnTo>
                  <a:lnTo>
                    <a:pt x="80" y="303"/>
                  </a:lnTo>
                  <a:lnTo>
                    <a:pt x="80" y="303"/>
                  </a:lnTo>
                  <a:lnTo>
                    <a:pt x="66" y="335"/>
                  </a:lnTo>
                  <a:lnTo>
                    <a:pt x="54" y="368"/>
                  </a:lnTo>
                  <a:lnTo>
                    <a:pt x="42" y="402"/>
                  </a:lnTo>
                  <a:lnTo>
                    <a:pt x="31" y="435"/>
                  </a:lnTo>
                  <a:lnTo>
                    <a:pt x="31" y="435"/>
                  </a:lnTo>
                  <a:lnTo>
                    <a:pt x="22" y="462"/>
                  </a:lnTo>
                  <a:lnTo>
                    <a:pt x="16" y="489"/>
                  </a:lnTo>
                  <a:lnTo>
                    <a:pt x="9" y="516"/>
                  </a:lnTo>
                  <a:lnTo>
                    <a:pt x="4" y="544"/>
                  </a:lnTo>
                  <a:lnTo>
                    <a:pt x="4" y="544"/>
                  </a:lnTo>
                  <a:lnTo>
                    <a:pt x="2" y="561"/>
                  </a:lnTo>
                  <a:lnTo>
                    <a:pt x="1" y="577"/>
                  </a:lnTo>
                  <a:lnTo>
                    <a:pt x="0" y="609"/>
                  </a:lnTo>
                  <a:lnTo>
                    <a:pt x="0" y="609"/>
                  </a:lnTo>
                  <a:lnTo>
                    <a:pt x="1" y="635"/>
                  </a:lnTo>
                  <a:lnTo>
                    <a:pt x="2" y="660"/>
                  </a:lnTo>
                  <a:lnTo>
                    <a:pt x="3" y="686"/>
                  </a:lnTo>
                  <a:lnTo>
                    <a:pt x="6" y="711"/>
                  </a:lnTo>
                  <a:lnTo>
                    <a:pt x="6" y="711"/>
                  </a:lnTo>
                  <a:lnTo>
                    <a:pt x="9" y="736"/>
                  </a:lnTo>
                  <a:lnTo>
                    <a:pt x="14" y="761"/>
                  </a:lnTo>
                  <a:lnTo>
                    <a:pt x="18" y="787"/>
                  </a:lnTo>
                  <a:lnTo>
                    <a:pt x="25" y="812"/>
                  </a:lnTo>
                  <a:lnTo>
                    <a:pt x="30" y="837"/>
                  </a:lnTo>
                  <a:lnTo>
                    <a:pt x="38" y="862"/>
                  </a:lnTo>
                  <a:lnTo>
                    <a:pt x="45" y="886"/>
                  </a:lnTo>
                  <a:lnTo>
                    <a:pt x="54" y="911"/>
                  </a:lnTo>
                  <a:lnTo>
                    <a:pt x="54" y="911"/>
                  </a:lnTo>
                  <a:lnTo>
                    <a:pt x="62" y="935"/>
                  </a:lnTo>
                  <a:lnTo>
                    <a:pt x="72" y="959"/>
                  </a:lnTo>
                  <a:lnTo>
                    <a:pt x="82" y="983"/>
                  </a:lnTo>
                  <a:lnTo>
                    <a:pt x="92" y="1006"/>
                  </a:lnTo>
                  <a:lnTo>
                    <a:pt x="103" y="1029"/>
                  </a:lnTo>
                  <a:lnTo>
                    <a:pt x="115" y="1053"/>
                  </a:lnTo>
                  <a:lnTo>
                    <a:pt x="128" y="1075"/>
                  </a:lnTo>
                  <a:lnTo>
                    <a:pt x="141" y="1097"/>
                  </a:lnTo>
                  <a:lnTo>
                    <a:pt x="141" y="1097"/>
                  </a:lnTo>
                  <a:lnTo>
                    <a:pt x="155" y="1118"/>
                  </a:lnTo>
                  <a:lnTo>
                    <a:pt x="169" y="1140"/>
                  </a:lnTo>
                  <a:lnTo>
                    <a:pt x="183" y="1161"/>
                  </a:lnTo>
                  <a:lnTo>
                    <a:pt x="199" y="1181"/>
                  </a:lnTo>
                  <a:lnTo>
                    <a:pt x="214" y="1200"/>
                  </a:lnTo>
                  <a:lnTo>
                    <a:pt x="231" y="1220"/>
                  </a:lnTo>
                  <a:lnTo>
                    <a:pt x="248" y="1239"/>
                  </a:lnTo>
                  <a:lnTo>
                    <a:pt x="265" y="1258"/>
                  </a:lnTo>
                  <a:lnTo>
                    <a:pt x="265" y="1258"/>
                  </a:lnTo>
                  <a:lnTo>
                    <a:pt x="283" y="1275"/>
                  </a:lnTo>
                  <a:lnTo>
                    <a:pt x="300" y="1291"/>
                  </a:lnTo>
                  <a:lnTo>
                    <a:pt x="300" y="1291"/>
                  </a:lnTo>
                  <a:lnTo>
                    <a:pt x="304" y="1292"/>
                  </a:lnTo>
                  <a:lnTo>
                    <a:pt x="308" y="1292"/>
                  </a:lnTo>
                  <a:lnTo>
                    <a:pt x="310" y="1290"/>
                  </a:lnTo>
                  <a:lnTo>
                    <a:pt x="311" y="1289"/>
                  </a:lnTo>
                  <a:lnTo>
                    <a:pt x="311" y="1287"/>
                  </a:lnTo>
                  <a:lnTo>
                    <a:pt x="311" y="1287"/>
                  </a:lnTo>
                  <a:lnTo>
                    <a:pt x="308" y="1236"/>
                  </a:lnTo>
                  <a:lnTo>
                    <a:pt x="305" y="1185"/>
                  </a:lnTo>
                  <a:lnTo>
                    <a:pt x="305" y="1135"/>
                  </a:lnTo>
                  <a:lnTo>
                    <a:pt x="305" y="1084"/>
                  </a:lnTo>
                  <a:lnTo>
                    <a:pt x="305" y="1084"/>
                  </a:lnTo>
                  <a:lnTo>
                    <a:pt x="307" y="1033"/>
                  </a:lnTo>
                  <a:lnTo>
                    <a:pt x="310" y="981"/>
                  </a:lnTo>
                  <a:lnTo>
                    <a:pt x="310" y="981"/>
                  </a:lnTo>
                  <a:lnTo>
                    <a:pt x="313" y="932"/>
                  </a:lnTo>
                  <a:lnTo>
                    <a:pt x="319" y="882"/>
                  </a:lnTo>
                  <a:lnTo>
                    <a:pt x="319" y="882"/>
                  </a:lnTo>
                  <a:lnTo>
                    <a:pt x="329" y="790"/>
                  </a:lnTo>
                  <a:lnTo>
                    <a:pt x="336" y="744"/>
                  </a:lnTo>
                  <a:lnTo>
                    <a:pt x="343" y="699"/>
                  </a:lnTo>
                  <a:lnTo>
                    <a:pt x="343" y="699"/>
                  </a:lnTo>
                  <a:lnTo>
                    <a:pt x="348" y="677"/>
                  </a:lnTo>
                  <a:lnTo>
                    <a:pt x="353" y="656"/>
                  </a:lnTo>
                  <a:lnTo>
                    <a:pt x="359" y="634"/>
                  </a:lnTo>
                  <a:lnTo>
                    <a:pt x="365" y="613"/>
                  </a:lnTo>
                  <a:lnTo>
                    <a:pt x="373" y="593"/>
                  </a:lnTo>
                  <a:lnTo>
                    <a:pt x="381" y="572"/>
                  </a:lnTo>
                  <a:lnTo>
                    <a:pt x="390" y="552"/>
                  </a:lnTo>
                  <a:lnTo>
                    <a:pt x="401" y="532"/>
                  </a:lnTo>
                  <a:lnTo>
                    <a:pt x="401" y="532"/>
                  </a:lnTo>
                  <a:lnTo>
                    <a:pt x="424" y="493"/>
                  </a:lnTo>
                  <a:lnTo>
                    <a:pt x="448" y="453"/>
                  </a:lnTo>
                  <a:lnTo>
                    <a:pt x="459" y="432"/>
                  </a:lnTo>
                  <a:lnTo>
                    <a:pt x="468" y="412"/>
                  </a:lnTo>
                  <a:lnTo>
                    <a:pt x="477" y="390"/>
                  </a:lnTo>
                  <a:lnTo>
                    <a:pt x="484" y="367"/>
                  </a:lnTo>
                  <a:lnTo>
                    <a:pt x="484" y="367"/>
                  </a:lnTo>
                  <a:lnTo>
                    <a:pt x="484" y="365"/>
                  </a:lnTo>
                  <a:lnTo>
                    <a:pt x="482" y="362"/>
                  </a:lnTo>
                  <a:lnTo>
                    <a:pt x="480" y="361"/>
                  </a:lnTo>
                  <a:lnTo>
                    <a:pt x="478" y="360"/>
                  </a:lnTo>
                  <a:lnTo>
                    <a:pt x="476" y="360"/>
                  </a:lnTo>
                  <a:lnTo>
                    <a:pt x="474" y="360"/>
                  </a:lnTo>
                  <a:lnTo>
                    <a:pt x="472" y="362"/>
                  </a:lnTo>
                  <a:lnTo>
                    <a:pt x="471" y="364"/>
                  </a:lnTo>
                  <a:lnTo>
                    <a:pt x="471" y="3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D3B06C4D-B276-33B6-DDFF-287950D0CE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3" y="0"/>
              <a:ext cx="551" cy="260"/>
            </a:xfrm>
            <a:custGeom>
              <a:avLst/>
              <a:gdLst>
                <a:gd name="T0" fmla="*/ 18 w 2208"/>
                <a:gd name="T1" fmla="*/ 537 h 1041"/>
                <a:gd name="T2" fmla="*/ 50 w 2208"/>
                <a:gd name="T3" fmla="*/ 460 h 1041"/>
                <a:gd name="T4" fmla="*/ 105 w 2208"/>
                <a:gd name="T5" fmla="*/ 373 h 1041"/>
                <a:gd name="T6" fmla="*/ 148 w 2208"/>
                <a:gd name="T7" fmla="*/ 322 h 1041"/>
                <a:gd name="T8" fmla="*/ 227 w 2208"/>
                <a:gd name="T9" fmla="*/ 243 h 1041"/>
                <a:gd name="T10" fmla="*/ 314 w 2208"/>
                <a:gd name="T11" fmla="*/ 174 h 1041"/>
                <a:gd name="T12" fmla="*/ 376 w 2208"/>
                <a:gd name="T13" fmla="*/ 134 h 1041"/>
                <a:gd name="T14" fmla="*/ 468 w 2208"/>
                <a:gd name="T15" fmla="*/ 86 h 1041"/>
                <a:gd name="T16" fmla="*/ 517 w 2208"/>
                <a:gd name="T17" fmla="*/ 67 h 1041"/>
                <a:gd name="T18" fmla="*/ 606 w 2208"/>
                <a:gd name="T19" fmla="*/ 44 h 1041"/>
                <a:gd name="T20" fmla="*/ 689 w 2208"/>
                <a:gd name="T21" fmla="*/ 31 h 1041"/>
                <a:gd name="T22" fmla="*/ 829 w 2208"/>
                <a:gd name="T23" fmla="*/ 17 h 1041"/>
                <a:gd name="T24" fmla="*/ 970 w 2208"/>
                <a:gd name="T25" fmla="*/ 13 h 1041"/>
                <a:gd name="T26" fmla="*/ 1064 w 2208"/>
                <a:gd name="T27" fmla="*/ 16 h 1041"/>
                <a:gd name="T28" fmla="*/ 1205 w 2208"/>
                <a:gd name="T29" fmla="*/ 29 h 1041"/>
                <a:gd name="T30" fmla="*/ 1345 w 2208"/>
                <a:gd name="T31" fmla="*/ 52 h 1041"/>
                <a:gd name="T32" fmla="*/ 1426 w 2208"/>
                <a:gd name="T33" fmla="*/ 69 h 1041"/>
                <a:gd name="T34" fmla="*/ 1528 w 2208"/>
                <a:gd name="T35" fmla="*/ 100 h 1041"/>
                <a:gd name="T36" fmla="*/ 1626 w 2208"/>
                <a:gd name="T37" fmla="*/ 142 h 1041"/>
                <a:gd name="T38" fmla="*/ 1684 w 2208"/>
                <a:gd name="T39" fmla="*/ 176 h 1041"/>
                <a:gd name="T40" fmla="*/ 1756 w 2208"/>
                <a:gd name="T41" fmla="*/ 231 h 1041"/>
                <a:gd name="T42" fmla="*/ 1821 w 2208"/>
                <a:gd name="T43" fmla="*/ 292 h 1041"/>
                <a:gd name="T44" fmla="*/ 1879 w 2208"/>
                <a:gd name="T45" fmla="*/ 362 h 1041"/>
                <a:gd name="T46" fmla="*/ 1930 w 2208"/>
                <a:gd name="T47" fmla="*/ 436 h 1041"/>
                <a:gd name="T48" fmla="*/ 1975 w 2208"/>
                <a:gd name="T49" fmla="*/ 515 h 1041"/>
                <a:gd name="T50" fmla="*/ 2030 w 2208"/>
                <a:gd name="T51" fmla="*/ 629 h 1041"/>
                <a:gd name="T52" fmla="*/ 2126 w 2208"/>
                <a:gd name="T53" fmla="*/ 862 h 1041"/>
                <a:gd name="T54" fmla="*/ 2172 w 2208"/>
                <a:gd name="T55" fmla="*/ 980 h 1041"/>
                <a:gd name="T56" fmla="*/ 2198 w 2208"/>
                <a:gd name="T57" fmla="*/ 1040 h 1041"/>
                <a:gd name="T58" fmla="*/ 2205 w 2208"/>
                <a:gd name="T59" fmla="*/ 1041 h 1041"/>
                <a:gd name="T60" fmla="*/ 2208 w 2208"/>
                <a:gd name="T61" fmla="*/ 1035 h 1041"/>
                <a:gd name="T62" fmla="*/ 2183 w 2208"/>
                <a:gd name="T63" fmla="*/ 972 h 1041"/>
                <a:gd name="T64" fmla="*/ 2087 w 2208"/>
                <a:gd name="T65" fmla="*/ 730 h 1041"/>
                <a:gd name="T66" fmla="*/ 2009 w 2208"/>
                <a:gd name="T67" fmla="*/ 551 h 1041"/>
                <a:gd name="T68" fmla="*/ 1965 w 2208"/>
                <a:gd name="T69" fmla="*/ 471 h 1041"/>
                <a:gd name="T70" fmla="*/ 1917 w 2208"/>
                <a:gd name="T71" fmla="*/ 393 h 1041"/>
                <a:gd name="T72" fmla="*/ 1863 w 2208"/>
                <a:gd name="T73" fmla="*/ 321 h 1041"/>
                <a:gd name="T74" fmla="*/ 1802 w 2208"/>
                <a:gd name="T75" fmla="*/ 254 h 1041"/>
                <a:gd name="T76" fmla="*/ 1732 w 2208"/>
                <a:gd name="T77" fmla="*/ 194 h 1041"/>
                <a:gd name="T78" fmla="*/ 1679 w 2208"/>
                <a:gd name="T79" fmla="*/ 158 h 1041"/>
                <a:gd name="T80" fmla="*/ 1589 w 2208"/>
                <a:gd name="T81" fmla="*/ 110 h 1041"/>
                <a:gd name="T82" fmla="*/ 1495 w 2208"/>
                <a:gd name="T83" fmla="*/ 74 h 1041"/>
                <a:gd name="T84" fmla="*/ 1418 w 2208"/>
                <a:gd name="T85" fmla="*/ 54 h 1041"/>
                <a:gd name="T86" fmla="*/ 1280 w 2208"/>
                <a:gd name="T87" fmla="*/ 26 h 1041"/>
                <a:gd name="T88" fmla="*/ 1141 w 2208"/>
                <a:gd name="T89" fmla="*/ 9 h 1041"/>
                <a:gd name="T90" fmla="*/ 1047 w 2208"/>
                <a:gd name="T91" fmla="*/ 2 h 1041"/>
                <a:gd name="T92" fmla="*/ 905 w 2208"/>
                <a:gd name="T93" fmla="*/ 1 h 1041"/>
                <a:gd name="T94" fmla="*/ 763 w 2208"/>
                <a:gd name="T95" fmla="*/ 10 h 1041"/>
                <a:gd name="T96" fmla="*/ 674 w 2208"/>
                <a:gd name="T97" fmla="*/ 19 h 1041"/>
                <a:gd name="T98" fmla="*/ 569 w 2208"/>
                <a:gd name="T99" fmla="*/ 38 h 1041"/>
                <a:gd name="T100" fmla="*/ 516 w 2208"/>
                <a:gd name="T101" fmla="*/ 53 h 1041"/>
                <a:gd name="T102" fmla="*/ 423 w 2208"/>
                <a:gd name="T103" fmla="*/ 93 h 1041"/>
                <a:gd name="T104" fmla="*/ 358 w 2208"/>
                <a:gd name="T105" fmla="*/ 128 h 1041"/>
                <a:gd name="T106" fmla="*/ 267 w 2208"/>
                <a:gd name="T107" fmla="*/ 192 h 1041"/>
                <a:gd name="T108" fmla="*/ 185 w 2208"/>
                <a:gd name="T109" fmla="*/ 264 h 1041"/>
                <a:gd name="T110" fmla="*/ 136 w 2208"/>
                <a:gd name="T111" fmla="*/ 315 h 1041"/>
                <a:gd name="T112" fmla="*/ 70 w 2208"/>
                <a:gd name="T113" fmla="*/ 399 h 1041"/>
                <a:gd name="T114" fmla="*/ 20 w 2208"/>
                <a:gd name="T115" fmla="*/ 493 h 1041"/>
                <a:gd name="T116" fmla="*/ 0 w 2208"/>
                <a:gd name="T117" fmla="*/ 550 h 1041"/>
                <a:gd name="T118" fmla="*/ 1 w 2208"/>
                <a:gd name="T119" fmla="*/ 555 h 1041"/>
                <a:gd name="T120" fmla="*/ 8 w 2208"/>
                <a:gd name="T121" fmla="*/ 558 h 1041"/>
                <a:gd name="T122" fmla="*/ 13 w 2208"/>
                <a:gd name="T123" fmla="*/ 554 h 1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08" h="1041">
                  <a:moveTo>
                    <a:pt x="13" y="554"/>
                  </a:moveTo>
                  <a:lnTo>
                    <a:pt x="13" y="554"/>
                  </a:lnTo>
                  <a:lnTo>
                    <a:pt x="18" y="537"/>
                  </a:lnTo>
                  <a:lnTo>
                    <a:pt x="23" y="521"/>
                  </a:lnTo>
                  <a:lnTo>
                    <a:pt x="36" y="490"/>
                  </a:lnTo>
                  <a:lnTo>
                    <a:pt x="50" y="460"/>
                  </a:lnTo>
                  <a:lnTo>
                    <a:pt x="67" y="430"/>
                  </a:lnTo>
                  <a:lnTo>
                    <a:pt x="85" y="401"/>
                  </a:lnTo>
                  <a:lnTo>
                    <a:pt x="105" y="373"/>
                  </a:lnTo>
                  <a:lnTo>
                    <a:pt x="126" y="346"/>
                  </a:lnTo>
                  <a:lnTo>
                    <a:pt x="148" y="322"/>
                  </a:lnTo>
                  <a:lnTo>
                    <a:pt x="148" y="322"/>
                  </a:lnTo>
                  <a:lnTo>
                    <a:pt x="174" y="295"/>
                  </a:lnTo>
                  <a:lnTo>
                    <a:pt x="200" y="268"/>
                  </a:lnTo>
                  <a:lnTo>
                    <a:pt x="227" y="243"/>
                  </a:lnTo>
                  <a:lnTo>
                    <a:pt x="255" y="219"/>
                  </a:lnTo>
                  <a:lnTo>
                    <a:pt x="284" y="195"/>
                  </a:lnTo>
                  <a:lnTo>
                    <a:pt x="314" y="174"/>
                  </a:lnTo>
                  <a:lnTo>
                    <a:pt x="345" y="153"/>
                  </a:lnTo>
                  <a:lnTo>
                    <a:pt x="376" y="134"/>
                  </a:lnTo>
                  <a:lnTo>
                    <a:pt x="376" y="134"/>
                  </a:lnTo>
                  <a:lnTo>
                    <a:pt x="406" y="117"/>
                  </a:lnTo>
                  <a:lnTo>
                    <a:pt x="437" y="100"/>
                  </a:lnTo>
                  <a:lnTo>
                    <a:pt x="468" y="86"/>
                  </a:lnTo>
                  <a:lnTo>
                    <a:pt x="500" y="72"/>
                  </a:lnTo>
                  <a:lnTo>
                    <a:pt x="500" y="72"/>
                  </a:lnTo>
                  <a:lnTo>
                    <a:pt x="517" y="67"/>
                  </a:lnTo>
                  <a:lnTo>
                    <a:pt x="535" y="62"/>
                  </a:lnTo>
                  <a:lnTo>
                    <a:pt x="570" y="52"/>
                  </a:lnTo>
                  <a:lnTo>
                    <a:pt x="606" y="44"/>
                  </a:lnTo>
                  <a:lnTo>
                    <a:pt x="642" y="38"/>
                  </a:lnTo>
                  <a:lnTo>
                    <a:pt x="642" y="38"/>
                  </a:lnTo>
                  <a:lnTo>
                    <a:pt x="689" y="31"/>
                  </a:lnTo>
                  <a:lnTo>
                    <a:pt x="735" y="25"/>
                  </a:lnTo>
                  <a:lnTo>
                    <a:pt x="782" y="21"/>
                  </a:lnTo>
                  <a:lnTo>
                    <a:pt x="829" y="17"/>
                  </a:lnTo>
                  <a:lnTo>
                    <a:pt x="876" y="14"/>
                  </a:lnTo>
                  <a:lnTo>
                    <a:pt x="923" y="13"/>
                  </a:lnTo>
                  <a:lnTo>
                    <a:pt x="970" y="13"/>
                  </a:lnTo>
                  <a:lnTo>
                    <a:pt x="1016" y="14"/>
                  </a:lnTo>
                  <a:lnTo>
                    <a:pt x="1016" y="14"/>
                  </a:lnTo>
                  <a:lnTo>
                    <a:pt x="1064" y="16"/>
                  </a:lnTo>
                  <a:lnTo>
                    <a:pt x="1111" y="19"/>
                  </a:lnTo>
                  <a:lnTo>
                    <a:pt x="1158" y="24"/>
                  </a:lnTo>
                  <a:lnTo>
                    <a:pt x="1205" y="29"/>
                  </a:lnTo>
                  <a:lnTo>
                    <a:pt x="1251" y="36"/>
                  </a:lnTo>
                  <a:lnTo>
                    <a:pt x="1299" y="43"/>
                  </a:lnTo>
                  <a:lnTo>
                    <a:pt x="1345" y="52"/>
                  </a:lnTo>
                  <a:lnTo>
                    <a:pt x="1391" y="62"/>
                  </a:lnTo>
                  <a:lnTo>
                    <a:pt x="1391" y="62"/>
                  </a:lnTo>
                  <a:lnTo>
                    <a:pt x="1426" y="69"/>
                  </a:lnTo>
                  <a:lnTo>
                    <a:pt x="1460" y="79"/>
                  </a:lnTo>
                  <a:lnTo>
                    <a:pt x="1495" y="88"/>
                  </a:lnTo>
                  <a:lnTo>
                    <a:pt x="1528" y="100"/>
                  </a:lnTo>
                  <a:lnTo>
                    <a:pt x="1561" y="113"/>
                  </a:lnTo>
                  <a:lnTo>
                    <a:pt x="1595" y="127"/>
                  </a:lnTo>
                  <a:lnTo>
                    <a:pt x="1626" y="142"/>
                  </a:lnTo>
                  <a:lnTo>
                    <a:pt x="1658" y="161"/>
                  </a:lnTo>
                  <a:lnTo>
                    <a:pt x="1658" y="161"/>
                  </a:lnTo>
                  <a:lnTo>
                    <a:pt x="1684" y="176"/>
                  </a:lnTo>
                  <a:lnTo>
                    <a:pt x="1709" y="193"/>
                  </a:lnTo>
                  <a:lnTo>
                    <a:pt x="1733" y="212"/>
                  </a:lnTo>
                  <a:lnTo>
                    <a:pt x="1756" y="231"/>
                  </a:lnTo>
                  <a:lnTo>
                    <a:pt x="1779" y="250"/>
                  </a:lnTo>
                  <a:lnTo>
                    <a:pt x="1801" y="271"/>
                  </a:lnTo>
                  <a:lnTo>
                    <a:pt x="1821" y="292"/>
                  </a:lnTo>
                  <a:lnTo>
                    <a:pt x="1842" y="315"/>
                  </a:lnTo>
                  <a:lnTo>
                    <a:pt x="1861" y="338"/>
                  </a:lnTo>
                  <a:lnTo>
                    <a:pt x="1879" y="362"/>
                  </a:lnTo>
                  <a:lnTo>
                    <a:pt x="1896" y="386"/>
                  </a:lnTo>
                  <a:lnTo>
                    <a:pt x="1914" y="411"/>
                  </a:lnTo>
                  <a:lnTo>
                    <a:pt x="1930" y="436"/>
                  </a:lnTo>
                  <a:lnTo>
                    <a:pt x="1946" y="462"/>
                  </a:lnTo>
                  <a:lnTo>
                    <a:pt x="1961" y="489"/>
                  </a:lnTo>
                  <a:lnTo>
                    <a:pt x="1975" y="515"/>
                  </a:lnTo>
                  <a:lnTo>
                    <a:pt x="1975" y="515"/>
                  </a:lnTo>
                  <a:lnTo>
                    <a:pt x="2004" y="572"/>
                  </a:lnTo>
                  <a:lnTo>
                    <a:pt x="2030" y="629"/>
                  </a:lnTo>
                  <a:lnTo>
                    <a:pt x="2055" y="686"/>
                  </a:lnTo>
                  <a:lnTo>
                    <a:pt x="2080" y="745"/>
                  </a:lnTo>
                  <a:lnTo>
                    <a:pt x="2126" y="862"/>
                  </a:lnTo>
                  <a:lnTo>
                    <a:pt x="2149" y="922"/>
                  </a:lnTo>
                  <a:lnTo>
                    <a:pt x="2172" y="980"/>
                  </a:lnTo>
                  <a:lnTo>
                    <a:pt x="2172" y="980"/>
                  </a:lnTo>
                  <a:lnTo>
                    <a:pt x="2196" y="1038"/>
                  </a:lnTo>
                  <a:lnTo>
                    <a:pt x="2196" y="1038"/>
                  </a:lnTo>
                  <a:lnTo>
                    <a:pt x="2198" y="1040"/>
                  </a:lnTo>
                  <a:lnTo>
                    <a:pt x="2200" y="1041"/>
                  </a:lnTo>
                  <a:lnTo>
                    <a:pt x="2202" y="1041"/>
                  </a:lnTo>
                  <a:lnTo>
                    <a:pt x="2205" y="1041"/>
                  </a:lnTo>
                  <a:lnTo>
                    <a:pt x="2207" y="1039"/>
                  </a:lnTo>
                  <a:lnTo>
                    <a:pt x="2208" y="1037"/>
                  </a:lnTo>
                  <a:lnTo>
                    <a:pt x="2208" y="1035"/>
                  </a:lnTo>
                  <a:lnTo>
                    <a:pt x="2208" y="1032"/>
                  </a:lnTo>
                  <a:lnTo>
                    <a:pt x="2208" y="1032"/>
                  </a:lnTo>
                  <a:lnTo>
                    <a:pt x="2183" y="972"/>
                  </a:lnTo>
                  <a:lnTo>
                    <a:pt x="2158" y="912"/>
                  </a:lnTo>
                  <a:lnTo>
                    <a:pt x="2111" y="790"/>
                  </a:lnTo>
                  <a:lnTo>
                    <a:pt x="2087" y="730"/>
                  </a:lnTo>
                  <a:lnTo>
                    <a:pt x="2062" y="670"/>
                  </a:lnTo>
                  <a:lnTo>
                    <a:pt x="2037" y="611"/>
                  </a:lnTo>
                  <a:lnTo>
                    <a:pt x="2009" y="551"/>
                  </a:lnTo>
                  <a:lnTo>
                    <a:pt x="2009" y="551"/>
                  </a:lnTo>
                  <a:lnTo>
                    <a:pt x="1980" y="498"/>
                  </a:lnTo>
                  <a:lnTo>
                    <a:pt x="1965" y="471"/>
                  </a:lnTo>
                  <a:lnTo>
                    <a:pt x="1950" y="445"/>
                  </a:lnTo>
                  <a:lnTo>
                    <a:pt x="1934" y="419"/>
                  </a:lnTo>
                  <a:lnTo>
                    <a:pt x="1917" y="393"/>
                  </a:lnTo>
                  <a:lnTo>
                    <a:pt x="1900" y="368"/>
                  </a:lnTo>
                  <a:lnTo>
                    <a:pt x="1881" y="344"/>
                  </a:lnTo>
                  <a:lnTo>
                    <a:pt x="1863" y="321"/>
                  </a:lnTo>
                  <a:lnTo>
                    <a:pt x="1844" y="298"/>
                  </a:lnTo>
                  <a:lnTo>
                    <a:pt x="1822" y="275"/>
                  </a:lnTo>
                  <a:lnTo>
                    <a:pt x="1802" y="254"/>
                  </a:lnTo>
                  <a:lnTo>
                    <a:pt x="1779" y="233"/>
                  </a:lnTo>
                  <a:lnTo>
                    <a:pt x="1756" y="213"/>
                  </a:lnTo>
                  <a:lnTo>
                    <a:pt x="1732" y="194"/>
                  </a:lnTo>
                  <a:lnTo>
                    <a:pt x="1707" y="176"/>
                  </a:lnTo>
                  <a:lnTo>
                    <a:pt x="1707" y="176"/>
                  </a:lnTo>
                  <a:lnTo>
                    <a:pt x="1679" y="158"/>
                  </a:lnTo>
                  <a:lnTo>
                    <a:pt x="1650" y="140"/>
                  </a:lnTo>
                  <a:lnTo>
                    <a:pt x="1620" y="125"/>
                  </a:lnTo>
                  <a:lnTo>
                    <a:pt x="1589" y="110"/>
                  </a:lnTo>
                  <a:lnTo>
                    <a:pt x="1558" y="97"/>
                  </a:lnTo>
                  <a:lnTo>
                    <a:pt x="1527" y="85"/>
                  </a:lnTo>
                  <a:lnTo>
                    <a:pt x="1495" y="74"/>
                  </a:lnTo>
                  <a:lnTo>
                    <a:pt x="1462" y="65"/>
                  </a:lnTo>
                  <a:lnTo>
                    <a:pt x="1462" y="65"/>
                  </a:lnTo>
                  <a:lnTo>
                    <a:pt x="1418" y="54"/>
                  </a:lnTo>
                  <a:lnTo>
                    <a:pt x="1372" y="43"/>
                  </a:lnTo>
                  <a:lnTo>
                    <a:pt x="1327" y="35"/>
                  </a:lnTo>
                  <a:lnTo>
                    <a:pt x="1280" y="26"/>
                  </a:lnTo>
                  <a:lnTo>
                    <a:pt x="1234" y="19"/>
                  </a:lnTo>
                  <a:lnTo>
                    <a:pt x="1188" y="13"/>
                  </a:lnTo>
                  <a:lnTo>
                    <a:pt x="1141" y="9"/>
                  </a:lnTo>
                  <a:lnTo>
                    <a:pt x="1095" y="4"/>
                  </a:lnTo>
                  <a:lnTo>
                    <a:pt x="1095" y="4"/>
                  </a:lnTo>
                  <a:lnTo>
                    <a:pt x="1047" y="2"/>
                  </a:lnTo>
                  <a:lnTo>
                    <a:pt x="1000" y="0"/>
                  </a:lnTo>
                  <a:lnTo>
                    <a:pt x="953" y="0"/>
                  </a:lnTo>
                  <a:lnTo>
                    <a:pt x="905" y="1"/>
                  </a:lnTo>
                  <a:lnTo>
                    <a:pt x="858" y="2"/>
                  </a:lnTo>
                  <a:lnTo>
                    <a:pt x="810" y="5"/>
                  </a:lnTo>
                  <a:lnTo>
                    <a:pt x="763" y="10"/>
                  </a:lnTo>
                  <a:lnTo>
                    <a:pt x="716" y="14"/>
                  </a:lnTo>
                  <a:lnTo>
                    <a:pt x="716" y="14"/>
                  </a:lnTo>
                  <a:lnTo>
                    <a:pt x="674" y="19"/>
                  </a:lnTo>
                  <a:lnTo>
                    <a:pt x="632" y="26"/>
                  </a:lnTo>
                  <a:lnTo>
                    <a:pt x="590" y="33"/>
                  </a:lnTo>
                  <a:lnTo>
                    <a:pt x="569" y="38"/>
                  </a:lnTo>
                  <a:lnTo>
                    <a:pt x="549" y="43"/>
                  </a:lnTo>
                  <a:lnTo>
                    <a:pt x="549" y="43"/>
                  </a:lnTo>
                  <a:lnTo>
                    <a:pt x="516" y="53"/>
                  </a:lnTo>
                  <a:lnTo>
                    <a:pt x="484" y="65"/>
                  </a:lnTo>
                  <a:lnTo>
                    <a:pt x="453" y="79"/>
                  </a:lnTo>
                  <a:lnTo>
                    <a:pt x="423" y="93"/>
                  </a:lnTo>
                  <a:lnTo>
                    <a:pt x="423" y="93"/>
                  </a:lnTo>
                  <a:lnTo>
                    <a:pt x="390" y="110"/>
                  </a:lnTo>
                  <a:lnTo>
                    <a:pt x="358" y="128"/>
                  </a:lnTo>
                  <a:lnTo>
                    <a:pt x="328" y="149"/>
                  </a:lnTo>
                  <a:lnTo>
                    <a:pt x="298" y="169"/>
                  </a:lnTo>
                  <a:lnTo>
                    <a:pt x="267" y="192"/>
                  </a:lnTo>
                  <a:lnTo>
                    <a:pt x="239" y="215"/>
                  </a:lnTo>
                  <a:lnTo>
                    <a:pt x="211" y="240"/>
                  </a:lnTo>
                  <a:lnTo>
                    <a:pt x="185" y="264"/>
                  </a:lnTo>
                  <a:lnTo>
                    <a:pt x="185" y="264"/>
                  </a:lnTo>
                  <a:lnTo>
                    <a:pt x="160" y="289"/>
                  </a:lnTo>
                  <a:lnTo>
                    <a:pt x="136" y="315"/>
                  </a:lnTo>
                  <a:lnTo>
                    <a:pt x="112" y="343"/>
                  </a:lnTo>
                  <a:lnTo>
                    <a:pt x="91" y="371"/>
                  </a:lnTo>
                  <a:lnTo>
                    <a:pt x="70" y="399"/>
                  </a:lnTo>
                  <a:lnTo>
                    <a:pt x="52" y="430"/>
                  </a:lnTo>
                  <a:lnTo>
                    <a:pt x="35" y="461"/>
                  </a:lnTo>
                  <a:lnTo>
                    <a:pt x="20" y="493"/>
                  </a:lnTo>
                  <a:lnTo>
                    <a:pt x="20" y="493"/>
                  </a:lnTo>
                  <a:lnTo>
                    <a:pt x="9" y="521"/>
                  </a:lnTo>
                  <a:lnTo>
                    <a:pt x="0" y="550"/>
                  </a:lnTo>
                  <a:lnTo>
                    <a:pt x="0" y="550"/>
                  </a:lnTo>
                  <a:lnTo>
                    <a:pt x="0" y="553"/>
                  </a:lnTo>
                  <a:lnTo>
                    <a:pt x="1" y="555"/>
                  </a:lnTo>
                  <a:lnTo>
                    <a:pt x="2" y="557"/>
                  </a:lnTo>
                  <a:lnTo>
                    <a:pt x="5" y="558"/>
                  </a:lnTo>
                  <a:lnTo>
                    <a:pt x="8" y="558"/>
                  </a:lnTo>
                  <a:lnTo>
                    <a:pt x="10" y="558"/>
                  </a:lnTo>
                  <a:lnTo>
                    <a:pt x="12" y="556"/>
                  </a:lnTo>
                  <a:lnTo>
                    <a:pt x="13" y="554"/>
                  </a:lnTo>
                  <a:lnTo>
                    <a:pt x="13" y="5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D1522577-9718-AACF-8E9A-A9DB6CD0C1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9" y="259"/>
              <a:ext cx="101" cy="258"/>
            </a:xfrm>
            <a:custGeom>
              <a:avLst/>
              <a:gdLst>
                <a:gd name="T0" fmla="*/ 331 w 406"/>
                <a:gd name="T1" fmla="*/ 10 h 1034"/>
                <a:gd name="T2" fmla="*/ 351 w 406"/>
                <a:gd name="T3" fmla="*/ 60 h 1034"/>
                <a:gd name="T4" fmla="*/ 368 w 406"/>
                <a:gd name="T5" fmla="*/ 111 h 1034"/>
                <a:gd name="T6" fmla="*/ 379 w 406"/>
                <a:gd name="T7" fmla="*/ 164 h 1034"/>
                <a:gd name="T8" fmla="*/ 387 w 406"/>
                <a:gd name="T9" fmla="*/ 217 h 1034"/>
                <a:gd name="T10" fmla="*/ 390 w 406"/>
                <a:gd name="T11" fmla="*/ 247 h 1034"/>
                <a:gd name="T12" fmla="*/ 393 w 406"/>
                <a:gd name="T13" fmla="*/ 306 h 1034"/>
                <a:gd name="T14" fmla="*/ 392 w 406"/>
                <a:gd name="T15" fmla="*/ 367 h 1034"/>
                <a:gd name="T16" fmla="*/ 388 w 406"/>
                <a:gd name="T17" fmla="*/ 426 h 1034"/>
                <a:gd name="T18" fmla="*/ 385 w 406"/>
                <a:gd name="T19" fmla="*/ 456 h 1034"/>
                <a:gd name="T20" fmla="*/ 376 w 406"/>
                <a:gd name="T21" fmla="*/ 516 h 1034"/>
                <a:gd name="T22" fmla="*/ 363 w 406"/>
                <a:gd name="T23" fmla="*/ 575 h 1034"/>
                <a:gd name="T24" fmla="*/ 346 w 406"/>
                <a:gd name="T25" fmla="*/ 633 h 1034"/>
                <a:gd name="T26" fmla="*/ 326 w 406"/>
                <a:gd name="T27" fmla="*/ 691 h 1034"/>
                <a:gd name="T28" fmla="*/ 315 w 406"/>
                <a:gd name="T29" fmla="*/ 717 h 1034"/>
                <a:gd name="T30" fmla="*/ 289 w 406"/>
                <a:gd name="T31" fmla="*/ 768 h 1034"/>
                <a:gd name="T32" fmla="*/ 260 w 406"/>
                <a:gd name="T33" fmla="*/ 818 h 1034"/>
                <a:gd name="T34" fmla="*/ 225 w 406"/>
                <a:gd name="T35" fmla="*/ 864 h 1034"/>
                <a:gd name="T36" fmla="*/ 207 w 406"/>
                <a:gd name="T37" fmla="*/ 887 h 1034"/>
                <a:gd name="T38" fmla="*/ 169 w 406"/>
                <a:gd name="T39" fmla="*/ 926 h 1034"/>
                <a:gd name="T40" fmla="*/ 126 w 406"/>
                <a:gd name="T41" fmla="*/ 960 h 1034"/>
                <a:gd name="T42" fmla="*/ 80 w 406"/>
                <a:gd name="T43" fmla="*/ 990 h 1034"/>
                <a:gd name="T44" fmla="*/ 30 w 406"/>
                <a:gd name="T45" fmla="*/ 1012 h 1034"/>
                <a:gd name="T46" fmla="*/ 5 w 406"/>
                <a:gd name="T47" fmla="*/ 1021 h 1034"/>
                <a:gd name="T48" fmla="*/ 2 w 406"/>
                <a:gd name="T49" fmla="*/ 1022 h 1034"/>
                <a:gd name="T50" fmla="*/ 0 w 406"/>
                <a:gd name="T51" fmla="*/ 1026 h 1034"/>
                <a:gd name="T52" fmla="*/ 1 w 406"/>
                <a:gd name="T53" fmla="*/ 1031 h 1034"/>
                <a:gd name="T54" fmla="*/ 6 w 406"/>
                <a:gd name="T55" fmla="*/ 1034 h 1034"/>
                <a:gd name="T56" fmla="*/ 8 w 406"/>
                <a:gd name="T57" fmla="*/ 1033 h 1034"/>
                <a:gd name="T58" fmla="*/ 61 w 406"/>
                <a:gd name="T59" fmla="*/ 1013 h 1034"/>
                <a:gd name="T60" fmla="*/ 110 w 406"/>
                <a:gd name="T61" fmla="*/ 986 h 1034"/>
                <a:gd name="T62" fmla="*/ 155 w 406"/>
                <a:gd name="T63" fmla="*/ 954 h 1034"/>
                <a:gd name="T64" fmla="*/ 197 w 406"/>
                <a:gd name="T65" fmla="*/ 916 h 1034"/>
                <a:gd name="T66" fmla="*/ 217 w 406"/>
                <a:gd name="T67" fmla="*/ 896 h 1034"/>
                <a:gd name="T68" fmla="*/ 253 w 406"/>
                <a:gd name="T69" fmla="*/ 849 h 1034"/>
                <a:gd name="T70" fmla="*/ 286 w 406"/>
                <a:gd name="T71" fmla="*/ 801 h 1034"/>
                <a:gd name="T72" fmla="*/ 313 w 406"/>
                <a:gd name="T73" fmla="*/ 749 h 1034"/>
                <a:gd name="T74" fmla="*/ 326 w 406"/>
                <a:gd name="T75" fmla="*/ 723 h 1034"/>
                <a:gd name="T76" fmla="*/ 348 w 406"/>
                <a:gd name="T77" fmla="*/ 666 h 1034"/>
                <a:gd name="T78" fmla="*/ 368 w 406"/>
                <a:gd name="T79" fmla="*/ 608 h 1034"/>
                <a:gd name="T80" fmla="*/ 383 w 406"/>
                <a:gd name="T81" fmla="*/ 548 h 1034"/>
                <a:gd name="T82" fmla="*/ 393 w 406"/>
                <a:gd name="T83" fmla="*/ 487 h 1034"/>
                <a:gd name="T84" fmla="*/ 398 w 406"/>
                <a:gd name="T85" fmla="*/ 456 h 1034"/>
                <a:gd name="T86" fmla="*/ 404 w 406"/>
                <a:gd name="T87" fmla="*/ 396 h 1034"/>
                <a:gd name="T88" fmla="*/ 406 w 406"/>
                <a:gd name="T89" fmla="*/ 334 h 1034"/>
                <a:gd name="T90" fmla="*/ 405 w 406"/>
                <a:gd name="T91" fmla="*/ 274 h 1034"/>
                <a:gd name="T92" fmla="*/ 403 w 406"/>
                <a:gd name="T93" fmla="*/ 244 h 1034"/>
                <a:gd name="T94" fmla="*/ 397 w 406"/>
                <a:gd name="T95" fmla="*/ 188 h 1034"/>
                <a:gd name="T96" fmla="*/ 386 w 406"/>
                <a:gd name="T97" fmla="*/ 134 h 1034"/>
                <a:gd name="T98" fmla="*/ 372 w 406"/>
                <a:gd name="T99" fmla="*/ 80 h 1034"/>
                <a:gd name="T100" fmla="*/ 353 w 406"/>
                <a:gd name="T101" fmla="*/ 27 h 1034"/>
                <a:gd name="T102" fmla="*/ 343 w 406"/>
                <a:gd name="T103" fmla="*/ 3 h 1034"/>
                <a:gd name="T104" fmla="*/ 341 w 406"/>
                <a:gd name="T105" fmla="*/ 1 h 1034"/>
                <a:gd name="T106" fmla="*/ 336 w 406"/>
                <a:gd name="T107" fmla="*/ 0 h 1034"/>
                <a:gd name="T108" fmla="*/ 332 w 406"/>
                <a:gd name="T109" fmla="*/ 3 h 1034"/>
                <a:gd name="T110" fmla="*/ 331 w 406"/>
                <a:gd name="T111" fmla="*/ 7 h 1034"/>
                <a:gd name="T112" fmla="*/ 331 w 406"/>
                <a:gd name="T113" fmla="*/ 10 h 1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06" h="1034">
                  <a:moveTo>
                    <a:pt x="331" y="10"/>
                  </a:moveTo>
                  <a:lnTo>
                    <a:pt x="331" y="10"/>
                  </a:lnTo>
                  <a:lnTo>
                    <a:pt x="342" y="34"/>
                  </a:lnTo>
                  <a:lnTo>
                    <a:pt x="351" y="60"/>
                  </a:lnTo>
                  <a:lnTo>
                    <a:pt x="360" y="85"/>
                  </a:lnTo>
                  <a:lnTo>
                    <a:pt x="368" y="111"/>
                  </a:lnTo>
                  <a:lnTo>
                    <a:pt x="374" y="138"/>
                  </a:lnTo>
                  <a:lnTo>
                    <a:pt x="379" y="164"/>
                  </a:lnTo>
                  <a:lnTo>
                    <a:pt x="384" y="191"/>
                  </a:lnTo>
                  <a:lnTo>
                    <a:pt x="387" y="217"/>
                  </a:lnTo>
                  <a:lnTo>
                    <a:pt x="387" y="217"/>
                  </a:lnTo>
                  <a:lnTo>
                    <a:pt x="390" y="247"/>
                  </a:lnTo>
                  <a:lnTo>
                    <a:pt x="392" y="277"/>
                  </a:lnTo>
                  <a:lnTo>
                    <a:pt x="393" y="306"/>
                  </a:lnTo>
                  <a:lnTo>
                    <a:pt x="393" y="337"/>
                  </a:lnTo>
                  <a:lnTo>
                    <a:pt x="392" y="367"/>
                  </a:lnTo>
                  <a:lnTo>
                    <a:pt x="391" y="396"/>
                  </a:lnTo>
                  <a:lnTo>
                    <a:pt x="388" y="426"/>
                  </a:lnTo>
                  <a:lnTo>
                    <a:pt x="385" y="456"/>
                  </a:lnTo>
                  <a:lnTo>
                    <a:pt x="385" y="456"/>
                  </a:lnTo>
                  <a:lnTo>
                    <a:pt x="381" y="486"/>
                  </a:lnTo>
                  <a:lnTo>
                    <a:pt x="376" y="516"/>
                  </a:lnTo>
                  <a:lnTo>
                    <a:pt x="370" y="546"/>
                  </a:lnTo>
                  <a:lnTo>
                    <a:pt x="363" y="575"/>
                  </a:lnTo>
                  <a:lnTo>
                    <a:pt x="355" y="604"/>
                  </a:lnTo>
                  <a:lnTo>
                    <a:pt x="346" y="633"/>
                  </a:lnTo>
                  <a:lnTo>
                    <a:pt x="336" y="661"/>
                  </a:lnTo>
                  <a:lnTo>
                    <a:pt x="326" y="691"/>
                  </a:lnTo>
                  <a:lnTo>
                    <a:pt x="326" y="691"/>
                  </a:lnTo>
                  <a:lnTo>
                    <a:pt x="315" y="717"/>
                  </a:lnTo>
                  <a:lnTo>
                    <a:pt x="302" y="742"/>
                  </a:lnTo>
                  <a:lnTo>
                    <a:pt x="289" y="768"/>
                  </a:lnTo>
                  <a:lnTo>
                    <a:pt x="275" y="793"/>
                  </a:lnTo>
                  <a:lnTo>
                    <a:pt x="260" y="818"/>
                  </a:lnTo>
                  <a:lnTo>
                    <a:pt x="244" y="842"/>
                  </a:lnTo>
                  <a:lnTo>
                    <a:pt x="225" y="864"/>
                  </a:lnTo>
                  <a:lnTo>
                    <a:pt x="207" y="887"/>
                  </a:lnTo>
                  <a:lnTo>
                    <a:pt x="207" y="887"/>
                  </a:lnTo>
                  <a:lnTo>
                    <a:pt x="189" y="906"/>
                  </a:lnTo>
                  <a:lnTo>
                    <a:pt x="169" y="926"/>
                  </a:lnTo>
                  <a:lnTo>
                    <a:pt x="148" y="943"/>
                  </a:lnTo>
                  <a:lnTo>
                    <a:pt x="126" y="960"/>
                  </a:lnTo>
                  <a:lnTo>
                    <a:pt x="104" y="976"/>
                  </a:lnTo>
                  <a:lnTo>
                    <a:pt x="80" y="990"/>
                  </a:lnTo>
                  <a:lnTo>
                    <a:pt x="56" y="1001"/>
                  </a:lnTo>
                  <a:lnTo>
                    <a:pt x="30" y="1012"/>
                  </a:lnTo>
                  <a:lnTo>
                    <a:pt x="30" y="1012"/>
                  </a:lnTo>
                  <a:lnTo>
                    <a:pt x="5" y="1021"/>
                  </a:lnTo>
                  <a:lnTo>
                    <a:pt x="5" y="1021"/>
                  </a:lnTo>
                  <a:lnTo>
                    <a:pt x="2" y="1022"/>
                  </a:lnTo>
                  <a:lnTo>
                    <a:pt x="0" y="1024"/>
                  </a:lnTo>
                  <a:lnTo>
                    <a:pt x="0" y="1026"/>
                  </a:lnTo>
                  <a:lnTo>
                    <a:pt x="0" y="1028"/>
                  </a:lnTo>
                  <a:lnTo>
                    <a:pt x="1" y="1031"/>
                  </a:lnTo>
                  <a:lnTo>
                    <a:pt x="3" y="1033"/>
                  </a:lnTo>
                  <a:lnTo>
                    <a:pt x="6" y="1034"/>
                  </a:lnTo>
                  <a:lnTo>
                    <a:pt x="8" y="1033"/>
                  </a:lnTo>
                  <a:lnTo>
                    <a:pt x="8" y="1033"/>
                  </a:lnTo>
                  <a:lnTo>
                    <a:pt x="35" y="1024"/>
                  </a:lnTo>
                  <a:lnTo>
                    <a:pt x="61" y="1013"/>
                  </a:lnTo>
                  <a:lnTo>
                    <a:pt x="85" y="1000"/>
                  </a:lnTo>
                  <a:lnTo>
                    <a:pt x="110" y="986"/>
                  </a:lnTo>
                  <a:lnTo>
                    <a:pt x="133" y="971"/>
                  </a:lnTo>
                  <a:lnTo>
                    <a:pt x="155" y="954"/>
                  </a:lnTo>
                  <a:lnTo>
                    <a:pt x="177" y="936"/>
                  </a:lnTo>
                  <a:lnTo>
                    <a:pt x="197" y="916"/>
                  </a:lnTo>
                  <a:lnTo>
                    <a:pt x="197" y="916"/>
                  </a:lnTo>
                  <a:lnTo>
                    <a:pt x="217" y="896"/>
                  </a:lnTo>
                  <a:lnTo>
                    <a:pt x="236" y="873"/>
                  </a:lnTo>
                  <a:lnTo>
                    <a:pt x="253" y="849"/>
                  </a:lnTo>
                  <a:lnTo>
                    <a:pt x="270" y="826"/>
                  </a:lnTo>
                  <a:lnTo>
                    <a:pt x="286" y="801"/>
                  </a:lnTo>
                  <a:lnTo>
                    <a:pt x="300" y="776"/>
                  </a:lnTo>
                  <a:lnTo>
                    <a:pt x="313" y="749"/>
                  </a:lnTo>
                  <a:lnTo>
                    <a:pt x="326" y="723"/>
                  </a:lnTo>
                  <a:lnTo>
                    <a:pt x="326" y="723"/>
                  </a:lnTo>
                  <a:lnTo>
                    <a:pt x="337" y="695"/>
                  </a:lnTo>
                  <a:lnTo>
                    <a:pt x="348" y="666"/>
                  </a:lnTo>
                  <a:lnTo>
                    <a:pt x="359" y="637"/>
                  </a:lnTo>
                  <a:lnTo>
                    <a:pt x="368" y="608"/>
                  </a:lnTo>
                  <a:lnTo>
                    <a:pt x="375" y="577"/>
                  </a:lnTo>
                  <a:lnTo>
                    <a:pt x="383" y="548"/>
                  </a:lnTo>
                  <a:lnTo>
                    <a:pt x="389" y="518"/>
                  </a:lnTo>
                  <a:lnTo>
                    <a:pt x="393" y="487"/>
                  </a:lnTo>
                  <a:lnTo>
                    <a:pt x="393" y="487"/>
                  </a:lnTo>
                  <a:lnTo>
                    <a:pt x="398" y="456"/>
                  </a:lnTo>
                  <a:lnTo>
                    <a:pt x="401" y="426"/>
                  </a:lnTo>
                  <a:lnTo>
                    <a:pt x="404" y="396"/>
                  </a:lnTo>
                  <a:lnTo>
                    <a:pt x="405" y="366"/>
                  </a:lnTo>
                  <a:lnTo>
                    <a:pt x="406" y="334"/>
                  </a:lnTo>
                  <a:lnTo>
                    <a:pt x="406" y="304"/>
                  </a:lnTo>
                  <a:lnTo>
                    <a:pt x="405" y="274"/>
                  </a:lnTo>
                  <a:lnTo>
                    <a:pt x="403" y="244"/>
                  </a:lnTo>
                  <a:lnTo>
                    <a:pt x="403" y="244"/>
                  </a:lnTo>
                  <a:lnTo>
                    <a:pt x="400" y="216"/>
                  </a:lnTo>
                  <a:lnTo>
                    <a:pt x="397" y="188"/>
                  </a:lnTo>
                  <a:lnTo>
                    <a:pt x="391" y="161"/>
                  </a:lnTo>
                  <a:lnTo>
                    <a:pt x="386" y="134"/>
                  </a:lnTo>
                  <a:lnTo>
                    <a:pt x="379" y="107"/>
                  </a:lnTo>
                  <a:lnTo>
                    <a:pt x="372" y="80"/>
                  </a:lnTo>
                  <a:lnTo>
                    <a:pt x="363" y="53"/>
                  </a:lnTo>
                  <a:lnTo>
                    <a:pt x="353" y="27"/>
                  </a:lnTo>
                  <a:lnTo>
                    <a:pt x="353" y="27"/>
                  </a:lnTo>
                  <a:lnTo>
                    <a:pt x="343" y="3"/>
                  </a:lnTo>
                  <a:lnTo>
                    <a:pt x="343" y="3"/>
                  </a:lnTo>
                  <a:lnTo>
                    <a:pt x="341" y="1"/>
                  </a:lnTo>
                  <a:lnTo>
                    <a:pt x="339" y="0"/>
                  </a:lnTo>
                  <a:lnTo>
                    <a:pt x="336" y="0"/>
                  </a:lnTo>
                  <a:lnTo>
                    <a:pt x="334" y="1"/>
                  </a:lnTo>
                  <a:lnTo>
                    <a:pt x="332" y="3"/>
                  </a:lnTo>
                  <a:lnTo>
                    <a:pt x="331" y="5"/>
                  </a:lnTo>
                  <a:lnTo>
                    <a:pt x="331" y="7"/>
                  </a:lnTo>
                  <a:lnTo>
                    <a:pt x="331" y="10"/>
                  </a:lnTo>
                  <a:lnTo>
                    <a:pt x="331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26A41D46-D735-7EB7-527F-8D51617187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4" y="227"/>
              <a:ext cx="355" cy="170"/>
            </a:xfrm>
            <a:custGeom>
              <a:avLst/>
              <a:gdLst>
                <a:gd name="T0" fmla="*/ 2 w 1424"/>
                <a:gd name="T1" fmla="*/ 9 h 681"/>
                <a:gd name="T2" fmla="*/ 41 w 1424"/>
                <a:gd name="T3" fmla="*/ 87 h 681"/>
                <a:gd name="T4" fmla="*/ 86 w 1424"/>
                <a:gd name="T5" fmla="*/ 162 h 681"/>
                <a:gd name="T6" fmla="*/ 135 w 1424"/>
                <a:gd name="T7" fmla="*/ 234 h 681"/>
                <a:gd name="T8" fmla="*/ 189 w 1424"/>
                <a:gd name="T9" fmla="*/ 302 h 681"/>
                <a:gd name="T10" fmla="*/ 216 w 1424"/>
                <a:gd name="T11" fmla="*/ 332 h 681"/>
                <a:gd name="T12" fmla="*/ 273 w 1424"/>
                <a:gd name="T13" fmla="*/ 390 h 681"/>
                <a:gd name="T14" fmla="*/ 334 w 1424"/>
                <a:gd name="T15" fmla="*/ 444 h 681"/>
                <a:gd name="T16" fmla="*/ 399 w 1424"/>
                <a:gd name="T17" fmla="*/ 494 h 681"/>
                <a:gd name="T18" fmla="*/ 434 w 1424"/>
                <a:gd name="T19" fmla="*/ 518 h 681"/>
                <a:gd name="T20" fmla="*/ 501 w 1424"/>
                <a:gd name="T21" fmla="*/ 558 h 681"/>
                <a:gd name="T22" fmla="*/ 573 w 1424"/>
                <a:gd name="T23" fmla="*/ 593 h 681"/>
                <a:gd name="T24" fmla="*/ 646 w 1424"/>
                <a:gd name="T25" fmla="*/ 622 h 681"/>
                <a:gd name="T26" fmla="*/ 721 w 1424"/>
                <a:gd name="T27" fmla="*/ 646 h 681"/>
                <a:gd name="T28" fmla="*/ 760 w 1424"/>
                <a:gd name="T29" fmla="*/ 656 h 681"/>
                <a:gd name="T30" fmla="*/ 839 w 1424"/>
                <a:gd name="T31" fmla="*/ 671 h 681"/>
                <a:gd name="T32" fmla="*/ 919 w 1424"/>
                <a:gd name="T33" fmla="*/ 680 h 681"/>
                <a:gd name="T34" fmla="*/ 999 w 1424"/>
                <a:gd name="T35" fmla="*/ 681 h 681"/>
                <a:gd name="T36" fmla="*/ 1039 w 1424"/>
                <a:gd name="T37" fmla="*/ 680 h 681"/>
                <a:gd name="T38" fmla="*/ 1125 w 1424"/>
                <a:gd name="T39" fmla="*/ 671 h 681"/>
                <a:gd name="T40" fmla="*/ 1210 w 1424"/>
                <a:gd name="T41" fmla="*/ 656 h 681"/>
                <a:gd name="T42" fmla="*/ 1294 w 1424"/>
                <a:gd name="T43" fmla="*/ 634 h 681"/>
                <a:gd name="T44" fmla="*/ 1376 w 1424"/>
                <a:gd name="T45" fmla="*/ 606 h 681"/>
                <a:gd name="T46" fmla="*/ 1419 w 1424"/>
                <a:gd name="T47" fmla="*/ 590 h 681"/>
                <a:gd name="T48" fmla="*/ 1422 w 1424"/>
                <a:gd name="T49" fmla="*/ 588 h 681"/>
                <a:gd name="T50" fmla="*/ 1424 w 1424"/>
                <a:gd name="T51" fmla="*/ 584 h 681"/>
                <a:gd name="T52" fmla="*/ 1423 w 1424"/>
                <a:gd name="T53" fmla="*/ 579 h 681"/>
                <a:gd name="T54" fmla="*/ 1418 w 1424"/>
                <a:gd name="T55" fmla="*/ 577 h 681"/>
                <a:gd name="T56" fmla="*/ 1416 w 1424"/>
                <a:gd name="T57" fmla="*/ 577 h 681"/>
                <a:gd name="T58" fmla="*/ 1334 w 1424"/>
                <a:gd name="T59" fmla="*/ 608 h 681"/>
                <a:gd name="T60" fmla="*/ 1251 w 1424"/>
                <a:gd name="T61" fmla="*/ 633 h 681"/>
                <a:gd name="T62" fmla="*/ 1167 w 1424"/>
                <a:gd name="T63" fmla="*/ 652 h 681"/>
                <a:gd name="T64" fmla="*/ 1081 w 1424"/>
                <a:gd name="T65" fmla="*/ 663 h 681"/>
                <a:gd name="T66" fmla="*/ 1041 w 1424"/>
                <a:gd name="T67" fmla="*/ 667 h 681"/>
                <a:gd name="T68" fmla="*/ 960 w 1424"/>
                <a:gd name="T69" fmla="*/ 668 h 681"/>
                <a:gd name="T70" fmla="*/ 881 w 1424"/>
                <a:gd name="T71" fmla="*/ 663 h 681"/>
                <a:gd name="T72" fmla="*/ 801 w 1424"/>
                <a:gd name="T73" fmla="*/ 652 h 681"/>
                <a:gd name="T74" fmla="*/ 762 w 1424"/>
                <a:gd name="T75" fmla="*/ 644 h 681"/>
                <a:gd name="T76" fmla="*/ 687 w 1424"/>
                <a:gd name="T77" fmla="*/ 623 h 681"/>
                <a:gd name="T78" fmla="*/ 612 w 1424"/>
                <a:gd name="T79" fmla="*/ 596 h 681"/>
                <a:gd name="T80" fmla="*/ 541 w 1424"/>
                <a:gd name="T81" fmla="*/ 564 h 681"/>
                <a:gd name="T82" fmla="*/ 473 w 1424"/>
                <a:gd name="T83" fmla="*/ 526 h 681"/>
                <a:gd name="T84" fmla="*/ 439 w 1424"/>
                <a:gd name="T85" fmla="*/ 506 h 681"/>
                <a:gd name="T86" fmla="*/ 373 w 1424"/>
                <a:gd name="T87" fmla="*/ 459 h 681"/>
                <a:gd name="T88" fmla="*/ 311 w 1424"/>
                <a:gd name="T89" fmla="*/ 408 h 681"/>
                <a:gd name="T90" fmla="*/ 253 w 1424"/>
                <a:gd name="T91" fmla="*/ 353 h 681"/>
                <a:gd name="T92" fmla="*/ 226 w 1424"/>
                <a:gd name="T93" fmla="*/ 323 h 681"/>
                <a:gd name="T94" fmla="*/ 170 w 1424"/>
                <a:gd name="T95" fmla="*/ 258 h 681"/>
                <a:gd name="T96" fmla="*/ 119 w 1424"/>
                <a:gd name="T97" fmla="*/ 190 h 681"/>
                <a:gd name="T98" fmla="*/ 74 w 1424"/>
                <a:gd name="T99" fmla="*/ 117 h 681"/>
                <a:gd name="T100" fmla="*/ 32 w 1424"/>
                <a:gd name="T101" fmla="*/ 43 h 681"/>
                <a:gd name="T102" fmla="*/ 12 w 1424"/>
                <a:gd name="T103" fmla="*/ 3 h 681"/>
                <a:gd name="T104" fmla="*/ 11 w 1424"/>
                <a:gd name="T105" fmla="*/ 1 h 681"/>
                <a:gd name="T106" fmla="*/ 7 w 1424"/>
                <a:gd name="T107" fmla="*/ 0 h 681"/>
                <a:gd name="T108" fmla="*/ 3 w 1424"/>
                <a:gd name="T109" fmla="*/ 2 h 681"/>
                <a:gd name="T110" fmla="*/ 0 w 1424"/>
                <a:gd name="T111" fmla="*/ 7 h 681"/>
                <a:gd name="T112" fmla="*/ 2 w 1424"/>
                <a:gd name="T113" fmla="*/ 9 h 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424" h="681">
                  <a:moveTo>
                    <a:pt x="2" y="9"/>
                  </a:moveTo>
                  <a:lnTo>
                    <a:pt x="2" y="9"/>
                  </a:lnTo>
                  <a:lnTo>
                    <a:pt x="21" y="48"/>
                  </a:lnTo>
                  <a:lnTo>
                    <a:pt x="41" y="87"/>
                  </a:lnTo>
                  <a:lnTo>
                    <a:pt x="63" y="125"/>
                  </a:lnTo>
                  <a:lnTo>
                    <a:pt x="86" y="162"/>
                  </a:lnTo>
                  <a:lnTo>
                    <a:pt x="110" y="198"/>
                  </a:lnTo>
                  <a:lnTo>
                    <a:pt x="135" y="234"/>
                  </a:lnTo>
                  <a:lnTo>
                    <a:pt x="162" y="268"/>
                  </a:lnTo>
                  <a:lnTo>
                    <a:pt x="189" y="302"/>
                  </a:lnTo>
                  <a:lnTo>
                    <a:pt x="189" y="302"/>
                  </a:lnTo>
                  <a:lnTo>
                    <a:pt x="216" y="332"/>
                  </a:lnTo>
                  <a:lnTo>
                    <a:pt x="244" y="362"/>
                  </a:lnTo>
                  <a:lnTo>
                    <a:pt x="273" y="390"/>
                  </a:lnTo>
                  <a:lnTo>
                    <a:pt x="303" y="418"/>
                  </a:lnTo>
                  <a:lnTo>
                    <a:pt x="334" y="444"/>
                  </a:lnTo>
                  <a:lnTo>
                    <a:pt x="367" y="470"/>
                  </a:lnTo>
                  <a:lnTo>
                    <a:pt x="399" y="494"/>
                  </a:lnTo>
                  <a:lnTo>
                    <a:pt x="434" y="518"/>
                  </a:lnTo>
                  <a:lnTo>
                    <a:pt x="434" y="518"/>
                  </a:lnTo>
                  <a:lnTo>
                    <a:pt x="467" y="538"/>
                  </a:lnTo>
                  <a:lnTo>
                    <a:pt x="501" y="558"/>
                  </a:lnTo>
                  <a:lnTo>
                    <a:pt x="536" y="576"/>
                  </a:lnTo>
                  <a:lnTo>
                    <a:pt x="573" y="593"/>
                  </a:lnTo>
                  <a:lnTo>
                    <a:pt x="608" y="608"/>
                  </a:lnTo>
                  <a:lnTo>
                    <a:pt x="646" y="622"/>
                  </a:lnTo>
                  <a:lnTo>
                    <a:pt x="684" y="635"/>
                  </a:lnTo>
                  <a:lnTo>
                    <a:pt x="721" y="646"/>
                  </a:lnTo>
                  <a:lnTo>
                    <a:pt x="721" y="646"/>
                  </a:lnTo>
                  <a:lnTo>
                    <a:pt x="760" y="656"/>
                  </a:lnTo>
                  <a:lnTo>
                    <a:pt x="800" y="664"/>
                  </a:lnTo>
                  <a:lnTo>
                    <a:pt x="839" y="671"/>
                  </a:lnTo>
                  <a:lnTo>
                    <a:pt x="879" y="676"/>
                  </a:lnTo>
                  <a:lnTo>
                    <a:pt x="919" y="680"/>
                  </a:lnTo>
                  <a:lnTo>
                    <a:pt x="959" y="681"/>
                  </a:lnTo>
                  <a:lnTo>
                    <a:pt x="999" y="681"/>
                  </a:lnTo>
                  <a:lnTo>
                    <a:pt x="1039" y="680"/>
                  </a:lnTo>
                  <a:lnTo>
                    <a:pt x="1039" y="680"/>
                  </a:lnTo>
                  <a:lnTo>
                    <a:pt x="1083" y="676"/>
                  </a:lnTo>
                  <a:lnTo>
                    <a:pt x="1125" y="671"/>
                  </a:lnTo>
                  <a:lnTo>
                    <a:pt x="1168" y="664"/>
                  </a:lnTo>
                  <a:lnTo>
                    <a:pt x="1210" y="656"/>
                  </a:lnTo>
                  <a:lnTo>
                    <a:pt x="1252" y="646"/>
                  </a:lnTo>
                  <a:lnTo>
                    <a:pt x="1294" y="634"/>
                  </a:lnTo>
                  <a:lnTo>
                    <a:pt x="1335" y="621"/>
                  </a:lnTo>
                  <a:lnTo>
                    <a:pt x="1376" y="606"/>
                  </a:lnTo>
                  <a:lnTo>
                    <a:pt x="1376" y="606"/>
                  </a:lnTo>
                  <a:lnTo>
                    <a:pt x="1419" y="590"/>
                  </a:lnTo>
                  <a:lnTo>
                    <a:pt x="1419" y="590"/>
                  </a:lnTo>
                  <a:lnTo>
                    <a:pt x="1422" y="588"/>
                  </a:lnTo>
                  <a:lnTo>
                    <a:pt x="1423" y="586"/>
                  </a:lnTo>
                  <a:lnTo>
                    <a:pt x="1424" y="584"/>
                  </a:lnTo>
                  <a:lnTo>
                    <a:pt x="1424" y="581"/>
                  </a:lnTo>
                  <a:lnTo>
                    <a:pt x="1423" y="579"/>
                  </a:lnTo>
                  <a:lnTo>
                    <a:pt x="1420" y="577"/>
                  </a:lnTo>
                  <a:lnTo>
                    <a:pt x="1418" y="577"/>
                  </a:lnTo>
                  <a:lnTo>
                    <a:pt x="1416" y="577"/>
                  </a:lnTo>
                  <a:lnTo>
                    <a:pt x="1416" y="577"/>
                  </a:lnTo>
                  <a:lnTo>
                    <a:pt x="1375" y="593"/>
                  </a:lnTo>
                  <a:lnTo>
                    <a:pt x="1334" y="608"/>
                  </a:lnTo>
                  <a:lnTo>
                    <a:pt x="1293" y="621"/>
                  </a:lnTo>
                  <a:lnTo>
                    <a:pt x="1251" y="633"/>
                  </a:lnTo>
                  <a:lnTo>
                    <a:pt x="1209" y="643"/>
                  </a:lnTo>
                  <a:lnTo>
                    <a:pt x="1167" y="652"/>
                  </a:lnTo>
                  <a:lnTo>
                    <a:pt x="1124" y="659"/>
                  </a:lnTo>
                  <a:lnTo>
                    <a:pt x="1081" y="663"/>
                  </a:lnTo>
                  <a:lnTo>
                    <a:pt x="1081" y="663"/>
                  </a:lnTo>
                  <a:lnTo>
                    <a:pt x="1041" y="667"/>
                  </a:lnTo>
                  <a:lnTo>
                    <a:pt x="1001" y="668"/>
                  </a:lnTo>
                  <a:lnTo>
                    <a:pt x="960" y="668"/>
                  </a:lnTo>
                  <a:lnTo>
                    <a:pt x="921" y="667"/>
                  </a:lnTo>
                  <a:lnTo>
                    <a:pt x="881" y="663"/>
                  </a:lnTo>
                  <a:lnTo>
                    <a:pt x="841" y="658"/>
                  </a:lnTo>
                  <a:lnTo>
                    <a:pt x="801" y="652"/>
                  </a:lnTo>
                  <a:lnTo>
                    <a:pt x="762" y="644"/>
                  </a:lnTo>
                  <a:lnTo>
                    <a:pt x="762" y="644"/>
                  </a:lnTo>
                  <a:lnTo>
                    <a:pt x="724" y="634"/>
                  </a:lnTo>
                  <a:lnTo>
                    <a:pt x="687" y="623"/>
                  </a:lnTo>
                  <a:lnTo>
                    <a:pt x="649" y="611"/>
                  </a:lnTo>
                  <a:lnTo>
                    <a:pt x="612" y="596"/>
                  </a:lnTo>
                  <a:lnTo>
                    <a:pt x="577" y="581"/>
                  </a:lnTo>
                  <a:lnTo>
                    <a:pt x="541" y="564"/>
                  </a:lnTo>
                  <a:lnTo>
                    <a:pt x="507" y="546"/>
                  </a:lnTo>
                  <a:lnTo>
                    <a:pt x="473" y="526"/>
                  </a:lnTo>
                  <a:lnTo>
                    <a:pt x="473" y="526"/>
                  </a:lnTo>
                  <a:lnTo>
                    <a:pt x="439" y="506"/>
                  </a:lnTo>
                  <a:lnTo>
                    <a:pt x="406" y="483"/>
                  </a:lnTo>
                  <a:lnTo>
                    <a:pt x="373" y="459"/>
                  </a:lnTo>
                  <a:lnTo>
                    <a:pt x="342" y="434"/>
                  </a:lnTo>
                  <a:lnTo>
                    <a:pt x="311" y="408"/>
                  </a:lnTo>
                  <a:lnTo>
                    <a:pt x="282" y="381"/>
                  </a:lnTo>
                  <a:lnTo>
                    <a:pt x="253" y="353"/>
                  </a:lnTo>
                  <a:lnTo>
                    <a:pt x="226" y="323"/>
                  </a:lnTo>
                  <a:lnTo>
                    <a:pt x="226" y="323"/>
                  </a:lnTo>
                  <a:lnTo>
                    <a:pt x="198" y="291"/>
                  </a:lnTo>
                  <a:lnTo>
                    <a:pt x="170" y="258"/>
                  </a:lnTo>
                  <a:lnTo>
                    <a:pt x="144" y="224"/>
                  </a:lnTo>
                  <a:lnTo>
                    <a:pt x="119" y="190"/>
                  </a:lnTo>
                  <a:lnTo>
                    <a:pt x="96" y="154"/>
                  </a:lnTo>
                  <a:lnTo>
                    <a:pt x="74" y="117"/>
                  </a:lnTo>
                  <a:lnTo>
                    <a:pt x="52" y="81"/>
                  </a:lnTo>
                  <a:lnTo>
                    <a:pt x="32" y="43"/>
                  </a:lnTo>
                  <a:lnTo>
                    <a:pt x="32" y="43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2" y="4"/>
                  </a:lnTo>
                  <a:lnTo>
                    <a:pt x="0" y="7"/>
                  </a:lnTo>
                  <a:lnTo>
                    <a:pt x="2" y="9"/>
                  </a:lnTo>
                  <a:lnTo>
                    <a:pt x="2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B8D61EEA-C78D-2F21-71CD-0739DF879F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8" y="326"/>
              <a:ext cx="112" cy="161"/>
            </a:xfrm>
            <a:custGeom>
              <a:avLst/>
              <a:gdLst>
                <a:gd name="T0" fmla="*/ 14 w 450"/>
                <a:gd name="T1" fmla="*/ 305 h 644"/>
                <a:gd name="T2" fmla="*/ 29 w 450"/>
                <a:gd name="T3" fmla="*/ 224 h 644"/>
                <a:gd name="T4" fmla="*/ 62 w 450"/>
                <a:gd name="T5" fmla="*/ 148 h 644"/>
                <a:gd name="T6" fmla="*/ 89 w 450"/>
                <a:gd name="T7" fmla="*/ 106 h 644"/>
                <a:gd name="T8" fmla="*/ 137 w 450"/>
                <a:gd name="T9" fmla="*/ 54 h 644"/>
                <a:gd name="T10" fmla="*/ 167 w 450"/>
                <a:gd name="T11" fmla="*/ 33 h 644"/>
                <a:gd name="T12" fmla="*/ 199 w 450"/>
                <a:gd name="T13" fmla="*/ 19 h 644"/>
                <a:gd name="T14" fmla="*/ 222 w 450"/>
                <a:gd name="T15" fmla="*/ 14 h 644"/>
                <a:gd name="T16" fmla="*/ 262 w 450"/>
                <a:gd name="T17" fmla="*/ 16 h 644"/>
                <a:gd name="T18" fmla="*/ 299 w 450"/>
                <a:gd name="T19" fmla="*/ 28 h 644"/>
                <a:gd name="T20" fmla="*/ 331 w 450"/>
                <a:gd name="T21" fmla="*/ 49 h 644"/>
                <a:gd name="T22" fmla="*/ 359 w 450"/>
                <a:gd name="T23" fmla="*/ 77 h 644"/>
                <a:gd name="T24" fmla="*/ 390 w 450"/>
                <a:gd name="T25" fmla="*/ 120 h 644"/>
                <a:gd name="T26" fmla="*/ 416 w 450"/>
                <a:gd name="T27" fmla="*/ 168 h 644"/>
                <a:gd name="T28" fmla="*/ 431 w 450"/>
                <a:gd name="T29" fmla="*/ 221 h 644"/>
                <a:gd name="T30" fmla="*/ 437 w 450"/>
                <a:gd name="T31" fmla="*/ 257 h 644"/>
                <a:gd name="T32" fmla="*/ 435 w 450"/>
                <a:gd name="T33" fmla="*/ 305 h 644"/>
                <a:gd name="T34" fmla="*/ 425 w 450"/>
                <a:gd name="T35" fmla="*/ 354 h 644"/>
                <a:gd name="T36" fmla="*/ 414 w 450"/>
                <a:gd name="T37" fmla="*/ 385 h 644"/>
                <a:gd name="T38" fmla="*/ 384 w 450"/>
                <a:gd name="T39" fmla="*/ 447 h 644"/>
                <a:gd name="T40" fmla="*/ 325 w 450"/>
                <a:gd name="T41" fmla="*/ 531 h 644"/>
                <a:gd name="T42" fmla="*/ 257 w 450"/>
                <a:gd name="T43" fmla="*/ 608 h 644"/>
                <a:gd name="T44" fmla="*/ 233 w 450"/>
                <a:gd name="T45" fmla="*/ 633 h 644"/>
                <a:gd name="T46" fmla="*/ 232 w 450"/>
                <a:gd name="T47" fmla="*/ 641 h 644"/>
                <a:gd name="T48" fmla="*/ 237 w 450"/>
                <a:gd name="T49" fmla="*/ 644 h 644"/>
                <a:gd name="T50" fmla="*/ 243 w 450"/>
                <a:gd name="T51" fmla="*/ 642 h 644"/>
                <a:gd name="T52" fmla="*/ 338 w 450"/>
                <a:gd name="T53" fmla="*/ 535 h 644"/>
                <a:gd name="T54" fmla="*/ 398 w 450"/>
                <a:gd name="T55" fmla="*/ 447 h 644"/>
                <a:gd name="T56" fmla="*/ 415 w 450"/>
                <a:gd name="T57" fmla="*/ 414 h 644"/>
                <a:gd name="T58" fmla="*/ 434 w 450"/>
                <a:gd name="T59" fmla="*/ 367 h 644"/>
                <a:gd name="T60" fmla="*/ 446 w 450"/>
                <a:gd name="T61" fmla="*/ 317 h 644"/>
                <a:gd name="T62" fmla="*/ 450 w 450"/>
                <a:gd name="T63" fmla="*/ 284 h 644"/>
                <a:gd name="T64" fmla="*/ 446 w 450"/>
                <a:gd name="T65" fmla="*/ 230 h 644"/>
                <a:gd name="T66" fmla="*/ 432 w 450"/>
                <a:gd name="T67" fmla="*/ 177 h 644"/>
                <a:gd name="T68" fmla="*/ 418 w 450"/>
                <a:gd name="T69" fmla="*/ 143 h 644"/>
                <a:gd name="T70" fmla="*/ 393 w 450"/>
                <a:gd name="T71" fmla="*/ 98 h 644"/>
                <a:gd name="T72" fmla="*/ 359 w 450"/>
                <a:gd name="T73" fmla="*/ 58 h 644"/>
                <a:gd name="T74" fmla="*/ 333 w 450"/>
                <a:gd name="T75" fmla="*/ 35 h 644"/>
                <a:gd name="T76" fmla="*/ 302 w 450"/>
                <a:gd name="T77" fmla="*/ 15 h 644"/>
                <a:gd name="T78" fmla="*/ 268 w 450"/>
                <a:gd name="T79" fmla="*/ 3 h 644"/>
                <a:gd name="T80" fmla="*/ 243 w 450"/>
                <a:gd name="T81" fmla="*/ 0 h 644"/>
                <a:gd name="T82" fmla="*/ 206 w 450"/>
                <a:gd name="T83" fmla="*/ 4 h 644"/>
                <a:gd name="T84" fmla="*/ 173 w 450"/>
                <a:gd name="T85" fmla="*/ 16 h 644"/>
                <a:gd name="T86" fmla="*/ 142 w 450"/>
                <a:gd name="T87" fmla="*/ 34 h 644"/>
                <a:gd name="T88" fmla="*/ 96 w 450"/>
                <a:gd name="T89" fmla="*/ 76 h 644"/>
                <a:gd name="T90" fmla="*/ 65 w 450"/>
                <a:gd name="T91" fmla="*/ 117 h 644"/>
                <a:gd name="T92" fmla="*/ 26 w 450"/>
                <a:gd name="T93" fmla="*/ 194 h 644"/>
                <a:gd name="T94" fmla="*/ 5 w 450"/>
                <a:gd name="T95" fmla="*/ 277 h 644"/>
                <a:gd name="T96" fmla="*/ 0 w 450"/>
                <a:gd name="T97" fmla="*/ 333 h 644"/>
                <a:gd name="T98" fmla="*/ 1 w 450"/>
                <a:gd name="T99" fmla="*/ 338 h 644"/>
                <a:gd name="T100" fmla="*/ 9 w 450"/>
                <a:gd name="T101" fmla="*/ 339 h 644"/>
                <a:gd name="T102" fmla="*/ 13 w 450"/>
                <a:gd name="T103" fmla="*/ 333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50" h="644">
                  <a:moveTo>
                    <a:pt x="13" y="333"/>
                  </a:moveTo>
                  <a:lnTo>
                    <a:pt x="13" y="333"/>
                  </a:lnTo>
                  <a:lnTo>
                    <a:pt x="14" y="305"/>
                  </a:lnTo>
                  <a:lnTo>
                    <a:pt x="18" y="278"/>
                  </a:lnTo>
                  <a:lnTo>
                    <a:pt x="22" y="251"/>
                  </a:lnTo>
                  <a:lnTo>
                    <a:pt x="29" y="224"/>
                  </a:lnTo>
                  <a:lnTo>
                    <a:pt x="38" y="198"/>
                  </a:lnTo>
                  <a:lnTo>
                    <a:pt x="49" y="172"/>
                  </a:lnTo>
                  <a:lnTo>
                    <a:pt x="62" y="148"/>
                  </a:lnTo>
                  <a:lnTo>
                    <a:pt x="76" y="125"/>
                  </a:lnTo>
                  <a:lnTo>
                    <a:pt x="76" y="125"/>
                  </a:lnTo>
                  <a:lnTo>
                    <a:pt x="89" y="106"/>
                  </a:lnTo>
                  <a:lnTo>
                    <a:pt x="104" y="87"/>
                  </a:lnTo>
                  <a:lnTo>
                    <a:pt x="120" y="69"/>
                  </a:lnTo>
                  <a:lnTo>
                    <a:pt x="137" y="54"/>
                  </a:lnTo>
                  <a:lnTo>
                    <a:pt x="147" y="46"/>
                  </a:lnTo>
                  <a:lnTo>
                    <a:pt x="157" y="40"/>
                  </a:lnTo>
                  <a:lnTo>
                    <a:pt x="167" y="33"/>
                  </a:lnTo>
                  <a:lnTo>
                    <a:pt x="177" y="28"/>
                  </a:lnTo>
                  <a:lnTo>
                    <a:pt x="188" y="23"/>
                  </a:lnTo>
                  <a:lnTo>
                    <a:pt x="199" y="19"/>
                  </a:lnTo>
                  <a:lnTo>
                    <a:pt x="210" y="16"/>
                  </a:lnTo>
                  <a:lnTo>
                    <a:pt x="222" y="14"/>
                  </a:lnTo>
                  <a:lnTo>
                    <a:pt x="222" y="14"/>
                  </a:lnTo>
                  <a:lnTo>
                    <a:pt x="236" y="13"/>
                  </a:lnTo>
                  <a:lnTo>
                    <a:pt x="249" y="14"/>
                  </a:lnTo>
                  <a:lnTo>
                    <a:pt x="262" y="16"/>
                  </a:lnTo>
                  <a:lnTo>
                    <a:pt x="274" y="18"/>
                  </a:lnTo>
                  <a:lnTo>
                    <a:pt x="287" y="22"/>
                  </a:lnTo>
                  <a:lnTo>
                    <a:pt x="299" y="28"/>
                  </a:lnTo>
                  <a:lnTo>
                    <a:pt x="310" y="34"/>
                  </a:lnTo>
                  <a:lnTo>
                    <a:pt x="320" y="42"/>
                  </a:lnTo>
                  <a:lnTo>
                    <a:pt x="331" y="49"/>
                  </a:lnTo>
                  <a:lnTo>
                    <a:pt x="341" y="58"/>
                  </a:lnTo>
                  <a:lnTo>
                    <a:pt x="351" y="68"/>
                  </a:lnTo>
                  <a:lnTo>
                    <a:pt x="359" y="77"/>
                  </a:lnTo>
                  <a:lnTo>
                    <a:pt x="376" y="98"/>
                  </a:lnTo>
                  <a:lnTo>
                    <a:pt x="390" y="120"/>
                  </a:lnTo>
                  <a:lnTo>
                    <a:pt x="390" y="120"/>
                  </a:lnTo>
                  <a:lnTo>
                    <a:pt x="400" y="136"/>
                  </a:lnTo>
                  <a:lnTo>
                    <a:pt x="409" y="152"/>
                  </a:lnTo>
                  <a:lnTo>
                    <a:pt x="416" y="168"/>
                  </a:lnTo>
                  <a:lnTo>
                    <a:pt x="422" y="185"/>
                  </a:lnTo>
                  <a:lnTo>
                    <a:pt x="427" y="203"/>
                  </a:lnTo>
                  <a:lnTo>
                    <a:pt x="431" y="221"/>
                  </a:lnTo>
                  <a:lnTo>
                    <a:pt x="435" y="238"/>
                  </a:lnTo>
                  <a:lnTo>
                    <a:pt x="437" y="257"/>
                  </a:lnTo>
                  <a:lnTo>
                    <a:pt x="437" y="257"/>
                  </a:lnTo>
                  <a:lnTo>
                    <a:pt x="437" y="273"/>
                  </a:lnTo>
                  <a:lnTo>
                    <a:pt x="437" y="289"/>
                  </a:lnTo>
                  <a:lnTo>
                    <a:pt x="435" y="305"/>
                  </a:lnTo>
                  <a:lnTo>
                    <a:pt x="432" y="321"/>
                  </a:lnTo>
                  <a:lnTo>
                    <a:pt x="429" y="338"/>
                  </a:lnTo>
                  <a:lnTo>
                    <a:pt x="425" y="354"/>
                  </a:lnTo>
                  <a:lnTo>
                    <a:pt x="420" y="369"/>
                  </a:lnTo>
                  <a:lnTo>
                    <a:pt x="414" y="385"/>
                  </a:lnTo>
                  <a:lnTo>
                    <a:pt x="414" y="385"/>
                  </a:lnTo>
                  <a:lnTo>
                    <a:pt x="408" y="400"/>
                  </a:lnTo>
                  <a:lnTo>
                    <a:pt x="400" y="416"/>
                  </a:lnTo>
                  <a:lnTo>
                    <a:pt x="384" y="447"/>
                  </a:lnTo>
                  <a:lnTo>
                    <a:pt x="366" y="476"/>
                  </a:lnTo>
                  <a:lnTo>
                    <a:pt x="345" y="504"/>
                  </a:lnTo>
                  <a:lnTo>
                    <a:pt x="325" y="531"/>
                  </a:lnTo>
                  <a:lnTo>
                    <a:pt x="302" y="558"/>
                  </a:lnTo>
                  <a:lnTo>
                    <a:pt x="279" y="584"/>
                  </a:lnTo>
                  <a:lnTo>
                    <a:pt x="257" y="608"/>
                  </a:lnTo>
                  <a:lnTo>
                    <a:pt x="257" y="608"/>
                  </a:lnTo>
                  <a:lnTo>
                    <a:pt x="233" y="633"/>
                  </a:lnTo>
                  <a:lnTo>
                    <a:pt x="233" y="633"/>
                  </a:lnTo>
                  <a:lnTo>
                    <a:pt x="232" y="635"/>
                  </a:lnTo>
                  <a:lnTo>
                    <a:pt x="231" y="638"/>
                  </a:lnTo>
                  <a:lnTo>
                    <a:pt x="232" y="641"/>
                  </a:lnTo>
                  <a:lnTo>
                    <a:pt x="233" y="642"/>
                  </a:lnTo>
                  <a:lnTo>
                    <a:pt x="235" y="644"/>
                  </a:lnTo>
                  <a:lnTo>
                    <a:pt x="237" y="644"/>
                  </a:lnTo>
                  <a:lnTo>
                    <a:pt x="240" y="644"/>
                  </a:lnTo>
                  <a:lnTo>
                    <a:pt x="243" y="642"/>
                  </a:lnTo>
                  <a:lnTo>
                    <a:pt x="243" y="642"/>
                  </a:lnTo>
                  <a:lnTo>
                    <a:pt x="291" y="590"/>
                  </a:lnTo>
                  <a:lnTo>
                    <a:pt x="315" y="563"/>
                  </a:lnTo>
                  <a:lnTo>
                    <a:pt x="338" y="535"/>
                  </a:lnTo>
                  <a:lnTo>
                    <a:pt x="359" y="506"/>
                  </a:lnTo>
                  <a:lnTo>
                    <a:pt x="380" y="477"/>
                  </a:lnTo>
                  <a:lnTo>
                    <a:pt x="398" y="447"/>
                  </a:lnTo>
                  <a:lnTo>
                    <a:pt x="407" y="430"/>
                  </a:lnTo>
                  <a:lnTo>
                    <a:pt x="415" y="414"/>
                  </a:lnTo>
                  <a:lnTo>
                    <a:pt x="415" y="414"/>
                  </a:lnTo>
                  <a:lnTo>
                    <a:pt x="422" y="399"/>
                  </a:lnTo>
                  <a:lnTo>
                    <a:pt x="428" y="383"/>
                  </a:lnTo>
                  <a:lnTo>
                    <a:pt x="434" y="367"/>
                  </a:lnTo>
                  <a:lnTo>
                    <a:pt x="439" y="350"/>
                  </a:lnTo>
                  <a:lnTo>
                    <a:pt x="443" y="334"/>
                  </a:lnTo>
                  <a:lnTo>
                    <a:pt x="446" y="317"/>
                  </a:lnTo>
                  <a:lnTo>
                    <a:pt x="449" y="301"/>
                  </a:lnTo>
                  <a:lnTo>
                    <a:pt x="450" y="284"/>
                  </a:lnTo>
                  <a:lnTo>
                    <a:pt x="450" y="284"/>
                  </a:lnTo>
                  <a:lnTo>
                    <a:pt x="450" y="265"/>
                  </a:lnTo>
                  <a:lnTo>
                    <a:pt x="449" y="247"/>
                  </a:lnTo>
                  <a:lnTo>
                    <a:pt x="446" y="230"/>
                  </a:lnTo>
                  <a:lnTo>
                    <a:pt x="443" y="211"/>
                  </a:lnTo>
                  <a:lnTo>
                    <a:pt x="438" y="194"/>
                  </a:lnTo>
                  <a:lnTo>
                    <a:pt x="432" y="177"/>
                  </a:lnTo>
                  <a:lnTo>
                    <a:pt x="426" y="159"/>
                  </a:lnTo>
                  <a:lnTo>
                    <a:pt x="418" y="143"/>
                  </a:lnTo>
                  <a:lnTo>
                    <a:pt x="418" y="143"/>
                  </a:lnTo>
                  <a:lnTo>
                    <a:pt x="411" y="128"/>
                  </a:lnTo>
                  <a:lnTo>
                    <a:pt x="402" y="113"/>
                  </a:lnTo>
                  <a:lnTo>
                    <a:pt x="393" y="98"/>
                  </a:lnTo>
                  <a:lnTo>
                    <a:pt x="382" y="84"/>
                  </a:lnTo>
                  <a:lnTo>
                    <a:pt x="371" y="71"/>
                  </a:lnTo>
                  <a:lnTo>
                    <a:pt x="359" y="58"/>
                  </a:lnTo>
                  <a:lnTo>
                    <a:pt x="346" y="46"/>
                  </a:lnTo>
                  <a:lnTo>
                    <a:pt x="333" y="35"/>
                  </a:lnTo>
                  <a:lnTo>
                    <a:pt x="333" y="35"/>
                  </a:lnTo>
                  <a:lnTo>
                    <a:pt x="324" y="28"/>
                  </a:lnTo>
                  <a:lnTo>
                    <a:pt x="313" y="21"/>
                  </a:lnTo>
                  <a:lnTo>
                    <a:pt x="302" y="15"/>
                  </a:lnTo>
                  <a:lnTo>
                    <a:pt x="290" y="11"/>
                  </a:lnTo>
                  <a:lnTo>
                    <a:pt x="279" y="6"/>
                  </a:lnTo>
                  <a:lnTo>
                    <a:pt x="268" y="3"/>
                  </a:lnTo>
                  <a:lnTo>
                    <a:pt x="255" y="1"/>
                  </a:lnTo>
                  <a:lnTo>
                    <a:pt x="243" y="0"/>
                  </a:lnTo>
                  <a:lnTo>
                    <a:pt x="243" y="0"/>
                  </a:lnTo>
                  <a:lnTo>
                    <a:pt x="230" y="1"/>
                  </a:lnTo>
                  <a:lnTo>
                    <a:pt x="218" y="2"/>
                  </a:lnTo>
                  <a:lnTo>
                    <a:pt x="206" y="4"/>
                  </a:lnTo>
                  <a:lnTo>
                    <a:pt x="194" y="7"/>
                  </a:lnTo>
                  <a:lnTo>
                    <a:pt x="184" y="12"/>
                  </a:lnTo>
                  <a:lnTo>
                    <a:pt x="173" y="16"/>
                  </a:lnTo>
                  <a:lnTo>
                    <a:pt x="162" y="21"/>
                  </a:lnTo>
                  <a:lnTo>
                    <a:pt x="151" y="28"/>
                  </a:lnTo>
                  <a:lnTo>
                    <a:pt x="142" y="34"/>
                  </a:lnTo>
                  <a:lnTo>
                    <a:pt x="132" y="42"/>
                  </a:lnTo>
                  <a:lnTo>
                    <a:pt x="114" y="58"/>
                  </a:lnTo>
                  <a:lnTo>
                    <a:pt x="96" y="76"/>
                  </a:lnTo>
                  <a:lnTo>
                    <a:pt x="81" y="95"/>
                  </a:lnTo>
                  <a:lnTo>
                    <a:pt x="81" y="95"/>
                  </a:lnTo>
                  <a:lnTo>
                    <a:pt x="65" y="117"/>
                  </a:lnTo>
                  <a:lnTo>
                    <a:pt x="50" y="142"/>
                  </a:lnTo>
                  <a:lnTo>
                    <a:pt x="37" y="168"/>
                  </a:lnTo>
                  <a:lnTo>
                    <a:pt x="26" y="194"/>
                  </a:lnTo>
                  <a:lnTo>
                    <a:pt x="17" y="221"/>
                  </a:lnTo>
                  <a:lnTo>
                    <a:pt x="10" y="249"/>
                  </a:lnTo>
                  <a:lnTo>
                    <a:pt x="5" y="277"/>
                  </a:lnTo>
                  <a:lnTo>
                    <a:pt x="1" y="305"/>
                  </a:lnTo>
                  <a:lnTo>
                    <a:pt x="1" y="305"/>
                  </a:lnTo>
                  <a:lnTo>
                    <a:pt x="0" y="333"/>
                  </a:lnTo>
                  <a:lnTo>
                    <a:pt x="0" y="333"/>
                  </a:lnTo>
                  <a:lnTo>
                    <a:pt x="0" y="335"/>
                  </a:lnTo>
                  <a:lnTo>
                    <a:pt x="1" y="338"/>
                  </a:lnTo>
                  <a:lnTo>
                    <a:pt x="4" y="339"/>
                  </a:lnTo>
                  <a:lnTo>
                    <a:pt x="7" y="340"/>
                  </a:lnTo>
                  <a:lnTo>
                    <a:pt x="9" y="339"/>
                  </a:lnTo>
                  <a:lnTo>
                    <a:pt x="11" y="338"/>
                  </a:lnTo>
                  <a:lnTo>
                    <a:pt x="12" y="335"/>
                  </a:lnTo>
                  <a:lnTo>
                    <a:pt x="13" y="333"/>
                  </a:lnTo>
                  <a:lnTo>
                    <a:pt x="13" y="3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78EBD824-2C2E-9939-D2FB-45397CFA9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9" y="427"/>
              <a:ext cx="455" cy="315"/>
            </a:xfrm>
            <a:custGeom>
              <a:avLst/>
              <a:gdLst>
                <a:gd name="T0" fmla="*/ 1803 w 1818"/>
                <a:gd name="T1" fmla="*/ 553 h 1262"/>
                <a:gd name="T2" fmla="*/ 1791 w 1818"/>
                <a:gd name="T3" fmla="*/ 668 h 1262"/>
                <a:gd name="T4" fmla="*/ 1768 w 1818"/>
                <a:gd name="T5" fmla="*/ 769 h 1262"/>
                <a:gd name="T6" fmla="*/ 1713 w 1818"/>
                <a:gd name="T7" fmla="*/ 880 h 1262"/>
                <a:gd name="T8" fmla="*/ 1634 w 1818"/>
                <a:gd name="T9" fmla="*/ 976 h 1262"/>
                <a:gd name="T10" fmla="*/ 1564 w 1818"/>
                <a:gd name="T11" fmla="*/ 1039 h 1262"/>
                <a:gd name="T12" fmla="*/ 1461 w 1818"/>
                <a:gd name="T13" fmla="*/ 1111 h 1262"/>
                <a:gd name="T14" fmla="*/ 1373 w 1818"/>
                <a:gd name="T15" fmla="*/ 1163 h 1262"/>
                <a:gd name="T16" fmla="*/ 1245 w 1818"/>
                <a:gd name="T17" fmla="*/ 1221 h 1262"/>
                <a:gd name="T18" fmla="*/ 1161 w 1818"/>
                <a:gd name="T19" fmla="*/ 1243 h 1262"/>
                <a:gd name="T20" fmla="*/ 1097 w 1818"/>
                <a:gd name="T21" fmla="*/ 1249 h 1262"/>
                <a:gd name="T22" fmla="*/ 1031 w 1818"/>
                <a:gd name="T23" fmla="*/ 1244 h 1262"/>
                <a:gd name="T24" fmla="*/ 967 w 1818"/>
                <a:gd name="T25" fmla="*/ 1230 h 1262"/>
                <a:gd name="T26" fmla="*/ 921 w 1818"/>
                <a:gd name="T27" fmla="*/ 1211 h 1262"/>
                <a:gd name="T28" fmla="*/ 825 w 1818"/>
                <a:gd name="T29" fmla="*/ 1154 h 1262"/>
                <a:gd name="T30" fmla="*/ 711 w 1818"/>
                <a:gd name="T31" fmla="*/ 1057 h 1262"/>
                <a:gd name="T32" fmla="*/ 633 w 1818"/>
                <a:gd name="T33" fmla="*/ 974 h 1262"/>
                <a:gd name="T34" fmla="*/ 541 w 1818"/>
                <a:gd name="T35" fmla="*/ 853 h 1262"/>
                <a:gd name="T36" fmla="*/ 482 w 1818"/>
                <a:gd name="T37" fmla="*/ 756 h 1262"/>
                <a:gd name="T38" fmla="*/ 407 w 1818"/>
                <a:gd name="T39" fmla="*/ 590 h 1262"/>
                <a:gd name="T40" fmla="*/ 346 w 1818"/>
                <a:gd name="T41" fmla="*/ 459 h 1262"/>
                <a:gd name="T42" fmla="*/ 258 w 1818"/>
                <a:gd name="T43" fmla="*/ 301 h 1262"/>
                <a:gd name="T44" fmla="*/ 178 w 1818"/>
                <a:gd name="T45" fmla="*/ 183 h 1262"/>
                <a:gd name="T46" fmla="*/ 85 w 1818"/>
                <a:gd name="T47" fmla="*/ 73 h 1262"/>
                <a:gd name="T48" fmla="*/ 11 w 1818"/>
                <a:gd name="T49" fmla="*/ 1 h 1262"/>
                <a:gd name="T50" fmla="*/ 4 w 1818"/>
                <a:gd name="T51" fmla="*/ 1 h 1262"/>
                <a:gd name="T52" fmla="*/ 0 w 1818"/>
                <a:gd name="T53" fmla="*/ 9 h 1262"/>
                <a:gd name="T54" fmla="*/ 56 w 1818"/>
                <a:gd name="T55" fmla="*/ 61 h 1262"/>
                <a:gd name="T56" fmla="*/ 153 w 1818"/>
                <a:gd name="T57" fmla="*/ 171 h 1262"/>
                <a:gd name="T58" fmla="*/ 237 w 1818"/>
                <a:gd name="T59" fmla="*/ 291 h 1262"/>
                <a:gd name="T60" fmla="*/ 310 w 1818"/>
                <a:gd name="T61" fmla="*/ 418 h 1262"/>
                <a:gd name="T62" fmla="*/ 406 w 1818"/>
                <a:gd name="T63" fmla="*/ 618 h 1262"/>
                <a:gd name="T64" fmla="*/ 465 w 1818"/>
                <a:gd name="T65" fmla="*/ 750 h 1262"/>
                <a:gd name="T66" fmla="*/ 524 w 1818"/>
                <a:gd name="T67" fmla="*/ 851 h 1262"/>
                <a:gd name="T68" fmla="*/ 618 w 1818"/>
                <a:gd name="T69" fmla="*/ 975 h 1262"/>
                <a:gd name="T70" fmla="*/ 695 w 1818"/>
                <a:gd name="T71" fmla="*/ 1059 h 1262"/>
                <a:gd name="T72" fmla="*/ 809 w 1818"/>
                <a:gd name="T73" fmla="*/ 1158 h 1262"/>
                <a:gd name="T74" fmla="*/ 900 w 1818"/>
                <a:gd name="T75" fmla="*/ 1216 h 1262"/>
                <a:gd name="T76" fmla="*/ 1011 w 1818"/>
                <a:gd name="T77" fmla="*/ 1253 h 1262"/>
                <a:gd name="T78" fmla="*/ 1077 w 1818"/>
                <a:gd name="T79" fmla="*/ 1262 h 1262"/>
                <a:gd name="T80" fmla="*/ 1128 w 1818"/>
                <a:gd name="T81" fmla="*/ 1261 h 1262"/>
                <a:gd name="T82" fmla="*/ 1231 w 1818"/>
                <a:gd name="T83" fmla="*/ 1239 h 1262"/>
                <a:gd name="T84" fmla="*/ 1362 w 1818"/>
                <a:gd name="T85" fmla="*/ 1183 h 1262"/>
                <a:gd name="T86" fmla="*/ 1476 w 1818"/>
                <a:gd name="T87" fmla="*/ 1117 h 1262"/>
                <a:gd name="T88" fmla="*/ 1580 w 1818"/>
                <a:gd name="T89" fmla="*/ 1042 h 1262"/>
                <a:gd name="T90" fmla="*/ 1650 w 1818"/>
                <a:gd name="T91" fmla="*/ 978 h 1262"/>
                <a:gd name="T92" fmla="*/ 1727 w 1818"/>
                <a:gd name="T93" fmla="*/ 882 h 1262"/>
                <a:gd name="T94" fmla="*/ 1764 w 1818"/>
                <a:gd name="T95" fmla="*/ 812 h 1262"/>
                <a:gd name="T96" fmla="*/ 1800 w 1818"/>
                <a:gd name="T97" fmla="*/ 694 h 1262"/>
                <a:gd name="T98" fmla="*/ 1816 w 1818"/>
                <a:gd name="T99" fmla="*/ 555 h 1262"/>
                <a:gd name="T100" fmla="*/ 1818 w 1818"/>
                <a:gd name="T101" fmla="*/ 470 h 1262"/>
                <a:gd name="T102" fmla="*/ 1812 w 1818"/>
                <a:gd name="T103" fmla="*/ 463 h 1262"/>
                <a:gd name="T104" fmla="*/ 1805 w 1818"/>
                <a:gd name="T105" fmla="*/ 470 h 1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818" h="1262">
                  <a:moveTo>
                    <a:pt x="1805" y="470"/>
                  </a:moveTo>
                  <a:lnTo>
                    <a:pt x="1805" y="470"/>
                  </a:lnTo>
                  <a:lnTo>
                    <a:pt x="1805" y="511"/>
                  </a:lnTo>
                  <a:lnTo>
                    <a:pt x="1803" y="553"/>
                  </a:lnTo>
                  <a:lnTo>
                    <a:pt x="1801" y="594"/>
                  </a:lnTo>
                  <a:lnTo>
                    <a:pt x="1797" y="635"/>
                  </a:lnTo>
                  <a:lnTo>
                    <a:pt x="1797" y="635"/>
                  </a:lnTo>
                  <a:lnTo>
                    <a:pt x="1791" y="668"/>
                  </a:lnTo>
                  <a:lnTo>
                    <a:pt x="1786" y="703"/>
                  </a:lnTo>
                  <a:lnTo>
                    <a:pt x="1777" y="736"/>
                  </a:lnTo>
                  <a:lnTo>
                    <a:pt x="1768" y="769"/>
                  </a:lnTo>
                  <a:lnTo>
                    <a:pt x="1768" y="769"/>
                  </a:lnTo>
                  <a:lnTo>
                    <a:pt x="1756" y="798"/>
                  </a:lnTo>
                  <a:lnTo>
                    <a:pt x="1743" y="826"/>
                  </a:lnTo>
                  <a:lnTo>
                    <a:pt x="1729" y="854"/>
                  </a:lnTo>
                  <a:lnTo>
                    <a:pt x="1713" y="880"/>
                  </a:lnTo>
                  <a:lnTo>
                    <a:pt x="1694" y="906"/>
                  </a:lnTo>
                  <a:lnTo>
                    <a:pt x="1676" y="930"/>
                  </a:lnTo>
                  <a:lnTo>
                    <a:pt x="1656" y="953"/>
                  </a:lnTo>
                  <a:lnTo>
                    <a:pt x="1634" y="976"/>
                  </a:lnTo>
                  <a:lnTo>
                    <a:pt x="1634" y="976"/>
                  </a:lnTo>
                  <a:lnTo>
                    <a:pt x="1612" y="998"/>
                  </a:lnTo>
                  <a:lnTo>
                    <a:pt x="1588" y="1019"/>
                  </a:lnTo>
                  <a:lnTo>
                    <a:pt x="1564" y="1039"/>
                  </a:lnTo>
                  <a:lnTo>
                    <a:pt x="1539" y="1058"/>
                  </a:lnTo>
                  <a:lnTo>
                    <a:pt x="1513" y="1076"/>
                  </a:lnTo>
                  <a:lnTo>
                    <a:pt x="1488" y="1094"/>
                  </a:lnTo>
                  <a:lnTo>
                    <a:pt x="1461" y="1111"/>
                  </a:lnTo>
                  <a:lnTo>
                    <a:pt x="1435" y="1127"/>
                  </a:lnTo>
                  <a:lnTo>
                    <a:pt x="1435" y="1127"/>
                  </a:lnTo>
                  <a:lnTo>
                    <a:pt x="1405" y="1145"/>
                  </a:lnTo>
                  <a:lnTo>
                    <a:pt x="1373" y="1163"/>
                  </a:lnTo>
                  <a:lnTo>
                    <a:pt x="1342" y="1179"/>
                  </a:lnTo>
                  <a:lnTo>
                    <a:pt x="1311" y="1194"/>
                  </a:lnTo>
                  <a:lnTo>
                    <a:pt x="1279" y="1208"/>
                  </a:lnTo>
                  <a:lnTo>
                    <a:pt x="1245" y="1221"/>
                  </a:lnTo>
                  <a:lnTo>
                    <a:pt x="1212" y="1231"/>
                  </a:lnTo>
                  <a:lnTo>
                    <a:pt x="1178" y="1239"/>
                  </a:lnTo>
                  <a:lnTo>
                    <a:pt x="1178" y="1239"/>
                  </a:lnTo>
                  <a:lnTo>
                    <a:pt x="1161" y="1243"/>
                  </a:lnTo>
                  <a:lnTo>
                    <a:pt x="1145" y="1245"/>
                  </a:lnTo>
                  <a:lnTo>
                    <a:pt x="1129" y="1247"/>
                  </a:lnTo>
                  <a:lnTo>
                    <a:pt x="1113" y="1248"/>
                  </a:lnTo>
                  <a:lnTo>
                    <a:pt x="1097" y="1249"/>
                  </a:lnTo>
                  <a:lnTo>
                    <a:pt x="1079" y="1249"/>
                  </a:lnTo>
                  <a:lnTo>
                    <a:pt x="1063" y="1248"/>
                  </a:lnTo>
                  <a:lnTo>
                    <a:pt x="1047" y="1246"/>
                  </a:lnTo>
                  <a:lnTo>
                    <a:pt x="1031" y="1244"/>
                  </a:lnTo>
                  <a:lnTo>
                    <a:pt x="1015" y="1241"/>
                  </a:lnTo>
                  <a:lnTo>
                    <a:pt x="998" y="1238"/>
                  </a:lnTo>
                  <a:lnTo>
                    <a:pt x="983" y="1234"/>
                  </a:lnTo>
                  <a:lnTo>
                    <a:pt x="967" y="1230"/>
                  </a:lnTo>
                  <a:lnTo>
                    <a:pt x="951" y="1224"/>
                  </a:lnTo>
                  <a:lnTo>
                    <a:pt x="936" y="1218"/>
                  </a:lnTo>
                  <a:lnTo>
                    <a:pt x="921" y="1211"/>
                  </a:lnTo>
                  <a:lnTo>
                    <a:pt x="921" y="1211"/>
                  </a:lnTo>
                  <a:lnTo>
                    <a:pt x="904" y="1203"/>
                  </a:lnTo>
                  <a:lnTo>
                    <a:pt x="888" y="1194"/>
                  </a:lnTo>
                  <a:lnTo>
                    <a:pt x="855" y="1176"/>
                  </a:lnTo>
                  <a:lnTo>
                    <a:pt x="825" y="1154"/>
                  </a:lnTo>
                  <a:lnTo>
                    <a:pt x="795" y="1131"/>
                  </a:lnTo>
                  <a:lnTo>
                    <a:pt x="766" y="1108"/>
                  </a:lnTo>
                  <a:lnTo>
                    <a:pt x="738" y="1083"/>
                  </a:lnTo>
                  <a:lnTo>
                    <a:pt x="711" y="1057"/>
                  </a:lnTo>
                  <a:lnTo>
                    <a:pt x="685" y="1030"/>
                  </a:lnTo>
                  <a:lnTo>
                    <a:pt x="685" y="1030"/>
                  </a:lnTo>
                  <a:lnTo>
                    <a:pt x="659" y="1002"/>
                  </a:lnTo>
                  <a:lnTo>
                    <a:pt x="633" y="974"/>
                  </a:lnTo>
                  <a:lnTo>
                    <a:pt x="610" y="945"/>
                  </a:lnTo>
                  <a:lnTo>
                    <a:pt x="586" y="914"/>
                  </a:lnTo>
                  <a:lnTo>
                    <a:pt x="562" y="884"/>
                  </a:lnTo>
                  <a:lnTo>
                    <a:pt x="541" y="853"/>
                  </a:lnTo>
                  <a:lnTo>
                    <a:pt x="520" y="821"/>
                  </a:lnTo>
                  <a:lnTo>
                    <a:pt x="500" y="788"/>
                  </a:lnTo>
                  <a:lnTo>
                    <a:pt x="500" y="788"/>
                  </a:lnTo>
                  <a:lnTo>
                    <a:pt x="482" y="756"/>
                  </a:lnTo>
                  <a:lnTo>
                    <a:pt x="466" y="723"/>
                  </a:lnTo>
                  <a:lnTo>
                    <a:pt x="450" y="690"/>
                  </a:lnTo>
                  <a:lnTo>
                    <a:pt x="436" y="658"/>
                  </a:lnTo>
                  <a:lnTo>
                    <a:pt x="407" y="590"/>
                  </a:lnTo>
                  <a:lnTo>
                    <a:pt x="392" y="556"/>
                  </a:lnTo>
                  <a:lnTo>
                    <a:pt x="377" y="524"/>
                  </a:lnTo>
                  <a:lnTo>
                    <a:pt x="377" y="524"/>
                  </a:lnTo>
                  <a:lnTo>
                    <a:pt x="346" y="459"/>
                  </a:lnTo>
                  <a:lnTo>
                    <a:pt x="312" y="395"/>
                  </a:lnTo>
                  <a:lnTo>
                    <a:pt x="295" y="364"/>
                  </a:lnTo>
                  <a:lnTo>
                    <a:pt x="277" y="333"/>
                  </a:lnTo>
                  <a:lnTo>
                    <a:pt x="258" y="301"/>
                  </a:lnTo>
                  <a:lnTo>
                    <a:pt x="239" y="271"/>
                  </a:lnTo>
                  <a:lnTo>
                    <a:pt x="220" y="241"/>
                  </a:lnTo>
                  <a:lnTo>
                    <a:pt x="199" y="212"/>
                  </a:lnTo>
                  <a:lnTo>
                    <a:pt x="178" y="183"/>
                  </a:lnTo>
                  <a:lnTo>
                    <a:pt x="156" y="155"/>
                  </a:lnTo>
                  <a:lnTo>
                    <a:pt x="133" y="127"/>
                  </a:lnTo>
                  <a:lnTo>
                    <a:pt x="110" y="100"/>
                  </a:lnTo>
                  <a:lnTo>
                    <a:pt x="85" y="73"/>
                  </a:lnTo>
                  <a:lnTo>
                    <a:pt x="60" y="48"/>
                  </a:lnTo>
                  <a:lnTo>
                    <a:pt x="60" y="48"/>
                  </a:lnTo>
                  <a:lnTo>
                    <a:pt x="36" y="24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29" y="36"/>
                  </a:lnTo>
                  <a:lnTo>
                    <a:pt x="56" y="61"/>
                  </a:lnTo>
                  <a:lnTo>
                    <a:pt x="81" y="88"/>
                  </a:lnTo>
                  <a:lnTo>
                    <a:pt x="105" y="115"/>
                  </a:lnTo>
                  <a:lnTo>
                    <a:pt x="129" y="143"/>
                  </a:lnTo>
                  <a:lnTo>
                    <a:pt x="153" y="171"/>
                  </a:lnTo>
                  <a:lnTo>
                    <a:pt x="174" y="200"/>
                  </a:lnTo>
                  <a:lnTo>
                    <a:pt x="196" y="230"/>
                  </a:lnTo>
                  <a:lnTo>
                    <a:pt x="216" y="260"/>
                  </a:lnTo>
                  <a:lnTo>
                    <a:pt x="237" y="291"/>
                  </a:lnTo>
                  <a:lnTo>
                    <a:pt x="256" y="322"/>
                  </a:lnTo>
                  <a:lnTo>
                    <a:pt x="274" y="354"/>
                  </a:lnTo>
                  <a:lnTo>
                    <a:pt x="293" y="386"/>
                  </a:lnTo>
                  <a:lnTo>
                    <a:pt x="310" y="418"/>
                  </a:lnTo>
                  <a:lnTo>
                    <a:pt x="343" y="484"/>
                  </a:lnTo>
                  <a:lnTo>
                    <a:pt x="343" y="484"/>
                  </a:lnTo>
                  <a:lnTo>
                    <a:pt x="376" y="551"/>
                  </a:lnTo>
                  <a:lnTo>
                    <a:pt x="406" y="618"/>
                  </a:lnTo>
                  <a:lnTo>
                    <a:pt x="406" y="618"/>
                  </a:lnTo>
                  <a:lnTo>
                    <a:pt x="434" y="685"/>
                  </a:lnTo>
                  <a:lnTo>
                    <a:pt x="449" y="718"/>
                  </a:lnTo>
                  <a:lnTo>
                    <a:pt x="465" y="750"/>
                  </a:lnTo>
                  <a:lnTo>
                    <a:pt x="465" y="750"/>
                  </a:lnTo>
                  <a:lnTo>
                    <a:pt x="484" y="785"/>
                  </a:lnTo>
                  <a:lnTo>
                    <a:pt x="503" y="818"/>
                  </a:lnTo>
                  <a:lnTo>
                    <a:pt x="524" y="851"/>
                  </a:lnTo>
                  <a:lnTo>
                    <a:pt x="546" y="883"/>
                  </a:lnTo>
                  <a:lnTo>
                    <a:pt x="570" y="914"/>
                  </a:lnTo>
                  <a:lnTo>
                    <a:pt x="593" y="945"/>
                  </a:lnTo>
                  <a:lnTo>
                    <a:pt x="618" y="975"/>
                  </a:lnTo>
                  <a:lnTo>
                    <a:pt x="644" y="1004"/>
                  </a:lnTo>
                  <a:lnTo>
                    <a:pt x="644" y="1004"/>
                  </a:lnTo>
                  <a:lnTo>
                    <a:pt x="669" y="1032"/>
                  </a:lnTo>
                  <a:lnTo>
                    <a:pt x="695" y="1059"/>
                  </a:lnTo>
                  <a:lnTo>
                    <a:pt x="722" y="1086"/>
                  </a:lnTo>
                  <a:lnTo>
                    <a:pt x="750" y="1111"/>
                  </a:lnTo>
                  <a:lnTo>
                    <a:pt x="779" y="1136"/>
                  </a:lnTo>
                  <a:lnTo>
                    <a:pt x="809" y="1158"/>
                  </a:lnTo>
                  <a:lnTo>
                    <a:pt x="839" y="1180"/>
                  </a:lnTo>
                  <a:lnTo>
                    <a:pt x="871" y="1200"/>
                  </a:lnTo>
                  <a:lnTo>
                    <a:pt x="871" y="1200"/>
                  </a:lnTo>
                  <a:lnTo>
                    <a:pt x="900" y="1216"/>
                  </a:lnTo>
                  <a:lnTo>
                    <a:pt x="932" y="1230"/>
                  </a:lnTo>
                  <a:lnTo>
                    <a:pt x="963" y="1241"/>
                  </a:lnTo>
                  <a:lnTo>
                    <a:pt x="994" y="1250"/>
                  </a:lnTo>
                  <a:lnTo>
                    <a:pt x="1011" y="1253"/>
                  </a:lnTo>
                  <a:lnTo>
                    <a:pt x="1028" y="1257"/>
                  </a:lnTo>
                  <a:lnTo>
                    <a:pt x="1044" y="1259"/>
                  </a:lnTo>
                  <a:lnTo>
                    <a:pt x="1060" y="1261"/>
                  </a:lnTo>
                  <a:lnTo>
                    <a:pt x="1077" y="1262"/>
                  </a:lnTo>
                  <a:lnTo>
                    <a:pt x="1093" y="1262"/>
                  </a:lnTo>
                  <a:lnTo>
                    <a:pt x="1111" y="1262"/>
                  </a:lnTo>
                  <a:lnTo>
                    <a:pt x="1128" y="1261"/>
                  </a:lnTo>
                  <a:lnTo>
                    <a:pt x="1128" y="1261"/>
                  </a:lnTo>
                  <a:lnTo>
                    <a:pt x="1145" y="1259"/>
                  </a:lnTo>
                  <a:lnTo>
                    <a:pt x="1162" y="1255"/>
                  </a:lnTo>
                  <a:lnTo>
                    <a:pt x="1197" y="1249"/>
                  </a:lnTo>
                  <a:lnTo>
                    <a:pt x="1231" y="1239"/>
                  </a:lnTo>
                  <a:lnTo>
                    <a:pt x="1265" y="1227"/>
                  </a:lnTo>
                  <a:lnTo>
                    <a:pt x="1297" y="1214"/>
                  </a:lnTo>
                  <a:lnTo>
                    <a:pt x="1329" y="1199"/>
                  </a:lnTo>
                  <a:lnTo>
                    <a:pt x="1362" y="1183"/>
                  </a:lnTo>
                  <a:lnTo>
                    <a:pt x="1393" y="1167"/>
                  </a:lnTo>
                  <a:lnTo>
                    <a:pt x="1393" y="1167"/>
                  </a:lnTo>
                  <a:lnTo>
                    <a:pt x="1448" y="1134"/>
                  </a:lnTo>
                  <a:lnTo>
                    <a:pt x="1476" y="1117"/>
                  </a:lnTo>
                  <a:lnTo>
                    <a:pt x="1503" y="1099"/>
                  </a:lnTo>
                  <a:lnTo>
                    <a:pt x="1529" y="1081"/>
                  </a:lnTo>
                  <a:lnTo>
                    <a:pt x="1555" y="1062"/>
                  </a:lnTo>
                  <a:lnTo>
                    <a:pt x="1580" y="1042"/>
                  </a:lnTo>
                  <a:lnTo>
                    <a:pt x="1605" y="1021"/>
                  </a:lnTo>
                  <a:lnTo>
                    <a:pt x="1605" y="1021"/>
                  </a:lnTo>
                  <a:lnTo>
                    <a:pt x="1628" y="1001"/>
                  </a:lnTo>
                  <a:lnTo>
                    <a:pt x="1650" y="978"/>
                  </a:lnTo>
                  <a:lnTo>
                    <a:pt x="1671" y="955"/>
                  </a:lnTo>
                  <a:lnTo>
                    <a:pt x="1691" y="932"/>
                  </a:lnTo>
                  <a:lnTo>
                    <a:pt x="1710" y="908"/>
                  </a:lnTo>
                  <a:lnTo>
                    <a:pt x="1727" y="882"/>
                  </a:lnTo>
                  <a:lnTo>
                    <a:pt x="1743" y="855"/>
                  </a:lnTo>
                  <a:lnTo>
                    <a:pt x="1757" y="828"/>
                  </a:lnTo>
                  <a:lnTo>
                    <a:pt x="1757" y="828"/>
                  </a:lnTo>
                  <a:lnTo>
                    <a:pt x="1764" y="812"/>
                  </a:lnTo>
                  <a:lnTo>
                    <a:pt x="1771" y="796"/>
                  </a:lnTo>
                  <a:lnTo>
                    <a:pt x="1783" y="762"/>
                  </a:lnTo>
                  <a:lnTo>
                    <a:pt x="1793" y="729"/>
                  </a:lnTo>
                  <a:lnTo>
                    <a:pt x="1800" y="694"/>
                  </a:lnTo>
                  <a:lnTo>
                    <a:pt x="1807" y="660"/>
                  </a:lnTo>
                  <a:lnTo>
                    <a:pt x="1811" y="625"/>
                  </a:lnTo>
                  <a:lnTo>
                    <a:pt x="1814" y="590"/>
                  </a:lnTo>
                  <a:lnTo>
                    <a:pt x="1816" y="555"/>
                  </a:lnTo>
                  <a:lnTo>
                    <a:pt x="1816" y="555"/>
                  </a:lnTo>
                  <a:lnTo>
                    <a:pt x="1818" y="512"/>
                  </a:lnTo>
                  <a:lnTo>
                    <a:pt x="1818" y="470"/>
                  </a:lnTo>
                  <a:lnTo>
                    <a:pt x="1818" y="470"/>
                  </a:lnTo>
                  <a:lnTo>
                    <a:pt x="1817" y="468"/>
                  </a:lnTo>
                  <a:lnTo>
                    <a:pt x="1816" y="465"/>
                  </a:lnTo>
                  <a:lnTo>
                    <a:pt x="1814" y="464"/>
                  </a:lnTo>
                  <a:lnTo>
                    <a:pt x="1812" y="463"/>
                  </a:lnTo>
                  <a:lnTo>
                    <a:pt x="1810" y="464"/>
                  </a:lnTo>
                  <a:lnTo>
                    <a:pt x="1808" y="465"/>
                  </a:lnTo>
                  <a:lnTo>
                    <a:pt x="1805" y="468"/>
                  </a:lnTo>
                  <a:lnTo>
                    <a:pt x="1805" y="470"/>
                  </a:lnTo>
                  <a:lnTo>
                    <a:pt x="1805" y="4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121545E2-645C-8FA2-F5BA-BD1182839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3" y="474"/>
              <a:ext cx="265" cy="490"/>
            </a:xfrm>
            <a:custGeom>
              <a:avLst/>
              <a:gdLst>
                <a:gd name="T0" fmla="*/ 67 w 1062"/>
                <a:gd name="T1" fmla="*/ 1005 h 1959"/>
                <a:gd name="T2" fmla="*/ 148 w 1062"/>
                <a:gd name="T3" fmla="*/ 1114 h 1959"/>
                <a:gd name="T4" fmla="*/ 195 w 1062"/>
                <a:gd name="T5" fmla="*/ 1214 h 1959"/>
                <a:gd name="T6" fmla="*/ 226 w 1062"/>
                <a:gd name="T7" fmla="*/ 1321 h 1959"/>
                <a:gd name="T8" fmla="*/ 240 w 1062"/>
                <a:gd name="T9" fmla="*/ 1423 h 1959"/>
                <a:gd name="T10" fmla="*/ 241 w 1062"/>
                <a:gd name="T11" fmla="*/ 1601 h 1959"/>
                <a:gd name="T12" fmla="*/ 256 w 1062"/>
                <a:gd name="T13" fmla="*/ 1742 h 1959"/>
                <a:gd name="T14" fmla="*/ 292 w 1062"/>
                <a:gd name="T15" fmla="*/ 1853 h 1959"/>
                <a:gd name="T16" fmla="*/ 337 w 1062"/>
                <a:gd name="T17" fmla="*/ 1913 h 1959"/>
                <a:gd name="T18" fmla="*/ 413 w 1062"/>
                <a:gd name="T19" fmla="*/ 1954 h 1959"/>
                <a:gd name="T20" fmla="*/ 469 w 1062"/>
                <a:gd name="T21" fmla="*/ 1959 h 1959"/>
                <a:gd name="T22" fmla="*/ 534 w 1062"/>
                <a:gd name="T23" fmla="*/ 1942 h 1959"/>
                <a:gd name="T24" fmla="*/ 615 w 1062"/>
                <a:gd name="T25" fmla="*/ 1888 h 1959"/>
                <a:gd name="T26" fmla="*/ 690 w 1062"/>
                <a:gd name="T27" fmla="*/ 1806 h 1959"/>
                <a:gd name="T28" fmla="*/ 788 w 1062"/>
                <a:gd name="T29" fmla="*/ 1649 h 1959"/>
                <a:gd name="T30" fmla="*/ 860 w 1062"/>
                <a:gd name="T31" fmla="*/ 1497 h 1959"/>
                <a:gd name="T32" fmla="*/ 946 w 1062"/>
                <a:gd name="T33" fmla="*/ 1275 h 1959"/>
                <a:gd name="T34" fmla="*/ 1018 w 1062"/>
                <a:gd name="T35" fmla="*/ 1027 h 1959"/>
                <a:gd name="T36" fmla="*/ 1056 w 1062"/>
                <a:gd name="T37" fmla="*/ 846 h 1959"/>
                <a:gd name="T38" fmla="*/ 1062 w 1062"/>
                <a:gd name="T39" fmla="*/ 751 h 1959"/>
                <a:gd name="T40" fmla="*/ 1040 w 1062"/>
                <a:gd name="T41" fmla="*/ 673 h 1959"/>
                <a:gd name="T42" fmla="*/ 1026 w 1062"/>
                <a:gd name="T43" fmla="*/ 655 h 1959"/>
                <a:gd name="T44" fmla="*/ 997 w 1062"/>
                <a:gd name="T45" fmla="*/ 644 h 1959"/>
                <a:gd name="T46" fmla="*/ 923 w 1062"/>
                <a:gd name="T47" fmla="*/ 600 h 1959"/>
                <a:gd name="T48" fmla="*/ 843 w 1062"/>
                <a:gd name="T49" fmla="*/ 534 h 1959"/>
                <a:gd name="T50" fmla="*/ 701 w 1062"/>
                <a:gd name="T51" fmla="*/ 355 h 1959"/>
                <a:gd name="T52" fmla="*/ 520 w 1062"/>
                <a:gd name="T53" fmla="*/ 142 h 1959"/>
                <a:gd name="T54" fmla="*/ 422 w 1062"/>
                <a:gd name="T55" fmla="*/ 46 h 1959"/>
                <a:gd name="T56" fmla="*/ 365 w 1062"/>
                <a:gd name="T57" fmla="*/ 0 h 1959"/>
                <a:gd name="T58" fmla="*/ 360 w 1062"/>
                <a:gd name="T59" fmla="*/ 9 h 1959"/>
                <a:gd name="T60" fmla="*/ 440 w 1062"/>
                <a:gd name="T61" fmla="*/ 79 h 1959"/>
                <a:gd name="T62" fmla="*/ 606 w 1062"/>
                <a:gd name="T63" fmla="*/ 257 h 1959"/>
                <a:gd name="T64" fmla="*/ 820 w 1062"/>
                <a:gd name="T65" fmla="*/ 528 h 1959"/>
                <a:gd name="T66" fmla="*/ 861 w 1062"/>
                <a:gd name="T67" fmla="*/ 571 h 1959"/>
                <a:gd name="T68" fmla="*/ 952 w 1062"/>
                <a:gd name="T69" fmla="*/ 634 h 1959"/>
                <a:gd name="T70" fmla="*/ 1005 w 1062"/>
                <a:gd name="T71" fmla="*/ 661 h 1959"/>
                <a:gd name="T72" fmla="*/ 1028 w 1062"/>
                <a:gd name="T73" fmla="*/ 678 h 1959"/>
                <a:gd name="T74" fmla="*/ 1045 w 1062"/>
                <a:gd name="T75" fmla="*/ 723 h 1959"/>
                <a:gd name="T76" fmla="*/ 1049 w 1062"/>
                <a:gd name="T77" fmla="*/ 772 h 1959"/>
                <a:gd name="T78" fmla="*/ 1035 w 1062"/>
                <a:gd name="T79" fmla="*/ 883 h 1959"/>
                <a:gd name="T80" fmla="*/ 974 w 1062"/>
                <a:gd name="T81" fmla="*/ 1144 h 1959"/>
                <a:gd name="T82" fmla="*/ 879 w 1062"/>
                <a:gd name="T83" fmla="*/ 1418 h 1959"/>
                <a:gd name="T84" fmla="*/ 813 w 1062"/>
                <a:gd name="T85" fmla="*/ 1569 h 1959"/>
                <a:gd name="T86" fmla="*/ 720 w 1062"/>
                <a:gd name="T87" fmla="*/ 1739 h 1959"/>
                <a:gd name="T88" fmla="*/ 631 w 1062"/>
                <a:gd name="T89" fmla="*/ 1853 h 1959"/>
                <a:gd name="T90" fmla="*/ 554 w 1062"/>
                <a:gd name="T91" fmla="*/ 1917 h 1959"/>
                <a:gd name="T92" fmla="*/ 489 w 1062"/>
                <a:gd name="T93" fmla="*/ 1944 h 1959"/>
                <a:gd name="T94" fmla="*/ 432 w 1062"/>
                <a:gd name="T95" fmla="*/ 1944 h 1959"/>
                <a:gd name="T96" fmla="*/ 365 w 1062"/>
                <a:gd name="T97" fmla="*/ 1919 h 1959"/>
                <a:gd name="T98" fmla="*/ 331 w 1062"/>
                <a:gd name="T99" fmla="*/ 1888 h 1959"/>
                <a:gd name="T100" fmla="*/ 286 w 1062"/>
                <a:gd name="T101" fmla="*/ 1801 h 1959"/>
                <a:gd name="T102" fmla="*/ 264 w 1062"/>
                <a:gd name="T103" fmla="*/ 1712 h 1959"/>
                <a:gd name="T104" fmla="*/ 253 w 1062"/>
                <a:gd name="T105" fmla="*/ 1566 h 1959"/>
                <a:gd name="T106" fmla="*/ 251 w 1062"/>
                <a:gd name="T107" fmla="*/ 1395 h 1959"/>
                <a:gd name="T108" fmla="*/ 233 w 1062"/>
                <a:gd name="T109" fmla="*/ 1290 h 1959"/>
                <a:gd name="T110" fmla="*/ 199 w 1062"/>
                <a:gd name="T111" fmla="*/ 1189 h 1959"/>
                <a:gd name="T112" fmla="*/ 136 w 1062"/>
                <a:gd name="T113" fmla="*/ 1070 h 1959"/>
                <a:gd name="T114" fmla="*/ 68 w 1062"/>
                <a:gd name="T115" fmla="*/ 988 h 1959"/>
                <a:gd name="T116" fmla="*/ 8 w 1062"/>
                <a:gd name="T117" fmla="*/ 940 h 1959"/>
                <a:gd name="T118" fmla="*/ 0 w 1062"/>
                <a:gd name="T119" fmla="*/ 949 h 1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62" h="1959">
                  <a:moveTo>
                    <a:pt x="3" y="953"/>
                  </a:moveTo>
                  <a:lnTo>
                    <a:pt x="3" y="953"/>
                  </a:lnTo>
                  <a:lnTo>
                    <a:pt x="26" y="968"/>
                  </a:lnTo>
                  <a:lnTo>
                    <a:pt x="46" y="986"/>
                  </a:lnTo>
                  <a:lnTo>
                    <a:pt x="67" y="1005"/>
                  </a:lnTo>
                  <a:lnTo>
                    <a:pt x="85" y="1024"/>
                  </a:lnTo>
                  <a:lnTo>
                    <a:pt x="102" y="1046"/>
                  </a:lnTo>
                  <a:lnTo>
                    <a:pt x="119" y="1068"/>
                  </a:lnTo>
                  <a:lnTo>
                    <a:pt x="134" y="1090"/>
                  </a:lnTo>
                  <a:lnTo>
                    <a:pt x="148" y="1114"/>
                  </a:lnTo>
                  <a:lnTo>
                    <a:pt x="148" y="1114"/>
                  </a:lnTo>
                  <a:lnTo>
                    <a:pt x="161" y="1138"/>
                  </a:lnTo>
                  <a:lnTo>
                    <a:pt x="174" y="1164"/>
                  </a:lnTo>
                  <a:lnTo>
                    <a:pt x="184" y="1188"/>
                  </a:lnTo>
                  <a:lnTo>
                    <a:pt x="195" y="1214"/>
                  </a:lnTo>
                  <a:lnTo>
                    <a:pt x="205" y="1241"/>
                  </a:lnTo>
                  <a:lnTo>
                    <a:pt x="213" y="1267"/>
                  </a:lnTo>
                  <a:lnTo>
                    <a:pt x="220" y="1294"/>
                  </a:lnTo>
                  <a:lnTo>
                    <a:pt x="226" y="1321"/>
                  </a:lnTo>
                  <a:lnTo>
                    <a:pt x="226" y="1321"/>
                  </a:lnTo>
                  <a:lnTo>
                    <a:pt x="232" y="1347"/>
                  </a:lnTo>
                  <a:lnTo>
                    <a:pt x="236" y="1372"/>
                  </a:lnTo>
                  <a:lnTo>
                    <a:pt x="238" y="1398"/>
                  </a:lnTo>
                  <a:lnTo>
                    <a:pt x="240" y="1423"/>
                  </a:lnTo>
                  <a:lnTo>
                    <a:pt x="240" y="1423"/>
                  </a:lnTo>
                  <a:lnTo>
                    <a:pt x="240" y="1464"/>
                  </a:lnTo>
                  <a:lnTo>
                    <a:pt x="240" y="1504"/>
                  </a:lnTo>
                  <a:lnTo>
                    <a:pt x="240" y="1504"/>
                  </a:lnTo>
                  <a:lnTo>
                    <a:pt x="240" y="1552"/>
                  </a:lnTo>
                  <a:lnTo>
                    <a:pt x="241" y="1601"/>
                  </a:lnTo>
                  <a:lnTo>
                    <a:pt x="245" y="1648"/>
                  </a:lnTo>
                  <a:lnTo>
                    <a:pt x="250" y="1697"/>
                  </a:lnTo>
                  <a:lnTo>
                    <a:pt x="250" y="1697"/>
                  </a:lnTo>
                  <a:lnTo>
                    <a:pt x="253" y="1719"/>
                  </a:lnTo>
                  <a:lnTo>
                    <a:pt x="256" y="1742"/>
                  </a:lnTo>
                  <a:lnTo>
                    <a:pt x="262" y="1766"/>
                  </a:lnTo>
                  <a:lnTo>
                    <a:pt x="267" y="1788"/>
                  </a:lnTo>
                  <a:lnTo>
                    <a:pt x="275" y="1810"/>
                  </a:lnTo>
                  <a:lnTo>
                    <a:pt x="282" y="1832"/>
                  </a:lnTo>
                  <a:lnTo>
                    <a:pt x="292" y="1853"/>
                  </a:lnTo>
                  <a:lnTo>
                    <a:pt x="304" y="1873"/>
                  </a:lnTo>
                  <a:lnTo>
                    <a:pt x="304" y="1873"/>
                  </a:lnTo>
                  <a:lnTo>
                    <a:pt x="315" y="1888"/>
                  </a:lnTo>
                  <a:lnTo>
                    <a:pt x="325" y="1901"/>
                  </a:lnTo>
                  <a:lnTo>
                    <a:pt x="337" y="1913"/>
                  </a:lnTo>
                  <a:lnTo>
                    <a:pt x="351" y="1923"/>
                  </a:lnTo>
                  <a:lnTo>
                    <a:pt x="365" y="1933"/>
                  </a:lnTo>
                  <a:lnTo>
                    <a:pt x="380" y="1942"/>
                  </a:lnTo>
                  <a:lnTo>
                    <a:pt x="397" y="1948"/>
                  </a:lnTo>
                  <a:lnTo>
                    <a:pt x="413" y="1954"/>
                  </a:lnTo>
                  <a:lnTo>
                    <a:pt x="413" y="1954"/>
                  </a:lnTo>
                  <a:lnTo>
                    <a:pt x="427" y="1957"/>
                  </a:lnTo>
                  <a:lnTo>
                    <a:pt x="441" y="1959"/>
                  </a:lnTo>
                  <a:lnTo>
                    <a:pt x="455" y="1959"/>
                  </a:lnTo>
                  <a:lnTo>
                    <a:pt x="469" y="1959"/>
                  </a:lnTo>
                  <a:lnTo>
                    <a:pt x="482" y="1957"/>
                  </a:lnTo>
                  <a:lnTo>
                    <a:pt x="496" y="1955"/>
                  </a:lnTo>
                  <a:lnTo>
                    <a:pt x="509" y="1951"/>
                  </a:lnTo>
                  <a:lnTo>
                    <a:pt x="522" y="1947"/>
                  </a:lnTo>
                  <a:lnTo>
                    <a:pt x="534" y="1942"/>
                  </a:lnTo>
                  <a:lnTo>
                    <a:pt x="546" y="1935"/>
                  </a:lnTo>
                  <a:lnTo>
                    <a:pt x="559" y="1929"/>
                  </a:lnTo>
                  <a:lnTo>
                    <a:pt x="571" y="1921"/>
                  </a:lnTo>
                  <a:lnTo>
                    <a:pt x="594" y="1905"/>
                  </a:lnTo>
                  <a:lnTo>
                    <a:pt x="615" y="1888"/>
                  </a:lnTo>
                  <a:lnTo>
                    <a:pt x="615" y="1888"/>
                  </a:lnTo>
                  <a:lnTo>
                    <a:pt x="628" y="1875"/>
                  </a:lnTo>
                  <a:lnTo>
                    <a:pt x="641" y="1862"/>
                  </a:lnTo>
                  <a:lnTo>
                    <a:pt x="666" y="1835"/>
                  </a:lnTo>
                  <a:lnTo>
                    <a:pt x="690" y="1806"/>
                  </a:lnTo>
                  <a:lnTo>
                    <a:pt x="711" y="1775"/>
                  </a:lnTo>
                  <a:lnTo>
                    <a:pt x="732" y="1745"/>
                  </a:lnTo>
                  <a:lnTo>
                    <a:pt x="751" y="1714"/>
                  </a:lnTo>
                  <a:lnTo>
                    <a:pt x="769" y="1682"/>
                  </a:lnTo>
                  <a:lnTo>
                    <a:pt x="788" y="1649"/>
                  </a:lnTo>
                  <a:lnTo>
                    <a:pt x="788" y="1649"/>
                  </a:lnTo>
                  <a:lnTo>
                    <a:pt x="807" y="1611"/>
                  </a:lnTo>
                  <a:lnTo>
                    <a:pt x="825" y="1574"/>
                  </a:lnTo>
                  <a:lnTo>
                    <a:pt x="844" y="1536"/>
                  </a:lnTo>
                  <a:lnTo>
                    <a:pt x="860" y="1497"/>
                  </a:lnTo>
                  <a:lnTo>
                    <a:pt x="877" y="1458"/>
                  </a:lnTo>
                  <a:lnTo>
                    <a:pt x="892" y="1419"/>
                  </a:lnTo>
                  <a:lnTo>
                    <a:pt x="922" y="1341"/>
                  </a:lnTo>
                  <a:lnTo>
                    <a:pt x="922" y="1341"/>
                  </a:lnTo>
                  <a:lnTo>
                    <a:pt x="946" y="1275"/>
                  </a:lnTo>
                  <a:lnTo>
                    <a:pt x="968" y="1208"/>
                  </a:lnTo>
                  <a:lnTo>
                    <a:pt x="989" y="1140"/>
                  </a:lnTo>
                  <a:lnTo>
                    <a:pt x="1007" y="1072"/>
                  </a:lnTo>
                  <a:lnTo>
                    <a:pt x="1007" y="1072"/>
                  </a:lnTo>
                  <a:lnTo>
                    <a:pt x="1018" y="1027"/>
                  </a:lnTo>
                  <a:lnTo>
                    <a:pt x="1029" y="981"/>
                  </a:lnTo>
                  <a:lnTo>
                    <a:pt x="1029" y="981"/>
                  </a:lnTo>
                  <a:lnTo>
                    <a:pt x="1040" y="927"/>
                  </a:lnTo>
                  <a:lnTo>
                    <a:pt x="1052" y="873"/>
                  </a:lnTo>
                  <a:lnTo>
                    <a:pt x="1056" y="846"/>
                  </a:lnTo>
                  <a:lnTo>
                    <a:pt x="1060" y="818"/>
                  </a:lnTo>
                  <a:lnTo>
                    <a:pt x="1062" y="791"/>
                  </a:lnTo>
                  <a:lnTo>
                    <a:pt x="1062" y="763"/>
                  </a:lnTo>
                  <a:lnTo>
                    <a:pt x="1062" y="763"/>
                  </a:lnTo>
                  <a:lnTo>
                    <a:pt x="1062" y="751"/>
                  </a:lnTo>
                  <a:lnTo>
                    <a:pt x="1061" y="739"/>
                  </a:lnTo>
                  <a:lnTo>
                    <a:pt x="1059" y="729"/>
                  </a:lnTo>
                  <a:lnTo>
                    <a:pt x="1056" y="717"/>
                  </a:lnTo>
                  <a:lnTo>
                    <a:pt x="1049" y="694"/>
                  </a:lnTo>
                  <a:lnTo>
                    <a:pt x="1040" y="673"/>
                  </a:lnTo>
                  <a:lnTo>
                    <a:pt x="1040" y="673"/>
                  </a:lnTo>
                  <a:lnTo>
                    <a:pt x="1034" y="663"/>
                  </a:lnTo>
                  <a:lnTo>
                    <a:pt x="1030" y="659"/>
                  </a:lnTo>
                  <a:lnTo>
                    <a:pt x="1026" y="655"/>
                  </a:lnTo>
                  <a:lnTo>
                    <a:pt x="1026" y="655"/>
                  </a:lnTo>
                  <a:lnTo>
                    <a:pt x="1021" y="653"/>
                  </a:lnTo>
                  <a:lnTo>
                    <a:pt x="1016" y="651"/>
                  </a:lnTo>
                  <a:lnTo>
                    <a:pt x="1006" y="648"/>
                  </a:lnTo>
                  <a:lnTo>
                    <a:pt x="1006" y="648"/>
                  </a:lnTo>
                  <a:lnTo>
                    <a:pt x="997" y="644"/>
                  </a:lnTo>
                  <a:lnTo>
                    <a:pt x="987" y="639"/>
                  </a:lnTo>
                  <a:lnTo>
                    <a:pt x="969" y="628"/>
                  </a:lnTo>
                  <a:lnTo>
                    <a:pt x="969" y="628"/>
                  </a:lnTo>
                  <a:lnTo>
                    <a:pt x="923" y="600"/>
                  </a:lnTo>
                  <a:lnTo>
                    <a:pt x="923" y="600"/>
                  </a:lnTo>
                  <a:lnTo>
                    <a:pt x="899" y="584"/>
                  </a:lnTo>
                  <a:lnTo>
                    <a:pt x="875" y="566"/>
                  </a:lnTo>
                  <a:lnTo>
                    <a:pt x="864" y="556"/>
                  </a:lnTo>
                  <a:lnTo>
                    <a:pt x="852" y="545"/>
                  </a:lnTo>
                  <a:lnTo>
                    <a:pt x="843" y="534"/>
                  </a:lnTo>
                  <a:lnTo>
                    <a:pt x="833" y="524"/>
                  </a:lnTo>
                  <a:lnTo>
                    <a:pt x="833" y="524"/>
                  </a:lnTo>
                  <a:lnTo>
                    <a:pt x="789" y="468"/>
                  </a:lnTo>
                  <a:lnTo>
                    <a:pt x="745" y="411"/>
                  </a:lnTo>
                  <a:lnTo>
                    <a:pt x="701" y="355"/>
                  </a:lnTo>
                  <a:lnTo>
                    <a:pt x="657" y="299"/>
                  </a:lnTo>
                  <a:lnTo>
                    <a:pt x="657" y="299"/>
                  </a:lnTo>
                  <a:lnTo>
                    <a:pt x="613" y="246"/>
                  </a:lnTo>
                  <a:lnTo>
                    <a:pt x="567" y="193"/>
                  </a:lnTo>
                  <a:lnTo>
                    <a:pt x="520" y="142"/>
                  </a:lnTo>
                  <a:lnTo>
                    <a:pt x="496" y="117"/>
                  </a:lnTo>
                  <a:lnTo>
                    <a:pt x="471" y="92"/>
                  </a:lnTo>
                  <a:lnTo>
                    <a:pt x="471" y="92"/>
                  </a:lnTo>
                  <a:lnTo>
                    <a:pt x="447" y="68"/>
                  </a:lnTo>
                  <a:lnTo>
                    <a:pt x="422" y="46"/>
                  </a:lnTo>
                  <a:lnTo>
                    <a:pt x="397" y="23"/>
                  </a:lnTo>
                  <a:lnTo>
                    <a:pt x="371" y="1"/>
                  </a:lnTo>
                  <a:lnTo>
                    <a:pt x="371" y="1"/>
                  </a:lnTo>
                  <a:lnTo>
                    <a:pt x="369" y="0"/>
                  </a:lnTo>
                  <a:lnTo>
                    <a:pt x="365" y="0"/>
                  </a:lnTo>
                  <a:lnTo>
                    <a:pt x="363" y="0"/>
                  </a:lnTo>
                  <a:lnTo>
                    <a:pt x="361" y="2"/>
                  </a:lnTo>
                  <a:lnTo>
                    <a:pt x="360" y="3"/>
                  </a:lnTo>
                  <a:lnTo>
                    <a:pt x="360" y="7"/>
                  </a:lnTo>
                  <a:lnTo>
                    <a:pt x="360" y="9"/>
                  </a:lnTo>
                  <a:lnTo>
                    <a:pt x="362" y="11"/>
                  </a:lnTo>
                  <a:lnTo>
                    <a:pt x="362" y="11"/>
                  </a:lnTo>
                  <a:lnTo>
                    <a:pt x="388" y="33"/>
                  </a:lnTo>
                  <a:lnTo>
                    <a:pt x="415" y="56"/>
                  </a:lnTo>
                  <a:lnTo>
                    <a:pt x="440" y="79"/>
                  </a:lnTo>
                  <a:lnTo>
                    <a:pt x="464" y="104"/>
                  </a:lnTo>
                  <a:lnTo>
                    <a:pt x="489" y="129"/>
                  </a:lnTo>
                  <a:lnTo>
                    <a:pt x="513" y="153"/>
                  </a:lnTo>
                  <a:lnTo>
                    <a:pt x="560" y="204"/>
                  </a:lnTo>
                  <a:lnTo>
                    <a:pt x="606" y="257"/>
                  </a:lnTo>
                  <a:lnTo>
                    <a:pt x="650" y="311"/>
                  </a:lnTo>
                  <a:lnTo>
                    <a:pt x="693" y="365"/>
                  </a:lnTo>
                  <a:lnTo>
                    <a:pt x="736" y="419"/>
                  </a:lnTo>
                  <a:lnTo>
                    <a:pt x="736" y="419"/>
                  </a:lnTo>
                  <a:lnTo>
                    <a:pt x="820" y="528"/>
                  </a:lnTo>
                  <a:lnTo>
                    <a:pt x="820" y="528"/>
                  </a:lnTo>
                  <a:lnTo>
                    <a:pt x="830" y="540"/>
                  </a:lnTo>
                  <a:lnTo>
                    <a:pt x="839" y="551"/>
                  </a:lnTo>
                  <a:lnTo>
                    <a:pt x="850" y="561"/>
                  </a:lnTo>
                  <a:lnTo>
                    <a:pt x="861" y="571"/>
                  </a:lnTo>
                  <a:lnTo>
                    <a:pt x="885" y="589"/>
                  </a:lnTo>
                  <a:lnTo>
                    <a:pt x="908" y="607"/>
                  </a:lnTo>
                  <a:lnTo>
                    <a:pt x="908" y="607"/>
                  </a:lnTo>
                  <a:lnTo>
                    <a:pt x="952" y="634"/>
                  </a:lnTo>
                  <a:lnTo>
                    <a:pt x="952" y="634"/>
                  </a:lnTo>
                  <a:lnTo>
                    <a:pt x="973" y="646"/>
                  </a:lnTo>
                  <a:lnTo>
                    <a:pt x="984" y="652"/>
                  </a:lnTo>
                  <a:lnTo>
                    <a:pt x="994" y="657"/>
                  </a:lnTo>
                  <a:lnTo>
                    <a:pt x="994" y="657"/>
                  </a:lnTo>
                  <a:lnTo>
                    <a:pt x="1005" y="661"/>
                  </a:lnTo>
                  <a:lnTo>
                    <a:pt x="1017" y="665"/>
                  </a:lnTo>
                  <a:lnTo>
                    <a:pt x="1017" y="665"/>
                  </a:lnTo>
                  <a:lnTo>
                    <a:pt x="1020" y="667"/>
                  </a:lnTo>
                  <a:lnTo>
                    <a:pt x="1024" y="670"/>
                  </a:lnTo>
                  <a:lnTo>
                    <a:pt x="1028" y="678"/>
                  </a:lnTo>
                  <a:lnTo>
                    <a:pt x="1028" y="678"/>
                  </a:lnTo>
                  <a:lnTo>
                    <a:pt x="1033" y="689"/>
                  </a:lnTo>
                  <a:lnTo>
                    <a:pt x="1038" y="701"/>
                  </a:lnTo>
                  <a:lnTo>
                    <a:pt x="1042" y="711"/>
                  </a:lnTo>
                  <a:lnTo>
                    <a:pt x="1045" y="723"/>
                  </a:lnTo>
                  <a:lnTo>
                    <a:pt x="1047" y="735"/>
                  </a:lnTo>
                  <a:lnTo>
                    <a:pt x="1048" y="747"/>
                  </a:lnTo>
                  <a:lnTo>
                    <a:pt x="1049" y="759"/>
                  </a:lnTo>
                  <a:lnTo>
                    <a:pt x="1049" y="772"/>
                  </a:lnTo>
                  <a:lnTo>
                    <a:pt x="1049" y="772"/>
                  </a:lnTo>
                  <a:lnTo>
                    <a:pt x="1048" y="800"/>
                  </a:lnTo>
                  <a:lnTo>
                    <a:pt x="1045" y="828"/>
                  </a:lnTo>
                  <a:lnTo>
                    <a:pt x="1041" y="856"/>
                  </a:lnTo>
                  <a:lnTo>
                    <a:pt x="1035" y="883"/>
                  </a:lnTo>
                  <a:lnTo>
                    <a:pt x="1035" y="883"/>
                  </a:lnTo>
                  <a:lnTo>
                    <a:pt x="1021" y="953"/>
                  </a:lnTo>
                  <a:lnTo>
                    <a:pt x="1006" y="1022"/>
                  </a:lnTo>
                  <a:lnTo>
                    <a:pt x="1006" y="1022"/>
                  </a:lnTo>
                  <a:lnTo>
                    <a:pt x="991" y="1084"/>
                  </a:lnTo>
                  <a:lnTo>
                    <a:pt x="974" y="1144"/>
                  </a:lnTo>
                  <a:lnTo>
                    <a:pt x="956" y="1205"/>
                  </a:lnTo>
                  <a:lnTo>
                    <a:pt x="935" y="1264"/>
                  </a:lnTo>
                  <a:lnTo>
                    <a:pt x="935" y="1264"/>
                  </a:lnTo>
                  <a:lnTo>
                    <a:pt x="908" y="1342"/>
                  </a:lnTo>
                  <a:lnTo>
                    <a:pt x="879" y="1418"/>
                  </a:lnTo>
                  <a:lnTo>
                    <a:pt x="864" y="1457"/>
                  </a:lnTo>
                  <a:lnTo>
                    <a:pt x="848" y="1495"/>
                  </a:lnTo>
                  <a:lnTo>
                    <a:pt x="831" y="1532"/>
                  </a:lnTo>
                  <a:lnTo>
                    <a:pt x="813" y="1569"/>
                  </a:lnTo>
                  <a:lnTo>
                    <a:pt x="813" y="1569"/>
                  </a:lnTo>
                  <a:lnTo>
                    <a:pt x="796" y="1604"/>
                  </a:lnTo>
                  <a:lnTo>
                    <a:pt x="779" y="1638"/>
                  </a:lnTo>
                  <a:lnTo>
                    <a:pt x="760" y="1673"/>
                  </a:lnTo>
                  <a:lnTo>
                    <a:pt x="740" y="1706"/>
                  </a:lnTo>
                  <a:lnTo>
                    <a:pt x="720" y="1739"/>
                  </a:lnTo>
                  <a:lnTo>
                    <a:pt x="698" y="1771"/>
                  </a:lnTo>
                  <a:lnTo>
                    <a:pt x="676" y="1802"/>
                  </a:lnTo>
                  <a:lnTo>
                    <a:pt x="651" y="1833"/>
                  </a:lnTo>
                  <a:lnTo>
                    <a:pt x="651" y="1833"/>
                  </a:lnTo>
                  <a:lnTo>
                    <a:pt x="631" y="1853"/>
                  </a:lnTo>
                  <a:lnTo>
                    <a:pt x="611" y="1874"/>
                  </a:lnTo>
                  <a:lnTo>
                    <a:pt x="589" y="1892"/>
                  </a:lnTo>
                  <a:lnTo>
                    <a:pt x="579" y="1902"/>
                  </a:lnTo>
                  <a:lnTo>
                    <a:pt x="567" y="1909"/>
                  </a:lnTo>
                  <a:lnTo>
                    <a:pt x="554" y="1917"/>
                  </a:lnTo>
                  <a:lnTo>
                    <a:pt x="542" y="1924"/>
                  </a:lnTo>
                  <a:lnTo>
                    <a:pt x="529" y="1931"/>
                  </a:lnTo>
                  <a:lnTo>
                    <a:pt x="516" y="1935"/>
                  </a:lnTo>
                  <a:lnTo>
                    <a:pt x="502" y="1940"/>
                  </a:lnTo>
                  <a:lnTo>
                    <a:pt x="489" y="1944"/>
                  </a:lnTo>
                  <a:lnTo>
                    <a:pt x="474" y="1945"/>
                  </a:lnTo>
                  <a:lnTo>
                    <a:pt x="460" y="1946"/>
                  </a:lnTo>
                  <a:lnTo>
                    <a:pt x="460" y="1946"/>
                  </a:lnTo>
                  <a:lnTo>
                    <a:pt x="446" y="1946"/>
                  </a:lnTo>
                  <a:lnTo>
                    <a:pt x="432" y="1944"/>
                  </a:lnTo>
                  <a:lnTo>
                    <a:pt x="418" y="1942"/>
                  </a:lnTo>
                  <a:lnTo>
                    <a:pt x="404" y="1937"/>
                  </a:lnTo>
                  <a:lnTo>
                    <a:pt x="391" y="1932"/>
                  </a:lnTo>
                  <a:lnTo>
                    <a:pt x="378" y="1927"/>
                  </a:lnTo>
                  <a:lnTo>
                    <a:pt x="365" y="1919"/>
                  </a:lnTo>
                  <a:lnTo>
                    <a:pt x="355" y="1910"/>
                  </a:lnTo>
                  <a:lnTo>
                    <a:pt x="355" y="1910"/>
                  </a:lnTo>
                  <a:lnTo>
                    <a:pt x="346" y="1904"/>
                  </a:lnTo>
                  <a:lnTo>
                    <a:pt x="338" y="1896"/>
                  </a:lnTo>
                  <a:lnTo>
                    <a:pt x="331" y="1888"/>
                  </a:lnTo>
                  <a:lnTo>
                    <a:pt x="324" y="1879"/>
                  </a:lnTo>
                  <a:lnTo>
                    <a:pt x="311" y="1862"/>
                  </a:lnTo>
                  <a:lnTo>
                    <a:pt x="302" y="1842"/>
                  </a:lnTo>
                  <a:lnTo>
                    <a:pt x="293" y="1822"/>
                  </a:lnTo>
                  <a:lnTo>
                    <a:pt x="286" y="1801"/>
                  </a:lnTo>
                  <a:lnTo>
                    <a:pt x="279" y="1781"/>
                  </a:lnTo>
                  <a:lnTo>
                    <a:pt x="274" y="1759"/>
                  </a:lnTo>
                  <a:lnTo>
                    <a:pt x="274" y="1759"/>
                  </a:lnTo>
                  <a:lnTo>
                    <a:pt x="268" y="1736"/>
                  </a:lnTo>
                  <a:lnTo>
                    <a:pt x="264" y="1712"/>
                  </a:lnTo>
                  <a:lnTo>
                    <a:pt x="261" y="1688"/>
                  </a:lnTo>
                  <a:lnTo>
                    <a:pt x="259" y="1663"/>
                  </a:lnTo>
                  <a:lnTo>
                    <a:pt x="255" y="1615"/>
                  </a:lnTo>
                  <a:lnTo>
                    <a:pt x="253" y="1566"/>
                  </a:lnTo>
                  <a:lnTo>
                    <a:pt x="253" y="1566"/>
                  </a:lnTo>
                  <a:lnTo>
                    <a:pt x="253" y="1523"/>
                  </a:lnTo>
                  <a:lnTo>
                    <a:pt x="254" y="1480"/>
                  </a:lnTo>
                  <a:lnTo>
                    <a:pt x="253" y="1438"/>
                  </a:lnTo>
                  <a:lnTo>
                    <a:pt x="253" y="1416"/>
                  </a:lnTo>
                  <a:lnTo>
                    <a:pt x="251" y="1395"/>
                  </a:lnTo>
                  <a:lnTo>
                    <a:pt x="251" y="1395"/>
                  </a:lnTo>
                  <a:lnTo>
                    <a:pt x="248" y="1369"/>
                  </a:lnTo>
                  <a:lnTo>
                    <a:pt x="244" y="1342"/>
                  </a:lnTo>
                  <a:lnTo>
                    <a:pt x="239" y="1316"/>
                  </a:lnTo>
                  <a:lnTo>
                    <a:pt x="233" y="1290"/>
                  </a:lnTo>
                  <a:lnTo>
                    <a:pt x="225" y="1265"/>
                  </a:lnTo>
                  <a:lnTo>
                    <a:pt x="218" y="1239"/>
                  </a:lnTo>
                  <a:lnTo>
                    <a:pt x="209" y="1214"/>
                  </a:lnTo>
                  <a:lnTo>
                    <a:pt x="199" y="1189"/>
                  </a:lnTo>
                  <a:lnTo>
                    <a:pt x="199" y="1189"/>
                  </a:lnTo>
                  <a:lnTo>
                    <a:pt x="189" y="1165"/>
                  </a:lnTo>
                  <a:lnTo>
                    <a:pt x="177" y="1140"/>
                  </a:lnTo>
                  <a:lnTo>
                    <a:pt x="164" y="1116"/>
                  </a:lnTo>
                  <a:lnTo>
                    <a:pt x="150" y="1092"/>
                  </a:lnTo>
                  <a:lnTo>
                    <a:pt x="136" y="1070"/>
                  </a:lnTo>
                  <a:lnTo>
                    <a:pt x="120" y="1047"/>
                  </a:lnTo>
                  <a:lnTo>
                    <a:pt x="102" y="1025"/>
                  </a:lnTo>
                  <a:lnTo>
                    <a:pt x="85" y="1005"/>
                  </a:lnTo>
                  <a:lnTo>
                    <a:pt x="85" y="1005"/>
                  </a:lnTo>
                  <a:lnTo>
                    <a:pt x="68" y="988"/>
                  </a:lnTo>
                  <a:lnTo>
                    <a:pt x="50" y="971"/>
                  </a:lnTo>
                  <a:lnTo>
                    <a:pt x="30" y="955"/>
                  </a:lnTo>
                  <a:lnTo>
                    <a:pt x="10" y="941"/>
                  </a:lnTo>
                  <a:lnTo>
                    <a:pt x="10" y="941"/>
                  </a:lnTo>
                  <a:lnTo>
                    <a:pt x="8" y="940"/>
                  </a:lnTo>
                  <a:lnTo>
                    <a:pt x="5" y="941"/>
                  </a:lnTo>
                  <a:lnTo>
                    <a:pt x="3" y="942"/>
                  </a:lnTo>
                  <a:lnTo>
                    <a:pt x="1" y="943"/>
                  </a:lnTo>
                  <a:lnTo>
                    <a:pt x="0" y="946"/>
                  </a:lnTo>
                  <a:lnTo>
                    <a:pt x="0" y="949"/>
                  </a:lnTo>
                  <a:lnTo>
                    <a:pt x="1" y="951"/>
                  </a:lnTo>
                  <a:lnTo>
                    <a:pt x="3" y="953"/>
                  </a:lnTo>
                  <a:lnTo>
                    <a:pt x="3" y="9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F6B960DC-E698-35CF-D138-0259A978376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8" y="364"/>
              <a:ext cx="31" cy="84"/>
            </a:xfrm>
            <a:custGeom>
              <a:avLst/>
              <a:gdLst>
                <a:gd name="T0" fmla="*/ 13 w 125"/>
                <a:gd name="T1" fmla="*/ 56 h 332"/>
                <a:gd name="T2" fmla="*/ 23 w 125"/>
                <a:gd name="T3" fmla="*/ 32 h 332"/>
                <a:gd name="T4" fmla="*/ 34 w 125"/>
                <a:gd name="T5" fmla="*/ 18 h 332"/>
                <a:gd name="T6" fmla="*/ 45 w 125"/>
                <a:gd name="T7" fmla="*/ 13 h 332"/>
                <a:gd name="T8" fmla="*/ 54 w 125"/>
                <a:gd name="T9" fmla="*/ 13 h 332"/>
                <a:gd name="T10" fmla="*/ 58 w 125"/>
                <a:gd name="T11" fmla="*/ 14 h 332"/>
                <a:gd name="T12" fmla="*/ 70 w 125"/>
                <a:gd name="T13" fmla="*/ 23 h 332"/>
                <a:gd name="T14" fmla="*/ 81 w 125"/>
                <a:gd name="T15" fmla="*/ 33 h 332"/>
                <a:gd name="T16" fmla="*/ 86 w 125"/>
                <a:gd name="T17" fmla="*/ 41 h 332"/>
                <a:gd name="T18" fmla="*/ 100 w 125"/>
                <a:gd name="T19" fmla="*/ 67 h 332"/>
                <a:gd name="T20" fmla="*/ 106 w 125"/>
                <a:gd name="T21" fmla="*/ 85 h 332"/>
                <a:gd name="T22" fmla="*/ 111 w 125"/>
                <a:gd name="T23" fmla="*/ 105 h 332"/>
                <a:gd name="T24" fmla="*/ 112 w 125"/>
                <a:gd name="T25" fmla="*/ 125 h 332"/>
                <a:gd name="T26" fmla="*/ 108 w 125"/>
                <a:gd name="T27" fmla="*/ 146 h 332"/>
                <a:gd name="T28" fmla="*/ 101 w 125"/>
                <a:gd name="T29" fmla="*/ 166 h 332"/>
                <a:gd name="T30" fmla="*/ 84 w 125"/>
                <a:gd name="T31" fmla="*/ 206 h 332"/>
                <a:gd name="T32" fmla="*/ 76 w 125"/>
                <a:gd name="T33" fmla="*/ 227 h 332"/>
                <a:gd name="T34" fmla="*/ 71 w 125"/>
                <a:gd name="T35" fmla="*/ 249 h 332"/>
                <a:gd name="T36" fmla="*/ 70 w 125"/>
                <a:gd name="T37" fmla="*/ 273 h 332"/>
                <a:gd name="T38" fmla="*/ 71 w 125"/>
                <a:gd name="T39" fmla="*/ 288 h 332"/>
                <a:gd name="T40" fmla="*/ 81 w 125"/>
                <a:gd name="T41" fmla="*/ 316 h 332"/>
                <a:gd name="T42" fmla="*/ 86 w 125"/>
                <a:gd name="T43" fmla="*/ 329 h 332"/>
                <a:gd name="T44" fmla="*/ 90 w 125"/>
                <a:gd name="T45" fmla="*/ 332 h 332"/>
                <a:gd name="T46" fmla="*/ 95 w 125"/>
                <a:gd name="T47" fmla="*/ 331 h 332"/>
                <a:gd name="T48" fmla="*/ 98 w 125"/>
                <a:gd name="T49" fmla="*/ 328 h 332"/>
                <a:gd name="T50" fmla="*/ 98 w 125"/>
                <a:gd name="T51" fmla="*/ 323 h 332"/>
                <a:gd name="T52" fmla="*/ 91 w 125"/>
                <a:gd name="T53" fmla="*/ 311 h 332"/>
                <a:gd name="T54" fmla="*/ 84 w 125"/>
                <a:gd name="T55" fmla="*/ 285 h 332"/>
                <a:gd name="T56" fmla="*/ 83 w 125"/>
                <a:gd name="T57" fmla="*/ 271 h 332"/>
                <a:gd name="T58" fmla="*/ 84 w 125"/>
                <a:gd name="T59" fmla="*/ 249 h 332"/>
                <a:gd name="T60" fmla="*/ 89 w 125"/>
                <a:gd name="T61" fmla="*/ 229 h 332"/>
                <a:gd name="T62" fmla="*/ 98 w 125"/>
                <a:gd name="T63" fmla="*/ 207 h 332"/>
                <a:gd name="T64" fmla="*/ 115 w 125"/>
                <a:gd name="T65" fmla="*/ 164 h 332"/>
                <a:gd name="T66" fmla="*/ 122 w 125"/>
                <a:gd name="T67" fmla="*/ 141 h 332"/>
                <a:gd name="T68" fmla="*/ 124 w 125"/>
                <a:gd name="T69" fmla="*/ 129 h 332"/>
                <a:gd name="T70" fmla="*/ 125 w 125"/>
                <a:gd name="T71" fmla="*/ 118 h 332"/>
                <a:gd name="T72" fmla="*/ 123 w 125"/>
                <a:gd name="T73" fmla="*/ 97 h 332"/>
                <a:gd name="T74" fmla="*/ 120 w 125"/>
                <a:gd name="T75" fmla="*/ 87 h 332"/>
                <a:gd name="T76" fmla="*/ 110 w 125"/>
                <a:gd name="T77" fmla="*/ 57 h 332"/>
                <a:gd name="T78" fmla="*/ 101 w 125"/>
                <a:gd name="T79" fmla="*/ 41 h 332"/>
                <a:gd name="T80" fmla="*/ 90 w 125"/>
                <a:gd name="T81" fmla="*/ 25 h 332"/>
                <a:gd name="T82" fmla="*/ 77 w 125"/>
                <a:gd name="T83" fmla="*/ 11 h 332"/>
                <a:gd name="T84" fmla="*/ 61 w 125"/>
                <a:gd name="T85" fmla="*/ 2 h 332"/>
                <a:gd name="T86" fmla="*/ 55 w 125"/>
                <a:gd name="T87" fmla="*/ 0 h 332"/>
                <a:gd name="T88" fmla="*/ 44 w 125"/>
                <a:gd name="T89" fmla="*/ 0 h 332"/>
                <a:gd name="T90" fmla="*/ 34 w 125"/>
                <a:gd name="T91" fmla="*/ 3 h 332"/>
                <a:gd name="T92" fmla="*/ 21 w 125"/>
                <a:gd name="T93" fmla="*/ 13 h 332"/>
                <a:gd name="T94" fmla="*/ 8 w 125"/>
                <a:gd name="T95" fmla="*/ 32 h 332"/>
                <a:gd name="T96" fmla="*/ 0 w 125"/>
                <a:gd name="T97" fmla="*/ 53 h 332"/>
                <a:gd name="T98" fmla="*/ 0 w 125"/>
                <a:gd name="T99" fmla="*/ 55 h 332"/>
                <a:gd name="T100" fmla="*/ 2 w 125"/>
                <a:gd name="T101" fmla="*/ 59 h 332"/>
                <a:gd name="T102" fmla="*/ 6 w 125"/>
                <a:gd name="T103" fmla="*/ 60 h 332"/>
                <a:gd name="T104" fmla="*/ 11 w 125"/>
                <a:gd name="T105" fmla="*/ 58 h 332"/>
                <a:gd name="T106" fmla="*/ 13 w 125"/>
                <a:gd name="T107" fmla="*/ 56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5" h="332">
                  <a:moveTo>
                    <a:pt x="13" y="56"/>
                  </a:moveTo>
                  <a:lnTo>
                    <a:pt x="13" y="56"/>
                  </a:lnTo>
                  <a:lnTo>
                    <a:pt x="19" y="40"/>
                  </a:lnTo>
                  <a:lnTo>
                    <a:pt x="23" y="32"/>
                  </a:lnTo>
                  <a:lnTo>
                    <a:pt x="28" y="25"/>
                  </a:lnTo>
                  <a:lnTo>
                    <a:pt x="34" y="18"/>
                  </a:lnTo>
                  <a:lnTo>
                    <a:pt x="41" y="14"/>
                  </a:lnTo>
                  <a:lnTo>
                    <a:pt x="45" y="13"/>
                  </a:lnTo>
                  <a:lnTo>
                    <a:pt x="49" y="13"/>
                  </a:lnTo>
                  <a:lnTo>
                    <a:pt x="54" y="13"/>
                  </a:lnTo>
                  <a:lnTo>
                    <a:pt x="58" y="14"/>
                  </a:lnTo>
                  <a:lnTo>
                    <a:pt x="58" y="14"/>
                  </a:lnTo>
                  <a:lnTo>
                    <a:pt x="64" y="18"/>
                  </a:lnTo>
                  <a:lnTo>
                    <a:pt x="70" y="23"/>
                  </a:lnTo>
                  <a:lnTo>
                    <a:pt x="75" y="28"/>
                  </a:lnTo>
                  <a:lnTo>
                    <a:pt x="81" y="33"/>
                  </a:lnTo>
                  <a:lnTo>
                    <a:pt x="81" y="33"/>
                  </a:lnTo>
                  <a:lnTo>
                    <a:pt x="86" y="41"/>
                  </a:lnTo>
                  <a:lnTo>
                    <a:pt x="91" y="50"/>
                  </a:lnTo>
                  <a:lnTo>
                    <a:pt x="100" y="67"/>
                  </a:lnTo>
                  <a:lnTo>
                    <a:pt x="100" y="67"/>
                  </a:lnTo>
                  <a:lnTo>
                    <a:pt x="106" y="85"/>
                  </a:lnTo>
                  <a:lnTo>
                    <a:pt x="111" y="105"/>
                  </a:lnTo>
                  <a:lnTo>
                    <a:pt x="111" y="105"/>
                  </a:lnTo>
                  <a:lnTo>
                    <a:pt x="112" y="114"/>
                  </a:lnTo>
                  <a:lnTo>
                    <a:pt x="112" y="125"/>
                  </a:lnTo>
                  <a:lnTo>
                    <a:pt x="110" y="135"/>
                  </a:lnTo>
                  <a:lnTo>
                    <a:pt x="108" y="146"/>
                  </a:lnTo>
                  <a:lnTo>
                    <a:pt x="108" y="146"/>
                  </a:lnTo>
                  <a:lnTo>
                    <a:pt x="101" y="166"/>
                  </a:lnTo>
                  <a:lnTo>
                    <a:pt x="92" y="187"/>
                  </a:lnTo>
                  <a:lnTo>
                    <a:pt x="84" y="206"/>
                  </a:lnTo>
                  <a:lnTo>
                    <a:pt x="76" y="227"/>
                  </a:lnTo>
                  <a:lnTo>
                    <a:pt x="76" y="227"/>
                  </a:lnTo>
                  <a:lnTo>
                    <a:pt x="73" y="238"/>
                  </a:lnTo>
                  <a:lnTo>
                    <a:pt x="71" y="249"/>
                  </a:lnTo>
                  <a:lnTo>
                    <a:pt x="70" y="261"/>
                  </a:lnTo>
                  <a:lnTo>
                    <a:pt x="70" y="273"/>
                  </a:lnTo>
                  <a:lnTo>
                    <a:pt x="70" y="273"/>
                  </a:lnTo>
                  <a:lnTo>
                    <a:pt x="71" y="288"/>
                  </a:lnTo>
                  <a:lnTo>
                    <a:pt x="75" y="302"/>
                  </a:lnTo>
                  <a:lnTo>
                    <a:pt x="81" y="316"/>
                  </a:lnTo>
                  <a:lnTo>
                    <a:pt x="86" y="329"/>
                  </a:lnTo>
                  <a:lnTo>
                    <a:pt x="86" y="329"/>
                  </a:lnTo>
                  <a:lnTo>
                    <a:pt x="88" y="331"/>
                  </a:lnTo>
                  <a:lnTo>
                    <a:pt x="90" y="332"/>
                  </a:lnTo>
                  <a:lnTo>
                    <a:pt x="92" y="332"/>
                  </a:lnTo>
                  <a:lnTo>
                    <a:pt x="95" y="331"/>
                  </a:lnTo>
                  <a:lnTo>
                    <a:pt x="97" y="330"/>
                  </a:lnTo>
                  <a:lnTo>
                    <a:pt x="98" y="328"/>
                  </a:lnTo>
                  <a:lnTo>
                    <a:pt x="99" y="325"/>
                  </a:lnTo>
                  <a:lnTo>
                    <a:pt x="98" y="323"/>
                  </a:lnTo>
                  <a:lnTo>
                    <a:pt x="98" y="323"/>
                  </a:lnTo>
                  <a:lnTo>
                    <a:pt x="91" y="311"/>
                  </a:lnTo>
                  <a:lnTo>
                    <a:pt x="87" y="298"/>
                  </a:lnTo>
                  <a:lnTo>
                    <a:pt x="84" y="285"/>
                  </a:lnTo>
                  <a:lnTo>
                    <a:pt x="83" y="271"/>
                  </a:lnTo>
                  <a:lnTo>
                    <a:pt x="83" y="271"/>
                  </a:lnTo>
                  <a:lnTo>
                    <a:pt x="83" y="260"/>
                  </a:lnTo>
                  <a:lnTo>
                    <a:pt x="84" y="249"/>
                  </a:lnTo>
                  <a:lnTo>
                    <a:pt x="86" y="238"/>
                  </a:lnTo>
                  <a:lnTo>
                    <a:pt x="89" y="229"/>
                  </a:lnTo>
                  <a:lnTo>
                    <a:pt x="89" y="229"/>
                  </a:lnTo>
                  <a:lnTo>
                    <a:pt x="98" y="207"/>
                  </a:lnTo>
                  <a:lnTo>
                    <a:pt x="106" y="186"/>
                  </a:lnTo>
                  <a:lnTo>
                    <a:pt x="115" y="164"/>
                  </a:lnTo>
                  <a:lnTo>
                    <a:pt x="119" y="153"/>
                  </a:lnTo>
                  <a:lnTo>
                    <a:pt x="122" y="141"/>
                  </a:lnTo>
                  <a:lnTo>
                    <a:pt x="122" y="141"/>
                  </a:lnTo>
                  <a:lnTo>
                    <a:pt x="124" y="129"/>
                  </a:lnTo>
                  <a:lnTo>
                    <a:pt x="125" y="118"/>
                  </a:lnTo>
                  <a:lnTo>
                    <a:pt x="125" y="118"/>
                  </a:lnTo>
                  <a:lnTo>
                    <a:pt x="124" y="107"/>
                  </a:lnTo>
                  <a:lnTo>
                    <a:pt x="123" y="97"/>
                  </a:lnTo>
                  <a:lnTo>
                    <a:pt x="123" y="97"/>
                  </a:lnTo>
                  <a:lnTo>
                    <a:pt x="120" y="87"/>
                  </a:lnTo>
                  <a:lnTo>
                    <a:pt x="117" y="77"/>
                  </a:lnTo>
                  <a:lnTo>
                    <a:pt x="110" y="57"/>
                  </a:lnTo>
                  <a:lnTo>
                    <a:pt x="110" y="57"/>
                  </a:lnTo>
                  <a:lnTo>
                    <a:pt x="101" y="41"/>
                  </a:lnTo>
                  <a:lnTo>
                    <a:pt x="96" y="32"/>
                  </a:lnTo>
                  <a:lnTo>
                    <a:pt x="90" y="25"/>
                  </a:lnTo>
                  <a:lnTo>
                    <a:pt x="84" y="17"/>
                  </a:lnTo>
                  <a:lnTo>
                    <a:pt x="77" y="11"/>
                  </a:lnTo>
                  <a:lnTo>
                    <a:pt x="70" y="6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55" y="0"/>
                  </a:lnTo>
                  <a:lnTo>
                    <a:pt x="49" y="0"/>
                  </a:lnTo>
                  <a:lnTo>
                    <a:pt x="44" y="0"/>
                  </a:lnTo>
                  <a:lnTo>
                    <a:pt x="39" y="1"/>
                  </a:lnTo>
                  <a:lnTo>
                    <a:pt x="34" y="3"/>
                  </a:lnTo>
                  <a:lnTo>
                    <a:pt x="30" y="6"/>
                  </a:lnTo>
                  <a:lnTo>
                    <a:pt x="21" y="13"/>
                  </a:lnTo>
                  <a:lnTo>
                    <a:pt x="15" y="23"/>
                  </a:lnTo>
                  <a:lnTo>
                    <a:pt x="8" y="32"/>
                  </a:lnTo>
                  <a:lnTo>
                    <a:pt x="4" y="4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5"/>
                  </a:lnTo>
                  <a:lnTo>
                    <a:pt x="0" y="57"/>
                  </a:lnTo>
                  <a:lnTo>
                    <a:pt x="2" y="59"/>
                  </a:lnTo>
                  <a:lnTo>
                    <a:pt x="4" y="60"/>
                  </a:lnTo>
                  <a:lnTo>
                    <a:pt x="6" y="60"/>
                  </a:lnTo>
                  <a:lnTo>
                    <a:pt x="8" y="59"/>
                  </a:lnTo>
                  <a:lnTo>
                    <a:pt x="11" y="58"/>
                  </a:lnTo>
                  <a:lnTo>
                    <a:pt x="13" y="56"/>
                  </a:lnTo>
                  <a:lnTo>
                    <a:pt x="13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83EC2F46-0FB9-91ED-BC2F-544F53AAA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7" y="472"/>
              <a:ext cx="79" cy="155"/>
            </a:xfrm>
            <a:custGeom>
              <a:avLst/>
              <a:gdLst>
                <a:gd name="T0" fmla="*/ 15 w 318"/>
                <a:gd name="T1" fmla="*/ 27 h 619"/>
                <a:gd name="T2" fmla="*/ 46 w 318"/>
                <a:gd name="T3" fmla="*/ 78 h 619"/>
                <a:gd name="T4" fmla="*/ 68 w 318"/>
                <a:gd name="T5" fmla="*/ 137 h 619"/>
                <a:gd name="T6" fmla="*/ 77 w 318"/>
                <a:gd name="T7" fmla="*/ 178 h 619"/>
                <a:gd name="T8" fmla="*/ 86 w 318"/>
                <a:gd name="T9" fmla="*/ 242 h 619"/>
                <a:gd name="T10" fmla="*/ 88 w 318"/>
                <a:gd name="T11" fmla="*/ 330 h 619"/>
                <a:gd name="T12" fmla="*/ 82 w 318"/>
                <a:gd name="T13" fmla="*/ 409 h 619"/>
                <a:gd name="T14" fmla="*/ 74 w 318"/>
                <a:gd name="T15" fmla="*/ 449 h 619"/>
                <a:gd name="T16" fmla="*/ 61 w 318"/>
                <a:gd name="T17" fmla="*/ 504 h 619"/>
                <a:gd name="T18" fmla="*/ 60 w 318"/>
                <a:gd name="T19" fmla="*/ 535 h 619"/>
                <a:gd name="T20" fmla="*/ 63 w 318"/>
                <a:gd name="T21" fmla="*/ 550 h 619"/>
                <a:gd name="T22" fmla="*/ 79 w 318"/>
                <a:gd name="T23" fmla="*/ 576 h 619"/>
                <a:gd name="T24" fmla="*/ 103 w 318"/>
                <a:gd name="T25" fmla="*/ 595 h 619"/>
                <a:gd name="T26" fmla="*/ 120 w 318"/>
                <a:gd name="T27" fmla="*/ 606 h 619"/>
                <a:gd name="T28" fmla="*/ 155 w 318"/>
                <a:gd name="T29" fmla="*/ 617 h 619"/>
                <a:gd name="T30" fmla="*/ 190 w 318"/>
                <a:gd name="T31" fmla="*/ 618 h 619"/>
                <a:gd name="T32" fmla="*/ 214 w 318"/>
                <a:gd name="T33" fmla="*/ 613 h 619"/>
                <a:gd name="T34" fmla="*/ 248 w 318"/>
                <a:gd name="T35" fmla="*/ 599 h 619"/>
                <a:gd name="T36" fmla="*/ 298 w 318"/>
                <a:gd name="T37" fmla="*/ 564 h 619"/>
                <a:gd name="T38" fmla="*/ 315 w 318"/>
                <a:gd name="T39" fmla="*/ 548 h 619"/>
                <a:gd name="T40" fmla="*/ 317 w 318"/>
                <a:gd name="T41" fmla="*/ 540 h 619"/>
                <a:gd name="T42" fmla="*/ 311 w 318"/>
                <a:gd name="T43" fmla="*/ 536 h 619"/>
                <a:gd name="T44" fmla="*/ 306 w 318"/>
                <a:gd name="T45" fmla="*/ 538 h 619"/>
                <a:gd name="T46" fmla="*/ 251 w 318"/>
                <a:gd name="T47" fmla="*/ 582 h 619"/>
                <a:gd name="T48" fmla="*/ 218 w 318"/>
                <a:gd name="T49" fmla="*/ 599 h 619"/>
                <a:gd name="T50" fmla="*/ 184 w 318"/>
                <a:gd name="T51" fmla="*/ 606 h 619"/>
                <a:gd name="T52" fmla="*/ 150 w 318"/>
                <a:gd name="T53" fmla="*/ 603 h 619"/>
                <a:gd name="T54" fmla="*/ 126 w 318"/>
                <a:gd name="T55" fmla="*/ 594 h 619"/>
                <a:gd name="T56" fmla="*/ 97 w 318"/>
                <a:gd name="T57" fmla="*/ 574 h 619"/>
                <a:gd name="T58" fmla="*/ 85 w 318"/>
                <a:gd name="T59" fmla="*/ 562 h 619"/>
                <a:gd name="T60" fmla="*/ 76 w 318"/>
                <a:gd name="T61" fmla="*/ 548 h 619"/>
                <a:gd name="T62" fmla="*/ 72 w 318"/>
                <a:gd name="T63" fmla="*/ 526 h 619"/>
                <a:gd name="T64" fmla="*/ 77 w 318"/>
                <a:gd name="T65" fmla="*/ 491 h 619"/>
                <a:gd name="T66" fmla="*/ 90 w 318"/>
                <a:gd name="T67" fmla="*/ 432 h 619"/>
                <a:gd name="T68" fmla="*/ 99 w 318"/>
                <a:gd name="T69" fmla="*/ 373 h 619"/>
                <a:gd name="T70" fmla="*/ 101 w 318"/>
                <a:gd name="T71" fmla="*/ 291 h 619"/>
                <a:gd name="T72" fmla="*/ 95 w 318"/>
                <a:gd name="T73" fmla="*/ 206 h 619"/>
                <a:gd name="T74" fmla="*/ 88 w 318"/>
                <a:gd name="T75" fmla="*/ 164 h 619"/>
                <a:gd name="T76" fmla="*/ 71 w 318"/>
                <a:gd name="T77" fmla="*/ 105 h 619"/>
                <a:gd name="T78" fmla="*/ 46 w 318"/>
                <a:gd name="T79" fmla="*/ 50 h 619"/>
                <a:gd name="T80" fmla="*/ 23 w 318"/>
                <a:gd name="T81" fmla="*/ 17 h 619"/>
                <a:gd name="T82" fmla="*/ 8 w 318"/>
                <a:gd name="T83" fmla="*/ 0 h 619"/>
                <a:gd name="T84" fmla="*/ 2 w 318"/>
                <a:gd name="T85" fmla="*/ 2 h 619"/>
                <a:gd name="T86" fmla="*/ 1 w 318"/>
                <a:gd name="T87" fmla="*/ 8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18" h="619">
                  <a:moveTo>
                    <a:pt x="2" y="10"/>
                  </a:moveTo>
                  <a:lnTo>
                    <a:pt x="2" y="10"/>
                  </a:lnTo>
                  <a:lnTo>
                    <a:pt x="15" y="27"/>
                  </a:lnTo>
                  <a:lnTo>
                    <a:pt x="27" y="43"/>
                  </a:lnTo>
                  <a:lnTo>
                    <a:pt x="37" y="60"/>
                  </a:lnTo>
                  <a:lnTo>
                    <a:pt x="46" y="78"/>
                  </a:lnTo>
                  <a:lnTo>
                    <a:pt x="55" y="98"/>
                  </a:lnTo>
                  <a:lnTo>
                    <a:pt x="61" y="117"/>
                  </a:lnTo>
                  <a:lnTo>
                    <a:pt x="68" y="137"/>
                  </a:lnTo>
                  <a:lnTo>
                    <a:pt x="73" y="156"/>
                  </a:lnTo>
                  <a:lnTo>
                    <a:pt x="73" y="156"/>
                  </a:lnTo>
                  <a:lnTo>
                    <a:pt x="77" y="178"/>
                  </a:lnTo>
                  <a:lnTo>
                    <a:pt x="81" y="199"/>
                  </a:lnTo>
                  <a:lnTo>
                    <a:pt x="84" y="221"/>
                  </a:lnTo>
                  <a:lnTo>
                    <a:pt x="86" y="242"/>
                  </a:lnTo>
                  <a:lnTo>
                    <a:pt x="88" y="264"/>
                  </a:lnTo>
                  <a:lnTo>
                    <a:pt x="88" y="286"/>
                  </a:lnTo>
                  <a:lnTo>
                    <a:pt x="88" y="330"/>
                  </a:lnTo>
                  <a:lnTo>
                    <a:pt x="88" y="330"/>
                  </a:lnTo>
                  <a:lnTo>
                    <a:pt x="86" y="370"/>
                  </a:lnTo>
                  <a:lnTo>
                    <a:pt x="82" y="409"/>
                  </a:lnTo>
                  <a:lnTo>
                    <a:pt x="82" y="409"/>
                  </a:lnTo>
                  <a:lnTo>
                    <a:pt x="78" y="429"/>
                  </a:lnTo>
                  <a:lnTo>
                    <a:pt x="74" y="449"/>
                  </a:lnTo>
                  <a:lnTo>
                    <a:pt x="64" y="489"/>
                  </a:lnTo>
                  <a:lnTo>
                    <a:pt x="64" y="489"/>
                  </a:lnTo>
                  <a:lnTo>
                    <a:pt x="61" y="504"/>
                  </a:lnTo>
                  <a:lnTo>
                    <a:pt x="60" y="519"/>
                  </a:lnTo>
                  <a:lnTo>
                    <a:pt x="59" y="527"/>
                  </a:lnTo>
                  <a:lnTo>
                    <a:pt x="60" y="535"/>
                  </a:lnTo>
                  <a:lnTo>
                    <a:pt x="61" y="542"/>
                  </a:lnTo>
                  <a:lnTo>
                    <a:pt x="63" y="550"/>
                  </a:lnTo>
                  <a:lnTo>
                    <a:pt x="63" y="550"/>
                  </a:lnTo>
                  <a:lnTo>
                    <a:pt x="68" y="559"/>
                  </a:lnTo>
                  <a:lnTo>
                    <a:pt x="73" y="567"/>
                  </a:lnTo>
                  <a:lnTo>
                    <a:pt x="79" y="576"/>
                  </a:lnTo>
                  <a:lnTo>
                    <a:pt x="87" y="584"/>
                  </a:lnTo>
                  <a:lnTo>
                    <a:pt x="95" y="590"/>
                  </a:lnTo>
                  <a:lnTo>
                    <a:pt x="103" y="595"/>
                  </a:lnTo>
                  <a:lnTo>
                    <a:pt x="112" y="601"/>
                  </a:lnTo>
                  <a:lnTo>
                    <a:pt x="120" y="606"/>
                  </a:lnTo>
                  <a:lnTo>
                    <a:pt x="120" y="606"/>
                  </a:lnTo>
                  <a:lnTo>
                    <a:pt x="132" y="610"/>
                  </a:lnTo>
                  <a:lnTo>
                    <a:pt x="143" y="615"/>
                  </a:lnTo>
                  <a:lnTo>
                    <a:pt x="155" y="617"/>
                  </a:lnTo>
                  <a:lnTo>
                    <a:pt x="167" y="619"/>
                  </a:lnTo>
                  <a:lnTo>
                    <a:pt x="179" y="619"/>
                  </a:lnTo>
                  <a:lnTo>
                    <a:pt x="190" y="618"/>
                  </a:lnTo>
                  <a:lnTo>
                    <a:pt x="202" y="616"/>
                  </a:lnTo>
                  <a:lnTo>
                    <a:pt x="214" y="613"/>
                  </a:lnTo>
                  <a:lnTo>
                    <a:pt x="214" y="613"/>
                  </a:lnTo>
                  <a:lnTo>
                    <a:pt x="226" y="609"/>
                  </a:lnTo>
                  <a:lnTo>
                    <a:pt x="237" y="604"/>
                  </a:lnTo>
                  <a:lnTo>
                    <a:pt x="248" y="599"/>
                  </a:lnTo>
                  <a:lnTo>
                    <a:pt x="258" y="593"/>
                  </a:lnTo>
                  <a:lnTo>
                    <a:pt x="279" y="579"/>
                  </a:lnTo>
                  <a:lnTo>
                    <a:pt x="298" y="564"/>
                  </a:lnTo>
                  <a:lnTo>
                    <a:pt x="298" y="564"/>
                  </a:lnTo>
                  <a:lnTo>
                    <a:pt x="315" y="548"/>
                  </a:lnTo>
                  <a:lnTo>
                    <a:pt x="315" y="548"/>
                  </a:lnTo>
                  <a:lnTo>
                    <a:pt x="317" y="545"/>
                  </a:lnTo>
                  <a:lnTo>
                    <a:pt x="318" y="542"/>
                  </a:lnTo>
                  <a:lnTo>
                    <a:pt x="317" y="540"/>
                  </a:lnTo>
                  <a:lnTo>
                    <a:pt x="315" y="538"/>
                  </a:lnTo>
                  <a:lnTo>
                    <a:pt x="313" y="537"/>
                  </a:lnTo>
                  <a:lnTo>
                    <a:pt x="311" y="536"/>
                  </a:lnTo>
                  <a:lnTo>
                    <a:pt x="309" y="537"/>
                  </a:lnTo>
                  <a:lnTo>
                    <a:pt x="306" y="538"/>
                  </a:lnTo>
                  <a:lnTo>
                    <a:pt x="306" y="538"/>
                  </a:lnTo>
                  <a:lnTo>
                    <a:pt x="290" y="554"/>
                  </a:lnTo>
                  <a:lnTo>
                    <a:pt x="270" y="569"/>
                  </a:lnTo>
                  <a:lnTo>
                    <a:pt x="251" y="582"/>
                  </a:lnTo>
                  <a:lnTo>
                    <a:pt x="240" y="589"/>
                  </a:lnTo>
                  <a:lnTo>
                    <a:pt x="229" y="593"/>
                  </a:lnTo>
                  <a:lnTo>
                    <a:pt x="218" y="599"/>
                  </a:lnTo>
                  <a:lnTo>
                    <a:pt x="207" y="602"/>
                  </a:lnTo>
                  <a:lnTo>
                    <a:pt x="196" y="604"/>
                  </a:lnTo>
                  <a:lnTo>
                    <a:pt x="184" y="606"/>
                  </a:lnTo>
                  <a:lnTo>
                    <a:pt x="172" y="606"/>
                  </a:lnTo>
                  <a:lnTo>
                    <a:pt x="160" y="605"/>
                  </a:lnTo>
                  <a:lnTo>
                    <a:pt x="150" y="603"/>
                  </a:lnTo>
                  <a:lnTo>
                    <a:pt x="138" y="600"/>
                  </a:lnTo>
                  <a:lnTo>
                    <a:pt x="138" y="600"/>
                  </a:lnTo>
                  <a:lnTo>
                    <a:pt x="126" y="594"/>
                  </a:lnTo>
                  <a:lnTo>
                    <a:pt x="116" y="588"/>
                  </a:lnTo>
                  <a:lnTo>
                    <a:pt x="105" y="581"/>
                  </a:lnTo>
                  <a:lnTo>
                    <a:pt x="97" y="574"/>
                  </a:lnTo>
                  <a:lnTo>
                    <a:pt x="97" y="574"/>
                  </a:lnTo>
                  <a:lnTo>
                    <a:pt x="90" y="568"/>
                  </a:lnTo>
                  <a:lnTo>
                    <a:pt x="85" y="562"/>
                  </a:lnTo>
                  <a:lnTo>
                    <a:pt x="81" y="555"/>
                  </a:lnTo>
                  <a:lnTo>
                    <a:pt x="76" y="548"/>
                  </a:lnTo>
                  <a:lnTo>
                    <a:pt x="76" y="548"/>
                  </a:lnTo>
                  <a:lnTo>
                    <a:pt x="74" y="540"/>
                  </a:lnTo>
                  <a:lnTo>
                    <a:pt x="73" y="534"/>
                  </a:lnTo>
                  <a:lnTo>
                    <a:pt x="72" y="526"/>
                  </a:lnTo>
                  <a:lnTo>
                    <a:pt x="72" y="519"/>
                  </a:lnTo>
                  <a:lnTo>
                    <a:pt x="74" y="505"/>
                  </a:lnTo>
                  <a:lnTo>
                    <a:pt x="77" y="491"/>
                  </a:lnTo>
                  <a:lnTo>
                    <a:pt x="77" y="491"/>
                  </a:lnTo>
                  <a:lnTo>
                    <a:pt x="87" y="452"/>
                  </a:lnTo>
                  <a:lnTo>
                    <a:pt x="90" y="432"/>
                  </a:lnTo>
                  <a:lnTo>
                    <a:pt x="95" y="412"/>
                  </a:lnTo>
                  <a:lnTo>
                    <a:pt x="95" y="412"/>
                  </a:lnTo>
                  <a:lnTo>
                    <a:pt x="99" y="373"/>
                  </a:lnTo>
                  <a:lnTo>
                    <a:pt x="101" y="334"/>
                  </a:lnTo>
                  <a:lnTo>
                    <a:pt x="101" y="334"/>
                  </a:lnTo>
                  <a:lnTo>
                    <a:pt x="101" y="291"/>
                  </a:lnTo>
                  <a:lnTo>
                    <a:pt x="100" y="248"/>
                  </a:lnTo>
                  <a:lnTo>
                    <a:pt x="98" y="227"/>
                  </a:lnTo>
                  <a:lnTo>
                    <a:pt x="95" y="206"/>
                  </a:lnTo>
                  <a:lnTo>
                    <a:pt x="91" y="184"/>
                  </a:lnTo>
                  <a:lnTo>
                    <a:pt x="88" y="164"/>
                  </a:lnTo>
                  <a:lnTo>
                    <a:pt x="88" y="164"/>
                  </a:lnTo>
                  <a:lnTo>
                    <a:pt x="83" y="144"/>
                  </a:lnTo>
                  <a:lnTo>
                    <a:pt x="77" y="125"/>
                  </a:lnTo>
                  <a:lnTo>
                    <a:pt x="71" y="105"/>
                  </a:lnTo>
                  <a:lnTo>
                    <a:pt x="64" y="86"/>
                  </a:lnTo>
                  <a:lnTo>
                    <a:pt x="56" y="68"/>
                  </a:lnTo>
                  <a:lnTo>
                    <a:pt x="46" y="50"/>
                  </a:lnTo>
                  <a:lnTo>
                    <a:pt x="35" y="33"/>
                  </a:lnTo>
                  <a:lnTo>
                    <a:pt x="23" y="17"/>
                  </a:lnTo>
                  <a:lnTo>
                    <a:pt x="23" y="17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1" y="8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77E61B74-7DEE-7FB6-F447-2E971AEA19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6" y="393"/>
              <a:ext cx="42" cy="39"/>
            </a:xfrm>
            <a:custGeom>
              <a:avLst/>
              <a:gdLst>
                <a:gd name="T0" fmla="*/ 17 w 169"/>
                <a:gd name="T1" fmla="*/ 150 h 158"/>
                <a:gd name="T2" fmla="*/ 17 w 169"/>
                <a:gd name="T3" fmla="*/ 150 h 158"/>
                <a:gd name="T4" fmla="*/ 14 w 169"/>
                <a:gd name="T5" fmla="*/ 140 h 158"/>
                <a:gd name="T6" fmla="*/ 13 w 169"/>
                <a:gd name="T7" fmla="*/ 129 h 158"/>
                <a:gd name="T8" fmla="*/ 14 w 169"/>
                <a:gd name="T9" fmla="*/ 118 h 158"/>
                <a:gd name="T10" fmla="*/ 16 w 169"/>
                <a:gd name="T11" fmla="*/ 107 h 158"/>
                <a:gd name="T12" fmla="*/ 16 w 169"/>
                <a:gd name="T13" fmla="*/ 107 h 158"/>
                <a:gd name="T14" fmla="*/ 19 w 169"/>
                <a:gd name="T15" fmla="*/ 98 h 158"/>
                <a:gd name="T16" fmla="*/ 25 w 169"/>
                <a:gd name="T17" fmla="*/ 88 h 158"/>
                <a:gd name="T18" fmla="*/ 31 w 169"/>
                <a:gd name="T19" fmla="*/ 80 h 158"/>
                <a:gd name="T20" fmla="*/ 38 w 169"/>
                <a:gd name="T21" fmla="*/ 73 h 158"/>
                <a:gd name="T22" fmla="*/ 38 w 169"/>
                <a:gd name="T23" fmla="*/ 73 h 158"/>
                <a:gd name="T24" fmla="*/ 46 w 169"/>
                <a:gd name="T25" fmla="*/ 64 h 158"/>
                <a:gd name="T26" fmla="*/ 56 w 169"/>
                <a:gd name="T27" fmla="*/ 58 h 158"/>
                <a:gd name="T28" fmla="*/ 66 w 169"/>
                <a:gd name="T29" fmla="*/ 50 h 158"/>
                <a:gd name="T30" fmla="*/ 75 w 169"/>
                <a:gd name="T31" fmla="*/ 45 h 158"/>
                <a:gd name="T32" fmla="*/ 96 w 169"/>
                <a:gd name="T33" fmla="*/ 34 h 158"/>
                <a:gd name="T34" fmla="*/ 117 w 169"/>
                <a:gd name="T35" fmla="*/ 25 h 158"/>
                <a:gd name="T36" fmla="*/ 117 w 169"/>
                <a:gd name="T37" fmla="*/ 25 h 158"/>
                <a:gd name="T38" fmla="*/ 141 w 169"/>
                <a:gd name="T39" fmla="*/ 19 h 158"/>
                <a:gd name="T40" fmla="*/ 165 w 169"/>
                <a:gd name="T41" fmla="*/ 12 h 158"/>
                <a:gd name="T42" fmla="*/ 165 w 169"/>
                <a:gd name="T43" fmla="*/ 12 h 158"/>
                <a:gd name="T44" fmla="*/ 167 w 169"/>
                <a:gd name="T45" fmla="*/ 11 h 158"/>
                <a:gd name="T46" fmla="*/ 168 w 169"/>
                <a:gd name="T47" fmla="*/ 10 h 158"/>
                <a:gd name="T48" fmla="*/ 169 w 169"/>
                <a:gd name="T49" fmla="*/ 8 h 158"/>
                <a:gd name="T50" fmla="*/ 169 w 169"/>
                <a:gd name="T51" fmla="*/ 5 h 158"/>
                <a:gd name="T52" fmla="*/ 168 w 169"/>
                <a:gd name="T53" fmla="*/ 3 h 158"/>
                <a:gd name="T54" fmla="*/ 166 w 169"/>
                <a:gd name="T55" fmla="*/ 1 h 158"/>
                <a:gd name="T56" fmla="*/ 164 w 169"/>
                <a:gd name="T57" fmla="*/ 0 h 158"/>
                <a:gd name="T58" fmla="*/ 161 w 169"/>
                <a:gd name="T59" fmla="*/ 0 h 158"/>
                <a:gd name="T60" fmla="*/ 161 w 169"/>
                <a:gd name="T61" fmla="*/ 0 h 158"/>
                <a:gd name="T62" fmla="*/ 137 w 169"/>
                <a:gd name="T63" fmla="*/ 6 h 158"/>
                <a:gd name="T64" fmla="*/ 114 w 169"/>
                <a:gd name="T65" fmla="*/ 13 h 158"/>
                <a:gd name="T66" fmla="*/ 92 w 169"/>
                <a:gd name="T67" fmla="*/ 22 h 158"/>
                <a:gd name="T68" fmla="*/ 70 w 169"/>
                <a:gd name="T69" fmla="*/ 33 h 158"/>
                <a:gd name="T70" fmla="*/ 70 w 169"/>
                <a:gd name="T71" fmla="*/ 33 h 158"/>
                <a:gd name="T72" fmla="*/ 59 w 169"/>
                <a:gd name="T73" fmla="*/ 39 h 158"/>
                <a:gd name="T74" fmla="*/ 50 w 169"/>
                <a:gd name="T75" fmla="*/ 46 h 158"/>
                <a:gd name="T76" fmla="*/ 40 w 169"/>
                <a:gd name="T77" fmla="*/ 53 h 158"/>
                <a:gd name="T78" fmla="*/ 31 w 169"/>
                <a:gd name="T79" fmla="*/ 61 h 158"/>
                <a:gd name="T80" fmla="*/ 23 w 169"/>
                <a:gd name="T81" fmla="*/ 69 h 158"/>
                <a:gd name="T82" fmla="*/ 16 w 169"/>
                <a:gd name="T83" fmla="*/ 79 h 158"/>
                <a:gd name="T84" fmla="*/ 10 w 169"/>
                <a:gd name="T85" fmla="*/ 89 h 158"/>
                <a:gd name="T86" fmla="*/ 4 w 169"/>
                <a:gd name="T87" fmla="*/ 100 h 158"/>
                <a:gd name="T88" fmla="*/ 4 w 169"/>
                <a:gd name="T89" fmla="*/ 100 h 158"/>
                <a:gd name="T90" fmla="*/ 1 w 169"/>
                <a:gd name="T91" fmla="*/ 114 h 158"/>
                <a:gd name="T92" fmla="*/ 0 w 169"/>
                <a:gd name="T93" fmla="*/ 127 h 158"/>
                <a:gd name="T94" fmla="*/ 1 w 169"/>
                <a:gd name="T95" fmla="*/ 141 h 158"/>
                <a:gd name="T96" fmla="*/ 4 w 169"/>
                <a:gd name="T97" fmla="*/ 154 h 158"/>
                <a:gd name="T98" fmla="*/ 4 w 169"/>
                <a:gd name="T99" fmla="*/ 154 h 158"/>
                <a:gd name="T100" fmla="*/ 5 w 169"/>
                <a:gd name="T101" fmla="*/ 157 h 158"/>
                <a:gd name="T102" fmla="*/ 8 w 169"/>
                <a:gd name="T103" fmla="*/ 158 h 158"/>
                <a:gd name="T104" fmla="*/ 10 w 169"/>
                <a:gd name="T105" fmla="*/ 158 h 158"/>
                <a:gd name="T106" fmla="*/ 12 w 169"/>
                <a:gd name="T107" fmla="*/ 158 h 158"/>
                <a:gd name="T108" fmla="*/ 14 w 169"/>
                <a:gd name="T109" fmla="*/ 157 h 158"/>
                <a:gd name="T110" fmla="*/ 16 w 169"/>
                <a:gd name="T111" fmla="*/ 156 h 158"/>
                <a:gd name="T112" fmla="*/ 17 w 169"/>
                <a:gd name="T113" fmla="*/ 154 h 158"/>
                <a:gd name="T114" fmla="*/ 17 w 169"/>
                <a:gd name="T115" fmla="*/ 150 h 158"/>
                <a:gd name="T116" fmla="*/ 17 w 169"/>
                <a:gd name="T117" fmla="*/ 15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69" h="158">
                  <a:moveTo>
                    <a:pt x="17" y="150"/>
                  </a:moveTo>
                  <a:lnTo>
                    <a:pt x="17" y="150"/>
                  </a:lnTo>
                  <a:lnTo>
                    <a:pt x="14" y="140"/>
                  </a:lnTo>
                  <a:lnTo>
                    <a:pt x="13" y="129"/>
                  </a:lnTo>
                  <a:lnTo>
                    <a:pt x="14" y="118"/>
                  </a:lnTo>
                  <a:lnTo>
                    <a:pt x="16" y="107"/>
                  </a:lnTo>
                  <a:lnTo>
                    <a:pt x="16" y="107"/>
                  </a:lnTo>
                  <a:lnTo>
                    <a:pt x="19" y="98"/>
                  </a:lnTo>
                  <a:lnTo>
                    <a:pt x="25" y="88"/>
                  </a:lnTo>
                  <a:lnTo>
                    <a:pt x="31" y="80"/>
                  </a:lnTo>
                  <a:lnTo>
                    <a:pt x="38" y="73"/>
                  </a:lnTo>
                  <a:lnTo>
                    <a:pt x="38" y="73"/>
                  </a:lnTo>
                  <a:lnTo>
                    <a:pt x="46" y="64"/>
                  </a:lnTo>
                  <a:lnTo>
                    <a:pt x="56" y="58"/>
                  </a:lnTo>
                  <a:lnTo>
                    <a:pt x="66" y="50"/>
                  </a:lnTo>
                  <a:lnTo>
                    <a:pt x="75" y="45"/>
                  </a:lnTo>
                  <a:lnTo>
                    <a:pt x="96" y="34"/>
                  </a:lnTo>
                  <a:lnTo>
                    <a:pt x="117" y="25"/>
                  </a:lnTo>
                  <a:lnTo>
                    <a:pt x="117" y="25"/>
                  </a:lnTo>
                  <a:lnTo>
                    <a:pt x="141" y="19"/>
                  </a:lnTo>
                  <a:lnTo>
                    <a:pt x="165" y="12"/>
                  </a:lnTo>
                  <a:lnTo>
                    <a:pt x="165" y="12"/>
                  </a:lnTo>
                  <a:lnTo>
                    <a:pt x="167" y="11"/>
                  </a:lnTo>
                  <a:lnTo>
                    <a:pt x="168" y="10"/>
                  </a:lnTo>
                  <a:lnTo>
                    <a:pt x="169" y="8"/>
                  </a:lnTo>
                  <a:lnTo>
                    <a:pt x="169" y="5"/>
                  </a:lnTo>
                  <a:lnTo>
                    <a:pt x="168" y="3"/>
                  </a:lnTo>
                  <a:lnTo>
                    <a:pt x="166" y="1"/>
                  </a:lnTo>
                  <a:lnTo>
                    <a:pt x="164" y="0"/>
                  </a:lnTo>
                  <a:lnTo>
                    <a:pt x="161" y="0"/>
                  </a:lnTo>
                  <a:lnTo>
                    <a:pt x="161" y="0"/>
                  </a:lnTo>
                  <a:lnTo>
                    <a:pt x="137" y="6"/>
                  </a:lnTo>
                  <a:lnTo>
                    <a:pt x="114" y="13"/>
                  </a:lnTo>
                  <a:lnTo>
                    <a:pt x="92" y="22"/>
                  </a:lnTo>
                  <a:lnTo>
                    <a:pt x="70" y="33"/>
                  </a:lnTo>
                  <a:lnTo>
                    <a:pt x="70" y="33"/>
                  </a:lnTo>
                  <a:lnTo>
                    <a:pt x="59" y="39"/>
                  </a:lnTo>
                  <a:lnTo>
                    <a:pt x="50" y="46"/>
                  </a:lnTo>
                  <a:lnTo>
                    <a:pt x="40" y="53"/>
                  </a:lnTo>
                  <a:lnTo>
                    <a:pt x="31" y="61"/>
                  </a:lnTo>
                  <a:lnTo>
                    <a:pt x="23" y="69"/>
                  </a:lnTo>
                  <a:lnTo>
                    <a:pt x="16" y="79"/>
                  </a:lnTo>
                  <a:lnTo>
                    <a:pt x="10" y="89"/>
                  </a:lnTo>
                  <a:lnTo>
                    <a:pt x="4" y="100"/>
                  </a:lnTo>
                  <a:lnTo>
                    <a:pt x="4" y="100"/>
                  </a:lnTo>
                  <a:lnTo>
                    <a:pt x="1" y="114"/>
                  </a:lnTo>
                  <a:lnTo>
                    <a:pt x="0" y="127"/>
                  </a:lnTo>
                  <a:lnTo>
                    <a:pt x="1" y="141"/>
                  </a:lnTo>
                  <a:lnTo>
                    <a:pt x="4" y="154"/>
                  </a:lnTo>
                  <a:lnTo>
                    <a:pt x="4" y="154"/>
                  </a:lnTo>
                  <a:lnTo>
                    <a:pt x="5" y="157"/>
                  </a:lnTo>
                  <a:lnTo>
                    <a:pt x="8" y="158"/>
                  </a:lnTo>
                  <a:lnTo>
                    <a:pt x="10" y="158"/>
                  </a:lnTo>
                  <a:lnTo>
                    <a:pt x="12" y="158"/>
                  </a:lnTo>
                  <a:lnTo>
                    <a:pt x="14" y="157"/>
                  </a:lnTo>
                  <a:lnTo>
                    <a:pt x="16" y="156"/>
                  </a:lnTo>
                  <a:lnTo>
                    <a:pt x="17" y="154"/>
                  </a:lnTo>
                  <a:lnTo>
                    <a:pt x="17" y="150"/>
                  </a:lnTo>
                  <a:lnTo>
                    <a:pt x="17" y="1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8A408FA2-C563-01B9-0912-BDF9A75F52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9" y="448"/>
              <a:ext cx="20" cy="21"/>
            </a:xfrm>
            <a:custGeom>
              <a:avLst/>
              <a:gdLst>
                <a:gd name="T0" fmla="*/ 70 w 80"/>
                <a:gd name="T1" fmla="*/ 1 h 87"/>
                <a:gd name="T2" fmla="*/ 70 w 80"/>
                <a:gd name="T3" fmla="*/ 1 h 87"/>
                <a:gd name="T4" fmla="*/ 50 w 80"/>
                <a:gd name="T5" fmla="*/ 18 h 87"/>
                <a:gd name="T6" fmla="*/ 40 w 80"/>
                <a:gd name="T7" fmla="*/ 26 h 87"/>
                <a:gd name="T8" fmla="*/ 31 w 80"/>
                <a:gd name="T9" fmla="*/ 35 h 87"/>
                <a:gd name="T10" fmla="*/ 23 w 80"/>
                <a:gd name="T11" fmla="*/ 45 h 87"/>
                <a:gd name="T12" fmla="*/ 15 w 80"/>
                <a:gd name="T13" fmla="*/ 54 h 87"/>
                <a:gd name="T14" fmla="*/ 8 w 80"/>
                <a:gd name="T15" fmla="*/ 65 h 87"/>
                <a:gd name="T16" fmla="*/ 1 w 80"/>
                <a:gd name="T17" fmla="*/ 77 h 87"/>
                <a:gd name="T18" fmla="*/ 1 w 80"/>
                <a:gd name="T19" fmla="*/ 77 h 87"/>
                <a:gd name="T20" fmla="*/ 0 w 80"/>
                <a:gd name="T21" fmla="*/ 79 h 87"/>
                <a:gd name="T22" fmla="*/ 1 w 80"/>
                <a:gd name="T23" fmla="*/ 81 h 87"/>
                <a:gd name="T24" fmla="*/ 2 w 80"/>
                <a:gd name="T25" fmla="*/ 83 h 87"/>
                <a:gd name="T26" fmla="*/ 4 w 80"/>
                <a:gd name="T27" fmla="*/ 86 h 87"/>
                <a:gd name="T28" fmla="*/ 6 w 80"/>
                <a:gd name="T29" fmla="*/ 87 h 87"/>
                <a:gd name="T30" fmla="*/ 9 w 80"/>
                <a:gd name="T31" fmla="*/ 87 h 87"/>
                <a:gd name="T32" fmla="*/ 11 w 80"/>
                <a:gd name="T33" fmla="*/ 86 h 87"/>
                <a:gd name="T34" fmla="*/ 12 w 80"/>
                <a:gd name="T35" fmla="*/ 83 h 87"/>
                <a:gd name="T36" fmla="*/ 12 w 80"/>
                <a:gd name="T37" fmla="*/ 83 h 87"/>
                <a:gd name="T38" fmla="*/ 18 w 80"/>
                <a:gd name="T39" fmla="*/ 73 h 87"/>
                <a:gd name="T40" fmla="*/ 25 w 80"/>
                <a:gd name="T41" fmla="*/ 63 h 87"/>
                <a:gd name="T42" fmla="*/ 32 w 80"/>
                <a:gd name="T43" fmla="*/ 53 h 87"/>
                <a:gd name="T44" fmla="*/ 40 w 80"/>
                <a:gd name="T45" fmla="*/ 45 h 87"/>
                <a:gd name="T46" fmla="*/ 58 w 80"/>
                <a:gd name="T47" fmla="*/ 27 h 87"/>
                <a:gd name="T48" fmla="*/ 76 w 80"/>
                <a:gd name="T49" fmla="*/ 12 h 87"/>
                <a:gd name="T50" fmla="*/ 76 w 80"/>
                <a:gd name="T51" fmla="*/ 12 h 87"/>
                <a:gd name="T52" fmla="*/ 78 w 80"/>
                <a:gd name="T53" fmla="*/ 11 h 87"/>
                <a:gd name="T54" fmla="*/ 79 w 80"/>
                <a:gd name="T55" fmla="*/ 9 h 87"/>
                <a:gd name="T56" fmla="*/ 80 w 80"/>
                <a:gd name="T57" fmla="*/ 6 h 87"/>
                <a:gd name="T58" fmla="*/ 79 w 80"/>
                <a:gd name="T59" fmla="*/ 4 h 87"/>
                <a:gd name="T60" fmla="*/ 79 w 80"/>
                <a:gd name="T61" fmla="*/ 4 h 87"/>
                <a:gd name="T62" fmla="*/ 76 w 80"/>
                <a:gd name="T63" fmla="*/ 1 h 87"/>
                <a:gd name="T64" fmla="*/ 74 w 80"/>
                <a:gd name="T65" fmla="*/ 0 h 87"/>
                <a:gd name="T66" fmla="*/ 72 w 80"/>
                <a:gd name="T67" fmla="*/ 0 h 87"/>
                <a:gd name="T68" fmla="*/ 70 w 80"/>
                <a:gd name="T69" fmla="*/ 1 h 87"/>
                <a:gd name="T70" fmla="*/ 70 w 80"/>
                <a:gd name="T71" fmla="*/ 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0" h="87">
                  <a:moveTo>
                    <a:pt x="70" y="1"/>
                  </a:moveTo>
                  <a:lnTo>
                    <a:pt x="70" y="1"/>
                  </a:lnTo>
                  <a:lnTo>
                    <a:pt x="50" y="18"/>
                  </a:lnTo>
                  <a:lnTo>
                    <a:pt x="40" y="26"/>
                  </a:lnTo>
                  <a:lnTo>
                    <a:pt x="31" y="35"/>
                  </a:lnTo>
                  <a:lnTo>
                    <a:pt x="23" y="45"/>
                  </a:lnTo>
                  <a:lnTo>
                    <a:pt x="15" y="54"/>
                  </a:lnTo>
                  <a:lnTo>
                    <a:pt x="8" y="65"/>
                  </a:lnTo>
                  <a:lnTo>
                    <a:pt x="1" y="77"/>
                  </a:lnTo>
                  <a:lnTo>
                    <a:pt x="1" y="77"/>
                  </a:lnTo>
                  <a:lnTo>
                    <a:pt x="0" y="79"/>
                  </a:lnTo>
                  <a:lnTo>
                    <a:pt x="1" y="81"/>
                  </a:lnTo>
                  <a:lnTo>
                    <a:pt x="2" y="83"/>
                  </a:lnTo>
                  <a:lnTo>
                    <a:pt x="4" y="86"/>
                  </a:lnTo>
                  <a:lnTo>
                    <a:pt x="6" y="87"/>
                  </a:lnTo>
                  <a:lnTo>
                    <a:pt x="9" y="87"/>
                  </a:lnTo>
                  <a:lnTo>
                    <a:pt x="11" y="86"/>
                  </a:lnTo>
                  <a:lnTo>
                    <a:pt x="12" y="83"/>
                  </a:lnTo>
                  <a:lnTo>
                    <a:pt x="12" y="83"/>
                  </a:lnTo>
                  <a:lnTo>
                    <a:pt x="18" y="73"/>
                  </a:lnTo>
                  <a:lnTo>
                    <a:pt x="25" y="63"/>
                  </a:lnTo>
                  <a:lnTo>
                    <a:pt x="32" y="53"/>
                  </a:lnTo>
                  <a:lnTo>
                    <a:pt x="40" y="45"/>
                  </a:lnTo>
                  <a:lnTo>
                    <a:pt x="58" y="27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78" y="11"/>
                  </a:lnTo>
                  <a:lnTo>
                    <a:pt x="79" y="9"/>
                  </a:lnTo>
                  <a:lnTo>
                    <a:pt x="80" y="6"/>
                  </a:lnTo>
                  <a:lnTo>
                    <a:pt x="79" y="4"/>
                  </a:lnTo>
                  <a:lnTo>
                    <a:pt x="79" y="4"/>
                  </a:lnTo>
                  <a:lnTo>
                    <a:pt x="76" y="1"/>
                  </a:lnTo>
                  <a:lnTo>
                    <a:pt x="74" y="0"/>
                  </a:lnTo>
                  <a:lnTo>
                    <a:pt x="72" y="0"/>
                  </a:lnTo>
                  <a:lnTo>
                    <a:pt x="70" y="1"/>
                  </a:lnTo>
                  <a:lnTo>
                    <a:pt x="7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DC33413-C282-662F-0DC0-7426259048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7" y="239"/>
              <a:ext cx="530" cy="589"/>
            </a:xfrm>
            <a:custGeom>
              <a:avLst/>
              <a:gdLst>
                <a:gd name="T0" fmla="*/ 167 w 2122"/>
                <a:gd name="T1" fmla="*/ 51 h 2358"/>
                <a:gd name="T2" fmla="*/ 371 w 2122"/>
                <a:gd name="T3" fmla="*/ 16 h 2358"/>
                <a:gd name="T4" fmla="*/ 577 w 2122"/>
                <a:gd name="T5" fmla="*/ 23 h 2358"/>
                <a:gd name="T6" fmla="*/ 677 w 2122"/>
                <a:gd name="T7" fmla="*/ 48 h 2358"/>
                <a:gd name="T8" fmla="*/ 770 w 2122"/>
                <a:gd name="T9" fmla="*/ 87 h 2358"/>
                <a:gd name="T10" fmla="*/ 834 w 2122"/>
                <a:gd name="T11" fmla="*/ 132 h 2358"/>
                <a:gd name="T12" fmla="*/ 943 w 2122"/>
                <a:gd name="T13" fmla="*/ 236 h 2358"/>
                <a:gd name="T14" fmla="*/ 1081 w 2122"/>
                <a:gd name="T15" fmla="*/ 380 h 2358"/>
                <a:gd name="T16" fmla="*/ 1354 w 2122"/>
                <a:gd name="T17" fmla="*/ 616 h 2358"/>
                <a:gd name="T18" fmla="*/ 1667 w 2122"/>
                <a:gd name="T19" fmla="*/ 853 h 2358"/>
                <a:gd name="T20" fmla="*/ 1836 w 2122"/>
                <a:gd name="T21" fmla="*/ 985 h 2358"/>
                <a:gd name="T22" fmla="*/ 1960 w 2122"/>
                <a:gd name="T23" fmla="*/ 1114 h 2358"/>
                <a:gd name="T24" fmla="*/ 2052 w 2122"/>
                <a:gd name="T25" fmla="*/ 1267 h 2358"/>
                <a:gd name="T26" fmla="*/ 2096 w 2122"/>
                <a:gd name="T27" fmla="*/ 1415 h 2358"/>
                <a:gd name="T28" fmla="*/ 2109 w 2122"/>
                <a:gd name="T29" fmla="*/ 1569 h 2358"/>
                <a:gd name="T30" fmla="*/ 2087 w 2122"/>
                <a:gd name="T31" fmla="*/ 1760 h 2358"/>
                <a:gd name="T32" fmla="*/ 2038 w 2122"/>
                <a:gd name="T33" fmla="*/ 1905 h 2358"/>
                <a:gd name="T34" fmla="*/ 2021 w 2122"/>
                <a:gd name="T35" fmla="*/ 1906 h 2358"/>
                <a:gd name="T36" fmla="*/ 1954 w 2122"/>
                <a:gd name="T37" fmla="*/ 1662 h 2358"/>
                <a:gd name="T38" fmla="*/ 1947 w 2122"/>
                <a:gd name="T39" fmla="*/ 1657 h 2358"/>
                <a:gd name="T40" fmla="*/ 1942 w 2122"/>
                <a:gd name="T41" fmla="*/ 1663 h 2358"/>
                <a:gd name="T42" fmla="*/ 1909 w 2122"/>
                <a:gd name="T43" fmla="*/ 1838 h 2358"/>
                <a:gd name="T44" fmla="*/ 1863 w 2122"/>
                <a:gd name="T45" fmla="*/ 1976 h 2358"/>
                <a:gd name="T46" fmla="*/ 1781 w 2122"/>
                <a:gd name="T47" fmla="*/ 2160 h 2358"/>
                <a:gd name="T48" fmla="*/ 1697 w 2122"/>
                <a:gd name="T49" fmla="*/ 2291 h 2358"/>
                <a:gd name="T50" fmla="*/ 1648 w 2122"/>
                <a:gd name="T51" fmla="*/ 2347 h 2358"/>
                <a:gd name="T52" fmla="*/ 1650 w 2122"/>
                <a:gd name="T53" fmla="*/ 2358 h 2358"/>
                <a:gd name="T54" fmla="*/ 1669 w 2122"/>
                <a:gd name="T55" fmla="*/ 2344 h 2358"/>
                <a:gd name="T56" fmla="*/ 1766 w 2122"/>
                <a:gd name="T57" fmla="*/ 2212 h 2358"/>
                <a:gd name="T58" fmla="*/ 1834 w 2122"/>
                <a:gd name="T59" fmla="*/ 2079 h 2358"/>
                <a:gd name="T60" fmla="*/ 1908 w 2122"/>
                <a:gd name="T61" fmla="*/ 1889 h 2358"/>
                <a:gd name="T62" fmla="*/ 1945 w 2122"/>
                <a:gd name="T63" fmla="*/ 1738 h 2358"/>
                <a:gd name="T64" fmla="*/ 1942 w 2122"/>
                <a:gd name="T65" fmla="*/ 1665 h 2358"/>
                <a:gd name="T66" fmla="*/ 2009 w 2122"/>
                <a:gd name="T67" fmla="*/ 1909 h 2358"/>
                <a:gd name="T68" fmla="*/ 2030 w 2122"/>
                <a:gd name="T69" fmla="*/ 1948 h 2358"/>
                <a:gd name="T70" fmla="*/ 2065 w 2122"/>
                <a:gd name="T71" fmla="*/ 1876 h 2358"/>
                <a:gd name="T72" fmla="*/ 2113 w 2122"/>
                <a:gd name="T73" fmla="*/ 1692 h 2358"/>
                <a:gd name="T74" fmla="*/ 2122 w 2122"/>
                <a:gd name="T75" fmla="*/ 1536 h 2358"/>
                <a:gd name="T76" fmla="*/ 2093 w 2122"/>
                <a:gd name="T77" fmla="*/ 1342 h 2358"/>
                <a:gd name="T78" fmla="*/ 2038 w 2122"/>
                <a:gd name="T79" fmla="*/ 1208 h 2358"/>
                <a:gd name="T80" fmla="*/ 1956 w 2122"/>
                <a:gd name="T81" fmla="*/ 1089 h 2358"/>
                <a:gd name="T82" fmla="*/ 1828 w 2122"/>
                <a:gd name="T83" fmla="*/ 961 h 2358"/>
                <a:gd name="T84" fmla="*/ 1685 w 2122"/>
                <a:gd name="T85" fmla="*/ 849 h 2358"/>
                <a:gd name="T86" fmla="*/ 1432 w 2122"/>
                <a:gd name="T87" fmla="*/ 664 h 2358"/>
                <a:gd name="T88" fmla="*/ 1147 w 2122"/>
                <a:gd name="T89" fmla="*/ 423 h 2358"/>
                <a:gd name="T90" fmla="*/ 971 w 2122"/>
                <a:gd name="T91" fmla="*/ 246 h 2358"/>
                <a:gd name="T92" fmla="*/ 862 w 2122"/>
                <a:gd name="T93" fmla="*/ 138 h 2358"/>
                <a:gd name="T94" fmla="*/ 769 w 2122"/>
                <a:gd name="T95" fmla="*/ 72 h 2358"/>
                <a:gd name="T96" fmla="*/ 694 w 2122"/>
                <a:gd name="T97" fmla="*/ 39 h 2358"/>
                <a:gd name="T98" fmla="*/ 575 w 2122"/>
                <a:gd name="T99" fmla="*/ 9 h 2358"/>
                <a:gd name="T100" fmla="*/ 368 w 2122"/>
                <a:gd name="T101" fmla="*/ 4 h 2358"/>
                <a:gd name="T102" fmla="*/ 162 w 2122"/>
                <a:gd name="T103" fmla="*/ 39 h 2358"/>
                <a:gd name="T104" fmla="*/ 4 w 2122"/>
                <a:gd name="T105" fmla="*/ 83 h 2358"/>
                <a:gd name="T106" fmla="*/ 0 w 2122"/>
                <a:gd name="T107" fmla="*/ 91 h 2358"/>
                <a:gd name="T108" fmla="*/ 7 w 2122"/>
                <a:gd name="T109" fmla="*/ 95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122" h="2358">
                  <a:moveTo>
                    <a:pt x="7" y="95"/>
                  </a:moveTo>
                  <a:lnTo>
                    <a:pt x="7" y="95"/>
                  </a:lnTo>
                  <a:lnTo>
                    <a:pt x="86" y="72"/>
                  </a:lnTo>
                  <a:lnTo>
                    <a:pt x="126" y="61"/>
                  </a:lnTo>
                  <a:lnTo>
                    <a:pt x="167" y="51"/>
                  </a:lnTo>
                  <a:lnTo>
                    <a:pt x="206" y="41"/>
                  </a:lnTo>
                  <a:lnTo>
                    <a:pt x="247" y="34"/>
                  </a:lnTo>
                  <a:lnTo>
                    <a:pt x="289" y="26"/>
                  </a:lnTo>
                  <a:lnTo>
                    <a:pt x="330" y="21"/>
                  </a:lnTo>
                  <a:lnTo>
                    <a:pt x="371" y="16"/>
                  </a:lnTo>
                  <a:lnTo>
                    <a:pt x="413" y="13"/>
                  </a:lnTo>
                  <a:lnTo>
                    <a:pt x="454" y="13"/>
                  </a:lnTo>
                  <a:lnTo>
                    <a:pt x="495" y="14"/>
                  </a:lnTo>
                  <a:lnTo>
                    <a:pt x="537" y="17"/>
                  </a:lnTo>
                  <a:lnTo>
                    <a:pt x="577" y="23"/>
                  </a:lnTo>
                  <a:lnTo>
                    <a:pt x="618" y="30"/>
                  </a:lnTo>
                  <a:lnTo>
                    <a:pt x="638" y="36"/>
                  </a:lnTo>
                  <a:lnTo>
                    <a:pt x="659" y="41"/>
                  </a:lnTo>
                  <a:lnTo>
                    <a:pt x="659" y="41"/>
                  </a:lnTo>
                  <a:lnTo>
                    <a:pt x="677" y="48"/>
                  </a:lnTo>
                  <a:lnTo>
                    <a:pt x="697" y="54"/>
                  </a:lnTo>
                  <a:lnTo>
                    <a:pt x="716" y="62"/>
                  </a:lnTo>
                  <a:lnTo>
                    <a:pt x="734" y="69"/>
                  </a:lnTo>
                  <a:lnTo>
                    <a:pt x="752" y="78"/>
                  </a:lnTo>
                  <a:lnTo>
                    <a:pt x="770" y="87"/>
                  </a:lnTo>
                  <a:lnTo>
                    <a:pt x="787" y="98"/>
                  </a:lnTo>
                  <a:lnTo>
                    <a:pt x="804" y="109"/>
                  </a:lnTo>
                  <a:lnTo>
                    <a:pt x="804" y="109"/>
                  </a:lnTo>
                  <a:lnTo>
                    <a:pt x="819" y="120"/>
                  </a:lnTo>
                  <a:lnTo>
                    <a:pt x="834" y="132"/>
                  </a:lnTo>
                  <a:lnTo>
                    <a:pt x="864" y="155"/>
                  </a:lnTo>
                  <a:lnTo>
                    <a:pt x="890" y="181"/>
                  </a:lnTo>
                  <a:lnTo>
                    <a:pt x="917" y="208"/>
                  </a:lnTo>
                  <a:lnTo>
                    <a:pt x="917" y="208"/>
                  </a:lnTo>
                  <a:lnTo>
                    <a:pt x="943" y="236"/>
                  </a:lnTo>
                  <a:lnTo>
                    <a:pt x="969" y="264"/>
                  </a:lnTo>
                  <a:lnTo>
                    <a:pt x="1021" y="320"/>
                  </a:lnTo>
                  <a:lnTo>
                    <a:pt x="1021" y="320"/>
                  </a:lnTo>
                  <a:lnTo>
                    <a:pt x="1051" y="350"/>
                  </a:lnTo>
                  <a:lnTo>
                    <a:pt x="1081" y="380"/>
                  </a:lnTo>
                  <a:lnTo>
                    <a:pt x="1144" y="437"/>
                  </a:lnTo>
                  <a:lnTo>
                    <a:pt x="1144" y="437"/>
                  </a:lnTo>
                  <a:lnTo>
                    <a:pt x="1213" y="499"/>
                  </a:lnTo>
                  <a:lnTo>
                    <a:pt x="1283" y="558"/>
                  </a:lnTo>
                  <a:lnTo>
                    <a:pt x="1354" y="616"/>
                  </a:lnTo>
                  <a:lnTo>
                    <a:pt x="1425" y="673"/>
                  </a:lnTo>
                  <a:lnTo>
                    <a:pt x="1425" y="673"/>
                  </a:lnTo>
                  <a:lnTo>
                    <a:pt x="1485" y="720"/>
                  </a:lnTo>
                  <a:lnTo>
                    <a:pt x="1546" y="764"/>
                  </a:lnTo>
                  <a:lnTo>
                    <a:pt x="1667" y="853"/>
                  </a:lnTo>
                  <a:lnTo>
                    <a:pt x="1667" y="853"/>
                  </a:lnTo>
                  <a:lnTo>
                    <a:pt x="1724" y="896"/>
                  </a:lnTo>
                  <a:lnTo>
                    <a:pt x="1781" y="939"/>
                  </a:lnTo>
                  <a:lnTo>
                    <a:pt x="1809" y="963"/>
                  </a:lnTo>
                  <a:lnTo>
                    <a:pt x="1836" y="985"/>
                  </a:lnTo>
                  <a:lnTo>
                    <a:pt x="1862" y="1010"/>
                  </a:lnTo>
                  <a:lnTo>
                    <a:pt x="1888" y="1035"/>
                  </a:lnTo>
                  <a:lnTo>
                    <a:pt x="1913" y="1060"/>
                  </a:lnTo>
                  <a:lnTo>
                    <a:pt x="1938" y="1087"/>
                  </a:lnTo>
                  <a:lnTo>
                    <a:pt x="1960" y="1114"/>
                  </a:lnTo>
                  <a:lnTo>
                    <a:pt x="1982" y="1143"/>
                  </a:lnTo>
                  <a:lnTo>
                    <a:pt x="2001" y="1172"/>
                  </a:lnTo>
                  <a:lnTo>
                    <a:pt x="2020" y="1202"/>
                  </a:lnTo>
                  <a:lnTo>
                    <a:pt x="2037" y="1234"/>
                  </a:lnTo>
                  <a:lnTo>
                    <a:pt x="2052" y="1267"/>
                  </a:lnTo>
                  <a:lnTo>
                    <a:pt x="2052" y="1267"/>
                  </a:lnTo>
                  <a:lnTo>
                    <a:pt x="2067" y="1303"/>
                  </a:lnTo>
                  <a:lnTo>
                    <a:pt x="2079" y="1339"/>
                  </a:lnTo>
                  <a:lnTo>
                    <a:pt x="2089" y="1377"/>
                  </a:lnTo>
                  <a:lnTo>
                    <a:pt x="2096" y="1415"/>
                  </a:lnTo>
                  <a:lnTo>
                    <a:pt x="2103" y="1453"/>
                  </a:lnTo>
                  <a:lnTo>
                    <a:pt x="2107" y="1492"/>
                  </a:lnTo>
                  <a:lnTo>
                    <a:pt x="2109" y="1530"/>
                  </a:lnTo>
                  <a:lnTo>
                    <a:pt x="2109" y="1569"/>
                  </a:lnTo>
                  <a:lnTo>
                    <a:pt x="2109" y="1569"/>
                  </a:lnTo>
                  <a:lnTo>
                    <a:pt x="2108" y="1608"/>
                  </a:lnTo>
                  <a:lnTo>
                    <a:pt x="2106" y="1646"/>
                  </a:lnTo>
                  <a:lnTo>
                    <a:pt x="2101" y="1685"/>
                  </a:lnTo>
                  <a:lnTo>
                    <a:pt x="2095" y="1722"/>
                  </a:lnTo>
                  <a:lnTo>
                    <a:pt x="2087" y="1760"/>
                  </a:lnTo>
                  <a:lnTo>
                    <a:pt x="2078" y="1798"/>
                  </a:lnTo>
                  <a:lnTo>
                    <a:pt x="2066" y="1835"/>
                  </a:lnTo>
                  <a:lnTo>
                    <a:pt x="2053" y="1871"/>
                  </a:lnTo>
                  <a:lnTo>
                    <a:pt x="2053" y="1871"/>
                  </a:lnTo>
                  <a:lnTo>
                    <a:pt x="2038" y="1905"/>
                  </a:lnTo>
                  <a:lnTo>
                    <a:pt x="2022" y="1938"/>
                  </a:lnTo>
                  <a:lnTo>
                    <a:pt x="2022" y="1938"/>
                  </a:lnTo>
                  <a:lnTo>
                    <a:pt x="2034" y="1939"/>
                  </a:lnTo>
                  <a:lnTo>
                    <a:pt x="2034" y="1939"/>
                  </a:lnTo>
                  <a:lnTo>
                    <a:pt x="2021" y="1906"/>
                  </a:lnTo>
                  <a:lnTo>
                    <a:pt x="2010" y="1871"/>
                  </a:lnTo>
                  <a:lnTo>
                    <a:pt x="1999" y="1837"/>
                  </a:lnTo>
                  <a:lnTo>
                    <a:pt x="1988" y="1802"/>
                  </a:lnTo>
                  <a:lnTo>
                    <a:pt x="1970" y="1732"/>
                  </a:lnTo>
                  <a:lnTo>
                    <a:pt x="1954" y="1662"/>
                  </a:lnTo>
                  <a:lnTo>
                    <a:pt x="1954" y="1662"/>
                  </a:lnTo>
                  <a:lnTo>
                    <a:pt x="1953" y="1659"/>
                  </a:lnTo>
                  <a:lnTo>
                    <a:pt x="1952" y="1658"/>
                  </a:lnTo>
                  <a:lnTo>
                    <a:pt x="1950" y="1657"/>
                  </a:lnTo>
                  <a:lnTo>
                    <a:pt x="1947" y="1657"/>
                  </a:lnTo>
                  <a:lnTo>
                    <a:pt x="1945" y="1658"/>
                  </a:lnTo>
                  <a:lnTo>
                    <a:pt x="1943" y="1659"/>
                  </a:lnTo>
                  <a:lnTo>
                    <a:pt x="1942" y="1661"/>
                  </a:lnTo>
                  <a:lnTo>
                    <a:pt x="1942" y="1663"/>
                  </a:lnTo>
                  <a:lnTo>
                    <a:pt x="1942" y="1663"/>
                  </a:lnTo>
                  <a:lnTo>
                    <a:pt x="1938" y="1699"/>
                  </a:lnTo>
                  <a:lnTo>
                    <a:pt x="1933" y="1733"/>
                  </a:lnTo>
                  <a:lnTo>
                    <a:pt x="1926" y="1769"/>
                  </a:lnTo>
                  <a:lnTo>
                    <a:pt x="1918" y="1803"/>
                  </a:lnTo>
                  <a:lnTo>
                    <a:pt x="1909" y="1838"/>
                  </a:lnTo>
                  <a:lnTo>
                    <a:pt x="1899" y="1871"/>
                  </a:lnTo>
                  <a:lnTo>
                    <a:pt x="1888" y="1906"/>
                  </a:lnTo>
                  <a:lnTo>
                    <a:pt x="1876" y="1939"/>
                  </a:lnTo>
                  <a:lnTo>
                    <a:pt x="1876" y="1939"/>
                  </a:lnTo>
                  <a:lnTo>
                    <a:pt x="1863" y="1976"/>
                  </a:lnTo>
                  <a:lnTo>
                    <a:pt x="1848" y="2014"/>
                  </a:lnTo>
                  <a:lnTo>
                    <a:pt x="1833" y="2052"/>
                  </a:lnTo>
                  <a:lnTo>
                    <a:pt x="1817" y="2088"/>
                  </a:lnTo>
                  <a:lnTo>
                    <a:pt x="1800" y="2124"/>
                  </a:lnTo>
                  <a:lnTo>
                    <a:pt x="1781" y="2160"/>
                  </a:lnTo>
                  <a:lnTo>
                    <a:pt x="1761" y="2195"/>
                  </a:lnTo>
                  <a:lnTo>
                    <a:pt x="1741" y="2229"/>
                  </a:lnTo>
                  <a:lnTo>
                    <a:pt x="1741" y="2229"/>
                  </a:lnTo>
                  <a:lnTo>
                    <a:pt x="1720" y="2261"/>
                  </a:lnTo>
                  <a:lnTo>
                    <a:pt x="1697" y="2291"/>
                  </a:lnTo>
                  <a:lnTo>
                    <a:pt x="1687" y="2306"/>
                  </a:lnTo>
                  <a:lnTo>
                    <a:pt x="1674" y="2320"/>
                  </a:lnTo>
                  <a:lnTo>
                    <a:pt x="1661" y="2334"/>
                  </a:lnTo>
                  <a:lnTo>
                    <a:pt x="1648" y="2347"/>
                  </a:lnTo>
                  <a:lnTo>
                    <a:pt x="1648" y="2347"/>
                  </a:lnTo>
                  <a:lnTo>
                    <a:pt x="1647" y="2349"/>
                  </a:lnTo>
                  <a:lnTo>
                    <a:pt x="1646" y="2353"/>
                  </a:lnTo>
                  <a:lnTo>
                    <a:pt x="1647" y="2355"/>
                  </a:lnTo>
                  <a:lnTo>
                    <a:pt x="1648" y="2357"/>
                  </a:lnTo>
                  <a:lnTo>
                    <a:pt x="1650" y="2358"/>
                  </a:lnTo>
                  <a:lnTo>
                    <a:pt x="1652" y="2358"/>
                  </a:lnTo>
                  <a:lnTo>
                    <a:pt x="1654" y="2358"/>
                  </a:lnTo>
                  <a:lnTo>
                    <a:pt x="1658" y="2357"/>
                  </a:lnTo>
                  <a:lnTo>
                    <a:pt x="1658" y="2357"/>
                  </a:lnTo>
                  <a:lnTo>
                    <a:pt x="1669" y="2344"/>
                  </a:lnTo>
                  <a:lnTo>
                    <a:pt x="1682" y="2331"/>
                  </a:lnTo>
                  <a:lnTo>
                    <a:pt x="1706" y="2303"/>
                  </a:lnTo>
                  <a:lnTo>
                    <a:pt x="1728" y="2274"/>
                  </a:lnTo>
                  <a:lnTo>
                    <a:pt x="1748" y="2244"/>
                  </a:lnTo>
                  <a:lnTo>
                    <a:pt x="1766" y="2212"/>
                  </a:lnTo>
                  <a:lnTo>
                    <a:pt x="1785" y="2180"/>
                  </a:lnTo>
                  <a:lnTo>
                    <a:pt x="1802" y="2149"/>
                  </a:lnTo>
                  <a:lnTo>
                    <a:pt x="1817" y="2116"/>
                  </a:lnTo>
                  <a:lnTo>
                    <a:pt x="1817" y="2116"/>
                  </a:lnTo>
                  <a:lnTo>
                    <a:pt x="1834" y="2079"/>
                  </a:lnTo>
                  <a:lnTo>
                    <a:pt x="1852" y="2042"/>
                  </a:lnTo>
                  <a:lnTo>
                    <a:pt x="1867" y="2004"/>
                  </a:lnTo>
                  <a:lnTo>
                    <a:pt x="1881" y="1966"/>
                  </a:lnTo>
                  <a:lnTo>
                    <a:pt x="1895" y="1928"/>
                  </a:lnTo>
                  <a:lnTo>
                    <a:pt x="1908" y="1889"/>
                  </a:lnTo>
                  <a:lnTo>
                    <a:pt x="1918" y="1850"/>
                  </a:lnTo>
                  <a:lnTo>
                    <a:pt x="1929" y="1811"/>
                  </a:lnTo>
                  <a:lnTo>
                    <a:pt x="1929" y="1811"/>
                  </a:lnTo>
                  <a:lnTo>
                    <a:pt x="1938" y="1774"/>
                  </a:lnTo>
                  <a:lnTo>
                    <a:pt x="1945" y="1738"/>
                  </a:lnTo>
                  <a:lnTo>
                    <a:pt x="1951" y="1701"/>
                  </a:lnTo>
                  <a:lnTo>
                    <a:pt x="1955" y="1663"/>
                  </a:lnTo>
                  <a:lnTo>
                    <a:pt x="1955" y="1663"/>
                  </a:lnTo>
                  <a:lnTo>
                    <a:pt x="1942" y="1665"/>
                  </a:lnTo>
                  <a:lnTo>
                    <a:pt x="1942" y="1665"/>
                  </a:lnTo>
                  <a:lnTo>
                    <a:pt x="1958" y="1735"/>
                  </a:lnTo>
                  <a:lnTo>
                    <a:pt x="1976" y="1806"/>
                  </a:lnTo>
                  <a:lnTo>
                    <a:pt x="1986" y="1840"/>
                  </a:lnTo>
                  <a:lnTo>
                    <a:pt x="1997" y="1875"/>
                  </a:lnTo>
                  <a:lnTo>
                    <a:pt x="2009" y="1909"/>
                  </a:lnTo>
                  <a:lnTo>
                    <a:pt x="2021" y="1944"/>
                  </a:lnTo>
                  <a:lnTo>
                    <a:pt x="2021" y="1944"/>
                  </a:lnTo>
                  <a:lnTo>
                    <a:pt x="2023" y="1946"/>
                  </a:lnTo>
                  <a:lnTo>
                    <a:pt x="2027" y="1948"/>
                  </a:lnTo>
                  <a:lnTo>
                    <a:pt x="2030" y="1948"/>
                  </a:lnTo>
                  <a:lnTo>
                    <a:pt x="2031" y="1947"/>
                  </a:lnTo>
                  <a:lnTo>
                    <a:pt x="2033" y="1945"/>
                  </a:lnTo>
                  <a:lnTo>
                    <a:pt x="2033" y="1945"/>
                  </a:lnTo>
                  <a:lnTo>
                    <a:pt x="2050" y="1910"/>
                  </a:lnTo>
                  <a:lnTo>
                    <a:pt x="2065" y="1876"/>
                  </a:lnTo>
                  <a:lnTo>
                    <a:pt x="2078" y="1840"/>
                  </a:lnTo>
                  <a:lnTo>
                    <a:pt x="2090" y="1803"/>
                  </a:lnTo>
                  <a:lnTo>
                    <a:pt x="2099" y="1767"/>
                  </a:lnTo>
                  <a:lnTo>
                    <a:pt x="2107" y="1730"/>
                  </a:lnTo>
                  <a:lnTo>
                    <a:pt x="2113" y="1692"/>
                  </a:lnTo>
                  <a:lnTo>
                    <a:pt x="2118" y="1654"/>
                  </a:lnTo>
                  <a:lnTo>
                    <a:pt x="2118" y="1654"/>
                  </a:lnTo>
                  <a:lnTo>
                    <a:pt x="2121" y="1616"/>
                  </a:lnTo>
                  <a:lnTo>
                    <a:pt x="2122" y="1576"/>
                  </a:lnTo>
                  <a:lnTo>
                    <a:pt x="2122" y="1536"/>
                  </a:lnTo>
                  <a:lnTo>
                    <a:pt x="2120" y="1497"/>
                  </a:lnTo>
                  <a:lnTo>
                    <a:pt x="2115" y="1458"/>
                  </a:lnTo>
                  <a:lnTo>
                    <a:pt x="2110" y="1418"/>
                  </a:lnTo>
                  <a:lnTo>
                    <a:pt x="2103" y="1380"/>
                  </a:lnTo>
                  <a:lnTo>
                    <a:pt x="2093" y="1342"/>
                  </a:lnTo>
                  <a:lnTo>
                    <a:pt x="2093" y="1342"/>
                  </a:lnTo>
                  <a:lnTo>
                    <a:pt x="2081" y="1307"/>
                  </a:lnTo>
                  <a:lnTo>
                    <a:pt x="2069" y="1274"/>
                  </a:lnTo>
                  <a:lnTo>
                    <a:pt x="2054" y="1240"/>
                  </a:lnTo>
                  <a:lnTo>
                    <a:pt x="2038" y="1208"/>
                  </a:lnTo>
                  <a:lnTo>
                    <a:pt x="2020" y="1176"/>
                  </a:lnTo>
                  <a:lnTo>
                    <a:pt x="2000" y="1146"/>
                  </a:lnTo>
                  <a:lnTo>
                    <a:pt x="1979" y="1117"/>
                  </a:lnTo>
                  <a:lnTo>
                    <a:pt x="1956" y="1089"/>
                  </a:lnTo>
                  <a:lnTo>
                    <a:pt x="1956" y="1089"/>
                  </a:lnTo>
                  <a:lnTo>
                    <a:pt x="1932" y="1061"/>
                  </a:lnTo>
                  <a:lnTo>
                    <a:pt x="1908" y="1035"/>
                  </a:lnTo>
                  <a:lnTo>
                    <a:pt x="1882" y="1009"/>
                  </a:lnTo>
                  <a:lnTo>
                    <a:pt x="1855" y="984"/>
                  </a:lnTo>
                  <a:lnTo>
                    <a:pt x="1828" y="961"/>
                  </a:lnTo>
                  <a:lnTo>
                    <a:pt x="1800" y="938"/>
                  </a:lnTo>
                  <a:lnTo>
                    <a:pt x="1772" y="915"/>
                  </a:lnTo>
                  <a:lnTo>
                    <a:pt x="1743" y="893"/>
                  </a:lnTo>
                  <a:lnTo>
                    <a:pt x="1743" y="893"/>
                  </a:lnTo>
                  <a:lnTo>
                    <a:pt x="1685" y="849"/>
                  </a:lnTo>
                  <a:lnTo>
                    <a:pt x="1625" y="807"/>
                  </a:lnTo>
                  <a:lnTo>
                    <a:pt x="1566" y="764"/>
                  </a:lnTo>
                  <a:lnTo>
                    <a:pt x="1507" y="721"/>
                  </a:lnTo>
                  <a:lnTo>
                    <a:pt x="1507" y="721"/>
                  </a:lnTo>
                  <a:lnTo>
                    <a:pt x="1432" y="664"/>
                  </a:lnTo>
                  <a:lnTo>
                    <a:pt x="1359" y="606"/>
                  </a:lnTo>
                  <a:lnTo>
                    <a:pt x="1287" y="545"/>
                  </a:lnTo>
                  <a:lnTo>
                    <a:pt x="1216" y="485"/>
                  </a:lnTo>
                  <a:lnTo>
                    <a:pt x="1216" y="485"/>
                  </a:lnTo>
                  <a:lnTo>
                    <a:pt x="1147" y="423"/>
                  </a:lnTo>
                  <a:lnTo>
                    <a:pt x="1080" y="361"/>
                  </a:lnTo>
                  <a:lnTo>
                    <a:pt x="1080" y="361"/>
                  </a:lnTo>
                  <a:lnTo>
                    <a:pt x="1051" y="332"/>
                  </a:lnTo>
                  <a:lnTo>
                    <a:pt x="1024" y="304"/>
                  </a:lnTo>
                  <a:lnTo>
                    <a:pt x="971" y="246"/>
                  </a:lnTo>
                  <a:lnTo>
                    <a:pt x="971" y="246"/>
                  </a:lnTo>
                  <a:lnTo>
                    <a:pt x="944" y="218"/>
                  </a:lnTo>
                  <a:lnTo>
                    <a:pt x="917" y="190"/>
                  </a:lnTo>
                  <a:lnTo>
                    <a:pt x="890" y="164"/>
                  </a:lnTo>
                  <a:lnTo>
                    <a:pt x="862" y="138"/>
                  </a:lnTo>
                  <a:lnTo>
                    <a:pt x="832" y="114"/>
                  </a:lnTo>
                  <a:lnTo>
                    <a:pt x="817" y="103"/>
                  </a:lnTo>
                  <a:lnTo>
                    <a:pt x="801" y="92"/>
                  </a:lnTo>
                  <a:lnTo>
                    <a:pt x="785" y="82"/>
                  </a:lnTo>
                  <a:lnTo>
                    <a:pt x="769" y="72"/>
                  </a:lnTo>
                  <a:lnTo>
                    <a:pt x="752" y="64"/>
                  </a:lnTo>
                  <a:lnTo>
                    <a:pt x="733" y="55"/>
                  </a:lnTo>
                  <a:lnTo>
                    <a:pt x="733" y="55"/>
                  </a:lnTo>
                  <a:lnTo>
                    <a:pt x="714" y="46"/>
                  </a:lnTo>
                  <a:lnTo>
                    <a:pt x="694" y="39"/>
                  </a:lnTo>
                  <a:lnTo>
                    <a:pt x="675" y="32"/>
                  </a:lnTo>
                  <a:lnTo>
                    <a:pt x="656" y="27"/>
                  </a:lnTo>
                  <a:lnTo>
                    <a:pt x="635" y="22"/>
                  </a:lnTo>
                  <a:lnTo>
                    <a:pt x="615" y="16"/>
                  </a:lnTo>
                  <a:lnTo>
                    <a:pt x="575" y="9"/>
                  </a:lnTo>
                  <a:lnTo>
                    <a:pt x="534" y="4"/>
                  </a:lnTo>
                  <a:lnTo>
                    <a:pt x="492" y="1"/>
                  </a:lnTo>
                  <a:lnTo>
                    <a:pt x="451" y="0"/>
                  </a:lnTo>
                  <a:lnTo>
                    <a:pt x="409" y="1"/>
                  </a:lnTo>
                  <a:lnTo>
                    <a:pt x="368" y="4"/>
                  </a:lnTo>
                  <a:lnTo>
                    <a:pt x="326" y="9"/>
                  </a:lnTo>
                  <a:lnTo>
                    <a:pt x="284" y="14"/>
                  </a:lnTo>
                  <a:lnTo>
                    <a:pt x="243" y="22"/>
                  </a:lnTo>
                  <a:lnTo>
                    <a:pt x="202" y="29"/>
                  </a:lnTo>
                  <a:lnTo>
                    <a:pt x="162" y="39"/>
                  </a:lnTo>
                  <a:lnTo>
                    <a:pt x="121" y="49"/>
                  </a:lnTo>
                  <a:lnTo>
                    <a:pt x="82" y="59"/>
                  </a:lnTo>
                  <a:lnTo>
                    <a:pt x="82" y="59"/>
                  </a:lnTo>
                  <a:lnTo>
                    <a:pt x="43" y="71"/>
                  </a:lnTo>
                  <a:lnTo>
                    <a:pt x="4" y="83"/>
                  </a:lnTo>
                  <a:lnTo>
                    <a:pt x="4" y="83"/>
                  </a:lnTo>
                  <a:lnTo>
                    <a:pt x="2" y="84"/>
                  </a:lnTo>
                  <a:lnTo>
                    <a:pt x="0" y="86"/>
                  </a:lnTo>
                  <a:lnTo>
                    <a:pt x="0" y="89"/>
                  </a:lnTo>
                  <a:lnTo>
                    <a:pt x="0" y="91"/>
                  </a:lnTo>
                  <a:lnTo>
                    <a:pt x="1" y="93"/>
                  </a:lnTo>
                  <a:lnTo>
                    <a:pt x="3" y="95"/>
                  </a:lnTo>
                  <a:lnTo>
                    <a:pt x="5" y="95"/>
                  </a:lnTo>
                  <a:lnTo>
                    <a:pt x="7" y="95"/>
                  </a:lnTo>
                  <a:lnTo>
                    <a:pt x="7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E7669C9C-E5F2-EA98-EA39-5BE0B70CDD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7" y="774"/>
              <a:ext cx="253" cy="583"/>
            </a:xfrm>
            <a:custGeom>
              <a:avLst/>
              <a:gdLst>
                <a:gd name="T0" fmla="*/ 737 w 1013"/>
                <a:gd name="T1" fmla="*/ 29 h 2334"/>
                <a:gd name="T2" fmla="*/ 649 w 1013"/>
                <a:gd name="T3" fmla="*/ 102 h 2334"/>
                <a:gd name="T4" fmla="*/ 565 w 1013"/>
                <a:gd name="T5" fmla="*/ 172 h 2334"/>
                <a:gd name="T6" fmla="*/ 530 w 1013"/>
                <a:gd name="T7" fmla="*/ 213 h 2334"/>
                <a:gd name="T8" fmla="*/ 467 w 1013"/>
                <a:gd name="T9" fmla="*/ 317 h 2334"/>
                <a:gd name="T10" fmla="*/ 408 w 1013"/>
                <a:gd name="T11" fmla="*/ 417 h 2334"/>
                <a:gd name="T12" fmla="*/ 360 w 1013"/>
                <a:gd name="T13" fmla="*/ 522 h 2334"/>
                <a:gd name="T14" fmla="*/ 305 w 1013"/>
                <a:gd name="T15" fmla="*/ 667 h 2334"/>
                <a:gd name="T16" fmla="*/ 235 w 1013"/>
                <a:gd name="T17" fmla="*/ 906 h 2334"/>
                <a:gd name="T18" fmla="*/ 96 w 1013"/>
                <a:gd name="T19" fmla="*/ 1399 h 2334"/>
                <a:gd name="T20" fmla="*/ 26 w 1013"/>
                <a:gd name="T21" fmla="*/ 1642 h 2334"/>
                <a:gd name="T22" fmla="*/ 3 w 1013"/>
                <a:gd name="T23" fmla="*/ 1720 h 2334"/>
                <a:gd name="T24" fmla="*/ 1 w 1013"/>
                <a:gd name="T25" fmla="*/ 1775 h 2334"/>
                <a:gd name="T26" fmla="*/ 18 w 1013"/>
                <a:gd name="T27" fmla="*/ 1814 h 2334"/>
                <a:gd name="T28" fmla="*/ 42 w 1013"/>
                <a:gd name="T29" fmla="*/ 1837 h 2334"/>
                <a:gd name="T30" fmla="*/ 99 w 1013"/>
                <a:gd name="T31" fmla="*/ 1875 h 2334"/>
                <a:gd name="T32" fmla="*/ 194 w 1013"/>
                <a:gd name="T33" fmla="*/ 1925 h 2334"/>
                <a:gd name="T34" fmla="*/ 325 w 1013"/>
                <a:gd name="T35" fmla="*/ 1992 h 2334"/>
                <a:gd name="T36" fmla="*/ 456 w 1013"/>
                <a:gd name="T37" fmla="*/ 2069 h 2334"/>
                <a:gd name="T38" fmla="*/ 651 w 1013"/>
                <a:gd name="T39" fmla="*/ 2190 h 2334"/>
                <a:gd name="T40" fmla="*/ 751 w 1013"/>
                <a:gd name="T41" fmla="*/ 2242 h 2334"/>
                <a:gd name="T42" fmla="*/ 822 w 1013"/>
                <a:gd name="T43" fmla="*/ 2267 h 2334"/>
                <a:gd name="T44" fmla="*/ 932 w 1013"/>
                <a:gd name="T45" fmla="*/ 2304 h 2334"/>
                <a:gd name="T46" fmla="*/ 1006 w 1013"/>
                <a:gd name="T47" fmla="*/ 2334 h 2334"/>
                <a:gd name="T48" fmla="*/ 1013 w 1013"/>
                <a:gd name="T49" fmla="*/ 2329 h 2334"/>
                <a:gd name="T50" fmla="*/ 1010 w 1013"/>
                <a:gd name="T51" fmla="*/ 2323 h 2334"/>
                <a:gd name="T52" fmla="*/ 870 w 1013"/>
                <a:gd name="T53" fmla="*/ 2270 h 2334"/>
                <a:gd name="T54" fmla="*/ 730 w 1013"/>
                <a:gd name="T55" fmla="*/ 2217 h 2334"/>
                <a:gd name="T56" fmla="*/ 629 w 1013"/>
                <a:gd name="T57" fmla="*/ 2163 h 2334"/>
                <a:gd name="T58" fmla="*/ 469 w 1013"/>
                <a:gd name="T59" fmla="*/ 2062 h 2334"/>
                <a:gd name="T60" fmla="*/ 339 w 1013"/>
                <a:gd name="T61" fmla="*/ 1985 h 2334"/>
                <a:gd name="T62" fmla="*/ 213 w 1013"/>
                <a:gd name="T63" fmla="*/ 1921 h 2334"/>
                <a:gd name="T64" fmla="*/ 88 w 1013"/>
                <a:gd name="T65" fmla="*/ 1853 h 2334"/>
                <a:gd name="T66" fmla="*/ 34 w 1013"/>
                <a:gd name="T67" fmla="*/ 1812 h 2334"/>
                <a:gd name="T68" fmla="*/ 21 w 1013"/>
                <a:gd name="T69" fmla="*/ 1794 h 2334"/>
                <a:gd name="T70" fmla="*/ 13 w 1013"/>
                <a:gd name="T71" fmla="*/ 1764 h 2334"/>
                <a:gd name="T72" fmla="*/ 15 w 1013"/>
                <a:gd name="T73" fmla="*/ 1724 h 2334"/>
                <a:gd name="T74" fmla="*/ 43 w 1013"/>
                <a:gd name="T75" fmla="*/ 1630 h 2334"/>
                <a:gd name="T76" fmla="*/ 181 w 1013"/>
                <a:gd name="T77" fmla="*/ 1144 h 2334"/>
                <a:gd name="T78" fmla="*/ 273 w 1013"/>
                <a:gd name="T79" fmla="*/ 821 h 2334"/>
                <a:gd name="T80" fmla="*/ 344 w 1013"/>
                <a:gd name="T81" fmla="*/ 596 h 2334"/>
                <a:gd name="T82" fmla="*/ 388 w 1013"/>
                <a:gd name="T83" fmla="*/ 488 h 2334"/>
                <a:gd name="T84" fmla="*/ 439 w 1013"/>
                <a:gd name="T85" fmla="*/ 388 h 2334"/>
                <a:gd name="T86" fmla="*/ 515 w 1013"/>
                <a:gd name="T87" fmla="*/ 260 h 2334"/>
                <a:gd name="T88" fmla="*/ 567 w 1013"/>
                <a:gd name="T89" fmla="*/ 188 h 2334"/>
                <a:gd name="T90" fmla="*/ 606 w 1013"/>
                <a:gd name="T91" fmla="*/ 151 h 2334"/>
                <a:gd name="T92" fmla="*/ 722 w 1013"/>
                <a:gd name="T93" fmla="*/ 61 h 2334"/>
                <a:gd name="T94" fmla="*/ 773 w 1013"/>
                <a:gd name="T95" fmla="*/ 11 h 2334"/>
                <a:gd name="T96" fmla="*/ 774 w 1013"/>
                <a:gd name="T97" fmla="*/ 4 h 2334"/>
                <a:gd name="T98" fmla="*/ 766 w 1013"/>
                <a:gd name="T99" fmla="*/ 0 h 2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13" h="2334">
                  <a:moveTo>
                    <a:pt x="764" y="2"/>
                  </a:moveTo>
                  <a:lnTo>
                    <a:pt x="764" y="2"/>
                  </a:lnTo>
                  <a:lnTo>
                    <a:pt x="751" y="16"/>
                  </a:lnTo>
                  <a:lnTo>
                    <a:pt x="737" y="29"/>
                  </a:lnTo>
                  <a:lnTo>
                    <a:pt x="709" y="55"/>
                  </a:lnTo>
                  <a:lnTo>
                    <a:pt x="679" y="79"/>
                  </a:lnTo>
                  <a:lnTo>
                    <a:pt x="649" y="102"/>
                  </a:lnTo>
                  <a:lnTo>
                    <a:pt x="649" y="102"/>
                  </a:lnTo>
                  <a:lnTo>
                    <a:pt x="620" y="124"/>
                  </a:lnTo>
                  <a:lnTo>
                    <a:pt x="592" y="147"/>
                  </a:lnTo>
                  <a:lnTo>
                    <a:pt x="578" y="159"/>
                  </a:lnTo>
                  <a:lnTo>
                    <a:pt x="565" y="172"/>
                  </a:lnTo>
                  <a:lnTo>
                    <a:pt x="552" y="185"/>
                  </a:lnTo>
                  <a:lnTo>
                    <a:pt x="540" y="199"/>
                  </a:lnTo>
                  <a:lnTo>
                    <a:pt x="540" y="199"/>
                  </a:lnTo>
                  <a:lnTo>
                    <a:pt x="530" y="213"/>
                  </a:lnTo>
                  <a:lnTo>
                    <a:pt x="520" y="228"/>
                  </a:lnTo>
                  <a:lnTo>
                    <a:pt x="501" y="257"/>
                  </a:lnTo>
                  <a:lnTo>
                    <a:pt x="484" y="287"/>
                  </a:lnTo>
                  <a:lnTo>
                    <a:pt x="467" y="317"/>
                  </a:lnTo>
                  <a:lnTo>
                    <a:pt x="467" y="317"/>
                  </a:lnTo>
                  <a:lnTo>
                    <a:pt x="446" y="351"/>
                  </a:lnTo>
                  <a:lnTo>
                    <a:pt x="427" y="383"/>
                  </a:lnTo>
                  <a:lnTo>
                    <a:pt x="408" y="417"/>
                  </a:lnTo>
                  <a:lnTo>
                    <a:pt x="391" y="451"/>
                  </a:lnTo>
                  <a:lnTo>
                    <a:pt x="391" y="451"/>
                  </a:lnTo>
                  <a:lnTo>
                    <a:pt x="375" y="487"/>
                  </a:lnTo>
                  <a:lnTo>
                    <a:pt x="360" y="522"/>
                  </a:lnTo>
                  <a:lnTo>
                    <a:pt x="345" y="558"/>
                  </a:lnTo>
                  <a:lnTo>
                    <a:pt x="331" y="594"/>
                  </a:lnTo>
                  <a:lnTo>
                    <a:pt x="318" y="630"/>
                  </a:lnTo>
                  <a:lnTo>
                    <a:pt x="305" y="667"/>
                  </a:lnTo>
                  <a:lnTo>
                    <a:pt x="293" y="704"/>
                  </a:lnTo>
                  <a:lnTo>
                    <a:pt x="282" y="742"/>
                  </a:lnTo>
                  <a:lnTo>
                    <a:pt x="282" y="742"/>
                  </a:lnTo>
                  <a:lnTo>
                    <a:pt x="235" y="906"/>
                  </a:lnTo>
                  <a:lnTo>
                    <a:pt x="189" y="1070"/>
                  </a:lnTo>
                  <a:lnTo>
                    <a:pt x="189" y="1070"/>
                  </a:lnTo>
                  <a:lnTo>
                    <a:pt x="96" y="1399"/>
                  </a:lnTo>
                  <a:lnTo>
                    <a:pt x="96" y="1399"/>
                  </a:lnTo>
                  <a:lnTo>
                    <a:pt x="49" y="1564"/>
                  </a:lnTo>
                  <a:lnTo>
                    <a:pt x="49" y="1564"/>
                  </a:lnTo>
                  <a:lnTo>
                    <a:pt x="26" y="1642"/>
                  </a:lnTo>
                  <a:lnTo>
                    <a:pt x="26" y="1642"/>
                  </a:lnTo>
                  <a:lnTo>
                    <a:pt x="16" y="1674"/>
                  </a:lnTo>
                  <a:lnTo>
                    <a:pt x="7" y="1706"/>
                  </a:lnTo>
                  <a:lnTo>
                    <a:pt x="7" y="1706"/>
                  </a:lnTo>
                  <a:lnTo>
                    <a:pt x="3" y="1720"/>
                  </a:lnTo>
                  <a:lnTo>
                    <a:pt x="1" y="1734"/>
                  </a:lnTo>
                  <a:lnTo>
                    <a:pt x="0" y="1748"/>
                  </a:lnTo>
                  <a:lnTo>
                    <a:pt x="0" y="1762"/>
                  </a:lnTo>
                  <a:lnTo>
                    <a:pt x="1" y="1775"/>
                  </a:lnTo>
                  <a:lnTo>
                    <a:pt x="4" y="1789"/>
                  </a:lnTo>
                  <a:lnTo>
                    <a:pt x="10" y="1802"/>
                  </a:lnTo>
                  <a:lnTo>
                    <a:pt x="14" y="1808"/>
                  </a:lnTo>
                  <a:lnTo>
                    <a:pt x="18" y="1814"/>
                  </a:lnTo>
                  <a:lnTo>
                    <a:pt x="18" y="1814"/>
                  </a:lnTo>
                  <a:lnTo>
                    <a:pt x="24" y="1821"/>
                  </a:lnTo>
                  <a:lnTo>
                    <a:pt x="29" y="1826"/>
                  </a:lnTo>
                  <a:lnTo>
                    <a:pt x="42" y="1837"/>
                  </a:lnTo>
                  <a:lnTo>
                    <a:pt x="56" y="1847"/>
                  </a:lnTo>
                  <a:lnTo>
                    <a:pt x="70" y="1856"/>
                  </a:lnTo>
                  <a:lnTo>
                    <a:pt x="70" y="1856"/>
                  </a:lnTo>
                  <a:lnTo>
                    <a:pt x="99" y="1875"/>
                  </a:lnTo>
                  <a:lnTo>
                    <a:pt x="128" y="1892"/>
                  </a:lnTo>
                  <a:lnTo>
                    <a:pt x="128" y="1892"/>
                  </a:lnTo>
                  <a:lnTo>
                    <a:pt x="161" y="1909"/>
                  </a:lnTo>
                  <a:lnTo>
                    <a:pt x="194" y="1925"/>
                  </a:lnTo>
                  <a:lnTo>
                    <a:pt x="260" y="1958"/>
                  </a:lnTo>
                  <a:lnTo>
                    <a:pt x="260" y="1958"/>
                  </a:lnTo>
                  <a:lnTo>
                    <a:pt x="293" y="1975"/>
                  </a:lnTo>
                  <a:lnTo>
                    <a:pt x="325" y="1992"/>
                  </a:lnTo>
                  <a:lnTo>
                    <a:pt x="358" y="2011"/>
                  </a:lnTo>
                  <a:lnTo>
                    <a:pt x="390" y="2029"/>
                  </a:lnTo>
                  <a:lnTo>
                    <a:pt x="390" y="2029"/>
                  </a:lnTo>
                  <a:lnTo>
                    <a:pt x="456" y="2069"/>
                  </a:lnTo>
                  <a:lnTo>
                    <a:pt x="519" y="2110"/>
                  </a:lnTo>
                  <a:lnTo>
                    <a:pt x="585" y="2151"/>
                  </a:lnTo>
                  <a:lnTo>
                    <a:pt x="617" y="2171"/>
                  </a:lnTo>
                  <a:lnTo>
                    <a:pt x="651" y="2190"/>
                  </a:lnTo>
                  <a:lnTo>
                    <a:pt x="651" y="2190"/>
                  </a:lnTo>
                  <a:lnTo>
                    <a:pt x="683" y="2208"/>
                  </a:lnTo>
                  <a:lnTo>
                    <a:pt x="717" y="2225"/>
                  </a:lnTo>
                  <a:lnTo>
                    <a:pt x="751" y="2242"/>
                  </a:lnTo>
                  <a:lnTo>
                    <a:pt x="768" y="2249"/>
                  </a:lnTo>
                  <a:lnTo>
                    <a:pt x="786" y="2256"/>
                  </a:lnTo>
                  <a:lnTo>
                    <a:pt x="786" y="2256"/>
                  </a:lnTo>
                  <a:lnTo>
                    <a:pt x="822" y="2267"/>
                  </a:lnTo>
                  <a:lnTo>
                    <a:pt x="859" y="2279"/>
                  </a:lnTo>
                  <a:lnTo>
                    <a:pt x="895" y="2291"/>
                  </a:lnTo>
                  <a:lnTo>
                    <a:pt x="932" y="2304"/>
                  </a:lnTo>
                  <a:lnTo>
                    <a:pt x="932" y="2304"/>
                  </a:lnTo>
                  <a:lnTo>
                    <a:pt x="968" y="2318"/>
                  </a:lnTo>
                  <a:lnTo>
                    <a:pt x="1003" y="2334"/>
                  </a:lnTo>
                  <a:lnTo>
                    <a:pt x="1003" y="2334"/>
                  </a:lnTo>
                  <a:lnTo>
                    <a:pt x="1006" y="2334"/>
                  </a:lnTo>
                  <a:lnTo>
                    <a:pt x="1009" y="2334"/>
                  </a:lnTo>
                  <a:lnTo>
                    <a:pt x="1011" y="2333"/>
                  </a:lnTo>
                  <a:lnTo>
                    <a:pt x="1012" y="2331"/>
                  </a:lnTo>
                  <a:lnTo>
                    <a:pt x="1013" y="2329"/>
                  </a:lnTo>
                  <a:lnTo>
                    <a:pt x="1013" y="2327"/>
                  </a:lnTo>
                  <a:lnTo>
                    <a:pt x="1012" y="2325"/>
                  </a:lnTo>
                  <a:lnTo>
                    <a:pt x="1010" y="2323"/>
                  </a:lnTo>
                  <a:lnTo>
                    <a:pt x="1010" y="2323"/>
                  </a:lnTo>
                  <a:lnTo>
                    <a:pt x="975" y="2307"/>
                  </a:lnTo>
                  <a:lnTo>
                    <a:pt x="941" y="2293"/>
                  </a:lnTo>
                  <a:lnTo>
                    <a:pt x="905" y="2282"/>
                  </a:lnTo>
                  <a:lnTo>
                    <a:pt x="870" y="2270"/>
                  </a:lnTo>
                  <a:lnTo>
                    <a:pt x="834" y="2258"/>
                  </a:lnTo>
                  <a:lnTo>
                    <a:pt x="798" y="2246"/>
                  </a:lnTo>
                  <a:lnTo>
                    <a:pt x="764" y="2232"/>
                  </a:lnTo>
                  <a:lnTo>
                    <a:pt x="730" y="2217"/>
                  </a:lnTo>
                  <a:lnTo>
                    <a:pt x="730" y="2217"/>
                  </a:lnTo>
                  <a:lnTo>
                    <a:pt x="696" y="2200"/>
                  </a:lnTo>
                  <a:lnTo>
                    <a:pt x="663" y="2182"/>
                  </a:lnTo>
                  <a:lnTo>
                    <a:pt x="629" y="2163"/>
                  </a:lnTo>
                  <a:lnTo>
                    <a:pt x="597" y="2143"/>
                  </a:lnTo>
                  <a:lnTo>
                    <a:pt x="532" y="2103"/>
                  </a:lnTo>
                  <a:lnTo>
                    <a:pt x="469" y="2062"/>
                  </a:lnTo>
                  <a:lnTo>
                    <a:pt x="469" y="2062"/>
                  </a:lnTo>
                  <a:lnTo>
                    <a:pt x="405" y="2023"/>
                  </a:lnTo>
                  <a:lnTo>
                    <a:pt x="373" y="2003"/>
                  </a:lnTo>
                  <a:lnTo>
                    <a:pt x="339" y="1985"/>
                  </a:lnTo>
                  <a:lnTo>
                    <a:pt x="339" y="1985"/>
                  </a:lnTo>
                  <a:lnTo>
                    <a:pt x="308" y="1969"/>
                  </a:lnTo>
                  <a:lnTo>
                    <a:pt x="277" y="1952"/>
                  </a:lnTo>
                  <a:lnTo>
                    <a:pt x="213" y="1921"/>
                  </a:lnTo>
                  <a:lnTo>
                    <a:pt x="213" y="1921"/>
                  </a:lnTo>
                  <a:lnTo>
                    <a:pt x="182" y="1905"/>
                  </a:lnTo>
                  <a:lnTo>
                    <a:pt x="150" y="1889"/>
                  </a:lnTo>
                  <a:lnTo>
                    <a:pt x="119" y="1871"/>
                  </a:lnTo>
                  <a:lnTo>
                    <a:pt x="88" y="1853"/>
                  </a:lnTo>
                  <a:lnTo>
                    <a:pt x="88" y="1853"/>
                  </a:lnTo>
                  <a:lnTo>
                    <a:pt x="60" y="1835"/>
                  </a:lnTo>
                  <a:lnTo>
                    <a:pt x="46" y="1824"/>
                  </a:lnTo>
                  <a:lnTo>
                    <a:pt x="34" y="1812"/>
                  </a:lnTo>
                  <a:lnTo>
                    <a:pt x="34" y="1812"/>
                  </a:lnTo>
                  <a:lnTo>
                    <a:pt x="28" y="1807"/>
                  </a:lnTo>
                  <a:lnTo>
                    <a:pt x="24" y="1800"/>
                  </a:lnTo>
                  <a:lnTo>
                    <a:pt x="21" y="1794"/>
                  </a:lnTo>
                  <a:lnTo>
                    <a:pt x="17" y="1786"/>
                  </a:lnTo>
                  <a:lnTo>
                    <a:pt x="15" y="1779"/>
                  </a:lnTo>
                  <a:lnTo>
                    <a:pt x="14" y="1771"/>
                  </a:lnTo>
                  <a:lnTo>
                    <a:pt x="13" y="1764"/>
                  </a:lnTo>
                  <a:lnTo>
                    <a:pt x="12" y="1756"/>
                  </a:lnTo>
                  <a:lnTo>
                    <a:pt x="12" y="1756"/>
                  </a:lnTo>
                  <a:lnTo>
                    <a:pt x="13" y="1740"/>
                  </a:lnTo>
                  <a:lnTo>
                    <a:pt x="15" y="1724"/>
                  </a:lnTo>
                  <a:lnTo>
                    <a:pt x="18" y="1707"/>
                  </a:lnTo>
                  <a:lnTo>
                    <a:pt x="23" y="1691"/>
                  </a:lnTo>
                  <a:lnTo>
                    <a:pt x="34" y="1660"/>
                  </a:lnTo>
                  <a:lnTo>
                    <a:pt x="43" y="1630"/>
                  </a:lnTo>
                  <a:lnTo>
                    <a:pt x="43" y="1630"/>
                  </a:lnTo>
                  <a:lnTo>
                    <a:pt x="90" y="1469"/>
                  </a:lnTo>
                  <a:lnTo>
                    <a:pt x="90" y="1469"/>
                  </a:lnTo>
                  <a:lnTo>
                    <a:pt x="181" y="1144"/>
                  </a:lnTo>
                  <a:lnTo>
                    <a:pt x="181" y="1144"/>
                  </a:lnTo>
                  <a:lnTo>
                    <a:pt x="226" y="983"/>
                  </a:lnTo>
                  <a:lnTo>
                    <a:pt x="273" y="821"/>
                  </a:lnTo>
                  <a:lnTo>
                    <a:pt x="273" y="821"/>
                  </a:lnTo>
                  <a:lnTo>
                    <a:pt x="294" y="746"/>
                  </a:lnTo>
                  <a:lnTo>
                    <a:pt x="318" y="670"/>
                  </a:lnTo>
                  <a:lnTo>
                    <a:pt x="331" y="634"/>
                  </a:lnTo>
                  <a:lnTo>
                    <a:pt x="344" y="596"/>
                  </a:lnTo>
                  <a:lnTo>
                    <a:pt x="358" y="559"/>
                  </a:lnTo>
                  <a:lnTo>
                    <a:pt x="373" y="522"/>
                  </a:lnTo>
                  <a:lnTo>
                    <a:pt x="373" y="522"/>
                  </a:lnTo>
                  <a:lnTo>
                    <a:pt x="388" y="488"/>
                  </a:lnTo>
                  <a:lnTo>
                    <a:pt x="404" y="454"/>
                  </a:lnTo>
                  <a:lnTo>
                    <a:pt x="421" y="421"/>
                  </a:lnTo>
                  <a:lnTo>
                    <a:pt x="439" y="388"/>
                  </a:lnTo>
                  <a:lnTo>
                    <a:pt x="439" y="388"/>
                  </a:lnTo>
                  <a:lnTo>
                    <a:pt x="458" y="355"/>
                  </a:lnTo>
                  <a:lnTo>
                    <a:pt x="476" y="324"/>
                  </a:lnTo>
                  <a:lnTo>
                    <a:pt x="515" y="260"/>
                  </a:lnTo>
                  <a:lnTo>
                    <a:pt x="515" y="260"/>
                  </a:lnTo>
                  <a:lnTo>
                    <a:pt x="535" y="230"/>
                  </a:lnTo>
                  <a:lnTo>
                    <a:pt x="544" y="216"/>
                  </a:lnTo>
                  <a:lnTo>
                    <a:pt x="555" y="202"/>
                  </a:lnTo>
                  <a:lnTo>
                    <a:pt x="567" y="188"/>
                  </a:lnTo>
                  <a:lnTo>
                    <a:pt x="579" y="176"/>
                  </a:lnTo>
                  <a:lnTo>
                    <a:pt x="592" y="163"/>
                  </a:lnTo>
                  <a:lnTo>
                    <a:pt x="606" y="151"/>
                  </a:lnTo>
                  <a:lnTo>
                    <a:pt x="606" y="151"/>
                  </a:lnTo>
                  <a:lnTo>
                    <a:pt x="635" y="129"/>
                  </a:lnTo>
                  <a:lnTo>
                    <a:pt x="664" y="107"/>
                  </a:lnTo>
                  <a:lnTo>
                    <a:pt x="693" y="84"/>
                  </a:lnTo>
                  <a:lnTo>
                    <a:pt x="722" y="61"/>
                  </a:lnTo>
                  <a:lnTo>
                    <a:pt x="722" y="61"/>
                  </a:lnTo>
                  <a:lnTo>
                    <a:pt x="748" y="37"/>
                  </a:lnTo>
                  <a:lnTo>
                    <a:pt x="761" y="25"/>
                  </a:lnTo>
                  <a:lnTo>
                    <a:pt x="773" y="11"/>
                  </a:lnTo>
                  <a:lnTo>
                    <a:pt x="773" y="11"/>
                  </a:lnTo>
                  <a:lnTo>
                    <a:pt x="775" y="9"/>
                  </a:lnTo>
                  <a:lnTo>
                    <a:pt x="775" y="7"/>
                  </a:lnTo>
                  <a:lnTo>
                    <a:pt x="774" y="4"/>
                  </a:lnTo>
                  <a:lnTo>
                    <a:pt x="773" y="2"/>
                  </a:lnTo>
                  <a:lnTo>
                    <a:pt x="770" y="1"/>
                  </a:lnTo>
                  <a:lnTo>
                    <a:pt x="768" y="0"/>
                  </a:lnTo>
                  <a:lnTo>
                    <a:pt x="766" y="0"/>
                  </a:lnTo>
                  <a:lnTo>
                    <a:pt x="764" y="2"/>
                  </a:lnTo>
                  <a:lnTo>
                    <a:pt x="76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5E1F6C7B-AA85-126B-1077-07D9D1E582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4" y="1352"/>
              <a:ext cx="136" cy="130"/>
            </a:xfrm>
            <a:custGeom>
              <a:avLst/>
              <a:gdLst>
                <a:gd name="T0" fmla="*/ 2 w 545"/>
                <a:gd name="T1" fmla="*/ 12 h 520"/>
                <a:gd name="T2" fmla="*/ 2 w 545"/>
                <a:gd name="T3" fmla="*/ 12 h 520"/>
                <a:gd name="T4" fmla="*/ 48 w 545"/>
                <a:gd name="T5" fmla="*/ 66 h 520"/>
                <a:gd name="T6" fmla="*/ 94 w 545"/>
                <a:gd name="T7" fmla="*/ 118 h 520"/>
                <a:gd name="T8" fmla="*/ 142 w 545"/>
                <a:gd name="T9" fmla="*/ 170 h 520"/>
                <a:gd name="T10" fmla="*/ 193 w 545"/>
                <a:gd name="T11" fmla="*/ 221 h 520"/>
                <a:gd name="T12" fmla="*/ 193 w 545"/>
                <a:gd name="T13" fmla="*/ 221 h 520"/>
                <a:gd name="T14" fmla="*/ 246 w 545"/>
                <a:gd name="T15" fmla="*/ 274 h 520"/>
                <a:gd name="T16" fmla="*/ 301 w 545"/>
                <a:gd name="T17" fmla="*/ 326 h 520"/>
                <a:gd name="T18" fmla="*/ 357 w 545"/>
                <a:gd name="T19" fmla="*/ 375 h 520"/>
                <a:gd name="T20" fmla="*/ 415 w 545"/>
                <a:gd name="T21" fmla="*/ 425 h 520"/>
                <a:gd name="T22" fmla="*/ 415 w 545"/>
                <a:gd name="T23" fmla="*/ 425 h 520"/>
                <a:gd name="T24" fmla="*/ 474 w 545"/>
                <a:gd name="T25" fmla="*/ 472 h 520"/>
                <a:gd name="T26" fmla="*/ 504 w 545"/>
                <a:gd name="T27" fmla="*/ 496 h 520"/>
                <a:gd name="T28" fmla="*/ 536 w 545"/>
                <a:gd name="T29" fmla="*/ 519 h 520"/>
                <a:gd name="T30" fmla="*/ 536 w 545"/>
                <a:gd name="T31" fmla="*/ 519 h 520"/>
                <a:gd name="T32" fmla="*/ 538 w 545"/>
                <a:gd name="T33" fmla="*/ 520 h 520"/>
                <a:gd name="T34" fmla="*/ 540 w 545"/>
                <a:gd name="T35" fmla="*/ 520 h 520"/>
                <a:gd name="T36" fmla="*/ 542 w 545"/>
                <a:gd name="T37" fmla="*/ 519 h 520"/>
                <a:gd name="T38" fmla="*/ 544 w 545"/>
                <a:gd name="T39" fmla="*/ 517 h 520"/>
                <a:gd name="T40" fmla="*/ 544 w 545"/>
                <a:gd name="T41" fmla="*/ 515 h 520"/>
                <a:gd name="T42" fmla="*/ 545 w 545"/>
                <a:gd name="T43" fmla="*/ 512 h 520"/>
                <a:gd name="T44" fmla="*/ 544 w 545"/>
                <a:gd name="T45" fmla="*/ 510 h 520"/>
                <a:gd name="T46" fmla="*/ 542 w 545"/>
                <a:gd name="T47" fmla="*/ 508 h 520"/>
                <a:gd name="T48" fmla="*/ 542 w 545"/>
                <a:gd name="T49" fmla="*/ 508 h 520"/>
                <a:gd name="T50" fmla="*/ 514 w 545"/>
                <a:gd name="T51" fmla="*/ 486 h 520"/>
                <a:gd name="T52" fmla="*/ 486 w 545"/>
                <a:gd name="T53" fmla="*/ 466 h 520"/>
                <a:gd name="T54" fmla="*/ 431 w 545"/>
                <a:gd name="T55" fmla="*/ 422 h 520"/>
                <a:gd name="T56" fmla="*/ 377 w 545"/>
                <a:gd name="T57" fmla="*/ 376 h 520"/>
                <a:gd name="T58" fmla="*/ 325 w 545"/>
                <a:gd name="T59" fmla="*/ 329 h 520"/>
                <a:gd name="T60" fmla="*/ 325 w 545"/>
                <a:gd name="T61" fmla="*/ 329 h 520"/>
                <a:gd name="T62" fmla="*/ 270 w 545"/>
                <a:gd name="T63" fmla="*/ 278 h 520"/>
                <a:gd name="T64" fmla="*/ 216 w 545"/>
                <a:gd name="T65" fmla="*/ 226 h 520"/>
                <a:gd name="T66" fmla="*/ 163 w 545"/>
                <a:gd name="T67" fmla="*/ 172 h 520"/>
                <a:gd name="T68" fmla="*/ 111 w 545"/>
                <a:gd name="T69" fmla="*/ 117 h 520"/>
                <a:gd name="T70" fmla="*/ 111 w 545"/>
                <a:gd name="T71" fmla="*/ 117 h 520"/>
                <a:gd name="T72" fmla="*/ 61 w 545"/>
                <a:gd name="T73" fmla="*/ 60 h 520"/>
                <a:gd name="T74" fmla="*/ 36 w 545"/>
                <a:gd name="T75" fmla="*/ 31 h 520"/>
                <a:gd name="T76" fmla="*/ 11 w 545"/>
                <a:gd name="T77" fmla="*/ 2 h 520"/>
                <a:gd name="T78" fmla="*/ 11 w 545"/>
                <a:gd name="T79" fmla="*/ 2 h 520"/>
                <a:gd name="T80" fmla="*/ 9 w 545"/>
                <a:gd name="T81" fmla="*/ 0 h 520"/>
                <a:gd name="T82" fmla="*/ 7 w 545"/>
                <a:gd name="T83" fmla="*/ 0 h 520"/>
                <a:gd name="T84" fmla="*/ 5 w 545"/>
                <a:gd name="T85" fmla="*/ 1 h 520"/>
                <a:gd name="T86" fmla="*/ 2 w 545"/>
                <a:gd name="T87" fmla="*/ 2 h 520"/>
                <a:gd name="T88" fmla="*/ 1 w 545"/>
                <a:gd name="T89" fmla="*/ 4 h 520"/>
                <a:gd name="T90" fmla="*/ 0 w 545"/>
                <a:gd name="T91" fmla="*/ 6 h 520"/>
                <a:gd name="T92" fmla="*/ 0 w 545"/>
                <a:gd name="T93" fmla="*/ 8 h 520"/>
                <a:gd name="T94" fmla="*/ 2 w 545"/>
                <a:gd name="T95" fmla="*/ 12 h 520"/>
                <a:gd name="T96" fmla="*/ 2 w 545"/>
                <a:gd name="T97" fmla="*/ 12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45" h="520">
                  <a:moveTo>
                    <a:pt x="2" y="12"/>
                  </a:moveTo>
                  <a:lnTo>
                    <a:pt x="2" y="12"/>
                  </a:lnTo>
                  <a:lnTo>
                    <a:pt x="48" y="66"/>
                  </a:lnTo>
                  <a:lnTo>
                    <a:pt x="94" y="118"/>
                  </a:lnTo>
                  <a:lnTo>
                    <a:pt x="142" y="170"/>
                  </a:lnTo>
                  <a:lnTo>
                    <a:pt x="193" y="221"/>
                  </a:lnTo>
                  <a:lnTo>
                    <a:pt x="193" y="221"/>
                  </a:lnTo>
                  <a:lnTo>
                    <a:pt x="246" y="274"/>
                  </a:lnTo>
                  <a:lnTo>
                    <a:pt x="301" y="326"/>
                  </a:lnTo>
                  <a:lnTo>
                    <a:pt x="357" y="375"/>
                  </a:lnTo>
                  <a:lnTo>
                    <a:pt x="415" y="425"/>
                  </a:lnTo>
                  <a:lnTo>
                    <a:pt x="415" y="425"/>
                  </a:lnTo>
                  <a:lnTo>
                    <a:pt x="474" y="472"/>
                  </a:lnTo>
                  <a:lnTo>
                    <a:pt x="504" y="496"/>
                  </a:lnTo>
                  <a:lnTo>
                    <a:pt x="536" y="519"/>
                  </a:lnTo>
                  <a:lnTo>
                    <a:pt x="536" y="519"/>
                  </a:lnTo>
                  <a:lnTo>
                    <a:pt x="538" y="520"/>
                  </a:lnTo>
                  <a:lnTo>
                    <a:pt x="540" y="520"/>
                  </a:lnTo>
                  <a:lnTo>
                    <a:pt x="542" y="519"/>
                  </a:lnTo>
                  <a:lnTo>
                    <a:pt x="544" y="517"/>
                  </a:lnTo>
                  <a:lnTo>
                    <a:pt x="544" y="515"/>
                  </a:lnTo>
                  <a:lnTo>
                    <a:pt x="545" y="512"/>
                  </a:lnTo>
                  <a:lnTo>
                    <a:pt x="544" y="510"/>
                  </a:lnTo>
                  <a:lnTo>
                    <a:pt x="542" y="508"/>
                  </a:lnTo>
                  <a:lnTo>
                    <a:pt x="542" y="508"/>
                  </a:lnTo>
                  <a:lnTo>
                    <a:pt x="514" y="486"/>
                  </a:lnTo>
                  <a:lnTo>
                    <a:pt x="486" y="466"/>
                  </a:lnTo>
                  <a:lnTo>
                    <a:pt x="431" y="422"/>
                  </a:lnTo>
                  <a:lnTo>
                    <a:pt x="377" y="376"/>
                  </a:lnTo>
                  <a:lnTo>
                    <a:pt x="325" y="329"/>
                  </a:lnTo>
                  <a:lnTo>
                    <a:pt x="325" y="329"/>
                  </a:lnTo>
                  <a:lnTo>
                    <a:pt x="270" y="278"/>
                  </a:lnTo>
                  <a:lnTo>
                    <a:pt x="216" y="226"/>
                  </a:lnTo>
                  <a:lnTo>
                    <a:pt x="163" y="172"/>
                  </a:lnTo>
                  <a:lnTo>
                    <a:pt x="111" y="117"/>
                  </a:lnTo>
                  <a:lnTo>
                    <a:pt x="111" y="117"/>
                  </a:lnTo>
                  <a:lnTo>
                    <a:pt x="61" y="60"/>
                  </a:lnTo>
                  <a:lnTo>
                    <a:pt x="36" y="31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5F9E1539-837F-F42C-1F47-F577D92365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1" y="1346"/>
              <a:ext cx="711" cy="853"/>
            </a:xfrm>
            <a:custGeom>
              <a:avLst/>
              <a:gdLst>
                <a:gd name="T0" fmla="*/ 2704 w 2841"/>
                <a:gd name="T1" fmla="*/ 369 h 3410"/>
                <a:gd name="T2" fmla="*/ 2621 w 2841"/>
                <a:gd name="T3" fmla="*/ 694 h 3410"/>
                <a:gd name="T4" fmla="*/ 2561 w 2841"/>
                <a:gd name="T5" fmla="*/ 988 h 3410"/>
                <a:gd name="T6" fmla="*/ 2415 w 2841"/>
                <a:gd name="T7" fmla="*/ 1290 h 3410"/>
                <a:gd name="T8" fmla="*/ 2191 w 2841"/>
                <a:gd name="T9" fmla="*/ 1512 h 3410"/>
                <a:gd name="T10" fmla="*/ 1797 w 2841"/>
                <a:gd name="T11" fmla="*/ 1759 h 3410"/>
                <a:gd name="T12" fmla="*/ 1478 w 2841"/>
                <a:gd name="T13" fmla="*/ 1950 h 3410"/>
                <a:gd name="T14" fmla="*/ 1281 w 2841"/>
                <a:gd name="T15" fmla="*/ 2046 h 3410"/>
                <a:gd name="T16" fmla="*/ 996 w 2841"/>
                <a:gd name="T17" fmla="*/ 2239 h 3410"/>
                <a:gd name="T18" fmla="*/ 633 w 2841"/>
                <a:gd name="T19" fmla="*/ 2409 h 3410"/>
                <a:gd name="T20" fmla="*/ 371 w 2841"/>
                <a:gd name="T21" fmla="*/ 2539 h 3410"/>
                <a:gd name="T22" fmla="*/ 253 w 2841"/>
                <a:gd name="T23" fmla="*/ 2627 h 3410"/>
                <a:gd name="T24" fmla="*/ 233 w 2841"/>
                <a:gd name="T25" fmla="*/ 2681 h 3410"/>
                <a:gd name="T26" fmla="*/ 263 w 2841"/>
                <a:gd name="T27" fmla="*/ 2706 h 3410"/>
                <a:gd name="T28" fmla="*/ 366 w 2841"/>
                <a:gd name="T29" fmla="*/ 2707 h 3410"/>
                <a:gd name="T30" fmla="*/ 605 w 2841"/>
                <a:gd name="T31" fmla="*/ 2679 h 3410"/>
                <a:gd name="T32" fmla="*/ 659 w 2841"/>
                <a:gd name="T33" fmla="*/ 2707 h 3410"/>
                <a:gd name="T34" fmla="*/ 640 w 2841"/>
                <a:gd name="T35" fmla="*/ 2777 h 3410"/>
                <a:gd name="T36" fmla="*/ 530 w 2841"/>
                <a:gd name="T37" fmla="*/ 2910 h 3410"/>
                <a:gd name="T38" fmla="*/ 386 w 2841"/>
                <a:gd name="T39" fmla="*/ 3087 h 3410"/>
                <a:gd name="T40" fmla="*/ 231 w 2841"/>
                <a:gd name="T41" fmla="*/ 3226 h 3410"/>
                <a:gd name="T42" fmla="*/ 89 w 2841"/>
                <a:gd name="T43" fmla="*/ 3269 h 3410"/>
                <a:gd name="T44" fmla="*/ 15 w 2841"/>
                <a:gd name="T45" fmla="*/ 3310 h 3410"/>
                <a:gd name="T46" fmla="*/ 7 w 2841"/>
                <a:gd name="T47" fmla="*/ 3364 h 3410"/>
                <a:gd name="T48" fmla="*/ 88 w 2841"/>
                <a:gd name="T49" fmla="*/ 3398 h 3410"/>
                <a:gd name="T50" fmla="*/ 261 w 2841"/>
                <a:gd name="T51" fmla="*/ 3406 h 3410"/>
                <a:gd name="T52" fmla="*/ 390 w 2841"/>
                <a:gd name="T53" fmla="*/ 3356 h 3410"/>
                <a:gd name="T54" fmla="*/ 661 w 2841"/>
                <a:gd name="T55" fmla="*/ 3165 h 3410"/>
                <a:gd name="T56" fmla="*/ 658 w 2841"/>
                <a:gd name="T57" fmla="*/ 3152 h 3410"/>
                <a:gd name="T58" fmla="*/ 420 w 2841"/>
                <a:gd name="T59" fmla="*/ 3324 h 3410"/>
                <a:gd name="T60" fmla="*/ 271 w 2841"/>
                <a:gd name="T61" fmla="*/ 3391 h 3410"/>
                <a:gd name="T62" fmla="*/ 148 w 2841"/>
                <a:gd name="T63" fmla="*/ 3394 h 3410"/>
                <a:gd name="T64" fmla="*/ 28 w 2841"/>
                <a:gd name="T65" fmla="*/ 3365 h 3410"/>
                <a:gd name="T66" fmla="*/ 17 w 2841"/>
                <a:gd name="T67" fmla="*/ 3328 h 3410"/>
                <a:gd name="T68" fmla="*/ 77 w 2841"/>
                <a:gd name="T69" fmla="*/ 3284 h 3410"/>
                <a:gd name="T70" fmla="*/ 199 w 2841"/>
                <a:gd name="T71" fmla="*/ 3257 h 3410"/>
                <a:gd name="T72" fmla="*/ 329 w 2841"/>
                <a:gd name="T73" fmla="*/ 3163 h 3410"/>
                <a:gd name="T74" fmla="*/ 497 w 2841"/>
                <a:gd name="T75" fmla="*/ 2975 h 3410"/>
                <a:gd name="T76" fmla="*/ 634 w 2841"/>
                <a:gd name="T77" fmla="*/ 2805 h 3410"/>
                <a:gd name="T78" fmla="*/ 673 w 2841"/>
                <a:gd name="T79" fmla="*/ 2710 h 3410"/>
                <a:gd name="T80" fmla="*/ 627 w 2841"/>
                <a:gd name="T81" fmla="*/ 2669 h 3410"/>
                <a:gd name="T82" fmla="*/ 473 w 2841"/>
                <a:gd name="T83" fmla="*/ 2678 h 3410"/>
                <a:gd name="T84" fmla="*/ 299 w 2841"/>
                <a:gd name="T85" fmla="*/ 2695 h 3410"/>
                <a:gd name="T86" fmla="*/ 251 w 2841"/>
                <a:gd name="T87" fmla="*/ 2691 h 3410"/>
                <a:gd name="T88" fmla="*/ 254 w 2841"/>
                <a:gd name="T89" fmla="*/ 2644 h 3410"/>
                <a:gd name="T90" fmla="*/ 309 w 2841"/>
                <a:gd name="T91" fmla="*/ 2599 h 3410"/>
                <a:gd name="T92" fmla="*/ 548 w 2841"/>
                <a:gd name="T93" fmla="*/ 2465 h 3410"/>
                <a:gd name="T94" fmla="*/ 1031 w 2841"/>
                <a:gd name="T95" fmla="*/ 2233 h 3410"/>
                <a:gd name="T96" fmla="*/ 1314 w 2841"/>
                <a:gd name="T97" fmla="*/ 2041 h 3410"/>
                <a:gd name="T98" fmla="*/ 1513 w 2841"/>
                <a:gd name="T99" fmla="*/ 1947 h 3410"/>
                <a:gd name="T100" fmla="*/ 1826 w 2841"/>
                <a:gd name="T101" fmla="*/ 1756 h 3410"/>
                <a:gd name="T102" fmla="*/ 2213 w 2841"/>
                <a:gd name="T103" fmla="*/ 1511 h 3410"/>
                <a:gd name="T104" fmla="*/ 2422 w 2841"/>
                <a:gd name="T105" fmla="*/ 1302 h 3410"/>
                <a:gd name="T106" fmla="*/ 2567 w 2841"/>
                <a:gd name="T107" fmla="*/ 1012 h 3410"/>
                <a:gd name="T108" fmla="*/ 2637 w 2841"/>
                <a:gd name="T109" fmla="*/ 676 h 3410"/>
                <a:gd name="T110" fmla="*/ 2719 w 2841"/>
                <a:gd name="T111" fmla="*/ 364 h 3410"/>
                <a:gd name="T112" fmla="*/ 2841 w 2841"/>
                <a:gd name="T113" fmla="*/ 5 h 3410"/>
                <a:gd name="T114" fmla="*/ 2828 w 2841"/>
                <a:gd name="T115" fmla="*/ 4 h 3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841" h="3410">
                  <a:moveTo>
                    <a:pt x="2828" y="4"/>
                  </a:moveTo>
                  <a:lnTo>
                    <a:pt x="2828" y="4"/>
                  </a:lnTo>
                  <a:lnTo>
                    <a:pt x="2814" y="51"/>
                  </a:lnTo>
                  <a:lnTo>
                    <a:pt x="2799" y="96"/>
                  </a:lnTo>
                  <a:lnTo>
                    <a:pt x="2767" y="188"/>
                  </a:lnTo>
                  <a:lnTo>
                    <a:pt x="2735" y="279"/>
                  </a:lnTo>
                  <a:lnTo>
                    <a:pt x="2704" y="369"/>
                  </a:lnTo>
                  <a:lnTo>
                    <a:pt x="2704" y="369"/>
                  </a:lnTo>
                  <a:lnTo>
                    <a:pt x="2689" y="416"/>
                  </a:lnTo>
                  <a:lnTo>
                    <a:pt x="2674" y="461"/>
                  </a:lnTo>
                  <a:lnTo>
                    <a:pt x="2661" y="507"/>
                  </a:lnTo>
                  <a:lnTo>
                    <a:pt x="2648" y="555"/>
                  </a:lnTo>
                  <a:lnTo>
                    <a:pt x="2648" y="555"/>
                  </a:lnTo>
                  <a:lnTo>
                    <a:pt x="2637" y="600"/>
                  </a:lnTo>
                  <a:lnTo>
                    <a:pt x="2628" y="648"/>
                  </a:lnTo>
                  <a:lnTo>
                    <a:pt x="2621" y="694"/>
                  </a:lnTo>
                  <a:lnTo>
                    <a:pt x="2614" y="740"/>
                  </a:lnTo>
                  <a:lnTo>
                    <a:pt x="2614" y="740"/>
                  </a:lnTo>
                  <a:lnTo>
                    <a:pt x="2608" y="782"/>
                  </a:lnTo>
                  <a:lnTo>
                    <a:pt x="2601" y="824"/>
                  </a:lnTo>
                  <a:lnTo>
                    <a:pt x="2593" y="866"/>
                  </a:lnTo>
                  <a:lnTo>
                    <a:pt x="2583" y="907"/>
                  </a:lnTo>
                  <a:lnTo>
                    <a:pt x="2572" y="948"/>
                  </a:lnTo>
                  <a:lnTo>
                    <a:pt x="2561" y="988"/>
                  </a:lnTo>
                  <a:lnTo>
                    <a:pt x="2548" y="1029"/>
                  </a:lnTo>
                  <a:lnTo>
                    <a:pt x="2534" y="1067"/>
                  </a:lnTo>
                  <a:lnTo>
                    <a:pt x="2517" y="1106"/>
                  </a:lnTo>
                  <a:lnTo>
                    <a:pt x="2500" y="1145"/>
                  </a:lnTo>
                  <a:lnTo>
                    <a:pt x="2481" y="1183"/>
                  </a:lnTo>
                  <a:lnTo>
                    <a:pt x="2460" y="1220"/>
                  </a:lnTo>
                  <a:lnTo>
                    <a:pt x="2439" y="1255"/>
                  </a:lnTo>
                  <a:lnTo>
                    <a:pt x="2415" y="1290"/>
                  </a:lnTo>
                  <a:lnTo>
                    <a:pt x="2389" y="1324"/>
                  </a:lnTo>
                  <a:lnTo>
                    <a:pt x="2362" y="1357"/>
                  </a:lnTo>
                  <a:lnTo>
                    <a:pt x="2362" y="1357"/>
                  </a:lnTo>
                  <a:lnTo>
                    <a:pt x="2331" y="1391"/>
                  </a:lnTo>
                  <a:lnTo>
                    <a:pt x="2298" y="1424"/>
                  </a:lnTo>
                  <a:lnTo>
                    <a:pt x="2263" y="1454"/>
                  </a:lnTo>
                  <a:lnTo>
                    <a:pt x="2228" y="1484"/>
                  </a:lnTo>
                  <a:lnTo>
                    <a:pt x="2191" y="1512"/>
                  </a:lnTo>
                  <a:lnTo>
                    <a:pt x="2153" y="1539"/>
                  </a:lnTo>
                  <a:lnTo>
                    <a:pt x="2116" y="1565"/>
                  </a:lnTo>
                  <a:lnTo>
                    <a:pt x="2076" y="1591"/>
                  </a:lnTo>
                  <a:lnTo>
                    <a:pt x="2037" y="1616"/>
                  </a:lnTo>
                  <a:lnTo>
                    <a:pt x="1997" y="1639"/>
                  </a:lnTo>
                  <a:lnTo>
                    <a:pt x="1916" y="1687"/>
                  </a:lnTo>
                  <a:lnTo>
                    <a:pt x="1837" y="1734"/>
                  </a:lnTo>
                  <a:lnTo>
                    <a:pt x="1797" y="1759"/>
                  </a:lnTo>
                  <a:lnTo>
                    <a:pt x="1758" y="1783"/>
                  </a:lnTo>
                  <a:lnTo>
                    <a:pt x="1758" y="1783"/>
                  </a:lnTo>
                  <a:lnTo>
                    <a:pt x="1679" y="1834"/>
                  </a:lnTo>
                  <a:lnTo>
                    <a:pt x="1640" y="1858"/>
                  </a:lnTo>
                  <a:lnTo>
                    <a:pt x="1601" y="1882"/>
                  </a:lnTo>
                  <a:lnTo>
                    <a:pt x="1561" y="1906"/>
                  </a:lnTo>
                  <a:lnTo>
                    <a:pt x="1520" y="1929"/>
                  </a:lnTo>
                  <a:lnTo>
                    <a:pt x="1478" y="1950"/>
                  </a:lnTo>
                  <a:lnTo>
                    <a:pt x="1436" y="1970"/>
                  </a:lnTo>
                  <a:lnTo>
                    <a:pt x="1436" y="1970"/>
                  </a:lnTo>
                  <a:lnTo>
                    <a:pt x="1396" y="1987"/>
                  </a:lnTo>
                  <a:lnTo>
                    <a:pt x="1357" y="2005"/>
                  </a:lnTo>
                  <a:lnTo>
                    <a:pt x="1318" y="2025"/>
                  </a:lnTo>
                  <a:lnTo>
                    <a:pt x="1299" y="2035"/>
                  </a:lnTo>
                  <a:lnTo>
                    <a:pt x="1281" y="2046"/>
                  </a:lnTo>
                  <a:lnTo>
                    <a:pt x="1281" y="2046"/>
                  </a:lnTo>
                  <a:lnTo>
                    <a:pt x="1244" y="2070"/>
                  </a:lnTo>
                  <a:lnTo>
                    <a:pt x="1208" y="2094"/>
                  </a:lnTo>
                  <a:lnTo>
                    <a:pt x="1140" y="2144"/>
                  </a:lnTo>
                  <a:lnTo>
                    <a:pt x="1140" y="2144"/>
                  </a:lnTo>
                  <a:lnTo>
                    <a:pt x="1105" y="2169"/>
                  </a:lnTo>
                  <a:lnTo>
                    <a:pt x="1069" y="2194"/>
                  </a:lnTo>
                  <a:lnTo>
                    <a:pt x="1034" y="2217"/>
                  </a:lnTo>
                  <a:lnTo>
                    <a:pt x="996" y="2239"/>
                  </a:lnTo>
                  <a:lnTo>
                    <a:pt x="996" y="2239"/>
                  </a:lnTo>
                  <a:lnTo>
                    <a:pt x="976" y="2250"/>
                  </a:lnTo>
                  <a:lnTo>
                    <a:pt x="953" y="2262"/>
                  </a:lnTo>
                  <a:lnTo>
                    <a:pt x="909" y="2283"/>
                  </a:lnTo>
                  <a:lnTo>
                    <a:pt x="821" y="2323"/>
                  </a:lnTo>
                  <a:lnTo>
                    <a:pt x="821" y="2323"/>
                  </a:lnTo>
                  <a:lnTo>
                    <a:pt x="727" y="2366"/>
                  </a:lnTo>
                  <a:lnTo>
                    <a:pt x="633" y="2409"/>
                  </a:lnTo>
                  <a:lnTo>
                    <a:pt x="633" y="2409"/>
                  </a:lnTo>
                  <a:lnTo>
                    <a:pt x="543" y="2454"/>
                  </a:lnTo>
                  <a:lnTo>
                    <a:pt x="497" y="2476"/>
                  </a:lnTo>
                  <a:lnTo>
                    <a:pt x="451" y="2497"/>
                  </a:lnTo>
                  <a:lnTo>
                    <a:pt x="451" y="2497"/>
                  </a:lnTo>
                  <a:lnTo>
                    <a:pt x="410" y="2518"/>
                  </a:lnTo>
                  <a:lnTo>
                    <a:pt x="391" y="2528"/>
                  </a:lnTo>
                  <a:lnTo>
                    <a:pt x="371" y="2539"/>
                  </a:lnTo>
                  <a:lnTo>
                    <a:pt x="371" y="2539"/>
                  </a:lnTo>
                  <a:lnTo>
                    <a:pt x="352" y="2550"/>
                  </a:lnTo>
                  <a:lnTo>
                    <a:pt x="335" y="2563"/>
                  </a:lnTo>
                  <a:lnTo>
                    <a:pt x="300" y="2589"/>
                  </a:lnTo>
                  <a:lnTo>
                    <a:pt x="300" y="2589"/>
                  </a:lnTo>
                  <a:lnTo>
                    <a:pt x="275" y="2607"/>
                  </a:lnTo>
                  <a:lnTo>
                    <a:pt x="264" y="2617"/>
                  </a:lnTo>
                  <a:lnTo>
                    <a:pt x="253" y="2627"/>
                  </a:lnTo>
                  <a:lnTo>
                    <a:pt x="244" y="2638"/>
                  </a:lnTo>
                  <a:lnTo>
                    <a:pt x="241" y="2644"/>
                  </a:lnTo>
                  <a:lnTo>
                    <a:pt x="238" y="2651"/>
                  </a:lnTo>
                  <a:lnTo>
                    <a:pt x="236" y="2657"/>
                  </a:lnTo>
                  <a:lnTo>
                    <a:pt x="233" y="2665"/>
                  </a:lnTo>
                  <a:lnTo>
                    <a:pt x="233" y="2672"/>
                  </a:lnTo>
                  <a:lnTo>
                    <a:pt x="233" y="2681"/>
                  </a:lnTo>
                  <a:lnTo>
                    <a:pt x="233" y="2681"/>
                  </a:lnTo>
                  <a:lnTo>
                    <a:pt x="233" y="2687"/>
                  </a:lnTo>
                  <a:lnTo>
                    <a:pt x="236" y="2692"/>
                  </a:lnTo>
                  <a:lnTo>
                    <a:pt x="237" y="2695"/>
                  </a:lnTo>
                  <a:lnTo>
                    <a:pt x="240" y="2698"/>
                  </a:lnTo>
                  <a:lnTo>
                    <a:pt x="242" y="2700"/>
                  </a:lnTo>
                  <a:lnTo>
                    <a:pt x="246" y="2702"/>
                  </a:lnTo>
                  <a:lnTo>
                    <a:pt x="254" y="2705"/>
                  </a:lnTo>
                  <a:lnTo>
                    <a:pt x="263" y="2706"/>
                  </a:lnTo>
                  <a:lnTo>
                    <a:pt x="272" y="2707"/>
                  </a:lnTo>
                  <a:lnTo>
                    <a:pt x="291" y="2707"/>
                  </a:lnTo>
                  <a:lnTo>
                    <a:pt x="291" y="2707"/>
                  </a:lnTo>
                  <a:lnTo>
                    <a:pt x="309" y="2708"/>
                  </a:lnTo>
                  <a:lnTo>
                    <a:pt x="328" y="2709"/>
                  </a:lnTo>
                  <a:lnTo>
                    <a:pt x="347" y="2709"/>
                  </a:lnTo>
                  <a:lnTo>
                    <a:pt x="366" y="2707"/>
                  </a:lnTo>
                  <a:lnTo>
                    <a:pt x="366" y="2707"/>
                  </a:lnTo>
                  <a:lnTo>
                    <a:pt x="416" y="2699"/>
                  </a:lnTo>
                  <a:lnTo>
                    <a:pt x="466" y="2692"/>
                  </a:lnTo>
                  <a:lnTo>
                    <a:pt x="516" y="2684"/>
                  </a:lnTo>
                  <a:lnTo>
                    <a:pt x="540" y="2681"/>
                  </a:lnTo>
                  <a:lnTo>
                    <a:pt x="566" y="2679"/>
                  </a:lnTo>
                  <a:lnTo>
                    <a:pt x="566" y="2679"/>
                  </a:lnTo>
                  <a:lnTo>
                    <a:pt x="586" y="2679"/>
                  </a:lnTo>
                  <a:lnTo>
                    <a:pt x="605" y="2679"/>
                  </a:lnTo>
                  <a:lnTo>
                    <a:pt x="615" y="2680"/>
                  </a:lnTo>
                  <a:lnTo>
                    <a:pt x="625" y="2682"/>
                  </a:lnTo>
                  <a:lnTo>
                    <a:pt x="634" y="2685"/>
                  </a:lnTo>
                  <a:lnTo>
                    <a:pt x="643" y="2688"/>
                  </a:lnTo>
                  <a:lnTo>
                    <a:pt x="643" y="2688"/>
                  </a:lnTo>
                  <a:lnTo>
                    <a:pt x="650" y="2694"/>
                  </a:lnTo>
                  <a:lnTo>
                    <a:pt x="656" y="2700"/>
                  </a:lnTo>
                  <a:lnTo>
                    <a:pt x="659" y="2707"/>
                  </a:lnTo>
                  <a:lnTo>
                    <a:pt x="660" y="2714"/>
                  </a:lnTo>
                  <a:lnTo>
                    <a:pt x="660" y="2722"/>
                  </a:lnTo>
                  <a:lnTo>
                    <a:pt x="660" y="2730"/>
                  </a:lnTo>
                  <a:lnTo>
                    <a:pt x="658" y="2738"/>
                  </a:lnTo>
                  <a:lnTo>
                    <a:pt x="655" y="2746"/>
                  </a:lnTo>
                  <a:lnTo>
                    <a:pt x="655" y="2746"/>
                  </a:lnTo>
                  <a:lnTo>
                    <a:pt x="648" y="2762"/>
                  </a:lnTo>
                  <a:lnTo>
                    <a:pt x="640" y="2777"/>
                  </a:lnTo>
                  <a:lnTo>
                    <a:pt x="630" y="2792"/>
                  </a:lnTo>
                  <a:lnTo>
                    <a:pt x="619" y="2806"/>
                  </a:lnTo>
                  <a:lnTo>
                    <a:pt x="595" y="2834"/>
                  </a:lnTo>
                  <a:lnTo>
                    <a:pt x="573" y="2860"/>
                  </a:lnTo>
                  <a:lnTo>
                    <a:pt x="573" y="2860"/>
                  </a:lnTo>
                  <a:lnTo>
                    <a:pt x="551" y="2885"/>
                  </a:lnTo>
                  <a:lnTo>
                    <a:pt x="530" y="2910"/>
                  </a:lnTo>
                  <a:lnTo>
                    <a:pt x="530" y="2910"/>
                  </a:lnTo>
                  <a:lnTo>
                    <a:pt x="517" y="2927"/>
                  </a:lnTo>
                  <a:lnTo>
                    <a:pt x="504" y="2945"/>
                  </a:lnTo>
                  <a:lnTo>
                    <a:pt x="491" y="2962"/>
                  </a:lnTo>
                  <a:lnTo>
                    <a:pt x="477" y="2981"/>
                  </a:lnTo>
                  <a:lnTo>
                    <a:pt x="477" y="2981"/>
                  </a:lnTo>
                  <a:lnTo>
                    <a:pt x="448" y="3016"/>
                  </a:lnTo>
                  <a:lnTo>
                    <a:pt x="418" y="3052"/>
                  </a:lnTo>
                  <a:lnTo>
                    <a:pt x="386" y="3087"/>
                  </a:lnTo>
                  <a:lnTo>
                    <a:pt x="355" y="3120"/>
                  </a:lnTo>
                  <a:lnTo>
                    <a:pt x="355" y="3120"/>
                  </a:lnTo>
                  <a:lnTo>
                    <a:pt x="339" y="3136"/>
                  </a:lnTo>
                  <a:lnTo>
                    <a:pt x="322" y="3152"/>
                  </a:lnTo>
                  <a:lnTo>
                    <a:pt x="287" y="3182"/>
                  </a:lnTo>
                  <a:lnTo>
                    <a:pt x="287" y="3182"/>
                  </a:lnTo>
                  <a:lnTo>
                    <a:pt x="251" y="3212"/>
                  </a:lnTo>
                  <a:lnTo>
                    <a:pt x="231" y="3226"/>
                  </a:lnTo>
                  <a:lnTo>
                    <a:pt x="211" y="3238"/>
                  </a:lnTo>
                  <a:lnTo>
                    <a:pt x="211" y="3238"/>
                  </a:lnTo>
                  <a:lnTo>
                    <a:pt x="195" y="3245"/>
                  </a:lnTo>
                  <a:lnTo>
                    <a:pt x="177" y="3251"/>
                  </a:lnTo>
                  <a:lnTo>
                    <a:pt x="160" y="3255"/>
                  </a:lnTo>
                  <a:lnTo>
                    <a:pt x="142" y="3258"/>
                  </a:lnTo>
                  <a:lnTo>
                    <a:pt x="106" y="3265"/>
                  </a:lnTo>
                  <a:lnTo>
                    <a:pt x="89" y="3269"/>
                  </a:lnTo>
                  <a:lnTo>
                    <a:pt x="71" y="3273"/>
                  </a:lnTo>
                  <a:lnTo>
                    <a:pt x="71" y="3273"/>
                  </a:lnTo>
                  <a:lnTo>
                    <a:pt x="61" y="3277"/>
                  </a:lnTo>
                  <a:lnTo>
                    <a:pt x="51" y="3282"/>
                  </a:lnTo>
                  <a:lnTo>
                    <a:pt x="42" y="3287"/>
                  </a:lnTo>
                  <a:lnTo>
                    <a:pt x="32" y="3294"/>
                  </a:lnTo>
                  <a:lnTo>
                    <a:pt x="23" y="3301"/>
                  </a:lnTo>
                  <a:lnTo>
                    <a:pt x="15" y="3310"/>
                  </a:lnTo>
                  <a:lnTo>
                    <a:pt x="8" y="3319"/>
                  </a:lnTo>
                  <a:lnTo>
                    <a:pt x="3" y="3328"/>
                  </a:lnTo>
                  <a:lnTo>
                    <a:pt x="3" y="3328"/>
                  </a:lnTo>
                  <a:lnTo>
                    <a:pt x="1" y="3336"/>
                  </a:lnTo>
                  <a:lnTo>
                    <a:pt x="0" y="3344"/>
                  </a:lnTo>
                  <a:lnTo>
                    <a:pt x="1" y="3351"/>
                  </a:lnTo>
                  <a:lnTo>
                    <a:pt x="3" y="3357"/>
                  </a:lnTo>
                  <a:lnTo>
                    <a:pt x="7" y="3364"/>
                  </a:lnTo>
                  <a:lnTo>
                    <a:pt x="13" y="3369"/>
                  </a:lnTo>
                  <a:lnTo>
                    <a:pt x="19" y="3375"/>
                  </a:lnTo>
                  <a:lnTo>
                    <a:pt x="27" y="3379"/>
                  </a:lnTo>
                  <a:lnTo>
                    <a:pt x="42" y="3386"/>
                  </a:lnTo>
                  <a:lnTo>
                    <a:pt x="59" y="3392"/>
                  </a:lnTo>
                  <a:lnTo>
                    <a:pt x="74" y="3395"/>
                  </a:lnTo>
                  <a:lnTo>
                    <a:pt x="88" y="3398"/>
                  </a:lnTo>
                  <a:lnTo>
                    <a:pt x="88" y="3398"/>
                  </a:lnTo>
                  <a:lnTo>
                    <a:pt x="108" y="3403"/>
                  </a:lnTo>
                  <a:lnTo>
                    <a:pt x="131" y="3406"/>
                  </a:lnTo>
                  <a:lnTo>
                    <a:pt x="153" y="3408"/>
                  </a:lnTo>
                  <a:lnTo>
                    <a:pt x="174" y="3409"/>
                  </a:lnTo>
                  <a:lnTo>
                    <a:pt x="197" y="3410"/>
                  </a:lnTo>
                  <a:lnTo>
                    <a:pt x="218" y="3409"/>
                  </a:lnTo>
                  <a:lnTo>
                    <a:pt x="240" y="3408"/>
                  </a:lnTo>
                  <a:lnTo>
                    <a:pt x="261" y="3406"/>
                  </a:lnTo>
                  <a:lnTo>
                    <a:pt x="261" y="3406"/>
                  </a:lnTo>
                  <a:lnTo>
                    <a:pt x="279" y="3403"/>
                  </a:lnTo>
                  <a:lnTo>
                    <a:pt x="295" y="3398"/>
                  </a:lnTo>
                  <a:lnTo>
                    <a:pt x="311" y="3393"/>
                  </a:lnTo>
                  <a:lnTo>
                    <a:pt x="328" y="3387"/>
                  </a:lnTo>
                  <a:lnTo>
                    <a:pt x="359" y="3371"/>
                  </a:lnTo>
                  <a:lnTo>
                    <a:pt x="390" y="3356"/>
                  </a:lnTo>
                  <a:lnTo>
                    <a:pt x="390" y="3356"/>
                  </a:lnTo>
                  <a:lnTo>
                    <a:pt x="426" y="3335"/>
                  </a:lnTo>
                  <a:lnTo>
                    <a:pt x="462" y="3311"/>
                  </a:lnTo>
                  <a:lnTo>
                    <a:pt x="496" y="3287"/>
                  </a:lnTo>
                  <a:lnTo>
                    <a:pt x="531" y="3262"/>
                  </a:lnTo>
                  <a:lnTo>
                    <a:pt x="531" y="3262"/>
                  </a:lnTo>
                  <a:lnTo>
                    <a:pt x="595" y="3213"/>
                  </a:lnTo>
                  <a:lnTo>
                    <a:pt x="628" y="3188"/>
                  </a:lnTo>
                  <a:lnTo>
                    <a:pt x="661" y="3165"/>
                  </a:lnTo>
                  <a:lnTo>
                    <a:pt x="661" y="3165"/>
                  </a:lnTo>
                  <a:lnTo>
                    <a:pt x="663" y="3163"/>
                  </a:lnTo>
                  <a:lnTo>
                    <a:pt x="664" y="3160"/>
                  </a:lnTo>
                  <a:lnTo>
                    <a:pt x="664" y="3158"/>
                  </a:lnTo>
                  <a:lnTo>
                    <a:pt x="663" y="3156"/>
                  </a:lnTo>
                  <a:lnTo>
                    <a:pt x="662" y="3153"/>
                  </a:lnTo>
                  <a:lnTo>
                    <a:pt x="660" y="3152"/>
                  </a:lnTo>
                  <a:lnTo>
                    <a:pt x="658" y="3152"/>
                  </a:lnTo>
                  <a:lnTo>
                    <a:pt x="655" y="3153"/>
                  </a:lnTo>
                  <a:lnTo>
                    <a:pt x="655" y="3153"/>
                  </a:lnTo>
                  <a:lnTo>
                    <a:pt x="621" y="3177"/>
                  </a:lnTo>
                  <a:lnTo>
                    <a:pt x="588" y="3202"/>
                  </a:lnTo>
                  <a:lnTo>
                    <a:pt x="521" y="3253"/>
                  </a:lnTo>
                  <a:lnTo>
                    <a:pt x="488" y="3278"/>
                  </a:lnTo>
                  <a:lnTo>
                    <a:pt x="454" y="3301"/>
                  </a:lnTo>
                  <a:lnTo>
                    <a:pt x="420" y="3324"/>
                  </a:lnTo>
                  <a:lnTo>
                    <a:pt x="383" y="3344"/>
                  </a:lnTo>
                  <a:lnTo>
                    <a:pt x="383" y="3344"/>
                  </a:lnTo>
                  <a:lnTo>
                    <a:pt x="353" y="3361"/>
                  </a:lnTo>
                  <a:lnTo>
                    <a:pt x="337" y="3368"/>
                  </a:lnTo>
                  <a:lnTo>
                    <a:pt x="321" y="3376"/>
                  </a:lnTo>
                  <a:lnTo>
                    <a:pt x="305" y="3382"/>
                  </a:lnTo>
                  <a:lnTo>
                    <a:pt x="287" y="3388"/>
                  </a:lnTo>
                  <a:lnTo>
                    <a:pt x="271" y="3391"/>
                  </a:lnTo>
                  <a:lnTo>
                    <a:pt x="254" y="3394"/>
                  </a:lnTo>
                  <a:lnTo>
                    <a:pt x="254" y="3394"/>
                  </a:lnTo>
                  <a:lnTo>
                    <a:pt x="233" y="3395"/>
                  </a:lnTo>
                  <a:lnTo>
                    <a:pt x="213" y="3396"/>
                  </a:lnTo>
                  <a:lnTo>
                    <a:pt x="192" y="3396"/>
                  </a:lnTo>
                  <a:lnTo>
                    <a:pt x="172" y="3395"/>
                  </a:lnTo>
                  <a:lnTo>
                    <a:pt x="172" y="3395"/>
                  </a:lnTo>
                  <a:lnTo>
                    <a:pt x="148" y="3394"/>
                  </a:lnTo>
                  <a:lnTo>
                    <a:pt x="125" y="3391"/>
                  </a:lnTo>
                  <a:lnTo>
                    <a:pt x="101" y="3388"/>
                  </a:lnTo>
                  <a:lnTo>
                    <a:pt x="77" y="3383"/>
                  </a:lnTo>
                  <a:lnTo>
                    <a:pt x="77" y="3383"/>
                  </a:lnTo>
                  <a:lnTo>
                    <a:pt x="61" y="3379"/>
                  </a:lnTo>
                  <a:lnTo>
                    <a:pt x="43" y="3374"/>
                  </a:lnTo>
                  <a:lnTo>
                    <a:pt x="35" y="3369"/>
                  </a:lnTo>
                  <a:lnTo>
                    <a:pt x="28" y="3365"/>
                  </a:lnTo>
                  <a:lnTo>
                    <a:pt x="21" y="3360"/>
                  </a:lnTo>
                  <a:lnTo>
                    <a:pt x="16" y="3353"/>
                  </a:lnTo>
                  <a:lnTo>
                    <a:pt x="16" y="3353"/>
                  </a:lnTo>
                  <a:lnTo>
                    <a:pt x="14" y="3349"/>
                  </a:lnTo>
                  <a:lnTo>
                    <a:pt x="13" y="3344"/>
                  </a:lnTo>
                  <a:lnTo>
                    <a:pt x="13" y="3341"/>
                  </a:lnTo>
                  <a:lnTo>
                    <a:pt x="14" y="3337"/>
                  </a:lnTo>
                  <a:lnTo>
                    <a:pt x="17" y="3328"/>
                  </a:lnTo>
                  <a:lnTo>
                    <a:pt x="22" y="3321"/>
                  </a:lnTo>
                  <a:lnTo>
                    <a:pt x="29" y="3314"/>
                  </a:lnTo>
                  <a:lnTo>
                    <a:pt x="36" y="3308"/>
                  </a:lnTo>
                  <a:lnTo>
                    <a:pt x="49" y="3297"/>
                  </a:lnTo>
                  <a:lnTo>
                    <a:pt x="49" y="3297"/>
                  </a:lnTo>
                  <a:lnTo>
                    <a:pt x="56" y="3294"/>
                  </a:lnTo>
                  <a:lnTo>
                    <a:pt x="63" y="3289"/>
                  </a:lnTo>
                  <a:lnTo>
                    <a:pt x="77" y="3284"/>
                  </a:lnTo>
                  <a:lnTo>
                    <a:pt x="93" y="3281"/>
                  </a:lnTo>
                  <a:lnTo>
                    <a:pt x="108" y="3278"/>
                  </a:lnTo>
                  <a:lnTo>
                    <a:pt x="108" y="3278"/>
                  </a:lnTo>
                  <a:lnTo>
                    <a:pt x="144" y="3271"/>
                  </a:lnTo>
                  <a:lnTo>
                    <a:pt x="162" y="3268"/>
                  </a:lnTo>
                  <a:lnTo>
                    <a:pt x="180" y="3264"/>
                  </a:lnTo>
                  <a:lnTo>
                    <a:pt x="180" y="3264"/>
                  </a:lnTo>
                  <a:lnTo>
                    <a:pt x="199" y="3257"/>
                  </a:lnTo>
                  <a:lnTo>
                    <a:pt x="216" y="3248"/>
                  </a:lnTo>
                  <a:lnTo>
                    <a:pt x="233" y="3239"/>
                  </a:lnTo>
                  <a:lnTo>
                    <a:pt x="251" y="3228"/>
                  </a:lnTo>
                  <a:lnTo>
                    <a:pt x="267" y="3216"/>
                  </a:lnTo>
                  <a:lnTo>
                    <a:pt x="282" y="3203"/>
                  </a:lnTo>
                  <a:lnTo>
                    <a:pt x="312" y="3177"/>
                  </a:lnTo>
                  <a:lnTo>
                    <a:pt x="312" y="3177"/>
                  </a:lnTo>
                  <a:lnTo>
                    <a:pt x="329" y="3163"/>
                  </a:lnTo>
                  <a:lnTo>
                    <a:pt x="345" y="3147"/>
                  </a:lnTo>
                  <a:lnTo>
                    <a:pt x="377" y="3115"/>
                  </a:lnTo>
                  <a:lnTo>
                    <a:pt x="407" y="3081"/>
                  </a:lnTo>
                  <a:lnTo>
                    <a:pt x="437" y="3048"/>
                  </a:lnTo>
                  <a:lnTo>
                    <a:pt x="437" y="3048"/>
                  </a:lnTo>
                  <a:lnTo>
                    <a:pt x="468" y="3012"/>
                  </a:lnTo>
                  <a:lnTo>
                    <a:pt x="497" y="2975"/>
                  </a:lnTo>
                  <a:lnTo>
                    <a:pt x="497" y="2975"/>
                  </a:lnTo>
                  <a:lnTo>
                    <a:pt x="521" y="2943"/>
                  </a:lnTo>
                  <a:lnTo>
                    <a:pt x="533" y="2927"/>
                  </a:lnTo>
                  <a:lnTo>
                    <a:pt x="545" y="2912"/>
                  </a:lnTo>
                  <a:lnTo>
                    <a:pt x="545" y="2912"/>
                  </a:lnTo>
                  <a:lnTo>
                    <a:pt x="590" y="2859"/>
                  </a:lnTo>
                  <a:lnTo>
                    <a:pt x="613" y="2832"/>
                  </a:lnTo>
                  <a:lnTo>
                    <a:pt x="634" y="2805"/>
                  </a:lnTo>
                  <a:lnTo>
                    <a:pt x="634" y="2805"/>
                  </a:lnTo>
                  <a:lnTo>
                    <a:pt x="644" y="2791"/>
                  </a:lnTo>
                  <a:lnTo>
                    <a:pt x="655" y="2774"/>
                  </a:lnTo>
                  <a:lnTo>
                    <a:pt x="664" y="2756"/>
                  </a:lnTo>
                  <a:lnTo>
                    <a:pt x="668" y="2747"/>
                  </a:lnTo>
                  <a:lnTo>
                    <a:pt x="671" y="2737"/>
                  </a:lnTo>
                  <a:lnTo>
                    <a:pt x="673" y="2727"/>
                  </a:lnTo>
                  <a:lnTo>
                    <a:pt x="673" y="2719"/>
                  </a:lnTo>
                  <a:lnTo>
                    <a:pt x="673" y="2710"/>
                  </a:lnTo>
                  <a:lnTo>
                    <a:pt x="671" y="2701"/>
                  </a:lnTo>
                  <a:lnTo>
                    <a:pt x="668" y="2694"/>
                  </a:lnTo>
                  <a:lnTo>
                    <a:pt x="662" y="2686"/>
                  </a:lnTo>
                  <a:lnTo>
                    <a:pt x="655" y="2681"/>
                  </a:lnTo>
                  <a:lnTo>
                    <a:pt x="644" y="2675"/>
                  </a:lnTo>
                  <a:lnTo>
                    <a:pt x="644" y="2675"/>
                  </a:lnTo>
                  <a:lnTo>
                    <a:pt x="635" y="2672"/>
                  </a:lnTo>
                  <a:lnTo>
                    <a:pt x="627" y="2669"/>
                  </a:lnTo>
                  <a:lnTo>
                    <a:pt x="617" y="2668"/>
                  </a:lnTo>
                  <a:lnTo>
                    <a:pt x="608" y="2667"/>
                  </a:lnTo>
                  <a:lnTo>
                    <a:pt x="589" y="2666"/>
                  </a:lnTo>
                  <a:lnTo>
                    <a:pt x="571" y="2666"/>
                  </a:lnTo>
                  <a:lnTo>
                    <a:pt x="571" y="2666"/>
                  </a:lnTo>
                  <a:lnTo>
                    <a:pt x="546" y="2668"/>
                  </a:lnTo>
                  <a:lnTo>
                    <a:pt x="521" y="2670"/>
                  </a:lnTo>
                  <a:lnTo>
                    <a:pt x="473" y="2678"/>
                  </a:lnTo>
                  <a:lnTo>
                    <a:pt x="473" y="2678"/>
                  </a:lnTo>
                  <a:lnTo>
                    <a:pt x="430" y="2685"/>
                  </a:lnTo>
                  <a:lnTo>
                    <a:pt x="386" y="2693"/>
                  </a:lnTo>
                  <a:lnTo>
                    <a:pt x="365" y="2695"/>
                  </a:lnTo>
                  <a:lnTo>
                    <a:pt x="342" y="2697"/>
                  </a:lnTo>
                  <a:lnTo>
                    <a:pt x="321" y="2697"/>
                  </a:lnTo>
                  <a:lnTo>
                    <a:pt x="299" y="2695"/>
                  </a:lnTo>
                  <a:lnTo>
                    <a:pt x="299" y="2695"/>
                  </a:lnTo>
                  <a:lnTo>
                    <a:pt x="287" y="2694"/>
                  </a:lnTo>
                  <a:lnTo>
                    <a:pt x="274" y="2693"/>
                  </a:lnTo>
                  <a:lnTo>
                    <a:pt x="274" y="2693"/>
                  </a:lnTo>
                  <a:lnTo>
                    <a:pt x="264" y="2694"/>
                  </a:lnTo>
                  <a:lnTo>
                    <a:pt x="258" y="2694"/>
                  </a:lnTo>
                  <a:lnTo>
                    <a:pt x="253" y="2693"/>
                  </a:lnTo>
                  <a:lnTo>
                    <a:pt x="253" y="2693"/>
                  </a:lnTo>
                  <a:lnTo>
                    <a:pt x="251" y="2691"/>
                  </a:lnTo>
                  <a:lnTo>
                    <a:pt x="249" y="2688"/>
                  </a:lnTo>
                  <a:lnTo>
                    <a:pt x="246" y="2684"/>
                  </a:lnTo>
                  <a:lnTo>
                    <a:pt x="245" y="2676"/>
                  </a:lnTo>
                  <a:lnTo>
                    <a:pt x="245" y="2669"/>
                  </a:lnTo>
                  <a:lnTo>
                    <a:pt x="247" y="2661"/>
                  </a:lnTo>
                  <a:lnTo>
                    <a:pt x="250" y="2655"/>
                  </a:lnTo>
                  <a:lnTo>
                    <a:pt x="252" y="2648"/>
                  </a:lnTo>
                  <a:lnTo>
                    <a:pt x="254" y="2644"/>
                  </a:lnTo>
                  <a:lnTo>
                    <a:pt x="254" y="2644"/>
                  </a:lnTo>
                  <a:lnTo>
                    <a:pt x="259" y="2637"/>
                  </a:lnTo>
                  <a:lnTo>
                    <a:pt x="266" y="2630"/>
                  </a:lnTo>
                  <a:lnTo>
                    <a:pt x="272" y="2625"/>
                  </a:lnTo>
                  <a:lnTo>
                    <a:pt x="280" y="2619"/>
                  </a:lnTo>
                  <a:lnTo>
                    <a:pt x="295" y="2608"/>
                  </a:lnTo>
                  <a:lnTo>
                    <a:pt x="309" y="2599"/>
                  </a:lnTo>
                  <a:lnTo>
                    <a:pt x="309" y="2599"/>
                  </a:lnTo>
                  <a:lnTo>
                    <a:pt x="343" y="2573"/>
                  </a:lnTo>
                  <a:lnTo>
                    <a:pt x="362" y="2560"/>
                  </a:lnTo>
                  <a:lnTo>
                    <a:pt x="380" y="2549"/>
                  </a:lnTo>
                  <a:lnTo>
                    <a:pt x="380" y="2549"/>
                  </a:lnTo>
                  <a:lnTo>
                    <a:pt x="421" y="2526"/>
                  </a:lnTo>
                  <a:lnTo>
                    <a:pt x="463" y="2505"/>
                  </a:lnTo>
                  <a:lnTo>
                    <a:pt x="548" y="2465"/>
                  </a:lnTo>
                  <a:lnTo>
                    <a:pt x="548" y="2465"/>
                  </a:lnTo>
                  <a:lnTo>
                    <a:pt x="639" y="2421"/>
                  </a:lnTo>
                  <a:lnTo>
                    <a:pt x="730" y="2379"/>
                  </a:lnTo>
                  <a:lnTo>
                    <a:pt x="730" y="2379"/>
                  </a:lnTo>
                  <a:lnTo>
                    <a:pt x="817" y="2339"/>
                  </a:lnTo>
                  <a:lnTo>
                    <a:pt x="905" y="2300"/>
                  </a:lnTo>
                  <a:lnTo>
                    <a:pt x="947" y="2278"/>
                  </a:lnTo>
                  <a:lnTo>
                    <a:pt x="990" y="2257"/>
                  </a:lnTo>
                  <a:lnTo>
                    <a:pt x="1031" y="2233"/>
                  </a:lnTo>
                  <a:lnTo>
                    <a:pt x="1072" y="2208"/>
                  </a:lnTo>
                  <a:lnTo>
                    <a:pt x="1072" y="2208"/>
                  </a:lnTo>
                  <a:lnTo>
                    <a:pt x="1106" y="2184"/>
                  </a:lnTo>
                  <a:lnTo>
                    <a:pt x="1141" y="2160"/>
                  </a:lnTo>
                  <a:lnTo>
                    <a:pt x="1208" y="2110"/>
                  </a:lnTo>
                  <a:lnTo>
                    <a:pt x="1243" y="2086"/>
                  </a:lnTo>
                  <a:lnTo>
                    <a:pt x="1278" y="2062"/>
                  </a:lnTo>
                  <a:lnTo>
                    <a:pt x="1314" y="2041"/>
                  </a:lnTo>
                  <a:lnTo>
                    <a:pt x="1352" y="2020"/>
                  </a:lnTo>
                  <a:lnTo>
                    <a:pt x="1352" y="2020"/>
                  </a:lnTo>
                  <a:lnTo>
                    <a:pt x="1392" y="2002"/>
                  </a:lnTo>
                  <a:lnTo>
                    <a:pt x="1433" y="1984"/>
                  </a:lnTo>
                  <a:lnTo>
                    <a:pt x="1472" y="1966"/>
                  </a:lnTo>
                  <a:lnTo>
                    <a:pt x="1493" y="1957"/>
                  </a:lnTo>
                  <a:lnTo>
                    <a:pt x="1513" y="1947"/>
                  </a:lnTo>
                  <a:lnTo>
                    <a:pt x="1513" y="1947"/>
                  </a:lnTo>
                  <a:lnTo>
                    <a:pt x="1553" y="1925"/>
                  </a:lnTo>
                  <a:lnTo>
                    <a:pt x="1593" y="1903"/>
                  </a:lnTo>
                  <a:lnTo>
                    <a:pt x="1632" y="1879"/>
                  </a:lnTo>
                  <a:lnTo>
                    <a:pt x="1671" y="1854"/>
                  </a:lnTo>
                  <a:lnTo>
                    <a:pt x="1671" y="1854"/>
                  </a:lnTo>
                  <a:lnTo>
                    <a:pt x="1748" y="1806"/>
                  </a:lnTo>
                  <a:lnTo>
                    <a:pt x="1826" y="1756"/>
                  </a:lnTo>
                  <a:lnTo>
                    <a:pt x="1826" y="1756"/>
                  </a:lnTo>
                  <a:lnTo>
                    <a:pt x="1904" y="1708"/>
                  </a:lnTo>
                  <a:lnTo>
                    <a:pt x="1983" y="1662"/>
                  </a:lnTo>
                  <a:lnTo>
                    <a:pt x="1983" y="1662"/>
                  </a:lnTo>
                  <a:lnTo>
                    <a:pt x="2062" y="1615"/>
                  </a:lnTo>
                  <a:lnTo>
                    <a:pt x="2099" y="1590"/>
                  </a:lnTo>
                  <a:lnTo>
                    <a:pt x="2138" y="1564"/>
                  </a:lnTo>
                  <a:lnTo>
                    <a:pt x="2176" y="1538"/>
                  </a:lnTo>
                  <a:lnTo>
                    <a:pt x="2213" y="1511"/>
                  </a:lnTo>
                  <a:lnTo>
                    <a:pt x="2248" y="1482"/>
                  </a:lnTo>
                  <a:lnTo>
                    <a:pt x="2284" y="1453"/>
                  </a:lnTo>
                  <a:lnTo>
                    <a:pt x="2284" y="1453"/>
                  </a:lnTo>
                  <a:lnTo>
                    <a:pt x="2314" y="1425"/>
                  </a:lnTo>
                  <a:lnTo>
                    <a:pt x="2343" y="1395"/>
                  </a:lnTo>
                  <a:lnTo>
                    <a:pt x="2371" y="1365"/>
                  </a:lnTo>
                  <a:lnTo>
                    <a:pt x="2397" y="1334"/>
                  </a:lnTo>
                  <a:lnTo>
                    <a:pt x="2422" y="1302"/>
                  </a:lnTo>
                  <a:lnTo>
                    <a:pt x="2444" y="1268"/>
                  </a:lnTo>
                  <a:lnTo>
                    <a:pt x="2466" y="1234"/>
                  </a:lnTo>
                  <a:lnTo>
                    <a:pt x="2486" y="1199"/>
                  </a:lnTo>
                  <a:lnTo>
                    <a:pt x="2505" y="1163"/>
                  </a:lnTo>
                  <a:lnTo>
                    <a:pt x="2522" y="1127"/>
                  </a:lnTo>
                  <a:lnTo>
                    <a:pt x="2538" y="1089"/>
                  </a:lnTo>
                  <a:lnTo>
                    <a:pt x="2553" y="1051"/>
                  </a:lnTo>
                  <a:lnTo>
                    <a:pt x="2567" y="1012"/>
                  </a:lnTo>
                  <a:lnTo>
                    <a:pt x="2579" y="974"/>
                  </a:lnTo>
                  <a:lnTo>
                    <a:pt x="2590" y="934"/>
                  </a:lnTo>
                  <a:lnTo>
                    <a:pt x="2599" y="894"/>
                  </a:lnTo>
                  <a:lnTo>
                    <a:pt x="2599" y="894"/>
                  </a:lnTo>
                  <a:lnTo>
                    <a:pt x="2609" y="850"/>
                  </a:lnTo>
                  <a:lnTo>
                    <a:pt x="2617" y="807"/>
                  </a:lnTo>
                  <a:lnTo>
                    <a:pt x="2631" y="720"/>
                  </a:lnTo>
                  <a:lnTo>
                    <a:pt x="2637" y="676"/>
                  </a:lnTo>
                  <a:lnTo>
                    <a:pt x="2645" y="632"/>
                  </a:lnTo>
                  <a:lnTo>
                    <a:pt x="2653" y="589"/>
                  </a:lnTo>
                  <a:lnTo>
                    <a:pt x="2664" y="546"/>
                  </a:lnTo>
                  <a:lnTo>
                    <a:pt x="2664" y="546"/>
                  </a:lnTo>
                  <a:lnTo>
                    <a:pt x="2676" y="500"/>
                  </a:lnTo>
                  <a:lnTo>
                    <a:pt x="2690" y="454"/>
                  </a:lnTo>
                  <a:lnTo>
                    <a:pt x="2704" y="409"/>
                  </a:lnTo>
                  <a:lnTo>
                    <a:pt x="2719" y="364"/>
                  </a:lnTo>
                  <a:lnTo>
                    <a:pt x="2750" y="274"/>
                  </a:lnTo>
                  <a:lnTo>
                    <a:pt x="2782" y="185"/>
                  </a:lnTo>
                  <a:lnTo>
                    <a:pt x="2782" y="185"/>
                  </a:lnTo>
                  <a:lnTo>
                    <a:pt x="2813" y="96"/>
                  </a:lnTo>
                  <a:lnTo>
                    <a:pt x="2827" y="52"/>
                  </a:lnTo>
                  <a:lnTo>
                    <a:pt x="2840" y="8"/>
                  </a:lnTo>
                  <a:lnTo>
                    <a:pt x="2840" y="8"/>
                  </a:lnTo>
                  <a:lnTo>
                    <a:pt x="2841" y="5"/>
                  </a:lnTo>
                  <a:lnTo>
                    <a:pt x="2840" y="3"/>
                  </a:lnTo>
                  <a:lnTo>
                    <a:pt x="2837" y="1"/>
                  </a:lnTo>
                  <a:lnTo>
                    <a:pt x="2835" y="0"/>
                  </a:lnTo>
                  <a:lnTo>
                    <a:pt x="2833" y="0"/>
                  </a:lnTo>
                  <a:lnTo>
                    <a:pt x="2831" y="1"/>
                  </a:lnTo>
                  <a:lnTo>
                    <a:pt x="2829" y="2"/>
                  </a:lnTo>
                  <a:lnTo>
                    <a:pt x="2828" y="4"/>
                  </a:lnTo>
                  <a:lnTo>
                    <a:pt x="282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6FC2E18C-4D97-BA4B-D81E-33CCA4D434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5" y="2158"/>
              <a:ext cx="129" cy="54"/>
            </a:xfrm>
            <a:custGeom>
              <a:avLst/>
              <a:gdLst>
                <a:gd name="T0" fmla="*/ 0 w 514"/>
                <a:gd name="T1" fmla="*/ 126 h 218"/>
                <a:gd name="T2" fmla="*/ 3 w 514"/>
                <a:gd name="T3" fmla="*/ 153 h 218"/>
                <a:gd name="T4" fmla="*/ 14 w 514"/>
                <a:gd name="T5" fmla="*/ 173 h 218"/>
                <a:gd name="T6" fmla="*/ 31 w 514"/>
                <a:gd name="T7" fmla="*/ 189 h 218"/>
                <a:gd name="T8" fmla="*/ 52 w 514"/>
                <a:gd name="T9" fmla="*/ 201 h 218"/>
                <a:gd name="T10" fmla="*/ 76 w 514"/>
                <a:gd name="T11" fmla="*/ 210 h 218"/>
                <a:gd name="T12" fmla="*/ 102 w 514"/>
                <a:gd name="T13" fmla="*/ 215 h 218"/>
                <a:gd name="T14" fmla="*/ 151 w 514"/>
                <a:gd name="T15" fmla="*/ 218 h 218"/>
                <a:gd name="T16" fmla="*/ 176 w 514"/>
                <a:gd name="T17" fmla="*/ 217 h 218"/>
                <a:gd name="T18" fmla="*/ 203 w 514"/>
                <a:gd name="T19" fmla="*/ 215 h 218"/>
                <a:gd name="T20" fmla="*/ 244 w 514"/>
                <a:gd name="T21" fmla="*/ 205 h 218"/>
                <a:gd name="T22" fmla="*/ 263 w 514"/>
                <a:gd name="T23" fmla="*/ 200 h 218"/>
                <a:gd name="T24" fmla="*/ 299 w 514"/>
                <a:gd name="T25" fmla="*/ 185 h 218"/>
                <a:gd name="T26" fmla="*/ 334 w 514"/>
                <a:gd name="T27" fmla="*/ 165 h 218"/>
                <a:gd name="T28" fmla="*/ 366 w 514"/>
                <a:gd name="T29" fmla="*/ 143 h 218"/>
                <a:gd name="T30" fmla="*/ 381 w 514"/>
                <a:gd name="T31" fmla="*/ 131 h 218"/>
                <a:gd name="T32" fmla="*/ 414 w 514"/>
                <a:gd name="T33" fmla="*/ 102 h 218"/>
                <a:gd name="T34" fmla="*/ 478 w 514"/>
                <a:gd name="T35" fmla="*/ 40 h 218"/>
                <a:gd name="T36" fmla="*/ 511 w 514"/>
                <a:gd name="T37" fmla="*/ 11 h 218"/>
                <a:gd name="T38" fmla="*/ 513 w 514"/>
                <a:gd name="T39" fmla="*/ 9 h 218"/>
                <a:gd name="T40" fmla="*/ 513 w 514"/>
                <a:gd name="T41" fmla="*/ 5 h 218"/>
                <a:gd name="T42" fmla="*/ 509 w 514"/>
                <a:gd name="T43" fmla="*/ 1 h 218"/>
                <a:gd name="T44" fmla="*/ 505 w 514"/>
                <a:gd name="T45" fmla="*/ 0 h 218"/>
                <a:gd name="T46" fmla="*/ 502 w 514"/>
                <a:gd name="T47" fmla="*/ 3 h 218"/>
                <a:gd name="T48" fmla="*/ 447 w 514"/>
                <a:gd name="T49" fmla="*/ 53 h 218"/>
                <a:gd name="T50" fmla="*/ 392 w 514"/>
                <a:gd name="T51" fmla="*/ 105 h 218"/>
                <a:gd name="T52" fmla="*/ 348 w 514"/>
                <a:gd name="T53" fmla="*/ 141 h 218"/>
                <a:gd name="T54" fmla="*/ 316 w 514"/>
                <a:gd name="T55" fmla="*/ 161 h 218"/>
                <a:gd name="T56" fmla="*/ 283 w 514"/>
                <a:gd name="T57" fmla="*/ 178 h 218"/>
                <a:gd name="T58" fmla="*/ 265 w 514"/>
                <a:gd name="T59" fmla="*/ 186 h 218"/>
                <a:gd name="T60" fmla="*/ 217 w 514"/>
                <a:gd name="T61" fmla="*/ 199 h 218"/>
                <a:gd name="T62" fmla="*/ 169 w 514"/>
                <a:gd name="T63" fmla="*/ 205 h 218"/>
                <a:gd name="T64" fmla="*/ 143 w 514"/>
                <a:gd name="T65" fmla="*/ 205 h 218"/>
                <a:gd name="T66" fmla="*/ 105 w 514"/>
                <a:gd name="T67" fmla="*/ 202 h 218"/>
                <a:gd name="T68" fmla="*/ 79 w 514"/>
                <a:gd name="T69" fmla="*/ 197 h 218"/>
                <a:gd name="T70" fmla="*/ 68 w 514"/>
                <a:gd name="T71" fmla="*/ 194 h 218"/>
                <a:gd name="T72" fmla="*/ 45 w 514"/>
                <a:gd name="T73" fmla="*/ 184 h 218"/>
                <a:gd name="T74" fmla="*/ 27 w 514"/>
                <a:gd name="T75" fmla="*/ 169 h 218"/>
                <a:gd name="T76" fmla="*/ 19 w 514"/>
                <a:gd name="T77" fmla="*/ 159 h 218"/>
                <a:gd name="T78" fmla="*/ 13 w 514"/>
                <a:gd name="T79" fmla="*/ 137 h 218"/>
                <a:gd name="T80" fmla="*/ 13 w 514"/>
                <a:gd name="T81" fmla="*/ 126 h 218"/>
                <a:gd name="T82" fmla="*/ 10 w 514"/>
                <a:gd name="T83" fmla="*/ 121 h 218"/>
                <a:gd name="T84" fmla="*/ 6 w 514"/>
                <a:gd name="T85" fmla="*/ 119 h 218"/>
                <a:gd name="T86" fmla="*/ 2 w 514"/>
                <a:gd name="T87" fmla="*/ 121 h 218"/>
                <a:gd name="T88" fmla="*/ 0 w 514"/>
                <a:gd name="T89" fmla="*/ 12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14" h="218">
                  <a:moveTo>
                    <a:pt x="0" y="126"/>
                  </a:moveTo>
                  <a:lnTo>
                    <a:pt x="0" y="126"/>
                  </a:lnTo>
                  <a:lnTo>
                    <a:pt x="0" y="140"/>
                  </a:lnTo>
                  <a:lnTo>
                    <a:pt x="3" y="153"/>
                  </a:lnTo>
                  <a:lnTo>
                    <a:pt x="7" y="163"/>
                  </a:lnTo>
                  <a:lnTo>
                    <a:pt x="14" y="173"/>
                  </a:lnTo>
                  <a:lnTo>
                    <a:pt x="21" y="182"/>
                  </a:lnTo>
                  <a:lnTo>
                    <a:pt x="31" y="189"/>
                  </a:lnTo>
                  <a:lnTo>
                    <a:pt x="41" y="196"/>
                  </a:lnTo>
                  <a:lnTo>
                    <a:pt x="52" y="201"/>
                  </a:lnTo>
                  <a:lnTo>
                    <a:pt x="64" y="205"/>
                  </a:lnTo>
                  <a:lnTo>
                    <a:pt x="76" y="210"/>
                  </a:lnTo>
                  <a:lnTo>
                    <a:pt x="89" y="213"/>
                  </a:lnTo>
                  <a:lnTo>
                    <a:pt x="102" y="215"/>
                  </a:lnTo>
                  <a:lnTo>
                    <a:pt x="128" y="217"/>
                  </a:lnTo>
                  <a:lnTo>
                    <a:pt x="151" y="218"/>
                  </a:lnTo>
                  <a:lnTo>
                    <a:pt x="151" y="218"/>
                  </a:lnTo>
                  <a:lnTo>
                    <a:pt x="176" y="217"/>
                  </a:lnTo>
                  <a:lnTo>
                    <a:pt x="203" y="215"/>
                  </a:lnTo>
                  <a:lnTo>
                    <a:pt x="203" y="215"/>
                  </a:lnTo>
                  <a:lnTo>
                    <a:pt x="224" y="211"/>
                  </a:lnTo>
                  <a:lnTo>
                    <a:pt x="244" y="205"/>
                  </a:lnTo>
                  <a:lnTo>
                    <a:pt x="244" y="205"/>
                  </a:lnTo>
                  <a:lnTo>
                    <a:pt x="263" y="200"/>
                  </a:lnTo>
                  <a:lnTo>
                    <a:pt x="282" y="194"/>
                  </a:lnTo>
                  <a:lnTo>
                    <a:pt x="299" y="185"/>
                  </a:lnTo>
                  <a:lnTo>
                    <a:pt x="316" y="176"/>
                  </a:lnTo>
                  <a:lnTo>
                    <a:pt x="334" y="165"/>
                  </a:lnTo>
                  <a:lnTo>
                    <a:pt x="350" y="155"/>
                  </a:lnTo>
                  <a:lnTo>
                    <a:pt x="366" y="143"/>
                  </a:lnTo>
                  <a:lnTo>
                    <a:pt x="381" y="131"/>
                  </a:lnTo>
                  <a:lnTo>
                    <a:pt x="381" y="131"/>
                  </a:lnTo>
                  <a:lnTo>
                    <a:pt x="398" y="117"/>
                  </a:lnTo>
                  <a:lnTo>
                    <a:pt x="414" y="102"/>
                  </a:lnTo>
                  <a:lnTo>
                    <a:pt x="447" y="71"/>
                  </a:lnTo>
                  <a:lnTo>
                    <a:pt x="478" y="40"/>
                  </a:lnTo>
                  <a:lnTo>
                    <a:pt x="494" y="25"/>
                  </a:lnTo>
                  <a:lnTo>
                    <a:pt x="511" y="11"/>
                  </a:lnTo>
                  <a:lnTo>
                    <a:pt x="511" y="11"/>
                  </a:lnTo>
                  <a:lnTo>
                    <a:pt x="513" y="9"/>
                  </a:lnTo>
                  <a:lnTo>
                    <a:pt x="514" y="7"/>
                  </a:lnTo>
                  <a:lnTo>
                    <a:pt x="513" y="5"/>
                  </a:lnTo>
                  <a:lnTo>
                    <a:pt x="511" y="3"/>
                  </a:lnTo>
                  <a:lnTo>
                    <a:pt x="509" y="1"/>
                  </a:lnTo>
                  <a:lnTo>
                    <a:pt x="507" y="0"/>
                  </a:lnTo>
                  <a:lnTo>
                    <a:pt x="505" y="0"/>
                  </a:lnTo>
                  <a:lnTo>
                    <a:pt x="502" y="3"/>
                  </a:lnTo>
                  <a:lnTo>
                    <a:pt x="502" y="3"/>
                  </a:lnTo>
                  <a:lnTo>
                    <a:pt x="474" y="27"/>
                  </a:lnTo>
                  <a:lnTo>
                    <a:pt x="447" y="53"/>
                  </a:lnTo>
                  <a:lnTo>
                    <a:pt x="419" y="79"/>
                  </a:lnTo>
                  <a:lnTo>
                    <a:pt x="392" y="105"/>
                  </a:lnTo>
                  <a:lnTo>
                    <a:pt x="363" y="129"/>
                  </a:lnTo>
                  <a:lnTo>
                    <a:pt x="348" y="141"/>
                  </a:lnTo>
                  <a:lnTo>
                    <a:pt x="333" y="151"/>
                  </a:lnTo>
                  <a:lnTo>
                    <a:pt x="316" y="161"/>
                  </a:lnTo>
                  <a:lnTo>
                    <a:pt x="300" y="171"/>
                  </a:lnTo>
                  <a:lnTo>
                    <a:pt x="283" y="178"/>
                  </a:lnTo>
                  <a:lnTo>
                    <a:pt x="265" y="186"/>
                  </a:lnTo>
                  <a:lnTo>
                    <a:pt x="265" y="186"/>
                  </a:lnTo>
                  <a:lnTo>
                    <a:pt x="242" y="194"/>
                  </a:lnTo>
                  <a:lnTo>
                    <a:pt x="217" y="199"/>
                  </a:lnTo>
                  <a:lnTo>
                    <a:pt x="194" y="203"/>
                  </a:lnTo>
                  <a:lnTo>
                    <a:pt x="169" y="205"/>
                  </a:lnTo>
                  <a:lnTo>
                    <a:pt x="169" y="205"/>
                  </a:lnTo>
                  <a:lnTo>
                    <a:pt x="143" y="205"/>
                  </a:lnTo>
                  <a:lnTo>
                    <a:pt x="117" y="204"/>
                  </a:lnTo>
                  <a:lnTo>
                    <a:pt x="105" y="202"/>
                  </a:lnTo>
                  <a:lnTo>
                    <a:pt x="92" y="200"/>
                  </a:lnTo>
                  <a:lnTo>
                    <a:pt x="79" y="197"/>
                  </a:lnTo>
                  <a:lnTo>
                    <a:pt x="68" y="194"/>
                  </a:lnTo>
                  <a:lnTo>
                    <a:pt x="68" y="194"/>
                  </a:lnTo>
                  <a:lnTo>
                    <a:pt x="56" y="189"/>
                  </a:lnTo>
                  <a:lnTo>
                    <a:pt x="45" y="184"/>
                  </a:lnTo>
                  <a:lnTo>
                    <a:pt x="35" y="176"/>
                  </a:lnTo>
                  <a:lnTo>
                    <a:pt x="27" y="169"/>
                  </a:lnTo>
                  <a:lnTo>
                    <a:pt x="27" y="169"/>
                  </a:lnTo>
                  <a:lnTo>
                    <a:pt x="19" y="159"/>
                  </a:lnTo>
                  <a:lnTo>
                    <a:pt x="15" y="148"/>
                  </a:lnTo>
                  <a:lnTo>
                    <a:pt x="13" y="137"/>
                  </a:lnTo>
                  <a:lnTo>
                    <a:pt x="13" y="126"/>
                  </a:lnTo>
                  <a:lnTo>
                    <a:pt x="13" y="126"/>
                  </a:lnTo>
                  <a:lnTo>
                    <a:pt x="12" y="123"/>
                  </a:lnTo>
                  <a:lnTo>
                    <a:pt x="10" y="121"/>
                  </a:lnTo>
                  <a:lnTo>
                    <a:pt x="8" y="120"/>
                  </a:lnTo>
                  <a:lnTo>
                    <a:pt x="6" y="119"/>
                  </a:lnTo>
                  <a:lnTo>
                    <a:pt x="4" y="120"/>
                  </a:lnTo>
                  <a:lnTo>
                    <a:pt x="2" y="121"/>
                  </a:lnTo>
                  <a:lnTo>
                    <a:pt x="0" y="123"/>
                  </a:lnTo>
                  <a:lnTo>
                    <a:pt x="0" y="126"/>
                  </a:lnTo>
                  <a:lnTo>
                    <a:pt x="0" y="1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3D5FE2BF-A808-BEC0-5C01-6B22C064A4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2" y="2181"/>
              <a:ext cx="89" cy="35"/>
            </a:xfrm>
            <a:custGeom>
              <a:avLst/>
              <a:gdLst>
                <a:gd name="T0" fmla="*/ 5 w 354"/>
                <a:gd name="T1" fmla="*/ 78 h 139"/>
                <a:gd name="T2" fmla="*/ 1 w 354"/>
                <a:gd name="T3" fmla="*/ 93 h 139"/>
                <a:gd name="T4" fmla="*/ 1 w 354"/>
                <a:gd name="T5" fmla="*/ 109 h 139"/>
                <a:gd name="T6" fmla="*/ 3 w 354"/>
                <a:gd name="T7" fmla="*/ 115 h 139"/>
                <a:gd name="T8" fmla="*/ 12 w 354"/>
                <a:gd name="T9" fmla="*/ 124 h 139"/>
                <a:gd name="T10" fmla="*/ 17 w 354"/>
                <a:gd name="T11" fmla="*/ 129 h 139"/>
                <a:gd name="T12" fmla="*/ 31 w 354"/>
                <a:gd name="T13" fmla="*/ 135 h 139"/>
                <a:gd name="T14" fmla="*/ 48 w 354"/>
                <a:gd name="T15" fmla="*/ 138 h 139"/>
                <a:gd name="T16" fmla="*/ 81 w 354"/>
                <a:gd name="T17" fmla="*/ 138 h 139"/>
                <a:gd name="T18" fmla="*/ 99 w 354"/>
                <a:gd name="T19" fmla="*/ 137 h 139"/>
                <a:gd name="T20" fmla="*/ 136 w 354"/>
                <a:gd name="T21" fmla="*/ 133 h 139"/>
                <a:gd name="T22" fmla="*/ 153 w 354"/>
                <a:gd name="T23" fmla="*/ 129 h 139"/>
                <a:gd name="T24" fmla="*/ 179 w 354"/>
                <a:gd name="T25" fmla="*/ 122 h 139"/>
                <a:gd name="T26" fmla="*/ 209 w 354"/>
                <a:gd name="T27" fmla="*/ 112 h 139"/>
                <a:gd name="T28" fmla="*/ 238 w 354"/>
                <a:gd name="T29" fmla="*/ 101 h 139"/>
                <a:gd name="T30" fmla="*/ 254 w 354"/>
                <a:gd name="T31" fmla="*/ 93 h 139"/>
                <a:gd name="T32" fmla="*/ 285 w 354"/>
                <a:gd name="T33" fmla="*/ 74 h 139"/>
                <a:gd name="T34" fmla="*/ 314 w 354"/>
                <a:gd name="T35" fmla="*/ 51 h 139"/>
                <a:gd name="T36" fmla="*/ 341 w 354"/>
                <a:gd name="T37" fmla="*/ 25 h 139"/>
                <a:gd name="T38" fmla="*/ 353 w 354"/>
                <a:gd name="T39" fmla="*/ 11 h 139"/>
                <a:gd name="T40" fmla="*/ 354 w 354"/>
                <a:gd name="T41" fmla="*/ 7 h 139"/>
                <a:gd name="T42" fmla="*/ 352 w 354"/>
                <a:gd name="T43" fmla="*/ 2 h 139"/>
                <a:gd name="T44" fmla="*/ 349 w 354"/>
                <a:gd name="T45" fmla="*/ 0 h 139"/>
                <a:gd name="T46" fmla="*/ 343 w 354"/>
                <a:gd name="T47" fmla="*/ 2 h 139"/>
                <a:gd name="T48" fmla="*/ 334 w 354"/>
                <a:gd name="T49" fmla="*/ 14 h 139"/>
                <a:gd name="T50" fmla="*/ 312 w 354"/>
                <a:gd name="T51" fmla="*/ 36 h 139"/>
                <a:gd name="T52" fmla="*/ 288 w 354"/>
                <a:gd name="T53" fmla="*/ 55 h 139"/>
                <a:gd name="T54" fmla="*/ 263 w 354"/>
                <a:gd name="T55" fmla="*/ 73 h 139"/>
                <a:gd name="T56" fmla="*/ 249 w 354"/>
                <a:gd name="T57" fmla="*/ 81 h 139"/>
                <a:gd name="T58" fmla="*/ 206 w 354"/>
                <a:gd name="T59" fmla="*/ 101 h 139"/>
                <a:gd name="T60" fmla="*/ 160 w 354"/>
                <a:gd name="T61" fmla="*/ 115 h 139"/>
                <a:gd name="T62" fmla="*/ 145 w 354"/>
                <a:gd name="T63" fmla="*/ 118 h 139"/>
                <a:gd name="T64" fmla="*/ 113 w 354"/>
                <a:gd name="T65" fmla="*/ 123 h 139"/>
                <a:gd name="T66" fmla="*/ 98 w 354"/>
                <a:gd name="T67" fmla="*/ 125 h 139"/>
                <a:gd name="T68" fmla="*/ 65 w 354"/>
                <a:gd name="T69" fmla="*/ 127 h 139"/>
                <a:gd name="T70" fmla="*/ 41 w 354"/>
                <a:gd name="T71" fmla="*/ 123 h 139"/>
                <a:gd name="T72" fmla="*/ 33 w 354"/>
                <a:gd name="T73" fmla="*/ 121 h 139"/>
                <a:gd name="T74" fmla="*/ 21 w 354"/>
                <a:gd name="T75" fmla="*/ 116 h 139"/>
                <a:gd name="T76" fmla="*/ 18 w 354"/>
                <a:gd name="T77" fmla="*/ 112 h 139"/>
                <a:gd name="T78" fmla="*/ 15 w 354"/>
                <a:gd name="T79" fmla="*/ 109 h 139"/>
                <a:gd name="T80" fmla="*/ 13 w 354"/>
                <a:gd name="T81" fmla="*/ 100 h 139"/>
                <a:gd name="T82" fmla="*/ 14 w 354"/>
                <a:gd name="T83" fmla="*/ 92 h 139"/>
                <a:gd name="T84" fmla="*/ 17 w 354"/>
                <a:gd name="T85" fmla="*/ 84 h 139"/>
                <a:gd name="T86" fmla="*/ 17 w 354"/>
                <a:gd name="T87" fmla="*/ 79 h 139"/>
                <a:gd name="T88" fmla="*/ 14 w 354"/>
                <a:gd name="T89" fmla="*/ 76 h 139"/>
                <a:gd name="T90" fmla="*/ 9 w 354"/>
                <a:gd name="T91" fmla="*/ 75 h 139"/>
                <a:gd name="T92" fmla="*/ 5 w 354"/>
                <a:gd name="T93" fmla="*/ 7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54" h="139">
                  <a:moveTo>
                    <a:pt x="5" y="78"/>
                  </a:moveTo>
                  <a:lnTo>
                    <a:pt x="5" y="78"/>
                  </a:lnTo>
                  <a:lnTo>
                    <a:pt x="3" y="86"/>
                  </a:lnTo>
                  <a:lnTo>
                    <a:pt x="1" y="93"/>
                  </a:lnTo>
                  <a:lnTo>
                    <a:pt x="0" y="101"/>
                  </a:lnTo>
                  <a:lnTo>
                    <a:pt x="1" y="109"/>
                  </a:lnTo>
                  <a:lnTo>
                    <a:pt x="1" y="109"/>
                  </a:lnTo>
                  <a:lnTo>
                    <a:pt x="3" y="115"/>
                  </a:lnTo>
                  <a:lnTo>
                    <a:pt x="7" y="120"/>
                  </a:lnTo>
                  <a:lnTo>
                    <a:pt x="12" y="124"/>
                  </a:lnTo>
                  <a:lnTo>
                    <a:pt x="17" y="129"/>
                  </a:lnTo>
                  <a:lnTo>
                    <a:pt x="17" y="129"/>
                  </a:lnTo>
                  <a:lnTo>
                    <a:pt x="23" y="132"/>
                  </a:lnTo>
                  <a:lnTo>
                    <a:pt x="31" y="135"/>
                  </a:lnTo>
                  <a:lnTo>
                    <a:pt x="40" y="136"/>
                  </a:lnTo>
                  <a:lnTo>
                    <a:pt x="48" y="138"/>
                  </a:lnTo>
                  <a:lnTo>
                    <a:pt x="64" y="139"/>
                  </a:lnTo>
                  <a:lnTo>
                    <a:pt x="81" y="138"/>
                  </a:lnTo>
                  <a:lnTo>
                    <a:pt x="81" y="138"/>
                  </a:lnTo>
                  <a:lnTo>
                    <a:pt x="99" y="137"/>
                  </a:lnTo>
                  <a:lnTo>
                    <a:pt x="117" y="136"/>
                  </a:lnTo>
                  <a:lnTo>
                    <a:pt x="136" y="133"/>
                  </a:lnTo>
                  <a:lnTo>
                    <a:pt x="153" y="129"/>
                  </a:lnTo>
                  <a:lnTo>
                    <a:pt x="153" y="129"/>
                  </a:lnTo>
                  <a:lnTo>
                    <a:pt x="179" y="122"/>
                  </a:lnTo>
                  <a:lnTo>
                    <a:pt x="179" y="122"/>
                  </a:lnTo>
                  <a:lnTo>
                    <a:pt x="195" y="118"/>
                  </a:lnTo>
                  <a:lnTo>
                    <a:pt x="209" y="112"/>
                  </a:lnTo>
                  <a:lnTo>
                    <a:pt x="224" y="107"/>
                  </a:lnTo>
                  <a:lnTo>
                    <a:pt x="238" y="101"/>
                  </a:lnTo>
                  <a:lnTo>
                    <a:pt x="238" y="101"/>
                  </a:lnTo>
                  <a:lnTo>
                    <a:pt x="254" y="93"/>
                  </a:lnTo>
                  <a:lnTo>
                    <a:pt x="270" y="83"/>
                  </a:lnTo>
                  <a:lnTo>
                    <a:pt x="285" y="74"/>
                  </a:lnTo>
                  <a:lnTo>
                    <a:pt x="300" y="63"/>
                  </a:lnTo>
                  <a:lnTo>
                    <a:pt x="314" y="51"/>
                  </a:lnTo>
                  <a:lnTo>
                    <a:pt x="328" y="38"/>
                  </a:lnTo>
                  <a:lnTo>
                    <a:pt x="341" y="25"/>
                  </a:lnTo>
                  <a:lnTo>
                    <a:pt x="353" y="11"/>
                  </a:lnTo>
                  <a:lnTo>
                    <a:pt x="353" y="11"/>
                  </a:lnTo>
                  <a:lnTo>
                    <a:pt x="354" y="9"/>
                  </a:lnTo>
                  <a:lnTo>
                    <a:pt x="354" y="7"/>
                  </a:lnTo>
                  <a:lnTo>
                    <a:pt x="354" y="5"/>
                  </a:lnTo>
                  <a:lnTo>
                    <a:pt x="352" y="2"/>
                  </a:lnTo>
                  <a:lnTo>
                    <a:pt x="351" y="1"/>
                  </a:lnTo>
                  <a:lnTo>
                    <a:pt x="349" y="0"/>
                  </a:lnTo>
                  <a:lnTo>
                    <a:pt x="346" y="0"/>
                  </a:lnTo>
                  <a:lnTo>
                    <a:pt x="343" y="2"/>
                  </a:lnTo>
                  <a:lnTo>
                    <a:pt x="343" y="2"/>
                  </a:lnTo>
                  <a:lnTo>
                    <a:pt x="334" y="14"/>
                  </a:lnTo>
                  <a:lnTo>
                    <a:pt x="323" y="25"/>
                  </a:lnTo>
                  <a:lnTo>
                    <a:pt x="312" y="36"/>
                  </a:lnTo>
                  <a:lnTo>
                    <a:pt x="300" y="47"/>
                  </a:lnTo>
                  <a:lnTo>
                    <a:pt x="288" y="55"/>
                  </a:lnTo>
                  <a:lnTo>
                    <a:pt x="276" y="65"/>
                  </a:lnTo>
                  <a:lnTo>
                    <a:pt x="263" y="73"/>
                  </a:lnTo>
                  <a:lnTo>
                    <a:pt x="249" y="81"/>
                  </a:lnTo>
                  <a:lnTo>
                    <a:pt x="249" y="81"/>
                  </a:lnTo>
                  <a:lnTo>
                    <a:pt x="227" y="91"/>
                  </a:lnTo>
                  <a:lnTo>
                    <a:pt x="206" y="101"/>
                  </a:lnTo>
                  <a:lnTo>
                    <a:pt x="183" y="107"/>
                  </a:lnTo>
                  <a:lnTo>
                    <a:pt x="160" y="115"/>
                  </a:lnTo>
                  <a:lnTo>
                    <a:pt x="160" y="115"/>
                  </a:lnTo>
                  <a:lnTo>
                    <a:pt x="145" y="118"/>
                  </a:lnTo>
                  <a:lnTo>
                    <a:pt x="129" y="121"/>
                  </a:lnTo>
                  <a:lnTo>
                    <a:pt x="113" y="123"/>
                  </a:lnTo>
                  <a:lnTo>
                    <a:pt x="98" y="125"/>
                  </a:lnTo>
                  <a:lnTo>
                    <a:pt x="98" y="125"/>
                  </a:lnTo>
                  <a:lnTo>
                    <a:pt x="82" y="127"/>
                  </a:lnTo>
                  <a:lnTo>
                    <a:pt x="65" y="127"/>
                  </a:lnTo>
                  <a:lnTo>
                    <a:pt x="49" y="124"/>
                  </a:lnTo>
                  <a:lnTo>
                    <a:pt x="41" y="123"/>
                  </a:lnTo>
                  <a:lnTo>
                    <a:pt x="33" y="121"/>
                  </a:lnTo>
                  <a:lnTo>
                    <a:pt x="33" y="121"/>
                  </a:lnTo>
                  <a:lnTo>
                    <a:pt x="27" y="119"/>
                  </a:lnTo>
                  <a:lnTo>
                    <a:pt x="21" y="116"/>
                  </a:lnTo>
                  <a:lnTo>
                    <a:pt x="21" y="116"/>
                  </a:lnTo>
                  <a:lnTo>
                    <a:pt x="18" y="112"/>
                  </a:lnTo>
                  <a:lnTo>
                    <a:pt x="15" y="109"/>
                  </a:lnTo>
                  <a:lnTo>
                    <a:pt x="15" y="109"/>
                  </a:lnTo>
                  <a:lnTo>
                    <a:pt x="13" y="105"/>
                  </a:lnTo>
                  <a:lnTo>
                    <a:pt x="13" y="100"/>
                  </a:lnTo>
                  <a:lnTo>
                    <a:pt x="13" y="100"/>
                  </a:lnTo>
                  <a:lnTo>
                    <a:pt x="14" y="92"/>
                  </a:lnTo>
                  <a:lnTo>
                    <a:pt x="17" y="84"/>
                  </a:lnTo>
                  <a:lnTo>
                    <a:pt x="17" y="84"/>
                  </a:lnTo>
                  <a:lnTo>
                    <a:pt x="17" y="82"/>
                  </a:lnTo>
                  <a:lnTo>
                    <a:pt x="17" y="79"/>
                  </a:lnTo>
                  <a:lnTo>
                    <a:pt x="16" y="77"/>
                  </a:lnTo>
                  <a:lnTo>
                    <a:pt x="14" y="76"/>
                  </a:lnTo>
                  <a:lnTo>
                    <a:pt x="12" y="75"/>
                  </a:lnTo>
                  <a:lnTo>
                    <a:pt x="9" y="75"/>
                  </a:lnTo>
                  <a:lnTo>
                    <a:pt x="7" y="76"/>
                  </a:lnTo>
                  <a:lnTo>
                    <a:pt x="5" y="78"/>
                  </a:lnTo>
                  <a:lnTo>
                    <a:pt x="5" y="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119F9E7C-F682-507F-3BBB-2629D67E7E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9" y="1248"/>
              <a:ext cx="913" cy="975"/>
            </a:xfrm>
            <a:custGeom>
              <a:avLst/>
              <a:gdLst>
                <a:gd name="T0" fmla="*/ 3629 w 3652"/>
                <a:gd name="T1" fmla="*/ 122 h 3903"/>
                <a:gd name="T2" fmla="*/ 3576 w 3652"/>
                <a:gd name="T3" fmla="*/ 388 h 3903"/>
                <a:gd name="T4" fmla="*/ 3505 w 3652"/>
                <a:gd name="T5" fmla="*/ 682 h 3903"/>
                <a:gd name="T6" fmla="*/ 3451 w 3652"/>
                <a:gd name="T7" fmla="*/ 921 h 3903"/>
                <a:gd name="T8" fmla="*/ 3380 w 3652"/>
                <a:gd name="T9" fmla="*/ 1146 h 3903"/>
                <a:gd name="T10" fmla="*/ 3254 w 3652"/>
                <a:gd name="T11" fmla="*/ 1468 h 3903"/>
                <a:gd name="T12" fmla="*/ 3171 w 3652"/>
                <a:gd name="T13" fmla="*/ 1618 h 3903"/>
                <a:gd name="T14" fmla="*/ 3081 w 3652"/>
                <a:gd name="T15" fmla="*/ 1730 h 3903"/>
                <a:gd name="T16" fmla="*/ 2950 w 3652"/>
                <a:gd name="T17" fmla="*/ 1853 h 3903"/>
                <a:gd name="T18" fmla="*/ 2732 w 3652"/>
                <a:gd name="T19" fmla="*/ 2020 h 3903"/>
                <a:gd name="T20" fmla="*/ 2563 w 3652"/>
                <a:gd name="T21" fmla="*/ 2127 h 3903"/>
                <a:gd name="T22" fmla="*/ 2136 w 3652"/>
                <a:gd name="T23" fmla="*/ 2355 h 3903"/>
                <a:gd name="T24" fmla="*/ 1703 w 3652"/>
                <a:gd name="T25" fmla="*/ 2600 h 3903"/>
                <a:gd name="T26" fmla="*/ 1349 w 3652"/>
                <a:gd name="T27" fmla="*/ 2796 h 3903"/>
                <a:gd name="T28" fmla="*/ 1069 w 3652"/>
                <a:gd name="T29" fmla="*/ 2941 h 3903"/>
                <a:gd name="T30" fmla="*/ 908 w 3652"/>
                <a:gd name="T31" fmla="*/ 3038 h 3903"/>
                <a:gd name="T32" fmla="*/ 765 w 3652"/>
                <a:gd name="T33" fmla="*/ 3149 h 3903"/>
                <a:gd name="T34" fmla="*/ 668 w 3652"/>
                <a:gd name="T35" fmla="*/ 3256 h 3903"/>
                <a:gd name="T36" fmla="*/ 589 w 3652"/>
                <a:gd name="T37" fmla="*/ 3377 h 3903"/>
                <a:gd name="T38" fmla="*/ 450 w 3652"/>
                <a:gd name="T39" fmla="*/ 3634 h 3903"/>
                <a:gd name="T40" fmla="*/ 385 w 3652"/>
                <a:gd name="T41" fmla="*/ 3730 h 3903"/>
                <a:gd name="T42" fmla="*/ 299 w 3652"/>
                <a:gd name="T43" fmla="*/ 3802 h 3903"/>
                <a:gd name="T44" fmla="*/ 187 w 3652"/>
                <a:gd name="T45" fmla="*/ 3863 h 3903"/>
                <a:gd name="T46" fmla="*/ 98 w 3652"/>
                <a:gd name="T47" fmla="*/ 3891 h 3903"/>
                <a:gd name="T48" fmla="*/ 53 w 3652"/>
                <a:gd name="T49" fmla="*/ 3886 h 3903"/>
                <a:gd name="T50" fmla="*/ 27 w 3652"/>
                <a:gd name="T51" fmla="*/ 3869 h 3903"/>
                <a:gd name="T52" fmla="*/ 13 w 3652"/>
                <a:gd name="T53" fmla="*/ 3835 h 3903"/>
                <a:gd name="T54" fmla="*/ 6 w 3652"/>
                <a:gd name="T55" fmla="*/ 3830 h 3903"/>
                <a:gd name="T56" fmla="*/ 0 w 3652"/>
                <a:gd name="T57" fmla="*/ 3838 h 3903"/>
                <a:gd name="T58" fmla="*/ 18 w 3652"/>
                <a:gd name="T59" fmla="*/ 3880 h 3903"/>
                <a:gd name="T60" fmla="*/ 51 w 3652"/>
                <a:gd name="T61" fmla="*/ 3899 h 3903"/>
                <a:gd name="T62" fmla="*/ 121 w 3652"/>
                <a:gd name="T63" fmla="*/ 3898 h 3903"/>
                <a:gd name="T64" fmla="*/ 236 w 3652"/>
                <a:gd name="T65" fmla="*/ 3854 h 3903"/>
                <a:gd name="T66" fmla="*/ 352 w 3652"/>
                <a:gd name="T67" fmla="*/ 3780 h 3903"/>
                <a:gd name="T68" fmla="*/ 403 w 3652"/>
                <a:gd name="T69" fmla="*/ 3729 h 3903"/>
                <a:gd name="T70" fmla="*/ 474 w 3652"/>
                <a:gd name="T71" fmla="*/ 3619 h 3903"/>
                <a:gd name="T72" fmla="*/ 597 w 3652"/>
                <a:gd name="T73" fmla="*/ 3389 h 3903"/>
                <a:gd name="T74" fmla="*/ 679 w 3652"/>
                <a:gd name="T75" fmla="*/ 3261 h 3903"/>
                <a:gd name="T76" fmla="*/ 812 w 3652"/>
                <a:gd name="T77" fmla="*/ 3126 h 3903"/>
                <a:gd name="T78" fmla="*/ 940 w 3652"/>
                <a:gd name="T79" fmla="*/ 3033 h 3903"/>
                <a:gd name="T80" fmla="*/ 1180 w 3652"/>
                <a:gd name="T81" fmla="*/ 2898 h 3903"/>
                <a:gd name="T82" fmla="*/ 1465 w 3652"/>
                <a:gd name="T83" fmla="*/ 2749 h 3903"/>
                <a:gd name="T84" fmla="*/ 2057 w 3652"/>
                <a:gd name="T85" fmla="*/ 2412 h 3903"/>
                <a:gd name="T86" fmla="*/ 2576 w 3652"/>
                <a:gd name="T87" fmla="*/ 2133 h 3903"/>
                <a:gd name="T88" fmla="*/ 2709 w 3652"/>
                <a:gd name="T89" fmla="*/ 2052 h 3903"/>
                <a:gd name="T90" fmla="*/ 2835 w 3652"/>
                <a:gd name="T91" fmla="*/ 1962 h 3903"/>
                <a:gd name="T92" fmla="*/ 3042 w 3652"/>
                <a:gd name="T93" fmla="*/ 1789 h 3903"/>
                <a:gd name="T94" fmla="*/ 3137 w 3652"/>
                <a:gd name="T95" fmla="*/ 1685 h 3903"/>
                <a:gd name="T96" fmla="*/ 3230 w 3652"/>
                <a:gd name="T97" fmla="*/ 1542 h 3903"/>
                <a:gd name="T98" fmla="*/ 3316 w 3652"/>
                <a:gd name="T99" fmla="*/ 1357 h 3903"/>
                <a:gd name="T100" fmla="*/ 3435 w 3652"/>
                <a:gd name="T101" fmla="*/ 1030 h 3903"/>
                <a:gd name="T102" fmla="*/ 3488 w 3652"/>
                <a:gd name="T103" fmla="*/ 826 h 3903"/>
                <a:gd name="T104" fmla="*/ 3553 w 3652"/>
                <a:gd name="T105" fmla="*/ 532 h 3903"/>
                <a:gd name="T106" fmla="*/ 3617 w 3652"/>
                <a:gd name="T107" fmla="*/ 269 h 3903"/>
                <a:gd name="T108" fmla="*/ 3644 w 3652"/>
                <a:gd name="T109" fmla="*/ 117 h 3903"/>
                <a:gd name="T110" fmla="*/ 3652 w 3652"/>
                <a:gd name="T111" fmla="*/ 3 h 3903"/>
                <a:gd name="T112" fmla="*/ 3642 w 3652"/>
                <a:gd name="T113" fmla="*/ 1 h 3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652" h="3903">
                  <a:moveTo>
                    <a:pt x="3640" y="6"/>
                  </a:moveTo>
                  <a:lnTo>
                    <a:pt x="3640" y="6"/>
                  </a:lnTo>
                  <a:lnTo>
                    <a:pt x="3637" y="44"/>
                  </a:lnTo>
                  <a:lnTo>
                    <a:pt x="3634" y="83"/>
                  </a:lnTo>
                  <a:lnTo>
                    <a:pt x="3629" y="122"/>
                  </a:lnTo>
                  <a:lnTo>
                    <a:pt x="3623" y="161"/>
                  </a:lnTo>
                  <a:lnTo>
                    <a:pt x="3617" y="199"/>
                  </a:lnTo>
                  <a:lnTo>
                    <a:pt x="3610" y="237"/>
                  </a:lnTo>
                  <a:lnTo>
                    <a:pt x="3593" y="312"/>
                  </a:lnTo>
                  <a:lnTo>
                    <a:pt x="3576" y="388"/>
                  </a:lnTo>
                  <a:lnTo>
                    <a:pt x="3557" y="463"/>
                  </a:lnTo>
                  <a:lnTo>
                    <a:pt x="3538" y="539"/>
                  </a:lnTo>
                  <a:lnTo>
                    <a:pt x="3520" y="614"/>
                  </a:lnTo>
                  <a:lnTo>
                    <a:pt x="3520" y="614"/>
                  </a:lnTo>
                  <a:lnTo>
                    <a:pt x="3505" y="682"/>
                  </a:lnTo>
                  <a:lnTo>
                    <a:pt x="3490" y="751"/>
                  </a:lnTo>
                  <a:lnTo>
                    <a:pt x="3476" y="820"/>
                  </a:lnTo>
                  <a:lnTo>
                    <a:pt x="3460" y="888"/>
                  </a:lnTo>
                  <a:lnTo>
                    <a:pt x="3460" y="888"/>
                  </a:lnTo>
                  <a:lnTo>
                    <a:pt x="3451" y="921"/>
                  </a:lnTo>
                  <a:lnTo>
                    <a:pt x="3442" y="954"/>
                  </a:lnTo>
                  <a:lnTo>
                    <a:pt x="3423" y="1019"/>
                  </a:lnTo>
                  <a:lnTo>
                    <a:pt x="3402" y="1083"/>
                  </a:lnTo>
                  <a:lnTo>
                    <a:pt x="3380" y="1146"/>
                  </a:lnTo>
                  <a:lnTo>
                    <a:pt x="3380" y="1146"/>
                  </a:lnTo>
                  <a:lnTo>
                    <a:pt x="3332" y="1276"/>
                  </a:lnTo>
                  <a:lnTo>
                    <a:pt x="3309" y="1341"/>
                  </a:lnTo>
                  <a:lnTo>
                    <a:pt x="3283" y="1404"/>
                  </a:lnTo>
                  <a:lnTo>
                    <a:pt x="3269" y="1437"/>
                  </a:lnTo>
                  <a:lnTo>
                    <a:pt x="3254" y="1468"/>
                  </a:lnTo>
                  <a:lnTo>
                    <a:pt x="3239" y="1498"/>
                  </a:lnTo>
                  <a:lnTo>
                    <a:pt x="3224" y="1529"/>
                  </a:lnTo>
                  <a:lnTo>
                    <a:pt x="3206" y="1559"/>
                  </a:lnTo>
                  <a:lnTo>
                    <a:pt x="3189" y="1589"/>
                  </a:lnTo>
                  <a:lnTo>
                    <a:pt x="3171" y="1618"/>
                  </a:lnTo>
                  <a:lnTo>
                    <a:pt x="3151" y="1646"/>
                  </a:lnTo>
                  <a:lnTo>
                    <a:pt x="3151" y="1646"/>
                  </a:lnTo>
                  <a:lnTo>
                    <a:pt x="3129" y="1675"/>
                  </a:lnTo>
                  <a:lnTo>
                    <a:pt x="3106" y="1703"/>
                  </a:lnTo>
                  <a:lnTo>
                    <a:pt x="3081" y="1730"/>
                  </a:lnTo>
                  <a:lnTo>
                    <a:pt x="3057" y="1756"/>
                  </a:lnTo>
                  <a:lnTo>
                    <a:pt x="3031" y="1781"/>
                  </a:lnTo>
                  <a:lnTo>
                    <a:pt x="3004" y="1805"/>
                  </a:lnTo>
                  <a:lnTo>
                    <a:pt x="2950" y="1853"/>
                  </a:lnTo>
                  <a:lnTo>
                    <a:pt x="2950" y="1853"/>
                  </a:lnTo>
                  <a:lnTo>
                    <a:pt x="2890" y="1903"/>
                  </a:lnTo>
                  <a:lnTo>
                    <a:pt x="2828" y="1951"/>
                  </a:lnTo>
                  <a:lnTo>
                    <a:pt x="2796" y="1975"/>
                  </a:lnTo>
                  <a:lnTo>
                    <a:pt x="2765" y="1998"/>
                  </a:lnTo>
                  <a:lnTo>
                    <a:pt x="2732" y="2020"/>
                  </a:lnTo>
                  <a:lnTo>
                    <a:pt x="2700" y="2042"/>
                  </a:lnTo>
                  <a:lnTo>
                    <a:pt x="2700" y="2042"/>
                  </a:lnTo>
                  <a:lnTo>
                    <a:pt x="2667" y="2065"/>
                  </a:lnTo>
                  <a:lnTo>
                    <a:pt x="2632" y="2085"/>
                  </a:lnTo>
                  <a:lnTo>
                    <a:pt x="2563" y="2127"/>
                  </a:lnTo>
                  <a:lnTo>
                    <a:pt x="2492" y="2166"/>
                  </a:lnTo>
                  <a:lnTo>
                    <a:pt x="2421" y="2205"/>
                  </a:lnTo>
                  <a:lnTo>
                    <a:pt x="2278" y="2279"/>
                  </a:lnTo>
                  <a:lnTo>
                    <a:pt x="2207" y="2317"/>
                  </a:lnTo>
                  <a:lnTo>
                    <a:pt x="2136" y="2355"/>
                  </a:lnTo>
                  <a:lnTo>
                    <a:pt x="2136" y="2355"/>
                  </a:lnTo>
                  <a:lnTo>
                    <a:pt x="2062" y="2395"/>
                  </a:lnTo>
                  <a:lnTo>
                    <a:pt x="1990" y="2435"/>
                  </a:lnTo>
                  <a:lnTo>
                    <a:pt x="1847" y="2517"/>
                  </a:lnTo>
                  <a:lnTo>
                    <a:pt x="1703" y="2600"/>
                  </a:lnTo>
                  <a:lnTo>
                    <a:pt x="1560" y="2682"/>
                  </a:lnTo>
                  <a:lnTo>
                    <a:pt x="1560" y="2682"/>
                  </a:lnTo>
                  <a:lnTo>
                    <a:pt x="1490" y="2720"/>
                  </a:lnTo>
                  <a:lnTo>
                    <a:pt x="1420" y="2759"/>
                  </a:lnTo>
                  <a:lnTo>
                    <a:pt x="1349" y="2796"/>
                  </a:lnTo>
                  <a:lnTo>
                    <a:pt x="1278" y="2833"/>
                  </a:lnTo>
                  <a:lnTo>
                    <a:pt x="1278" y="2833"/>
                  </a:lnTo>
                  <a:lnTo>
                    <a:pt x="1208" y="2869"/>
                  </a:lnTo>
                  <a:lnTo>
                    <a:pt x="1139" y="2904"/>
                  </a:lnTo>
                  <a:lnTo>
                    <a:pt x="1069" y="2941"/>
                  </a:lnTo>
                  <a:lnTo>
                    <a:pt x="1001" y="2980"/>
                  </a:lnTo>
                  <a:lnTo>
                    <a:pt x="1001" y="2980"/>
                  </a:lnTo>
                  <a:lnTo>
                    <a:pt x="970" y="2999"/>
                  </a:lnTo>
                  <a:lnTo>
                    <a:pt x="939" y="3019"/>
                  </a:lnTo>
                  <a:lnTo>
                    <a:pt x="908" y="3038"/>
                  </a:lnTo>
                  <a:lnTo>
                    <a:pt x="878" y="3059"/>
                  </a:lnTo>
                  <a:lnTo>
                    <a:pt x="849" y="3080"/>
                  </a:lnTo>
                  <a:lnTo>
                    <a:pt x="820" y="3103"/>
                  </a:lnTo>
                  <a:lnTo>
                    <a:pt x="792" y="3126"/>
                  </a:lnTo>
                  <a:lnTo>
                    <a:pt x="765" y="3149"/>
                  </a:lnTo>
                  <a:lnTo>
                    <a:pt x="765" y="3149"/>
                  </a:lnTo>
                  <a:lnTo>
                    <a:pt x="738" y="3175"/>
                  </a:lnTo>
                  <a:lnTo>
                    <a:pt x="713" y="3201"/>
                  </a:lnTo>
                  <a:lnTo>
                    <a:pt x="690" y="3228"/>
                  </a:lnTo>
                  <a:lnTo>
                    <a:pt x="668" y="3256"/>
                  </a:lnTo>
                  <a:lnTo>
                    <a:pt x="647" y="3284"/>
                  </a:lnTo>
                  <a:lnTo>
                    <a:pt x="626" y="3314"/>
                  </a:lnTo>
                  <a:lnTo>
                    <a:pt x="608" y="3345"/>
                  </a:lnTo>
                  <a:lnTo>
                    <a:pt x="589" y="3377"/>
                  </a:lnTo>
                  <a:lnTo>
                    <a:pt x="589" y="3377"/>
                  </a:lnTo>
                  <a:lnTo>
                    <a:pt x="555" y="3441"/>
                  </a:lnTo>
                  <a:lnTo>
                    <a:pt x="521" y="3505"/>
                  </a:lnTo>
                  <a:lnTo>
                    <a:pt x="487" y="3570"/>
                  </a:lnTo>
                  <a:lnTo>
                    <a:pt x="469" y="3603"/>
                  </a:lnTo>
                  <a:lnTo>
                    <a:pt x="450" y="3634"/>
                  </a:lnTo>
                  <a:lnTo>
                    <a:pt x="450" y="3634"/>
                  </a:lnTo>
                  <a:lnTo>
                    <a:pt x="426" y="3674"/>
                  </a:lnTo>
                  <a:lnTo>
                    <a:pt x="413" y="3693"/>
                  </a:lnTo>
                  <a:lnTo>
                    <a:pt x="399" y="3712"/>
                  </a:lnTo>
                  <a:lnTo>
                    <a:pt x="385" y="3730"/>
                  </a:lnTo>
                  <a:lnTo>
                    <a:pt x="369" y="3747"/>
                  </a:lnTo>
                  <a:lnTo>
                    <a:pt x="352" y="3762"/>
                  </a:lnTo>
                  <a:lnTo>
                    <a:pt x="334" y="3777"/>
                  </a:lnTo>
                  <a:lnTo>
                    <a:pt x="334" y="3777"/>
                  </a:lnTo>
                  <a:lnTo>
                    <a:pt x="299" y="3802"/>
                  </a:lnTo>
                  <a:lnTo>
                    <a:pt x="263" y="3825"/>
                  </a:lnTo>
                  <a:lnTo>
                    <a:pt x="244" y="3836"/>
                  </a:lnTo>
                  <a:lnTo>
                    <a:pt x="225" y="3845"/>
                  </a:lnTo>
                  <a:lnTo>
                    <a:pt x="206" y="3854"/>
                  </a:lnTo>
                  <a:lnTo>
                    <a:pt x="187" y="3863"/>
                  </a:lnTo>
                  <a:lnTo>
                    <a:pt x="187" y="3863"/>
                  </a:lnTo>
                  <a:lnTo>
                    <a:pt x="153" y="3877"/>
                  </a:lnTo>
                  <a:lnTo>
                    <a:pt x="136" y="3882"/>
                  </a:lnTo>
                  <a:lnTo>
                    <a:pt x="117" y="3887"/>
                  </a:lnTo>
                  <a:lnTo>
                    <a:pt x="98" y="3891"/>
                  </a:lnTo>
                  <a:lnTo>
                    <a:pt x="89" y="3891"/>
                  </a:lnTo>
                  <a:lnTo>
                    <a:pt x="80" y="3892"/>
                  </a:lnTo>
                  <a:lnTo>
                    <a:pt x="70" y="3891"/>
                  </a:lnTo>
                  <a:lnTo>
                    <a:pt x="62" y="3890"/>
                  </a:lnTo>
                  <a:lnTo>
                    <a:pt x="53" y="3886"/>
                  </a:lnTo>
                  <a:lnTo>
                    <a:pt x="45" y="3883"/>
                  </a:lnTo>
                  <a:lnTo>
                    <a:pt x="45" y="3883"/>
                  </a:lnTo>
                  <a:lnTo>
                    <a:pt x="38" y="3880"/>
                  </a:lnTo>
                  <a:lnTo>
                    <a:pt x="32" y="3874"/>
                  </a:lnTo>
                  <a:lnTo>
                    <a:pt x="27" y="3869"/>
                  </a:lnTo>
                  <a:lnTo>
                    <a:pt x="23" y="3864"/>
                  </a:lnTo>
                  <a:lnTo>
                    <a:pt x="20" y="3857"/>
                  </a:lnTo>
                  <a:lnTo>
                    <a:pt x="16" y="3850"/>
                  </a:lnTo>
                  <a:lnTo>
                    <a:pt x="14" y="3842"/>
                  </a:lnTo>
                  <a:lnTo>
                    <a:pt x="13" y="3835"/>
                  </a:lnTo>
                  <a:lnTo>
                    <a:pt x="13" y="3835"/>
                  </a:lnTo>
                  <a:lnTo>
                    <a:pt x="12" y="3832"/>
                  </a:lnTo>
                  <a:lnTo>
                    <a:pt x="10" y="3830"/>
                  </a:lnTo>
                  <a:lnTo>
                    <a:pt x="8" y="3830"/>
                  </a:lnTo>
                  <a:lnTo>
                    <a:pt x="6" y="3830"/>
                  </a:lnTo>
                  <a:lnTo>
                    <a:pt x="3" y="3831"/>
                  </a:lnTo>
                  <a:lnTo>
                    <a:pt x="1" y="3833"/>
                  </a:lnTo>
                  <a:lnTo>
                    <a:pt x="0" y="3836"/>
                  </a:lnTo>
                  <a:lnTo>
                    <a:pt x="0" y="3838"/>
                  </a:lnTo>
                  <a:lnTo>
                    <a:pt x="0" y="3838"/>
                  </a:lnTo>
                  <a:lnTo>
                    <a:pt x="2" y="3849"/>
                  </a:lnTo>
                  <a:lnTo>
                    <a:pt x="6" y="3857"/>
                  </a:lnTo>
                  <a:lnTo>
                    <a:pt x="9" y="3866"/>
                  </a:lnTo>
                  <a:lnTo>
                    <a:pt x="13" y="3873"/>
                  </a:lnTo>
                  <a:lnTo>
                    <a:pt x="18" y="3880"/>
                  </a:lnTo>
                  <a:lnTo>
                    <a:pt x="24" y="3885"/>
                  </a:lnTo>
                  <a:lnTo>
                    <a:pt x="30" y="3890"/>
                  </a:lnTo>
                  <a:lnTo>
                    <a:pt x="37" y="3894"/>
                  </a:lnTo>
                  <a:lnTo>
                    <a:pt x="43" y="3897"/>
                  </a:lnTo>
                  <a:lnTo>
                    <a:pt x="51" y="3899"/>
                  </a:lnTo>
                  <a:lnTo>
                    <a:pt x="58" y="3901"/>
                  </a:lnTo>
                  <a:lnTo>
                    <a:pt x="67" y="3903"/>
                  </a:lnTo>
                  <a:lnTo>
                    <a:pt x="84" y="3903"/>
                  </a:lnTo>
                  <a:lnTo>
                    <a:pt x="103" y="3901"/>
                  </a:lnTo>
                  <a:lnTo>
                    <a:pt x="121" y="3898"/>
                  </a:lnTo>
                  <a:lnTo>
                    <a:pt x="139" y="3894"/>
                  </a:lnTo>
                  <a:lnTo>
                    <a:pt x="157" y="3887"/>
                  </a:lnTo>
                  <a:lnTo>
                    <a:pt x="176" y="3881"/>
                  </a:lnTo>
                  <a:lnTo>
                    <a:pt x="208" y="3867"/>
                  </a:lnTo>
                  <a:lnTo>
                    <a:pt x="236" y="3854"/>
                  </a:lnTo>
                  <a:lnTo>
                    <a:pt x="236" y="3854"/>
                  </a:lnTo>
                  <a:lnTo>
                    <a:pt x="271" y="3835"/>
                  </a:lnTo>
                  <a:lnTo>
                    <a:pt x="304" y="3814"/>
                  </a:lnTo>
                  <a:lnTo>
                    <a:pt x="336" y="3791"/>
                  </a:lnTo>
                  <a:lnTo>
                    <a:pt x="352" y="3780"/>
                  </a:lnTo>
                  <a:lnTo>
                    <a:pt x="368" y="3768"/>
                  </a:lnTo>
                  <a:lnTo>
                    <a:pt x="368" y="3768"/>
                  </a:lnTo>
                  <a:lnTo>
                    <a:pt x="380" y="3755"/>
                  </a:lnTo>
                  <a:lnTo>
                    <a:pt x="392" y="3742"/>
                  </a:lnTo>
                  <a:lnTo>
                    <a:pt x="403" y="3729"/>
                  </a:lnTo>
                  <a:lnTo>
                    <a:pt x="414" y="3714"/>
                  </a:lnTo>
                  <a:lnTo>
                    <a:pt x="414" y="3714"/>
                  </a:lnTo>
                  <a:lnTo>
                    <a:pt x="435" y="3683"/>
                  </a:lnTo>
                  <a:lnTo>
                    <a:pt x="455" y="3651"/>
                  </a:lnTo>
                  <a:lnTo>
                    <a:pt x="474" y="3619"/>
                  </a:lnTo>
                  <a:lnTo>
                    <a:pt x="493" y="3586"/>
                  </a:lnTo>
                  <a:lnTo>
                    <a:pt x="493" y="3586"/>
                  </a:lnTo>
                  <a:lnTo>
                    <a:pt x="528" y="3520"/>
                  </a:lnTo>
                  <a:lnTo>
                    <a:pt x="563" y="3455"/>
                  </a:lnTo>
                  <a:lnTo>
                    <a:pt x="597" y="3389"/>
                  </a:lnTo>
                  <a:lnTo>
                    <a:pt x="615" y="3356"/>
                  </a:lnTo>
                  <a:lnTo>
                    <a:pt x="635" y="3324"/>
                  </a:lnTo>
                  <a:lnTo>
                    <a:pt x="635" y="3324"/>
                  </a:lnTo>
                  <a:lnTo>
                    <a:pt x="656" y="3292"/>
                  </a:lnTo>
                  <a:lnTo>
                    <a:pt x="679" y="3261"/>
                  </a:lnTo>
                  <a:lnTo>
                    <a:pt x="704" y="3231"/>
                  </a:lnTo>
                  <a:lnTo>
                    <a:pt x="728" y="3203"/>
                  </a:lnTo>
                  <a:lnTo>
                    <a:pt x="755" y="3176"/>
                  </a:lnTo>
                  <a:lnTo>
                    <a:pt x="783" y="3150"/>
                  </a:lnTo>
                  <a:lnTo>
                    <a:pt x="812" y="3126"/>
                  </a:lnTo>
                  <a:lnTo>
                    <a:pt x="843" y="3102"/>
                  </a:lnTo>
                  <a:lnTo>
                    <a:pt x="843" y="3102"/>
                  </a:lnTo>
                  <a:lnTo>
                    <a:pt x="874" y="3078"/>
                  </a:lnTo>
                  <a:lnTo>
                    <a:pt x="906" y="3055"/>
                  </a:lnTo>
                  <a:lnTo>
                    <a:pt x="940" y="3033"/>
                  </a:lnTo>
                  <a:lnTo>
                    <a:pt x="973" y="3012"/>
                  </a:lnTo>
                  <a:lnTo>
                    <a:pt x="1006" y="2992"/>
                  </a:lnTo>
                  <a:lnTo>
                    <a:pt x="1041" y="2972"/>
                  </a:lnTo>
                  <a:lnTo>
                    <a:pt x="1110" y="2933"/>
                  </a:lnTo>
                  <a:lnTo>
                    <a:pt x="1180" y="2898"/>
                  </a:lnTo>
                  <a:lnTo>
                    <a:pt x="1250" y="2861"/>
                  </a:lnTo>
                  <a:lnTo>
                    <a:pt x="1320" y="2825"/>
                  </a:lnTo>
                  <a:lnTo>
                    <a:pt x="1390" y="2789"/>
                  </a:lnTo>
                  <a:lnTo>
                    <a:pt x="1390" y="2789"/>
                  </a:lnTo>
                  <a:lnTo>
                    <a:pt x="1465" y="2749"/>
                  </a:lnTo>
                  <a:lnTo>
                    <a:pt x="1540" y="2708"/>
                  </a:lnTo>
                  <a:lnTo>
                    <a:pt x="1688" y="2624"/>
                  </a:lnTo>
                  <a:lnTo>
                    <a:pt x="1984" y="2453"/>
                  </a:lnTo>
                  <a:lnTo>
                    <a:pt x="1984" y="2453"/>
                  </a:lnTo>
                  <a:lnTo>
                    <a:pt x="2057" y="2412"/>
                  </a:lnTo>
                  <a:lnTo>
                    <a:pt x="2131" y="2372"/>
                  </a:lnTo>
                  <a:lnTo>
                    <a:pt x="2280" y="2293"/>
                  </a:lnTo>
                  <a:lnTo>
                    <a:pt x="2429" y="2215"/>
                  </a:lnTo>
                  <a:lnTo>
                    <a:pt x="2503" y="2174"/>
                  </a:lnTo>
                  <a:lnTo>
                    <a:pt x="2576" y="2133"/>
                  </a:lnTo>
                  <a:lnTo>
                    <a:pt x="2576" y="2133"/>
                  </a:lnTo>
                  <a:lnTo>
                    <a:pt x="2610" y="2113"/>
                  </a:lnTo>
                  <a:lnTo>
                    <a:pt x="2643" y="2094"/>
                  </a:lnTo>
                  <a:lnTo>
                    <a:pt x="2676" y="2073"/>
                  </a:lnTo>
                  <a:lnTo>
                    <a:pt x="2709" y="2052"/>
                  </a:lnTo>
                  <a:lnTo>
                    <a:pt x="2741" y="2030"/>
                  </a:lnTo>
                  <a:lnTo>
                    <a:pt x="2772" y="2009"/>
                  </a:lnTo>
                  <a:lnTo>
                    <a:pt x="2803" y="1986"/>
                  </a:lnTo>
                  <a:lnTo>
                    <a:pt x="2835" y="1962"/>
                  </a:lnTo>
                  <a:lnTo>
                    <a:pt x="2835" y="1962"/>
                  </a:lnTo>
                  <a:lnTo>
                    <a:pt x="2896" y="1915"/>
                  </a:lnTo>
                  <a:lnTo>
                    <a:pt x="2955" y="1866"/>
                  </a:lnTo>
                  <a:lnTo>
                    <a:pt x="2984" y="1841"/>
                  </a:lnTo>
                  <a:lnTo>
                    <a:pt x="3014" y="1815"/>
                  </a:lnTo>
                  <a:lnTo>
                    <a:pt x="3042" y="1789"/>
                  </a:lnTo>
                  <a:lnTo>
                    <a:pt x="3070" y="1762"/>
                  </a:lnTo>
                  <a:lnTo>
                    <a:pt x="3070" y="1762"/>
                  </a:lnTo>
                  <a:lnTo>
                    <a:pt x="3093" y="1738"/>
                  </a:lnTo>
                  <a:lnTo>
                    <a:pt x="3116" y="1712"/>
                  </a:lnTo>
                  <a:lnTo>
                    <a:pt x="3137" y="1685"/>
                  </a:lnTo>
                  <a:lnTo>
                    <a:pt x="3158" y="1658"/>
                  </a:lnTo>
                  <a:lnTo>
                    <a:pt x="3177" y="1630"/>
                  </a:lnTo>
                  <a:lnTo>
                    <a:pt x="3196" y="1602"/>
                  </a:lnTo>
                  <a:lnTo>
                    <a:pt x="3214" y="1573"/>
                  </a:lnTo>
                  <a:lnTo>
                    <a:pt x="3230" y="1542"/>
                  </a:lnTo>
                  <a:lnTo>
                    <a:pt x="3246" y="1512"/>
                  </a:lnTo>
                  <a:lnTo>
                    <a:pt x="3261" y="1482"/>
                  </a:lnTo>
                  <a:lnTo>
                    <a:pt x="3275" y="1451"/>
                  </a:lnTo>
                  <a:lnTo>
                    <a:pt x="3289" y="1419"/>
                  </a:lnTo>
                  <a:lnTo>
                    <a:pt x="3316" y="1357"/>
                  </a:lnTo>
                  <a:lnTo>
                    <a:pt x="3341" y="1292"/>
                  </a:lnTo>
                  <a:lnTo>
                    <a:pt x="3341" y="1292"/>
                  </a:lnTo>
                  <a:lnTo>
                    <a:pt x="3390" y="1161"/>
                  </a:lnTo>
                  <a:lnTo>
                    <a:pt x="3412" y="1096"/>
                  </a:lnTo>
                  <a:lnTo>
                    <a:pt x="3435" y="1030"/>
                  </a:lnTo>
                  <a:lnTo>
                    <a:pt x="3435" y="1030"/>
                  </a:lnTo>
                  <a:lnTo>
                    <a:pt x="3445" y="996"/>
                  </a:lnTo>
                  <a:lnTo>
                    <a:pt x="3454" y="962"/>
                  </a:lnTo>
                  <a:lnTo>
                    <a:pt x="3471" y="894"/>
                  </a:lnTo>
                  <a:lnTo>
                    <a:pt x="3488" y="826"/>
                  </a:lnTo>
                  <a:lnTo>
                    <a:pt x="3503" y="757"/>
                  </a:lnTo>
                  <a:lnTo>
                    <a:pt x="3503" y="757"/>
                  </a:lnTo>
                  <a:lnTo>
                    <a:pt x="3519" y="681"/>
                  </a:lnTo>
                  <a:lnTo>
                    <a:pt x="3536" y="607"/>
                  </a:lnTo>
                  <a:lnTo>
                    <a:pt x="3553" y="532"/>
                  </a:lnTo>
                  <a:lnTo>
                    <a:pt x="3572" y="458"/>
                  </a:lnTo>
                  <a:lnTo>
                    <a:pt x="3572" y="458"/>
                  </a:lnTo>
                  <a:lnTo>
                    <a:pt x="3591" y="382"/>
                  </a:lnTo>
                  <a:lnTo>
                    <a:pt x="3609" y="307"/>
                  </a:lnTo>
                  <a:lnTo>
                    <a:pt x="3617" y="269"/>
                  </a:lnTo>
                  <a:lnTo>
                    <a:pt x="3626" y="230"/>
                  </a:lnTo>
                  <a:lnTo>
                    <a:pt x="3632" y="192"/>
                  </a:lnTo>
                  <a:lnTo>
                    <a:pt x="3638" y="153"/>
                  </a:lnTo>
                  <a:lnTo>
                    <a:pt x="3638" y="153"/>
                  </a:lnTo>
                  <a:lnTo>
                    <a:pt x="3644" y="117"/>
                  </a:lnTo>
                  <a:lnTo>
                    <a:pt x="3647" y="80"/>
                  </a:lnTo>
                  <a:lnTo>
                    <a:pt x="3650" y="43"/>
                  </a:lnTo>
                  <a:lnTo>
                    <a:pt x="3652" y="6"/>
                  </a:lnTo>
                  <a:lnTo>
                    <a:pt x="3652" y="6"/>
                  </a:lnTo>
                  <a:lnTo>
                    <a:pt x="3652" y="3"/>
                  </a:lnTo>
                  <a:lnTo>
                    <a:pt x="3650" y="1"/>
                  </a:lnTo>
                  <a:lnTo>
                    <a:pt x="3649" y="0"/>
                  </a:lnTo>
                  <a:lnTo>
                    <a:pt x="3646" y="0"/>
                  </a:lnTo>
                  <a:lnTo>
                    <a:pt x="3644" y="0"/>
                  </a:lnTo>
                  <a:lnTo>
                    <a:pt x="3642" y="1"/>
                  </a:lnTo>
                  <a:lnTo>
                    <a:pt x="3641" y="3"/>
                  </a:lnTo>
                  <a:lnTo>
                    <a:pt x="3640" y="6"/>
                  </a:lnTo>
                  <a:lnTo>
                    <a:pt x="364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B4860AD8-CE49-58F1-A88B-EF18CD7973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3" y="1172"/>
              <a:ext cx="342" cy="90"/>
            </a:xfrm>
            <a:custGeom>
              <a:avLst/>
              <a:gdLst>
                <a:gd name="T0" fmla="*/ 9 w 1372"/>
                <a:gd name="T1" fmla="*/ 21 h 361"/>
                <a:gd name="T2" fmla="*/ 69 w 1372"/>
                <a:gd name="T3" fmla="*/ 13 h 361"/>
                <a:gd name="T4" fmla="*/ 130 w 1372"/>
                <a:gd name="T5" fmla="*/ 15 h 361"/>
                <a:gd name="T6" fmla="*/ 192 w 1372"/>
                <a:gd name="T7" fmla="*/ 22 h 361"/>
                <a:gd name="T8" fmla="*/ 252 w 1372"/>
                <a:gd name="T9" fmla="*/ 34 h 361"/>
                <a:gd name="T10" fmla="*/ 283 w 1372"/>
                <a:gd name="T11" fmla="*/ 40 h 361"/>
                <a:gd name="T12" fmla="*/ 378 w 1372"/>
                <a:gd name="T13" fmla="*/ 65 h 361"/>
                <a:gd name="T14" fmla="*/ 504 w 1372"/>
                <a:gd name="T15" fmla="*/ 99 h 361"/>
                <a:gd name="T16" fmla="*/ 711 w 1372"/>
                <a:gd name="T17" fmla="*/ 159 h 361"/>
                <a:gd name="T18" fmla="*/ 779 w 1372"/>
                <a:gd name="T19" fmla="*/ 180 h 361"/>
                <a:gd name="T20" fmla="*/ 848 w 1372"/>
                <a:gd name="T21" fmla="*/ 203 h 361"/>
                <a:gd name="T22" fmla="*/ 916 w 1372"/>
                <a:gd name="T23" fmla="*/ 227 h 361"/>
                <a:gd name="T24" fmla="*/ 1054 w 1372"/>
                <a:gd name="T25" fmla="*/ 269 h 361"/>
                <a:gd name="T26" fmla="*/ 1193 w 1372"/>
                <a:gd name="T27" fmla="*/ 309 h 361"/>
                <a:gd name="T28" fmla="*/ 1331 w 1372"/>
                <a:gd name="T29" fmla="*/ 350 h 361"/>
                <a:gd name="T30" fmla="*/ 1364 w 1372"/>
                <a:gd name="T31" fmla="*/ 361 h 361"/>
                <a:gd name="T32" fmla="*/ 1367 w 1372"/>
                <a:gd name="T33" fmla="*/ 361 h 361"/>
                <a:gd name="T34" fmla="*/ 1371 w 1372"/>
                <a:gd name="T35" fmla="*/ 358 h 361"/>
                <a:gd name="T36" fmla="*/ 1372 w 1372"/>
                <a:gd name="T37" fmla="*/ 354 h 361"/>
                <a:gd name="T38" fmla="*/ 1371 w 1372"/>
                <a:gd name="T39" fmla="*/ 350 h 361"/>
                <a:gd name="T40" fmla="*/ 1367 w 1372"/>
                <a:gd name="T41" fmla="*/ 348 h 361"/>
                <a:gd name="T42" fmla="*/ 1229 w 1372"/>
                <a:gd name="T43" fmla="*/ 305 h 361"/>
                <a:gd name="T44" fmla="*/ 1090 w 1372"/>
                <a:gd name="T45" fmla="*/ 266 h 361"/>
                <a:gd name="T46" fmla="*/ 950 w 1372"/>
                <a:gd name="T47" fmla="*/ 225 h 361"/>
                <a:gd name="T48" fmla="*/ 916 w 1372"/>
                <a:gd name="T49" fmla="*/ 213 h 361"/>
                <a:gd name="T50" fmla="*/ 812 w 1372"/>
                <a:gd name="T51" fmla="*/ 177 h 361"/>
                <a:gd name="T52" fmla="*/ 744 w 1372"/>
                <a:gd name="T53" fmla="*/ 155 h 361"/>
                <a:gd name="T54" fmla="*/ 536 w 1372"/>
                <a:gd name="T55" fmla="*/ 95 h 361"/>
                <a:gd name="T56" fmla="*/ 407 w 1372"/>
                <a:gd name="T57" fmla="*/ 58 h 361"/>
                <a:gd name="T58" fmla="*/ 279 w 1372"/>
                <a:gd name="T59" fmla="*/ 26 h 361"/>
                <a:gd name="T60" fmla="*/ 249 w 1372"/>
                <a:gd name="T61" fmla="*/ 20 h 361"/>
                <a:gd name="T62" fmla="*/ 188 w 1372"/>
                <a:gd name="T63" fmla="*/ 9 h 361"/>
                <a:gd name="T64" fmla="*/ 126 w 1372"/>
                <a:gd name="T65" fmla="*/ 1 h 361"/>
                <a:gd name="T66" fmla="*/ 64 w 1372"/>
                <a:gd name="T67" fmla="*/ 1 h 361"/>
                <a:gd name="T68" fmla="*/ 32 w 1372"/>
                <a:gd name="T69" fmla="*/ 3 h 361"/>
                <a:gd name="T70" fmla="*/ 4 w 1372"/>
                <a:gd name="T71" fmla="*/ 8 h 361"/>
                <a:gd name="T72" fmla="*/ 1 w 1372"/>
                <a:gd name="T73" fmla="*/ 11 h 361"/>
                <a:gd name="T74" fmla="*/ 0 w 1372"/>
                <a:gd name="T75" fmla="*/ 15 h 361"/>
                <a:gd name="T76" fmla="*/ 3 w 1372"/>
                <a:gd name="T77" fmla="*/ 20 h 361"/>
                <a:gd name="T78" fmla="*/ 9 w 1372"/>
                <a:gd name="T79" fmla="*/ 2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72" h="361">
                  <a:moveTo>
                    <a:pt x="9" y="21"/>
                  </a:moveTo>
                  <a:lnTo>
                    <a:pt x="9" y="21"/>
                  </a:lnTo>
                  <a:lnTo>
                    <a:pt x="39" y="15"/>
                  </a:lnTo>
                  <a:lnTo>
                    <a:pt x="69" y="13"/>
                  </a:lnTo>
                  <a:lnTo>
                    <a:pt x="100" y="13"/>
                  </a:lnTo>
                  <a:lnTo>
                    <a:pt x="130" y="15"/>
                  </a:lnTo>
                  <a:lnTo>
                    <a:pt x="162" y="17"/>
                  </a:lnTo>
                  <a:lnTo>
                    <a:pt x="192" y="22"/>
                  </a:lnTo>
                  <a:lnTo>
                    <a:pt x="222" y="27"/>
                  </a:lnTo>
                  <a:lnTo>
                    <a:pt x="252" y="34"/>
                  </a:lnTo>
                  <a:lnTo>
                    <a:pt x="252" y="34"/>
                  </a:lnTo>
                  <a:lnTo>
                    <a:pt x="283" y="40"/>
                  </a:lnTo>
                  <a:lnTo>
                    <a:pt x="316" y="48"/>
                  </a:lnTo>
                  <a:lnTo>
                    <a:pt x="378" y="65"/>
                  </a:lnTo>
                  <a:lnTo>
                    <a:pt x="504" y="99"/>
                  </a:lnTo>
                  <a:lnTo>
                    <a:pt x="504" y="99"/>
                  </a:lnTo>
                  <a:lnTo>
                    <a:pt x="642" y="138"/>
                  </a:lnTo>
                  <a:lnTo>
                    <a:pt x="711" y="159"/>
                  </a:lnTo>
                  <a:lnTo>
                    <a:pt x="779" y="180"/>
                  </a:lnTo>
                  <a:lnTo>
                    <a:pt x="779" y="180"/>
                  </a:lnTo>
                  <a:lnTo>
                    <a:pt x="814" y="191"/>
                  </a:lnTo>
                  <a:lnTo>
                    <a:pt x="848" y="203"/>
                  </a:lnTo>
                  <a:lnTo>
                    <a:pt x="916" y="227"/>
                  </a:lnTo>
                  <a:lnTo>
                    <a:pt x="916" y="227"/>
                  </a:lnTo>
                  <a:lnTo>
                    <a:pt x="985" y="248"/>
                  </a:lnTo>
                  <a:lnTo>
                    <a:pt x="1054" y="269"/>
                  </a:lnTo>
                  <a:lnTo>
                    <a:pt x="1054" y="269"/>
                  </a:lnTo>
                  <a:lnTo>
                    <a:pt x="1193" y="309"/>
                  </a:lnTo>
                  <a:lnTo>
                    <a:pt x="1262" y="329"/>
                  </a:lnTo>
                  <a:lnTo>
                    <a:pt x="1331" y="350"/>
                  </a:lnTo>
                  <a:lnTo>
                    <a:pt x="1331" y="350"/>
                  </a:lnTo>
                  <a:lnTo>
                    <a:pt x="1364" y="361"/>
                  </a:lnTo>
                  <a:lnTo>
                    <a:pt x="1364" y="361"/>
                  </a:lnTo>
                  <a:lnTo>
                    <a:pt x="1367" y="361"/>
                  </a:lnTo>
                  <a:lnTo>
                    <a:pt x="1369" y="359"/>
                  </a:lnTo>
                  <a:lnTo>
                    <a:pt x="1371" y="358"/>
                  </a:lnTo>
                  <a:lnTo>
                    <a:pt x="1372" y="356"/>
                  </a:lnTo>
                  <a:lnTo>
                    <a:pt x="1372" y="354"/>
                  </a:lnTo>
                  <a:lnTo>
                    <a:pt x="1372" y="351"/>
                  </a:lnTo>
                  <a:lnTo>
                    <a:pt x="1371" y="350"/>
                  </a:lnTo>
                  <a:lnTo>
                    <a:pt x="1367" y="348"/>
                  </a:lnTo>
                  <a:lnTo>
                    <a:pt x="1367" y="348"/>
                  </a:lnTo>
                  <a:lnTo>
                    <a:pt x="1298" y="326"/>
                  </a:lnTo>
                  <a:lnTo>
                    <a:pt x="1229" y="305"/>
                  </a:lnTo>
                  <a:lnTo>
                    <a:pt x="1090" y="266"/>
                  </a:lnTo>
                  <a:lnTo>
                    <a:pt x="1090" y="266"/>
                  </a:lnTo>
                  <a:lnTo>
                    <a:pt x="1020" y="246"/>
                  </a:lnTo>
                  <a:lnTo>
                    <a:pt x="950" y="225"/>
                  </a:lnTo>
                  <a:lnTo>
                    <a:pt x="950" y="225"/>
                  </a:lnTo>
                  <a:lnTo>
                    <a:pt x="916" y="213"/>
                  </a:lnTo>
                  <a:lnTo>
                    <a:pt x="881" y="201"/>
                  </a:lnTo>
                  <a:lnTo>
                    <a:pt x="812" y="177"/>
                  </a:lnTo>
                  <a:lnTo>
                    <a:pt x="812" y="177"/>
                  </a:lnTo>
                  <a:lnTo>
                    <a:pt x="744" y="155"/>
                  </a:lnTo>
                  <a:lnTo>
                    <a:pt x="675" y="135"/>
                  </a:lnTo>
                  <a:lnTo>
                    <a:pt x="536" y="95"/>
                  </a:lnTo>
                  <a:lnTo>
                    <a:pt x="536" y="95"/>
                  </a:lnTo>
                  <a:lnTo>
                    <a:pt x="407" y="58"/>
                  </a:lnTo>
                  <a:lnTo>
                    <a:pt x="344" y="41"/>
                  </a:lnTo>
                  <a:lnTo>
                    <a:pt x="279" y="26"/>
                  </a:lnTo>
                  <a:lnTo>
                    <a:pt x="279" y="26"/>
                  </a:lnTo>
                  <a:lnTo>
                    <a:pt x="249" y="20"/>
                  </a:lnTo>
                  <a:lnTo>
                    <a:pt x="219" y="13"/>
                  </a:lnTo>
                  <a:lnTo>
                    <a:pt x="188" y="9"/>
                  </a:lnTo>
                  <a:lnTo>
                    <a:pt x="157" y="4"/>
                  </a:lnTo>
                  <a:lnTo>
                    <a:pt x="126" y="1"/>
                  </a:lnTo>
                  <a:lnTo>
                    <a:pt x="95" y="0"/>
                  </a:lnTo>
                  <a:lnTo>
                    <a:pt x="64" y="1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9"/>
                  </a:lnTo>
                  <a:lnTo>
                    <a:pt x="1" y="11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1" y="17"/>
                  </a:lnTo>
                  <a:lnTo>
                    <a:pt x="3" y="20"/>
                  </a:lnTo>
                  <a:lnTo>
                    <a:pt x="6" y="21"/>
                  </a:lnTo>
                  <a:lnTo>
                    <a:pt x="9" y="21"/>
                  </a:lnTo>
                  <a:lnTo>
                    <a:pt x="9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7B612943-890F-F2F1-B631-9C67C138C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0" y="808"/>
              <a:ext cx="98" cy="367"/>
            </a:xfrm>
            <a:custGeom>
              <a:avLst/>
              <a:gdLst>
                <a:gd name="T0" fmla="*/ 13 w 390"/>
                <a:gd name="T1" fmla="*/ 1462 h 1469"/>
                <a:gd name="T2" fmla="*/ 21 w 390"/>
                <a:gd name="T3" fmla="*/ 1295 h 1469"/>
                <a:gd name="T4" fmla="*/ 34 w 390"/>
                <a:gd name="T5" fmla="*/ 1128 h 1469"/>
                <a:gd name="T6" fmla="*/ 42 w 390"/>
                <a:gd name="T7" fmla="*/ 1043 h 1469"/>
                <a:gd name="T8" fmla="*/ 63 w 390"/>
                <a:gd name="T9" fmla="*/ 873 h 1469"/>
                <a:gd name="T10" fmla="*/ 75 w 390"/>
                <a:gd name="T11" fmla="*/ 789 h 1469"/>
                <a:gd name="T12" fmla="*/ 102 w 390"/>
                <a:gd name="T13" fmla="*/ 627 h 1469"/>
                <a:gd name="T14" fmla="*/ 133 w 390"/>
                <a:gd name="T15" fmla="*/ 465 h 1469"/>
                <a:gd name="T16" fmla="*/ 140 w 390"/>
                <a:gd name="T17" fmla="*/ 435 h 1469"/>
                <a:gd name="T18" fmla="*/ 157 w 390"/>
                <a:gd name="T19" fmla="*/ 373 h 1469"/>
                <a:gd name="T20" fmla="*/ 176 w 390"/>
                <a:gd name="T21" fmla="*/ 314 h 1469"/>
                <a:gd name="T22" fmla="*/ 201 w 390"/>
                <a:gd name="T23" fmla="*/ 256 h 1469"/>
                <a:gd name="T24" fmla="*/ 214 w 390"/>
                <a:gd name="T25" fmla="*/ 227 h 1469"/>
                <a:gd name="T26" fmla="*/ 245 w 390"/>
                <a:gd name="T27" fmla="*/ 174 h 1469"/>
                <a:gd name="T28" fmla="*/ 281 w 390"/>
                <a:gd name="T29" fmla="*/ 124 h 1469"/>
                <a:gd name="T30" fmla="*/ 320 w 390"/>
                <a:gd name="T31" fmla="*/ 78 h 1469"/>
                <a:gd name="T32" fmla="*/ 364 w 390"/>
                <a:gd name="T33" fmla="*/ 34 h 1469"/>
                <a:gd name="T34" fmla="*/ 388 w 390"/>
                <a:gd name="T35" fmla="*/ 11 h 1469"/>
                <a:gd name="T36" fmla="*/ 389 w 390"/>
                <a:gd name="T37" fmla="*/ 9 h 1469"/>
                <a:gd name="T38" fmla="*/ 389 w 390"/>
                <a:gd name="T39" fmla="*/ 4 h 1469"/>
                <a:gd name="T40" fmla="*/ 386 w 390"/>
                <a:gd name="T41" fmla="*/ 1 h 1469"/>
                <a:gd name="T42" fmla="*/ 382 w 390"/>
                <a:gd name="T43" fmla="*/ 1 h 1469"/>
                <a:gd name="T44" fmla="*/ 379 w 390"/>
                <a:gd name="T45" fmla="*/ 2 h 1469"/>
                <a:gd name="T46" fmla="*/ 333 w 390"/>
                <a:gd name="T47" fmla="*/ 45 h 1469"/>
                <a:gd name="T48" fmla="*/ 290 w 390"/>
                <a:gd name="T49" fmla="*/ 92 h 1469"/>
                <a:gd name="T50" fmla="*/ 251 w 390"/>
                <a:gd name="T51" fmla="*/ 140 h 1469"/>
                <a:gd name="T52" fmla="*/ 218 w 390"/>
                <a:gd name="T53" fmla="*/ 193 h 1469"/>
                <a:gd name="T54" fmla="*/ 203 w 390"/>
                <a:gd name="T55" fmla="*/ 221 h 1469"/>
                <a:gd name="T56" fmla="*/ 177 w 390"/>
                <a:gd name="T57" fmla="*/ 277 h 1469"/>
                <a:gd name="T58" fmla="*/ 156 w 390"/>
                <a:gd name="T59" fmla="*/ 336 h 1469"/>
                <a:gd name="T60" fmla="*/ 137 w 390"/>
                <a:gd name="T61" fmla="*/ 395 h 1469"/>
                <a:gd name="T62" fmla="*/ 130 w 390"/>
                <a:gd name="T63" fmla="*/ 424 h 1469"/>
                <a:gd name="T64" fmla="*/ 111 w 390"/>
                <a:gd name="T65" fmla="*/ 504 h 1469"/>
                <a:gd name="T66" fmla="*/ 82 w 390"/>
                <a:gd name="T67" fmla="*/ 664 h 1469"/>
                <a:gd name="T68" fmla="*/ 69 w 390"/>
                <a:gd name="T69" fmla="*/ 744 h 1469"/>
                <a:gd name="T70" fmla="*/ 45 w 390"/>
                <a:gd name="T71" fmla="*/ 912 h 1469"/>
                <a:gd name="T72" fmla="*/ 25 w 390"/>
                <a:gd name="T73" fmla="*/ 1083 h 1469"/>
                <a:gd name="T74" fmla="*/ 18 w 390"/>
                <a:gd name="T75" fmla="*/ 1167 h 1469"/>
                <a:gd name="T76" fmla="*/ 6 w 390"/>
                <a:gd name="T77" fmla="*/ 1336 h 1469"/>
                <a:gd name="T78" fmla="*/ 2 w 390"/>
                <a:gd name="T79" fmla="*/ 1420 h 1469"/>
                <a:gd name="T80" fmla="*/ 0 w 390"/>
                <a:gd name="T81" fmla="*/ 1462 h 1469"/>
                <a:gd name="T82" fmla="*/ 3 w 390"/>
                <a:gd name="T83" fmla="*/ 1467 h 1469"/>
                <a:gd name="T84" fmla="*/ 7 w 390"/>
                <a:gd name="T85" fmla="*/ 1469 h 1469"/>
                <a:gd name="T86" fmla="*/ 11 w 390"/>
                <a:gd name="T87" fmla="*/ 1467 h 1469"/>
                <a:gd name="T88" fmla="*/ 13 w 390"/>
                <a:gd name="T89" fmla="*/ 1462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90" h="1469">
                  <a:moveTo>
                    <a:pt x="13" y="1462"/>
                  </a:moveTo>
                  <a:lnTo>
                    <a:pt x="13" y="1462"/>
                  </a:lnTo>
                  <a:lnTo>
                    <a:pt x="17" y="1378"/>
                  </a:lnTo>
                  <a:lnTo>
                    <a:pt x="21" y="1295"/>
                  </a:lnTo>
                  <a:lnTo>
                    <a:pt x="27" y="1211"/>
                  </a:lnTo>
                  <a:lnTo>
                    <a:pt x="34" y="1128"/>
                  </a:lnTo>
                  <a:lnTo>
                    <a:pt x="34" y="1128"/>
                  </a:lnTo>
                  <a:lnTo>
                    <a:pt x="42" y="1043"/>
                  </a:lnTo>
                  <a:lnTo>
                    <a:pt x="52" y="958"/>
                  </a:lnTo>
                  <a:lnTo>
                    <a:pt x="63" y="873"/>
                  </a:lnTo>
                  <a:lnTo>
                    <a:pt x="75" y="789"/>
                  </a:lnTo>
                  <a:lnTo>
                    <a:pt x="75" y="789"/>
                  </a:lnTo>
                  <a:lnTo>
                    <a:pt x="88" y="708"/>
                  </a:lnTo>
                  <a:lnTo>
                    <a:pt x="102" y="627"/>
                  </a:lnTo>
                  <a:lnTo>
                    <a:pt x="117" y="546"/>
                  </a:lnTo>
                  <a:lnTo>
                    <a:pt x="133" y="465"/>
                  </a:lnTo>
                  <a:lnTo>
                    <a:pt x="133" y="465"/>
                  </a:lnTo>
                  <a:lnTo>
                    <a:pt x="140" y="435"/>
                  </a:lnTo>
                  <a:lnTo>
                    <a:pt x="148" y="404"/>
                  </a:lnTo>
                  <a:lnTo>
                    <a:pt x="157" y="373"/>
                  </a:lnTo>
                  <a:lnTo>
                    <a:pt x="166" y="343"/>
                  </a:lnTo>
                  <a:lnTo>
                    <a:pt x="176" y="314"/>
                  </a:lnTo>
                  <a:lnTo>
                    <a:pt x="188" y="284"/>
                  </a:lnTo>
                  <a:lnTo>
                    <a:pt x="201" y="256"/>
                  </a:lnTo>
                  <a:lnTo>
                    <a:pt x="214" y="227"/>
                  </a:lnTo>
                  <a:lnTo>
                    <a:pt x="214" y="227"/>
                  </a:lnTo>
                  <a:lnTo>
                    <a:pt x="229" y="200"/>
                  </a:lnTo>
                  <a:lnTo>
                    <a:pt x="245" y="174"/>
                  </a:lnTo>
                  <a:lnTo>
                    <a:pt x="262" y="149"/>
                  </a:lnTo>
                  <a:lnTo>
                    <a:pt x="281" y="124"/>
                  </a:lnTo>
                  <a:lnTo>
                    <a:pt x="300" y="100"/>
                  </a:lnTo>
                  <a:lnTo>
                    <a:pt x="320" y="78"/>
                  </a:lnTo>
                  <a:lnTo>
                    <a:pt x="341" y="55"/>
                  </a:lnTo>
                  <a:lnTo>
                    <a:pt x="364" y="34"/>
                  </a:lnTo>
                  <a:lnTo>
                    <a:pt x="364" y="34"/>
                  </a:lnTo>
                  <a:lnTo>
                    <a:pt x="388" y="11"/>
                  </a:lnTo>
                  <a:lnTo>
                    <a:pt x="388" y="11"/>
                  </a:lnTo>
                  <a:lnTo>
                    <a:pt x="389" y="9"/>
                  </a:lnTo>
                  <a:lnTo>
                    <a:pt x="390" y="7"/>
                  </a:lnTo>
                  <a:lnTo>
                    <a:pt x="389" y="4"/>
                  </a:lnTo>
                  <a:lnTo>
                    <a:pt x="388" y="2"/>
                  </a:lnTo>
                  <a:lnTo>
                    <a:pt x="386" y="1"/>
                  </a:lnTo>
                  <a:lnTo>
                    <a:pt x="384" y="0"/>
                  </a:lnTo>
                  <a:lnTo>
                    <a:pt x="382" y="1"/>
                  </a:lnTo>
                  <a:lnTo>
                    <a:pt x="379" y="2"/>
                  </a:lnTo>
                  <a:lnTo>
                    <a:pt x="379" y="2"/>
                  </a:lnTo>
                  <a:lnTo>
                    <a:pt x="356" y="23"/>
                  </a:lnTo>
                  <a:lnTo>
                    <a:pt x="333" y="45"/>
                  </a:lnTo>
                  <a:lnTo>
                    <a:pt x="312" y="68"/>
                  </a:lnTo>
                  <a:lnTo>
                    <a:pt x="290" y="92"/>
                  </a:lnTo>
                  <a:lnTo>
                    <a:pt x="271" y="116"/>
                  </a:lnTo>
                  <a:lnTo>
                    <a:pt x="251" y="140"/>
                  </a:lnTo>
                  <a:lnTo>
                    <a:pt x="234" y="166"/>
                  </a:lnTo>
                  <a:lnTo>
                    <a:pt x="218" y="193"/>
                  </a:lnTo>
                  <a:lnTo>
                    <a:pt x="218" y="193"/>
                  </a:lnTo>
                  <a:lnTo>
                    <a:pt x="203" y="221"/>
                  </a:lnTo>
                  <a:lnTo>
                    <a:pt x="189" y="249"/>
                  </a:lnTo>
                  <a:lnTo>
                    <a:pt x="177" y="277"/>
                  </a:lnTo>
                  <a:lnTo>
                    <a:pt x="165" y="307"/>
                  </a:lnTo>
                  <a:lnTo>
                    <a:pt x="156" y="336"/>
                  </a:lnTo>
                  <a:lnTo>
                    <a:pt x="146" y="365"/>
                  </a:lnTo>
                  <a:lnTo>
                    <a:pt x="137" y="395"/>
                  </a:lnTo>
                  <a:lnTo>
                    <a:pt x="130" y="424"/>
                  </a:lnTo>
                  <a:lnTo>
                    <a:pt x="130" y="424"/>
                  </a:lnTo>
                  <a:lnTo>
                    <a:pt x="120" y="464"/>
                  </a:lnTo>
                  <a:lnTo>
                    <a:pt x="111" y="504"/>
                  </a:lnTo>
                  <a:lnTo>
                    <a:pt x="96" y="583"/>
                  </a:lnTo>
                  <a:lnTo>
                    <a:pt x="82" y="664"/>
                  </a:lnTo>
                  <a:lnTo>
                    <a:pt x="69" y="744"/>
                  </a:lnTo>
                  <a:lnTo>
                    <a:pt x="69" y="744"/>
                  </a:lnTo>
                  <a:lnTo>
                    <a:pt x="56" y="828"/>
                  </a:lnTo>
                  <a:lnTo>
                    <a:pt x="45" y="912"/>
                  </a:lnTo>
                  <a:lnTo>
                    <a:pt x="34" y="997"/>
                  </a:lnTo>
                  <a:lnTo>
                    <a:pt x="25" y="1083"/>
                  </a:lnTo>
                  <a:lnTo>
                    <a:pt x="25" y="1083"/>
                  </a:lnTo>
                  <a:lnTo>
                    <a:pt x="18" y="1167"/>
                  </a:lnTo>
                  <a:lnTo>
                    <a:pt x="11" y="1251"/>
                  </a:lnTo>
                  <a:lnTo>
                    <a:pt x="6" y="1336"/>
                  </a:lnTo>
                  <a:lnTo>
                    <a:pt x="2" y="1420"/>
                  </a:lnTo>
                  <a:lnTo>
                    <a:pt x="2" y="1420"/>
                  </a:lnTo>
                  <a:lnTo>
                    <a:pt x="0" y="1462"/>
                  </a:lnTo>
                  <a:lnTo>
                    <a:pt x="0" y="1462"/>
                  </a:lnTo>
                  <a:lnTo>
                    <a:pt x="0" y="1465"/>
                  </a:lnTo>
                  <a:lnTo>
                    <a:pt x="3" y="1467"/>
                  </a:lnTo>
                  <a:lnTo>
                    <a:pt x="4" y="1468"/>
                  </a:lnTo>
                  <a:lnTo>
                    <a:pt x="7" y="1469"/>
                  </a:lnTo>
                  <a:lnTo>
                    <a:pt x="9" y="1468"/>
                  </a:lnTo>
                  <a:lnTo>
                    <a:pt x="11" y="1467"/>
                  </a:lnTo>
                  <a:lnTo>
                    <a:pt x="12" y="1465"/>
                  </a:lnTo>
                  <a:lnTo>
                    <a:pt x="13" y="1462"/>
                  </a:lnTo>
                  <a:lnTo>
                    <a:pt x="13" y="14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A7BF22CC-3668-A07B-1A7C-96359C891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2" y="986"/>
              <a:ext cx="27" cy="277"/>
            </a:xfrm>
            <a:custGeom>
              <a:avLst/>
              <a:gdLst>
                <a:gd name="T0" fmla="*/ 12 w 107"/>
                <a:gd name="T1" fmla="*/ 1104 h 1110"/>
                <a:gd name="T2" fmla="*/ 19 w 107"/>
                <a:gd name="T3" fmla="*/ 999 h 1110"/>
                <a:gd name="T4" fmla="*/ 32 w 107"/>
                <a:gd name="T5" fmla="*/ 895 h 1110"/>
                <a:gd name="T6" fmla="*/ 39 w 107"/>
                <a:gd name="T7" fmla="*/ 842 h 1110"/>
                <a:gd name="T8" fmla="*/ 66 w 107"/>
                <a:gd name="T9" fmla="*/ 684 h 1110"/>
                <a:gd name="T10" fmla="*/ 75 w 107"/>
                <a:gd name="T11" fmla="*/ 633 h 1110"/>
                <a:gd name="T12" fmla="*/ 89 w 107"/>
                <a:gd name="T13" fmla="*/ 527 h 1110"/>
                <a:gd name="T14" fmla="*/ 93 w 107"/>
                <a:gd name="T15" fmla="*/ 474 h 1110"/>
                <a:gd name="T16" fmla="*/ 100 w 107"/>
                <a:gd name="T17" fmla="*/ 364 h 1110"/>
                <a:gd name="T18" fmla="*/ 103 w 107"/>
                <a:gd name="T19" fmla="*/ 254 h 1110"/>
                <a:gd name="T20" fmla="*/ 107 w 107"/>
                <a:gd name="T21" fmla="*/ 35 h 1110"/>
                <a:gd name="T22" fmla="*/ 107 w 107"/>
                <a:gd name="T23" fmla="*/ 6 h 1110"/>
                <a:gd name="T24" fmla="*/ 106 w 107"/>
                <a:gd name="T25" fmla="*/ 4 h 1110"/>
                <a:gd name="T26" fmla="*/ 103 w 107"/>
                <a:gd name="T27" fmla="*/ 0 h 1110"/>
                <a:gd name="T28" fmla="*/ 98 w 107"/>
                <a:gd name="T29" fmla="*/ 0 h 1110"/>
                <a:gd name="T30" fmla="*/ 94 w 107"/>
                <a:gd name="T31" fmla="*/ 4 h 1110"/>
                <a:gd name="T32" fmla="*/ 94 w 107"/>
                <a:gd name="T33" fmla="*/ 6 h 1110"/>
                <a:gd name="T34" fmla="*/ 90 w 107"/>
                <a:gd name="T35" fmla="*/ 226 h 1110"/>
                <a:gd name="T36" fmla="*/ 87 w 107"/>
                <a:gd name="T37" fmla="*/ 337 h 1110"/>
                <a:gd name="T38" fmla="*/ 85 w 107"/>
                <a:gd name="T39" fmla="*/ 392 h 1110"/>
                <a:gd name="T40" fmla="*/ 83 w 107"/>
                <a:gd name="T41" fmla="*/ 447 h 1110"/>
                <a:gd name="T42" fmla="*/ 73 w 107"/>
                <a:gd name="T43" fmla="*/ 553 h 1110"/>
                <a:gd name="T44" fmla="*/ 58 w 107"/>
                <a:gd name="T45" fmla="*/ 659 h 1110"/>
                <a:gd name="T46" fmla="*/ 39 w 107"/>
                <a:gd name="T47" fmla="*/ 763 h 1110"/>
                <a:gd name="T48" fmla="*/ 23 w 107"/>
                <a:gd name="T49" fmla="*/ 869 h 1110"/>
                <a:gd name="T50" fmla="*/ 9 w 107"/>
                <a:gd name="T51" fmla="*/ 973 h 1110"/>
                <a:gd name="T52" fmla="*/ 1 w 107"/>
                <a:gd name="T53" fmla="*/ 1077 h 1110"/>
                <a:gd name="T54" fmla="*/ 0 w 107"/>
                <a:gd name="T55" fmla="*/ 1104 h 1110"/>
                <a:gd name="T56" fmla="*/ 1 w 107"/>
                <a:gd name="T57" fmla="*/ 1106 h 1110"/>
                <a:gd name="T58" fmla="*/ 4 w 107"/>
                <a:gd name="T59" fmla="*/ 1110 h 1110"/>
                <a:gd name="T60" fmla="*/ 8 w 107"/>
                <a:gd name="T61" fmla="*/ 1110 h 1110"/>
                <a:gd name="T62" fmla="*/ 12 w 107"/>
                <a:gd name="T63" fmla="*/ 1106 h 1110"/>
                <a:gd name="T64" fmla="*/ 12 w 107"/>
                <a:gd name="T65" fmla="*/ 1104 h 1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7" h="1110">
                  <a:moveTo>
                    <a:pt x="12" y="1104"/>
                  </a:moveTo>
                  <a:lnTo>
                    <a:pt x="12" y="1104"/>
                  </a:lnTo>
                  <a:lnTo>
                    <a:pt x="15" y="1051"/>
                  </a:lnTo>
                  <a:lnTo>
                    <a:pt x="19" y="999"/>
                  </a:lnTo>
                  <a:lnTo>
                    <a:pt x="24" y="947"/>
                  </a:lnTo>
                  <a:lnTo>
                    <a:pt x="32" y="895"/>
                  </a:lnTo>
                  <a:lnTo>
                    <a:pt x="32" y="895"/>
                  </a:lnTo>
                  <a:lnTo>
                    <a:pt x="39" y="842"/>
                  </a:lnTo>
                  <a:lnTo>
                    <a:pt x="48" y="789"/>
                  </a:lnTo>
                  <a:lnTo>
                    <a:pt x="66" y="684"/>
                  </a:lnTo>
                  <a:lnTo>
                    <a:pt x="66" y="684"/>
                  </a:lnTo>
                  <a:lnTo>
                    <a:pt x="75" y="633"/>
                  </a:lnTo>
                  <a:lnTo>
                    <a:pt x="83" y="580"/>
                  </a:lnTo>
                  <a:lnTo>
                    <a:pt x="89" y="527"/>
                  </a:lnTo>
                  <a:lnTo>
                    <a:pt x="93" y="474"/>
                  </a:lnTo>
                  <a:lnTo>
                    <a:pt x="93" y="474"/>
                  </a:lnTo>
                  <a:lnTo>
                    <a:pt x="98" y="419"/>
                  </a:lnTo>
                  <a:lnTo>
                    <a:pt x="100" y="364"/>
                  </a:lnTo>
                  <a:lnTo>
                    <a:pt x="103" y="254"/>
                  </a:lnTo>
                  <a:lnTo>
                    <a:pt x="103" y="254"/>
                  </a:lnTo>
                  <a:lnTo>
                    <a:pt x="105" y="144"/>
                  </a:lnTo>
                  <a:lnTo>
                    <a:pt x="107" y="35"/>
                  </a:lnTo>
                  <a:lnTo>
                    <a:pt x="107" y="35"/>
                  </a:lnTo>
                  <a:lnTo>
                    <a:pt x="107" y="6"/>
                  </a:lnTo>
                  <a:lnTo>
                    <a:pt x="107" y="6"/>
                  </a:lnTo>
                  <a:lnTo>
                    <a:pt x="106" y="4"/>
                  </a:lnTo>
                  <a:lnTo>
                    <a:pt x="105" y="1"/>
                  </a:lnTo>
                  <a:lnTo>
                    <a:pt x="103" y="0"/>
                  </a:lnTo>
                  <a:lnTo>
                    <a:pt x="101" y="0"/>
                  </a:lnTo>
                  <a:lnTo>
                    <a:pt x="98" y="0"/>
                  </a:lnTo>
                  <a:lnTo>
                    <a:pt x="95" y="1"/>
                  </a:lnTo>
                  <a:lnTo>
                    <a:pt x="94" y="4"/>
                  </a:lnTo>
                  <a:lnTo>
                    <a:pt x="94" y="6"/>
                  </a:lnTo>
                  <a:lnTo>
                    <a:pt x="94" y="6"/>
                  </a:lnTo>
                  <a:lnTo>
                    <a:pt x="93" y="116"/>
                  </a:lnTo>
                  <a:lnTo>
                    <a:pt x="90" y="226"/>
                  </a:lnTo>
                  <a:lnTo>
                    <a:pt x="90" y="226"/>
                  </a:lnTo>
                  <a:lnTo>
                    <a:pt x="87" y="337"/>
                  </a:lnTo>
                  <a:lnTo>
                    <a:pt x="87" y="337"/>
                  </a:lnTo>
                  <a:lnTo>
                    <a:pt x="85" y="392"/>
                  </a:lnTo>
                  <a:lnTo>
                    <a:pt x="83" y="447"/>
                  </a:lnTo>
                  <a:lnTo>
                    <a:pt x="83" y="447"/>
                  </a:lnTo>
                  <a:lnTo>
                    <a:pt x="78" y="500"/>
                  </a:lnTo>
                  <a:lnTo>
                    <a:pt x="73" y="553"/>
                  </a:lnTo>
                  <a:lnTo>
                    <a:pt x="65" y="606"/>
                  </a:lnTo>
                  <a:lnTo>
                    <a:pt x="58" y="659"/>
                  </a:lnTo>
                  <a:lnTo>
                    <a:pt x="58" y="659"/>
                  </a:lnTo>
                  <a:lnTo>
                    <a:pt x="39" y="763"/>
                  </a:lnTo>
                  <a:lnTo>
                    <a:pt x="23" y="869"/>
                  </a:lnTo>
                  <a:lnTo>
                    <a:pt x="23" y="869"/>
                  </a:lnTo>
                  <a:lnTo>
                    <a:pt x="16" y="921"/>
                  </a:lnTo>
                  <a:lnTo>
                    <a:pt x="9" y="973"/>
                  </a:lnTo>
                  <a:lnTo>
                    <a:pt x="4" y="1024"/>
                  </a:lnTo>
                  <a:lnTo>
                    <a:pt x="1" y="1077"/>
                  </a:lnTo>
                  <a:lnTo>
                    <a:pt x="1" y="1077"/>
                  </a:lnTo>
                  <a:lnTo>
                    <a:pt x="0" y="1104"/>
                  </a:lnTo>
                  <a:lnTo>
                    <a:pt x="0" y="1104"/>
                  </a:lnTo>
                  <a:lnTo>
                    <a:pt x="1" y="1106"/>
                  </a:lnTo>
                  <a:lnTo>
                    <a:pt x="2" y="1109"/>
                  </a:lnTo>
                  <a:lnTo>
                    <a:pt x="4" y="1110"/>
                  </a:lnTo>
                  <a:lnTo>
                    <a:pt x="6" y="1110"/>
                  </a:lnTo>
                  <a:lnTo>
                    <a:pt x="8" y="1110"/>
                  </a:lnTo>
                  <a:lnTo>
                    <a:pt x="10" y="1109"/>
                  </a:lnTo>
                  <a:lnTo>
                    <a:pt x="12" y="1106"/>
                  </a:lnTo>
                  <a:lnTo>
                    <a:pt x="12" y="1104"/>
                  </a:lnTo>
                  <a:lnTo>
                    <a:pt x="12" y="11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97ED2B82-8D71-8D6A-8C78-81E6F14F8D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8" y="1153"/>
              <a:ext cx="78" cy="201"/>
            </a:xfrm>
            <a:custGeom>
              <a:avLst/>
              <a:gdLst>
                <a:gd name="T0" fmla="*/ 310 w 311"/>
                <a:gd name="T1" fmla="*/ 795 h 803"/>
                <a:gd name="T2" fmla="*/ 310 w 311"/>
                <a:gd name="T3" fmla="*/ 795 h 803"/>
                <a:gd name="T4" fmla="*/ 299 w 311"/>
                <a:gd name="T5" fmla="*/ 756 h 803"/>
                <a:gd name="T6" fmla="*/ 286 w 311"/>
                <a:gd name="T7" fmla="*/ 717 h 803"/>
                <a:gd name="T8" fmla="*/ 273 w 311"/>
                <a:gd name="T9" fmla="*/ 678 h 803"/>
                <a:gd name="T10" fmla="*/ 259 w 311"/>
                <a:gd name="T11" fmla="*/ 639 h 803"/>
                <a:gd name="T12" fmla="*/ 229 w 311"/>
                <a:gd name="T13" fmla="*/ 563 h 803"/>
                <a:gd name="T14" fmla="*/ 196 w 311"/>
                <a:gd name="T15" fmla="*/ 487 h 803"/>
                <a:gd name="T16" fmla="*/ 196 w 311"/>
                <a:gd name="T17" fmla="*/ 487 h 803"/>
                <a:gd name="T18" fmla="*/ 131 w 311"/>
                <a:gd name="T19" fmla="*/ 336 h 803"/>
                <a:gd name="T20" fmla="*/ 100 w 311"/>
                <a:gd name="T21" fmla="*/ 259 h 803"/>
                <a:gd name="T22" fmla="*/ 69 w 311"/>
                <a:gd name="T23" fmla="*/ 183 h 803"/>
                <a:gd name="T24" fmla="*/ 69 w 311"/>
                <a:gd name="T25" fmla="*/ 183 h 803"/>
                <a:gd name="T26" fmla="*/ 53 w 311"/>
                <a:gd name="T27" fmla="*/ 139 h 803"/>
                <a:gd name="T28" fmla="*/ 38 w 311"/>
                <a:gd name="T29" fmla="*/ 94 h 803"/>
                <a:gd name="T30" fmla="*/ 25 w 311"/>
                <a:gd name="T31" fmla="*/ 50 h 803"/>
                <a:gd name="T32" fmla="*/ 12 w 311"/>
                <a:gd name="T33" fmla="*/ 5 h 803"/>
                <a:gd name="T34" fmla="*/ 12 w 311"/>
                <a:gd name="T35" fmla="*/ 5 h 803"/>
                <a:gd name="T36" fmla="*/ 11 w 311"/>
                <a:gd name="T37" fmla="*/ 3 h 803"/>
                <a:gd name="T38" fmla="*/ 9 w 311"/>
                <a:gd name="T39" fmla="*/ 0 h 803"/>
                <a:gd name="T40" fmla="*/ 7 w 311"/>
                <a:gd name="T41" fmla="*/ 0 h 803"/>
                <a:gd name="T42" fmla="*/ 5 w 311"/>
                <a:gd name="T43" fmla="*/ 0 h 803"/>
                <a:gd name="T44" fmla="*/ 3 w 311"/>
                <a:gd name="T45" fmla="*/ 2 h 803"/>
                <a:gd name="T46" fmla="*/ 0 w 311"/>
                <a:gd name="T47" fmla="*/ 4 h 803"/>
                <a:gd name="T48" fmla="*/ 0 w 311"/>
                <a:gd name="T49" fmla="*/ 6 h 803"/>
                <a:gd name="T50" fmla="*/ 0 w 311"/>
                <a:gd name="T51" fmla="*/ 8 h 803"/>
                <a:gd name="T52" fmla="*/ 0 w 311"/>
                <a:gd name="T53" fmla="*/ 8 h 803"/>
                <a:gd name="T54" fmla="*/ 11 w 311"/>
                <a:gd name="T55" fmla="*/ 48 h 803"/>
                <a:gd name="T56" fmla="*/ 23 w 311"/>
                <a:gd name="T57" fmla="*/ 88 h 803"/>
                <a:gd name="T58" fmla="*/ 36 w 311"/>
                <a:gd name="T59" fmla="*/ 127 h 803"/>
                <a:gd name="T60" fmla="*/ 49 w 311"/>
                <a:gd name="T61" fmla="*/ 166 h 803"/>
                <a:gd name="T62" fmla="*/ 64 w 311"/>
                <a:gd name="T63" fmla="*/ 204 h 803"/>
                <a:gd name="T64" fmla="*/ 79 w 311"/>
                <a:gd name="T65" fmla="*/ 243 h 803"/>
                <a:gd name="T66" fmla="*/ 110 w 311"/>
                <a:gd name="T67" fmla="*/ 319 h 803"/>
                <a:gd name="T68" fmla="*/ 110 w 311"/>
                <a:gd name="T69" fmla="*/ 319 h 803"/>
                <a:gd name="T70" fmla="*/ 176 w 311"/>
                <a:gd name="T71" fmla="*/ 471 h 803"/>
                <a:gd name="T72" fmla="*/ 208 w 311"/>
                <a:gd name="T73" fmla="*/ 547 h 803"/>
                <a:gd name="T74" fmla="*/ 239 w 311"/>
                <a:gd name="T75" fmla="*/ 623 h 803"/>
                <a:gd name="T76" fmla="*/ 239 w 311"/>
                <a:gd name="T77" fmla="*/ 623 h 803"/>
                <a:gd name="T78" fmla="*/ 255 w 311"/>
                <a:gd name="T79" fmla="*/ 666 h 803"/>
                <a:gd name="T80" fmla="*/ 271 w 311"/>
                <a:gd name="T81" fmla="*/ 711 h 803"/>
                <a:gd name="T82" fmla="*/ 285 w 311"/>
                <a:gd name="T83" fmla="*/ 754 h 803"/>
                <a:gd name="T84" fmla="*/ 298 w 311"/>
                <a:gd name="T85" fmla="*/ 798 h 803"/>
                <a:gd name="T86" fmla="*/ 298 w 311"/>
                <a:gd name="T87" fmla="*/ 798 h 803"/>
                <a:gd name="T88" fmla="*/ 299 w 311"/>
                <a:gd name="T89" fmla="*/ 801 h 803"/>
                <a:gd name="T90" fmla="*/ 301 w 311"/>
                <a:gd name="T91" fmla="*/ 802 h 803"/>
                <a:gd name="T92" fmla="*/ 303 w 311"/>
                <a:gd name="T93" fmla="*/ 803 h 803"/>
                <a:gd name="T94" fmla="*/ 305 w 311"/>
                <a:gd name="T95" fmla="*/ 802 h 803"/>
                <a:gd name="T96" fmla="*/ 307 w 311"/>
                <a:gd name="T97" fmla="*/ 801 h 803"/>
                <a:gd name="T98" fmla="*/ 310 w 311"/>
                <a:gd name="T99" fmla="*/ 800 h 803"/>
                <a:gd name="T100" fmla="*/ 311 w 311"/>
                <a:gd name="T101" fmla="*/ 798 h 803"/>
                <a:gd name="T102" fmla="*/ 310 w 311"/>
                <a:gd name="T103" fmla="*/ 795 h 803"/>
                <a:gd name="T104" fmla="*/ 310 w 311"/>
                <a:gd name="T105" fmla="*/ 795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11" h="803">
                  <a:moveTo>
                    <a:pt x="310" y="795"/>
                  </a:moveTo>
                  <a:lnTo>
                    <a:pt x="310" y="795"/>
                  </a:lnTo>
                  <a:lnTo>
                    <a:pt x="299" y="756"/>
                  </a:lnTo>
                  <a:lnTo>
                    <a:pt x="286" y="717"/>
                  </a:lnTo>
                  <a:lnTo>
                    <a:pt x="273" y="678"/>
                  </a:lnTo>
                  <a:lnTo>
                    <a:pt x="259" y="639"/>
                  </a:lnTo>
                  <a:lnTo>
                    <a:pt x="229" y="563"/>
                  </a:lnTo>
                  <a:lnTo>
                    <a:pt x="196" y="487"/>
                  </a:lnTo>
                  <a:lnTo>
                    <a:pt x="196" y="487"/>
                  </a:lnTo>
                  <a:lnTo>
                    <a:pt x="131" y="336"/>
                  </a:lnTo>
                  <a:lnTo>
                    <a:pt x="100" y="259"/>
                  </a:lnTo>
                  <a:lnTo>
                    <a:pt x="69" y="183"/>
                  </a:lnTo>
                  <a:lnTo>
                    <a:pt x="69" y="183"/>
                  </a:lnTo>
                  <a:lnTo>
                    <a:pt x="53" y="139"/>
                  </a:lnTo>
                  <a:lnTo>
                    <a:pt x="38" y="94"/>
                  </a:lnTo>
                  <a:lnTo>
                    <a:pt x="25" y="50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1" y="3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11" y="48"/>
                  </a:lnTo>
                  <a:lnTo>
                    <a:pt x="23" y="88"/>
                  </a:lnTo>
                  <a:lnTo>
                    <a:pt x="36" y="127"/>
                  </a:lnTo>
                  <a:lnTo>
                    <a:pt x="49" y="166"/>
                  </a:lnTo>
                  <a:lnTo>
                    <a:pt x="64" y="204"/>
                  </a:lnTo>
                  <a:lnTo>
                    <a:pt x="79" y="243"/>
                  </a:lnTo>
                  <a:lnTo>
                    <a:pt x="110" y="319"/>
                  </a:lnTo>
                  <a:lnTo>
                    <a:pt x="110" y="319"/>
                  </a:lnTo>
                  <a:lnTo>
                    <a:pt x="176" y="471"/>
                  </a:lnTo>
                  <a:lnTo>
                    <a:pt x="208" y="547"/>
                  </a:lnTo>
                  <a:lnTo>
                    <a:pt x="239" y="623"/>
                  </a:lnTo>
                  <a:lnTo>
                    <a:pt x="239" y="623"/>
                  </a:lnTo>
                  <a:lnTo>
                    <a:pt x="255" y="666"/>
                  </a:lnTo>
                  <a:lnTo>
                    <a:pt x="271" y="711"/>
                  </a:lnTo>
                  <a:lnTo>
                    <a:pt x="285" y="754"/>
                  </a:lnTo>
                  <a:lnTo>
                    <a:pt x="298" y="798"/>
                  </a:lnTo>
                  <a:lnTo>
                    <a:pt x="298" y="798"/>
                  </a:lnTo>
                  <a:lnTo>
                    <a:pt x="299" y="801"/>
                  </a:lnTo>
                  <a:lnTo>
                    <a:pt x="301" y="802"/>
                  </a:lnTo>
                  <a:lnTo>
                    <a:pt x="303" y="803"/>
                  </a:lnTo>
                  <a:lnTo>
                    <a:pt x="305" y="802"/>
                  </a:lnTo>
                  <a:lnTo>
                    <a:pt x="307" y="801"/>
                  </a:lnTo>
                  <a:lnTo>
                    <a:pt x="310" y="800"/>
                  </a:lnTo>
                  <a:lnTo>
                    <a:pt x="311" y="798"/>
                  </a:lnTo>
                  <a:lnTo>
                    <a:pt x="310" y="795"/>
                  </a:lnTo>
                  <a:lnTo>
                    <a:pt x="310" y="7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3B48ACD4-063D-DCEA-C91D-7F1D795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7" y="633"/>
              <a:ext cx="887" cy="913"/>
            </a:xfrm>
            <a:custGeom>
              <a:avLst/>
              <a:gdLst>
                <a:gd name="T0" fmla="*/ 139 w 3551"/>
                <a:gd name="T1" fmla="*/ 23 h 3652"/>
                <a:gd name="T2" fmla="*/ 270 w 3551"/>
                <a:gd name="T3" fmla="*/ 13 h 3652"/>
                <a:gd name="T4" fmla="*/ 403 w 3551"/>
                <a:gd name="T5" fmla="*/ 16 h 3652"/>
                <a:gd name="T6" fmla="*/ 532 w 3551"/>
                <a:gd name="T7" fmla="*/ 41 h 3652"/>
                <a:gd name="T8" fmla="*/ 625 w 3551"/>
                <a:gd name="T9" fmla="*/ 73 h 3652"/>
                <a:gd name="T10" fmla="*/ 741 w 3551"/>
                <a:gd name="T11" fmla="*/ 129 h 3652"/>
                <a:gd name="T12" fmla="*/ 880 w 3551"/>
                <a:gd name="T13" fmla="*/ 217 h 3652"/>
                <a:gd name="T14" fmla="*/ 1035 w 3551"/>
                <a:gd name="T15" fmla="*/ 335 h 3652"/>
                <a:gd name="T16" fmla="*/ 1234 w 3551"/>
                <a:gd name="T17" fmla="*/ 506 h 3652"/>
                <a:gd name="T18" fmla="*/ 1371 w 3551"/>
                <a:gd name="T19" fmla="*/ 645 h 3652"/>
                <a:gd name="T20" fmla="*/ 1548 w 3551"/>
                <a:gd name="T21" fmla="*/ 848 h 3652"/>
                <a:gd name="T22" fmla="*/ 1626 w 3551"/>
                <a:gd name="T23" fmla="*/ 952 h 3652"/>
                <a:gd name="T24" fmla="*/ 1730 w 3551"/>
                <a:gd name="T25" fmla="*/ 1114 h 3652"/>
                <a:gd name="T26" fmla="*/ 1806 w 3551"/>
                <a:gd name="T27" fmla="*/ 1213 h 3652"/>
                <a:gd name="T28" fmla="*/ 1941 w 3551"/>
                <a:gd name="T29" fmla="*/ 1364 h 3652"/>
                <a:gd name="T30" fmla="*/ 2126 w 3551"/>
                <a:gd name="T31" fmla="*/ 1573 h 3652"/>
                <a:gd name="T32" fmla="*/ 2257 w 3551"/>
                <a:gd name="T33" fmla="*/ 1737 h 3652"/>
                <a:gd name="T34" fmla="*/ 2377 w 3551"/>
                <a:gd name="T35" fmla="*/ 1911 h 3652"/>
                <a:gd name="T36" fmla="*/ 2589 w 3551"/>
                <a:gd name="T37" fmla="*/ 2263 h 3652"/>
                <a:gd name="T38" fmla="*/ 2735 w 3551"/>
                <a:gd name="T39" fmla="*/ 2500 h 3652"/>
                <a:gd name="T40" fmla="*/ 2879 w 3551"/>
                <a:gd name="T41" fmla="*/ 2744 h 3652"/>
                <a:gd name="T42" fmla="*/ 2994 w 3551"/>
                <a:gd name="T43" fmla="*/ 2968 h 3652"/>
                <a:gd name="T44" fmla="*/ 3130 w 3551"/>
                <a:gd name="T45" fmla="*/ 3214 h 3652"/>
                <a:gd name="T46" fmla="*/ 3257 w 3551"/>
                <a:gd name="T47" fmla="*/ 3397 h 3652"/>
                <a:gd name="T48" fmla="*/ 3369 w 3551"/>
                <a:gd name="T49" fmla="*/ 3520 h 3652"/>
                <a:gd name="T50" fmla="*/ 3454 w 3551"/>
                <a:gd name="T51" fmla="*/ 3594 h 3652"/>
                <a:gd name="T52" fmla="*/ 3519 w 3551"/>
                <a:gd name="T53" fmla="*/ 3638 h 3652"/>
                <a:gd name="T54" fmla="*/ 3547 w 3551"/>
                <a:gd name="T55" fmla="*/ 3652 h 3652"/>
                <a:gd name="T56" fmla="*/ 3551 w 3551"/>
                <a:gd name="T57" fmla="*/ 3644 h 3652"/>
                <a:gd name="T58" fmla="*/ 3523 w 3551"/>
                <a:gd name="T59" fmla="*/ 3625 h 3652"/>
                <a:gd name="T60" fmla="*/ 3431 w 3551"/>
                <a:gd name="T61" fmla="*/ 3559 h 3652"/>
                <a:gd name="T62" fmla="*/ 3348 w 3551"/>
                <a:gd name="T63" fmla="*/ 3481 h 3652"/>
                <a:gd name="T64" fmla="*/ 3221 w 3551"/>
                <a:gd name="T65" fmla="*/ 3327 h 3652"/>
                <a:gd name="T66" fmla="*/ 3130 w 3551"/>
                <a:gd name="T67" fmla="*/ 3188 h 3652"/>
                <a:gd name="T68" fmla="*/ 3021 w 3551"/>
                <a:gd name="T69" fmla="*/ 2994 h 3652"/>
                <a:gd name="T70" fmla="*/ 2931 w 3551"/>
                <a:gd name="T71" fmla="*/ 2819 h 3652"/>
                <a:gd name="T72" fmla="*/ 2796 w 3551"/>
                <a:gd name="T73" fmla="*/ 2575 h 3652"/>
                <a:gd name="T74" fmla="*/ 2650 w 3551"/>
                <a:gd name="T75" fmla="*/ 2336 h 3652"/>
                <a:gd name="T76" fmla="*/ 2436 w 3551"/>
                <a:gd name="T77" fmla="*/ 1981 h 3652"/>
                <a:gd name="T78" fmla="*/ 2303 w 3551"/>
                <a:gd name="T79" fmla="*/ 1777 h 3652"/>
                <a:gd name="T80" fmla="*/ 2199 w 3551"/>
                <a:gd name="T81" fmla="*/ 1640 h 3652"/>
                <a:gd name="T82" fmla="*/ 2065 w 3551"/>
                <a:gd name="T83" fmla="*/ 1483 h 3652"/>
                <a:gd name="T84" fmla="*/ 1879 w 3551"/>
                <a:gd name="T85" fmla="*/ 1277 h 3652"/>
                <a:gd name="T86" fmla="*/ 1769 w 3551"/>
                <a:gd name="T87" fmla="*/ 1147 h 3652"/>
                <a:gd name="T88" fmla="*/ 1680 w 3551"/>
                <a:gd name="T89" fmla="*/ 1011 h 3652"/>
                <a:gd name="T90" fmla="*/ 1608 w 3551"/>
                <a:gd name="T91" fmla="*/ 904 h 3652"/>
                <a:gd name="T92" fmla="*/ 1485 w 3551"/>
                <a:gd name="T93" fmla="*/ 753 h 3652"/>
                <a:gd name="T94" fmla="*/ 1351 w 3551"/>
                <a:gd name="T95" fmla="*/ 604 h 3652"/>
                <a:gd name="T96" fmla="*/ 1208 w 3551"/>
                <a:gd name="T97" fmla="*/ 464 h 3652"/>
                <a:gd name="T98" fmla="*/ 1057 w 3551"/>
                <a:gd name="T99" fmla="*/ 337 h 3652"/>
                <a:gd name="T100" fmla="*/ 855 w 3551"/>
                <a:gd name="T101" fmla="*/ 185 h 3652"/>
                <a:gd name="T102" fmla="*/ 720 w 3551"/>
                <a:gd name="T103" fmla="*/ 105 h 3652"/>
                <a:gd name="T104" fmla="*/ 635 w 3551"/>
                <a:gd name="T105" fmla="*/ 64 h 3652"/>
                <a:gd name="T106" fmla="*/ 514 w 3551"/>
                <a:gd name="T107" fmla="*/ 24 h 3652"/>
                <a:gd name="T108" fmla="*/ 389 w 3551"/>
                <a:gd name="T109" fmla="*/ 3 h 3652"/>
                <a:gd name="T110" fmla="*/ 290 w 3551"/>
                <a:gd name="T111" fmla="*/ 0 h 3652"/>
                <a:gd name="T112" fmla="*/ 124 w 3551"/>
                <a:gd name="T113" fmla="*/ 12 h 3652"/>
                <a:gd name="T114" fmla="*/ 4 w 3551"/>
                <a:gd name="T115" fmla="*/ 30 h 3652"/>
                <a:gd name="T116" fmla="*/ 0 w 3551"/>
                <a:gd name="T117" fmla="*/ 38 h 3652"/>
                <a:gd name="T118" fmla="*/ 9 w 3551"/>
                <a:gd name="T119" fmla="*/ 43 h 3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551" h="3652">
                  <a:moveTo>
                    <a:pt x="9" y="43"/>
                  </a:moveTo>
                  <a:lnTo>
                    <a:pt x="9" y="43"/>
                  </a:lnTo>
                  <a:lnTo>
                    <a:pt x="73" y="32"/>
                  </a:lnTo>
                  <a:lnTo>
                    <a:pt x="139" y="23"/>
                  </a:lnTo>
                  <a:lnTo>
                    <a:pt x="171" y="19"/>
                  </a:lnTo>
                  <a:lnTo>
                    <a:pt x="205" y="16"/>
                  </a:lnTo>
                  <a:lnTo>
                    <a:pt x="238" y="14"/>
                  </a:lnTo>
                  <a:lnTo>
                    <a:pt x="270" y="13"/>
                  </a:lnTo>
                  <a:lnTo>
                    <a:pt x="304" y="12"/>
                  </a:lnTo>
                  <a:lnTo>
                    <a:pt x="337" y="12"/>
                  </a:lnTo>
                  <a:lnTo>
                    <a:pt x="371" y="14"/>
                  </a:lnTo>
                  <a:lnTo>
                    <a:pt x="403" y="16"/>
                  </a:lnTo>
                  <a:lnTo>
                    <a:pt x="435" y="20"/>
                  </a:lnTo>
                  <a:lnTo>
                    <a:pt x="469" y="26"/>
                  </a:lnTo>
                  <a:lnTo>
                    <a:pt x="501" y="32"/>
                  </a:lnTo>
                  <a:lnTo>
                    <a:pt x="532" y="41"/>
                  </a:lnTo>
                  <a:lnTo>
                    <a:pt x="532" y="41"/>
                  </a:lnTo>
                  <a:lnTo>
                    <a:pt x="563" y="51"/>
                  </a:lnTo>
                  <a:lnTo>
                    <a:pt x="595" y="61"/>
                  </a:lnTo>
                  <a:lnTo>
                    <a:pt x="625" y="73"/>
                  </a:lnTo>
                  <a:lnTo>
                    <a:pt x="654" y="86"/>
                  </a:lnTo>
                  <a:lnTo>
                    <a:pt x="684" y="99"/>
                  </a:lnTo>
                  <a:lnTo>
                    <a:pt x="713" y="114"/>
                  </a:lnTo>
                  <a:lnTo>
                    <a:pt x="741" y="129"/>
                  </a:lnTo>
                  <a:lnTo>
                    <a:pt x="770" y="147"/>
                  </a:lnTo>
                  <a:lnTo>
                    <a:pt x="798" y="163"/>
                  </a:lnTo>
                  <a:lnTo>
                    <a:pt x="825" y="180"/>
                  </a:lnTo>
                  <a:lnTo>
                    <a:pt x="880" y="217"/>
                  </a:lnTo>
                  <a:lnTo>
                    <a:pt x="933" y="256"/>
                  </a:lnTo>
                  <a:lnTo>
                    <a:pt x="985" y="294"/>
                  </a:lnTo>
                  <a:lnTo>
                    <a:pt x="985" y="294"/>
                  </a:lnTo>
                  <a:lnTo>
                    <a:pt x="1035" y="335"/>
                  </a:lnTo>
                  <a:lnTo>
                    <a:pt x="1086" y="376"/>
                  </a:lnTo>
                  <a:lnTo>
                    <a:pt x="1137" y="419"/>
                  </a:lnTo>
                  <a:lnTo>
                    <a:pt x="1185" y="462"/>
                  </a:lnTo>
                  <a:lnTo>
                    <a:pt x="1234" y="506"/>
                  </a:lnTo>
                  <a:lnTo>
                    <a:pt x="1281" y="551"/>
                  </a:lnTo>
                  <a:lnTo>
                    <a:pt x="1326" y="598"/>
                  </a:lnTo>
                  <a:lnTo>
                    <a:pt x="1371" y="645"/>
                  </a:lnTo>
                  <a:lnTo>
                    <a:pt x="1371" y="645"/>
                  </a:lnTo>
                  <a:lnTo>
                    <a:pt x="1417" y="695"/>
                  </a:lnTo>
                  <a:lnTo>
                    <a:pt x="1461" y="746"/>
                  </a:lnTo>
                  <a:lnTo>
                    <a:pt x="1548" y="848"/>
                  </a:lnTo>
                  <a:lnTo>
                    <a:pt x="1548" y="848"/>
                  </a:lnTo>
                  <a:lnTo>
                    <a:pt x="1569" y="873"/>
                  </a:lnTo>
                  <a:lnTo>
                    <a:pt x="1589" y="899"/>
                  </a:lnTo>
                  <a:lnTo>
                    <a:pt x="1607" y="925"/>
                  </a:lnTo>
                  <a:lnTo>
                    <a:pt x="1626" y="952"/>
                  </a:lnTo>
                  <a:lnTo>
                    <a:pt x="1661" y="1006"/>
                  </a:lnTo>
                  <a:lnTo>
                    <a:pt x="1696" y="1061"/>
                  </a:lnTo>
                  <a:lnTo>
                    <a:pt x="1696" y="1061"/>
                  </a:lnTo>
                  <a:lnTo>
                    <a:pt x="1730" y="1114"/>
                  </a:lnTo>
                  <a:lnTo>
                    <a:pt x="1749" y="1139"/>
                  </a:lnTo>
                  <a:lnTo>
                    <a:pt x="1767" y="1164"/>
                  </a:lnTo>
                  <a:lnTo>
                    <a:pt x="1785" y="1189"/>
                  </a:lnTo>
                  <a:lnTo>
                    <a:pt x="1806" y="1213"/>
                  </a:lnTo>
                  <a:lnTo>
                    <a:pt x="1825" y="1238"/>
                  </a:lnTo>
                  <a:lnTo>
                    <a:pt x="1847" y="1261"/>
                  </a:lnTo>
                  <a:lnTo>
                    <a:pt x="1847" y="1261"/>
                  </a:lnTo>
                  <a:lnTo>
                    <a:pt x="1941" y="1364"/>
                  </a:lnTo>
                  <a:lnTo>
                    <a:pt x="2034" y="1468"/>
                  </a:lnTo>
                  <a:lnTo>
                    <a:pt x="2034" y="1468"/>
                  </a:lnTo>
                  <a:lnTo>
                    <a:pt x="2080" y="1520"/>
                  </a:lnTo>
                  <a:lnTo>
                    <a:pt x="2126" y="1573"/>
                  </a:lnTo>
                  <a:lnTo>
                    <a:pt x="2171" y="1627"/>
                  </a:lnTo>
                  <a:lnTo>
                    <a:pt x="2215" y="1681"/>
                  </a:lnTo>
                  <a:lnTo>
                    <a:pt x="2215" y="1681"/>
                  </a:lnTo>
                  <a:lnTo>
                    <a:pt x="2257" y="1737"/>
                  </a:lnTo>
                  <a:lnTo>
                    <a:pt x="2298" y="1793"/>
                  </a:lnTo>
                  <a:lnTo>
                    <a:pt x="2338" y="1852"/>
                  </a:lnTo>
                  <a:lnTo>
                    <a:pt x="2377" y="1911"/>
                  </a:lnTo>
                  <a:lnTo>
                    <a:pt x="2377" y="1911"/>
                  </a:lnTo>
                  <a:lnTo>
                    <a:pt x="2413" y="1969"/>
                  </a:lnTo>
                  <a:lnTo>
                    <a:pt x="2449" y="2028"/>
                  </a:lnTo>
                  <a:lnTo>
                    <a:pt x="2519" y="2145"/>
                  </a:lnTo>
                  <a:lnTo>
                    <a:pt x="2589" y="2263"/>
                  </a:lnTo>
                  <a:lnTo>
                    <a:pt x="2624" y="2322"/>
                  </a:lnTo>
                  <a:lnTo>
                    <a:pt x="2661" y="2381"/>
                  </a:lnTo>
                  <a:lnTo>
                    <a:pt x="2661" y="2381"/>
                  </a:lnTo>
                  <a:lnTo>
                    <a:pt x="2735" y="2500"/>
                  </a:lnTo>
                  <a:lnTo>
                    <a:pt x="2772" y="2561"/>
                  </a:lnTo>
                  <a:lnTo>
                    <a:pt x="2809" y="2621"/>
                  </a:lnTo>
                  <a:lnTo>
                    <a:pt x="2844" y="2683"/>
                  </a:lnTo>
                  <a:lnTo>
                    <a:pt x="2879" y="2744"/>
                  </a:lnTo>
                  <a:lnTo>
                    <a:pt x="2912" y="2807"/>
                  </a:lnTo>
                  <a:lnTo>
                    <a:pt x="2944" y="2869"/>
                  </a:lnTo>
                  <a:lnTo>
                    <a:pt x="2944" y="2869"/>
                  </a:lnTo>
                  <a:lnTo>
                    <a:pt x="2994" y="2968"/>
                  </a:lnTo>
                  <a:lnTo>
                    <a:pt x="3046" y="3067"/>
                  </a:lnTo>
                  <a:lnTo>
                    <a:pt x="3073" y="3117"/>
                  </a:lnTo>
                  <a:lnTo>
                    <a:pt x="3101" y="3165"/>
                  </a:lnTo>
                  <a:lnTo>
                    <a:pt x="3130" y="3214"/>
                  </a:lnTo>
                  <a:lnTo>
                    <a:pt x="3159" y="3261"/>
                  </a:lnTo>
                  <a:lnTo>
                    <a:pt x="3190" y="3308"/>
                  </a:lnTo>
                  <a:lnTo>
                    <a:pt x="3222" y="3353"/>
                  </a:lnTo>
                  <a:lnTo>
                    <a:pt x="3257" y="3397"/>
                  </a:lnTo>
                  <a:lnTo>
                    <a:pt x="3292" y="3440"/>
                  </a:lnTo>
                  <a:lnTo>
                    <a:pt x="3330" y="3481"/>
                  </a:lnTo>
                  <a:lnTo>
                    <a:pt x="3350" y="3501"/>
                  </a:lnTo>
                  <a:lnTo>
                    <a:pt x="3369" y="3520"/>
                  </a:lnTo>
                  <a:lnTo>
                    <a:pt x="3389" y="3540"/>
                  </a:lnTo>
                  <a:lnTo>
                    <a:pt x="3410" y="3558"/>
                  </a:lnTo>
                  <a:lnTo>
                    <a:pt x="3431" y="3576"/>
                  </a:lnTo>
                  <a:lnTo>
                    <a:pt x="3454" y="3594"/>
                  </a:lnTo>
                  <a:lnTo>
                    <a:pt x="3454" y="3594"/>
                  </a:lnTo>
                  <a:lnTo>
                    <a:pt x="3476" y="3609"/>
                  </a:lnTo>
                  <a:lnTo>
                    <a:pt x="3497" y="3624"/>
                  </a:lnTo>
                  <a:lnTo>
                    <a:pt x="3519" y="3638"/>
                  </a:lnTo>
                  <a:lnTo>
                    <a:pt x="3541" y="3651"/>
                  </a:lnTo>
                  <a:lnTo>
                    <a:pt x="3541" y="3651"/>
                  </a:lnTo>
                  <a:lnTo>
                    <a:pt x="3543" y="3652"/>
                  </a:lnTo>
                  <a:lnTo>
                    <a:pt x="3547" y="3652"/>
                  </a:lnTo>
                  <a:lnTo>
                    <a:pt x="3549" y="3651"/>
                  </a:lnTo>
                  <a:lnTo>
                    <a:pt x="3550" y="3649"/>
                  </a:lnTo>
                  <a:lnTo>
                    <a:pt x="3551" y="3646"/>
                  </a:lnTo>
                  <a:lnTo>
                    <a:pt x="3551" y="3644"/>
                  </a:lnTo>
                  <a:lnTo>
                    <a:pt x="3550" y="3642"/>
                  </a:lnTo>
                  <a:lnTo>
                    <a:pt x="3548" y="3640"/>
                  </a:lnTo>
                  <a:lnTo>
                    <a:pt x="3548" y="3640"/>
                  </a:lnTo>
                  <a:lnTo>
                    <a:pt x="3523" y="3625"/>
                  </a:lnTo>
                  <a:lnTo>
                    <a:pt x="3499" y="3610"/>
                  </a:lnTo>
                  <a:lnTo>
                    <a:pt x="3477" y="3594"/>
                  </a:lnTo>
                  <a:lnTo>
                    <a:pt x="3453" y="3576"/>
                  </a:lnTo>
                  <a:lnTo>
                    <a:pt x="3431" y="3559"/>
                  </a:lnTo>
                  <a:lnTo>
                    <a:pt x="3410" y="3540"/>
                  </a:lnTo>
                  <a:lnTo>
                    <a:pt x="3388" y="3521"/>
                  </a:lnTo>
                  <a:lnTo>
                    <a:pt x="3368" y="3501"/>
                  </a:lnTo>
                  <a:lnTo>
                    <a:pt x="3348" y="3481"/>
                  </a:lnTo>
                  <a:lnTo>
                    <a:pt x="3329" y="3460"/>
                  </a:lnTo>
                  <a:lnTo>
                    <a:pt x="3291" y="3418"/>
                  </a:lnTo>
                  <a:lnTo>
                    <a:pt x="3256" y="3372"/>
                  </a:lnTo>
                  <a:lnTo>
                    <a:pt x="3221" y="3327"/>
                  </a:lnTo>
                  <a:lnTo>
                    <a:pt x="3221" y="3327"/>
                  </a:lnTo>
                  <a:lnTo>
                    <a:pt x="3189" y="3282"/>
                  </a:lnTo>
                  <a:lnTo>
                    <a:pt x="3159" y="3235"/>
                  </a:lnTo>
                  <a:lnTo>
                    <a:pt x="3130" y="3188"/>
                  </a:lnTo>
                  <a:lnTo>
                    <a:pt x="3101" y="3140"/>
                  </a:lnTo>
                  <a:lnTo>
                    <a:pt x="3074" y="3092"/>
                  </a:lnTo>
                  <a:lnTo>
                    <a:pt x="3047" y="3042"/>
                  </a:lnTo>
                  <a:lnTo>
                    <a:pt x="3021" y="2994"/>
                  </a:lnTo>
                  <a:lnTo>
                    <a:pt x="2996" y="2944"/>
                  </a:lnTo>
                  <a:lnTo>
                    <a:pt x="2996" y="2944"/>
                  </a:lnTo>
                  <a:lnTo>
                    <a:pt x="2964" y="2881"/>
                  </a:lnTo>
                  <a:lnTo>
                    <a:pt x="2931" y="2819"/>
                  </a:lnTo>
                  <a:lnTo>
                    <a:pt x="2898" y="2757"/>
                  </a:lnTo>
                  <a:lnTo>
                    <a:pt x="2865" y="2696"/>
                  </a:lnTo>
                  <a:lnTo>
                    <a:pt x="2830" y="2635"/>
                  </a:lnTo>
                  <a:lnTo>
                    <a:pt x="2796" y="2575"/>
                  </a:lnTo>
                  <a:lnTo>
                    <a:pt x="2759" y="2514"/>
                  </a:lnTo>
                  <a:lnTo>
                    <a:pt x="2722" y="2455"/>
                  </a:lnTo>
                  <a:lnTo>
                    <a:pt x="2722" y="2455"/>
                  </a:lnTo>
                  <a:lnTo>
                    <a:pt x="2650" y="2336"/>
                  </a:lnTo>
                  <a:lnTo>
                    <a:pt x="2579" y="2218"/>
                  </a:lnTo>
                  <a:lnTo>
                    <a:pt x="2508" y="2100"/>
                  </a:lnTo>
                  <a:lnTo>
                    <a:pt x="2436" y="1981"/>
                  </a:lnTo>
                  <a:lnTo>
                    <a:pt x="2436" y="1981"/>
                  </a:lnTo>
                  <a:lnTo>
                    <a:pt x="2399" y="1922"/>
                  </a:lnTo>
                  <a:lnTo>
                    <a:pt x="2362" y="1864"/>
                  </a:lnTo>
                  <a:lnTo>
                    <a:pt x="2323" y="1805"/>
                  </a:lnTo>
                  <a:lnTo>
                    <a:pt x="2303" y="1777"/>
                  </a:lnTo>
                  <a:lnTo>
                    <a:pt x="2283" y="1748"/>
                  </a:lnTo>
                  <a:lnTo>
                    <a:pt x="2283" y="1748"/>
                  </a:lnTo>
                  <a:lnTo>
                    <a:pt x="2241" y="1694"/>
                  </a:lnTo>
                  <a:lnTo>
                    <a:pt x="2199" y="1640"/>
                  </a:lnTo>
                  <a:lnTo>
                    <a:pt x="2155" y="1588"/>
                  </a:lnTo>
                  <a:lnTo>
                    <a:pt x="2111" y="1536"/>
                  </a:lnTo>
                  <a:lnTo>
                    <a:pt x="2111" y="1536"/>
                  </a:lnTo>
                  <a:lnTo>
                    <a:pt x="2065" y="1483"/>
                  </a:lnTo>
                  <a:lnTo>
                    <a:pt x="2019" y="1431"/>
                  </a:lnTo>
                  <a:lnTo>
                    <a:pt x="1925" y="1327"/>
                  </a:lnTo>
                  <a:lnTo>
                    <a:pt x="1925" y="1327"/>
                  </a:lnTo>
                  <a:lnTo>
                    <a:pt x="1879" y="1277"/>
                  </a:lnTo>
                  <a:lnTo>
                    <a:pt x="1833" y="1226"/>
                  </a:lnTo>
                  <a:lnTo>
                    <a:pt x="1811" y="1200"/>
                  </a:lnTo>
                  <a:lnTo>
                    <a:pt x="1789" y="1174"/>
                  </a:lnTo>
                  <a:lnTo>
                    <a:pt x="1769" y="1147"/>
                  </a:lnTo>
                  <a:lnTo>
                    <a:pt x="1749" y="1119"/>
                  </a:lnTo>
                  <a:lnTo>
                    <a:pt x="1749" y="1119"/>
                  </a:lnTo>
                  <a:lnTo>
                    <a:pt x="1714" y="1065"/>
                  </a:lnTo>
                  <a:lnTo>
                    <a:pt x="1680" y="1011"/>
                  </a:lnTo>
                  <a:lnTo>
                    <a:pt x="1645" y="957"/>
                  </a:lnTo>
                  <a:lnTo>
                    <a:pt x="1627" y="930"/>
                  </a:lnTo>
                  <a:lnTo>
                    <a:pt x="1608" y="904"/>
                  </a:lnTo>
                  <a:lnTo>
                    <a:pt x="1608" y="904"/>
                  </a:lnTo>
                  <a:lnTo>
                    <a:pt x="1589" y="878"/>
                  </a:lnTo>
                  <a:lnTo>
                    <a:pt x="1570" y="852"/>
                  </a:lnTo>
                  <a:lnTo>
                    <a:pt x="1528" y="803"/>
                  </a:lnTo>
                  <a:lnTo>
                    <a:pt x="1485" y="753"/>
                  </a:lnTo>
                  <a:lnTo>
                    <a:pt x="1441" y="705"/>
                  </a:lnTo>
                  <a:lnTo>
                    <a:pt x="1441" y="705"/>
                  </a:lnTo>
                  <a:lnTo>
                    <a:pt x="1397" y="654"/>
                  </a:lnTo>
                  <a:lnTo>
                    <a:pt x="1351" y="604"/>
                  </a:lnTo>
                  <a:lnTo>
                    <a:pt x="1305" y="556"/>
                  </a:lnTo>
                  <a:lnTo>
                    <a:pt x="1256" y="509"/>
                  </a:lnTo>
                  <a:lnTo>
                    <a:pt x="1256" y="509"/>
                  </a:lnTo>
                  <a:lnTo>
                    <a:pt x="1208" y="464"/>
                  </a:lnTo>
                  <a:lnTo>
                    <a:pt x="1158" y="421"/>
                  </a:lnTo>
                  <a:lnTo>
                    <a:pt x="1109" y="379"/>
                  </a:lnTo>
                  <a:lnTo>
                    <a:pt x="1057" y="337"/>
                  </a:lnTo>
                  <a:lnTo>
                    <a:pt x="1057" y="337"/>
                  </a:lnTo>
                  <a:lnTo>
                    <a:pt x="1008" y="297"/>
                  </a:lnTo>
                  <a:lnTo>
                    <a:pt x="958" y="258"/>
                  </a:lnTo>
                  <a:lnTo>
                    <a:pt x="907" y="221"/>
                  </a:lnTo>
                  <a:lnTo>
                    <a:pt x="855" y="185"/>
                  </a:lnTo>
                  <a:lnTo>
                    <a:pt x="802" y="151"/>
                  </a:lnTo>
                  <a:lnTo>
                    <a:pt x="775" y="135"/>
                  </a:lnTo>
                  <a:lnTo>
                    <a:pt x="748" y="120"/>
                  </a:lnTo>
                  <a:lnTo>
                    <a:pt x="720" y="105"/>
                  </a:lnTo>
                  <a:lnTo>
                    <a:pt x="692" y="91"/>
                  </a:lnTo>
                  <a:lnTo>
                    <a:pt x="664" y="76"/>
                  </a:lnTo>
                  <a:lnTo>
                    <a:pt x="635" y="64"/>
                  </a:lnTo>
                  <a:lnTo>
                    <a:pt x="635" y="64"/>
                  </a:lnTo>
                  <a:lnTo>
                    <a:pt x="604" y="52"/>
                  </a:lnTo>
                  <a:lnTo>
                    <a:pt x="575" y="41"/>
                  </a:lnTo>
                  <a:lnTo>
                    <a:pt x="545" y="32"/>
                  </a:lnTo>
                  <a:lnTo>
                    <a:pt x="514" y="24"/>
                  </a:lnTo>
                  <a:lnTo>
                    <a:pt x="484" y="16"/>
                  </a:lnTo>
                  <a:lnTo>
                    <a:pt x="452" y="11"/>
                  </a:lnTo>
                  <a:lnTo>
                    <a:pt x="421" y="6"/>
                  </a:lnTo>
                  <a:lnTo>
                    <a:pt x="389" y="3"/>
                  </a:lnTo>
                  <a:lnTo>
                    <a:pt x="389" y="3"/>
                  </a:lnTo>
                  <a:lnTo>
                    <a:pt x="355" y="1"/>
                  </a:lnTo>
                  <a:lnTo>
                    <a:pt x="323" y="0"/>
                  </a:lnTo>
                  <a:lnTo>
                    <a:pt x="290" y="0"/>
                  </a:lnTo>
                  <a:lnTo>
                    <a:pt x="256" y="1"/>
                  </a:lnTo>
                  <a:lnTo>
                    <a:pt x="223" y="2"/>
                  </a:lnTo>
                  <a:lnTo>
                    <a:pt x="190" y="5"/>
                  </a:lnTo>
                  <a:lnTo>
                    <a:pt x="124" y="12"/>
                  </a:lnTo>
                  <a:lnTo>
                    <a:pt x="124" y="12"/>
                  </a:lnTo>
                  <a:lnTo>
                    <a:pt x="65" y="20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2" y="31"/>
                  </a:lnTo>
                  <a:lnTo>
                    <a:pt x="1" y="33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1" y="40"/>
                  </a:lnTo>
                  <a:lnTo>
                    <a:pt x="3" y="41"/>
                  </a:lnTo>
                  <a:lnTo>
                    <a:pt x="5" y="42"/>
                  </a:lnTo>
                  <a:lnTo>
                    <a:pt x="9" y="43"/>
                  </a:lnTo>
                  <a:lnTo>
                    <a:pt x="9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8730A34D-0C2E-4118-6688-B7C26FCC71C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1" y="1544"/>
              <a:ext cx="775" cy="364"/>
            </a:xfrm>
            <a:custGeom>
              <a:avLst/>
              <a:gdLst>
                <a:gd name="T0" fmla="*/ 3074 w 3097"/>
                <a:gd name="T1" fmla="*/ 53 h 1456"/>
                <a:gd name="T2" fmla="*/ 3021 w 3097"/>
                <a:gd name="T3" fmla="*/ 155 h 1456"/>
                <a:gd name="T4" fmla="*/ 2935 w 3097"/>
                <a:gd name="T5" fmla="*/ 256 h 1456"/>
                <a:gd name="T6" fmla="*/ 2801 w 3097"/>
                <a:gd name="T7" fmla="*/ 369 h 1456"/>
                <a:gd name="T8" fmla="*/ 2620 w 3097"/>
                <a:gd name="T9" fmla="*/ 490 h 1456"/>
                <a:gd name="T10" fmla="*/ 2342 w 3097"/>
                <a:gd name="T11" fmla="*/ 674 h 1456"/>
                <a:gd name="T12" fmla="*/ 2049 w 3097"/>
                <a:gd name="T13" fmla="*/ 896 h 1456"/>
                <a:gd name="T14" fmla="*/ 1840 w 3097"/>
                <a:gd name="T15" fmla="*/ 1057 h 1456"/>
                <a:gd name="T16" fmla="*/ 1665 w 3097"/>
                <a:gd name="T17" fmla="*/ 1161 h 1456"/>
                <a:gd name="T18" fmla="*/ 1520 w 3097"/>
                <a:gd name="T19" fmla="*/ 1231 h 1456"/>
                <a:gd name="T20" fmla="*/ 1330 w 3097"/>
                <a:gd name="T21" fmla="*/ 1299 h 1456"/>
                <a:gd name="T22" fmla="*/ 1018 w 3097"/>
                <a:gd name="T23" fmla="*/ 1375 h 1456"/>
                <a:gd name="T24" fmla="*/ 675 w 3097"/>
                <a:gd name="T25" fmla="*/ 1425 h 1456"/>
                <a:gd name="T26" fmla="*/ 330 w 3097"/>
                <a:gd name="T27" fmla="*/ 1443 h 1456"/>
                <a:gd name="T28" fmla="*/ 241 w 3097"/>
                <a:gd name="T29" fmla="*/ 1447 h 1456"/>
                <a:gd name="T30" fmla="*/ 252 w 3097"/>
                <a:gd name="T31" fmla="*/ 1378 h 1456"/>
                <a:gd name="T32" fmla="*/ 288 w 3097"/>
                <a:gd name="T33" fmla="*/ 1267 h 1456"/>
                <a:gd name="T34" fmla="*/ 285 w 3097"/>
                <a:gd name="T35" fmla="*/ 1179 h 1456"/>
                <a:gd name="T36" fmla="*/ 257 w 3097"/>
                <a:gd name="T37" fmla="*/ 1095 h 1456"/>
                <a:gd name="T38" fmla="*/ 209 w 3097"/>
                <a:gd name="T39" fmla="*/ 979 h 1456"/>
                <a:gd name="T40" fmla="*/ 181 w 3097"/>
                <a:gd name="T41" fmla="*/ 853 h 1456"/>
                <a:gd name="T42" fmla="*/ 145 w 3097"/>
                <a:gd name="T43" fmla="*/ 731 h 1456"/>
                <a:gd name="T44" fmla="*/ 92 w 3097"/>
                <a:gd name="T45" fmla="*/ 631 h 1456"/>
                <a:gd name="T46" fmla="*/ 11 w 3097"/>
                <a:gd name="T47" fmla="*/ 503 h 1456"/>
                <a:gd name="T48" fmla="*/ 1 w 3097"/>
                <a:gd name="T49" fmla="*/ 506 h 1456"/>
                <a:gd name="T50" fmla="*/ 84 w 3097"/>
                <a:gd name="T51" fmla="*/ 642 h 1456"/>
                <a:gd name="T52" fmla="*/ 133 w 3097"/>
                <a:gd name="T53" fmla="*/ 735 h 1456"/>
                <a:gd name="T54" fmla="*/ 165 w 3097"/>
                <a:gd name="T55" fmla="*/ 836 h 1456"/>
                <a:gd name="T56" fmla="*/ 196 w 3097"/>
                <a:gd name="T57" fmla="*/ 982 h 1456"/>
                <a:gd name="T58" fmla="*/ 231 w 3097"/>
                <a:gd name="T59" fmla="*/ 1069 h 1456"/>
                <a:gd name="T60" fmla="*/ 277 w 3097"/>
                <a:gd name="T61" fmla="*/ 1206 h 1456"/>
                <a:gd name="T62" fmla="*/ 277 w 3097"/>
                <a:gd name="T63" fmla="*/ 1253 h 1456"/>
                <a:gd name="T64" fmla="*/ 249 w 3097"/>
                <a:gd name="T65" fmla="*/ 1349 h 1456"/>
                <a:gd name="T66" fmla="*/ 228 w 3097"/>
                <a:gd name="T67" fmla="*/ 1435 h 1456"/>
                <a:gd name="T68" fmla="*/ 233 w 3097"/>
                <a:gd name="T69" fmla="*/ 1453 h 1456"/>
                <a:gd name="T70" fmla="*/ 368 w 3097"/>
                <a:gd name="T71" fmla="*/ 1455 h 1456"/>
                <a:gd name="T72" fmla="*/ 767 w 3097"/>
                <a:gd name="T73" fmla="*/ 1427 h 1456"/>
                <a:gd name="T74" fmla="*/ 1102 w 3097"/>
                <a:gd name="T75" fmla="*/ 1372 h 1456"/>
                <a:gd name="T76" fmla="*/ 1375 w 3097"/>
                <a:gd name="T77" fmla="*/ 1299 h 1456"/>
                <a:gd name="T78" fmla="*/ 1563 w 3097"/>
                <a:gd name="T79" fmla="*/ 1225 h 1456"/>
                <a:gd name="T80" fmla="*/ 1710 w 3097"/>
                <a:gd name="T81" fmla="*/ 1153 h 1456"/>
                <a:gd name="T82" fmla="*/ 1849 w 3097"/>
                <a:gd name="T83" fmla="*/ 1067 h 1456"/>
                <a:gd name="T84" fmla="*/ 2133 w 3097"/>
                <a:gd name="T85" fmla="*/ 844 h 1456"/>
                <a:gd name="T86" fmla="*/ 2438 w 3097"/>
                <a:gd name="T87" fmla="*/ 623 h 1456"/>
                <a:gd name="T88" fmla="*/ 2711 w 3097"/>
                <a:gd name="T89" fmla="*/ 448 h 1456"/>
                <a:gd name="T90" fmla="*/ 2849 w 3097"/>
                <a:gd name="T91" fmla="*/ 348 h 1456"/>
                <a:gd name="T92" fmla="*/ 2951 w 3097"/>
                <a:gd name="T93" fmla="*/ 258 h 1456"/>
                <a:gd name="T94" fmla="*/ 3053 w 3097"/>
                <a:gd name="T95" fmla="*/ 128 h 1456"/>
                <a:gd name="T96" fmla="*/ 3087 w 3097"/>
                <a:gd name="T97" fmla="*/ 53 h 1456"/>
                <a:gd name="T98" fmla="*/ 3097 w 3097"/>
                <a:gd name="T99" fmla="*/ 6 h 1456"/>
                <a:gd name="T100" fmla="*/ 3088 w 3097"/>
                <a:gd name="T101" fmla="*/ 0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097" h="1456">
                  <a:moveTo>
                    <a:pt x="3085" y="5"/>
                  </a:moveTo>
                  <a:lnTo>
                    <a:pt x="3085" y="5"/>
                  </a:lnTo>
                  <a:lnTo>
                    <a:pt x="3082" y="21"/>
                  </a:lnTo>
                  <a:lnTo>
                    <a:pt x="3078" y="37"/>
                  </a:lnTo>
                  <a:lnTo>
                    <a:pt x="3074" y="53"/>
                  </a:lnTo>
                  <a:lnTo>
                    <a:pt x="3067" y="68"/>
                  </a:lnTo>
                  <a:lnTo>
                    <a:pt x="3062" y="83"/>
                  </a:lnTo>
                  <a:lnTo>
                    <a:pt x="3054" y="98"/>
                  </a:lnTo>
                  <a:lnTo>
                    <a:pt x="3039" y="127"/>
                  </a:lnTo>
                  <a:lnTo>
                    <a:pt x="3021" y="155"/>
                  </a:lnTo>
                  <a:lnTo>
                    <a:pt x="3001" y="182"/>
                  </a:lnTo>
                  <a:lnTo>
                    <a:pt x="2981" y="206"/>
                  </a:lnTo>
                  <a:lnTo>
                    <a:pt x="2959" y="231"/>
                  </a:lnTo>
                  <a:lnTo>
                    <a:pt x="2959" y="231"/>
                  </a:lnTo>
                  <a:lnTo>
                    <a:pt x="2935" y="256"/>
                  </a:lnTo>
                  <a:lnTo>
                    <a:pt x="2910" y="280"/>
                  </a:lnTo>
                  <a:lnTo>
                    <a:pt x="2883" y="304"/>
                  </a:lnTo>
                  <a:lnTo>
                    <a:pt x="2857" y="326"/>
                  </a:lnTo>
                  <a:lnTo>
                    <a:pt x="2829" y="348"/>
                  </a:lnTo>
                  <a:lnTo>
                    <a:pt x="2801" y="369"/>
                  </a:lnTo>
                  <a:lnTo>
                    <a:pt x="2773" y="390"/>
                  </a:lnTo>
                  <a:lnTo>
                    <a:pt x="2745" y="409"/>
                  </a:lnTo>
                  <a:lnTo>
                    <a:pt x="2745" y="409"/>
                  </a:lnTo>
                  <a:lnTo>
                    <a:pt x="2683" y="450"/>
                  </a:lnTo>
                  <a:lnTo>
                    <a:pt x="2620" y="490"/>
                  </a:lnTo>
                  <a:lnTo>
                    <a:pt x="2558" y="529"/>
                  </a:lnTo>
                  <a:lnTo>
                    <a:pt x="2495" y="569"/>
                  </a:lnTo>
                  <a:lnTo>
                    <a:pt x="2495" y="569"/>
                  </a:lnTo>
                  <a:lnTo>
                    <a:pt x="2417" y="621"/>
                  </a:lnTo>
                  <a:lnTo>
                    <a:pt x="2342" y="674"/>
                  </a:lnTo>
                  <a:lnTo>
                    <a:pt x="2267" y="728"/>
                  </a:lnTo>
                  <a:lnTo>
                    <a:pt x="2192" y="783"/>
                  </a:lnTo>
                  <a:lnTo>
                    <a:pt x="2192" y="783"/>
                  </a:lnTo>
                  <a:lnTo>
                    <a:pt x="2120" y="839"/>
                  </a:lnTo>
                  <a:lnTo>
                    <a:pt x="2049" y="896"/>
                  </a:lnTo>
                  <a:lnTo>
                    <a:pt x="1977" y="953"/>
                  </a:lnTo>
                  <a:lnTo>
                    <a:pt x="1906" y="1009"/>
                  </a:lnTo>
                  <a:lnTo>
                    <a:pt x="1906" y="1009"/>
                  </a:lnTo>
                  <a:lnTo>
                    <a:pt x="1872" y="1033"/>
                  </a:lnTo>
                  <a:lnTo>
                    <a:pt x="1840" y="1057"/>
                  </a:lnTo>
                  <a:lnTo>
                    <a:pt x="1806" y="1079"/>
                  </a:lnTo>
                  <a:lnTo>
                    <a:pt x="1771" y="1101"/>
                  </a:lnTo>
                  <a:lnTo>
                    <a:pt x="1737" y="1122"/>
                  </a:lnTo>
                  <a:lnTo>
                    <a:pt x="1702" y="1142"/>
                  </a:lnTo>
                  <a:lnTo>
                    <a:pt x="1665" y="1161"/>
                  </a:lnTo>
                  <a:lnTo>
                    <a:pt x="1630" y="1180"/>
                  </a:lnTo>
                  <a:lnTo>
                    <a:pt x="1630" y="1180"/>
                  </a:lnTo>
                  <a:lnTo>
                    <a:pt x="1593" y="1197"/>
                  </a:lnTo>
                  <a:lnTo>
                    <a:pt x="1557" y="1214"/>
                  </a:lnTo>
                  <a:lnTo>
                    <a:pt x="1520" y="1231"/>
                  </a:lnTo>
                  <a:lnTo>
                    <a:pt x="1482" y="1246"/>
                  </a:lnTo>
                  <a:lnTo>
                    <a:pt x="1445" y="1260"/>
                  </a:lnTo>
                  <a:lnTo>
                    <a:pt x="1407" y="1274"/>
                  </a:lnTo>
                  <a:lnTo>
                    <a:pt x="1369" y="1287"/>
                  </a:lnTo>
                  <a:lnTo>
                    <a:pt x="1330" y="1299"/>
                  </a:lnTo>
                  <a:lnTo>
                    <a:pt x="1292" y="1310"/>
                  </a:lnTo>
                  <a:lnTo>
                    <a:pt x="1253" y="1321"/>
                  </a:lnTo>
                  <a:lnTo>
                    <a:pt x="1175" y="1342"/>
                  </a:lnTo>
                  <a:lnTo>
                    <a:pt x="1097" y="1360"/>
                  </a:lnTo>
                  <a:lnTo>
                    <a:pt x="1018" y="1375"/>
                  </a:lnTo>
                  <a:lnTo>
                    <a:pt x="1018" y="1375"/>
                  </a:lnTo>
                  <a:lnTo>
                    <a:pt x="933" y="1390"/>
                  </a:lnTo>
                  <a:lnTo>
                    <a:pt x="847" y="1403"/>
                  </a:lnTo>
                  <a:lnTo>
                    <a:pt x="762" y="1415"/>
                  </a:lnTo>
                  <a:lnTo>
                    <a:pt x="675" y="1425"/>
                  </a:lnTo>
                  <a:lnTo>
                    <a:pt x="588" y="1432"/>
                  </a:lnTo>
                  <a:lnTo>
                    <a:pt x="502" y="1438"/>
                  </a:lnTo>
                  <a:lnTo>
                    <a:pt x="416" y="1442"/>
                  </a:lnTo>
                  <a:lnTo>
                    <a:pt x="330" y="1443"/>
                  </a:lnTo>
                  <a:lnTo>
                    <a:pt x="330" y="1443"/>
                  </a:lnTo>
                  <a:lnTo>
                    <a:pt x="282" y="1442"/>
                  </a:lnTo>
                  <a:lnTo>
                    <a:pt x="235" y="1441"/>
                  </a:lnTo>
                  <a:lnTo>
                    <a:pt x="235" y="1441"/>
                  </a:lnTo>
                  <a:lnTo>
                    <a:pt x="241" y="1447"/>
                  </a:lnTo>
                  <a:lnTo>
                    <a:pt x="241" y="1447"/>
                  </a:lnTo>
                  <a:lnTo>
                    <a:pt x="241" y="1436"/>
                  </a:lnTo>
                  <a:lnTo>
                    <a:pt x="242" y="1424"/>
                  </a:lnTo>
                  <a:lnTo>
                    <a:pt x="243" y="1412"/>
                  </a:lnTo>
                  <a:lnTo>
                    <a:pt x="245" y="1401"/>
                  </a:lnTo>
                  <a:lnTo>
                    <a:pt x="252" y="1378"/>
                  </a:lnTo>
                  <a:lnTo>
                    <a:pt x="259" y="1357"/>
                  </a:lnTo>
                  <a:lnTo>
                    <a:pt x="276" y="1313"/>
                  </a:lnTo>
                  <a:lnTo>
                    <a:pt x="282" y="1290"/>
                  </a:lnTo>
                  <a:lnTo>
                    <a:pt x="288" y="1267"/>
                  </a:lnTo>
                  <a:lnTo>
                    <a:pt x="288" y="1267"/>
                  </a:lnTo>
                  <a:lnTo>
                    <a:pt x="290" y="1256"/>
                  </a:lnTo>
                  <a:lnTo>
                    <a:pt x="291" y="1245"/>
                  </a:lnTo>
                  <a:lnTo>
                    <a:pt x="291" y="1223"/>
                  </a:lnTo>
                  <a:lnTo>
                    <a:pt x="289" y="1200"/>
                  </a:lnTo>
                  <a:lnTo>
                    <a:pt x="285" y="1179"/>
                  </a:lnTo>
                  <a:lnTo>
                    <a:pt x="280" y="1157"/>
                  </a:lnTo>
                  <a:lnTo>
                    <a:pt x="273" y="1136"/>
                  </a:lnTo>
                  <a:lnTo>
                    <a:pt x="266" y="1115"/>
                  </a:lnTo>
                  <a:lnTo>
                    <a:pt x="257" y="1095"/>
                  </a:lnTo>
                  <a:lnTo>
                    <a:pt x="257" y="1095"/>
                  </a:lnTo>
                  <a:lnTo>
                    <a:pt x="237" y="1049"/>
                  </a:lnTo>
                  <a:lnTo>
                    <a:pt x="227" y="1027"/>
                  </a:lnTo>
                  <a:lnTo>
                    <a:pt x="217" y="1003"/>
                  </a:lnTo>
                  <a:lnTo>
                    <a:pt x="217" y="1003"/>
                  </a:lnTo>
                  <a:lnTo>
                    <a:pt x="209" y="979"/>
                  </a:lnTo>
                  <a:lnTo>
                    <a:pt x="201" y="954"/>
                  </a:lnTo>
                  <a:lnTo>
                    <a:pt x="196" y="928"/>
                  </a:lnTo>
                  <a:lnTo>
                    <a:pt x="192" y="904"/>
                  </a:lnTo>
                  <a:lnTo>
                    <a:pt x="192" y="904"/>
                  </a:lnTo>
                  <a:lnTo>
                    <a:pt x="181" y="853"/>
                  </a:lnTo>
                  <a:lnTo>
                    <a:pt x="175" y="828"/>
                  </a:lnTo>
                  <a:lnTo>
                    <a:pt x="170" y="803"/>
                  </a:lnTo>
                  <a:lnTo>
                    <a:pt x="163" y="779"/>
                  </a:lnTo>
                  <a:lnTo>
                    <a:pt x="155" y="755"/>
                  </a:lnTo>
                  <a:lnTo>
                    <a:pt x="145" y="731"/>
                  </a:lnTo>
                  <a:lnTo>
                    <a:pt x="136" y="708"/>
                  </a:lnTo>
                  <a:lnTo>
                    <a:pt x="136" y="708"/>
                  </a:lnTo>
                  <a:lnTo>
                    <a:pt x="122" y="681"/>
                  </a:lnTo>
                  <a:lnTo>
                    <a:pt x="108" y="655"/>
                  </a:lnTo>
                  <a:lnTo>
                    <a:pt x="92" y="631"/>
                  </a:lnTo>
                  <a:lnTo>
                    <a:pt x="76" y="605"/>
                  </a:lnTo>
                  <a:lnTo>
                    <a:pt x="44" y="555"/>
                  </a:lnTo>
                  <a:lnTo>
                    <a:pt x="13" y="505"/>
                  </a:lnTo>
                  <a:lnTo>
                    <a:pt x="13" y="505"/>
                  </a:lnTo>
                  <a:lnTo>
                    <a:pt x="11" y="503"/>
                  </a:lnTo>
                  <a:lnTo>
                    <a:pt x="8" y="502"/>
                  </a:lnTo>
                  <a:lnTo>
                    <a:pt x="5" y="502"/>
                  </a:lnTo>
                  <a:lnTo>
                    <a:pt x="3" y="503"/>
                  </a:lnTo>
                  <a:lnTo>
                    <a:pt x="2" y="504"/>
                  </a:lnTo>
                  <a:lnTo>
                    <a:pt x="1" y="506"/>
                  </a:lnTo>
                  <a:lnTo>
                    <a:pt x="0" y="509"/>
                  </a:lnTo>
                  <a:lnTo>
                    <a:pt x="1" y="512"/>
                  </a:lnTo>
                  <a:lnTo>
                    <a:pt x="1" y="512"/>
                  </a:lnTo>
                  <a:lnTo>
                    <a:pt x="57" y="598"/>
                  </a:lnTo>
                  <a:lnTo>
                    <a:pt x="84" y="642"/>
                  </a:lnTo>
                  <a:lnTo>
                    <a:pt x="98" y="664"/>
                  </a:lnTo>
                  <a:lnTo>
                    <a:pt x="110" y="687"/>
                  </a:lnTo>
                  <a:lnTo>
                    <a:pt x="110" y="687"/>
                  </a:lnTo>
                  <a:lnTo>
                    <a:pt x="123" y="711"/>
                  </a:lnTo>
                  <a:lnTo>
                    <a:pt x="133" y="735"/>
                  </a:lnTo>
                  <a:lnTo>
                    <a:pt x="144" y="760"/>
                  </a:lnTo>
                  <a:lnTo>
                    <a:pt x="153" y="786"/>
                  </a:lnTo>
                  <a:lnTo>
                    <a:pt x="153" y="786"/>
                  </a:lnTo>
                  <a:lnTo>
                    <a:pt x="159" y="811"/>
                  </a:lnTo>
                  <a:lnTo>
                    <a:pt x="165" y="836"/>
                  </a:lnTo>
                  <a:lnTo>
                    <a:pt x="174" y="885"/>
                  </a:lnTo>
                  <a:lnTo>
                    <a:pt x="174" y="885"/>
                  </a:lnTo>
                  <a:lnTo>
                    <a:pt x="183" y="934"/>
                  </a:lnTo>
                  <a:lnTo>
                    <a:pt x="188" y="959"/>
                  </a:lnTo>
                  <a:lnTo>
                    <a:pt x="196" y="982"/>
                  </a:lnTo>
                  <a:lnTo>
                    <a:pt x="196" y="982"/>
                  </a:lnTo>
                  <a:lnTo>
                    <a:pt x="203" y="1004"/>
                  </a:lnTo>
                  <a:lnTo>
                    <a:pt x="212" y="1026"/>
                  </a:lnTo>
                  <a:lnTo>
                    <a:pt x="231" y="1069"/>
                  </a:lnTo>
                  <a:lnTo>
                    <a:pt x="231" y="1069"/>
                  </a:lnTo>
                  <a:lnTo>
                    <a:pt x="251" y="1112"/>
                  </a:lnTo>
                  <a:lnTo>
                    <a:pt x="259" y="1135"/>
                  </a:lnTo>
                  <a:lnTo>
                    <a:pt x="267" y="1158"/>
                  </a:lnTo>
                  <a:lnTo>
                    <a:pt x="272" y="1182"/>
                  </a:lnTo>
                  <a:lnTo>
                    <a:pt x="277" y="1206"/>
                  </a:lnTo>
                  <a:lnTo>
                    <a:pt x="278" y="1218"/>
                  </a:lnTo>
                  <a:lnTo>
                    <a:pt x="278" y="1229"/>
                  </a:lnTo>
                  <a:lnTo>
                    <a:pt x="278" y="1241"/>
                  </a:lnTo>
                  <a:lnTo>
                    <a:pt x="277" y="1253"/>
                  </a:lnTo>
                  <a:lnTo>
                    <a:pt x="277" y="1253"/>
                  </a:lnTo>
                  <a:lnTo>
                    <a:pt x="275" y="1266"/>
                  </a:lnTo>
                  <a:lnTo>
                    <a:pt x="272" y="1278"/>
                  </a:lnTo>
                  <a:lnTo>
                    <a:pt x="265" y="1302"/>
                  </a:lnTo>
                  <a:lnTo>
                    <a:pt x="257" y="1326"/>
                  </a:lnTo>
                  <a:lnTo>
                    <a:pt x="249" y="1349"/>
                  </a:lnTo>
                  <a:lnTo>
                    <a:pt x="240" y="1373"/>
                  </a:lnTo>
                  <a:lnTo>
                    <a:pt x="234" y="1398"/>
                  </a:lnTo>
                  <a:lnTo>
                    <a:pt x="230" y="1410"/>
                  </a:lnTo>
                  <a:lnTo>
                    <a:pt x="229" y="1422"/>
                  </a:lnTo>
                  <a:lnTo>
                    <a:pt x="228" y="1435"/>
                  </a:lnTo>
                  <a:lnTo>
                    <a:pt x="228" y="1447"/>
                  </a:lnTo>
                  <a:lnTo>
                    <a:pt x="228" y="1447"/>
                  </a:lnTo>
                  <a:lnTo>
                    <a:pt x="229" y="1450"/>
                  </a:lnTo>
                  <a:lnTo>
                    <a:pt x="230" y="1452"/>
                  </a:lnTo>
                  <a:lnTo>
                    <a:pt x="233" y="1453"/>
                  </a:lnTo>
                  <a:lnTo>
                    <a:pt x="235" y="1454"/>
                  </a:lnTo>
                  <a:lnTo>
                    <a:pt x="235" y="1454"/>
                  </a:lnTo>
                  <a:lnTo>
                    <a:pt x="279" y="1455"/>
                  </a:lnTo>
                  <a:lnTo>
                    <a:pt x="324" y="1456"/>
                  </a:lnTo>
                  <a:lnTo>
                    <a:pt x="368" y="1455"/>
                  </a:lnTo>
                  <a:lnTo>
                    <a:pt x="412" y="1455"/>
                  </a:lnTo>
                  <a:lnTo>
                    <a:pt x="501" y="1451"/>
                  </a:lnTo>
                  <a:lnTo>
                    <a:pt x="590" y="1445"/>
                  </a:lnTo>
                  <a:lnTo>
                    <a:pt x="679" y="1437"/>
                  </a:lnTo>
                  <a:lnTo>
                    <a:pt x="767" y="1427"/>
                  </a:lnTo>
                  <a:lnTo>
                    <a:pt x="855" y="1415"/>
                  </a:lnTo>
                  <a:lnTo>
                    <a:pt x="943" y="1401"/>
                  </a:lnTo>
                  <a:lnTo>
                    <a:pt x="943" y="1401"/>
                  </a:lnTo>
                  <a:lnTo>
                    <a:pt x="1022" y="1388"/>
                  </a:lnTo>
                  <a:lnTo>
                    <a:pt x="1102" y="1372"/>
                  </a:lnTo>
                  <a:lnTo>
                    <a:pt x="1181" y="1354"/>
                  </a:lnTo>
                  <a:lnTo>
                    <a:pt x="1258" y="1333"/>
                  </a:lnTo>
                  <a:lnTo>
                    <a:pt x="1297" y="1322"/>
                  </a:lnTo>
                  <a:lnTo>
                    <a:pt x="1336" y="1310"/>
                  </a:lnTo>
                  <a:lnTo>
                    <a:pt x="1375" y="1299"/>
                  </a:lnTo>
                  <a:lnTo>
                    <a:pt x="1412" y="1286"/>
                  </a:lnTo>
                  <a:lnTo>
                    <a:pt x="1451" y="1272"/>
                  </a:lnTo>
                  <a:lnTo>
                    <a:pt x="1489" y="1258"/>
                  </a:lnTo>
                  <a:lnTo>
                    <a:pt x="1525" y="1241"/>
                  </a:lnTo>
                  <a:lnTo>
                    <a:pt x="1563" y="1225"/>
                  </a:lnTo>
                  <a:lnTo>
                    <a:pt x="1563" y="1225"/>
                  </a:lnTo>
                  <a:lnTo>
                    <a:pt x="1600" y="1209"/>
                  </a:lnTo>
                  <a:lnTo>
                    <a:pt x="1637" y="1191"/>
                  </a:lnTo>
                  <a:lnTo>
                    <a:pt x="1673" y="1172"/>
                  </a:lnTo>
                  <a:lnTo>
                    <a:pt x="1710" y="1153"/>
                  </a:lnTo>
                  <a:lnTo>
                    <a:pt x="1745" y="1132"/>
                  </a:lnTo>
                  <a:lnTo>
                    <a:pt x="1780" y="1111"/>
                  </a:lnTo>
                  <a:lnTo>
                    <a:pt x="1814" y="1089"/>
                  </a:lnTo>
                  <a:lnTo>
                    <a:pt x="1849" y="1067"/>
                  </a:lnTo>
                  <a:lnTo>
                    <a:pt x="1849" y="1067"/>
                  </a:lnTo>
                  <a:lnTo>
                    <a:pt x="1885" y="1041"/>
                  </a:lnTo>
                  <a:lnTo>
                    <a:pt x="1921" y="1014"/>
                  </a:lnTo>
                  <a:lnTo>
                    <a:pt x="1992" y="958"/>
                  </a:lnTo>
                  <a:lnTo>
                    <a:pt x="2062" y="900"/>
                  </a:lnTo>
                  <a:lnTo>
                    <a:pt x="2133" y="844"/>
                  </a:lnTo>
                  <a:lnTo>
                    <a:pt x="2133" y="844"/>
                  </a:lnTo>
                  <a:lnTo>
                    <a:pt x="2208" y="787"/>
                  </a:lnTo>
                  <a:lnTo>
                    <a:pt x="2284" y="731"/>
                  </a:lnTo>
                  <a:lnTo>
                    <a:pt x="2360" y="676"/>
                  </a:lnTo>
                  <a:lnTo>
                    <a:pt x="2438" y="623"/>
                  </a:lnTo>
                  <a:lnTo>
                    <a:pt x="2438" y="623"/>
                  </a:lnTo>
                  <a:lnTo>
                    <a:pt x="2506" y="579"/>
                  </a:lnTo>
                  <a:lnTo>
                    <a:pt x="2574" y="534"/>
                  </a:lnTo>
                  <a:lnTo>
                    <a:pt x="2643" y="491"/>
                  </a:lnTo>
                  <a:lnTo>
                    <a:pt x="2711" y="448"/>
                  </a:lnTo>
                  <a:lnTo>
                    <a:pt x="2711" y="448"/>
                  </a:lnTo>
                  <a:lnTo>
                    <a:pt x="2768" y="409"/>
                  </a:lnTo>
                  <a:lnTo>
                    <a:pt x="2796" y="390"/>
                  </a:lnTo>
                  <a:lnTo>
                    <a:pt x="2823" y="369"/>
                  </a:lnTo>
                  <a:lnTo>
                    <a:pt x="2849" y="348"/>
                  </a:lnTo>
                  <a:lnTo>
                    <a:pt x="2876" y="326"/>
                  </a:lnTo>
                  <a:lnTo>
                    <a:pt x="2902" y="304"/>
                  </a:lnTo>
                  <a:lnTo>
                    <a:pt x="2927" y="281"/>
                  </a:lnTo>
                  <a:lnTo>
                    <a:pt x="2927" y="281"/>
                  </a:lnTo>
                  <a:lnTo>
                    <a:pt x="2951" y="258"/>
                  </a:lnTo>
                  <a:lnTo>
                    <a:pt x="2974" y="234"/>
                  </a:lnTo>
                  <a:lnTo>
                    <a:pt x="2996" y="210"/>
                  </a:lnTo>
                  <a:lnTo>
                    <a:pt x="3016" y="183"/>
                  </a:lnTo>
                  <a:lnTo>
                    <a:pt x="3036" y="156"/>
                  </a:lnTo>
                  <a:lnTo>
                    <a:pt x="3053" y="128"/>
                  </a:lnTo>
                  <a:lnTo>
                    <a:pt x="3068" y="98"/>
                  </a:lnTo>
                  <a:lnTo>
                    <a:pt x="3076" y="83"/>
                  </a:lnTo>
                  <a:lnTo>
                    <a:pt x="3081" y="68"/>
                  </a:lnTo>
                  <a:lnTo>
                    <a:pt x="3081" y="68"/>
                  </a:lnTo>
                  <a:lnTo>
                    <a:pt x="3087" y="53"/>
                  </a:lnTo>
                  <a:lnTo>
                    <a:pt x="3091" y="39"/>
                  </a:lnTo>
                  <a:lnTo>
                    <a:pt x="3095" y="24"/>
                  </a:lnTo>
                  <a:lnTo>
                    <a:pt x="3097" y="8"/>
                  </a:lnTo>
                  <a:lnTo>
                    <a:pt x="3097" y="8"/>
                  </a:lnTo>
                  <a:lnTo>
                    <a:pt x="3097" y="6"/>
                  </a:lnTo>
                  <a:lnTo>
                    <a:pt x="3096" y="4"/>
                  </a:lnTo>
                  <a:lnTo>
                    <a:pt x="3095" y="1"/>
                  </a:lnTo>
                  <a:lnTo>
                    <a:pt x="3093" y="0"/>
                  </a:lnTo>
                  <a:lnTo>
                    <a:pt x="3090" y="0"/>
                  </a:lnTo>
                  <a:lnTo>
                    <a:pt x="3088" y="0"/>
                  </a:lnTo>
                  <a:lnTo>
                    <a:pt x="3087" y="2"/>
                  </a:lnTo>
                  <a:lnTo>
                    <a:pt x="3085" y="5"/>
                  </a:lnTo>
                  <a:lnTo>
                    <a:pt x="3085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F60602EB-1357-8FE3-663B-216F0E81A0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6" y="2062"/>
              <a:ext cx="217" cy="123"/>
            </a:xfrm>
            <a:custGeom>
              <a:avLst/>
              <a:gdLst>
                <a:gd name="T0" fmla="*/ 201 w 866"/>
                <a:gd name="T1" fmla="*/ 261 h 493"/>
                <a:gd name="T2" fmla="*/ 340 w 866"/>
                <a:gd name="T3" fmla="*/ 212 h 493"/>
                <a:gd name="T4" fmla="*/ 433 w 866"/>
                <a:gd name="T5" fmla="*/ 182 h 493"/>
                <a:gd name="T6" fmla="*/ 584 w 866"/>
                <a:gd name="T7" fmla="*/ 124 h 493"/>
                <a:gd name="T8" fmla="*/ 669 w 866"/>
                <a:gd name="T9" fmla="*/ 88 h 493"/>
                <a:gd name="T10" fmla="*/ 722 w 866"/>
                <a:gd name="T11" fmla="*/ 57 h 493"/>
                <a:gd name="T12" fmla="*/ 794 w 866"/>
                <a:gd name="T13" fmla="*/ 21 h 493"/>
                <a:gd name="T14" fmla="*/ 820 w 866"/>
                <a:gd name="T15" fmla="*/ 13 h 493"/>
                <a:gd name="T16" fmla="*/ 825 w 866"/>
                <a:gd name="T17" fmla="*/ 13 h 493"/>
                <a:gd name="T18" fmla="*/ 827 w 866"/>
                <a:gd name="T19" fmla="*/ 13 h 493"/>
                <a:gd name="T20" fmla="*/ 849 w 866"/>
                <a:gd name="T21" fmla="*/ 25 h 493"/>
                <a:gd name="T22" fmla="*/ 853 w 866"/>
                <a:gd name="T23" fmla="*/ 42 h 493"/>
                <a:gd name="T24" fmla="*/ 842 w 866"/>
                <a:gd name="T25" fmla="*/ 71 h 493"/>
                <a:gd name="T26" fmla="*/ 811 w 866"/>
                <a:gd name="T27" fmla="*/ 119 h 493"/>
                <a:gd name="T28" fmla="*/ 751 w 866"/>
                <a:gd name="T29" fmla="*/ 182 h 493"/>
                <a:gd name="T30" fmla="*/ 699 w 866"/>
                <a:gd name="T31" fmla="*/ 224 h 493"/>
                <a:gd name="T32" fmla="*/ 625 w 866"/>
                <a:gd name="T33" fmla="*/ 272 h 493"/>
                <a:gd name="T34" fmla="*/ 523 w 866"/>
                <a:gd name="T35" fmla="*/ 319 h 493"/>
                <a:gd name="T36" fmla="*/ 432 w 866"/>
                <a:gd name="T37" fmla="*/ 355 h 493"/>
                <a:gd name="T38" fmla="*/ 296 w 866"/>
                <a:gd name="T39" fmla="*/ 421 h 493"/>
                <a:gd name="T40" fmla="*/ 225 w 866"/>
                <a:gd name="T41" fmla="*/ 448 h 493"/>
                <a:gd name="T42" fmla="*/ 128 w 866"/>
                <a:gd name="T43" fmla="*/ 471 h 493"/>
                <a:gd name="T44" fmla="*/ 54 w 866"/>
                <a:gd name="T45" fmla="*/ 479 h 493"/>
                <a:gd name="T46" fmla="*/ 3 w 866"/>
                <a:gd name="T47" fmla="*/ 482 h 493"/>
                <a:gd name="T48" fmla="*/ 0 w 866"/>
                <a:gd name="T49" fmla="*/ 490 h 493"/>
                <a:gd name="T50" fmla="*/ 5 w 866"/>
                <a:gd name="T51" fmla="*/ 493 h 493"/>
                <a:gd name="T52" fmla="*/ 109 w 866"/>
                <a:gd name="T53" fmla="*/ 487 h 493"/>
                <a:gd name="T54" fmla="*/ 210 w 866"/>
                <a:gd name="T55" fmla="*/ 466 h 493"/>
                <a:gd name="T56" fmla="*/ 281 w 866"/>
                <a:gd name="T57" fmla="*/ 441 h 493"/>
                <a:gd name="T58" fmla="*/ 396 w 866"/>
                <a:gd name="T59" fmla="*/ 387 h 493"/>
                <a:gd name="T60" fmla="*/ 492 w 866"/>
                <a:gd name="T61" fmla="*/ 345 h 493"/>
                <a:gd name="T62" fmla="*/ 579 w 866"/>
                <a:gd name="T63" fmla="*/ 310 h 493"/>
                <a:gd name="T64" fmla="*/ 659 w 866"/>
                <a:gd name="T65" fmla="*/ 267 h 493"/>
                <a:gd name="T66" fmla="*/ 732 w 866"/>
                <a:gd name="T67" fmla="*/ 214 h 493"/>
                <a:gd name="T68" fmla="*/ 784 w 866"/>
                <a:gd name="T69" fmla="*/ 166 h 493"/>
                <a:gd name="T70" fmla="*/ 833 w 866"/>
                <a:gd name="T71" fmla="*/ 112 h 493"/>
                <a:gd name="T72" fmla="*/ 856 w 866"/>
                <a:gd name="T73" fmla="*/ 73 h 493"/>
                <a:gd name="T74" fmla="*/ 865 w 866"/>
                <a:gd name="T75" fmla="*/ 43 h 493"/>
                <a:gd name="T76" fmla="*/ 858 w 866"/>
                <a:gd name="T77" fmla="*/ 18 h 493"/>
                <a:gd name="T78" fmla="*/ 837 w 866"/>
                <a:gd name="T79" fmla="*/ 2 h 493"/>
                <a:gd name="T80" fmla="*/ 818 w 866"/>
                <a:gd name="T81" fmla="*/ 1 h 493"/>
                <a:gd name="T82" fmla="*/ 787 w 866"/>
                <a:gd name="T83" fmla="*/ 10 h 493"/>
                <a:gd name="T84" fmla="*/ 724 w 866"/>
                <a:gd name="T85" fmla="*/ 41 h 493"/>
                <a:gd name="T86" fmla="*/ 648 w 866"/>
                <a:gd name="T87" fmla="*/ 83 h 493"/>
                <a:gd name="T88" fmla="*/ 537 w 866"/>
                <a:gd name="T89" fmla="*/ 129 h 493"/>
                <a:gd name="T90" fmla="*/ 384 w 866"/>
                <a:gd name="T91" fmla="*/ 184 h 493"/>
                <a:gd name="T92" fmla="*/ 217 w 866"/>
                <a:gd name="T93" fmla="*/ 241 h 493"/>
                <a:gd name="T94" fmla="*/ 151 w 866"/>
                <a:gd name="T95" fmla="*/ 273 h 493"/>
                <a:gd name="T96" fmla="*/ 148 w 866"/>
                <a:gd name="T97" fmla="*/ 280 h 493"/>
                <a:gd name="T98" fmla="*/ 155 w 866"/>
                <a:gd name="T99" fmla="*/ 285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66" h="493">
                  <a:moveTo>
                    <a:pt x="158" y="284"/>
                  </a:moveTo>
                  <a:lnTo>
                    <a:pt x="158" y="284"/>
                  </a:lnTo>
                  <a:lnTo>
                    <a:pt x="180" y="272"/>
                  </a:lnTo>
                  <a:lnTo>
                    <a:pt x="201" y="261"/>
                  </a:lnTo>
                  <a:lnTo>
                    <a:pt x="224" y="252"/>
                  </a:lnTo>
                  <a:lnTo>
                    <a:pt x="247" y="243"/>
                  </a:lnTo>
                  <a:lnTo>
                    <a:pt x="293" y="227"/>
                  </a:lnTo>
                  <a:lnTo>
                    <a:pt x="340" y="212"/>
                  </a:lnTo>
                  <a:lnTo>
                    <a:pt x="340" y="212"/>
                  </a:lnTo>
                  <a:lnTo>
                    <a:pt x="387" y="197"/>
                  </a:lnTo>
                  <a:lnTo>
                    <a:pt x="433" y="182"/>
                  </a:lnTo>
                  <a:lnTo>
                    <a:pt x="433" y="182"/>
                  </a:lnTo>
                  <a:lnTo>
                    <a:pt x="484" y="163"/>
                  </a:lnTo>
                  <a:lnTo>
                    <a:pt x="533" y="144"/>
                  </a:lnTo>
                  <a:lnTo>
                    <a:pt x="533" y="144"/>
                  </a:lnTo>
                  <a:lnTo>
                    <a:pt x="584" y="124"/>
                  </a:lnTo>
                  <a:lnTo>
                    <a:pt x="633" y="104"/>
                  </a:lnTo>
                  <a:lnTo>
                    <a:pt x="633" y="104"/>
                  </a:lnTo>
                  <a:lnTo>
                    <a:pt x="652" y="96"/>
                  </a:lnTo>
                  <a:lnTo>
                    <a:pt x="669" y="88"/>
                  </a:lnTo>
                  <a:lnTo>
                    <a:pt x="669" y="88"/>
                  </a:lnTo>
                  <a:lnTo>
                    <a:pt x="693" y="75"/>
                  </a:lnTo>
                  <a:lnTo>
                    <a:pt x="693" y="75"/>
                  </a:lnTo>
                  <a:lnTo>
                    <a:pt x="722" y="57"/>
                  </a:lnTo>
                  <a:lnTo>
                    <a:pt x="752" y="41"/>
                  </a:lnTo>
                  <a:lnTo>
                    <a:pt x="752" y="41"/>
                  </a:lnTo>
                  <a:lnTo>
                    <a:pt x="780" y="27"/>
                  </a:lnTo>
                  <a:lnTo>
                    <a:pt x="794" y="21"/>
                  </a:lnTo>
                  <a:lnTo>
                    <a:pt x="809" y="15"/>
                  </a:lnTo>
                  <a:lnTo>
                    <a:pt x="809" y="15"/>
                  </a:lnTo>
                  <a:lnTo>
                    <a:pt x="820" y="13"/>
                  </a:lnTo>
                  <a:lnTo>
                    <a:pt x="820" y="13"/>
                  </a:lnTo>
                  <a:lnTo>
                    <a:pt x="824" y="13"/>
                  </a:lnTo>
                  <a:lnTo>
                    <a:pt x="824" y="13"/>
                  </a:lnTo>
                  <a:lnTo>
                    <a:pt x="825" y="13"/>
                  </a:lnTo>
                  <a:lnTo>
                    <a:pt x="825" y="13"/>
                  </a:lnTo>
                  <a:lnTo>
                    <a:pt x="827" y="13"/>
                  </a:lnTo>
                  <a:lnTo>
                    <a:pt x="827" y="13"/>
                  </a:lnTo>
                  <a:lnTo>
                    <a:pt x="827" y="13"/>
                  </a:lnTo>
                  <a:lnTo>
                    <a:pt x="827" y="13"/>
                  </a:lnTo>
                  <a:lnTo>
                    <a:pt x="833" y="14"/>
                  </a:lnTo>
                  <a:lnTo>
                    <a:pt x="839" y="18"/>
                  </a:lnTo>
                  <a:lnTo>
                    <a:pt x="844" y="21"/>
                  </a:lnTo>
                  <a:lnTo>
                    <a:pt x="849" y="25"/>
                  </a:lnTo>
                  <a:lnTo>
                    <a:pt x="849" y="25"/>
                  </a:lnTo>
                  <a:lnTo>
                    <a:pt x="852" y="30"/>
                  </a:lnTo>
                  <a:lnTo>
                    <a:pt x="853" y="37"/>
                  </a:lnTo>
                  <a:lnTo>
                    <a:pt x="853" y="42"/>
                  </a:lnTo>
                  <a:lnTo>
                    <a:pt x="852" y="49"/>
                  </a:lnTo>
                  <a:lnTo>
                    <a:pt x="848" y="61"/>
                  </a:lnTo>
                  <a:lnTo>
                    <a:pt x="842" y="71"/>
                  </a:lnTo>
                  <a:lnTo>
                    <a:pt x="842" y="71"/>
                  </a:lnTo>
                  <a:lnTo>
                    <a:pt x="836" y="84"/>
                  </a:lnTo>
                  <a:lnTo>
                    <a:pt x="828" y="96"/>
                  </a:lnTo>
                  <a:lnTo>
                    <a:pt x="820" y="107"/>
                  </a:lnTo>
                  <a:lnTo>
                    <a:pt x="811" y="119"/>
                  </a:lnTo>
                  <a:lnTo>
                    <a:pt x="811" y="119"/>
                  </a:lnTo>
                  <a:lnTo>
                    <a:pt x="782" y="151"/>
                  </a:lnTo>
                  <a:lnTo>
                    <a:pt x="767" y="166"/>
                  </a:lnTo>
                  <a:lnTo>
                    <a:pt x="751" y="182"/>
                  </a:lnTo>
                  <a:lnTo>
                    <a:pt x="751" y="182"/>
                  </a:lnTo>
                  <a:lnTo>
                    <a:pt x="735" y="197"/>
                  </a:lnTo>
                  <a:lnTo>
                    <a:pt x="717" y="211"/>
                  </a:lnTo>
                  <a:lnTo>
                    <a:pt x="699" y="224"/>
                  </a:lnTo>
                  <a:lnTo>
                    <a:pt x="682" y="237"/>
                  </a:lnTo>
                  <a:lnTo>
                    <a:pt x="663" y="250"/>
                  </a:lnTo>
                  <a:lnTo>
                    <a:pt x="644" y="260"/>
                  </a:lnTo>
                  <a:lnTo>
                    <a:pt x="625" y="272"/>
                  </a:lnTo>
                  <a:lnTo>
                    <a:pt x="605" y="282"/>
                  </a:lnTo>
                  <a:lnTo>
                    <a:pt x="605" y="282"/>
                  </a:lnTo>
                  <a:lnTo>
                    <a:pt x="564" y="301"/>
                  </a:lnTo>
                  <a:lnTo>
                    <a:pt x="523" y="319"/>
                  </a:lnTo>
                  <a:lnTo>
                    <a:pt x="523" y="319"/>
                  </a:lnTo>
                  <a:lnTo>
                    <a:pt x="477" y="336"/>
                  </a:lnTo>
                  <a:lnTo>
                    <a:pt x="454" y="346"/>
                  </a:lnTo>
                  <a:lnTo>
                    <a:pt x="432" y="355"/>
                  </a:lnTo>
                  <a:lnTo>
                    <a:pt x="432" y="355"/>
                  </a:lnTo>
                  <a:lnTo>
                    <a:pt x="387" y="377"/>
                  </a:lnTo>
                  <a:lnTo>
                    <a:pt x="341" y="400"/>
                  </a:lnTo>
                  <a:lnTo>
                    <a:pt x="296" y="421"/>
                  </a:lnTo>
                  <a:lnTo>
                    <a:pt x="272" y="431"/>
                  </a:lnTo>
                  <a:lnTo>
                    <a:pt x="249" y="439"/>
                  </a:lnTo>
                  <a:lnTo>
                    <a:pt x="249" y="439"/>
                  </a:lnTo>
                  <a:lnTo>
                    <a:pt x="225" y="448"/>
                  </a:lnTo>
                  <a:lnTo>
                    <a:pt x="201" y="455"/>
                  </a:lnTo>
                  <a:lnTo>
                    <a:pt x="178" y="461"/>
                  </a:lnTo>
                  <a:lnTo>
                    <a:pt x="153" y="466"/>
                  </a:lnTo>
                  <a:lnTo>
                    <a:pt x="128" y="471"/>
                  </a:lnTo>
                  <a:lnTo>
                    <a:pt x="103" y="474"/>
                  </a:lnTo>
                  <a:lnTo>
                    <a:pt x="78" y="477"/>
                  </a:lnTo>
                  <a:lnTo>
                    <a:pt x="54" y="479"/>
                  </a:lnTo>
                  <a:lnTo>
                    <a:pt x="54" y="479"/>
                  </a:lnTo>
                  <a:lnTo>
                    <a:pt x="30" y="480"/>
                  </a:lnTo>
                  <a:lnTo>
                    <a:pt x="5" y="480"/>
                  </a:lnTo>
                  <a:lnTo>
                    <a:pt x="5" y="480"/>
                  </a:lnTo>
                  <a:lnTo>
                    <a:pt x="3" y="482"/>
                  </a:lnTo>
                  <a:lnTo>
                    <a:pt x="1" y="483"/>
                  </a:lnTo>
                  <a:lnTo>
                    <a:pt x="0" y="485"/>
                  </a:lnTo>
                  <a:lnTo>
                    <a:pt x="0" y="487"/>
                  </a:lnTo>
                  <a:lnTo>
                    <a:pt x="0" y="490"/>
                  </a:lnTo>
                  <a:lnTo>
                    <a:pt x="1" y="491"/>
                  </a:lnTo>
                  <a:lnTo>
                    <a:pt x="3" y="493"/>
                  </a:lnTo>
                  <a:lnTo>
                    <a:pt x="5" y="493"/>
                  </a:lnTo>
                  <a:lnTo>
                    <a:pt x="5" y="493"/>
                  </a:lnTo>
                  <a:lnTo>
                    <a:pt x="31" y="493"/>
                  </a:lnTo>
                  <a:lnTo>
                    <a:pt x="57" y="492"/>
                  </a:lnTo>
                  <a:lnTo>
                    <a:pt x="83" y="490"/>
                  </a:lnTo>
                  <a:lnTo>
                    <a:pt x="109" y="487"/>
                  </a:lnTo>
                  <a:lnTo>
                    <a:pt x="134" y="483"/>
                  </a:lnTo>
                  <a:lnTo>
                    <a:pt x="159" y="478"/>
                  </a:lnTo>
                  <a:lnTo>
                    <a:pt x="184" y="473"/>
                  </a:lnTo>
                  <a:lnTo>
                    <a:pt x="210" y="466"/>
                  </a:lnTo>
                  <a:lnTo>
                    <a:pt x="210" y="466"/>
                  </a:lnTo>
                  <a:lnTo>
                    <a:pt x="234" y="459"/>
                  </a:lnTo>
                  <a:lnTo>
                    <a:pt x="257" y="450"/>
                  </a:lnTo>
                  <a:lnTo>
                    <a:pt x="281" y="441"/>
                  </a:lnTo>
                  <a:lnTo>
                    <a:pt x="305" y="431"/>
                  </a:lnTo>
                  <a:lnTo>
                    <a:pt x="351" y="409"/>
                  </a:lnTo>
                  <a:lnTo>
                    <a:pt x="396" y="387"/>
                  </a:lnTo>
                  <a:lnTo>
                    <a:pt x="396" y="387"/>
                  </a:lnTo>
                  <a:lnTo>
                    <a:pt x="444" y="364"/>
                  </a:lnTo>
                  <a:lnTo>
                    <a:pt x="467" y="354"/>
                  </a:lnTo>
                  <a:lnTo>
                    <a:pt x="492" y="345"/>
                  </a:lnTo>
                  <a:lnTo>
                    <a:pt x="492" y="345"/>
                  </a:lnTo>
                  <a:lnTo>
                    <a:pt x="535" y="327"/>
                  </a:lnTo>
                  <a:lnTo>
                    <a:pt x="558" y="319"/>
                  </a:lnTo>
                  <a:lnTo>
                    <a:pt x="579" y="310"/>
                  </a:lnTo>
                  <a:lnTo>
                    <a:pt x="579" y="310"/>
                  </a:lnTo>
                  <a:lnTo>
                    <a:pt x="600" y="299"/>
                  </a:lnTo>
                  <a:lnTo>
                    <a:pt x="619" y="289"/>
                  </a:lnTo>
                  <a:lnTo>
                    <a:pt x="640" y="279"/>
                  </a:lnTo>
                  <a:lnTo>
                    <a:pt x="659" y="267"/>
                  </a:lnTo>
                  <a:lnTo>
                    <a:pt x="679" y="255"/>
                  </a:lnTo>
                  <a:lnTo>
                    <a:pt x="697" y="242"/>
                  </a:lnTo>
                  <a:lnTo>
                    <a:pt x="715" y="228"/>
                  </a:lnTo>
                  <a:lnTo>
                    <a:pt x="732" y="214"/>
                  </a:lnTo>
                  <a:lnTo>
                    <a:pt x="732" y="214"/>
                  </a:lnTo>
                  <a:lnTo>
                    <a:pt x="751" y="199"/>
                  </a:lnTo>
                  <a:lnTo>
                    <a:pt x="768" y="184"/>
                  </a:lnTo>
                  <a:lnTo>
                    <a:pt x="784" y="166"/>
                  </a:lnTo>
                  <a:lnTo>
                    <a:pt x="800" y="150"/>
                  </a:lnTo>
                  <a:lnTo>
                    <a:pt x="800" y="150"/>
                  </a:lnTo>
                  <a:lnTo>
                    <a:pt x="822" y="125"/>
                  </a:lnTo>
                  <a:lnTo>
                    <a:pt x="833" y="112"/>
                  </a:lnTo>
                  <a:lnTo>
                    <a:pt x="841" y="98"/>
                  </a:lnTo>
                  <a:lnTo>
                    <a:pt x="841" y="98"/>
                  </a:lnTo>
                  <a:lnTo>
                    <a:pt x="850" y="86"/>
                  </a:lnTo>
                  <a:lnTo>
                    <a:pt x="856" y="73"/>
                  </a:lnTo>
                  <a:lnTo>
                    <a:pt x="863" y="59"/>
                  </a:lnTo>
                  <a:lnTo>
                    <a:pt x="864" y="51"/>
                  </a:lnTo>
                  <a:lnTo>
                    <a:pt x="865" y="43"/>
                  </a:lnTo>
                  <a:lnTo>
                    <a:pt x="865" y="43"/>
                  </a:lnTo>
                  <a:lnTo>
                    <a:pt x="866" y="36"/>
                  </a:lnTo>
                  <a:lnTo>
                    <a:pt x="864" y="29"/>
                  </a:lnTo>
                  <a:lnTo>
                    <a:pt x="862" y="23"/>
                  </a:lnTo>
                  <a:lnTo>
                    <a:pt x="858" y="18"/>
                  </a:lnTo>
                  <a:lnTo>
                    <a:pt x="854" y="12"/>
                  </a:lnTo>
                  <a:lnTo>
                    <a:pt x="849" y="8"/>
                  </a:lnTo>
                  <a:lnTo>
                    <a:pt x="843" y="5"/>
                  </a:lnTo>
                  <a:lnTo>
                    <a:pt x="837" y="2"/>
                  </a:lnTo>
                  <a:lnTo>
                    <a:pt x="837" y="2"/>
                  </a:lnTo>
                  <a:lnTo>
                    <a:pt x="830" y="1"/>
                  </a:lnTo>
                  <a:lnTo>
                    <a:pt x="824" y="0"/>
                  </a:lnTo>
                  <a:lnTo>
                    <a:pt x="818" y="1"/>
                  </a:lnTo>
                  <a:lnTo>
                    <a:pt x="811" y="1"/>
                  </a:lnTo>
                  <a:lnTo>
                    <a:pt x="799" y="6"/>
                  </a:lnTo>
                  <a:lnTo>
                    <a:pt x="787" y="10"/>
                  </a:lnTo>
                  <a:lnTo>
                    <a:pt x="787" y="10"/>
                  </a:lnTo>
                  <a:lnTo>
                    <a:pt x="771" y="18"/>
                  </a:lnTo>
                  <a:lnTo>
                    <a:pt x="755" y="25"/>
                  </a:lnTo>
                  <a:lnTo>
                    <a:pt x="724" y="41"/>
                  </a:lnTo>
                  <a:lnTo>
                    <a:pt x="724" y="41"/>
                  </a:lnTo>
                  <a:lnTo>
                    <a:pt x="696" y="57"/>
                  </a:lnTo>
                  <a:lnTo>
                    <a:pt x="668" y="74"/>
                  </a:lnTo>
                  <a:lnTo>
                    <a:pt x="668" y="74"/>
                  </a:lnTo>
                  <a:lnTo>
                    <a:pt x="648" y="83"/>
                  </a:lnTo>
                  <a:lnTo>
                    <a:pt x="628" y="92"/>
                  </a:lnTo>
                  <a:lnTo>
                    <a:pt x="588" y="108"/>
                  </a:lnTo>
                  <a:lnTo>
                    <a:pt x="588" y="108"/>
                  </a:lnTo>
                  <a:lnTo>
                    <a:pt x="537" y="129"/>
                  </a:lnTo>
                  <a:lnTo>
                    <a:pt x="487" y="148"/>
                  </a:lnTo>
                  <a:lnTo>
                    <a:pt x="436" y="166"/>
                  </a:lnTo>
                  <a:lnTo>
                    <a:pt x="384" y="184"/>
                  </a:lnTo>
                  <a:lnTo>
                    <a:pt x="384" y="184"/>
                  </a:lnTo>
                  <a:lnTo>
                    <a:pt x="337" y="199"/>
                  </a:lnTo>
                  <a:lnTo>
                    <a:pt x="289" y="215"/>
                  </a:lnTo>
                  <a:lnTo>
                    <a:pt x="241" y="231"/>
                  </a:lnTo>
                  <a:lnTo>
                    <a:pt x="217" y="241"/>
                  </a:lnTo>
                  <a:lnTo>
                    <a:pt x="195" y="251"/>
                  </a:lnTo>
                  <a:lnTo>
                    <a:pt x="195" y="251"/>
                  </a:lnTo>
                  <a:lnTo>
                    <a:pt x="172" y="261"/>
                  </a:lnTo>
                  <a:lnTo>
                    <a:pt x="151" y="273"/>
                  </a:lnTo>
                  <a:lnTo>
                    <a:pt x="151" y="273"/>
                  </a:lnTo>
                  <a:lnTo>
                    <a:pt x="150" y="275"/>
                  </a:lnTo>
                  <a:lnTo>
                    <a:pt x="148" y="278"/>
                  </a:lnTo>
                  <a:lnTo>
                    <a:pt x="148" y="280"/>
                  </a:lnTo>
                  <a:lnTo>
                    <a:pt x="148" y="282"/>
                  </a:lnTo>
                  <a:lnTo>
                    <a:pt x="151" y="284"/>
                  </a:lnTo>
                  <a:lnTo>
                    <a:pt x="153" y="285"/>
                  </a:lnTo>
                  <a:lnTo>
                    <a:pt x="155" y="285"/>
                  </a:lnTo>
                  <a:lnTo>
                    <a:pt x="158" y="284"/>
                  </a:lnTo>
                  <a:lnTo>
                    <a:pt x="158" y="2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DF7A0EA2-6BD4-DC75-76FD-F2B52542A6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2" y="2077"/>
              <a:ext cx="164" cy="243"/>
            </a:xfrm>
            <a:custGeom>
              <a:avLst/>
              <a:gdLst>
                <a:gd name="T0" fmla="*/ 32 w 656"/>
                <a:gd name="T1" fmla="*/ 727 h 971"/>
                <a:gd name="T2" fmla="*/ 95 w 656"/>
                <a:gd name="T3" fmla="*/ 776 h 971"/>
                <a:gd name="T4" fmla="*/ 173 w 656"/>
                <a:gd name="T5" fmla="*/ 832 h 971"/>
                <a:gd name="T6" fmla="*/ 261 w 656"/>
                <a:gd name="T7" fmla="*/ 914 h 971"/>
                <a:gd name="T8" fmla="*/ 319 w 656"/>
                <a:gd name="T9" fmla="*/ 949 h 971"/>
                <a:gd name="T10" fmla="*/ 400 w 656"/>
                <a:gd name="T11" fmla="*/ 970 h 971"/>
                <a:gd name="T12" fmla="*/ 484 w 656"/>
                <a:gd name="T13" fmla="*/ 968 h 971"/>
                <a:gd name="T14" fmla="*/ 556 w 656"/>
                <a:gd name="T15" fmla="*/ 945 h 971"/>
                <a:gd name="T16" fmla="*/ 607 w 656"/>
                <a:gd name="T17" fmla="*/ 907 h 971"/>
                <a:gd name="T18" fmla="*/ 637 w 656"/>
                <a:gd name="T19" fmla="*/ 862 h 971"/>
                <a:gd name="T20" fmla="*/ 656 w 656"/>
                <a:gd name="T21" fmla="*/ 763 h 971"/>
                <a:gd name="T22" fmla="*/ 650 w 656"/>
                <a:gd name="T23" fmla="*/ 674 h 971"/>
                <a:gd name="T24" fmla="*/ 596 w 656"/>
                <a:gd name="T25" fmla="*/ 465 h 971"/>
                <a:gd name="T26" fmla="*/ 540 w 656"/>
                <a:gd name="T27" fmla="*/ 295 h 971"/>
                <a:gd name="T28" fmla="*/ 481 w 656"/>
                <a:gd name="T29" fmla="*/ 155 h 971"/>
                <a:gd name="T30" fmla="*/ 434 w 656"/>
                <a:gd name="T31" fmla="*/ 70 h 971"/>
                <a:gd name="T32" fmla="*/ 397 w 656"/>
                <a:gd name="T33" fmla="*/ 20 h 971"/>
                <a:gd name="T34" fmla="*/ 362 w 656"/>
                <a:gd name="T35" fmla="*/ 0 h 971"/>
                <a:gd name="T36" fmla="*/ 324 w 656"/>
                <a:gd name="T37" fmla="*/ 10 h 971"/>
                <a:gd name="T38" fmla="*/ 290 w 656"/>
                <a:gd name="T39" fmla="*/ 53 h 971"/>
                <a:gd name="T40" fmla="*/ 263 w 656"/>
                <a:gd name="T41" fmla="*/ 137 h 971"/>
                <a:gd name="T42" fmla="*/ 250 w 656"/>
                <a:gd name="T43" fmla="*/ 217 h 971"/>
                <a:gd name="T44" fmla="*/ 222 w 656"/>
                <a:gd name="T45" fmla="*/ 314 h 971"/>
                <a:gd name="T46" fmla="*/ 180 w 656"/>
                <a:gd name="T47" fmla="*/ 386 h 971"/>
                <a:gd name="T48" fmla="*/ 131 w 656"/>
                <a:gd name="T49" fmla="*/ 429 h 971"/>
                <a:gd name="T50" fmla="*/ 113 w 656"/>
                <a:gd name="T51" fmla="*/ 440 h 971"/>
                <a:gd name="T52" fmla="*/ 117 w 656"/>
                <a:gd name="T53" fmla="*/ 450 h 971"/>
                <a:gd name="T54" fmla="*/ 162 w 656"/>
                <a:gd name="T55" fmla="*/ 424 h 971"/>
                <a:gd name="T56" fmla="*/ 213 w 656"/>
                <a:gd name="T57" fmla="*/ 360 h 971"/>
                <a:gd name="T58" fmla="*/ 241 w 656"/>
                <a:gd name="T59" fmla="*/ 301 h 971"/>
                <a:gd name="T60" fmla="*/ 267 w 656"/>
                <a:gd name="T61" fmla="*/ 190 h 971"/>
                <a:gd name="T62" fmla="*/ 300 w 656"/>
                <a:gd name="T63" fmla="*/ 61 h 971"/>
                <a:gd name="T64" fmla="*/ 323 w 656"/>
                <a:gd name="T65" fmla="*/ 28 h 971"/>
                <a:gd name="T66" fmla="*/ 360 w 656"/>
                <a:gd name="T67" fmla="*/ 13 h 971"/>
                <a:gd name="T68" fmla="*/ 389 w 656"/>
                <a:gd name="T69" fmla="*/ 30 h 971"/>
                <a:gd name="T70" fmla="*/ 423 w 656"/>
                <a:gd name="T71" fmla="*/ 78 h 971"/>
                <a:gd name="T72" fmla="*/ 470 w 656"/>
                <a:gd name="T73" fmla="*/ 162 h 971"/>
                <a:gd name="T74" fmla="*/ 527 w 656"/>
                <a:gd name="T75" fmla="*/ 299 h 971"/>
                <a:gd name="T76" fmla="*/ 598 w 656"/>
                <a:gd name="T77" fmla="*/ 521 h 971"/>
                <a:gd name="T78" fmla="*/ 636 w 656"/>
                <a:gd name="T79" fmla="*/ 671 h 971"/>
                <a:gd name="T80" fmla="*/ 643 w 656"/>
                <a:gd name="T81" fmla="*/ 754 h 971"/>
                <a:gd name="T82" fmla="*/ 626 w 656"/>
                <a:gd name="T83" fmla="*/ 853 h 971"/>
                <a:gd name="T84" fmla="*/ 581 w 656"/>
                <a:gd name="T85" fmla="*/ 914 h 971"/>
                <a:gd name="T86" fmla="*/ 542 w 656"/>
                <a:gd name="T87" fmla="*/ 938 h 971"/>
                <a:gd name="T88" fmla="*/ 465 w 656"/>
                <a:gd name="T89" fmla="*/ 957 h 971"/>
                <a:gd name="T90" fmla="*/ 384 w 656"/>
                <a:gd name="T91" fmla="*/ 955 h 971"/>
                <a:gd name="T92" fmla="*/ 321 w 656"/>
                <a:gd name="T93" fmla="*/ 935 h 971"/>
                <a:gd name="T94" fmla="*/ 265 w 656"/>
                <a:gd name="T95" fmla="*/ 900 h 971"/>
                <a:gd name="T96" fmla="*/ 179 w 656"/>
                <a:gd name="T97" fmla="*/ 821 h 971"/>
                <a:gd name="T98" fmla="*/ 102 w 656"/>
                <a:gd name="T99" fmla="*/ 765 h 971"/>
                <a:gd name="T100" fmla="*/ 41 w 656"/>
                <a:gd name="T101" fmla="*/ 718 h 971"/>
                <a:gd name="T102" fmla="*/ 10 w 656"/>
                <a:gd name="T103" fmla="*/ 683 h 971"/>
                <a:gd name="T104" fmla="*/ 0 w 656"/>
                <a:gd name="T105" fmla="*/ 686 h 9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56" h="971">
                  <a:moveTo>
                    <a:pt x="1" y="691"/>
                  </a:moveTo>
                  <a:lnTo>
                    <a:pt x="1" y="691"/>
                  </a:lnTo>
                  <a:lnTo>
                    <a:pt x="11" y="704"/>
                  </a:lnTo>
                  <a:lnTo>
                    <a:pt x="21" y="716"/>
                  </a:lnTo>
                  <a:lnTo>
                    <a:pt x="32" y="727"/>
                  </a:lnTo>
                  <a:lnTo>
                    <a:pt x="44" y="738"/>
                  </a:lnTo>
                  <a:lnTo>
                    <a:pt x="56" y="748"/>
                  </a:lnTo>
                  <a:lnTo>
                    <a:pt x="69" y="757"/>
                  </a:lnTo>
                  <a:lnTo>
                    <a:pt x="95" y="776"/>
                  </a:lnTo>
                  <a:lnTo>
                    <a:pt x="95" y="776"/>
                  </a:lnTo>
                  <a:lnTo>
                    <a:pt x="121" y="793"/>
                  </a:lnTo>
                  <a:lnTo>
                    <a:pt x="147" y="810"/>
                  </a:lnTo>
                  <a:lnTo>
                    <a:pt x="147" y="810"/>
                  </a:lnTo>
                  <a:lnTo>
                    <a:pt x="159" y="821"/>
                  </a:lnTo>
                  <a:lnTo>
                    <a:pt x="173" y="832"/>
                  </a:lnTo>
                  <a:lnTo>
                    <a:pt x="198" y="855"/>
                  </a:lnTo>
                  <a:lnTo>
                    <a:pt x="198" y="855"/>
                  </a:lnTo>
                  <a:lnTo>
                    <a:pt x="223" y="879"/>
                  </a:lnTo>
                  <a:lnTo>
                    <a:pt x="248" y="903"/>
                  </a:lnTo>
                  <a:lnTo>
                    <a:pt x="261" y="914"/>
                  </a:lnTo>
                  <a:lnTo>
                    <a:pt x="275" y="925"/>
                  </a:lnTo>
                  <a:lnTo>
                    <a:pt x="289" y="933"/>
                  </a:lnTo>
                  <a:lnTo>
                    <a:pt x="304" y="942"/>
                  </a:lnTo>
                  <a:lnTo>
                    <a:pt x="304" y="942"/>
                  </a:lnTo>
                  <a:lnTo>
                    <a:pt x="319" y="949"/>
                  </a:lnTo>
                  <a:lnTo>
                    <a:pt x="334" y="955"/>
                  </a:lnTo>
                  <a:lnTo>
                    <a:pt x="350" y="960"/>
                  </a:lnTo>
                  <a:lnTo>
                    <a:pt x="366" y="964"/>
                  </a:lnTo>
                  <a:lnTo>
                    <a:pt x="383" y="968"/>
                  </a:lnTo>
                  <a:lnTo>
                    <a:pt x="400" y="970"/>
                  </a:lnTo>
                  <a:lnTo>
                    <a:pt x="416" y="971"/>
                  </a:lnTo>
                  <a:lnTo>
                    <a:pt x="433" y="971"/>
                  </a:lnTo>
                  <a:lnTo>
                    <a:pt x="433" y="971"/>
                  </a:lnTo>
                  <a:lnTo>
                    <a:pt x="458" y="971"/>
                  </a:lnTo>
                  <a:lnTo>
                    <a:pt x="484" y="968"/>
                  </a:lnTo>
                  <a:lnTo>
                    <a:pt x="509" y="962"/>
                  </a:lnTo>
                  <a:lnTo>
                    <a:pt x="520" y="959"/>
                  </a:lnTo>
                  <a:lnTo>
                    <a:pt x="533" y="955"/>
                  </a:lnTo>
                  <a:lnTo>
                    <a:pt x="545" y="950"/>
                  </a:lnTo>
                  <a:lnTo>
                    <a:pt x="556" y="945"/>
                  </a:lnTo>
                  <a:lnTo>
                    <a:pt x="568" y="939"/>
                  </a:lnTo>
                  <a:lnTo>
                    <a:pt x="579" y="932"/>
                  </a:lnTo>
                  <a:lnTo>
                    <a:pt x="588" y="925"/>
                  </a:lnTo>
                  <a:lnTo>
                    <a:pt x="598" y="916"/>
                  </a:lnTo>
                  <a:lnTo>
                    <a:pt x="607" y="907"/>
                  </a:lnTo>
                  <a:lnTo>
                    <a:pt x="615" y="898"/>
                  </a:lnTo>
                  <a:lnTo>
                    <a:pt x="615" y="898"/>
                  </a:lnTo>
                  <a:lnTo>
                    <a:pt x="622" y="889"/>
                  </a:lnTo>
                  <a:lnTo>
                    <a:pt x="627" y="880"/>
                  </a:lnTo>
                  <a:lnTo>
                    <a:pt x="637" y="862"/>
                  </a:lnTo>
                  <a:lnTo>
                    <a:pt x="644" y="844"/>
                  </a:lnTo>
                  <a:lnTo>
                    <a:pt x="650" y="824"/>
                  </a:lnTo>
                  <a:lnTo>
                    <a:pt x="653" y="804"/>
                  </a:lnTo>
                  <a:lnTo>
                    <a:pt x="655" y="783"/>
                  </a:lnTo>
                  <a:lnTo>
                    <a:pt x="656" y="763"/>
                  </a:lnTo>
                  <a:lnTo>
                    <a:pt x="656" y="742"/>
                  </a:lnTo>
                  <a:lnTo>
                    <a:pt x="656" y="742"/>
                  </a:lnTo>
                  <a:lnTo>
                    <a:pt x="655" y="720"/>
                  </a:lnTo>
                  <a:lnTo>
                    <a:pt x="653" y="697"/>
                  </a:lnTo>
                  <a:lnTo>
                    <a:pt x="650" y="674"/>
                  </a:lnTo>
                  <a:lnTo>
                    <a:pt x="645" y="653"/>
                  </a:lnTo>
                  <a:lnTo>
                    <a:pt x="636" y="607"/>
                  </a:lnTo>
                  <a:lnTo>
                    <a:pt x="624" y="564"/>
                  </a:lnTo>
                  <a:lnTo>
                    <a:pt x="624" y="564"/>
                  </a:lnTo>
                  <a:lnTo>
                    <a:pt x="596" y="465"/>
                  </a:lnTo>
                  <a:lnTo>
                    <a:pt x="581" y="416"/>
                  </a:lnTo>
                  <a:lnTo>
                    <a:pt x="565" y="367"/>
                  </a:lnTo>
                  <a:lnTo>
                    <a:pt x="565" y="367"/>
                  </a:lnTo>
                  <a:lnTo>
                    <a:pt x="553" y="331"/>
                  </a:lnTo>
                  <a:lnTo>
                    <a:pt x="540" y="295"/>
                  </a:lnTo>
                  <a:lnTo>
                    <a:pt x="526" y="260"/>
                  </a:lnTo>
                  <a:lnTo>
                    <a:pt x="512" y="224"/>
                  </a:lnTo>
                  <a:lnTo>
                    <a:pt x="512" y="224"/>
                  </a:lnTo>
                  <a:lnTo>
                    <a:pt x="497" y="190"/>
                  </a:lnTo>
                  <a:lnTo>
                    <a:pt x="481" y="155"/>
                  </a:lnTo>
                  <a:lnTo>
                    <a:pt x="481" y="155"/>
                  </a:lnTo>
                  <a:lnTo>
                    <a:pt x="459" y="115"/>
                  </a:lnTo>
                  <a:lnTo>
                    <a:pt x="459" y="115"/>
                  </a:lnTo>
                  <a:lnTo>
                    <a:pt x="446" y="92"/>
                  </a:lnTo>
                  <a:lnTo>
                    <a:pt x="434" y="70"/>
                  </a:lnTo>
                  <a:lnTo>
                    <a:pt x="420" y="48"/>
                  </a:lnTo>
                  <a:lnTo>
                    <a:pt x="412" y="37"/>
                  </a:lnTo>
                  <a:lnTo>
                    <a:pt x="404" y="28"/>
                  </a:lnTo>
                  <a:lnTo>
                    <a:pt x="404" y="28"/>
                  </a:lnTo>
                  <a:lnTo>
                    <a:pt x="397" y="20"/>
                  </a:lnTo>
                  <a:lnTo>
                    <a:pt x="389" y="13"/>
                  </a:lnTo>
                  <a:lnTo>
                    <a:pt x="380" y="7"/>
                  </a:lnTo>
                  <a:lnTo>
                    <a:pt x="371" y="2"/>
                  </a:lnTo>
                  <a:lnTo>
                    <a:pt x="371" y="2"/>
                  </a:lnTo>
                  <a:lnTo>
                    <a:pt x="362" y="0"/>
                  </a:lnTo>
                  <a:lnTo>
                    <a:pt x="352" y="0"/>
                  </a:lnTo>
                  <a:lnTo>
                    <a:pt x="343" y="2"/>
                  </a:lnTo>
                  <a:lnTo>
                    <a:pt x="333" y="5"/>
                  </a:lnTo>
                  <a:lnTo>
                    <a:pt x="333" y="5"/>
                  </a:lnTo>
                  <a:lnTo>
                    <a:pt x="324" y="10"/>
                  </a:lnTo>
                  <a:lnTo>
                    <a:pt x="316" y="17"/>
                  </a:lnTo>
                  <a:lnTo>
                    <a:pt x="307" y="25"/>
                  </a:lnTo>
                  <a:lnTo>
                    <a:pt x="301" y="33"/>
                  </a:lnTo>
                  <a:lnTo>
                    <a:pt x="295" y="43"/>
                  </a:lnTo>
                  <a:lnTo>
                    <a:pt x="290" y="53"/>
                  </a:lnTo>
                  <a:lnTo>
                    <a:pt x="280" y="73"/>
                  </a:lnTo>
                  <a:lnTo>
                    <a:pt x="280" y="73"/>
                  </a:lnTo>
                  <a:lnTo>
                    <a:pt x="274" y="94"/>
                  </a:lnTo>
                  <a:lnTo>
                    <a:pt x="267" y="115"/>
                  </a:lnTo>
                  <a:lnTo>
                    <a:pt x="263" y="137"/>
                  </a:lnTo>
                  <a:lnTo>
                    <a:pt x="260" y="158"/>
                  </a:lnTo>
                  <a:lnTo>
                    <a:pt x="260" y="158"/>
                  </a:lnTo>
                  <a:lnTo>
                    <a:pt x="255" y="187"/>
                  </a:lnTo>
                  <a:lnTo>
                    <a:pt x="250" y="217"/>
                  </a:lnTo>
                  <a:lnTo>
                    <a:pt x="250" y="217"/>
                  </a:lnTo>
                  <a:lnTo>
                    <a:pt x="244" y="250"/>
                  </a:lnTo>
                  <a:lnTo>
                    <a:pt x="234" y="282"/>
                  </a:lnTo>
                  <a:lnTo>
                    <a:pt x="234" y="282"/>
                  </a:lnTo>
                  <a:lnTo>
                    <a:pt x="228" y="299"/>
                  </a:lnTo>
                  <a:lnTo>
                    <a:pt x="222" y="314"/>
                  </a:lnTo>
                  <a:lnTo>
                    <a:pt x="216" y="329"/>
                  </a:lnTo>
                  <a:lnTo>
                    <a:pt x="207" y="344"/>
                  </a:lnTo>
                  <a:lnTo>
                    <a:pt x="198" y="359"/>
                  </a:lnTo>
                  <a:lnTo>
                    <a:pt x="190" y="372"/>
                  </a:lnTo>
                  <a:lnTo>
                    <a:pt x="180" y="386"/>
                  </a:lnTo>
                  <a:lnTo>
                    <a:pt x="168" y="399"/>
                  </a:lnTo>
                  <a:lnTo>
                    <a:pt x="168" y="399"/>
                  </a:lnTo>
                  <a:lnTo>
                    <a:pt x="157" y="410"/>
                  </a:lnTo>
                  <a:lnTo>
                    <a:pt x="145" y="421"/>
                  </a:lnTo>
                  <a:lnTo>
                    <a:pt x="131" y="429"/>
                  </a:lnTo>
                  <a:lnTo>
                    <a:pt x="125" y="434"/>
                  </a:lnTo>
                  <a:lnTo>
                    <a:pt x="117" y="437"/>
                  </a:lnTo>
                  <a:lnTo>
                    <a:pt x="117" y="437"/>
                  </a:lnTo>
                  <a:lnTo>
                    <a:pt x="115" y="438"/>
                  </a:lnTo>
                  <a:lnTo>
                    <a:pt x="113" y="440"/>
                  </a:lnTo>
                  <a:lnTo>
                    <a:pt x="113" y="442"/>
                  </a:lnTo>
                  <a:lnTo>
                    <a:pt x="113" y="445"/>
                  </a:lnTo>
                  <a:lnTo>
                    <a:pt x="114" y="448"/>
                  </a:lnTo>
                  <a:lnTo>
                    <a:pt x="115" y="449"/>
                  </a:lnTo>
                  <a:lnTo>
                    <a:pt x="117" y="450"/>
                  </a:lnTo>
                  <a:lnTo>
                    <a:pt x="121" y="449"/>
                  </a:lnTo>
                  <a:lnTo>
                    <a:pt x="121" y="449"/>
                  </a:lnTo>
                  <a:lnTo>
                    <a:pt x="136" y="442"/>
                  </a:lnTo>
                  <a:lnTo>
                    <a:pt x="149" y="434"/>
                  </a:lnTo>
                  <a:lnTo>
                    <a:pt x="162" y="424"/>
                  </a:lnTo>
                  <a:lnTo>
                    <a:pt x="173" y="412"/>
                  </a:lnTo>
                  <a:lnTo>
                    <a:pt x="185" y="400"/>
                  </a:lnTo>
                  <a:lnTo>
                    <a:pt x="195" y="387"/>
                  </a:lnTo>
                  <a:lnTo>
                    <a:pt x="205" y="374"/>
                  </a:lnTo>
                  <a:lnTo>
                    <a:pt x="213" y="360"/>
                  </a:lnTo>
                  <a:lnTo>
                    <a:pt x="213" y="360"/>
                  </a:lnTo>
                  <a:lnTo>
                    <a:pt x="221" y="346"/>
                  </a:lnTo>
                  <a:lnTo>
                    <a:pt x="228" y="331"/>
                  </a:lnTo>
                  <a:lnTo>
                    <a:pt x="235" y="316"/>
                  </a:lnTo>
                  <a:lnTo>
                    <a:pt x="241" y="301"/>
                  </a:lnTo>
                  <a:lnTo>
                    <a:pt x="251" y="269"/>
                  </a:lnTo>
                  <a:lnTo>
                    <a:pt x="260" y="238"/>
                  </a:lnTo>
                  <a:lnTo>
                    <a:pt x="260" y="238"/>
                  </a:lnTo>
                  <a:lnTo>
                    <a:pt x="264" y="214"/>
                  </a:lnTo>
                  <a:lnTo>
                    <a:pt x="267" y="190"/>
                  </a:lnTo>
                  <a:lnTo>
                    <a:pt x="275" y="142"/>
                  </a:lnTo>
                  <a:lnTo>
                    <a:pt x="280" y="118"/>
                  </a:lnTo>
                  <a:lnTo>
                    <a:pt x="287" y="95"/>
                  </a:lnTo>
                  <a:lnTo>
                    <a:pt x="295" y="72"/>
                  </a:lnTo>
                  <a:lnTo>
                    <a:pt x="300" y="61"/>
                  </a:lnTo>
                  <a:lnTo>
                    <a:pt x="306" y="50"/>
                  </a:lnTo>
                  <a:lnTo>
                    <a:pt x="306" y="50"/>
                  </a:lnTo>
                  <a:lnTo>
                    <a:pt x="310" y="43"/>
                  </a:lnTo>
                  <a:lnTo>
                    <a:pt x="316" y="35"/>
                  </a:lnTo>
                  <a:lnTo>
                    <a:pt x="323" y="28"/>
                  </a:lnTo>
                  <a:lnTo>
                    <a:pt x="330" y="21"/>
                  </a:lnTo>
                  <a:lnTo>
                    <a:pt x="338" y="17"/>
                  </a:lnTo>
                  <a:lnTo>
                    <a:pt x="347" y="13"/>
                  </a:lnTo>
                  <a:lnTo>
                    <a:pt x="356" y="12"/>
                  </a:lnTo>
                  <a:lnTo>
                    <a:pt x="360" y="13"/>
                  </a:lnTo>
                  <a:lnTo>
                    <a:pt x="365" y="14"/>
                  </a:lnTo>
                  <a:lnTo>
                    <a:pt x="365" y="14"/>
                  </a:lnTo>
                  <a:lnTo>
                    <a:pt x="374" y="18"/>
                  </a:lnTo>
                  <a:lnTo>
                    <a:pt x="381" y="23"/>
                  </a:lnTo>
                  <a:lnTo>
                    <a:pt x="389" y="30"/>
                  </a:lnTo>
                  <a:lnTo>
                    <a:pt x="394" y="37"/>
                  </a:lnTo>
                  <a:lnTo>
                    <a:pt x="394" y="37"/>
                  </a:lnTo>
                  <a:lnTo>
                    <a:pt x="403" y="47"/>
                  </a:lnTo>
                  <a:lnTo>
                    <a:pt x="411" y="57"/>
                  </a:lnTo>
                  <a:lnTo>
                    <a:pt x="423" y="78"/>
                  </a:lnTo>
                  <a:lnTo>
                    <a:pt x="423" y="78"/>
                  </a:lnTo>
                  <a:lnTo>
                    <a:pt x="436" y="100"/>
                  </a:lnTo>
                  <a:lnTo>
                    <a:pt x="448" y="123"/>
                  </a:lnTo>
                  <a:lnTo>
                    <a:pt x="448" y="123"/>
                  </a:lnTo>
                  <a:lnTo>
                    <a:pt x="470" y="162"/>
                  </a:lnTo>
                  <a:lnTo>
                    <a:pt x="470" y="162"/>
                  </a:lnTo>
                  <a:lnTo>
                    <a:pt x="485" y="195"/>
                  </a:lnTo>
                  <a:lnTo>
                    <a:pt x="500" y="230"/>
                  </a:lnTo>
                  <a:lnTo>
                    <a:pt x="514" y="264"/>
                  </a:lnTo>
                  <a:lnTo>
                    <a:pt x="527" y="299"/>
                  </a:lnTo>
                  <a:lnTo>
                    <a:pt x="527" y="299"/>
                  </a:lnTo>
                  <a:lnTo>
                    <a:pt x="546" y="354"/>
                  </a:lnTo>
                  <a:lnTo>
                    <a:pt x="565" y="410"/>
                  </a:lnTo>
                  <a:lnTo>
                    <a:pt x="582" y="465"/>
                  </a:lnTo>
                  <a:lnTo>
                    <a:pt x="598" y="521"/>
                  </a:lnTo>
                  <a:lnTo>
                    <a:pt x="598" y="521"/>
                  </a:lnTo>
                  <a:lnTo>
                    <a:pt x="611" y="564"/>
                  </a:lnTo>
                  <a:lnTo>
                    <a:pt x="622" y="606"/>
                  </a:lnTo>
                  <a:lnTo>
                    <a:pt x="631" y="649"/>
                  </a:lnTo>
                  <a:lnTo>
                    <a:pt x="636" y="671"/>
                  </a:lnTo>
                  <a:lnTo>
                    <a:pt x="639" y="694"/>
                  </a:lnTo>
                  <a:lnTo>
                    <a:pt x="639" y="694"/>
                  </a:lnTo>
                  <a:lnTo>
                    <a:pt x="641" y="713"/>
                  </a:lnTo>
                  <a:lnTo>
                    <a:pt x="643" y="734"/>
                  </a:lnTo>
                  <a:lnTo>
                    <a:pt x="643" y="754"/>
                  </a:lnTo>
                  <a:lnTo>
                    <a:pt x="643" y="775"/>
                  </a:lnTo>
                  <a:lnTo>
                    <a:pt x="642" y="795"/>
                  </a:lnTo>
                  <a:lnTo>
                    <a:pt x="639" y="814"/>
                  </a:lnTo>
                  <a:lnTo>
                    <a:pt x="634" y="835"/>
                  </a:lnTo>
                  <a:lnTo>
                    <a:pt x="626" y="853"/>
                  </a:lnTo>
                  <a:lnTo>
                    <a:pt x="626" y="853"/>
                  </a:lnTo>
                  <a:lnTo>
                    <a:pt x="618" y="871"/>
                  </a:lnTo>
                  <a:lnTo>
                    <a:pt x="608" y="887"/>
                  </a:lnTo>
                  <a:lnTo>
                    <a:pt x="595" y="901"/>
                  </a:lnTo>
                  <a:lnTo>
                    <a:pt x="581" y="914"/>
                  </a:lnTo>
                  <a:lnTo>
                    <a:pt x="581" y="914"/>
                  </a:lnTo>
                  <a:lnTo>
                    <a:pt x="572" y="920"/>
                  </a:lnTo>
                  <a:lnTo>
                    <a:pt x="562" y="927"/>
                  </a:lnTo>
                  <a:lnTo>
                    <a:pt x="552" y="932"/>
                  </a:lnTo>
                  <a:lnTo>
                    <a:pt x="542" y="938"/>
                  </a:lnTo>
                  <a:lnTo>
                    <a:pt x="519" y="945"/>
                  </a:lnTo>
                  <a:lnTo>
                    <a:pt x="498" y="952"/>
                  </a:lnTo>
                  <a:lnTo>
                    <a:pt x="498" y="952"/>
                  </a:lnTo>
                  <a:lnTo>
                    <a:pt x="482" y="955"/>
                  </a:lnTo>
                  <a:lnTo>
                    <a:pt x="465" y="957"/>
                  </a:lnTo>
                  <a:lnTo>
                    <a:pt x="449" y="958"/>
                  </a:lnTo>
                  <a:lnTo>
                    <a:pt x="432" y="959"/>
                  </a:lnTo>
                  <a:lnTo>
                    <a:pt x="416" y="958"/>
                  </a:lnTo>
                  <a:lnTo>
                    <a:pt x="400" y="957"/>
                  </a:lnTo>
                  <a:lnTo>
                    <a:pt x="384" y="955"/>
                  </a:lnTo>
                  <a:lnTo>
                    <a:pt x="367" y="952"/>
                  </a:lnTo>
                  <a:lnTo>
                    <a:pt x="367" y="952"/>
                  </a:lnTo>
                  <a:lnTo>
                    <a:pt x="351" y="947"/>
                  </a:lnTo>
                  <a:lnTo>
                    <a:pt x="336" y="942"/>
                  </a:lnTo>
                  <a:lnTo>
                    <a:pt x="321" y="935"/>
                  </a:lnTo>
                  <a:lnTo>
                    <a:pt x="306" y="929"/>
                  </a:lnTo>
                  <a:lnTo>
                    <a:pt x="306" y="929"/>
                  </a:lnTo>
                  <a:lnTo>
                    <a:pt x="292" y="920"/>
                  </a:lnTo>
                  <a:lnTo>
                    <a:pt x="278" y="911"/>
                  </a:lnTo>
                  <a:lnTo>
                    <a:pt x="265" y="900"/>
                  </a:lnTo>
                  <a:lnTo>
                    <a:pt x="253" y="889"/>
                  </a:lnTo>
                  <a:lnTo>
                    <a:pt x="253" y="889"/>
                  </a:lnTo>
                  <a:lnTo>
                    <a:pt x="228" y="866"/>
                  </a:lnTo>
                  <a:lnTo>
                    <a:pt x="204" y="844"/>
                  </a:lnTo>
                  <a:lnTo>
                    <a:pt x="179" y="821"/>
                  </a:lnTo>
                  <a:lnTo>
                    <a:pt x="167" y="810"/>
                  </a:lnTo>
                  <a:lnTo>
                    <a:pt x="153" y="799"/>
                  </a:lnTo>
                  <a:lnTo>
                    <a:pt x="153" y="799"/>
                  </a:lnTo>
                  <a:lnTo>
                    <a:pt x="128" y="781"/>
                  </a:lnTo>
                  <a:lnTo>
                    <a:pt x="102" y="765"/>
                  </a:lnTo>
                  <a:lnTo>
                    <a:pt x="77" y="746"/>
                  </a:lnTo>
                  <a:lnTo>
                    <a:pt x="64" y="738"/>
                  </a:lnTo>
                  <a:lnTo>
                    <a:pt x="52" y="728"/>
                  </a:lnTo>
                  <a:lnTo>
                    <a:pt x="52" y="728"/>
                  </a:lnTo>
                  <a:lnTo>
                    <a:pt x="41" y="718"/>
                  </a:lnTo>
                  <a:lnTo>
                    <a:pt x="30" y="708"/>
                  </a:lnTo>
                  <a:lnTo>
                    <a:pt x="21" y="697"/>
                  </a:lnTo>
                  <a:lnTo>
                    <a:pt x="12" y="685"/>
                  </a:lnTo>
                  <a:lnTo>
                    <a:pt x="12" y="685"/>
                  </a:lnTo>
                  <a:lnTo>
                    <a:pt x="10" y="683"/>
                  </a:lnTo>
                  <a:lnTo>
                    <a:pt x="8" y="682"/>
                  </a:lnTo>
                  <a:lnTo>
                    <a:pt x="5" y="682"/>
                  </a:lnTo>
                  <a:lnTo>
                    <a:pt x="3" y="683"/>
                  </a:lnTo>
                  <a:lnTo>
                    <a:pt x="1" y="684"/>
                  </a:lnTo>
                  <a:lnTo>
                    <a:pt x="0" y="686"/>
                  </a:lnTo>
                  <a:lnTo>
                    <a:pt x="0" y="688"/>
                  </a:lnTo>
                  <a:lnTo>
                    <a:pt x="1" y="691"/>
                  </a:lnTo>
                  <a:lnTo>
                    <a:pt x="1" y="6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8ACC2F9D-29CB-FC03-801A-6267FD984B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5" y="1938"/>
              <a:ext cx="93" cy="46"/>
            </a:xfrm>
            <a:custGeom>
              <a:avLst/>
              <a:gdLst>
                <a:gd name="T0" fmla="*/ 18 w 370"/>
                <a:gd name="T1" fmla="*/ 3 h 183"/>
                <a:gd name="T2" fmla="*/ 8 w 370"/>
                <a:gd name="T3" fmla="*/ 25 h 183"/>
                <a:gd name="T4" fmla="*/ 2 w 370"/>
                <a:gd name="T5" fmla="*/ 47 h 183"/>
                <a:gd name="T6" fmla="*/ 0 w 370"/>
                <a:gd name="T7" fmla="*/ 70 h 183"/>
                <a:gd name="T8" fmla="*/ 3 w 370"/>
                <a:gd name="T9" fmla="*/ 94 h 183"/>
                <a:gd name="T10" fmla="*/ 5 w 370"/>
                <a:gd name="T11" fmla="*/ 103 h 183"/>
                <a:gd name="T12" fmla="*/ 14 w 370"/>
                <a:gd name="T13" fmla="*/ 122 h 183"/>
                <a:gd name="T14" fmla="*/ 27 w 370"/>
                <a:gd name="T15" fmla="*/ 138 h 183"/>
                <a:gd name="T16" fmla="*/ 42 w 370"/>
                <a:gd name="T17" fmla="*/ 152 h 183"/>
                <a:gd name="T18" fmla="*/ 50 w 370"/>
                <a:gd name="T19" fmla="*/ 158 h 183"/>
                <a:gd name="T20" fmla="*/ 73 w 370"/>
                <a:gd name="T21" fmla="*/ 170 h 183"/>
                <a:gd name="T22" fmla="*/ 98 w 370"/>
                <a:gd name="T23" fmla="*/ 179 h 183"/>
                <a:gd name="T24" fmla="*/ 124 w 370"/>
                <a:gd name="T25" fmla="*/ 182 h 183"/>
                <a:gd name="T26" fmla="*/ 150 w 370"/>
                <a:gd name="T27" fmla="*/ 183 h 183"/>
                <a:gd name="T28" fmla="*/ 175 w 370"/>
                <a:gd name="T29" fmla="*/ 181 h 183"/>
                <a:gd name="T30" fmla="*/ 226 w 370"/>
                <a:gd name="T31" fmla="*/ 169 h 183"/>
                <a:gd name="T32" fmla="*/ 251 w 370"/>
                <a:gd name="T33" fmla="*/ 161 h 183"/>
                <a:gd name="T34" fmla="*/ 308 w 370"/>
                <a:gd name="T35" fmla="*/ 137 h 183"/>
                <a:gd name="T36" fmla="*/ 365 w 370"/>
                <a:gd name="T37" fmla="*/ 115 h 183"/>
                <a:gd name="T38" fmla="*/ 368 w 370"/>
                <a:gd name="T39" fmla="*/ 114 h 183"/>
                <a:gd name="T40" fmla="*/ 370 w 370"/>
                <a:gd name="T41" fmla="*/ 110 h 183"/>
                <a:gd name="T42" fmla="*/ 368 w 370"/>
                <a:gd name="T43" fmla="*/ 105 h 183"/>
                <a:gd name="T44" fmla="*/ 365 w 370"/>
                <a:gd name="T45" fmla="*/ 102 h 183"/>
                <a:gd name="T46" fmla="*/ 362 w 370"/>
                <a:gd name="T47" fmla="*/ 102 h 183"/>
                <a:gd name="T48" fmla="*/ 313 w 370"/>
                <a:gd name="T49" fmla="*/ 121 h 183"/>
                <a:gd name="T50" fmla="*/ 242 w 370"/>
                <a:gd name="T51" fmla="*/ 150 h 183"/>
                <a:gd name="T52" fmla="*/ 193 w 370"/>
                <a:gd name="T53" fmla="*/ 165 h 183"/>
                <a:gd name="T54" fmla="*/ 168 w 370"/>
                <a:gd name="T55" fmla="*/ 169 h 183"/>
                <a:gd name="T56" fmla="*/ 146 w 370"/>
                <a:gd name="T57" fmla="*/ 170 h 183"/>
                <a:gd name="T58" fmla="*/ 113 w 370"/>
                <a:gd name="T59" fmla="*/ 167 h 183"/>
                <a:gd name="T60" fmla="*/ 91 w 370"/>
                <a:gd name="T61" fmla="*/ 163 h 183"/>
                <a:gd name="T62" fmla="*/ 71 w 370"/>
                <a:gd name="T63" fmla="*/ 155 h 183"/>
                <a:gd name="T64" fmla="*/ 52 w 370"/>
                <a:gd name="T65" fmla="*/ 144 h 183"/>
                <a:gd name="T66" fmla="*/ 36 w 370"/>
                <a:gd name="T67" fmla="*/ 130 h 183"/>
                <a:gd name="T68" fmla="*/ 24 w 370"/>
                <a:gd name="T69" fmla="*/ 112 h 183"/>
                <a:gd name="T70" fmla="*/ 18 w 370"/>
                <a:gd name="T71" fmla="*/ 101 h 183"/>
                <a:gd name="T72" fmla="*/ 13 w 370"/>
                <a:gd name="T73" fmla="*/ 79 h 183"/>
                <a:gd name="T74" fmla="*/ 14 w 370"/>
                <a:gd name="T75" fmla="*/ 55 h 183"/>
                <a:gd name="T76" fmla="*/ 19 w 370"/>
                <a:gd name="T77" fmla="*/ 31 h 183"/>
                <a:gd name="T78" fmla="*/ 29 w 370"/>
                <a:gd name="T79" fmla="*/ 10 h 183"/>
                <a:gd name="T80" fmla="*/ 30 w 370"/>
                <a:gd name="T81" fmla="*/ 7 h 183"/>
                <a:gd name="T82" fmla="*/ 28 w 370"/>
                <a:gd name="T83" fmla="*/ 2 h 183"/>
                <a:gd name="T84" fmla="*/ 24 w 370"/>
                <a:gd name="T85" fmla="*/ 0 h 183"/>
                <a:gd name="T86" fmla="*/ 19 w 370"/>
                <a:gd name="T87" fmla="*/ 1 h 183"/>
                <a:gd name="T88" fmla="*/ 18 w 370"/>
                <a:gd name="T89" fmla="*/ 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70" h="183">
                  <a:moveTo>
                    <a:pt x="18" y="3"/>
                  </a:moveTo>
                  <a:lnTo>
                    <a:pt x="18" y="3"/>
                  </a:lnTo>
                  <a:lnTo>
                    <a:pt x="13" y="14"/>
                  </a:lnTo>
                  <a:lnTo>
                    <a:pt x="8" y="25"/>
                  </a:lnTo>
                  <a:lnTo>
                    <a:pt x="4" y="35"/>
                  </a:lnTo>
                  <a:lnTo>
                    <a:pt x="2" y="47"/>
                  </a:lnTo>
                  <a:lnTo>
                    <a:pt x="0" y="58"/>
                  </a:lnTo>
                  <a:lnTo>
                    <a:pt x="0" y="70"/>
                  </a:lnTo>
                  <a:lnTo>
                    <a:pt x="1" y="82"/>
                  </a:lnTo>
                  <a:lnTo>
                    <a:pt x="3" y="94"/>
                  </a:lnTo>
                  <a:lnTo>
                    <a:pt x="3" y="94"/>
                  </a:lnTo>
                  <a:lnTo>
                    <a:pt x="5" y="103"/>
                  </a:lnTo>
                  <a:lnTo>
                    <a:pt x="10" y="113"/>
                  </a:lnTo>
                  <a:lnTo>
                    <a:pt x="14" y="122"/>
                  </a:lnTo>
                  <a:lnTo>
                    <a:pt x="20" y="130"/>
                  </a:lnTo>
                  <a:lnTo>
                    <a:pt x="27" y="138"/>
                  </a:lnTo>
                  <a:lnTo>
                    <a:pt x="34" y="146"/>
                  </a:lnTo>
                  <a:lnTo>
                    <a:pt x="42" y="152"/>
                  </a:lnTo>
                  <a:lnTo>
                    <a:pt x="50" y="158"/>
                  </a:lnTo>
                  <a:lnTo>
                    <a:pt x="50" y="158"/>
                  </a:lnTo>
                  <a:lnTo>
                    <a:pt x="61" y="165"/>
                  </a:lnTo>
                  <a:lnTo>
                    <a:pt x="73" y="170"/>
                  </a:lnTo>
                  <a:lnTo>
                    <a:pt x="85" y="175"/>
                  </a:lnTo>
                  <a:lnTo>
                    <a:pt x="98" y="179"/>
                  </a:lnTo>
                  <a:lnTo>
                    <a:pt x="111" y="181"/>
                  </a:lnTo>
                  <a:lnTo>
                    <a:pt x="124" y="182"/>
                  </a:lnTo>
                  <a:lnTo>
                    <a:pt x="137" y="183"/>
                  </a:lnTo>
                  <a:lnTo>
                    <a:pt x="150" y="183"/>
                  </a:lnTo>
                  <a:lnTo>
                    <a:pt x="163" y="182"/>
                  </a:lnTo>
                  <a:lnTo>
                    <a:pt x="175" y="181"/>
                  </a:lnTo>
                  <a:lnTo>
                    <a:pt x="201" y="176"/>
                  </a:lnTo>
                  <a:lnTo>
                    <a:pt x="226" y="169"/>
                  </a:lnTo>
                  <a:lnTo>
                    <a:pt x="251" y="161"/>
                  </a:lnTo>
                  <a:lnTo>
                    <a:pt x="251" y="161"/>
                  </a:lnTo>
                  <a:lnTo>
                    <a:pt x="279" y="149"/>
                  </a:lnTo>
                  <a:lnTo>
                    <a:pt x="308" y="137"/>
                  </a:lnTo>
                  <a:lnTo>
                    <a:pt x="336" y="125"/>
                  </a:lnTo>
                  <a:lnTo>
                    <a:pt x="365" y="115"/>
                  </a:lnTo>
                  <a:lnTo>
                    <a:pt x="365" y="115"/>
                  </a:lnTo>
                  <a:lnTo>
                    <a:pt x="368" y="114"/>
                  </a:lnTo>
                  <a:lnTo>
                    <a:pt x="369" y="112"/>
                  </a:lnTo>
                  <a:lnTo>
                    <a:pt x="370" y="110"/>
                  </a:lnTo>
                  <a:lnTo>
                    <a:pt x="369" y="107"/>
                  </a:lnTo>
                  <a:lnTo>
                    <a:pt x="368" y="105"/>
                  </a:lnTo>
                  <a:lnTo>
                    <a:pt x="367" y="103"/>
                  </a:lnTo>
                  <a:lnTo>
                    <a:pt x="365" y="102"/>
                  </a:lnTo>
                  <a:lnTo>
                    <a:pt x="362" y="102"/>
                  </a:lnTo>
                  <a:lnTo>
                    <a:pt x="362" y="102"/>
                  </a:lnTo>
                  <a:lnTo>
                    <a:pt x="338" y="111"/>
                  </a:lnTo>
                  <a:lnTo>
                    <a:pt x="313" y="121"/>
                  </a:lnTo>
                  <a:lnTo>
                    <a:pt x="266" y="141"/>
                  </a:lnTo>
                  <a:lnTo>
                    <a:pt x="242" y="150"/>
                  </a:lnTo>
                  <a:lnTo>
                    <a:pt x="217" y="158"/>
                  </a:lnTo>
                  <a:lnTo>
                    <a:pt x="193" y="165"/>
                  </a:lnTo>
                  <a:lnTo>
                    <a:pt x="181" y="167"/>
                  </a:lnTo>
                  <a:lnTo>
                    <a:pt x="168" y="169"/>
                  </a:lnTo>
                  <a:lnTo>
                    <a:pt x="168" y="169"/>
                  </a:lnTo>
                  <a:lnTo>
                    <a:pt x="146" y="170"/>
                  </a:lnTo>
                  <a:lnTo>
                    <a:pt x="124" y="169"/>
                  </a:lnTo>
                  <a:lnTo>
                    <a:pt x="113" y="167"/>
                  </a:lnTo>
                  <a:lnTo>
                    <a:pt x="102" y="165"/>
                  </a:lnTo>
                  <a:lnTo>
                    <a:pt x="91" y="163"/>
                  </a:lnTo>
                  <a:lnTo>
                    <a:pt x="81" y="160"/>
                  </a:lnTo>
                  <a:lnTo>
                    <a:pt x="71" y="155"/>
                  </a:lnTo>
                  <a:lnTo>
                    <a:pt x="61" y="150"/>
                  </a:lnTo>
                  <a:lnTo>
                    <a:pt x="52" y="144"/>
                  </a:lnTo>
                  <a:lnTo>
                    <a:pt x="44" y="138"/>
                  </a:lnTo>
                  <a:lnTo>
                    <a:pt x="36" y="130"/>
                  </a:lnTo>
                  <a:lnTo>
                    <a:pt x="29" y="122"/>
                  </a:lnTo>
                  <a:lnTo>
                    <a:pt x="24" y="112"/>
                  </a:lnTo>
                  <a:lnTo>
                    <a:pt x="18" y="101"/>
                  </a:lnTo>
                  <a:lnTo>
                    <a:pt x="18" y="101"/>
                  </a:lnTo>
                  <a:lnTo>
                    <a:pt x="15" y="90"/>
                  </a:lnTo>
                  <a:lnTo>
                    <a:pt x="13" y="79"/>
                  </a:lnTo>
                  <a:lnTo>
                    <a:pt x="13" y="67"/>
                  </a:lnTo>
                  <a:lnTo>
                    <a:pt x="14" y="55"/>
                  </a:lnTo>
                  <a:lnTo>
                    <a:pt x="16" y="43"/>
                  </a:lnTo>
                  <a:lnTo>
                    <a:pt x="19" y="31"/>
                  </a:lnTo>
                  <a:lnTo>
                    <a:pt x="24" y="20"/>
                  </a:lnTo>
                  <a:lnTo>
                    <a:pt x="29" y="10"/>
                  </a:lnTo>
                  <a:lnTo>
                    <a:pt x="29" y="10"/>
                  </a:lnTo>
                  <a:lnTo>
                    <a:pt x="30" y="7"/>
                  </a:lnTo>
                  <a:lnTo>
                    <a:pt x="29" y="4"/>
                  </a:lnTo>
                  <a:lnTo>
                    <a:pt x="28" y="2"/>
                  </a:lnTo>
                  <a:lnTo>
                    <a:pt x="26" y="1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19" y="1"/>
                  </a:lnTo>
                  <a:lnTo>
                    <a:pt x="18" y="3"/>
                  </a:lnTo>
                  <a:lnTo>
                    <a:pt x="18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21DA657F-EED8-A387-A910-F23BEEF6BB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1" y="1237"/>
              <a:ext cx="687" cy="742"/>
            </a:xfrm>
            <a:custGeom>
              <a:avLst/>
              <a:gdLst>
                <a:gd name="T0" fmla="*/ 12 w 2746"/>
                <a:gd name="T1" fmla="*/ 2943 h 2970"/>
                <a:gd name="T2" fmla="*/ 19 w 2746"/>
                <a:gd name="T3" fmla="*/ 2908 h 2970"/>
                <a:gd name="T4" fmla="*/ 52 w 2746"/>
                <a:gd name="T5" fmla="*/ 2862 h 2970"/>
                <a:gd name="T6" fmla="*/ 93 w 2746"/>
                <a:gd name="T7" fmla="*/ 2825 h 2970"/>
                <a:gd name="T8" fmla="*/ 201 w 2746"/>
                <a:gd name="T9" fmla="*/ 2757 h 2970"/>
                <a:gd name="T10" fmla="*/ 403 w 2746"/>
                <a:gd name="T11" fmla="*/ 2641 h 2970"/>
                <a:gd name="T12" fmla="*/ 534 w 2746"/>
                <a:gd name="T13" fmla="*/ 2580 h 2970"/>
                <a:gd name="T14" fmla="*/ 617 w 2746"/>
                <a:gd name="T15" fmla="*/ 2553 h 2970"/>
                <a:gd name="T16" fmla="*/ 773 w 2746"/>
                <a:gd name="T17" fmla="*/ 2522 h 2970"/>
                <a:gd name="T18" fmla="*/ 877 w 2746"/>
                <a:gd name="T19" fmla="*/ 2496 h 2970"/>
                <a:gd name="T20" fmla="*/ 975 w 2746"/>
                <a:gd name="T21" fmla="*/ 2454 h 2970"/>
                <a:gd name="T22" fmla="*/ 1064 w 2746"/>
                <a:gd name="T23" fmla="*/ 2397 h 2970"/>
                <a:gd name="T24" fmla="*/ 1229 w 2746"/>
                <a:gd name="T25" fmla="*/ 2265 h 2970"/>
                <a:gd name="T26" fmla="*/ 1343 w 2746"/>
                <a:gd name="T27" fmla="*/ 2157 h 2970"/>
                <a:gd name="T28" fmla="*/ 1574 w 2746"/>
                <a:gd name="T29" fmla="*/ 1935 h 2970"/>
                <a:gd name="T30" fmla="*/ 1750 w 2746"/>
                <a:gd name="T31" fmla="*/ 1789 h 2970"/>
                <a:gd name="T32" fmla="*/ 2042 w 2746"/>
                <a:gd name="T33" fmla="*/ 1568 h 2970"/>
                <a:gd name="T34" fmla="*/ 2215 w 2746"/>
                <a:gd name="T35" fmla="*/ 1447 h 2970"/>
                <a:gd name="T36" fmla="*/ 2338 w 2746"/>
                <a:gd name="T37" fmla="*/ 1348 h 2970"/>
                <a:gd name="T38" fmla="*/ 2407 w 2746"/>
                <a:gd name="T39" fmla="*/ 1279 h 2970"/>
                <a:gd name="T40" fmla="*/ 2515 w 2746"/>
                <a:gd name="T41" fmla="*/ 1132 h 2970"/>
                <a:gd name="T42" fmla="*/ 2576 w 2746"/>
                <a:gd name="T43" fmla="*/ 1011 h 2970"/>
                <a:gd name="T44" fmla="*/ 2632 w 2746"/>
                <a:gd name="T45" fmla="*/ 835 h 2970"/>
                <a:gd name="T46" fmla="*/ 2650 w 2746"/>
                <a:gd name="T47" fmla="*/ 731 h 2970"/>
                <a:gd name="T48" fmla="*/ 2702 w 2746"/>
                <a:gd name="T49" fmla="*/ 377 h 2970"/>
                <a:gd name="T50" fmla="*/ 2736 w 2746"/>
                <a:gd name="T51" fmla="*/ 127 h 2970"/>
                <a:gd name="T52" fmla="*/ 2745 w 2746"/>
                <a:gd name="T53" fmla="*/ 3 h 2970"/>
                <a:gd name="T54" fmla="*/ 2738 w 2746"/>
                <a:gd name="T55" fmla="*/ 0 h 2970"/>
                <a:gd name="T56" fmla="*/ 2733 w 2746"/>
                <a:gd name="T57" fmla="*/ 6 h 2970"/>
                <a:gd name="T58" fmla="*/ 2706 w 2746"/>
                <a:gd name="T59" fmla="*/ 262 h 2970"/>
                <a:gd name="T60" fmla="*/ 2659 w 2746"/>
                <a:gd name="T61" fmla="*/ 574 h 2970"/>
                <a:gd name="T62" fmla="*/ 2627 w 2746"/>
                <a:gd name="T63" fmla="*/ 796 h 2970"/>
                <a:gd name="T64" fmla="*/ 2591 w 2746"/>
                <a:gd name="T65" fmla="*/ 936 h 2970"/>
                <a:gd name="T66" fmla="*/ 2516 w 2746"/>
                <a:gd name="T67" fmla="*/ 1104 h 2970"/>
                <a:gd name="T68" fmla="*/ 2410 w 2746"/>
                <a:gd name="T69" fmla="*/ 1255 h 2970"/>
                <a:gd name="T70" fmla="*/ 2310 w 2746"/>
                <a:gd name="T71" fmla="*/ 1357 h 2970"/>
                <a:gd name="T72" fmla="*/ 2229 w 2746"/>
                <a:gd name="T73" fmla="*/ 1421 h 2970"/>
                <a:gd name="T74" fmla="*/ 2090 w 2746"/>
                <a:gd name="T75" fmla="*/ 1518 h 2970"/>
                <a:gd name="T76" fmla="*/ 1702 w 2746"/>
                <a:gd name="T77" fmla="*/ 1811 h 2970"/>
                <a:gd name="T78" fmla="*/ 1579 w 2746"/>
                <a:gd name="T79" fmla="*/ 1914 h 2970"/>
                <a:gd name="T80" fmla="*/ 1383 w 2746"/>
                <a:gd name="T81" fmla="*/ 2100 h 2970"/>
                <a:gd name="T82" fmla="*/ 1227 w 2746"/>
                <a:gd name="T83" fmla="*/ 2250 h 2970"/>
                <a:gd name="T84" fmla="*/ 1059 w 2746"/>
                <a:gd name="T85" fmla="*/ 2386 h 2970"/>
                <a:gd name="T86" fmla="*/ 990 w 2746"/>
                <a:gd name="T87" fmla="*/ 2430 h 2970"/>
                <a:gd name="T88" fmla="*/ 894 w 2746"/>
                <a:gd name="T89" fmla="*/ 2477 h 2970"/>
                <a:gd name="T90" fmla="*/ 817 w 2746"/>
                <a:gd name="T91" fmla="*/ 2499 h 2970"/>
                <a:gd name="T92" fmla="*/ 659 w 2746"/>
                <a:gd name="T93" fmla="*/ 2531 h 2970"/>
                <a:gd name="T94" fmla="*/ 548 w 2746"/>
                <a:gd name="T95" fmla="*/ 2563 h 2970"/>
                <a:gd name="T96" fmla="*/ 443 w 2746"/>
                <a:gd name="T97" fmla="*/ 2607 h 2970"/>
                <a:gd name="T98" fmla="*/ 240 w 2746"/>
                <a:gd name="T99" fmla="*/ 2718 h 2970"/>
                <a:gd name="T100" fmla="*/ 106 w 2746"/>
                <a:gd name="T101" fmla="*/ 2801 h 2970"/>
                <a:gd name="T102" fmla="*/ 48 w 2746"/>
                <a:gd name="T103" fmla="*/ 2846 h 2970"/>
                <a:gd name="T104" fmla="*/ 6 w 2746"/>
                <a:gd name="T105" fmla="*/ 2905 h 2970"/>
                <a:gd name="T106" fmla="*/ 0 w 2746"/>
                <a:gd name="T107" fmla="*/ 2951 h 2970"/>
                <a:gd name="T108" fmla="*/ 5 w 2746"/>
                <a:gd name="T109" fmla="*/ 2969 h 2970"/>
                <a:gd name="T110" fmla="*/ 14 w 2746"/>
                <a:gd name="T111" fmla="*/ 2967 h 2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746" h="2970">
                  <a:moveTo>
                    <a:pt x="15" y="2962"/>
                  </a:moveTo>
                  <a:lnTo>
                    <a:pt x="15" y="2962"/>
                  </a:lnTo>
                  <a:lnTo>
                    <a:pt x="13" y="2953"/>
                  </a:lnTo>
                  <a:lnTo>
                    <a:pt x="12" y="2943"/>
                  </a:lnTo>
                  <a:lnTo>
                    <a:pt x="13" y="2934"/>
                  </a:lnTo>
                  <a:lnTo>
                    <a:pt x="14" y="2925"/>
                  </a:lnTo>
                  <a:lnTo>
                    <a:pt x="16" y="2916"/>
                  </a:lnTo>
                  <a:lnTo>
                    <a:pt x="19" y="2908"/>
                  </a:lnTo>
                  <a:lnTo>
                    <a:pt x="24" y="2900"/>
                  </a:lnTo>
                  <a:lnTo>
                    <a:pt x="28" y="2891"/>
                  </a:lnTo>
                  <a:lnTo>
                    <a:pt x="39" y="2876"/>
                  </a:lnTo>
                  <a:lnTo>
                    <a:pt x="52" y="2862"/>
                  </a:lnTo>
                  <a:lnTo>
                    <a:pt x="65" y="2849"/>
                  </a:lnTo>
                  <a:lnTo>
                    <a:pt x="79" y="2837"/>
                  </a:lnTo>
                  <a:lnTo>
                    <a:pt x="79" y="2837"/>
                  </a:lnTo>
                  <a:lnTo>
                    <a:pt x="93" y="2825"/>
                  </a:lnTo>
                  <a:lnTo>
                    <a:pt x="108" y="2815"/>
                  </a:lnTo>
                  <a:lnTo>
                    <a:pt x="138" y="2794"/>
                  </a:lnTo>
                  <a:lnTo>
                    <a:pt x="170" y="2776"/>
                  </a:lnTo>
                  <a:lnTo>
                    <a:pt x="201" y="2757"/>
                  </a:lnTo>
                  <a:lnTo>
                    <a:pt x="201" y="2757"/>
                  </a:lnTo>
                  <a:lnTo>
                    <a:pt x="302" y="2698"/>
                  </a:lnTo>
                  <a:lnTo>
                    <a:pt x="352" y="2669"/>
                  </a:lnTo>
                  <a:lnTo>
                    <a:pt x="403" y="2641"/>
                  </a:lnTo>
                  <a:lnTo>
                    <a:pt x="455" y="2615"/>
                  </a:lnTo>
                  <a:lnTo>
                    <a:pt x="480" y="2603"/>
                  </a:lnTo>
                  <a:lnTo>
                    <a:pt x="507" y="2591"/>
                  </a:lnTo>
                  <a:lnTo>
                    <a:pt x="534" y="2580"/>
                  </a:lnTo>
                  <a:lnTo>
                    <a:pt x="561" y="2571"/>
                  </a:lnTo>
                  <a:lnTo>
                    <a:pt x="589" y="2562"/>
                  </a:lnTo>
                  <a:lnTo>
                    <a:pt x="617" y="2553"/>
                  </a:lnTo>
                  <a:lnTo>
                    <a:pt x="617" y="2553"/>
                  </a:lnTo>
                  <a:lnTo>
                    <a:pt x="643" y="2548"/>
                  </a:lnTo>
                  <a:lnTo>
                    <a:pt x="669" y="2542"/>
                  </a:lnTo>
                  <a:lnTo>
                    <a:pt x="721" y="2532"/>
                  </a:lnTo>
                  <a:lnTo>
                    <a:pt x="773" y="2522"/>
                  </a:lnTo>
                  <a:lnTo>
                    <a:pt x="825" y="2510"/>
                  </a:lnTo>
                  <a:lnTo>
                    <a:pt x="825" y="2510"/>
                  </a:lnTo>
                  <a:lnTo>
                    <a:pt x="851" y="2504"/>
                  </a:lnTo>
                  <a:lnTo>
                    <a:pt x="877" y="2496"/>
                  </a:lnTo>
                  <a:lnTo>
                    <a:pt x="902" y="2486"/>
                  </a:lnTo>
                  <a:lnTo>
                    <a:pt x="926" y="2477"/>
                  </a:lnTo>
                  <a:lnTo>
                    <a:pt x="951" y="2466"/>
                  </a:lnTo>
                  <a:lnTo>
                    <a:pt x="975" y="2454"/>
                  </a:lnTo>
                  <a:lnTo>
                    <a:pt x="998" y="2441"/>
                  </a:lnTo>
                  <a:lnTo>
                    <a:pt x="1021" y="2427"/>
                  </a:lnTo>
                  <a:lnTo>
                    <a:pt x="1021" y="2427"/>
                  </a:lnTo>
                  <a:lnTo>
                    <a:pt x="1064" y="2397"/>
                  </a:lnTo>
                  <a:lnTo>
                    <a:pt x="1107" y="2367"/>
                  </a:lnTo>
                  <a:lnTo>
                    <a:pt x="1148" y="2334"/>
                  </a:lnTo>
                  <a:lnTo>
                    <a:pt x="1189" y="2300"/>
                  </a:lnTo>
                  <a:lnTo>
                    <a:pt x="1229" y="2265"/>
                  </a:lnTo>
                  <a:lnTo>
                    <a:pt x="1268" y="2230"/>
                  </a:lnTo>
                  <a:lnTo>
                    <a:pt x="1306" y="2194"/>
                  </a:lnTo>
                  <a:lnTo>
                    <a:pt x="1343" y="2157"/>
                  </a:lnTo>
                  <a:lnTo>
                    <a:pt x="1343" y="2157"/>
                  </a:lnTo>
                  <a:lnTo>
                    <a:pt x="1420" y="2083"/>
                  </a:lnTo>
                  <a:lnTo>
                    <a:pt x="1495" y="2008"/>
                  </a:lnTo>
                  <a:lnTo>
                    <a:pt x="1534" y="1972"/>
                  </a:lnTo>
                  <a:lnTo>
                    <a:pt x="1574" y="1935"/>
                  </a:lnTo>
                  <a:lnTo>
                    <a:pt x="1614" y="1899"/>
                  </a:lnTo>
                  <a:lnTo>
                    <a:pt x="1654" y="1865"/>
                  </a:lnTo>
                  <a:lnTo>
                    <a:pt x="1654" y="1865"/>
                  </a:lnTo>
                  <a:lnTo>
                    <a:pt x="1750" y="1789"/>
                  </a:lnTo>
                  <a:lnTo>
                    <a:pt x="1845" y="1714"/>
                  </a:lnTo>
                  <a:lnTo>
                    <a:pt x="1944" y="1640"/>
                  </a:lnTo>
                  <a:lnTo>
                    <a:pt x="2042" y="1568"/>
                  </a:lnTo>
                  <a:lnTo>
                    <a:pt x="2042" y="1568"/>
                  </a:lnTo>
                  <a:lnTo>
                    <a:pt x="2085" y="1538"/>
                  </a:lnTo>
                  <a:lnTo>
                    <a:pt x="2129" y="1508"/>
                  </a:lnTo>
                  <a:lnTo>
                    <a:pt x="2172" y="1477"/>
                  </a:lnTo>
                  <a:lnTo>
                    <a:pt x="2215" y="1447"/>
                  </a:lnTo>
                  <a:lnTo>
                    <a:pt x="2257" y="1416"/>
                  </a:lnTo>
                  <a:lnTo>
                    <a:pt x="2298" y="1384"/>
                  </a:lnTo>
                  <a:lnTo>
                    <a:pt x="2318" y="1366"/>
                  </a:lnTo>
                  <a:lnTo>
                    <a:pt x="2338" y="1348"/>
                  </a:lnTo>
                  <a:lnTo>
                    <a:pt x="2357" y="1331"/>
                  </a:lnTo>
                  <a:lnTo>
                    <a:pt x="2376" y="1311"/>
                  </a:lnTo>
                  <a:lnTo>
                    <a:pt x="2376" y="1311"/>
                  </a:lnTo>
                  <a:lnTo>
                    <a:pt x="2407" y="1279"/>
                  </a:lnTo>
                  <a:lnTo>
                    <a:pt x="2436" y="1243"/>
                  </a:lnTo>
                  <a:lnTo>
                    <a:pt x="2464" y="1208"/>
                  </a:lnTo>
                  <a:lnTo>
                    <a:pt x="2490" y="1171"/>
                  </a:lnTo>
                  <a:lnTo>
                    <a:pt x="2515" y="1132"/>
                  </a:lnTo>
                  <a:lnTo>
                    <a:pt x="2536" y="1093"/>
                  </a:lnTo>
                  <a:lnTo>
                    <a:pt x="2558" y="1052"/>
                  </a:lnTo>
                  <a:lnTo>
                    <a:pt x="2576" y="1011"/>
                  </a:lnTo>
                  <a:lnTo>
                    <a:pt x="2576" y="1011"/>
                  </a:lnTo>
                  <a:lnTo>
                    <a:pt x="2593" y="968"/>
                  </a:lnTo>
                  <a:lnTo>
                    <a:pt x="2608" y="925"/>
                  </a:lnTo>
                  <a:lnTo>
                    <a:pt x="2621" y="880"/>
                  </a:lnTo>
                  <a:lnTo>
                    <a:pt x="2632" y="835"/>
                  </a:lnTo>
                  <a:lnTo>
                    <a:pt x="2632" y="835"/>
                  </a:lnTo>
                  <a:lnTo>
                    <a:pt x="2637" y="809"/>
                  </a:lnTo>
                  <a:lnTo>
                    <a:pt x="2642" y="784"/>
                  </a:lnTo>
                  <a:lnTo>
                    <a:pt x="2650" y="731"/>
                  </a:lnTo>
                  <a:lnTo>
                    <a:pt x="2663" y="626"/>
                  </a:lnTo>
                  <a:lnTo>
                    <a:pt x="2663" y="626"/>
                  </a:lnTo>
                  <a:lnTo>
                    <a:pt x="2683" y="501"/>
                  </a:lnTo>
                  <a:lnTo>
                    <a:pt x="2702" y="377"/>
                  </a:lnTo>
                  <a:lnTo>
                    <a:pt x="2720" y="253"/>
                  </a:lnTo>
                  <a:lnTo>
                    <a:pt x="2729" y="190"/>
                  </a:lnTo>
                  <a:lnTo>
                    <a:pt x="2736" y="127"/>
                  </a:lnTo>
                  <a:lnTo>
                    <a:pt x="2736" y="127"/>
                  </a:lnTo>
                  <a:lnTo>
                    <a:pt x="2742" y="67"/>
                  </a:lnTo>
                  <a:lnTo>
                    <a:pt x="2746" y="6"/>
                  </a:lnTo>
                  <a:lnTo>
                    <a:pt x="2746" y="6"/>
                  </a:lnTo>
                  <a:lnTo>
                    <a:pt x="2745" y="3"/>
                  </a:lnTo>
                  <a:lnTo>
                    <a:pt x="2744" y="1"/>
                  </a:lnTo>
                  <a:lnTo>
                    <a:pt x="2742" y="0"/>
                  </a:lnTo>
                  <a:lnTo>
                    <a:pt x="2740" y="0"/>
                  </a:lnTo>
                  <a:lnTo>
                    <a:pt x="2738" y="0"/>
                  </a:lnTo>
                  <a:lnTo>
                    <a:pt x="2735" y="1"/>
                  </a:lnTo>
                  <a:lnTo>
                    <a:pt x="2733" y="3"/>
                  </a:lnTo>
                  <a:lnTo>
                    <a:pt x="2733" y="6"/>
                  </a:lnTo>
                  <a:lnTo>
                    <a:pt x="2733" y="6"/>
                  </a:lnTo>
                  <a:lnTo>
                    <a:pt x="2728" y="70"/>
                  </a:lnTo>
                  <a:lnTo>
                    <a:pt x="2722" y="134"/>
                  </a:lnTo>
                  <a:lnTo>
                    <a:pt x="2715" y="199"/>
                  </a:lnTo>
                  <a:lnTo>
                    <a:pt x="2706" y="262"/>
                  </a:lnTo>
                  <a:lnTo>
                    <a:pt x="2687" y="389"/>
                  </a:lnTo>
                  <a:lnTo>
                    <a:pt x="2668" y="516"/>
                  </a:lnTo>
                  <a:lnTo>
                    <a:pt x="2668" y="516"/>
                  </a:lnTo>
                  <a:lnTo>
                    <a:pt x="2659" y="574"/>
                  </a:lnTo>
                  <a:lnTo>
                    <a:pt x="2650" y="632"/>
                  </a:lnTo>
                  <a:lnTo>
                    <a:pt x="2634" y="749"/>
                  </a:lnTo>
                  <a:lnTo>
                    <a:pt x="2634" y="749"/>
                  </a:lnTo>
                  <a:lnTo>
                    <a:pt x="2627" y="796"/>
                  </a:lnTo>
                  <a:lnTo>
                    <a:pt x="2617" y="843"/>
                  </a:lnTo>
                  <a:lnTo>
                    <a:pt x="2605" y="889"/>
                  </a:lnTo>
                  <a:lnTo>
                    <a:pt x="2591" y="936"/>
                  </a:lnTo>
                  <a:lnTo>
                    <a:pt x="2591" y="936"/>
                  </a:lnTo>
                  <a:lnTo>
                    <a:pt x="2575" y="979"/>
                  </a:lnTo>
                  <a:lnTo>
                    <a:pt x="2558" y="1022"/>
                  </a:lnTo>
                  <a:lnTo>
                    <a:pt x="2537" y="1063"/>
                  </a:lnTo>
                  <a:lnTo>
                    <a:pt x="2516" y="1104"/>
                  </a:lnTo>
                  <a:lnTo>
                    <a:pt x="2492" y="1144"/>
                  </a:lnTo>
                  <a:lnTo>
                    <a:pt x="2466" y="1182"/>
                  </a:lnTo>
                  <a:lnTo>
                    <a:pt x="2439" y="1219"/>
                  </a:lnTo>
                  <a:lnTo>
                    <a:pt x="2410" y="1255"/>
                  </a:lnTo>
                  <a:lnTo>
                    <a:pt x="2410" y="1255"/>
                  </a:lnTo>
                  <a:lnTo>
                    <a:pt x="2378" y="1291"/>
                  </a:lnTo>
                  <a:lnTo>
                    <a:pt x="2345" y="1324"/>
                  </a:lnTo>
                  <a:lnTo>
                    <a:pt x="2310" y="1357"/>
                  </a:lnTo>
                  <a:lnTo>
                    <a:pt x="2274" y="1388"/>
                  </a:lnTo>
                  <a:lnTo>
                    <a:pt x="2274" y="1388"/>
                  </a:lnTo>
                  <a:lnTo>
                    <a:pt x="2252" y="1405"/>
                  </a:lnTo>
                  <a:lnTo>
                    <a:pt x="2229" y="1421"/>
                  </a:lnTo>
                  <a:lnTo>
                    <a:pt x="2184" y="1455"/>
                  </a:lnTo>
                  <a:lnTo>
                    <a:pt x="2136" y="1486"/>
                  </a:lnTo>
                  <a:lnTo>
                    <a:pt x="2090" y="1518"/>
                  </a:lnTo>
                  <a:lnTo>
                    <a:pt x="2090" y="1518"/>
                  </a:lnTo>
                  <a:lnTo>
                    <a:pt x="1992" y="1589"/>
                  </a:lnTo>
                  <a:lnTo>
                    <a:pt x="1895" y="1662"/>
                  </a:lnTo>
                  <a:lnTo>
                    <a:pt x="1798" y="1735"/>
                  </a:lnTo>
                  <a:lnTo>
                    <a:pt x="1702" y="1811"/>
                  </a:lnTo>
                  <a:lnTo>
                    <a:pt x="1702" y="1811"/>
                  </a:lnTo>
                  <a:lnTo>
                    <a:pt x="1660" y="1844"/>
                  </a:lnTo>
                  <a:lnTo>
                    <a:pt x="1619" y="1879"/>
                  </a:lnTo>
                  <a:lnTo>
                    <a:pt x="1579" y="1914"/>
                  </a:lnTo>
                  <a:lnTo>
                    <a:pt x="1540" y="1950"/>
                  </a:lnTo>
                  <a:lnTo>
                    <a:pt x="1500" y="1987"/>
                  </a:lnTo>
                  <a:lnTo>
                    <a:pt x="1461" y="2025"/>
                  </a:lnTo>
                  <a:lnTo>
                    <a:pt x="1383" y="2100"/>
                  </a:lnTo>
                  <a:lnTo>
                    <a:pt x="1383" y="2100"/>
                  </a:lnTo>
                  <a:lnTo>
                    <a:pt x="1307" y="2176"/>
                  </a:lnTo>
                  <a:lnTo>
                    <a:pt x="1267" y="2213"/>
                  </a:lnTo>
                  <a:lnTo>
                    <a:pt x="1227" y="2250"/>
                  </a:lnTo>
                  <a:lnTo>
                    <a:pt x="1186" y="2286"/>
                  </a:lnTo>
                  <a:lnTo>
                    <a:pt x="1145" y="2320"/>
                  </a:lnTo>
                  <a:lnTo>
                    <a:pt x="1102" y="2354"/>
                  </a:lnTo>
                  <a:lnTo>
                    <a:pt x="1059" y="2386"/>
                  </a:lnTo>
                  <a:lnTo>
                    <a:pt x="1059" y="2386"/>
                  </a:lnTo>
                  <a:lnTo>
                    <a:pt x="1036" y="2401"/>
                  </a:lnTo>
                  <a:lnTo>
                    <a:pt x="1014" y="2416"/>
                  </a:lnTo>
                  <a:lnTo>
                    <a:pt x="990" y="2430"/>
                  </a:lnTo>
                  <a:lnTo>
                    <a:pt x="967" y="2443"/>
                  </a:lnTo>
                  <a:lnTo>
                    <a:pt x="943" y="2455"/>
                  </a:lnTo>
                  <a:lnTo>
                    <a:pt x="919" y="2467"/>
                  </a:lnTo>
                  <a:lnTo>
                    <a:pt x="894" y="2477"/>
                  </a:lnTo>
                  <a:lnTo>
                    <a:pt x="868" y="2485"/>
                  </a:lnTo>
                  <a:lnTo>
                    <a:pt x="868" y="2485"/>
                  </a:lnTo>
                  <a:lnTo>
                    <a:pt x="842" y="2493"/>
                  </a:lnTo>
                  <a:lnTo>
                    <a:pt x="817" y="2499"/>
                  </a:lnTo>
                  <a:lnTo>
                    <a:pt x="764" y="2510"/>
                  </a:lnTo>
                  <a:lnTo>
                    <a:pt x="712" y="2520"/>
                  </a:lnTo>
                  <a:lnTo>
                    <a:pt x="659" y="2531"/>
                  </a:lnTo>
                  <a:lnTo>
                    <a:pt x="659" y="2531"/>
                  </a:lnTo>
                  <a:lnTo>
                    <a:pt x="631" y="2537"/>
                  </a:lnTo>
                  <a:lnTo>
                    <a:pt x="603" y="2545"/>
                  </a:lnTo>
                  <a:lnTo>
                    <a:pt x="575" y="2553"/>
                  </a:lnTo>
                  <a:lnTo>
                    <a:pt x="548" y="2563"/>
                  </a:lnTo>
                  <a:lnTo>
                    <a:pt x="521" y="2573"/>
                  </a:lnTo>
                  <a:lnTo>
                    <a:pt x="494" y="2584"/>
                  </a:lnTo>
                  <a:lnTo>
                    <a:pt x="469" y="2595"/>
                  </a:lnTo>
                  <a:lnTo>
                    <a:pt x="443" y="2607"/>
                  </a:lnTo>
                  <a:lnTo>
                    <a:pt x="391" y="2633"/>
                  </a:lnTo>
                  <a:lnTo>
                    <a:pt x="340" y="2660"/>
                  </a:lnTo>
                  <a:lnTo>
                    <a:pt x="291" y="2689"/>
                  </a:lnTo>
                  <a:lnTo>
                    <a:pt x="240" y="2718"/>
                  </a:lnTo>
                  <a:lnTo>
                    <a:pt x="240" y="2718"/>
                  </a:lnTo>
                  <a:lnTo>
                    <a:pt x="172" y="2758"/>
                  </a:lnTo>
                  <a:lnTo>
                    <a:pt x="139" y="2779"/>
                  </a:lnTo>
                  <a:lnTo>
                    <a:pt x="106" y="2801"/>
                  </a:lnTo>
                  <a:lnTo>
                    <a:pt x="106" y="2801"/>
                  </a:lnTo>
                  <a:lnTo>
                    <a:pt x="76" y="2822"/>
                  </a:lnTo>
                  <a:lnTo>
                    <a:pt x="62" y="2834"/>
                  </a:lnTo>
                  <a:lnTo>
                    <a:pt x="48" y="2846"/>
                  </a:lnTo>
                  <a:lnTo>
                    <a:pt x="35" y="2860"/>
                  </a:lnTo>
                  <a:lnTo>
                    <a:pt x="25" y="2874"/>
                  </a:lnTo>
                  <a:lnTo>
                    <a:pt x="15" y="2889"/>
                  </a:lnTo>
                  <a:lnTo>
                    <a:pt x="6" y="2905"/>
                  </a:lnTo>
                  <a:lnTo>
                    <a:pt x="6" y="2905"/>
                  </a:lnTo>
                  <a:lnTo>
                    <a:pt x="2" y="2920"/>
                  </a:lnTo>
                  <a:lnTo>
                    <a:pt x="0" y="2935"/>
                  </a:lnTo>
                  <a:lnTo>
                    <a:pt x="0" y="2951"/>
                  </a:lnTo>
                  <a:lnTo>
                    <a:pt x="2" y="2966"/>
                  </a:lnTo>
                  <a:lnTo>
                    <a:pt x="2" y="2966"/>
                  </a:lnTo>
                  <a:lnTo>
                    <a:pt x="3" y="2968"/>
                  </a:lnTo>
                  <a:lnTo>
                    <a:pt x="5" y="2969"/>
                  </a:lnTo>
                  <a:lnTo>
                    <a:pt x="7" y="2970"/>
                  </a:lnTo>
                  <a:lnTo>
                    <a:pt x="10" y="2970"/>
                  </a:lnTo>
                  <a:lnTo>
                    <a:pt x="12" y="2969"/>
                  </a:lnTo>
                  <a:lnTo>
                    <a:pt x="14" y="2967"/>
                  </a:lnTo>
                  <a:lnTo>
                    <a:pt x="15" y="2965"/>
                  </a:lnTo>
                  <a:lnTo>
                    <a:pt x="15" y="2962"/>
                  </a:lnTo>
                  <a:lnTo>
                    <a:pt x="15" y="29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AE046B3A-E0FF-21E3-580E-6CF1A2C5F0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0" y="1173"/>
              <a:ext cx="654" cy="750"/>
            </a:xfrm>
            <a:custGeom>
              <a:avLst/>
              <a:gdLst>
                <a:gd name="T0" fmla="*/ 116 w 2613"/>
                <a:gd name="T1" fmla="*/ 2999 h 3002"/>
                <a:gd name="T2" fmla="*/ 364 w 2613"/>
                <a:gd name="T3" fmla="*/ 2996 h 3002"/>
                <a:gd name="T4" fmla="*/ 447 w 2613"/>
                <a:gd name="T5" fmla="*/ 2985 h 3002"/>
                <a:gd name="T6" fmla="*/ 535 w 2613"/>
                <a:gd name="T7" fmla="*/ 2963 h 3002"/>
                <a:gd name="T8" fmla="*/ 661 w 2613"/>
                <a:gd name="T9" fmla="*/ 2906 h 3002"/>
                <a:gd name="T10" fmla="*/ 780 w 2613"/>
                <a:gd name="T11" fmla="*/ 2836 h 3002"/>
                <a:gd name="T12" fmla="*/ 934 w 2613"/>
                <a:gd name="T13" fmla="*/ 2734 h 3002"/>
                <a:gd name="T14" fmla="*/ 1079 w 2613"/>
                <a:gd name="T15" fmla="*/ 2619 h 3002"/>
                <a:gd name="T16" fmla="*/ 1243 w 2613"/>
                <a:gd name="T17" fmla="*/ 2481 h 3002"/>
                <a:gd name="T18" fmla="*/ 1420 w 2613"/>
                <a:gd name="T19" fmla="*/ 2346 h 3002"/>
                <a:gd name="T20" fmla="*/ 1620 w 2613"/>
                <a:gd name="T21" fmla="*/ 2201 h 3002"/>
                <a:gd name="T22" fmla="*/ 1758 w 2613"/>
                <a:gd name="T23" fmla="*/ 2099 h 3002"/>
                <a:gd name="T24" fmla="*/ 1846 w 2613"/>
                <a:gd name="T25" fmla="*/ 2020 h 3002"/>
                <a:gd name="T26" fmla="*/ 1915 w 2613"/>
                <a:gd name="T27" fmla="*/ 1961 h 3002"/>
                <a:gd name="T28" fmla="*/ 2027 w 2613"/>
                <a:gd name="T29" fmla="*/ 1879 h 3002"/>
                <a:gd name="T30" fmla="*/ 2202 w 2613"/>
                <a:gd name="T31" fmla="*/ 1766 h 3002"/>
                <a:gd name="T32" fmla="*/ 2326 w 2613"/>
                <a:gd name="T33" fmla="*/ 1670 h 3002"/>
                <a:gd name="T34" fmla="*/ 2386 w 2613"/>
                <a:gd name="T35" fmla="*/ 1612 h 3002"/>
                <a:gd name="T36" fmla="*/ 2457 w 2613"/>
                <a:gd name="T37" fmla="*/ 1526 h 3002"/>
                <a:gd name="T38" fmla="*/ 2497 w 2613"/>
                <a:gd name="T39" fmla="*/ 1457 h 3002"/>
                <a:gd name="T40" fmla="*/ 2534 w 2613"/>
                <a:gd name="T41" fmla="*/ 1361 h 3002"/>
                <a:gd name="T42" fmla="*/ 2556 w 2613"/>
                <a:gd name="T43" fmla="*/ 1258 h 3002"/>
                <a:gd name="T44" fmla="*/ 2578 w 2613"/>
                <a:gd name="T45" fmla="*/ 1104 h 3002"/>
                <a:gd name="T46" fmla="*/ 2599 w 2613"/>
                <a:gd name="T47" fmla="*/ 848 h 3002"/>
                <a:gd name="T48" fmla="*/ 2610 w 2613"/>
                <a:gd name="T49" fmla="*/ 592 h 3002"/>
                <a:gd name="T50" fmla="*/ 2613 w 2613"/>
                <a:gd name="T51" fmla="*/ 113 h 3002"/>
                <a:gd name="T52" fmla="*/ 2612 w 2613"/>
                <a:gd name="T53" fmla="*/ 3 h 3002"/>
                <a:gd name="T54" fmla="*/ 2604 w 2613"/>
                <a:gd name="T55" fmla="*/ 0 h 3002"/>
                <a:gd name="T56" fmla="*/ 2600 w 2613"/>
                <a:gd name="T57" fmla="*/ 6 h 3002"/>
                <a:gd name="T58" fmla="*/ 2597 w 2613"/>
                <a:gd name="T59" fmla="*/ 611 h 3002"/>
                <a:gd name="T60" fmla="*/ 2578 w 2613"/>
                <a:gd name="T61" fmla="*/ 974 h 3002"/>
                <a:gd name="T62" fmla="*/ 2553 w 2613"/>
                <a:gd name="T63" fmla="*/ 1201 h 3002"/>
                <a:gd name="T64" fmla="*/ 2535 w 2613"/>
                <a:gd name="T65" fmla="*/ 1305 h 3002"/>
                <a:gd name="T66" fmla="*/ 2504 w 2613"/>
                <a:gd name="T67" fmla="*/ 1405 h 3002"/>
                <a:gd name="T68" fmla="*/ 2469 w 2613"/>
                <a:gd name="T69" fmla="*/ 1481 h 3002"/>
                <a:gd name="T70" fmla="*/ 2406 w 2613"/>
                <a:gd name="T71" fmla="*/ 1570 h 3002"/>
                <a:gd name="T72" fmla="*/ 2329 w 2613"/>
                <a:gd name="T73" fmla="*/ 1650 h 3002"/>
                <a:gd name="T74" fmla="*/ 2220 w 2613"/>
                <a:gd name="T75" fmla="*/ 1737 h 3002"/>
                <a:gd name="T76" fmla="*/ 2049 w 2613"/>
                <a:gd name="T77" fmla="*/ 1851 h 3002"/>
                <a:gd name="T78" fmla="*/ 1881 w 2613"/>
                <a:gd name="T79" fmla="*/ 1972 h 3002"/>
                <a:gd name="T80" fmla="*/ 1792 w 2613"/>
                <a:gd name="T81" fmla="*/ 2053 h 3002"/>
                <a:gd name="T82" fmla="*/ 1723 w 2613"/>
                <a:gd name="T83" fmla="*/ 2110 h 3002"/>
                <a:gd name="T84" fmla="*/ 1604 w 2613"/>
                <a:gd name="T85" fmla="*/ 2196 h 3002"/>
                <a:gd name="T86" fmla="*/ 1459 w 2613"/>
                <a:gd name="T87" fmla="*/ 2300 h 3002"/>
                <a:gd name="T88" fmla="*/ 1276 w 2613"/>
                <a:gd name="T89" fmla="*/ 2438 h 3002"/>
                <a:gd name="T90" fmla="*/ 1151 w 2613"/>
                <a:gd name="T91" fmla="*/ 2539 h 3002"/>
                <a:gd name="T92" fmla="*/ 1013 w 2613"/>
                <a:gd name="T93" fmla="*/ 2657 h 3002"/>
                <a:gd name="T94" fmla="*/ 859 w 2613"/>
                <a:gd name="T95" fmla="*/ 2769 h 3002"/>
                <a:gd name="T96" fmla="*/ 707 w 2613"/>
                <a:gd name="T97" fmla="*/ 2866 h 3002"/>
                <a:gd name="T98" fmla="*/ 545 w 2613"/>
                <a:gd name="T99" fmla="*/ 2945 h 3002"/>
                <a:gd name="T100" fmla="*/ 466 w 2613"/>
                <a:gd name="T101" fmla="*/ 2969 h 3002"/>
                <a:gd name="T102" fmla="*/ 358 w 2613"/>
                <a:gd name="T103" fmla="*/ 2984 h 3002"/>
                <a:gd name="T104" fmla="*/ 112 w 2613"/>
                <a:gd name="T105" fmla="*/ 2986 h 3002"/>
                <a:gd name="T106" fmla="*/ 6 w 2613"/>
                <a:gd name="T107" fmla="*/ 2990 h 3002"/>
                <a:gd name="T108" fmla="*/ 0 w 2613"/>
                <a:gd name="T109" fmla="*/ 2996 h 3002"/>
                <a:gd name="T110" fmla="*/ 6 w 2613"/>
                <a:gd name="T111" fmla="*/ 3002 h 3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613" h="3002">
                  <a:moveTo>
                    <a:pt x="6" y="3002"/>
                  </a:moveTo>
                  <a:lnTo>
                    <a:pt x="6" y="3002"/>
                  </a:lnTo>
                  <a:lnTo>
                    <a:pt x="61" y="3000"/>
                  </a:lnTo>
                  <a:lnTo>
                    <a:pt x="116" y="2999"/>
                  </a:lnTo>
                  <a:lnTo>
                    <a:pt x="227" y="3000"/>
                  </a:lnTo>
                  <a:lnTo>
                    <a:pt x="282" y="2999"/>
                  </a:lnTo>
                  <a:lnTo>
                    <a:pt x="337" y="2997"/>
                  </a:lnTo>
                  <a:lnTo>
                    <a:pt x="364" y="2996"/>
                  </a:lnTo>
                  <a:lnTo>
                    <a:pt x="392" y="2993"/>
                  </a:lnTo>
                  <a:lnTo>
                    <a:pt x="419" y="2990"/>
                  </a:lnTo>
                  <a:lnTo>
                    <a:pt x="447" y="2985"/>
                  </a:lnTo>
                  <a:lnTo>
                    <a:pt x="447" y="2985"/>
                  </a:lnTo>
                  <a:lnTo>
                    <a:pt x="469" y="2981"/>
                  </a:lnTo>
                  <a:lnTo>
                    <a:pt x="491" y="2975"/>
                  </a:lnTo>
                  <a:lnTo>
                    <a:pt x="513" y="2969"/>
                  </a:lnTo>
                  <a:lnTo>
                    <a:pt x="535" y="2963"/>
                  </a:lnTo>
                  <a:lnTo>
                    <a:pt x="557" y="2955"/>
                  </a:lnTo>
                  <a:lnTo>
                    <a:pt x="578" y="2946"/>
                  </a:lnTo>
                  <a:lnTo>
                    <a:pt x="620" y="2927"/>
                  </a:lnTo>
                  <a:lnTo>
                    <a:pt x="661" y="2906"/>
                  </a:lnTo>
                  <a:lnTo>
                    <a:pt x="701" y="2884"/>
                  </a:lnTo>
                  <a:lnTo>
                    <a:pt x="741" y="2861"/>
                  </a:lnTo>
                  <a:lnTo>
                    <a:pt x="780" y="2836"/>
                  </a:lnTo>
                  <a:lnTo>
                    <a:pt x="780" y="2836"/>
                  </a:lnTo>
                  <a:lnTo>
                    <a:pt x="818" y="2811"/>
                  </a:lnTo>
                  <a:lnTo>
                    <a:pt x="857" y="2787"/>
                  </a:lnTo>
                  <a:lnTo>
                    <a:pt x="896" y="2760"/>
                  </a:lnTo>
                  <a:lnTo>
                    <a:pt x="934" y="2734"/>
                  </a:lnTo>
                  <a:lnTo>
                    <a:pt x="970" y="2706"/>
                  </a:lnTo>
                  <a:lnTo>
                    <a:pt x="1008" y="2678"/>
                  </a:lnTo>
                  <a:lnTo>
                    <a:pt x="1044" y="2648"/>
                  </a:lnTo>
                  <a:lnTo>
                    <a:pt x="1079" y="2619"/>
                  </a:lnTo>
                  <a:lnTo>
                    <a:pt x="1079" y="2619"/>
                  </a:lnTo>
                  <a:lnTo>
                    <a:pt x="1160" y="2549"/>
                  </a:lnTo>
                  <a:lnTo>
                    <a:pt x="1201" y="2515"/>
                  </a:lnTo>
                  <a:lnTo>
                    <a:pt x="1243" y="2481"/>
                  </a:lnTo>
                  <a:lnTo>
                    <a:pt x="1243" y="2481"/>
                  </a:lnTo>
                  <a:lnTo>
                    <a:pt x="1286" y="2447"/>
                  </a:lnTo>
                  <a:lnTo>
                    <a:pt x="1330" y="2413"/>
                  </a:lnTo>
                  <a:lnTo>
                    <a:pt x="1420" y="2346"/>
                  </a:lnTo>
                  <a:lnTo>
                    <a:pt x="1420" y="2346"/>
                  </a:lnTo>
                  <a:lnTo>
                    <a:pt x="1519" y="2273"/>
                  </a:lnTo>
                  <a:lnTo>
                    <a:pt x="1569" y="2236"/>
                  </a:lnTo>
                  <a:lnTo>
                    <a:pt x="1620" y="2201"/>
                  </a:lnTo>
                  <a:lnTo>
                    <a:pt x="1620" y="2201"/>
                  </a:lnTo>
                  <a:lnTo>
                    <a:pt x="1667" y="2168"/>
                  </a:lnTo>
                  <a:lnTo>
                    <a:pt x="1714" y="2134"/>
                  </a:lnTo>
                  <a:lnTo>
                    <a:pt x="1758" y="2099"/>
                  </a:lnTo>
                  <a:lnTo>
                    <a:pt x="1780" y="2081"/>
                  </a:lnTo>
                  <a:lnTo>
                    <a:pt x="1802" y="2061"/>
                  </a:lnTo>
                  <a:lnTo>
                    <a:pt x="1802" y="2061"/>
                  </a:lnTo>
                  <a:lnTo>
                    <a:pt x="1846" y="2020"/>
                  </a:lnTo>
                  <a:lnTo>
                    <a:pt x="1869" y="2000"/>
                  </a:lnTo>
                  <a:lnTo>
                    <a:pt x="1892" y="1979"/>
                  </a:lnTo>
                  <a:lnTo>
                    <a:pt x="1892" y="1979"/>
                  </a:lnTo>
                  <a:lnTo>
                    <a:pt x="1915" y="1961"/>
                  </a:lnTo>
                  <a:lnTo>
                    <a:pt x="1938" y="1943"/>
                  </a:lnTo>
                  <a:lnTo>
                    <a:pt x="1985" y="1908"/>
                  </a:lnTo>
                  <a:lnTo>
                    <a:pt x="1985" y="1908"/>
                  </a:lnTo>
                  <a:lnTo>
                    <a:pt x="2027" y="1879"/>
                  </a:lnTo>
                  <a:lnTo>
                    <a:pt x="2070" y="1851"/>
                  </a:lnTo>
                  <a:lnTo>
                    <a:pt x="2158" y="1795"/>
                  </a:lnTo>
                  <a:lnTo>
                    <a:pt x="2158" y="1795"/>
                  </a:lnTo>
                  <a:lnTo>
                    <a:pt x="2202" y="1766"/>
                  </a:lnTo>
                  <a:lnTo>
                    <a:pt x="2244" y="1736"/>
                  </a:lnTo>
                  <a:lnTo>
                    <a:pt x="2286" y="1703"/>
                  </a:lnTo>
                  <a:lnTo>
                    <a:pt x="2306" y="1687"/>
                  </a:lnTo>
                  <a:lnTo>
                    <a:pt x="2326" y="1670"/>
                  </a:lnTo>
                  <a:lnTo>
                    <a:pt x="2326" y="1670"/>
                  </a:lnTo>
                  <a:lnTo>
                    <a:pt x="2346" y="1651"/>
                  </a:lnTo>
                  <a:lnTo>
                    <a:pt x="2367" y="1632"/>
                  </a:lnTo>
                  <a:lnTo>
                    <a:pt x="2386" y="1612"/>
                  </a:lnTo>
                  <a:lnTo>
                    <a:pt x="2405" y="1592"/>
                  </a:lnTo>
                  <a:lnTo>
                    <a:pt x="2424" y="1570"/>
                  </a:lnTo>
                  <a:lnTo>
                    <a:pt x="2441" y="1549"/>
                  </a:lnTo>
                  <a:lnTo>
                    <a:pt x="2457" y="1526"/>
                  </a:lnTo>
                  <a:lnTo>
                    <a:pt x="2472" y="1503"/>
                  </a:lnTo>
                  <a:lnTo>
                    <a:pt x="2472" y="1503"/>
                  </a:lnTo>
                  <a:lnTo>
                    <a:pt x="2485" y="1481"/>
                  </a:lnTo>
                  <a:lnTo>
                    <a:pt x="2497" y="1457"/>
                  </a:lnTo>
                  <a:lnTo>
                    <a:pt x="2508" y="1433"/>
                  </a:lnTo>
                  <a:lnTo>
                    <a:pt x="2517" y="1410"/>
                  </a:lnTo>
                  <a:lnTo>
                    <a:pt x="2526" y="1385"/>
                  </a:lnTo>
                  <a:lnTo>
                    <a:pt x="2534" y="1361"/>
                  </a:lnTo>
                  <a:lnTo>
                    <a:pt x="2540" y="1335"/>
                  </a:lnTo>
                  <a:lnTo>
                    <a:pt x="2546" y="1310"/>
                  </a:lnTo>
                  <a:lnTo>
                    <a:pt x="2552" y="1284"/>
                  </a:lnTo>
                  <a:lnTo>
                    <a:pt x="2556" y="1258"/>
                  </a:lnTo>
                  <a:lnTo>
                    <a:pt x="2565" y="1208"/>
                  </a:lnTo>
                  <a:lnTo>
                    <a:pt x="2571" y="1156"/>
                  </a:lnTo>
                  <a:lnTo>
                    <a:pt x="2578" y="1104"/>
                  </a:lnTo>
                  <a:lnTo>
                    <a:pt x="2578" y="1104"/>
                  </a:lnTo>
                  <a:lnTo>
                    <a:pt x="2584" y="1041"/>
                  </a:lnTo>
                  <a:lnTo>
                    <a:pt x="2590" y="977"/>
                  </a:lnTo>
                  <a:lnTo>
                    <a:pt x="2595" y="912"/>
                  </a:lnTo>
                  <a:lnTo>
                    <a:pt x="2599" y="848"/>
                  </a:lnTo>
                  <a:lnTo>
                    <a:pt x="2604" y="784"/>
                  </a:lnTo>
                  <a:lnTo>
                    <a:pt x="2606" y="720"/>
                  </a:lnTo>
                  <a:lnTo>
                    <a:pt x="2609" y="656"/>
                  </a:lnTo>
                  <a:lnTo>
                    <a:pt x="2610" y="592"/>
                  </a:lnTo>
                  <a:lnTo>
                    <a:pt x="2610" y="592"/>
                  </a:lnTo>
                  <a:lnTo>
                    <a:pt x="2612" y="472"/>
                  </a:lnTo>
                  <a:lnTo>
                    <a:pt x="2613" y="353"/>
                  </a:lnTo>
                  <a:lnTo>
                    <a:pt x="2613" y="113"/>
                  </a:lnTo>
                  <a:lnTo>
                    <a:pt x="2613" y="113"/>
                  </a:lnTo>
                  <a:lnTo>
                    <a:pt x="2613" y="6"/>
                  </a:lnTo>
                  <a:lnTo>
                    <a:pt x="2613" y="6"/>
                  </a:lnTo>
                  <a:lnTo>
                    <a:pt x="2612" y="3"/>
                  </a:lnTo>
                  <a:lnTo>
                    <a:pt x="2611" y="1"/>
                  </a:lnTo>
                  <a:lnTo>
                    <a:pt x="2609" y="0"/>
                  </a:lnTo>
                  <a:lnTo>
                    <a:pt x="2607" y="0"/>
                  </a:lnTo>
                  <a:lnTo>
                    <a:pt x="2604" y="0"/>
                  </a:lnTo>
                  <a:lnTo>
                    <a:pt x="2601" y="1"/>
                  </a:lnTo>
                  <a:lnTo>
                    <a:pt x="2600" y="3"/>
                  </a:lnTo>
                  <a:lnTo>
                    <a:pt x="2600" y="6"/>
                  </a:lnTo>
                  <a:lnTo>
                    <a:pt x="2600" y="6"/>
                  </a:lnTo>
                  <a:lnTo>
                    <a:pt x="2600" y="248"/>
                  </a:lnTo>
                  <a:lnTo>
                    <a:pt x="2600" y="369"/>
                  </a:lnTo>
                  <a:lnTo>
                    <a:pt x="2599" y="490"/>
                  </a:lnTo>
                  <a:lnTo>
                    <a:pt x="2597" y="611"/>
                  </a:lnTo>
                  <a:lnTo>
                    <a:pt x="2593" y="733"/>
                  </a:lnTo>
                  <a:lnTo>
                    <a:pt x="2586" y="854"/>
                  </a:lnTo>
                  <a:lnTo>
                    <a:pt x="2582" y="914"/>
                  </a:lnTo>
                  <a:lnTo>
                    <a:pt x="2578" y="974"/>
                  </a:lnTo>
                  <a:lnTo>
                    <a:pt x="2578" y="974"/>
                  </a:lnTo>
                  <a:lnTo>
                    <a:pt x="2567" y="1088"/>
                  </a:lnTo>
                  <a:lnTo>
                    <a:pt x="2560" y="1145"/>
                  </a:lnTo>
                  <a:lnTo>
                    <a:pt x="2553" y="1201"/>
                  </a:lnTo>
                  <a:lnTo>
                    <a:pt x="2553" y="1201"/>
                  </a:lnTo>
                  <a:lnTo>
                    <a:pt x="2544" y="1253"/>
                  </a:lnTo>
                  <a:lnTo>
                    <a:pt x="2540" y="1279"/>
                  </a:lnTo>
                  <a:lnTo>
                    <a:pt x="2535" y="1305"/>
                  </a:lnTo>
                  <a:lnTo>
                    <a:pt x="2528" y="1330"/>
                  </a:lnTo>
                  <a:lnTo>
                    <a:pt x="2522" y="1356"/>
                  </a:lnTo>
                  <a:lnTo>
                    <a:pt x="2513" y="1380"/>
                  </a:lnTo>
                  <a:lnTo>
                    <a:pt x="2504" y="1405"/>
                  </a:lnTo>
                  <a:lnTo>
                    <a:pt x="2504" y="1405"/>
                  </a:lnTo>
                  <a:lnTo>
                    <a:pt x="2495" y="1431"/>
                  </a:lnTo>
                  <a:lnTo>
                    <a:pt x="2483" y="1456"/>
                  </a:lnTo>
                  <a:lnTo>
                    <a:pt x="2469" y="1481"/>
                  </a:lnTo>
                  <a:lnTo>
                    <a:pt x="2455" y="1505"/>
                  </a:lnTo>
                  <a:lnTo>
                    <a:pt x="2440" y="1527"/>
                  </a:lnTo>
                  <a:lnTo>
                    <a:pt x="2424" y="1549"/>
                  </a:lnTo>
                  <a:lnTo>
                    <a:pt x="2406" y="1570"/>
                  </a:lnTo>
                  <a:lnTo>
                    <a:pt x="2388" y="1592"/>
                  </a:lnTo>
                  <a:lnTo>
                    <a:pt x="2369" y="1611"/>
                  </a:lnTo>
                  <a:lnTo>
                    <a:pt x="2349" y="1631"/>
                  </a:lnTo>
                  <a:lnTo>
                    <a:pt x="2329" y="1650"/>
                  </a:lnTo>
                  <a:lnTo>
                    <a:pt x="2307" y="1669"/>
                  </a:lnTo>
                  <a:lnTo>
                    <a:pt x="2287" y="1687"/>
                  </a:lnTo>
                  <a:lnTo>
                    <a:pt x="2264" y="1704"/>
                  </a:lnTo>
                  <a:lnTo>
                    <a:pt x="2220" y="1737"/>
                  </a:lnTo>
                  <a:lnTo>
                    <a:pt x="2220" y="1737"/>
                  </a:lnTo>
                  <a:lnTo>
                    <a:pt x="2178" y="1766"/>
                  </a:lnTo>
                  <a:lnTo>
                    <a:pt x="2135" y="1795"/>
                  </a:lnTo>
                  <a:lnTo>
                    <a:pt x="2049" y="1851"/>
                  </a:lnTo>
                  <a:lnTo>
                    <a:pt x="2006" y="1880"/>
                  </a:lnTo>
                  <a:lnTo>
                    <a:pt x="1963" y="1909"/>
                  </a:lnTo>
                  <a:lnTo>
                    <a:pt x="1922" y="1939"/>
                  </a:lnTo>
                  <a:lnTo>
                    <a:pt x="1881" y="1972"/>
                  </a:lnTo>
                  <a:lnTo>
                    <a:pt x="1881" y="1972"/>
                  </a:lnTo>
                  <a:lnTo>
                    <a:pt x="1858" y="1991"/>
                  </a:lnTo>
                  <a:lnTo>
                    <a:pt x="1836" y="2012"/>
                  </a:lnTo>
                  <a:lnTo>
                    <a:pt x="1792" y="2053"/>
                  </a:lnTo>
                  <a:lnTo>
                    <a:pt x="1792" y="2053"/>
                  </a:lnTo>
                  <a:lnTo>
                    <a:pt x="1770" y="2072"/>
                  </a:lnTo>
                  <a:lnTo>
                    <a:pt x="1747" y="2092"/>
                  </a:lnTo>
                  <a:lnTo>
                    <a:pt x="1723" y="2110"/>
                  </a:lnTo>
                  <a:lnTo>
                    <a:pt x="1700" y="2128"/>
                  </a:lnTo>
                  <a:lnTo>
                    <a:pt x="1700" y="2128"/>
                  </a:lnTo>
                  <a:lnTo>
                    <a:pt x="1651" y="2163"/>
                  </a:lnTo>
                  <a:lnTo>
                    <a:pt x="1604" y="2196"/>
                  </a:lnTo>
                  <a:lnTo>
                    <a:pt x="1554" y="2231"/>
                  </a:lnTo>
                  <a:lnTo>
                    <a:pt x="1507" y="2264"/>
                  </a:lnTo>
                  <a:lnTo>
                    <a:pt x="1507" y="2264"/>
                  </a:lnTo>
                  <a:lnTo>
                    <a:pt x="1459" y="2300"/>
                  </a:lnTo>
                  <a:lnTo>
                    <a:pt x="1413" y="2334"/>
                  </a:lnTo>
                  <a:lnTo>
                    <a:pt x="1319" y="2406"/>
                  </a:lnTo>
                  <a:lnTo>
                    <a:pt x="1319" y="2406"/>
                  </a:lnTo>
                  <a:lnTo>
                    <a:pt x="1276" y="2438"/>
                  </a:lnTo>
                  <a:lnTo>
                    <a:pt x="1234" y="2472"/>
                  </a:lnTo>
                  <a:lnTo>
                    <a:pt x="1192" y="2505"/>
                  </a:lnTo>
                  <a:lnTo>
                    <a:pt x="1151" y="2539"/>
                  </a:lnTo>
                  <a:lnTo>
                    <a:pt x="1151" y="2539"/>
                  </a:lnTo>
                  <a:lnTo>
                    <a:pt x="1082" y="2599"/>
                  </a:lnTo>
                  <a:lnTo>
                    <a:pt x="1048" y="2628"/>
                  </a:lnTo>
                  <a:lnTo>
                    <a:pt x="1013" y="2657"/>
                  </a:lnTo>
                  <a:lnTo>
                    <a:pt x="1013" y="2657"/>
                  </a:lnTo>
                  <a:lnTo>
                    <a:pt x="976" y="2686"/>
                  </a:lnTo>
                  <a:lnTo>
                    <a:pt x="937" y="2714"/>
                  </a:lnTo>
                  <a:lnTo>
                    <a:pt x="898" y="2741"/>
                  </a:lnTo>
                  <a:lnTo>
                    <a:pt x="859" y="2769"/>
                  </a:lnTo>
                  <a:lnTo>
                    <a:pt x="859" y="2769"/>
                  </a:lnTo>
                  <a:lnTo>
                    <a:pt x="784" y="2819"/>
                  </a:lnTo>
                  <a:lnTo>
                    <a:pt x="746" y="2843"/>
                  </a:lnTo>
                  <a:lnTo>
                    <a:pt x="707" y="2866"/>
                  </a:lnTo>
                  <a:lnTo>
                    <a:pt x="668" y="2889"/>
                  </a:lnTo>
                  <a:lnTo>
                    <a:pt x="628" y="2910"/>
                  </a:lnTo>
                  <a:lnTo>
                    <a:pt x="587" y="2929"/>
                  </a:lnTo>
                  <a:lnTo>
                    <a:pt x="545" y="2945"/>
                  </a:lnTo>
                  <a:lnTo>
                    <a:pt x="545" y="2945"/>
                  </a:lnTo>
                  <a:lnTo>
                    <a:pt x="519" y="2955"/>
                  </a:lnTo>
                  <a:lnTo>
                    <a:pt x="493" y="2963"/>
                  </a:lnTo>
                  <a:lnTo>
                    <a:pt x="466" y="2969"/>
                  </a:lnTo>
                  <a:lnTo>
                    <a:pt x="440" y="2974"/>
                  </a:lnTo>
                  <a:lnTo>
                    <a:pt x="413" y="2978"/>
                  </a:lnTo>
                  <a:lnTo>
                    <a:pt x="385" y="2981"/>
                  </a:lnTo>
                  <a:lnTo>
                    <a:pt x="358" y="2984"/>
                  </a:lnTo>
                  <a:lnTo>
                    <a:pt x="331" y="2985"/>
                  </a:lnTo>
                  <a:lnTo>
                    <a:pt x="276" y="2987"/>
                  </a:lnTo>
                  <a:lnTo>
                    <a:pt x="220" y="2987"/>
                  </a:lnTo>
                  <a:lnTo>
                    <a:pt x="112" y="2986"/>
                  </a:lnTo>
                  <a:lnTo>
                    <a:pt x="112" y="2986"/>
                  </a:lnTo>
                  <a:lnTo>
                    <a:pt x="59" y="2987"/>
                  </a:lnTo>
                  <a:lnTo>
                    <a:pt x="6" y="2990"/>
                  </a:lnTo>
                  <a:lnTo>
                    <a:pt x="6" y="2990"/>
                  </a:lnTo>
                  <a:lnTo>
                    <a:pt x="3" y="2990"/>
                  </a:lnTo>
                  <a:lnTo>
                    <a:pt x="1" y="2992"/>
                  </a:lnTo>
                  <a:lnTo>
                    <a:pt x="0" y="2994"/>
                  </a:lnTo>
                  <a:lnTo>
                    <a:pt x="0" y="2996"/>
                  </a:lnTo>
                  <a:lnTo>
                    <a:pt x="0" y="2998"/>
                  </a:lnTo>
                  <a:lnTo>
                    <a:pt x="1" y="3000"/>
                  </a:lnTo>
                  <a:lnTo>
                    <a:pt x="3" y="3001"/>
                  </a:lnTo>
                  <a:lnTo>
                    <a:pt x="6" y="3002"/>
                  </a:lnTo>
                  <a:lnTo>
                    <a:pt x="6" y="30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C8D3CAC7-B40E-CDB8-C572-76D18EC41C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9" y="2740"/>
              <a:ext cx="483" cy="196"/>
            </a:xfrm>
            <a:custGeom>
              <a:avLst/>
              <a:gdLst>
                <a:gd name="T0" fmla="*/ 319 w 1933"/>
                <a:gd name="T1" fmla="*/ 21 h 784"/>
                <a:gd name="T2" fmla="*/ 935 w 1933"/>
                <a:gd name="T3" fmla="*/ 13 h 784"/>
                <a:gd name="T4" fmla="*/ 1018 w 1933"/>
                <a:gd name="T5" fmla="*/ 18 h 784"/>
                <a:gd name="T6" fmla="*/ 1067 w 1933"/>
                <a:gd name="T7" fmla="*/ 27 h 784"/>
                <a:gd name="T8" fmla="*/ 1129 w 1933"/>
                <a:gd name="T9" fmla="*/ 57 h 784"/>
                <a:gd name="T10" fmla="*/ 1162 w 1933"/>
                <a:gd name="T11" fmla="*/ 90 h 784"/>
                <a:gd name="T12" fmla="*/ 1201 w 1933"/>
                <a:gd name="T13" fmla="*/ 136 h 784"/>
                <a:gd name="T14" fmla="*/ 1250 w 1933"/>
                <a:gd name="T15" fmla="*/ 173 h 784"/>
                <a:gd name="T16" fmla="*/ 1294 w 1933"/>
                <a:gd name="T17" fmla="*/ 190 h 784"/>
                <a:gd name="T18" fmla="*/ 1382 w 1933"/>
                <a:gd name="T19" fmla="*/ 213 h 784"/>
                <a:gd name="T20" fmla="*/ 1536 w 1933"/>
                <a:gd name="T21" fmla="*/ 244 h 784"/>
                <a:gd name="T22" fmla="*/ 1637 w 1933"/>
                <a:gd name="T23" fmla="*/ 271 h 784"/>
                <a:gd name="T24" fmla="*/ 1731 w 1933"/>
                <a:gd name="T25" fmla="*/ 312 h 784"/>
                <a:gd name="T26" fmla="*/ 1795 w 1933"/>
                <a:gd name="T27" fmla="*/ 356 h 784"/>
                <a:gd name="T28" fmla="*/ 1848 w 1933"/>
                <a:gd name="T29" fmla="*/ 415 h 784"/>
                <a:gd name="T30" fmla="*/ 1896 w 1933"/>
                <a:gd name="T31" fmla="*/ 512 h 784"/>
                <a:gd name="T32" fmla="*/ 1915 w 1933"/>
                <a:gd name="T33" fmla="*/ 569 h 784"/>
                <a:gd name="T34" fmla="*/ 1921 w 1933"/>
                <a:gd name="T35" fmla="*/ 628 h 784"/>
                <a:gd name="T36" fmla="*/ 1911 w 1933"/>
                <a:gd name="T37" fmla="*/ 667 h 784"/>
                <a:gd name="T38" fmla="*/ 1894 w 1933"/>
                <a:gd name="T39" fmla="*/ 695 h 784"/>
                <a:gd name="T40" fmla="*/ 1862 w 1933"/>
                <a:gd name="T41" fmla="*/ 722 h 784"/>
                <a:gd name="T42" fmla="*/ 1792 w 1933"/>
                <a:gd name="T43" fmla="*/ 754 h 784"/>
                <a:gd name="T44" fmla="*/ 1739 w 1933"/>
                <a:gd name="T45" fmla="*/ 765 h 784"/>
                <a:gd name="T46" fmla="*/ 1703 w 1933"/>
                <a:gd name="T47" fmla="*/ 773 h 784"/>
                <a:gd name="T48" fmla="*/ 1702 w 1933"/>
                <a:gd name="T49" fmla="*/ 782 h 784"/>
                <a:gd name="T50" fmla="*/ 1709 w 1933"/>
                <a:gd name="T51" fmla="*/ 784 h 784"/>
                <a:gd name="T52" fmla="*/ 1778 w 1933"/>
                <a:gd name="T53" fmla="*/ 771 h 784"/>
                <a:gd name="T54" fmla="*/ 1832 w 1933"/>
                <a:gd name="T55" fmla="*/ 752 h 784"/>
                <a:gd name="T56" fmla="*/ 1886 w 1933"/>
                <a:gd name="T57" fmla="*/ 721 h 784"/>
                <a:gd name="T58" fmla="*/ 1907 w 1933"/>
                <a:gd name="T59" fmla="*/ 698 h 784"/>
                <a:gd name="T60" fmla="*/ 1925 w 1933"/>
                <a:gd name="T61" fmla="*/ 666 h 784"/>
                <a:gd name="T62" fmla="*/ 1933 w 1933"/>
                <a:gd name="T63" fmla="*/ 604 h 784"/>
                <a:gd name="T64" fmla="*/ 1921 w 1933"/>
                <a:gd name="T65" fmla="*/ 543 h 784"/>
                <a:gd name="T66" fmla="*/ 1895 w 1933"/>
                <a:gd name="T67" fmla="*/ 475 h 784"/>
                <a:gd name="T68" fmla="*/ 1837 w 1933"/>
                <a:gd name="T69" fmla="*/ 381 h 784"/>
                <a:gd name="T70" fmla="*/ 1780 w 1933"/>
                <a:gd name="T71" fmla="*/ 328 h 784"/>
                <a:gd name="T72" fmla="*/ 1691 w 1933"/>
                <a:gd name="T73" fmla="*/ 278 h 784"/>
                <a:gd name="T74" fmla="*/ 1615 w 1933"/>
                <a:gd name="T75" fmla="*/ 251 h 784"/>
                <a:gd name="T76" fmla="*/ 1458 w 1933"/>
                <a:gd name="T77" fmla="*/ 215 h 784"/>
                <a:gd name="T78" fmla="*/ 1350 w 1933"/>
                <a:gd name="T79" fmla="*/ 191 h 784"/>
                <a:gd name="T80" fmla="*/ 1286 w 1933"/>
                <a:gd name="T81" fmla="*/ 174 h 784"/>
                <a:gd name="T82" fmla="*/ 1226 w 1933"/>
                <a:gd name="T83" fmla="*/ 142 h 784"/>
                <a:gd name="T84" fmla="*/ 1184 w 1933"/>
                <a:gd name="T85" fmla="*/ 97 h 784"/>
                <a:gd name="T86" fmla="*/ 1142 w 1933"/>
                <a:gd name="T87" fmla="*/ 52 h 784"/>
                <a:gd name="T88" fmla="*/ 1084 w 1933"/>
                <a:gd name="T89" fmla="*/ 20 h 784"/>
                <a:gd name="T90" fmla="*/ 1019 w 1933"/>
                <a:gd name="T91" fmla="*/ 5 h 784"/>
                <a:gd name="T92" fmla="*/ 951 w 1933"/>
                <a:gd name="T93" fmla="*/ 0 h 784"/>
                <a:gd name="T94" fmla="*/ 725 w 1933"/>
                <a:gd name="T95" fmla="*/ 1 h 784"/>
                <a:gd name="T96" fmla="*/ 84 w 1933"/>
                <a:gd name="T97" fmla="*/ 11 h 784"/>
                <a:gd name="T98" fmla="*/ 3 w 1933"/>
                <a:gd name="T99" fmla="*/ 11 h 784"/>
                <a:gd name="T100" fmla="*/ 1 w 1933"/>
                <a:gd name="T101" fmla="*/ 20 h 784"/>
                <a:gd name="T102" fmla="*/ 7 w 1933"/>
                <a:gd name="T103" fmla="*/ 24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33" h="784">
                  <a:moveTo>
                    <a:pt x="7" y="24"/>
                  </a:moveTo>
                  <a:lnTo>
                    <a:pt x="7" y="24"/>
                  </a:lnTo>
                  <a:lnTo>
                    <a:pt x="163" y="23"/>
                  </a:lnTo>
                  <a:lnTo>
                    <a:pt x="319" y="21"/>
                  </a:lnTo>
                  <a:lnTo>
                    <a:pt x="631" y="15"/>
                  </a:lnTo>
                  <a:lnTo>
                    <a:pt x="631" y="15"/>
                  </a:lnTo>
                  <a:lnTo>
                    <a:pt x="783" y="14"/>
                  </a:lnTo>
                  <a:lnTo>
                    <a:pt x="935" y="13"/>
                  </a:lnTo>
                  <a:lnTo>
                    <a:pt x="935" y="13"/>
                  </a:lnTo>
                  <a:lnTo>
                    <a:pt x="968" y="13"/>
                  </a:lnTo>
                  <a:lnTo>
                    <a:pt x="1001" y="15"/>
                  </a:lnTo>
                  <a:lnTo>
                    <a:pt x="1018" y="18"/>
                  </a:lnTo>
                  <a:lnTo>
                    <a:pt x="1034" y="20"/>
                  </a:lnTo>
                  <a:lnTo>
                    <a:pt x="1051" y="23"/>
                  </a:lnTo>
                  <a:lnTo>
                    <a:pt x="1067" y="27"/>
                  </a:lnTo>
                  <a:lnTo>
                    <a:pt x="1067" y="27"/>
                  </a:lnTo>
                  <a:lnTo>
                    <a:pt x="1083" y="34"/>
                  </a:lnTo>
                  <a:lnTo>
                    <a:pt x="1099" y="40"/>
                  </a:lnTo>
                  <a:lnTo>
                    <a:pt x="1114" y="49"/>
                  </a:lnTo>
                  <a:lnTo>
                    <a:pt x="1129" y="57"/>
                  </a:lnTo>
                  <a:lnTo>
                    <a:pt x="1129" y="57"/>
                  </a:lnTo>
                  <a:lnTo>
                    <a:pt x="1141" y="67"/>
                  </a:lnTo>
                  <a:lnTo>
                    <a:pt x="1152" y="78"/>
                  </a:lnTo>
                  <a:lnTo>
                    <a:pt x="1162" y="90"/>
                  </a:lnTo>
                  <a:lnTo>
                    <a:pt x="1170" y="102"/>
                  </a:lnTo>
                  <a:lnTo>
                    <a:pt x="1170" y="102"/>
                  </a:lnTo>
                  <a:lnTo>
                    <a:pt x="1191" y="125"/>
                  </a:lnTo>
                  <a:lnTo>
                    <a:pt x="1201" y="136"/>
                  </a:lnTo>
                  <a:lnTo>
                    <a:pt x="1212" y="147"/>
                  </a:lnTo>
                  <a:lnTo>
                    <a:pt x="1224" y="157"/>
                  </a:lnTo>
                  <a:lnTo>
                    <a:pt x="1236" y="165"/>
                  </a:lnTo>
                  <a:lnTo>
                    <a:pt x="1250" y="173"/>
                  </a:lnTo>
                  <a:lnTo>
                    <a:pt x="1264" y="179"/>
                  </a:lnTo>
                  <a:lnTo>
                    <a:pt x="1264" y="179"/>
                  </a:lnTo>
                  <a:lnTo>
                    <a:pt x="1279" y="185"/>
                  </a:lnTo>
                  <a:lnTo>
                    <a:pt x="1294" y="190"/>
                  </a:lnTo>
                  <a:lnTo>
                    <a:pt x="1325" y="199"/>
                  </a:lnTo>
                  <a:lnTo>
                    <a:pt x="1325" y="199"/>
                  </a:lnTo>
                  <a:lnTo>
                    <a:pt x="1354" y="206"/>
                  </a:lnTo>
                  <a:lnTo>
                    <a:pt x="1382" y="213"/>
                  </a:lnTo>
                  <a:lnTo>
                    <a:pt x="1382" y="213"/>
                  </a:lnTo>
                  <a:lnTo>
                    <a:pt x="1434" y="224"/>
                  </a:lnTo>
                  <a:lnTo>
                    <a:pt x="1485" y="233"/>
                  </a:lnTo>
                  <a:lnTo>
                    <a:pt x="1536" y="244"/>
                  </a:lnTo>
                  <a:lnTo>
                    <a:pt x="1587" y="256"/>
                  </a:lnTo>
                  <a:lnTo>
                    <a:pt x="1587" y="256"/>
                  </a:lnTo>
                  <a:lnTo>
                    <a:pt x="1612" y="264"/>
                  </a:lnTo>
                  <a:lnTo>
                    <a:pt x="1637" y="271"/>
                  </a:lnTo>
                  <a:lnTo>
                    <a:pt x="1661" y="280"/>
                  </a:lnTo>
                  <a:lnTo>
                    <a:pt x="1685" y="289"/>
                  </a:lnTo>
                  <a:lnTo>
                    <a:pt x="1709" y="300"/>
                  </a:lnTo>
                  <a:lnTo>
                    <a:pt x="1731" y="312"/>
                  </a:lnTo>
                  <a:lnTo>
                    <a:pt x="1754" y="325"/>
                  </a:lnTo>
                  <a:lnTo>
                    <a:pt x="1775" y="340"/>
                  </a:lnTo>
                  <a:lnTo>
                    <a:pt x="1775" y="340"/>
                  </a:lnTo>
                  <a:lnTo>
                    <a:pt x="1795" y="356"/>
                  </a:lnTo>
                  <a:lnTo>
                    <a:pt x="1814" y="375"/>
                  </a:lnTo>
                  <a:lnTo>
                    <a:pt x="1832" y="394"/>
                  </a:lnTo>
                  <a:lnTo>
                    <a:pt x="1848" y="415"/>
                  </a:lnTo>
                  <a:lnTo>
                    <a:pt x="1848" y="415"/>
                  </a:lnTo>
                  <a:lnTo>
                    <a:pt x="1862" y="437"/>
                  </a:lnTo>
                  <a:lnTo>
                    <a:pt x="1875" y="461"/>
                  </a:lnTo>
                  <a:lnTo>
                    <a:pt x="1887" y="486"/>
                  </a:lnTo>
                  <a:lnTo>
                    <a:pt x="1896" y="512"/>
                  </a:lnTo>
                  <a:lnTo>
                    <a:pt x="1896" y="512"/>
                  </a:lnTo>
                  <a:lnTo>
                    <a:pt x="1904" y="530"/>
                  </a:lnTo>
                  <a:lnTo>
                    <a:pt x="1909" y="548"/>
                  </a:lnTo>
                  <a:lnTo>
                    <a:pt x="1915" y="569"/>
                  </a:lnTo>
                  <a:lnTo>
                    <a:pt x="1919" y="588"/>
                  </a:lnTo>
                  <a:lnTo>
                    <a:pt x="1921" y="609"/>
                  </a:lnTo>
                  <a:lnTo>
                    <a:pt x="1921" y="619"/>
                  </a:lnTo>
                  <a:lnTo>
                    <a:pt x="1921" y="628"/>
                  </a:lnTo>
                  <a:lnTo>
                    <a:pt x="1920" y="639"/>
                  </a:lnTo>
                  <a:lnTo>
                    <a:pt x="1918" y="649"/>
                  </a:lnTo>
                  <a:lnTo>
                    <a:pt x="1915" y="657"/>
                  </a:lnTo>
                  <a:lnTo>
                    <a:pt x="1911" y="667"/>
                  </a:lnTo>
                  <a:lnTo>
                    <a:pt x="1911" y="667"/>
                  </a:lnTo>
                  <a:lnTo>
                    <a:pt x="1907" y="677"/>
                  </a:lnTo>
                  <a:lnTo>
                    <a:pt x="1901" y="687"/>
                  </a:lnTo>
                  <a:lnTo>
                    <a:pt x="1894" y="695"/>
                  </a:lnTo>
                  <a:lnTo>
                    <a:pt x="1888" y="703"/>
                  </a:lnTo>
                  <a:lnTo>
                    <a:pt x="1879" y="710"/>
                  </a:lnTo>
                  <a:lnTo>
                    <a:pt x="1870" y="717"/>
                  </a:lnTo>
                  <a:lnTo>
                    <a:pt x="1862" y="722"/>
                  </a:lnTo>
                  <a:lnTo>
                    <a:pt x="1853" y="729"/>
                  </a:lnTo>
                  <a:lnTo>
                    <a:pt x="1833" y="738"/>
                  </a:lnTo>
                  <a:lnTo>
                    <a:pt x="1812" y="746"/>
                  </a:lnTo>
                  <a:lnTo>
                    <a:pt x="1792" y="754"/>
                  </a:lnTo>
                  <a:lnTo>
                    <a:pt x="1771" y="759"/>
                  </a:lnTo>
                  <a:lnTo>
                    <a:pt x="1771" y="759"/>
                  </a:lnTo>
                  <a:lnTo>
                    <a:pt x="1755" y="762"/>
                  </a:lnTo>
                  <a:lnTo>
                    <a:pt x="1739" y="765"/>
                  </a:lnTo>
                  <a:lnTo>
                    <a:pt x="1723" y="768"/>
                  </a:lnTo>
                  <a:lnTo>
                    <a:pt x="1706" y="771"/>
                  </a:lnTo>
                  <a:lnTo>
                    <a:pt x="1706" y="771"/>
                  </a:lnTo>
                  <a:lnTo>
                    <a:pt x="1703" y="773"/>
                  </a:lnTo>
                  <a:lnTo>
                    <a:pt x="1702" y="774"/>
                  </a:lnTo>
                  <a:lnTo>
                    <a:pt x="1701" y="776"/>
                  </a:lnTo>
                  <a:lnTo>
                    <a:pt x="1701" y="779"/>
                  </a:lnTo>
                  <a:lnTo>
                    <a:pt x="1702" y="782"/>
                  </a:lnTo>
                  <a:lnTo>
                    <a:pt x="1705" y="783"/>
                  </a:lnTo>
                  <a:lnTo>
                    <a:pt x="1707" y="784"/>
                  </a:lnTo>
                  <a:lnTo>
                    <a:pt x="1709" y="784"/>
                  </a:lnTo>
                  <a:lnTo>
                    <a:pt x="1709" y="784"/>
                  </a:lnTo>
                  <a:lnTo>
                    <a:pt x="1726" y="781"/>
                  </a:lnTo>
                  <a:lnTo>
                    <a:pt x="1743" y="777"/>
                  </a:lnTo>
                  <a:lnTo>
                    <a:pt x="1761" y="774"/>
                  </a:lnTo>
                  <a:lnTo>
                    <a:pt x="1778" y="771"/>
                  </a:lnTo>
                  <a:lnTo>
                    <a:pt x="1778" y="771"/>
                  </a:lnTo>
                  <a:lnTo>
                    <a:pt x="1805" y="762"/>
                  </a:lnTo>
                  <a:lnTo>
                    <a:pt x="1832" y="752"/>
                  </a:lnTo>
                  <a:lnTo>
                    <a:pt x="1832" y="752"/>
                  </a:lnTo>
                  <a:lnTo>
                    <a:pt x="1851" y="744"/>
                  </a:lnTo>
                  <a:lnTo>
                    <a:pt x="1869" y="733"/>
                  </a:lnTo>
                  <a:lnTo>
                    <a:pt x="1878" y="728"/>
                  </a:lnTo>
                  <a:lnTo>
                    <a:pt x="1886" y="721"/>
                  </a:lnTo>
                  <a:lnTo>
                    <a:pt x="1894" y="714"/>
                  </a:lnTo>
                  <a:lnTo>
                    <a:pt x="1902" y="706"/>
                  </a:lnTo>
                  <a:lnTo>
                    <a:pt x="1902" y="706"/>
                  </a:lnTo>
                  <a:lnTo>
                    <a:pt x="1907" y="698"/>
                  </a:lnTo>
                  <a:lnTo>
                    <a:pt x="1912" y="691"/>
                  </a:lnTo>
                  <a:lnTo>
                    <a:pt x="1918" y="683"/>
                  </a:lnTo>
                  <a:lnTo>
                    <a:pt x="1922" y="675"/>
                  </a:lnTo>
                  <a:lnTo>
                    <a:pt x="1925" y="666"/>
                  </a:lnTo>
                  <a:lnTo>
                    <a:pt x="1928" y="657"/>
                  </a:lnTo>
                  <a:lnTo>
                    <a:pt x="1932" y="640"/>
                  </a:lnTo>
                  <a:lnTo>
                    <a:pt x="1933" y="622"/>
                  </a:lnTo>
                  <a:lnTo>
                    <a:pt x="1933" y="604"/>
                  </a:lnTo>
                  <a:lnTo>
                    <a:pt x="1931" y="585"/>
                  </a:lnTo>
                  <a:lnTo>
                    <a:pt x="1928" y="566"/>
                  </a:lnTo>
                  <a:lnTo>
                    <a:pt x="1928" y="566"/>
                  </a:lnTo>
                  <a:lnTo>
                    <a:pt x="1921" y="543"/>
                  </a:lnTo>
                  <a:lnTo>
                    <a:pt x="1914" y="519"/>
                  </a:lnTo>
                  <a:lnTo>
                    <a:pt x="1905" y="498"/>
                  </a:lnTo>
                  <a:lnTo>
                    <a:pt x="1895" y="475"/>
                  </a:lnTo>
                  <a:lnTo>
                    <a:pt x="1895" y="475"/>
                  </a:lnTo>
                  <a:lnTo>
                    <a:pt x="1883" y="450"/>
                  </a:lnTo>
                  <a:lnTo>
                    <a:pt x="1869" y="425"/>
                  </a:lnTo>
                  <a:lnTo>
                    <a:pt x="1854" y="403"/>
                  </a:lnTo>
                  <a:lnTo>
                    <a:pt x="1837" y="381"/>
                  </a:lnTo>
                  <a:lnTo>
                    <a:pt x="1837" y="381"/>
                  </a:lnTo>
                  <a:lnTo>
                    <a:pt x="1820" y="362"/>
                  </a:lnTo>
                  <a:lnTo>
                    <a:pt x="1800" y="345"/>
                  </a:lnTo>
                  <a:lnTo>
                    <a:pt x="1780" y="328"/>
                  </a:lnTo>
                  <a:lnTo>
                    <a:pt x="1759" y="313"/>
                  </a:lnTo>
                  <a:lnTo>
                    <a:pt x="1737" y="300"/>
                  </a:lnTo>
                  <a:lnTo>
                    <a:pt x="1714" y="288"/>
                  </a:lnTo>
                  <a:lnTo>
                    <a:pt x="1691" y="278"/>
                  </a:lnTo>
                  <a:lnTo>
                    <a:pt x="1666" y="268"/>
                  </a:lnTo>
                  <a:lnTo>
                    <a:pt x="1666" y="268"/>
                  </a:lnTo>
                  <a:lnTo>
                    <a:pt x="1641" y="258"/>
                  </a:lnTo>
                  <a:lnTo>
                    <a:pt x="1615" y="251"/>
                  </a:lnTo>
                  <a:lnTo>
                    <a:pt x="1589" y="243"/>
                  </a:lnTo>
                  <a:lnTo>
                    <a:pt x="1563" y="237"/>
                  </a:lnTo>
                  <a:lnTo>
                    <a:pt x="1511" y="226"/>
                  </a:lnTo>
                  <a:lnTo>
                    <a:pt x="1458" y="215"/>
                  </a:lnTo>
                  <a:lnTo>
                    <a:pt x="1458" y="215"/>
                  </a:lnTo>
                  <a:lnTo>
                    <a:pt x="1404" y="204"/>
                  </a:lnTo>
                  <a:lnTo>
                    <a:pt x="1377" y="198"/>
                  </a:lnTo>
                  <a:lnTo>
                    <a:pt x="1350" y="191"/>
                  </a:lnTo>
                  <a:lnTo>
                    <a:pt x="1350" y="191"/>
                  </a:lnTo>
                  <a:lnTo>
                    <a:pt x="1318" y="184"/>
                  </a:lnTo>
                  <a:lnTo>
                    <a:pt x="1286" y="174"/>
                  </a:lnTo>
                  <a:lnTo>
                    <a:pt x="1286" y="174"/>
                  </a:lnTo>
                  <a:lnTo>
                    <a:pt x="1270" y="169"/>
                  </a:lnTo>
                  <a:lnTo>
                    <a:pt x="1254" y="161"/>
                  </a:lnTo>
                  <a:lnTo>
                    <a:pt x="1240" y="152"/>
                  </a:lnTo>
                  <a:lnTo>
                    <a:pt x="1226" y="142"/>
                  </a:lnTo>
                  <a:lnTo>
                    <a:pt x="1226" y="142"/>
                  </a:lnTo>
                  <a:lnTo>
                    <a:pt x="1214" y="132"/>
                  </a:lnTo>
                  <a:lnTo>
                    <a:pt x="1204" y="121"/>
                  </a:lnTo>
                  <a:lnTo>
                    <a:pt x="1184" y="97"/>
                  </a:lnTo>
                  <a:lnTo>
                    <a:pt x="1165" y="74"/>
                  </a:lnTo>
                  <a:lnTo>
                    <a:pt x="1154" y="62"/>
                  </a:lnTo>
                  <a:lnTo>
                    <a:pt x="1142" y="52"/>
                  </a:lnTo>
                  <a:lnTo>
                    <a:pt x="1142" y="52"/>
                  </a:lnTo>
                  <a:lnTo>
                    <a:pt x="1129" y="42"/>
                  </a:lnTo>
                  <a:lnTo>
                    <a:pt x="1115" y="34"/>
                  </a:lnTo>
                  <a:lnTo>
                    <a:pt x="1100" y="26"/>
                  </a:lnTo>
                  <a:lnTo>
                    <a:pt x="1084" y="20"/>
                  </a:lnTo>
                  <a:lnTo>
                    <a:pt x="1068" y="14"/>
                  </a:lnTo>
                  <a:lnTo>
                    <a:pt x="1052" y="10"/>
                  </a:lnTo>
                  <a:lnTo>
                    <a:pt x="1035" y="7"/>
                  </a:lnTo>
                  <a:lnTo>
                    <a:pt x="1019" y="5"/>
                  </a:lnTo>
                  <a:lnTo>
                    <a:pt x="1019" y="5"/>
                  </a:lnTo>
                  <a:lnTo>
                    <a:pt x="1002" y="2"/>
                  </a:lnTo>
                  <a:lnTo>
                    <a:pt x="986" y="1"/>
                  </a:lnTo>
                  <a:lnTo>
                    <a:pt x="951" y="0"/>
                  </a:lnTo>
                  <a:lnTo>
                    <a:pt x="884" y="1"/>
                  </a:lnTo>
                  <a:lnTo>
                    <a:pt x="884" y="1"/>
                  </a:lnTo>
                  <a:lnTo>
                    <a:pt x="725" y="1"/>
                  </a:lnTo>
                  <a:lnTo>
                    <a:pt x="725" y="1"/>
                  </a:lnTo>
                  <a:lnTo>
                    <a:pt x="565" y="3"/>
                  </a:lnTo>
                  <a:lnTo>
                    <a:pt x="404" y="7"/>
                  </a:lnTo>
                  <a:lnTo>
                    <a:pt x="245" y="9"/>
                  </a:lnTo>
                  <a:lnTo>
                    <a:pt x="84" y="11"/>
                  </a:lnTo>
                  <a:lnTo>
                    <a:pt x="84" y="11"/>
                  </a:lnTo>
                  <a:lnTo>
                    <a:pt x="7" y="11"/>
                  </a:lnTo>
                  <a:lnTo>
                    <a:pt x="7" y="11"/>
                  </a:lnTo>
                  <a:lnTo>
                    <a:pt x="3" y="11"/>
                  </a:lnTo>
                  <a:lnTo>
                    <a:pt x="2" y="13"/>
                  </a:lnTo>
                  <a:lnTo>
                    <a:pt x="1" y="15"/>
                  </a:lnTo>
                  <a:lnTo>
                    <a:pt x="0" y="18"/>
                  </a:lnTo>
                  <a:lnTo>
                    <a:pt x="1" y="20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7" y="24"/>
                  </a:lnTo>
                  <a:lnTo>
                    <a:pt x="7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49DDD2E8-1B76-D468-2775-15BD4873C9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5" y="2864"/>
              <a:ext cx="41" cy="11"/>
            </a:xfrm>
            <a:custGeom>
              <a:avLst/>
              <a:gdLst>
                <a:gd name="T0" fmla="*/ 6 w 161"/>
                <a:gd name="T1" fmla="*/ 14 h 44"/>
                <a:gd name="T2" fmla="*/ 6 w 161"/>
                <a:gd name="T3" fmla="*/ 14 h 44"/>
                <a:gd name="T4" fmla="*/ 45 w 161"/>
                <a:gd name="T5" fmla="*/ 13 h 44"/>
                <a:gd name="T6" fmla="*/ 64 w 161"/>
                <a:gd name="T7" fmla="*/ 13 h 44"/>
                <a:gd name="T8" fmla="*/ 84 w 161"/>
                <a:gd name="T9" fmla="*/ 14 h 44"/>
                <a:gd name="T10" fmla="*/ 84 w 161"/>
                <a:gd name="T11" fmla="*/ 14 h 44"/>
                <a:gd name="T12" fmla="*/ 102 w 161"/>
                <a:gd name="T13" fmla="*/ 16 h 44"/>
                <a:gd name="T14" fmla="*/ 111 w 161"/>
                <a:gd name="T15" fmla="*/ 18 h 44"/>
                <a:gd name="T16" fmla="*/ 119 w 161"/>
                <a:gd name="T17" fmla="*/ 21 h 44"/>
                <a:gd name="T18" fmla="*/ 128 w 161"/>
                <a:gd name="T19" fmla="*/ 25 h 44"/>
                <a:gd name="T20" fmla="*/ 136 w 161"/>
                <a:gd name="T21" fmla="*/ 30 h 44"/>
                <a:gd name="T22" fmla="*/ 143 w 161"/>
                <a:gd name="T23" fmla="*/ 35 h 44"/>
                <a:gd name="T24" fmla="*/ 150 w 161"/>
                <a:gd name="T25" fmla="*/ 42 h 44"/>
                <a:gd name="T26" fmla="*/ 150 w 161"/>
                <a:gd name="T27" fmla="*/ 42 h 44"/>
                <a:gd name="T28" fmla="*/ 153 w 161"/>
                <a:gd name="T29" fmla="*/ 43 h 44"/>
                <a:gd name="T30" fmla="*/ 155 w 161"/>
                <a:gd name="T31" fmla="*/ 44 h 44"/>
                <a:gd name="T32" fmla="*/ 157 w 161"/>
                <a:gd name="T33" fmla="*/ 43 h 44"/>
                <a:gd name="T34" fmla="*/ 159 w 161"/>
                <a:gd name="T35" fmla="*/ 42 h 44"/>
                <a:gd name="T36" fmla="*/ 160 w 161"/>
                <a:gd name="T37" fmla="*/ 40 h 44"/>
                <a:gd name="T38" fmla="*/ 161 w 161"/>
                <a:gd name="T39" fmla="*/ 37 h 44"/>
                <a:gd name="T40" fmla="*/ 160 w 161"/>
                <a:gd name="T41" fmla="*/ 35 h 44"/>
                <a:gd name="T42" fmla="*/ 159 w 161"/>
                <a:gd name="T43" fmla="*/ 32 h 44"/>
                <a:gd name="T44" fmla="*/ 159 w 161"/>
                <a:gd name="T45" fmla="*/ 32 h 44"/>
                <a:gd name="T46" fmla="*/ 152 w 161"/>
                <a:gd name="T47" fmla="*/ 26 h 44"/>
                <a:gd name="T48" fmla="*/ 144 w 161"/>
                <a:gd name="T49" fmla="*/ 19 h 44"/>
                <a:gd name="T50" fmla="*/ 136 w 161"/>
                <a:gd name="T51" fmla="*/ 14 h 44"/>
                <a:gd name="T52" fmla="*/ 127 w 161"/>
                <a:gd name="T53" fmla="*/ 9 h 44"/>
                <a:gd name="T54" fmla="*/ 117 w 161"/>
                <a:gd name="T55" fmla="*/ 6 h 44"/>
                <a:gd name="T56" fmla="*/ 108 w 161"/>
                <a:gd name="T57" fmla="*/ 4 h 44"/>
                <a:gd name="T58" fmla="*/ 98 w 161"/>
                <a:gd name="T59" fmla="*/ 2 h 44"/>
                <a:gd name="T60" fmla="*/ 87 w 161"/>
                <a:gd name="T61" fmla="*/ 1 h 44"/>
                <a:gd name="T62" fmla="*/ 67 w 161"/>
                <a:gd name="T63" fmla="*/ 0 h 44"/>
                <a:gd name="T64" fmla="*/ 46 w 161"/>
                <a:gd name="T65" fmla="*/ 0 h 44"/>
                <a:gd name="T66" fmla="*/ 6 w 161"/>
                <a:gd name="T67" fmla="*/ 1 h 44"/>
                <a:gd name="T68" fmla="*/ 6 w 161"/>
                <a:gd name="T69" fmla="*/ 1 h 44"/>
                <a:gd name="T70" fmla="*/ 3 w 161"/>
                <a:gd name="T71" fmla="*/ 2 h 44"/>
                <a:gd name="T72" fmla="*/ 1 w 161"/>
                <a:gd name="T73" fmla="*/ 3 h 44"/>
                <a:gd name="T74" fmla="*/ 0 w 161"/>
                <a:gd name="T75" fmla="*/ 5 h 44"/>
                <a:gd name="T76" fmla="*/ 0 w 161"/>
                <a:gd name="T77" fmla="*/ 7 h 44"/>
                <a:gd name="T78" fmla="*/ 0 w 161"/>
                <a:gd name="T79" fmla="*/ 9 h 44"/>
                <a:gd name="T80" fmla="*/ 1 w 161"/>
                <a:gd name="T81" fmla="*/ 12 h 44"/>
                <a:gd name="T82" fmla="*/ 3 w 161"/>
                <a:gd name="T83" fmla="*/ 14 h 44"/>
                <a:gd name="T84" fmla="*/ 6 w 161"/>
                <a:gd name="T85" fmla="*/ 14 h 44"/>
                <a:gd name="T86" fmla="*/ 6 w 161"/>
                <a:gd name="T87" fmla="*/ 1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1" h="44">
                  <a:moveTo>
                    <a:pt x="6" y="14"/>
                  </a:moveTo>
                  <a:lnTo>
                    <a:pt x="6" y="14"/>
                  </a:lnTo>
                  <a:lnTo>
                    <a:pt x="45" y="13"/>
                  </a:lnTo>
                  <a:lnTo>
                    <a:pt x="64" y="13"/>
                  </a:lnTo>
                  <a:lnTo>
                    <a:pt x="84" y="14"/>
                  </a:lnTo>
                  <a:lnTo>
                    <a:pt x="84" y="14"/>
                  </a:lnTo>
                  <a:lnTo>
                    <a:pt x="102" y="16"/>
                  </a:lnTo>
                  <a:lnTo>
                    <a:pt x="111" y="18"/>
                  </a:lnTo>
                  <a:lnTo>
                    <a:pt x="119" y="21"/>
                  </a:lnTo>
                  <a:lnTo>
                    <a:pt x="128" y="25"/>
                  </a:lnTo>
                  <a:lnTo>
                    <a:pt x="136" y="30"/>
                  </a:lnTo>
                  <a:lnTo>
                    <a:pt x="143" y="35"/>
                  </a:lnTo>
                  <a:lnTo>
                    <a:pt x="150" y="42"/>
                  </a:lnTo>
                  <a:lnTo>
                    <a:pt x="150" y="42"/>
                  </a:lnTo>
                  <a:lnTo>
                    <a:pt x="153" y="43"/>
                  </a:lnTo>
                  <a:lnTo>
                    <a:pt x="155" y="44"/>
                  </a:lnTo>
                  <a:lnTo>
                    <a:pt x="157" y="43"/>
                  </a:lnTo>
                  <a:lnTo>
                    <a:pt x="159" y="42"/>
                  </a:lnTo>
                  <a:lnTo>
                    <a:pt x="160" y="40"/>
                  </a:lnTo>
                  <a:lnTo>
                    <a:pt x="161" y="37"/>
                  </a:lnTo>
                  <a:lnTo>
                    <a:pt x="160" y="35"/>
                  </a:lnTo>
                  <a:lnTo>
                    <a:pt x="159" y="32"/>
                  </a:lnTo>
                  <a:lnTo>
                    <a:pt x="159" y="32"/>
                  </a:lnTo>
                  <a:lnTo>
                    <a:pt x="152" y="26"/>
                  </a:lnTo>
                  <a:lnTo>
                    <a:pt x="144" y="19"/>
                  </a:lnTo>
                  <a:lnTo>
                    <a:pt x="136" y="14"/>
                  </a:lnTo>
                  <a:lnTo>
                    <a:pt x="127" y="9"/>
                  </a:lnTo>
                  <a:lnTo>
                    <a:pt x="117" y="6"/>
                  </a:lnTo>
                  <a:lnTo>
                    <a:pt x="108" y="4"/>
                  </a:lnTo>
                  <a:lnTo>
                    <a:pt x="98" y="2"/>
                  </a:lnTo>
                  <a:lnTo>
                    <a:pt x="87" y="1"/>
                  </a:lnTo>
                  <a:lnTo>
                    <a:pt x="67" y="0"/>
                  </a:lnTo>
                  <a:lnTo>
                    <a:pt x="46" y="0"/>
                  </a:lnTo>
                  <a:lnTo>
                    <a:pt x="6" y="1"/>
                  </a:lnTo>
                  <a:lnTo>
                    <a:pt x="6" y="1"/>
                  </a:lnTo>
                  <a:lnTo>
                    <a:pt x="3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2"/>
                  </a:lnTo>
                  <a:lnTo>
                    <a:pt x="3" y="14"/>
                  </a:lnTo>
                  <a:lnTo>
                    <a:pt x="6" y="14"/>
                  </a:lnTo>
                  <a:lnTo>
                    <a:pt x="6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5565AB11-AB9B-5E23-7E07-A651158F01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5" y="2885"/>
              <a:ext cx="36" cy="14"/>
            </a:xfrm>
            <a:custGeom>
              <a:avLst/>
              <a:gdLst>
                <a:gd name="T0" fmla="*/ 6 w 142"/>
                <a:gd name="T1" fmla="*/ 13 h 53"/>
                <a:gd name="T2" fmla="*/ 6 w 142"/>
                <a:gd name="T3" fmla="*/ 13 h 53"/>
                <a:gd name="T4" fmla="*/ 22 w 142"/>
                <a:gd name="T5" fmla="*/ 14 h 53"/>
                <a:gd name="T6" fmla="*/ 39 w 142"/>
                <a:gd name="T7" fmla="*/ 15 h 53"/>
                <a:gd name="T8" fmla="*/ 56 w 142"/>
                <a:gd name="T9" fmla="*/ 17 h 53"/>
                <a:gd name="T10" fmla="*/ 72 w 142"/>
                <a:gd name="T11" fmla="*/ 22 h 53"/>
                <a:gd name="T12" fmla="*/ 87 w 142"/>
                <a:gd name="T13" fmla="*/ 27 h 53"/>
                <a:gd name="T14" fmla="*/ 102 w 142"/>
                <a:gd name="T15" fmla="*/ 33 h 53"/>
                <a:gd name="T16" fmla="*/ 117 w 142"/>
                <a:gd name="T17" fmla="*/ 41 h 53"/>
                <a:gd name="T18" fmla="*/ 130 w 142"/>
                <a:gd name="T19" fmla="*/ 51 h 53"/>
                <a:gd name="T20" fmla="*/ 130 w 142"/>
                <a:gd name="T21" fmla="*/ 51 h 53"/>
                <a:gd name="T22" fmla="*/ 132 w 142"/>
                <a:gd name="T23" fmla="*/ 53 h 53"/>
                <a:gd name="T24" fmla="*/ 136 w 142"/>
                <a:gd name="T25" fmla="*/ 53 h 53"/>
                <a:gd name="T26" fmla="*/ 138 w 142"/>
                <a:gd name="T27" fmla="*/ 52 h 53"/>
                <a:gd name="T28" fmla="*/ 140 w 142"/>
                <a:gd name="T29" fmla="*/ 51 h 53"/>
                <a:gd name="T30" fmla="*/ 141 w 142"/>
                <a:gd name="T31" fmla="*/ 49 h 53"/>
                <a:gd name="T32" fmla="*/ 142 w 142"/>
                <a:gd name="T33" fmla="*/ 46 h 53"/>
                <a:gd name="T34" fmla="*/ 141 w 142"/>
                <a:gd name="T35" fmla="*/ 44 h 53"/>
                <a:gd name="T36" fmla="*/ 140 w 142"/>
                <a:gd name="T37" fmla="*/ 42 h 53"/>
                <a:gd name="T38" fmla="*/ 140 w 142"/>
                <a:gd name="T39" fmla="*/ 42 h 53"/>
                <a:gd name="T40" fmla="*/ 125 w 142"/>
                <a:gd name="T41" fmla="*/ 31 h 53"/>
                <a:gd name="T42" fmla="*/ 110 w 142"/>
                <a:gd name="T43" fmla="*/ 23 h 53"/>
                <a:gd name="T44" fmla="*/ 94 w 142"/>
                <a:gd name="T45" fmla="*/ 15 h 53"/>
                <a:gd name="T46" fmla="*/ 76 w 142"/>
                <a:gd name="T47" fmla="*/ 10 h 53"/>
                <a:gd name="T48" fmla="*/ 59 w 142"/>
                <a:gd name="T49" fmla="*/ 5 h 53"/>
                <a:gd name="T50" fmla="*/ 42 w 142"/>
                <a:gd name="T51" fmla="*/ 2 h 53"/>
                <a:gd name="T52" fmla="*/ 24 w 142"/>
                <a:gd name="T53" fmla="*/ 1 h 53"/>
                <a:gd name="T54" fmla="*/ 6 w 142"/>
                <a:gd name="T55" fmla="*/ 0 h 53"/>
                <a:gd name="T56" fmla="*/ 6 w 142"/>
                <a:gd name="T57" fmla="*/ 0 h 53"/>
                <a:gd name="T58" fmla="*/ 3 w 142"/>
                <a:gd name="T59" fmla="*/ 1 h 53"/>
                <a:gd name="T60" fmla="*/ 1 w 142"/>
                <a:gd name="T61" fmla="*/ 2 h 53"/>
                <a:gd name="T62" fmla="*/ 0 w 142"/>
                <a:gd name="T63" fmla="*/ 4 h 53"/>
                <a:gd name="T64" fmla="*/ 0 w 142"/>
                <a:gd name="T65" fmla="*/ 6 h 53"/>
                <a:gd name="T66" fmla="*/ 0 w 142"/>
                <a:gd name="T67" fmla="*/ 9 h 53"/>
                <a:gd name="T68" fmla="*/ 1 w 142"/>
                <a:gd name="T69" fmla="*/ 11 h 53"/>
                <a:gd name="T70" fmla="*/ 3 w 142"/>
                <a:gd name="T71" fmla="*/ 13 h 53"/>
                <a:gd name="T72" fmla="*/ 6 w 142"/>
                <a:gd name="T73" fmla="*/ 13 h 53"/>
                <a:gd name="T74" fmla="*/ 6 w 142"/>
                <a:gd name="T75" fmla="*/ 1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2" h="53">
                  <a:moveTo>
                    <a:pt x="6" y="13"/>
                  </a:moveTo>
                  <a:lnTo>
                    <a:pt x="6" y="13"/>
                  </a:lnTo>
                  <a:lnTo>
                    <a:pt x="22" y="14"/>
                  </a:lnTo>
                  <a:lnTo>
                    <a:pt x="39" y="15"/>
                  </a:lnTo>
                  <a:lnTo>
                    <a:pt x="56" y="17"/>
                  </a:lnTo>
                  <a:lnTo>
                    <a:pt x="72" y="22"/>
                  </a:lnTo>
                  <a:lnTo>
                    <a:pt x="87" y="27"/>
                  </a:lnTo>
                  <a:lnTo>
                    <a:pt x="102" y="33"/>
                  </a:lnTo>
                  <a:lnTo>
                    <a:pt x="117" y="41"/>
                  </a:lnTo>
                  <a:lnTo>
                    <a:pt x="130" y="51"/>
                  </a:lnTo>
                  <a:lnTo>
                    <a:pt x="130" y="51"/>
                  </a:lnTo>
                  <a:lnTo>
                    <a:pt x="132" y="53"/>
                  </a:lnTo>
                  <a:lnTo>
                    <a:pt x="136" y="53"/>
                  </a:lnTo>
                  <a:lnTo>
                    <a:pt x="138" y="52"/>
                  </a:lnTo>
                  <a:lnTo>
                    <a:pt x="140" y="51"/>
                  </a:lnTo>
                  <a:lnTo>
                    <a:pt x="141" y="49"/>
                  </a:lnTo>
                  <a:lnTo>
                    <a:pt x="142" y="46"/>
                  </a:lnTo>
                  <a:lnTo>
                    <a:pt x="141" y="44"/>
                  </a:lnTo>
                  <a:lnTo>
                    <a:pt x="140" y="42"/>
                  </a:lnTo>
                  <a:lnTo>
                    <a:pt x="140" y="42"/>
                  </a:lnTo>
                  <a:lnTo>
                    <a:pt x="125" y="31"/>
                  </a:lnTo>
                  <a:lnTo>
                    <a:pt x="110" y="23"/>
                  </a:lnTo>
                  <a:lnTo>
                    <a:pt x="94" y="15"/>
                  </a:lnTo>
                  <a:lnTo>
                    <a:pt x="76" y="10"/>
                  </a:lnTo>
                  <a:lnTo>
                    <a:pt x="59" y="5"/>
                  </a:lnTo>
                  <a:lnTo>
                    <a:pt x="42" y="2"/>
                  </a:lnTo>
                  <a:lnTo>
                    <a:pt x="24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3"/>
                  </a:lnTo>
                  <a:lnTo>
                    <a:pt x="6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9EE4F786-B56E-E73B-51FE-FF416726E3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5" y="2959"/>
              <a:ext cx="31" cy="48"/>
            </a:xfrm>
            <a:custGeom>
              <a:avLst/>
              <a:gdLst>
                <a:gd name="T0" fmla="*/ 2 w 122"/>
                <a:gd name="T1" fmla="*/ 11 h 192"/>
                <a:gd name="T2" fmla="*/ 2 w 122"/>
                <a:gd name="T3" fmla="*/ 11 h 192"/>
                <a:gd name="T4" fmla="*/ 21 w 122"/>
                <a:gd name="T5" fmla="*/ 29 h 192"/>
                <a:gd name="T6" fmla="*/ 39 w 122"/>
                <a:gd name="T7" fmla="*/ 48 h 192"/>
                <a:gd name="T8" fmla="*/ 56 w 122"/>
                <a:gd name="T9" fmla="*/ 68 h 192"/>
                <a:gd name="T10" fmla="*/ 70 w 122"/>
                <a:gd name="T11" fmla="*/ 90 h 192"/>
                <a:gd name="T12" fmla="*/ 83 w 122"/>
                <a:gd name="T13" fmla="*/ 114 h 192"/>
                <a:gd name="T14" fmla="*/ 94 w 122"/>
                <a:gd name="T15" fmla="*/ 138 h 192"/>
                <a:gd name="T16" fmla="*/ 102 w 122"/>
                <a:gd name="T17" fmla="*/ 162 h 192"/>
                <a:gd name="T18" fmla="*/ 109 w 122"/>
                <a:gd name="T19" fmla="*/ 187 h 192"/>
                <a:gd name="T20" fmla="*/ 109 w 122"/>
                <a:gd name="T21" fmla="*/ 187 h 192"/>
                <a:gd name="T22" fmla="*/ 110 w 122"/>
                <a:gd name="T23" fmla="*/ 190 h 192"/>
                <a:gd name="T24" fmla="*/ 112 w 122"/>
                <a:gd name="T25" fmla="*/ 192 h 192"/>
                <a:gd name="T26" fmla="*/ 114 w 122"/>
                <a:gd name="T27" fmla="*/ 192 h 192"/>
                <a:gd name="T28" fmla="*/ 116 w 122"/>
                <a:gd name="T29" fmla="*/ 192 h 192"/>
                <a:gd name="T30" fmla="*/ 118 w 122"/>
                <a:gd name="T31" fmla="*/ 190 h 192"/>
                <a:gd name="T32" fmla="*/ 121 w 122"/>
                <a:gd name="T33" fmla="*/ 189 h 192"/>
                <a:gd name="T34" fmla="*/ 122 w 122"/>
                <a:gd name="T35" fmla="*/ 187 h 192"/>
                <a:gd name="T36" fmla="*/ 122 w 122"/>
                <a:gd name="T37" fmla="*/ 184 h 192"/>
                <a:gd name="T38" fmla="*/ 122 w 122"/>
                <a:gd name="T39" fmla="*/ 184 h 192"/>
                <a:gd name="T40" fmla="*/ 114 w 122"/>
                <a:gd name="T41" fmla="*/ 158 h 192"/>
                <a:gd name="T42" fmla="*/ 106 w 122"/>
                <a:gd name="T43" fmla="*/ 132 h 192"/>
                <a:gd name="T44" fmla="*/ 95 w 122"/>
                <a:gd name="T45" fmla="*/ 107 h 192"/>
                <a:gd name="T46" fmla="*/ 82 w 122"/>
                <a:gd name="T47" fmla="*/ 84 h 192"/>
                <a:gd name="T48" fmla="*/ 67 w 122"/>
                <a:gd name="T49" fmla="*/ 61 h 192"/>
                <a:gd name="T50" fmla="*/ 49 w 122"/>
                <a:gd name="T51" fmla="*/ 40 h 192"/>
                <a:gd name="T52" fmla="*/ 31 w 122"/>
                <a:gd name="T53" fmla="*/ 20 h 192"/>
                <a:gd name="T54" fmla="*/ 11 w 122"/>
                <a:gd name="T55" fmla="*/ 3 h 192"/>
                <a:gd name="T56" fmla="*/ 11 w 122"/>
                <a:gd name="T57" fmla="*/ 3 h 192"/>
                <a:gd name="T58" fmla="*/ 9 w 122"/>
                <a:gd name="T59" fmla="*/ 0 h 192"/>
                <a:gd name="T60" fmla="*/ 5 w 122"/>
                <a:gd name="T61" fmla="*/ 0 h 192"/>
                <a:gd name="T62" fmla="*/ 3 w 122"/>
                <a:gd name="T63" fmla="*/ 2 h 192"/>
                <a:gd name="T64" fmla="*/ 1 w 122"/>
                <a:gd name="T65" fmla="*/ 3 h 192"/>
                <a:gd name="T66" fmla="*/ 0 w 122"/>
                <a:gd name="T67" fmla="*/ 5 h 192"/>
                <a:gd name="T68" fmla="*/ 0 w 122"/>
                <a:gd name="T69" fmla="*/ 7 h 192"/>
                <a:gd name="T70" fmla="*/ 0 w 122"/>
                <a:gd name="T71" fmla="*/ 9 h 192"/>
                <a:gd name="T72" fmla="*/ 2 w 122"/>
                <a:gd name="T73" fmla="*/ 11 h 192"/>
                <a:gd name="T74" fmla="*/ 2 w 122"/>
                <a:gd name="T75" fmla="*/ 1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22" h="192">
                  <a:moveTo>
                    <a:pt x="2" y="11"/>
                  </a:moveTo>
                  <a:lnTo>
                    <a:pt x="2" y="11"/>
                  </a:lnTo>
                  <a:lnTo>
                    <a:pt x="21" y="29"/>
                  </a:lnTo>
                  <a:lnTo>
                    <a:pt x="39" y="48"/>
                  </a:lnTo>
                  <a:lnTo>
                    <a:pt x="56" y="68"/>
                  </a:lnTo>
                  <a:lnTo>
                    <a:pt x="70" y="90"/>
                  </a:lnTo>
                  <a:lnTo>
                    <a:pt x="83" y="114"/>
                  </a:lnTo>
                  <a:lnTo>
                    <a:pt x="94" y="138"/>
                  </a:lnTo>
                  <a:lnTo>
                    <a:pt x="102" y="162"/>
                  </a:lnTo>
                  <a:lnTo>
                    <a:pt x="109" y="187"/>
                  </a:lnTo>
                  <a:lnTo>
                    <a:pt x="109" y="187"/>
                  </a:lnTo>
                  <a:lnTo>
                    <a:pt x="110" y="190"/>
                  </a:lnTo>
                  <a:lnTo>
                    <a:pt x="112" y="192"/>
                  </a:lnTo>
                  <a:lnTo>
                    <a:pt x="114" y="192"/>
                  </a:lnTo>
                  <a:lnTo>
                    <a:pt x="116" y="192"/>
                  </a:lnTo>
                  <a:lnTo>
                    <a:pt x="118" y="190"/>
                  </a:lnTo>
                  <a:lnTo>
                    <a:pt x="121" y="189"/>
                  </a:lnTo>
                  <a:lnTo>
                    <a:pt x="122" y="187"/>
                  </a:lnTo>
                  <a:lnTo>
                    <a:pt x="122" y="184"/>
                  </a:lnTo>
                  <a:lnTo>
                    <a:pt x="122" y="184"/>
                  </a:lnTo>
                  <a:lnTo>
                    <a:pt x="114" y="158"/>
                  </a:lnTo>
                  <a:lnTo>
                    <a:pt x="106" y="132"/>
                  </a:lnTo>
                  <a:lnTo>
                    <a:pt x="95" y="107"/>
                  </a:lnTo>
                  <a:lnTo>
                    <a:pt x="82" y="84"/>
                  </a:lnTo>
                  <a:lnTo>
                    <a:pt x="67" y="61"/>
                  </a:lnTo>
                  <a:lnTo>
                    <a:pt x="49" y="40"/>
                  </a:lnTo>
                  <a:lnTo>
                    <a:pt x="31" y="20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74C47C96-9EA2-132A-7DB9-AF4165467B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5" y="2985"/>
              <a:ext cx="15" cy="33"/>
            </a:xfrm>
            <a:custGeom>
              <a:avLst/>
              <a:gdLst>
                <a:gd name="T0" fmla="*/ 1 w 58"/>
                <a:gd name="T1" fmla="*/ 10 h 132"/>
                <a:gd name="T2" fmla="*/ 1 w 58"/>
                <a:gd name="T3" fmla="*/ 10 h 132"/>
                <a:gd name="T4" fmla="*/ 10 w 58"/>
                <a:gd name="T5" fmla="*/ 23 h 132"/>
                <a:gd name="T6" fmla="*/ 17 w 58"/>
                <a:gd name="T7" fmla="*/ 36 h 132"/>
                <a:gd name="T8" fmla="*/ 25 w 58"/>
                <a:gd name="T9" fmla="*/ 50 h 132"/>
                <a:gd name="T10" fmla="*/ 30 w 58"/>
                <a:gd name="T11" fmla="*/ 65 h 132"/>
                <a:gd name="T12" fmla="*/ 36 w 58"/>
                <a:gd name="T13" fmla="*/ 79 h 132"/>
                <a:gd name="T14" fmla="*/ 40 w 58"/>
                <a:gd name="T15" fmla="*/ 94 h 132"/>
                <a:gd name="T16" fmla="*/ 42 w 58"/>
                <a:gd name="T17" fmla="*/ 110 h 132"/>
                <a:gd name="T18" fmla="*/ 45 w 58"/>
                <a:gd name="T19" fmla="*/ 125 h 132"/>
                <a:gd name="T20" fmla="*/ 45 w 58"/>
                <a:gd name="T21" fmla="*/ 125 h 132"/>
                <a:gd name="T22" fmla="*/ 45 w 58"/>
                <a:gd name="T23" fmla="*/ 129 h 132"/>
                <a:gd name="T24" fmla="*/ 48 w 58"/>
                <a:gd name="T25" fmla="*/ 130 h 132"/>
                <a:gd name="T26" fmla="*/ 50 w 58"/>
                <a:gd name="T27" fmla="*/ 131 h 132"/>
                <a:gd name="T28" fmla="*/ 52 w 58"/>
                <a:gd name="T29" fmla="*/ 132 h 132"/>
                <a:gd name="T30" fmla="*/ 54 w 58"/>
                <a:gd name="T31" fmla="*/ 131 h 132"/>
                <a:gd name="T32" fmla="*/ 56 w 58"/>
                <a:gd name="T33" fmla="*/ 130 h 132"/>
                <a:gd name="T34" fmla="*/ 57 w 58"/>
                <a:gd name="T35" fmla="*/ 129 h 132"/>
                <a:gd name="T36" fmla="*/ 58 w 58"/>
                <a:gd name="T37" fmla="*/ 125 h 132"/>
                <a:gd name="T38" fmla="*/ 58 w 58"/>
                <a:gd name="T39" fmla="*/ 125 h 132"/>
                <a:gd name="T40" fmla="*/ 55 w 58"/>
                <a:gd name="T41" fmla="*/ 109 h 132"/>
                <a:gd name="T42" fmla="*/ 52 w 58"/>
                <a:gd name="T43" fmla="*/ 93 h 132"/>
                <a:gd name="T44" fmla="*/ 48 w 58"/>
                <a:gd name="T45" fmla="*/ 77 h 132"/>
                <a:gd name="T46" fmla="*/ 43 w 58"/>
                <a:gd name="T47" fmla="*/ 62 h 132"/>
                <a:gd name="T48" fmla="*/ 37 w 58"/>
                <a:gd name="T49" fmla="*/ 45 h 132"/>
                <a:gd name="T50" fmla="*/ 29 w 58"/>
                <a:gd name="T51" fmla="*/ 31 h 132"/>
                <a:gd name="T52" fmla="*/ 22 w 58"/>
                <a:gd name="T53" fmla="*/ 16 h 132"/>
                <a:gd name="T54" fmla="*/ 12 w 58"/>
                <a:gd name="T55" fmla="*/ 3 h 132"/>
                <a:gd name="T56" fmla="*/ 12 w 58"/>
                <a:gd name="T57" fmla="*/ 3 h 132"/>
                <a:gd name="T58" fmla="*/ 10 w 58"/>
                <a:gd name="T59" fmla="*/ 1 h 132"/>
                <a:gd name="T60" fmla="*/ 8 w 58"/>
                <a:gd name="T61" fmla="*/ 0 h 132"/>
                <a:gd name="T62" fmla="*/ 6 w 58"/>
                <a:gd name="T63" fmla="*/ 0 h 132"/>
                <a:gd name="T64" fmla="*/ 3 w 58"/>
                <a:gd name="T65" fmla="*/ 1 h 132"/>
                <a:gd name="T66" fmla="*/ 1 w 58"/>
                <a:gd name="T67" fmla="*/ 2 h 132"/>
                <a:gd name="T68" fmla="*/ 0 w 58"/>
                <a:gd name="T69" fmla="*/ 4 h 132"/>
                <a:gd name="T70" fmla="*/ 0 w 58"/>
                <a:gd name="T71" fmla="*/ 7 h 132"/>
                <a:gd name="T72" fmla="*/ 1 w 58"/>
                <a:gd name="T73" fmla="*/ 10 h 132"/>
                <a:gd name="T74" fmla="*/ 1 w 58"/>
                <a:gd name="T75" fmla="*/ 1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" h="132">
                  <a:moveTo>
                    <a:pt x="1" y="10"/>
                  </a:moveTo>
                  <a:lnTo>
                    <a:pt x="1" y="10"/>
                  </a:lnTo>
                  <a:lnTo>
                    <a:pt x="10" y="23"/>
                  </a:lnTo>
                  <a:lnTo>
                    <a:pt x="17" y="36"/>
                  </a:lnTo>
                  <a:lnTo>
                    <a:pt x="25" y="50"/>
                  </a:lnTo>
                  <a:lnTo>
                    <a:pt x="30" y="65"/>
                  </a:lnTo>
                  <a:lnTo>
                    <a:pt x="36" y="79"/>
                  </a:lnTo>
                  <a:lnTo>
                    <a:pt x="40" y="94"/>
                  </a:lnTo>
                  <a:lnTo>
                    <a:pt x="42" y="110"/>
                  </a:lnTo>
                  <a:lnTo>
                    <a:pt x="45" y="125"/>
                  </a:lnTo>
                  <a:lnTo>
                    <a:pt x="45" y="125"/>
                  </a:lnTo>
                  <a:lnTo>
                    <a:pt x="45" y="129"/>
                  </a:lnTo>
                  <a:lnTo>
                    <a:pt x="48" y="130"/>
                  </a:lnTo>
                  <a:lnTo>
                    <a:pt x="50" y="131"/>
                  </a:lnTo>
                  <a:lnTo>
                    <a:pt x="52" y="132"/>
                  </a:lnTo>
                  <a:lnTo>
                    <a:pt x="54" y="131"/>
                  </a:lnTo>
                  <a:lnTo>
                    <a:pt x="56" y="130"/>
                  </a:lnTo>
                  <a:lnTo>
                    <a:pt x="57" y="129"/>
                  </a:lnTo>
                  <a:lnTo>
                    <a:pt x="58" y="125"/>
                  </a:lnTo>
                  <a:lnTo>
                    <a:pt x="58" y="125"/>
                  </a:lnTo>
                  <a:lnTo>
                    <a:pt x="55" y="109"/>
                  </a:lnTo>
                  <a:lnTo>
                    <a:pt x="52" y="93"/>
                  </a:lnTo>
                  <a:lnTo>
                    <a:pt x="48" y="77"/>
                  </a:lnTo>
                  <a:lnTo>
                    <a:pt x="43" y="62"/>
                  </a:lnTo>
                  <a:lnTo>
                    <a:pt x="37" y="45"/>
                  </a:lnTo>
                  <a:lnTo>
                    <a:pt x="29" y="31"/>
                  </a:lnTo>
                  <a:lnTo>
                    <a:pt x="22" y="16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10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A4485670-23A9-84CE-36ED-1A6FE9EE32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" y="2151"/>
              <a:ext cx="1156" cy="1303"/>
            </a:xfrm>
            <a:custGeom>
              <a:avLst/>
              <a:gdLst>
                <a:gd name="T0" fmla="*/ 270 w 4626"/>
                <a:gd name="T1" fmla="*/ 4969 h 5210"/>
                <a:gd name="T2" fmla="*/ 790 w 4626"/>
                <a:gd name="T3" fmla="*/ 4649 h 5210"/>
                <a:gd name="T4" fmla="*/ 1465 w 4626"/>
                <a:gd name="T5" fmla="*/ 4353 h 5210"/>
                <a:gd name="T6" fmla="*/ 1794 w 4626"/>
                <a:gd name="T7" fmla="*/ 4104 h 5210"/>
                <a:gd name="T8" fmla="*/ 1934 w 4626"/>
                <a:gd name="T9" fmla="*/ 3928 h 5210"/>
                <a:gd name="T10" fmla="*/ 2157 w 4626"/>
                <a:gd name="T11" fmla="*/ 3726 h 5210"/>
                <a:gd name="T12" fmla="*/ 2339 w 4626"/>
                <a:gd name="T13" fmla="*/ 3588 h 5210"/>
                <a:gd name="T14" fmla="*/ 2985 w 4626"/>
                <a:gd name="T15" fmla="*/ 3456 h 5210"/>
                <a:gd name="T16" fmla="*/ 3538 w 4626"/>
                <a:gd name="T17" fmla="*/ 3293 h 5210"/>
                <a:gd name="T18" fmla="*/ 3821 w 4626"/>
                <a:gd name="T19" fmla="*/ 3276 h 5210"/>
                <a:gd name="T20" fmla="*/ 4040 w 4626"/>
                <a:gd name="T21" fmla="*/ 3424 h 5210"/>
                <a:gd name="T22" fmla="*/ 4267 w 4626"/>
                <a:gd name="T23" fmla="*/ 3514 h 5210"/>
                <a:gd name="T24" fmla="*/ 4526 w 4626"/>
                <a:gd name="T25" fmla="*/ 3501 h 5210"/>
                <a:gd name="T26" fmla="*/ 4620 w 4626"/>
                <a:gd name="T27" fmla="*/ 3409 h 5210"/>
                <a:gd name="T28" fmla="*/ 4580 w 4626"/>
                <a:gd name="T29" fmla="*/ 3212 h 5210"/>
                <a:gd name="T30" fmla="*/ 4416 w 4626"/>
                <a:gd name="T31" fmla="*/ 3052 h 5210"/>
                <a:gd name="T32" fmla="*/ 4057 w 4626"/>
                <a:gd name="T33" fmla="*/ 2955 h 5210"/>
                <a:gd name="T34" fmla="*/ 3784 w 4626"/>
                <a:gd name="T35" fmla="*/ 2775 h 5210"/>
                <a:gd name="T36" fmla="*/ 3595 w 4626"/>
                <a:gd name="T37" fmla="*/ 2701 h 5210"/>
                <a:gd name="T38" fmla="*/ 2881 w 4626"/>
                <a:gd name="T39" fmla="*/ 2755 h 5210"/>
                <a:gd name="T40" fmla="*/ 2793 w 4626"/>
                <a:gd name="T41" fmla="*/ 2457 h 5210"/>
                <a:gd name="T42" fmla="*/ 2876 w 4626"/>
                <a:gd name="T43" fmla="*/ 2091 h 5210"/>
                <a:gd name="T44" fmla="*/ 2802 w 4626"/>
                <a:gd name="T45" fmla="*/ 1771 h 5210"/>
                <a:gd name="T46" fmla="*/ 2737 w 4626"/>
                <a:gd name="T47" fmla="*/ 1684 h 5210"/>
                <a:gd name="T48" fmla="*/ 2770 w 4626"/>
                <a:gd name="T49" fmla="*/ 1087 h 5210"/>
                <a:gd name="T50" fmla="*/ 2883 w 4626"/>
                <a:gd name="T51" fmla="*/ 801 h 5210"/>
                <a:gd name="T52" fmla="*/ 3239 w 4626"/>
                <a:gd name="T53" fmla="*/ 385 h 5210"/>
                <a:gd name="T54" fmla="*/ 3489 w 4626"/>
                <a:gd name="T55" fmla="*/ 129 h 5210"/>
                <a:gd name="T56" fmla="*/ 3453 w 4626"/>
                <a:gd name="T57" fmla="*/ 14 h 5210"/>
                <a:gd name="T58" fmla="*/ 3444 w 4626"/>
                <a:gd name="T59" fmla="*/ 22 h 5210"/>
                <a:gd name="T60" fmla="*/ 3473 w 4626"/>
                <a:gd name="T61" fmla="*/ 131 h 5210"/>
                <a:gd name="T62" fmla="*/ 3263 w 4626"/>
                <a:gd name="T63" fmla="*/ 345 h 5210"/>
                <a:gd name="T64" fmla="*/ 2911 w 4626"/>
                <a:gd name="T65" fmla="*/ 732 h 5210"/>
                <a:gd name="T66" fmla="*/ 2760 w 4626"/>
                <a:gd name="T67" fmla="*/ 1069 h 5210"/>
                <a:gd name="T68" fmla="*/ 2725 w 4626"/>
                <a:gd name="T69" fmla="*/ 1681 h 5210"/>
                <a:gd name="T70" fmla="*/ 2715 w 4626"/>
                <a:gd name="T71" fmla="*/ 1676 h 5210"/>
                <a:gd name="T72" fmla="*/ 2853 w 4626"/>
                <a:gd name="T73" fmla="*/ 1956 h 5210"/>
                <a:gd name="T74" fmla="*/ 2837 w 4626"/>
                <a:gd name="T75" fmla="*/ 2273 h 5210"/>
                <a:gd name="T76" fmla="*/ 2630 w 4626"/>
                <a:gd name="T77" fmla="*/ 2772 h 5210"/>
                <a:gd name="T78" fmla="*/ 3243 w 4626"/>
                <a:gd name="T79" fmla="*/ 2734 h 5210"/>
                <a:gd name="T80" fmla="*/ 3654 w 4626"/>
                <a:gd name="T81" fmla="*/ 2727 h 5210"/>
                <a:gd name="T82" fmla="*/ 3915 w 4626"/>
                <a:gd name="T83" fmla="*/ 2892 h 5210"/>
                <a:gd name="T84" fmla="*/ 4187 w 4626"/>
                <a:gd name="T85" fmla="*/ 3000 h 5210"/>
                <a:gd name="T86" fmla="*/ 4456 w 4626"/>
                <a:gd name="T87" fmla="*/ 3091 h 5210"/>
                <a:gd name="T88" fmla="*/ 4596 w 4626"/>
                <a:gd name="T89" fmla="*/ 3279 h 5210"/>
                <a:gd name="T90" fmla="*/ 4584 w 4626"/>
                <a:gd name="T91" fmla="*/ 3447 h 5210"/>
                <a:gd name="T92" fmla="*/ 4441 w 4626"/>
                <a:gd name="T93" fmla="*/ 3509 h 5210"/>
                <a:gd name="T94" fmla="*/ 4151 w 4626"/>
                <a:gd name="T95" fmla="*/ 3473 h 5210"/>
                <a:gd name="T96" fmla="*/ 3878 w 4626"/>
                <a:gd name="T97" fmla="*/ 3290 h 5210"/>
                <a:gd name="T98" fmla="*/ 3636 w 4626"/>
                <a:gd name="T99" fmla="*/ 3257 h 5210"/>
                <a:gd name="T100" fmla="*/ 3079 w 4626"/>
                <a:gd name="T101" fmla="*/ 3418 h 5210"/>
                <a:gd name="T102" fmla="*/ 2355 w 4626"/>
                <a:gd name="T103" fmla="*/ 3573 h 5210"/>
                <a:gd name="T104" fmla="*/ 2193 w 4626"/>
                <a:gd name="T105" fmla="*/ 3660 h 5210"/>
                <a:gd name="T106" fmla="*/ 1937 w 4626"/>
                <a:gd name="T107" fmla="*/ 3909 h 5210"/>
                <a:gd name="T108" fmla="*/ 1808 w 4626"/>
                <a:gd name="T109" fmla="*/ 4061 h 5210"/>
                <a:gd name="T110" fmla="*/ 1558 w 4626"/>
                <a:gd name="T111" fmla="*/ 4287 h 5210"/>
                <a:gd name="T112" fmla="*/ 784 w 4626"/>
                <a:gd name="T113" fmla="*/ 4638 h 5210"/>
                <a:gd name="T114" fmla="*/ 267 w 4626"/>
                <a:gd name="T115" fmla="*/ 4954 h 5210"/>
                <a:gd name="T116" fmla="*/ 1 w 4626"/>
                <a:gd name="T117" fmla="*/ 5201 h 5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626" h="5210">
                  <a:moveTo>
                    <a:pt x="13" y="5208"/>
                  </a:moveTo>
                  <a:lnTo>
                    <a:pt x="13" y="5208"/>
                  </a:lnTo>
                  <a:lnTo>
                    <a:pt x="27" y="5187"/>
                  </a:lnTo>
                  <a:lnTo>
                    <a:pt x="43" y="5168"/>
                  </a:lnTo>
                  <a:lnTo>
                    <a:pt x="60" y="5148"/>
                  </a:lnTo>
                  <a:lnTo>
                    <a:pt x="76" y="5130"/>
                  </a:lnTo>
                  <a:lnTo>
                    <a:pt x="94" y="5112"/>
                  </a:lnTo>
                  <a:lnTo>
                    <a:pt x="112" y="5094"/>
                  </a:lnTo>
                  <a:lnTo>
                    <a:pt x="149" y="5061"/>
                  </a:lnTo>
                  <a:lnTo>
                    <a:pt x="189" y="5028"/>
                  </a:lnTo>
                  <a:lnTo>
                    <a:pt x="229" y="4998"/>
                  </a:lnTo>
                  <a:lnTo>
                    <a:pt x="270" y="4969"/>
                  </a:lnTo>
                  <a:lnTo>
                    <a:pt x="311" y="4940"/>
                  </a:lnTo>
                  <a:lnTo>
                    <a:pt x="311" y="4940"/>
                  </a:lnTo>
                  <a:lnTo>
                    <a:pt x="392" y="4881"/>
                  </a:lnTo>
                  <a:lnTo>
                    <a:pt x="474" y="4823"/>
                  </a:lnTo>
                  <a:lnTo>
                    <a:pt x="515" y="4795"/>
                  </a:lnTo>
                  <a:lnTo>
                    <a:pt x="557" y="4767"/>
                  </a:lnTo>
                  <a:lnTo>
                    <a:pt x="600" y="4742"/>
                  </a:lnTo>
                  <a:lnTo>
                    <a:pt x="645" y="4718"/>
                  </a:lnTo>
                  <a:lnTo>
                    <a:pt x="645" y="4718"/>
                  </a:lnTo>
                  <a:lnTo>
                    <a:pt x="693" y="4694"/>
                  </a:lnTo>
                  <a:lnTo>
                    <a:pt x="741" y="4671"/>
                  </a:lnTo>
                  <a:lnTo>
                    <a:pt x="790" y="4649"/>
                  </a:lnTo>
                  <a:lnTo>
                    <a:pt x="838" y="4627"/>
                  </a:lnTo>
                  <a:lnTo>
                    <a:pt x="938" y="4585"/>
                  </a:lnTo>
                  <a:lnTo>
                    <a:pt x="1036" y="4543"/>
                  </a:lnTo>
                  <a:lnTo>
                    <a:pt x="1036" y="4543"/>
                  </a:lnTo>
                  <a:lnTo>
                    <a:pt x="1113" y="4509"/>
                  </a:lnTo>
                  <a:lnTo>
                    <a:pt x="1192" y="4476"/>
                  </a:lnTo>
                  <a:lnTo>
                    <a:pt x="1270" y="4442"/>
                  </a:lnTo>
                  <a:lnTo>
                    <a:pt x="1348" y="4408"/>
                  </a:lnTo>
                  <a:lnTo>
                    <a:pt x="1348" y="4408"/>
                  </a:lnTo>
                  <a:lnTo>
                    <a:pt x="1388" y="4391"/>
                  </a:lnTo>
                  <a:lnTo>
                    <a:pt x="1427" y="4372"/>
                  </a:lnTo>
                  <a:lnTo>
                    <a:pt x="1465" y="4353"/>
                  </a:lnTo>
                  <a:lnTo>
                    <a:pt x="1504" y="4333"/>
                  </a:lnTo>
                  <a:lnTo>
                    <a:pt x="1542" y="4312"/>
                  </a:lnTo>
                  <a:lnTo>
                    <a:pt x="1579" y="4290"/>
                  </a:lnTo>
                  <a:lnTo>
                    <a:pt x="1615" y="4267"/>
                  </a:lnTo>
                  <a:lnTo>
                    <a:pt x="1650" y="4242"/>
                  </a:lnTo>
                  <a:lnTo>
                    <a:pt x="1650" y="4242"/>
                  </a:lnTo>
                  <a:lnTo>
                    <a:pt x="1682" y="4217"/>
                  </a:lnTo>
                  <a:lnTo>
                    <a:pt x="1712" y="4191"/>
                  </a:lnTo>
                  <a:lnTo>
                    <a:pt x="1741" y="4163"/>
                  </a:lnTo>
                  <a:lnTo>
                    <a:pt x="1769" y="4134"/>
                  </a:lnTo>
                  <a:lnTo>
                    <a:pt x="1769" y="4134"/>
                  </a:lnTo>
                  <a:lnTo>
                    <a:pt x="1794" y="4104"/>
                  </a:lnTo>
                  <a:lnTo>
                    <a:pt x="1817" y="4072"/>
                  </a:lnTo>
                  <a:lnTo>
                    <a:pt x="1817" y="4072"/>
                  </a:lnTo>
                  <a:lnTo>
                    <a:pt x="1827" y="4055"/>
                  </a:lnTo>
                  <a:lnTo>
                    <a:pt x="1837" y="4037"/>
                  </a:lnTo>
                  <a:lnTo>
                    <a:pt x="1847" y="4018"/>
                  </a:lnTo>
                  <a:lnTo>
                    <a:pt x="1858" y="4001"/>
                  </a:lnTo>
                  <a:lnTo>
                    <a:pt x="1858" y="4001"/>
                  </a:lnTo>
                  <a:lnTo>
                    <a:pt x="1867" y="3987"/>
                  </a:lnTo>
                  <a:lnTo>
                    <a:pt x="1879" y="3974"/>
                  </a:lnTo>
                  <a:lnTo>
                    <a:pt x="1892" y="3961"/>
                  </a:lnTo>
                  <a:lnTo>
                    <a:pt x="1905" y="3949"/>
                  </a:lnTo>
                  <a:lnTo>
                    <a:pt x="1934" y="3928"/>
                  </a:lnTo>
                  <a:lnTo>
                    <a:pt x="1962" y="3907"/>
                  </a:lnTo>
                  <a:lnTo>
                    <a:pt x="1962" y="3907"/>
                  </a:lnTo>
                  <a:lnTo>
                    <a:pt x="2001" y="3877"/>
                  </a:lnTo>
                  <a:lnTo>
                    <a:pt x="2040" y="3847"/>
                  </a:lnTo>
                  <a:lnTo>
                    <a:pt x="2058" y="3831"/>
                  </a:lnTo>
                  <a:lnTo>
                    <a:pt x="2076" y="3814"/>
                  </a:lnTo>
                  <a:lnTo>
                    <a:pt x="2095" y="3798"/>
                  </a:lnTo>
                  <a:lnTo>
                    <a:pt x="2112" y="3780"/>
                  </a:lnTo>
                  <a:lnTo>
                    <a:pt x="2112" y="3780"/>
                  </a:lnTo>
                  <a:lnTo>
                    <a:pt x="2124" y="3767"/>
                  </a:lnTo>
                  <a:lnTo>
                    <a:pt x="2135" y="3754"/>
                  </a:lnTo>
                  <a:lnTo>
                    <a:pt x="2157" y="3726"/>
                  </a:lnTo>
                  <a:lnTo>
                    <a:pt x="2179" y="3698"/>
                  </a:lnTo>
                  <a:lnTo>
                    <a:pt x="2200" y="3671"/>
                  </a:lnTo>
                  <a:lnTo>
                    <a:pt x="2212" y="3659"/>
                  </a:lnTo>
                  <a:lnTo>
                    <a:pt x="2224" y="3646"/>
                  </a:lnTo>
                  <a:lnTo>
                    <a:pt x="2237" y="3635"/>
                  </a:lnTo>
                  <a:lnTo>
                    <a:pt x="2251" y="3624"/>
                  </a:lnTo>
                  <a:lnTo>
                    <a:pt x="2265" y="3615"/>
                  </a:lnTo>
                  <a:lnTo>
                    <a:pt x="2280" y="3607"/>
                  </a:lnTo>
                  <a:lnTo>
                    <a:pt x="2296" y="3600"/>
                  </a:lnTo>
                  <a:lnTo>
                    <a:pt x="2314" y="3594"/>
                  </a:lnTo>
                  <a:lnTo>
                    <a:pt x="2314" y="3594"/>
                  </a:lnTo>
                  <a:lnTo>
                    <a:pt x="2339" y="3588"/>
                  </a:lnTo>
                  <a:lnTo>
                    <a:pt x="2365" y="3582"/>
                  </a:lnTo>
                  <a:lnTo>
                    <a:pt x="2418" y="3574"/>
                  </a:lnTo>
                  <a:lnTo>
                    <a:pt x="2471" y="3567"/>
                  </a:lnTo>
                  <a:lnTo>
                    <a:pt x="2523" y="3559"/>
                  </a:lnTo>
                  <a:lnTo>
                    <a:pt x="2523" y="3559"/>
                  </a:lnTo>
                  <a:lnTo>
                    <a:pt x="2581" y="3548"/>
                  </a:lnTo>
                  <a:lnTo>
                    <a:pt x="2639" y="3536"/>
                  </a:lnTo>
                  <a:lnTo>
                    <a:pt x="2754" y="3511"/>
                  </a:lnTo>
                  <a:lnTo>
                    <a:pt x="2754" y="3511"/>
                  </a:lnTo>
                  <a:lnTo>
                    <a:pt x="2870" y="3485"/>
                  </a:lnTo>
                  <a:lnTo>
                    <a:pt x="2927" y="3471"/>
                  </a:lnTo>
                  <a:lnTo>
                    <a:pt x="2985" y="3456"/>
                  </a:lnTo>
                  <a:lnTo>
                    <a:pt x="3042" y="3441"/>
                  </a:lnTo>
                  <a:lnTo>
                    <a:pt x="3099" y="3425"/>
                  </a:lnTo>
                  <a:lnTo>
                    <a:pt x="3156" y="3407"/>
                  </a:lnTo>
                  <a:lnTo>
                    <a:pt x="3212" y="3389"/>
                  </a:lnTo>
                  <a:lnTo>
                    <a:pt x="3212" y="3389"/>
                  </a:lnTo>
                  <a:lnTo>
                    <a:pt x="3267" y="3371"/>
                  </a:lnTo>
                  <a:lnTo>
                    <a:pt x="3322" y="3352"/>
                  </a:lnTo>
                  <a:lnTo>
                    <a:pt x="3377" y="3336"/>
                  </a:lnTo>
                  <a:lnTo>
                    <a:pt x="3433" y="3321"/>
                  </a:lnTo>
                  <a:lnTo>
                    <a:pt x="3433" y="3321"/>
                  </a:lnTo>
                  <a:lnTo>
                    <a:pt x="3486" y="3307"/>
                  </a:lnTo>
                  <a:lnTo>
                    <a:pt x="3538" y="3293"/>
                  </a:lnTo>
                  <a:lnTo>
                    <a:pt x="3591" y="3280"/>
                  </a:lnTo>
                  <a:lnTo>
                    <a:pt x="3618" y="3275"/>
                  </a:lnTo>
                  <a:lnTo>
                    <a:pt x="3644" y="3269"/>
                  </a:lnTo>
                  <a:lnTo>
                    <a:pt x="3644" y="3269"/>
                  </a:lnTo>
                  <a:lnTo>
                    <a:pt x="3672" y="3265"/>
                  </a:lnTo>
                  <a:lnTo>
                    <a:pt x="3700" y="3262"/>
                  </a:lnTo>
                  <a:lnTo>
                    <a:pt x="3727" y="3262"/>
                  </a:lnTo>
                  <a:lnTo>
                    <a:pt x="3754" y="3263"/>
                  </a:lnTo>
                  <a:lnTo>
                    <a:pt x="3781" y="3266"/>
                  </a:lnTo>
                  <a:lnTo>
                    <a:pt x="3795" y="3269"/>
                  </a:lnTo>
                  <a:lnTo>
                    <a:pt x="3808" y="3273"/>
                  </a:lnTo>
                  <a:lnTo>
                    <a:pt x="3821" y="3276"/>
                  </a:lnTo>
                  <a:lnTo>
                    <a:pt x="3835" y="3281"/>
                  </a:lnTo>
                  <a:lnTo>
                    <a:pt x="3848" y="3287"/>
                  </a:lnTo>
                  <a:lnTo>
                    <a:pt x="3859" y="3293"/>
                  </a:lnTo>
                  <a:lnTo>
                    <a:pt x="3859" y="3293"/>
                  </a:lnTo>
                  <a:lnTo>
                    <a:pt x="3880" y="3304"/>
                  </a:lnTo>
                  <a:lnTo>
                    <a:pt x="3899" y="3316"/>
                  </a:lnTo>
                  <a:lnTo>
                    <a:pt x="3918" y="3329"/>
                  </a:lnTo>
                  <a:lnTo>
                    <a:pt x="3936" y="3342"/>
                  </a:lnTo>
                  <a:lnTo>
                    <a:pt x="3971" y="3370"/>
                  </a:lnTo>
                  <a:lnTo>
                    <a:pt x="4007" y="3398"/>
                  </a:lnTo>
                  <a:lnTo>
                    <a:pt x="4007" y="3398"/>
                  </a:lnTo>
                  <a:lnTo>
                    <a:pt x="4040" y="3424"/>
                  </a:lnTo>
                  <a:lnTo>
                    <a:pt x="4057" y="3436"/>
                  </a:lnTo>
                  <a:lnTo>
                    <a:pt x="4074" y="3447"/>
                  </a:lnTo>
                  <a:lnTo>
                    <a:pt x="4092" y="3458"/>
                  </a:lnTo>
                  <a:lnTo>
                    <a:pt x="4110" y="3469"/>
                  </a:lnTo>
                  <a:lnTo>
                    <a:pt x="4129" y="3478"/>
                  </a:lnTo>
                  <a:lnTo>
                    <a:pt x="4148" y="3486"/>
                  </a:lnTo>
                  <a:lnTo>
                    <a:pt x="4148" y="3486"/>
                  </a:lnTo>
                  <a:lnTo>
                    <a:pt x="4162" y="3492"/>
                  </a:lnTo>
                  <a:lnTo>
                    <a:pt x="4176" y="3496"/>
                  </a:lnTo>
                  <a:lnTo>
                    <a:pt x="4206" y="3504"/>
                  </a:lnTo>
                  <a:lnTo>
                    <a:pt x="4236" y="3510"/>
                  </a:lnTo>
                  <a:lnTo>
                    <a:pt x="4267" y="3514"/>
                  </a:lnTo>
                  <a:lnTo>
                    <a:pt x="4267" y="3514"/>
                  </a:lnTo>
                  <a:lnTo>
                    <a:pt x="4298" y="3519"/>
                  </a:lnTo>
                  <a:lnTo>
                    <a:pt x="4331" y="3522"/>
                  </a:lnTo>
                  <a:lnTo>
                    <a:pt x="4364" y="3523"/>
                  </a:lnTo>
                  <a:lnTo>
                    <a:pt x="4397" y="3524"/>
                  </a:lnTo>
                  <a:lnTo>
                    <a:pt x="4430" y="3522"/>
                  </a:lnTo>
                  <a:lnTo>
                    <a:pt x="4447" y="3520"/>
                  </a:lnTo>
                  <a:lnTo>
                    <a:pt x="4463" y="3518"/>
                  </a:lnTo>
                  <a:lnTo>
                    <a:pt x="4479" y="3514"/>
                  </a:lnTo>
                  <a:lnTo>
                    <a:pt x="4495" y="3511"/>
                  </a:lnTo>
                  <a:lnTo>
                    <a:pt x="4511" y="3507"/>
                  </a:lnTo>
                  <a:lnTo>
                    <a:pt x="4526" y="3501"/>
                  </a:lnTo>
                  <a:lnTo>
                    <a:pt x="4526" y="3501"/>
                  </a:lnTo>
                  <a:lnTo>
                    <a:pt x="4538" y="3496"/>
                  </a:lnTo>
                  <a:lnTo>
                    <a:pt x="4550" y="3491"/>
                  </a:lnTo>
                  <a:lnTo>
                    <a:pt x="4561" y="3484"/>
                  </a:lnTo>
                  <a:lnTo>
                    <a:pt x="4572" y="3477"/>
                  </a:lnTo>
                  <a:lnTo>
                    <a:pt x="4582" y="3469"/>
                  </a:lnTo>
                  <a:lnTo>
                    <a:pt x="4592" y="3460"/>
                  </a:lnTo>
                  <a:lnTo>
                    <a:pt x="4600" y="3451"/>
                  </a:lnTo>
                  <a:lnTo>
                    <a:pt x="4607" y="3440"/>
                  </a:lnTo>
                  <a:lnTo>
                    <a:pt x="4607" y="3440"/>
                  </a:lnTo>
                  <a:lnTo>
                    <a:pt x="4615" y="3425"/>
                  </a:lnTo>
                  <a:lnTo>
                    <a:pt x="4620" y="3409"/>
                  </a:lnTo>
                  <a:lnTo>
                    <a:pt x="4624" y="3392"/>
                  </a:lnTo>
                  <a:lnTo>
                    <a:pt x="4625" y="3375"/>
                  </a:lnTo>
                  <a:lnTo>
                    <a:pt x="4626" y="3358"/>
                  </a:lnTo>
                  <a:lnTo>
                    <a:pt x="4624" y="3342"/>
                  </a:lnTo>
                  <a:lnTo>
                    <a:pt x="4622" y="3324"/>
                  </a:lnTo>
                  <a:lnTo>
                    <a:pt x="4619" y="3308"/>
                  </a:lnTo>
                  <a:lnTo>
                    <a:pt x="4619" y="3308"/>
                  </a:lnTo>
                  <a:lnTo>
                    <a:pt x="4614" y="3289"/>
                  </a:lnTo>
                  <a:lnTo>
                    <a:pt x="4607" y="3269"/>
                  </a:lnTo>
                  <a:lnTo>
                    <a:pt x="4600" y="3250"/>
                  </a:lnTo>
                  <a:lnTo>
                    <a:pt x="4590" y="3230"/>
                  </a:lnTo>
                  <a:lnTo>
                    <a:pt x="4580" y="3212"/>
                  </a:lnTo>
                  <a:lnTo>
                    <a:pt x="4569" y="3194"/>
                  </a:lnTo>
                  <a:lnTo>
                    <a:pt x="4558" y="3177"/>
                  </a:lnTo>
                  <a:lnTo>
                    <a:pt x="4545" y="3159"/>
                  </a:lnTo>
                  <a:lnTo>
                    <a:pt x="4531" y="3142"/>
                  </a:lnTo>
                  <a:lnTo>
                    <a:pt x="4517" y="3127"/>
                  </a:lnTo>
                  <a:lnTo>
                    <a:pt x="4502" y="3112"/>
                  </a:lnTo>
                  <a:lnTo>
                    <a:pt x="4485" y="3098"/>
                  </a:lnTo>
                  <a:lnTo>
                    <a:pt x="4469" y="3085"/>
                  </a:lnTo>
                  <a:lnTo>
                    <a:pt x="4452" y="3073"/>
                  </a:lnTo>
                  <a:lnTo>
                    <a:pt x="4435" y="3062"/>
                  </a:lnTo>
                  <a:lnTo>
                    <a:pt x="4416" y="3052"/>
                  </a:lnTo>
                  <a:lnTo>
                    <a:pt x="4416" y="3052"/>
                  </a:lnTo>
                  <a:lnTo>
                    <a:pt x="4395" y="3042"/>
                  </a:lnTo>
                  <a:lnTo>
                    <a:pt x="4373" y="3033"/>
                  </a:lnTo>
                  <a:lnTo>
                    <a:pt x="4352" y="3025"/>
                  </a:lnTo>
                  <a:lnTo>
                    <a:pt x="4329" y="3019"/>
                  </a:lnTo>
                  <a:lnTo>
                    <a:pt x="4308" y="3012"/>
                  </a:lnTo>
                  <a:lnTo>
                    <a:pt x="4285" y="3007"/>
                  </a:lnTo>
                  <a:lnTo>
                    <a:pt x="4239" y="2997"/>
                  </a:lnTo>
                  <a:lnTo>
                    <a:pt x="4193" y="2988"/>
                  </a:lnTo>
                  <a:lnTo>
                    <a:pt x="4147" y="2979"/>
                  </a:lnTo>
                  <a:lnTo>
                    <a:pt x="4102" y="2968"/>
                  </a:lnTo>
                  <a:lnTo>
                    <a:pt x="4079" y="2962"/>
                  </a:lnTo>
                  <a:lnTo>
                    <a:pt x="4057" y="2955"/>
                  </a:lnTo>
                  <a:lnTo>
                    <a:pt x="4057" y="2955"/>
                  </a:lnTo>
                  <a:lnTo>
                    <a:pt x="4035" y="2947"/>
                  </a:lnTo>
                  <a:lnTo>
                    <a:pt x="4013" y="2937"/>
                  </a:lnTo>
                  <a:lnTo>
                    <a:pt x="3993" y="2926"/>
                  </a:lnTo>
                  <a:lnTo>
                    <a:pt x="3973" y="2914"/>
                  </a:lnTo>
                  <a:lnTo>
                    <a:pt x="3953" y="2901"/>
                  </a:lnTo>
                  <a:lnTo>
                    <a:pt x="3934" y="2888"/>
                  </a:lnTo>
                  <a:lnTo>
                    <a:pt x="3896" y="2860"/>
                  </a:lnTo>
                  <a:lnTo>
                    <a:pt x="3859" y="2831"/>
                  </a:lnTo>
                  <a:lnTo>
                    <a:pt x="3823" y="2802"/>
                  </a:lnTo>
                  <a:lnTo>
                    <a:pt x="3803" y="2788"/>
                  </a:lnTo>
                  <a:lnTo>
                    <a:pt x="3784" y="2775"/>
                  </a:lnTo>
                  <a:lnTo>
                    <a:pt x="3765" y="2762"/>
                  </a:lnTo>
                  <a:lnTo>
                    <a:pt x="3744" y="2750"/>
                  </a:lnTo>
                  <a:lnTo>
                    <a:pt x="3744" y="2750"/>
                  </a:lnTo>
                  <a:lnTo>
                    <a:pt x="3727" y="2741"/>
                  </a:lnTo>
                  <a:lnTo>
                    <a:pt x="3709" y="2732"/>
                  </a:lnTo>
                  <a:lnTo>
                    <a:pt x="3690" y="2725"/>
                  </a:lnTo>
                  <a:lnTo>
                    <a:pt x="3672" y="2718"/>
                  </a:lnTo>
                  <a:lnTo>
                    <a:pt x="3654" y="2712"/>
                  </a:lnTo>
                  <a:lnTo>
                    <a:pt x="3634" y="2708"/>
                  </a:lnTo>
                  <a:lnTo>
                    <a:pt x="3615" y="2704"/>
                  </a:lnTo>
                  <a:lnTo>
                    <a:pt x="3595" y="2701"/>
                  </a:lnTo>
                  <a:lnTo>
                    <a:pt x="3595" y="2701"/>
                  </a:lnTo>
                  <a:lnTo>
                    <a:pt x="3567" y="2698"/>
                  </a:lnTo>
                  <a:lnTo>
                    <a:pt x="3539" y="2697"/>
                  </a:lnTo>
                  <a:lnTo>
                    <a:pt x="3511" y="2698"/>
                  </a:lnTo>
                  <a:lnTo>
                    <a:pt x="3483" y="2700"/>
                  </a:lnTo>
                  <a:lnTo>
                    <a:pt x="3426" y="2705"/>
                  </a:lnTo>
                  <a:lnTo>
                    <a:pt x="3370" y="2710"/>
                  </a:lnTo>
                  <a:lnTo>
                    <a:pt x="3370" y="2710"/>
                  </a:lnTo>
                  <a:lnTo>
                    <a:pt x="3249" y="2721"/>
                  </a:lnTo>
                  <a:lnTo>
                    <a:pt x="3126" y="2733"/>
                  </a:lnTo>
                  <a:lnTo>
                    <a:pt x="3003" y="2744"/>
                  </a:lnTo>
                  <a:lnTo>
                    <a:pt x="2881" y="2755"/>
                  </a:lnTo>
                  <a:lnTo>
                    <a:pt x="2881" y="2755"/>
                  </a:lnTo>
                  <a:lnTo>
                    <a:pt x="2758" y="2762"/>
                  </a:lnTo>
                  <a:lnTo>
                    <a:pt x="2697" y="2765"/>
                  </a:lnTo>
                  <a:lnTo>
                    <a:pt x="2636" y="2769"/>
                  </a:lnTo>
                  <a:lnTo>
                    <a:pt x="2636" y="2769"/>
                  </a:lnTo>
                  <a:lnTo>
                    <a:pt x="2641" y="2778"/>
                  </a:lnTo>
                  <a:lnTo>
                    <a:pt x="2641" y="2778"/>
                  </a:lnTo>
                  <a:lnTo>
                    <a:pt x="2669" y="2725"/>
                  </a:lnTo>
                  <a:lnTo>
                    <a:pt x="2696" y="2674"/>
                  </a:lnTo>
                  <a:lnTo>
                    <a:pt x="2722" y="2620"/>
                  </a:lnTo>
                  <a:lnTo>
                    <a:pt x="2748" y="2566"/>
                  </a:lnTo>
                  <a:lnTo>
                    <a:pt x="2771" y="2512"/>
                  </a:lnTo>
                  <a:lnTo>
                    <a:pt x="2793" y="2457"/>
                  </a:lnTo>
                  <a:lnTo>
                    <a:pt x="2813" y="2402"/>
                  </a:lnTo>
                  <a:lnTo>
                    <a:pt x="2832" y="2344"/>
                  </a:lnTo>
                  <a:lnTo>
                    <a:pt x="2832" y="2344"/>
                  </a:lnTo>
                  <a:lnTo>
                    <a:pt x="2839" y="2317"/>
                  </a:lnTo>
                  <a:lnTo>
                    <a:pt x="2847" y="2289"/>
                  </a:lnTo>
                  <a:lnTo>
                    <a:pt x="2853" y="2261"/>
                  </a:lnTo>
                  <a:lnTo>
                    <a:pt x="2859" y="2233"/>
                  </a:lnTo>
                  <a:lnTo>
                    <a:pt x="2864" y="2205"/>
                  </a:lnTo>
                  <a:lnTo>
                    <a:pt x="2868" y="2176"/>
                  </a:lnTo>
                  <a:lnTo>
                    <a:pt x="2873" y="2148"/>
                  </a:lnTo>
                  <a:lnTo>
                    <a:pt x="2875" y="2119"/>
                  </a:lnTo>
                  <a:lnTo>
                    <a:pt x="2876" y="2091"/>
                  </a:lnTo>
                  <a:lnTo>
                    <a:pt x="2877" y="2062"/>
                  </a:lnTo>
                  <a:lnTo>
                    <a:pt x="2876" y="2033"/>
                  </a:lnTo>
                  <a:lnTo>
                    <a:pt x="2874" y="2005"/>
                  </a:lnTo>
                  <a:lnTo>
                    <a:pt x="2870" y="1975"/>
                  </a:lnTo>
                  <a:lnTo>
                    <a:pt x="2866" y="1947"/>
                  </a:lnTo>
                  <a:lnTo>
                    <a:pt x="2861" y="1919"/>
                  </a:lnTo>
                  <a:lnTo>
                    <a:pt x="2853" y="1891"/>
                  </a:lnTo>
                  <a:lnTo>
                    <a:pt x="2853" y="1891"/>
                  </a:lnTo>
                  <a:lnTo>
                    <a:pt x="2843" y="1860"/>
                  </a:lnTo>
                  <a:lnTo>
                    <a:pt x="2832" y="1830"/>
                  </a:lnTo>
                  <a:lnTo>
                    <a:pt x="2818" y="1801"/>
                  </a:lnTo>
                  <a:lnTo>
                    <a:pt x="2802" y="1771"/>
                  </a:lnTo>
                  <a:lnTo>
                    <a:pt x="2785" y="1744"/>
                  </a:lnTo>
                  <a:lnTo>
                    <a:pt x="2766" y="1717"/>
                  </a:lnTo>
                  <a:lnTo>
                    <a:pt x="2746" y="1692"/>
                  </a:lnTo>
                  <a:lnTo>
                    <a:pt x="2725" y="1668"/>
                  </a:lnTo>
                  <a:lnTo>
                    <a:pt x="2725" y="1668"/>
                  </a:lnTo>
                  <a:lnTo>
                    <a:pt x="2716" y="1678"/>
                  </a:lnTo>
                  <a:lnTo>
                    <a:pt x="2716" y="1678"/>
                  </a:lnTo>
                  <a:lnTo>
                    <a:pt x="2728" y="1686"/>
                  </a:lnTo>
                  <a:lnTo>
                    <a:pt x="2728" y="1686"/>
                  </a:lnTo>
                  <a:lnTo>
                    <a:pt x="2731" y="1687"/>
                  </a:lnTo>
                  <a:lnTo>
                    <a:pt x="2735" y="1686"/>
                  </a:lnTo>
                  <a:lnTo>
                    <a:pt x="2737" y="1684"/>
                  </a:lnTo>
                  <a:lnTo>
                    <a:pt x="2738" y="1681"/>
                  </a:lnTo>
                  <a:lnTo>
                    <a:pt x="2738" y="1681"/>
                  </a:lnTo>
                  <a:lnTo>
                    <a:pt x="2739" y="1571"/>
                  </a:lnTo>
                  <a:lnTo>
                    <a:pt x="2742" y="1462"/>
                  </a:lnTo>
                  <a:lnTo>
                    <a:pt x="2746" y="1352"/>
                  </a:lnTo>
                  <a:lnTo>
                    <a:pt x="2752" y="1243"/>
                  </a:lnTo>
                  <a:lnTo>
                    <a:pt x="2752" y="1243"/>
                  </a:lnTo>
                  <a:lnTo>
                    <a:pt x="2755" y="1190"/>
                  </a:lnTo>
                  <a:lnTo>
                    <a:pt x="2758" y="1164"/>
                  </a:lnTo>
                  <a:lnTo>
                    <a:pt x="2762" y="1138"/>
                  </a:lnTo>
                  <a:lnTo>
                    <a:pt x="2766" y="1112"/>
                  </a:lnTo>
                  <a:lnTo>
                    <a:pt x="2770" y="1087"/>
                  </a:lnTo>
                  <a:lnTo>
                    <a:pt x="2776" y="1061"/>
                  </a:lnTo>
                  <a:lnTo>
                    <a:pt x="2782" y="1036"/>
                  </a:lnTo>
                  <a:lnTo>
                    <a:pt x="2788" y="1012"/>
                  </a:lnTo>
                  <a:lnTo>
                    <a:pt x="2796" y="987"/>
                  </a:lnTo>
                  <a:lnTo>
                    <a:pt x="2805" y="963"/>
                  </a:lnTo>
                  <a:lnTo>
                    <a:pt x="2814" y="938"/>
                  </a:lnTo>
                  <a:lnTo>
                    <a:pt x="2824" y="915"/>
                  </a:lnTo>
                  <a:lnTo>
                    <a:pt x="2835" y="891"/>
                  </a:lnTo>
                  <a:lnTo>
                    <a:pt x="2847" y="867"/>
                  </a:lnTo>
                  <a:lnTo>
                    <a:pt x="2859" y="843"/>
                  </a:lnTo>
                  <a:lnTo>
                    <a:pt x="2859" y="843"/>
                  </a:lnTo>
                  <a:lnTo>
                    <a:pt x="2883" y="801"/>
                  </a:lnTo>
                  <a:lnTo>
                    <a:pt x="2909" y="759"/>
                  </a:lnTo>
                  <a:lnTo>
                    <a:pt x="2936" y="718"/>
                  </a:lnTo>
                  <a:lnTo>
                    <a:pt x="2965" y="678"/>
                  </a:lnTo>
                  <a:lnTo>
                    <a:pt x="2995" y="639"/>
                  </a:lnTo>
                  <a:lnTo>
                    <a:pt x="3027" y="600"/>
                  </a:lnTo>
                  <a:lnTo>
                    <a:pt x="3058" y="564"/>
                  </a:lnTo>
                  <a:lnTo>
                    <a:pt x="3090" y="527"/>
                  </a:lnTo>
                  <a:lnTo>
                    <a:pt x="3090" y="527"/>
                  </a:lnTo>
                  <a:lnTo>
                    <a:pt x="3126" y="489"/>
                  </a:lnTo>
                  <a:lnTo>
                    <a:pt x="3162" y="454"/>
                  </a:lnTo>
                  <a:lnTo>
                    <a:pt x="3200" y="419"/>
                  </a:lnTo>
                  <a:lnTo>
                    <a:pt x="3239" y="385"/>
                  </a:lnTo>
                  <a:lnTo>
                    <a:pt x="3316" y="319"/>
                  </a:lnTo>
                  <a:lnTo>
                    <a:pt x="3395" y="252"/>
                  </a:lnTo>
                  <a:lnTo>
                    <a:pt x="3395" y="252"/>
                  </a:lnTo>
                  <a:lnTo>
                    <a:pt x="3409" y="239"/>
                  </a:lnTo>
                  <a:lnTo>
                    <a:pt x="3423" y="226"/>
                  </a:lnTo>
                  <a:lnTo>
                    <a:pt x="3437" y="212"/>
                  </a:lnTo>
                  <a:lnTo>
                    <a:pt x="3450" y="197"/>
                  </a:lnTo>
                  <a:lnTo>
                    <a:pt x="3463" y="181"/>
                  </a:lnTo>
                  <a:lnTo>
                    <a:pt x="3474" y="165"/>
                  </a:lnTo>
                  <a:lnTo>
                    <a:pt x="3482" y="147"/>
                  </a:lnTo>
                  <a:lnTo>
                    <a:pt x="3489" y="129"/>
                  </a:lnTo>
                  <a:lnTo>
                    <a:pt x="3489" y="129"/>
                  </a:lnTo>
                  <a:lnTo>
                    <a:pt x="3492" y="119"/>
                  </a:lnTo>
                  <a:lnTo>
                    <a:pt x="3493" y="109"/>
                  </a:lnTo>
                  <a:lnTo>
                    <a:pt x="3494" y="101"/>
                  </a:lnTo>
                  <a:lnTo>
                    <a:pt x="3494" y="92"/>
                  </a:lnTo>
                  <a:lnTo>
                    <a:pt x="3493" y="82"/>
                  </a:lnTo>
                  <a:lnTo>
                    <a:pt x="3491" y="74"/>
                  </a:lnTo>
                  <a:lnTo>
                    <a:pt x="3489" y="66"/>
                  </a:lnTo>
                  <a:lnTo>
                    <a:pt x="3486" y="58"/>
                  </a:lnTo>
                  <a:lnTo>
                    <a:pt x="3482" y="50"/>
                  </a:lnTo>
                  <a:lnTo>
                    <a:pt x="3477" y="43"/>
                  </a:lnTo>
                  <a:lnTo>
                    <a:pt x="3466" y="29"/>
                  </a:lnTo>
                  <a:lnTo>
                    <a:pt x="3453" y="14"/>
                  </a:lnTo>
                  <a:lnTo>
                    <a:pt x="3439" y="3"/>
                  </a:lnTo>
                  <a:lnTo>
                    <a:pt x="3439" y="3"/>
                  </a:lnTo>
                  <a:lnTo>
                    <a:pt x="3437" y="0"/>
                  </a:lnTo>
                  <a:lnTo>
                    <a:pt x="3435" y="2"/>
                  </a:lnTo>
                  <a:lnTo>
                    <a:pt x="3433" y="3"/>
                  </a:lnTo>
                  <a:lnTo>
                    <a:pt x="3431" y="4"/>
                  </a:lnTo>
                  <a:lnTo>
                    <a:pt x="3431" y="6"/>
                  </a:lnTo>
                  <a:lnTo>
                    <a:pt x="3430" y="9"/>
                  </a:lnTo>
                  <a:lnTo>
                    <a:pt x="3431" y="11"/>
                  </a:lnTo>
                  <a:lnTo>
                    <a:pt x="3433" y="13"/>
                  </a:lnTo>
                  <a:lnTo>
                    <a:pt x="3433" y="13"/>
                  </a:lnTo>
                  <a:lnTo>
                    <a:pt x="3444" y="22"/>
                  </a:lnTo>
                  <a:lnTo>
                    <a:pt x="3452" y="31"/>
                  </a:lnTo>
                  <a:lnTo>
                    <a:pt x="3460" y="40"/>
                  </a:lnTo>
                  <a:lnTo>
                    <a:pt x="3466" y="49"/>
                  </a:lnTo>
                  <a:lnTo>
                    <a:pt x="3472" y="58"/>
                  </a:lnTo>
                  <a:lnTo>
                    <a:pt x="3475" y="67"/>
                  </a:lnTo>
                  <a:lnTo>
                    <a:pt x="3478" y="76"/>
                  </a:lnTo>
                  <a:lnTo>
                    <a:pt x="3479" y="86"/>
                  </a:lnTo>
                  <a:lnTo>
                    <a:pt x="3480" y="94"/>
                  </a:lnTo>
                  <a:lnTo>
                    <a:pt x="3479" y="104"/>
                  </a:lnTo>
                  <a:lnTo>
                    <a:pt x="3478" y="113"/>
                  </a:lnTo>
                  <a:lnTo>
                    <a:pt x="3476" y="122"/>
                  </a:lnTo>
                  <a:lnTo>
                    <a:pt x="3473" y="131"/>
                  </a:lnTo>
                  <a:lnTo>
                    <a:pt x="3469" y="141"/>
                  </a:lnTo>
                  <a:lnTo>
                    <a:pt x="3460" y="158"/>
                  </a:lnTo>
                  <a:lnTo>
                    <a:pt x="3448" y="176"/>
                  </a:lnTo>
                  <a:lnTo>
                    <a:pt x="3434" y="194"/>
                  </a:lnTo>
                  <a:lnTo>
                    <a:pt x="3419" y="210"/>
                  </a:lnTo>
                  <a:lnTo>
                    <a:pt x="3403" y="226"/>
                  </a:lnTo>
                  <a:lnTo>
                    <a:pt x="3386" y="241"/>
                  </a:lnTo>
                  <a:lnTo>
                    <a:pt x="3370" y="255"/>
                  </a:lnTo>
                  <a:lnTo>
                    <a:pt x="3339" y="281"/>
                  </a:lnTo>
                  <a:lnTo>
                    <a:pt x="3339" y="281"/>
                  </a:lnTo>
                  <a:lnTo>
                    <a:pt x="3300" y="312"/>
                  </a:lnTo>
                  <a:lnTo>
                    <a:pt x="3263" y="345"/>
                  </a:lnTo>
                  <a:lnTo>
                    <a:pt x="3226" y="377"/>
                  </a:lnTo>
                  <a:lnTo>
                    <a:pt x="3188" y="411"/>
                  </a:lnTo>
                  <a:lnTo>
                    <a:pt x="3153" y="444"/>
                  </a:lnTo>
                  <a:lnTo>
                    <a:pt x="3117" y="480"/>
                  </a:lnTo>
                  <a:lnTo>
                    <a:pt x="3084" y="515"/>
                  </a:lnTo>
                  <a:lnTo>
                    <a:pt x="3050" y="553"/>
                  </a:lnTo>
                  <a:lnTo>
                    <a:pt x="3050" y="553"/>
                  </a:lnTo>
                  <a:lnTo>
                    <a:pt x="3021" y="588"/>
                  </a:lnTo>
                  <a:lnTo>
                    <a:pt x="2993" y="622"/>
                  </a:lnTo>
                  <a:lnTo>
                    <a:pt x="2965" y="659"/>
                  </a:lnTo>
                  <a:lnTo>
                    <a:pt x="2938" y="694"/>
                  </a:lnTo>
                  <a:lnTo>
                    <a:pt x="2911" y="732"/>
                  </a:lnTo>
                  <a:lnTo>
                    <a:pt x="2887" y="770"/>
                  </a:lnTo>
                  <a:lnTo>
                    <a:pt x="2863" y="809"/>
                  </a:lnTo>
                  <a:lnTo>
                    <a:pt x="2841" y="849"/>
                  </a:lnTo>
                  <a:lnTo>
                    <a:pt x="2841" y="849"/>
                  </a:lnTo>
                  <a:lnTo>
                    <a:pt x="2831" y="869"/>
                  </a:lnTo>
                  <a:lnTo>
                    <a:pt x="2820" y="891"/>
                  </a:lnTo>
                  <a:lnTo>
                    <a:pt x="2810" y="912"/>
                  </a:lnTo>
                  <a:lnTo>
                    <a:pt x="2801" y="935"/>
                  </a:lnTo>
                  <a:lnTo>
                    <a:pt x="2793" y="957"/>
                  </a:lnTo>
                  <a:lnTo>
                    <a:pt x="2785" y="978"/>
                  </a:lnTo>
                  <a:lnTo>
                    <a:pt x="2771" y="1024"/>
                  </a:lnTo>
                  <a:lnTo>
                    <a:pt x="2760" y="1069"/>
                  </a:lnTo>
                  <a:lnTo>
                    <a:pt x="2752" y="1115"/>
                  </a:lnTo>
                  <a:lnTo>
                    <a:pt x="2745" y="1162"/>
                  </a:lnTo>
                  <a:lnTo>
                    <a:pt x="2741" y="1209"/>
                  </a:lnTo>
                  <a:lnTo>
                    <a:pt x="2741" y="1209"/>
                  </a:lnTo>
                  <a:lnTo>
                    <a:pt x="2738" y="1266"/>
                  </a:lnTo>
                  <a:lnTo>
                    <a:pt x="2736" y="1325"/>
                  </a:lnTo>
                  <a:lnTo>
                    <a:pt x="2731" y="1439"/>
                  </a:lnTo>
                  <a:lnTo>
                    <a:pt x="2731" y="1439"/>
                  </a:lnTo>
                  <a:lnTo>
                    <a:pt x="2727" y="1560"/>
                  </a:lnTo>
                  <a:lnTo>
                    <a:pt x="2726" y="1620"/>
                  </a:lnTo>
                  <a:lnTo>
                    <a:pt x="2725" y="1681"/>
                  </a:lnTo>
                  <a:lnTo>
                    <a:pt x="2725" y="1681"/>
                  </a:lnTo>
                  <a:lnTo>
                    <a:pt x="2735" y="1674"/>
                  </a:lnTo>
                  <a:lnTo>
                    <a:pt x="2735" y="1674"/>
                  </a:lnTo>
                  <a:lnTo>
                    <a:pt x="2724" y="1667"/>
                  </a:lnTo>
                  <a:lnTo>
                    <a:pt x="2724" y="1667"/>
                  </a:lnTo>
                  <a:lnTo>
                    <a:pt x="2721" y="1666"/>
                  </a:lnTo>
                  <a:lnTo>
                    <a:pt x="2718" y="1666"/>
                  </a:lnTo>
                  <a:lnTo>
                    <a:pt x="2717" y="1667"/>
                  </a:lnTo>
                  <a:lnTo>
                    <a:pt x="2715" y="1668"/>
                  </a:lnTo>
                  <a:lnTo>
                    <a:pt x="2714" y="1670"/>
                  </a:lnTo>
                  <a:lnTo>
                    <a:pt x="2714" y="1672"/>
                  </a:lnTo>
                  <a:lnTo>
                    <a:pt x="2714" y="1674"/>
                  </a:lnTo>
                  <a:lnTo>
                    <a:pt x="2715" y="1676"/>
                  </a:lnTo>
                  <a:lnTo>
                    <a:pt x="2715" y="1676"/>
                  </a:lnTo>
                  <a:lnTo>
                    <a:pt x="2735" y="1699"/>
                  </a:lnTo>
                  <a:lnTo>
                    <a:pt x="2753" y="1722"/>
                  </a:lnTo>
                  <a:lnTo>
                    <a:pt x="2770" y="1746"/>
                  </a:lnTo>
                  <a:lnTo>
                    <a:pt x="2785" y="1769"/>
                  </a:lnTo>
                  <a:lnTo>
                    <a:pt x="2799" y="1795"/>
                  </a:lnTo>
                  <a:lnTo>
                    <a:pt x="2811" y="1820"/>
                  </a:lnTo>
                  <a:lnTo>
                    <a:pt x="2823" y="1846"/>
                  </a:lnTo>
                  <a:lnTo>
                    <a:pt x="2833" y="1873"/>
                  </a:lnTo>
                  <a:lnTo>
                    <a:pt x="2840" y="1900"/>
                  </a:lnTo>
                  <a:lnTo>
                    <a:pt x="2848" y="1928"/>
                  </a:lnTo>
                  <a:lnTo>
                    <a:pt x="2853" y="1956"/>
                  </a:lnTo>
                  <a:lnTo>
                    <a:pt x="2859" y="1984"/>
                  </a:lnTo>
                  <a:lnTo>
                    <a:pt x="2861" y="2012"/>
                  </a:lnTo>
                  <a:lnTo>
                    <a:pt x="2863" y="2041"/>
                  </a:lnTo>
                  <a:lnTo>
                    <a:pt x="2864" y="2070"/>
                  </a:lnTo>
                  <a:lnTo>
                    <a:pt x="2863" y="2101"/>
                  </a:lnTo>
                  <a:lnTo>
                    <a:pt x="2863" y="2101"/>
                  </a:lnTo>
                  <a:lnTo>
                    <a:pt x="2861" y="2130"/>
                  </a:lnTo>
                  <a:lnTo>
                    <a:pt x="2857" y="2158"/>
                  </a:lnTo>
                  <a:lnTo>
                    <a:pt x="2854" y="2187"/>
                  </a:lnTo>
                  <a:lnTo>
                    <a:pt x="2850" y="2216"/>
                  </a:lnTo>
                  <a:lnTo>
                    <a:pt x="2843" y="2244"/>
                  </a:lnTo>
                  <a:lnTo>
                    <a:pt x="2837" y="2273"/>
                  </a:lnTo>
                  <a:lnTo>
                    <a:pt x="2831" y="2301"/>
                  </a:lnTo>
                  <a:lnTo>
                    <a:pt x="2823" y="2329"/>
                  </a:lnTo>
                  <a:lnTo>
                    <a:pt x="2805" y="2385"/>
                  </a:lnTo>
                  <a:lnTo>
                    <a:pt x="2785" y="2441"/>
                  </a:lnTo>
                  <a:lnTo>
                    <a:pt x="2764" y="2494"/>
                  </a:lnTo>
                  <a:lnTo>
                    <a:pt x="2741" y="2548"/>
                  </a:lnTo>
                  <a:lnTo>
                    <a:pt x="2741" y="2548"/>
                  </a:lnTo>
                  <a:lnTo>
                    <a:pt x="2715" y="2605"/>
                  </a:lnTo>
                  <a:lnTo>
                    <a:pt x="2687" y="2661"/>
                  </a:lnTo>
                  <a:lnTo>
                    <a:pt x="2659" y="2717"/>
                  </a:lnTo>
                  <a:lnTo>
                    <a:pt x="2630" y="2772"/>
                  </a:lnTo>
                  <a:lnTo>
                    <a:pt x="2630" y="2772"/>
                  </a:lnTo>
                  <a:lnTo>
                    <a:pt x="2629" y="2775"/>
                  </a:lnTo>
                  <a:lnTo>
                    <a:pt x="2630" y="2778"/>
                  </a:lnTo>
                  <a:lnTo>
                    <a:pt x="2632" y="2780"/>
                  </a:lnTo>
                  <a:lnTo>
                    <a:pt x="2636" y="2782"/>
                  </a:lnTo>
                  <a:lnTo>
                    <a:pt x="2636" y="2782"/>
                  </a:lnTo>
                  <a:lnTo>
                    <a:pt x="2697" y="2778"/>
                  </a:lnTo>
                  <a:lnTo>
                    <a:pt x="2758" y="2775"/>
                  </a:lnTo>
                  <a:lnTo>
                    <a:pt x="2881" y="2768"/>
                  </a:lnTo>
                  <a:lnTo>
                    <a:pt x="3003" y="2757"/>
                  </a:lnTo>
                  <a:lnTo>
                    <a:pt x="3126" y="2746"/>
                  </a:lnTo>
                  <a:lnTo>
                    <a:pt x="3126" y="2746"/>
                  </a:lnTo>
                  <a:lnTo>
                    <a:pt x="3243" y="2734"/>
                  </a:lnTo>
                  <a:lnTo>
                    <a:pt x="3361" y="2723"/>
                  </a:lnTo>
                  <a:lnTo>
                    <a:pt x="3361" y="2723"/>
                  </a:lnTo>
                  <a:lnTo>
                    <a:pt x="3417" y="2718"/>
                  </a:lnTo>
                  <a:lnTo>
                    <a:pt x="3474" y="2714"/>
                  </a:lnTo>
                  <a:lnTo>
                    <a:pt x="3503" y="2711"/>
                  </a:lnTo>
                  <a:lnTo>
                    <a:pt x="3531" y="2710"/>
                  </a:lnTo>
                  <a:lnTo>
                    <a:pt x="3560" y="2711"/>
                  </a:lnTo>
                  <a:lnTo>
                    <a:pt x="3588" y="2714"/>
                  </a:lnTo>
                  <a:lnTo>
                    <a:pt x="3588" y="2714"/>
                  </a:lnTo>
                  <a:lnTo>
                    <a:pt x="3611" y="2717"/>
                  </a:lnTo>
                  <a:lnTo>
                    <a:pt x="3632" y="2721"/>
                  </a:lnTo>
                  <a:lnTo>
                    <a:pt x="3654" y="2727"/>
                  </a:lnTo>
                  <a:lnTo>
                    <a:pt x="3675" y="2734"/>
                  </a:lnTo>
                  <a:lnTo>
                    <a:pt x="3696" y="2742"/>
                  </a:lnTo>
                  <a:lnTo>
                    <a:pt x="3715" y="2751"/>
                  </a:lnTo>
                  <a:lnTo>
                    <a:pt x="3734" y="2761"/>
                  </a:lnTo>
                  <a:lnTo>
                    <a:pt x="3754" y="2772"/>
                  </a:lnTo>
                  <a:lnTo>
                    <a:pt x="3773" y="2784"/>
                  </a:lnTo>
                  <a:lnTo>
                    <a:pt x="3792" y="2796"/>
                  </a:lnTo>
                  <a:lnTo>
                    <a:pt x="3827" y="2821"/>
                  </a:lnTo>
                  <a:lnTo>
                    <a:pt x="3863" y="2850"/>
                  </a:lnTo>
                  <a:lnTo>
                    <a:pt x="3898" y="2878"/>
                  </a:lnTo>
                  <a:lnTo>
                    <a:pt x="3898" y="2878"/>
                  </a:lnTo>
                  <a:lnTo>
                    <a:pt x="3915" y="2892"/>
                  </a:lnTo>
                  <a:lnTo>
                    <a:pt x="3934" y="2905"/>
                  </a:lnTo>
                  <a:lnTo>
                    <a:pt x="3953" y="2918"/>
                  </a:lnTo>
                  <a:lnTo>
                    <a:pt x="3971" y="2929"/>
                  </a:lnTo>
                  <a:lnTo>
                    <a:pt x="3991" y="2940"/>
                  </a:lnTo>
                  <a:lnTo>
                    <a:pt x="4011" y="2950"/>
                  </a:lnTo>
                  <a:lnTo>
                    <a:pt x="4032" y="2960"/>
                  </a:lnTo>
                  <a:lnTo>
                    <a:pt x="4053" y="2967"/>
                  </a:lnTo>
                  <a:lnTo>
                    <a:pt x="4053" y="2967"/>
                  </a:lnTo>
                  <a:lnTo>
                    <a:pt x="4075" y="2975"/>
                  </a:lnTo>
                  <a:lnTo>
                    <a:pt x="4097" y="2980"/>
                  </a:lnTo>
                  <a:lnTo>
                    <a:pt x="4142" y="2991"/>
                  </a:lnTo>
                  <a:lnTo>
                    <a:pt x="4187" y="3000"/>
                  </a:lnTo>
                  <a:lnTo>
                    <a:pt x="4231" y="3009"/>
                  </a:lnTo>
                  <a:lnTo>
                    <a:pt x="4231" y="3009"/>
                  </a:lnTo>
                  <a:lnTo>
                    <a:pt x="4280" y="3019"/>
                  </a:lnTo>
                  <a:lnTo>
                    <a:pt x="4303" y="3024"/>
                  </a:lnTo>
                  <a:lnTo>
                    <a:pt x="4327" y="3031"/>
                  </a:lnTo>
                  <a:lnTo>
                    <a:pt x="4350" y="3038"/>
                  </a:lnTo>
                  <a:lnTo>
                    <a:pt x="4372" y="3047"/>
                  </a:lnTo>
                  <a:lnTo>
                    <a:pt x="4395" y="3056"/>
                  </a:lnTo>
                  <a:lnTo>
                    <a:pt x="4417" y="3066"/>
                  </a:lnTo>
                  <a:lnTo>
                    <a:pt x="4417" y="3066"/>
                  </a:lnTo>
                  <a:lnTo>
                    <a:pt x="4437" y="3078"/>
                  </a:lnTo>
                  <a:lnTo>
                    <a:pt x="4456" y="3091"/>
                  </a:lnTo>
                  <a:lnTo>
                    <a:pt x="4474" y="3105"/>
                  </a:lnTo>
                  <a:lnTo>
                    <a:pt x="4491" y="3120"/>
                  </a:lnTo>
                  <a:lnTo>
                    <a:pt x="4507" y="3138"/>
                  </a:lnTo>
                  <a:lnTo>
                    <a:pt x="4522" y="3155"/>
                  </a:lnTo>
                  <a:lnTo>
                    <a:pt x="4537" y="3172"/>
                  </a:lnTo>
                  <a:lnTo>
                    <a:pt x="4550" y="3191"/>
                  </a:lnTo>
                  <a:lnTo>
                    <a:pt x="4550" y="3191"/>
                  </a:lnTo>
                  <a:lnTo>
                    <a:pt x="4561" y="3207"/>
                  </a:lnTo>
                  <a:lnTo>
                    <a:pt x="4570" y="3223"/>
                  </a:lnTo>
                  <a:lnTo>
                    <a:pt x="4580" y="3241"/>
                  </a:lnTo>
                  <a:lnTo>
                    <a:pt x="4589" y="3260"/>
                  </a:lnTo>
                  <a:lnTo>
                    <a:pt x="4596" y="3279"/>
                  </a:lnTo>
                  <a:lnTo>
                    <a:pt x="4603" y="3300"/>
                  </a:lnTo>
                  <a:lnTo>
                    <a:pt x="4608" y="3319"/>
                  </a:lnTo>
                  <a:lnTo>
                    <a:pt x="4611" y="3339"/>
                  </a:lnTo>
                  <a:lnTo>
                    <a:pt x="4612" y="3359"/>
                  </a:lnTo>
                  <a:lnTo>
                    <a:pt x="4612" y="3378"/>
                  </a:lnTo>
                  <a:lnTo>
                    <a:pt x="4609" y="3397"/>
                  </a:lnTo>
                  <a:lnTo>
                    <a:pt x="4607" y="3406"/>
                  </a:lnTo>
                  <a:lnTo>
                    <a:pt x="4604" y="3415"/>
                  </a:lnTo>
                  <a:lnTo>
                    <a:pt x="4601" y="3424"/>
                  </a:lnTo>
                  <a:lnTo>
                    <a:pt x="4596" y="3432"/>
                  </a:lnTo>
                  <a:lnTo>
                    <a:pt x="4591" y="3440"/>
                  </a:lnTo>
                  <a:lnTo>
                    <a:pt x="4584" y="3447"/>
                  </a:lnTo>
                  <a:lnTo>
                    <a:pt x="4578" y="3455"/>
                  </a:lnTo>
                  <a:lnTo>
                    <a:pt x="4570" y="3463"/>
                  </a:lnTo>
                  <a:lnTo>
                    <a:pt x="4562" y="3469"/>
                  </a:lnTo>
                  <a:lnTo>
                    <a:pt x="4552" y="3474"/>
                  </a:lnTo>
                  <a:lnTo>
                    <a:pt x="4552" y="3474"/>
                  </a:lnTo>
                  <a:lnTo>
                    <a:pt x="4538" y="3482"/>
                  </a:lnTo>
                  <a:lnTo>
                    <a:pt x="4523" y="3489"/>
                  </a:lnTo>
                  <a:lnTo>
                    <a:pt x="4507" y="3495"/>
                  </a:lnTo>
                  <a:lnTo>
                    <a:pt x="4491" y="3499"/>
                  </a:lnTo>
                  <a:lnTo>
                    <a:pt x="4475" y="3504"/>
                  </a:lnTo>
                  <a:lnTo>
                    <a:pt x="4458" y="3507"/>
                  </a:lnTo>
                  <a:lnTo>
                    <a:pt x="4441" y="3509"/>
                  </a:lnTo>
                  <a:lnTo>
                    <a:pt x="4424" y="3510"/>
                  </a:lnTo>
                  <a:lnTo>
                    <a:pt x="4389" y="3511"/>
                  </a:lnTo>
                  <a:lnTo>
                    <a:pt x="4355" y="3510"/>
                  </a:lnTo>
                  <a:lnTo>
                    <a:pt x="4322" y="3508"/>
                  </a:lnTo>
                  <a:lnTo>
                    <a:pt x="4289" y="3505"/>
                  </a:lnTo>
                  <a:lnTo>
                    <a:pt x="4289" y="3505"/>
                  </a:lnTo>
                  <a:lnTo>
                    <a:pt x="4260" y="3500"/>
                  </a:lnTo>
                  <a:lnTo>
                    <a:pt x="4230" y="3496"/>
                  </a:lnTo>
                  <a:lnTo>
                    <a:pt x="4201" y="3489"/>
                  </a:lnTo>
                  <a:lnTo>
                    <a:pt x="4173" y="3482"/>
                  </a:lnTo>
                  <a:lnTo>
                    <a:pt x="4173" y="3482"/>
                  </a:lnTo>
                  <a:lnTo>
                    <a:pt x="4151" y="3473"/>
                  </a:lnTo>
                  <a:lnTo>
                    <a:pt x="4130" y="3465"/>
                  </a:lnTo>
                  <a:lnTo>
                    <a:pt x="4110" y="3454"/>
                  </a:lnTo>
                  <a:lnTo>
                    <a:pt x="4090" y="3442"/>
                  </a:lnTo>
                  <a:lnTo>
                    <a:pt x="4072" y="3429"/>
                  </a:lnTo>
                  <a:lnTo>
                    <a:pt x="4052" y="3416"/>
                  </a:lnTo>
                  <a:lnTo>
                    <a:pt x="4016" y="3388"/>
                  </a:lnTo>
                  <a:lnTo>
                    <a:pt x="4016" y="3388"/>
                  </a:lnTo>
                  <a:lnTo>
                    <a:pt x="3982" y="3362"/>
                  </a:lnTo>
                  <a:lnTo>
                    <a:pt x="3948" y="3335"/>
                  </a:lnTo>
                  <a:lnTo>
                    <a:pt x="3913" y="3311"/>
                  </a:lnTo>
                  <a:lnTo>
                    <a:pt x="3896" y="3301"/>
                  </a:lnTo>
                  <a:lnTo>
                    <a:pt x="3878" y="3290"/>
                  </a:lnTo>
                  <a:lnTo>
                    <a:pt x="3859" y="3280"/>
                  </a:lnTo>
                  <a:lnTo>
                    <a:pt x="3840" y="3271"/>
                  </a:lnTo>
                  <a:lnTo>
                    <a:pt x="3822" y="3264"/>
                  </a:lnTo>
                  <a:lnTo>
                    <a:pt x="3801" y="3259"/>
                  </a:lnTo>
                  <a:lnTo>
                    <a:pt x="3781" y="3253"/>
                  </a:lnTo>
                  <a:lnTo>
                    <a:pt x="3760" y="3250"/>
                  </a:lnTo>
                  <a:lnTo>
                    <a:pt x="3738" y="3248"/>
                  </a:lnTo>
                  <a:lnTo>
                    <a:pt x="3715" y="3248"/>
                  </a:lnTo>
                  <a:lnTo>
                    <a:pt x="3715" y="3248"/>
                  </a:lnTo>
                  <a:lnTo>
                    <a:pt x="3689" y="3250"/>
                  </a:lnTo>
                  <a:lnTo>
                    <a:pt x="3662" y="3253"/>
                  </a:lnTo>
                  <a:lnTo>
                    <a:pt x="3636" y="3257"/>
                  </a:lnTo>
                  <a:lnTo>
                    <a:pt x="3611" y="3263"/>
                  </a:lnTo>
                  <a:lnTo>
                    <a:pt x="3560" y="3275"/>
                  </a:lnTo>
                  <a:lnTo>
                    <a:pt x="3508" y="3289"/>
                  </a:lnTo>
                  <a:lnTo>
                    <a:pt x="3508" y="3289"/>
                  </a:lnTo>
                  <a:lnTo>
                    <a:pt x="3399" y="3318"/>
                  </a:lnTo>
                  <a:lnTo>
                    <a:pt x="3344" y="3333"/>
                  </a:lnTo>
                  <a:lnTo>
                    <a:pt x="3291" y="3349"/>
                  </a:lnTo>
                  <a:lnTo>
                    <a:pt x="3291" y="3349"/>
                  </a:lnTo>
                  <a:lnTo>
                    <a:pt x="3185" y="3384"/>
                  </a:lnTo>
                  <a:lnTo>
                    <a:pt x="3132" y="3402"/>
                  </a:lnTo>
                  <a:lnTo>
                    <a:pt x="3079" y="3418"/>
                  </a:lnTo>
                  <a:lnTo>
                    <a:pt x="3079" y="3418"/>
                  </a:lnTo>
                  <a:lnTo>
                    <a:pt x="3022" y="3434"/>
                  </a:lnTo>
                  <a:lnTo>
                    <a:pt x="2964" y="3450"/>
                  </a:lnTo>
                  <a:lnTo>
                    <a:pt x="2848" y="3477"/>
                  </a:lnTo>
                  <a:lnTo>
                    <a:pt x="2848" y="3477"/>
                  </a:lnTo>
                  <a:lnTo>
                    <a:pt x="2735" y="3502"/>
                  </a:lnTo>
                  <a:lnTo>
                    <a:pt x="2620" y="3527"/>
                  </a:lnTo>
                  <a:lnTo>
                    <a:pt x="2563" y="3538"/>
                  </a:lnTo>
                  <a:lnTo>
                    <a:pt x="2506" y="3549"/>
                  </a:lnTo>
                  <a:lnTo>
                    <a:pt x="2449" y="3559"/>
                  </a:lnTo>
                  <a:lnTo>
                    <a:pt x="2391" y="3567"/>
                  </a:lnTo>
                  <a:lnTo>
                    <a:pt x="2391" y="3567"/>
                  </a:lnTo>
                  <a:lnTo>
                    <a:pt x="2355" y="3573"/>
                  </a:lnTo>
                  <a:lnTo>
                    <a:pt x="2337" y="3576"/>
                  </a:lnTo>
                  <a:lnTo>
                    <a:pt x="2319" y="3579"/>
                  </a:lnTo>
                  <a:lnTo>
                    <a:pt x="2302" y="3584"/>
                  </a:lnTo>
                  <a:lnTo>
                    <a:pt x="2284" y="3590"/>
                  </a:lnTo>
                  <a:lnTo>
                    <a:pt x="2268" y="3597"/>
                  </a:lnTo>
                  <a:lnTo>
                    <a:pt x="2252" y="3606"/>
                  </a:lnTo>
                  <a:lnTo>
                    <a:pt x="2252" y="3606"/>
                  </a:lnTo>
                  <a:lnTo>
                    <a:pt x="2240" y="3614"/>
                  </a:lnTo>
                  <a:lnTo>
                    <a:pt x="2229" y="3621"/>
                  </a:lnTo>
                  <a:lnTo>
                    <a:pt x="2220" y="3631"/>
                  </a:lnTo>
                  <a:lnTo>
                    <a:pt x="2210" y="3639"/>
                  </a:lnTo>
                  <a:lnTo>
                    <a:pt x="2193" y="3660"/>
                  </a:lnTo>
                  <a:lnTo>
                    <a:pt x="2175" y="3682"/>
                  </a:lnTo>
                  <a:lnTo>
                    <a:pt x="2175" y="3682"/>
                  </a:lnTo>
                  <a:lnTo>
                    <a:pt x="2147" y="3717"/>
                  </a:lnTo>
                  <a:lnTo>
                    <a:pt x="2118" y="3753"/>
                  </a:lnTo>
                  <a:lnTo>
                    <a:pt x="2103" y="3770"/>
                  </a:lnTo>
                  <a:lnTo>
                    <a:pt x="2087" y="3786"/>
                  </a:lnTo>
                  <a:lnTo>
                    <a:pt x="2071" y="3802"/>
                  </a:lnTo>
                  <a:lnTo>
                    <a:pt x="2054" y="3818"/>
                  </a:lnTo>
                  <a:lnTo>
                    <a:pt x="2054" y="3818"/>
                  </a:lnTo>
                  <a:lnTo>
                    <a:pt x="2016" y="3849"/>
                  </a:lnTo>
                  <a:lnTo>
                    <a:pt x="1976" y="3879"/>
                  </a:lnTo>
                  <a:lnTo>
                    <a:pt x="1937" y="3909"/>
                  </a:lnTo>
                  <a:lnTo>
                    <a:pt x="1899" y="3940"/>
                  </a:lnTo>
                  <a:lnTo>
                    <a:pt x="1899" y="3940"/>
                  </a:lnTo>
                  <a:lnTo>
                    <a:pt x="1888" y="3949"/>
                  </a:lnTo>
                  <a:lnTo>
                    <a:pt x="1878" y="3958"/>
                  </a:lnTo>
                  <a:lnTo>
                    <a:pt x="1860" y="3978"/>
                  </a:lnTo>
                  <a:lnTo>
                    <a:pt x="1860" y="3978"/>
                  </a:lnTo>
                  <a:lnTo>
                    <a:pt x="1851" y="3989"/>
                  </a:lnTo>
                  <a:lnTo>
                    <a:pt x="1844" y="4001"/>
                  </a:lnTo>
                  <a:lnTo>
                    <a:pt x="1831" y="4025"/>
                  </a:lnTo>
                  <a:lnTo>
                    <a:pt x="1831" y="4025"/>
                  </a:lnTo>
                  <a:lnTo>
                    <a:pt x="1820" y="4043"/>
                  </a:lnTo>
                  <a:lnTo>
                    <a:pt x="1808" y="4061"/>
                  </a:lnTo>
                  <a:lnTo>
                    <a:pt x="1796" y="4079"/>
                  </a:lnTo>
                  <a:lnTo>
                    <a:pt x="1783" y="4096"/>
                  </a:lnTo>
                  <a:lnTo>
                    <a:pt x="1770" y="4112"/>
                  </a:lnTo>
                  <a:lnTo>
                    <a:pt x="1756" y="4128"/>
                  </a:lnTo>
                  <a:lnTo>
                    <a:pt x="1741" y="4145"/>
                  </a:lnTo>
                  <a:lnTo>
                    <a:pt x="1727" y="4160"/>
                  </a:lnTo>
                  <a:lnTo>
                    <a:pt x="1727" y="4160"/>
                  </a:lnTo>
                  <a:lnTo>
                    <a:pt x="1696" y="4189"/>
                  </a:lnTo>
                  <a:lnTo>
                    <a:pt x="1664" y="4216"/>
                  </a:lnTo>
                  <a:lnTo>
                    <a:pt x="1629" y="4241"/>
                  </a:lnTo>
                  <a:lnTo>
                    <a:pt x="1595" y="4264"/>
                  </a:lnTo>
                  <a:lnTo>
                    <a:pt x="1558" y="4287"/>
                  </a:lnTo>
                  <a:lnTo>
                    <a:pt x="1522" y="4309"/>
                  </a:lnTo>
                  <a:lnTo>
                    <a:pt x="1485" y="4329"/>
                  </a:lnTo>
                  <a:lnTo>
                    <a:pt x="1447" y="4349"/>
                  </a:lnTo>
                  <a:lnTo>
                    <a:pt x="1447" y="4349"/>
                  </a:lnTo>
                  <a:lnTo>
                    <a:pt x="1409" y="4367"/>
                  </a:lnTo>
                  <a:lnTo>
                    <a:pt x="1372" y="4384"/>
                  </a:lnTo>
                  <a:lnTo>
                    <a:pt x="1294" y="4418"/>
                  </a:lnTo>
                  <a:lnTo>
                    <a:pt x="1140" y="4483"/>
                  </a:lnTo>
                  <a:lnTo>
                    <a:pt x="1140" y="4483"/>
                  </a:lnTo>
                  <a:lnTo>
                    <a:pt x="961" y="4559"/>
                  </a:lnTo>
                  <a:lnTo>
                    <a:pt x="784" y="4638"/>
                  </a:lnTo>
                  <a:lnTo>
                    <a:pt x="784" y="4638"/>
                  </a:lnTo>
                  <a:lnTo>
                    <a:pt x="735" y="4659"/>
                  </a:lnTo>
                  <a:lnTo>
                    <a:pt x="687" y="4682"/>
                  </a:lnTo>
                  <a:lnTo>
                    <a:pt x="639" y="4707"/>
                  </a:lnTo>
                  <a:lnTo>
                    <a:pt x="592" y="4732"/>
                  </a:lnTo>
                  <a:lnTo>
                    <a:pt x="592" y="4732"/>
                  </a:lnTo>
                  <a:lnTo>
                    <a:pt x="548" y="4758"/>
                  </a:lnTo>
                  <a:lnTo>
                    <a:pt x="506" y="4786"/>
                  </a:lnTo>
                  <a:lnTo>
                    <a:pt x="465" y="4814"/>
                  </a:lnTo>
                  <a:lnTo>
                    <a:pt x="423" y="4844"/>
                  </a:lnTo>
                  <a:lnTo>
                    <a:pt x="423" y="4844"/>
                  </a:lnTo>
                  <a:lnTo>
                    <a:pt x="345" y="4899"/>
                  </a:lnTo>
                  <a:lnTo>
                    <a:pt x="267" y="4954"/>
                  </a:lnTo>
                  <a:lnTo>
                    <a:pt x="229" y="4982"/>
                  </a:lnTo>
                  <a:lnTo>
                    <a:pt x="191" y="5011"/>
                  </a:lnTo>
                  <a:lnTo>
                    <a:pt x="154" y="5040"/>
                  </a:lnTo>
                  <a:lnTo>
                    <a:pt x="118" y="5072"/>
                  </a:lnTo>
                  <a:lnTo>
                    <a:pt x="118" y="5072"/>
                  </a:lnTo>
                  <a:lnTo>
                    <a:pt x="86" y="5102"/>
                  </a:lnTo>
                  <a:lnTo>
                    <a:pt x="56" y="5133"/>
                  </a:lnTo>
                  <a:lnTo>
                    <a:pt x="41" y="5149"/>
                  </a:lnTo>
                  <a:lnTo>
                    <a:pt x="27" y="5165"/>
                  </a:lnTo>
                  <a:lnTo>
                    <a:pt x="14" y="5183"/>
                  </a:lnTo>
                  <a:lnTo>
                    <a:pt x="1" y="5201"/>
                  </a:lnTo>
                  <a:lnTo>
                    <a:pt x="1" y="5201"/>
                  </a:lnTo>
                  <a:lnTo>
                    <a:pt x="0" y="5203"/>
                  </a:lnTo>
                  <a:lnTo>
                    <a:pt x="1" y="5205"/>
                  </a:lnTo>
                  <a:lnTo>
                    <a:pt x="2" y="5208"/>
                  </a:lnTo>
                  <a:lnTo>
                    <a:pt x="3" y="5210"/>
                  </a:lnTo>
                  <a:lnTo>
                    <a:pt x="6" y="5210"/>
                  </a:lnTo>
                  <a:lnTo>
                    <a:pt x="9" y="5210"/>
                  </a:lnTo>
                  <a:lnTo>
                    <a:pt x="11" y="5210"/>
                  </a:lnTo>
                  <a:lnTo>
                    <a:pt x="13" y="5208"/>
                  </a:lnTo>
                  <a:lnTo>
                    <a:pt x="13" y="52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82D945EC-FC29-5E8F-B85E-3946DF0899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3" y="3502"/>
              <a:ext cx="334" cy="718"/>
            </a:xfrm>
            <a:custGeom>
              <a:avLst/>
              <a:gdLst>
                <a:gd name="T0" fmla="*/ 1006 w 1337"/>
                <a:gd name="T1" fmla="*/ 1266 h 2874"/>
                <a:gd name="T2" fmla="*/ 749 w 1337"/>
                <a:gd name="T3" fmla="*/ 1452 h 2874"/>
                <a:gd name="T4" fmla="*/ 600 w 1337"/>
                <a:gd name="T5" fmla="*/ 1618 h 2874"/>
                <a:gd name="T6" fmla="*/ 521 w 1337"/>
                <a:gd name="T7" fmla="*/ 1782 h 2874"/>
                <a:gd name="T8" fmla="*/ 497 w 1337"/>
                <a:gd name="T9" fmla="*/ 1983 h 2874"/>
                <a:gd name="T10" fmla="*/ 475 w 1337"/>
                <a:gd name="T11" fmla="*/ 2358 h 2874"/>
                <a:gd name="T12" fmla="*/ 488 w 1337"/>
                <a:gd name="T13" fmla="*/ 2455 h 2874"/>
                <a:gd name="T14" fmla="*/ 539 w 1337"/>
                <a:gd name="T15" fmla="*/ 2516 h 2874"/>
                <a:gd name="T16" fmla="*/ 672 w 1337"/>
                <a:gd name="T17" fmla="*/ 2605 h 2874"/>
                <a:gd name="T18" fmla="*/ 721 w 1337"/>
                <a:gd name="T19" fmla="*/ 2674 h 2874"/>
                <a:gd name="T20" fmla="*/ 723 w 1337"/>
                <a:gd name="T21" fmla="*/ 2758 h 2874"/>
                <a:gd name="T22" fmla="*/ 686 w 1337"/>
                <a:gd name="T23" fmla="*/ 2825 h 2874"/>
                <a:gd name="T24" fmla="*/ 590 w 1337"/>
                <a:gd name="T25" fmla="*/ 2859 h 2874"/>
                <a:gd name="T26" fmla="*/ 430 w 1337"/>
                <a:gd name="T27" fmla="*/ 2854 h 2874"/>
                <a:gd name="T28" fmla="*/ 237 w 1337"/>
                <a:gd name="T29" fmla="*/ 2819 h 2874"/>
                <a:gd name="T30" fmla="*/ 145 w 1337"/>
                <a:gd name="T31" fmla="*/ 2757 h 2874"/>
                <a:gd name="T32" fmla="*/ 89 w 1337"/>
                <a:gd name="T33" fmla="*/ 2678 h 2874"/>
                <a:gd name="T34" fmla="*/ 51 w 1337"/>
                <a:gd name="T35" fmla="*/ 2577 h 2874"/>
                <a:gd name="T36" fmla="*/ 41 w 1337"/>
                <a:gd name="T37" fmla="*/ 2418 h 2874"/>
                <a:gd name="T38" fmla="*/ 50 w 1337"/>
                <a:gd name="T39" fmla="*/ 2140 h 2874"/>
                <a:gd name="T40" fmla="*/ 17 w 1337"/>
                <a:gd name="T41" fmla="*/ 1757 h 2874"/>
                <a:gd name="T42" fmla="*/ 18 w 1337"/>
                <a:gd name="T43" fmla="*/ 1439 h 2874"/>
                <a:gd name="T44" fmla="*/ 46 w 1337"/>
                <a:gd name="T45" fmla="*/ 1319 h 2874"/>
                <a:gd name="T46" fmla="*/ 111 w 1337"/>
                <a:gd name="T47" fmla="*/ 1217 h 2874"/>
                <a:gd name="T48" fmla="*/ 229 w 1337"/>
                <a:gd name="T49" fmla="*/ 1114 h 2874"/>
                <a:gd name="T50" fmla="*/ 374 w 1337"/>
                <a:gd name="T51" fmla="*/ 913 h 2874"/>
                <a:gd name="T52" fmla="*/ 468 w 1337"/>
                <a:gd name="T53" fmla="*/ 669 h 2874"/>
                <a:gd name="T54" fmla="*/ 510 w 1337"/>
                <a:gd name="T55" fmla="*/ 360 h 2874"/>
                <a:gd name="T56" fmla="*/ 514 w 1337"/>
                <a:gd name="T57" fmla="*/ 3 h 2874"/>
                <a:gd name="T58" fmla="*/ 501 w 1337"/>
                <a:gd name="T59" fmla="*/ 5 h 2874"/>
                <a:gd name="T60" fmla="*/ 493 w 1337"/>
                <a:gd name="T61" fmla="*/ 416 h 2874"/>
                <a:gd name="T62" fmla="*/ 437 w 1337"/>
                <a:gd name="T63" fmla="*/ 730 h 2874"/>
                <a:gd name="T64" fmla="*/ 321 w 1337"/>
                <a:gd name="T65" fmla="*/ 978 h 2874"/>
                <a:gd name="T66" fmla="*/ 215 w 1337"/>
                <a:gd name="T67" fmla="*/ 1107 h 2874"/>
                <a:gd name="T68" fmla="*/ 77 w 1337"/>
                <a:gd name="T69" fmla="*/ 1238 h 2874"/>
                <a:gd name="T70" fmla="*/ 23 w 1337"/>
                <a:gd name="T71" fmla="*/ 1346 h 2874"/>
                <a:gd name="T72" fmla="*/ 0 w 1337"/>
                <a:gd name="T73" fmla="*/ 1550 h 2874"/>
                <a:gd name="T74" fmla="*/ 20 w 1337"/>
                <a:gd name="T75" fmla="*/ 1981 h 2874"/>
                <a:gd name="T76" fmla="*/ 38 w 1337"/>
                <a:gd name="T77" fmla="*/ 2246 h 2874"/>
                <a:gd name="T78" fmla="*/ 28 w 1337"/>
                <a:gd name="T79" fmla="*/ 2505 h 2874"/>
                <a:gd name="T80" fmla="*/ 56 w 1337"/>
                <a:gd name="T81" fmla="*/ 2640 h 2874"/>
                <a:gd name="T82" fmla="*/ 133 w 1337"/>
                <a:gd name="T83" fmla="*/ 2764 h 2874"/>
                <a:gd name="T84" fmla="*/ 202 w 1337"/>
                <a:gd name="T85" fmla="*/ 2817 h 2874"/>
                <a:gd name="T86" fmla="*/ 366 w 1337"/>
                <a:gd name="T87" fmla="*/ 2861 h 2874"/>
                <a:gd name="T88" fmla="*/ 584 w 1337"/>
                <a:gd name="T89" fmla="*/ 2872 h 2874"/>
                <a:gd name="T90" fmla="*/ 679 w 1337"/>
                <a:gd name="T91" fmla="*/ 2846 h 2874"/>
                <a:gd name="T92" fmla="*/ 727 w 1337"/>
                <a:gd name="T93" fmla="*/ 2793 h 2874"/>
                <a:gd name="T94" fmla="*/ 739 w 1337"/>
                <a:gd name="T95" fmla="*/ 2713 h 2874"/>
                <a:gd name="T96" fmla="*/ 717 w 1337"/>
                <a:gd name="T97" fmla="*/ 2636 h 2874"/>
                <a:gd name="T98" fmla="*/ 604 w 1337"/>
                <a:gd name="T99" fmla="*/ 2547 h 2874"/>
                <a:gd name="T100" fmla="*/ 510 w 1337"/>
                <a:gd name="T101" fmla="*/ 2466 h 2874"/>
                <a:gd name="T102" fmla="*/ 488 w 1337"/>
                <a:gd name="T103" fmla="*/ 2385 h 2874"/>
                <a:gd name="T104" fmla="*/ 499 w 1337"/>
                <a:gd name="T105" fmla="*/ 2216 h 2874"/>
                <a:gd name="T106" fmla="*/ 514 w 1337"/>
                <a:gd name="T107" fmla="*/ 1901 h 2874"/>
                <a:gd name="T108" fmla="*/ 567 w 1337"/>
                <a:gd name="T109" fmla="*/ 1701 h 2874"/>
                <a:gd name="T110" fmla="*/ 700 w 1337"/>
                <a:gd name="T111" fmla="*/ 1518 h 2874"/>
                <a:gd name="T112" fmla="*/ 847 w 1337"/>
                <a:gd name="T113" fmla="*/ 1390 h 2874"/>
                <a:gd name="T114" fmla="*/ 1239 w 1337"/>
                <a:gd name="T115" fmla="*/ 1136 h 2874"/>
                <a:gd name="T116" fmla="*/ 1336 w 1337"/>
                <a:gd name="T117" fmla="*/ 1065 h 2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37" h="2874">
                  <a:moveTo>
                    <a:pt x="1328" y="1063"/>
                  </a:moveTo>
                  <a:lnTo>
                    <a:pt x="1328" y="1063"/>
                  </a:lnTo>
                  <a:lnTo>
                    <a:pt x="1275" y="1098"/>
                  </a:lnTo>
                  <a:lnTo>
                    <a:pt x="1221" y="1132"/>
                  </a:lnTo>
                  <a:lnTo>
                    <a:pt x="1113" y="1199"/>
                  </a:lnTo>
                  <a:lnTo>
                    <a:pt x="1059" y="1231"/>
                  </a:lnTo>
                  <a:lnTo>
                    <a:pt x="1006" y="1266"/>
                  </a:lnTo>
                  <a:lnTo>
                    <a:pt x="952" y="1300"/>
                  </a:lnTo>
                  <a:lnTo>
                    <a:pt x="900" y="1336"/>
                  </a:lnTo>
                  <a:lnTo>
                    <a:pt x="900" y="1336"/>
                  </a:lnTo>
                  <a:lnTo>
                    <a:pt x="848" y="1373"/>
                  </a:lnTo>
                  <a:lnTo>
                    <a:pt x="799" y="1411"/>
                  </a:lnTo>
                  <a:lnTo>
                    <a:pt x="774" y="1432"/>
                  </a:lnTo>
                  <a:lnTo>
                    <a:pt x="749" y="1452"/>
                  </a:lnTo>
                  <a:lnTo>
                    <a:pt x="725" y="1474"/>
                  </a:lnTo>
                  <a:lnTo>
                    <a:pt x="703" y="1496"/>
                  </a:lnTo>
                  <a:lnTo>
                    <a:pt x="680" y="1518"/>
                  </a:lnTo>
                  <a:lnTo>
                    <a:pt x="659" y="1542"/>
                  </a:lnTo>
                  <a:lnTo>
                    <a:pt x="638" y="1567"/>
                  </a:lnTo>
                  <a:lnTo>
                    <a:pt x="619" y="1592"/>
                  </a:lnTo>
                  <a:lnTo>
                    <a:pt x="600" y="1618"/>
                  </a:lnTo>
                  <a:lnTo>
                    <a:pt x="583" y="1643"/>
                  </a:lnTo>
                  <a:lnTo>
                    <a:pt x="567" y="1671"/>
                  </a:lnTo>
                  <a:lnTo>
                    <a:pt x="553" y="1700"/>
                  </a:lnTo>
                  <a:lnTo>
                    <a:pt x="553" y="1700"/>
                  </a:lnTo>
                  <a:lnTo>
                    <a:pt x="541" y="1727"/>
                  </a:lnTo>
                  <a:lnTo>
                    <a:pt x="530" y="1753"/>
                  </a:lnTo>
                  <a:lnTo>
                    <a:pt x="521" y="1782"/>
                  </a:lnTo>
                  <a:lnTo>
                    <a:pt x="514" y="1811"/>
                  </a:lnTo>
                  <a:lnTo>
                    <a:pt x="514" y="1811"/>
                  </a:lnTo>
                  <a:lnTo>
                    <a:pt x="510" y="1831"/>
                  </a:lnTo>
                  <a:lnTo>
                    <a:pt x="507" y="1853"/>
                  </a:lnTo>
                  <a:lnTo>
                    <a:pt x="501" y="1896"/>
                  </a:lnTo>
                  <a:lnTo>
                    <a:pt x="499" y="1940"/>
                  </a:lnTo>
                  <a:lnTo>
                    <a:pt x="497" y="1983"/>
                  </a:lnTo>
                  <a:lnTo>
                    <a:pt x="497" y="1983"/>
                  </a:lnTo>
                  <a:lnTo>
                    <a:pt x="489" y="2139"/>
                  </a:lnTo>
                  <a:lnTo>
                    <a:pt x="485" y="2218"/>
                  </a:lnTo>
                  <a:lnTo>
                    <a:pt x="480" y="2295"/>
                  </a:lnTo>
                  <a:lnTo>
                    <a:pt x="480" y="2295"/>
                  </a:lnTo>
                  <a:lnTo>
                    <a:pt x="478" y="2327"/>
                  </a:lnTo>
                  <a:lnTo>
                    <a:pt x="475" y="2358"/>
                  </a:lnTo>
                  <a:lnTo>
                    <a:pt x="475" y="2390"/>
                  </a:lnTo>
                  <a:lnTo>
                    <a:pt x="477" y="2406"/>
                  </a:lnTo>
                  <a:lnTo>
                    <a:pt x="479" y="2422"/>
                  </a:lnTo>
                  <a:lnTo>
                    <a:pt x="479" y="2422"/>
                  </a:lnTo>
                  <a:lnTo>
                    <a:pt x="481" y="2433"/>
                  </a:lnTo>
                  <a:lnTo>
                    <a:pt x="484" y="2444"/>
                  </a:lnTo>
                  <a:lnTo>
                    <a:pt x="488" y="2455"/>
                  </a:lnTo>
                  <a:lnTo>
                    <a:pt x="494" y="2465"/>
                  </a:lnTo>
                  <a:lnTo>
                    <a:pt x="500" y="2474"/>
                  </a:lnTo>
                  <a:lnTo>
                    <a:pt x="507" y="2484"/>
                  </a:lnTo>
                  <a:lnTo>
                    <a:pt x="514" y="2493"/>
                  </a:lnTo>
                  <a:lnTo>
                    <a:pt x="522" y="2501"/>
                  </a:lnTo>
                  <a:lnTo>
                    <a:pt x="522" y="2501"/>
                  </a:lnTo>
                  <a:lnTo>
                    <a:pt x="539" y="2516"/>
                  </a:lnTo>
                  <a:lnTo>
                    <a:pt x="556" y="2531"/>
                  </a:lnTo>
                  <a:lnTo>
                    <a:pt x="576" y="2543"/>
                  </a:lnTo>
                  <a:lnTo>
                    <a:pt x="595" y="2555"/>
                  </a:lnTo>
                  <a:lnTo>
                    <a:pt x="634" y="2579"/>
                  </a:lnTo>
                  <a:lnTo>
                    <a:pt x="653" y="2591"/>
                  </a:lnTo>
                  <a:lnTo>
                    <a:pt x="672" y="2605"/>
                  </a:lnTo>
                  <a:lnTo>
                    <a:pt x="672" y="2605"/>
                  </a:lnTo>
                  <a:lnTo>
                    <a:pt x="688" y="2620"/>
                  </a:lnTo>
                  <a:lnTo>
                    <a:pt x="694" y="2628"/>
                  </a:lnTo>
                  <a:lnTo>
                    <a:pt x="702" y="2636"/>
                  </a:lnTo>
                  <a:lnTo>
                    <a:pt x="707" y="2645"/>
                  </a:lnTo>
                  <a:lnTo>
                    <a:pt x="713" y="2655"/>
                  </a:lnTo>
                  <a:lnTo>
                    <a:pt x="718" y="2664"/>
                  </a:lnTo>
                  <a:lnTo>
                    <a:pt x="721" y="2674"/>
                  </a:lnTo>
                  <a:lnTo>
                    <a:pt x="721" y="2674"/>
                  </a:lnTo>
                  <a:lnTo>
                    <a:pt x="724" y="2688"/>
                  </a:lnTo>
                  <a:lnTo>
                    <a:pt x="727" y="2702"/>
                  </a:lnTo>
                  <a:lnTo>
                    <a:pt x="728" y="2716"/>
                  </a:lnTo>
                  <a:lnTo>
                    <a:pt x="727" y="2730"/>
                  </a:lnTo>
                  <a:lnTo>
                    <a:pt x="725" y="2744"/>
                  </a:lnTo>
                  <a:lnTo>
                    <a:pt x="723" y="2758"/>
                  </a:lnTo>
                  <a:lnTo>
                    <a:pt x="720" y="2772"/>
                  </a:lnTo>
                  <a:lnTo>
                    <a:pt x="716" y="2785"/>
                  </a:lnTo>
                  <a:lnTo>
                    <a:pt x="716" y="2785"/>
                  </a:lnTo>
                  <a:lnTo>
                    <a:pt x="710" y="2797"/>
                  </a:lnTo>
                  <a:lnTo>
                    <a:pt x="703" y="2808"/>
                  </a:lnTo>
                  <a:lnTo>
                    <a:pt x="695" y="2818"/>
                  </a:lnTo>
                  <a:lnTo>
                    <a:pt x="686" y="2825"/>
                  </a:lnTo>
                  <a:lnTo>
                    <a:pt x="676" y="2833"/>
                  </a:lnTo>
                  <a:lnTo>
                    <a:pt x="665" y="2839"/>
                  </a:lnTo>
                  <a:lnTo>
                    <a:pt x="653" y="2845"/>
                  </a:lnTo>
                  <a:lnTo>
                    <a:pt x="641" y="2849"/>
                  </a:lnTo>
                  <a:lnTo>
                    <a:pt x="628" y="2852"/>
                  </a:lnTo>
                  <a:lnTo>
                    <a:pt x="616" y="2854"/>
                  </a:lnTo>
                  <a:lnTo>
                    <a:pt x="590" y="2859"/>
                  </a:lnTo>
                  <a:lnTo>
                    <a:pt x="564" y="2860"/>
                  </a:lnTo>
                  <a:lnTo>
                    <a:pt x="539" y="2861"/>
                  </a:lnTo>
                  <a:lnTo>
                    <a:pt x="539" y="2861"/>
                  </a:lnTo>
                  <a:lnTo>
                    <a:pt x="512" y="2860"/>
                  </a:lnTo>
                  <a:lnTo>
                    <a:pt x="484" y="2859"/>
                  </a:lnTo>
                  <a:lnTo>
                    <a:pt x="430" y="2854"/>
                  </a:lnTo>
                  <a:lnTo>
                    <a:pt x="430" y="2854"/>
                  </a:lnTo>
                  <a:lnTo>
                    <a:pt x="374" y="2850"/>
                  </a:lnTo>
                  <a:lnTo>
                    <a:pt x="346" y="2847"/>
                  </a:lnTo>
                  <a:lnTo>
                    <a:pt x="319" y="2842"/>
                  </a:lnTo>
                  <a:lnTo>
                    <a:pt x="319" y="2842"/>
                  </a:lnTo>
                  <a:lnTo>
                    <a:pt x="290" y="2836"/>
                  </a:lnTo>
                  <a:lnTo>
                    <a:pt x="263" y="2828"/>
                  </a:lnTo>
                  <a:lnTo>
                    <a:pt x="237" y="2819"/>
                  </a:lnTo>
                  <a:lnTo>
                    <a:pt x="212" y="2807"/>
                  </a:lnTo>
                  <a:lnTo>
                    <a:pt x="200" y="2799"/>
                  </a:lnTo>
                  <a:lnTo>
                    <a:pt x="188" y="2793"/>
                  </a:lnTo>
                  <a:lnTo>
                    <a:pt x="176" y="2784"/>
                  </a:lnTo>
                  <a:lnTo>
                    <a:pt x="165" y="2775"/>
                  </a:lnTo>
                  <a:lnTo>
                    <a:pt x="154" y="2767"/>
                  </a:lnTo>
                  <a:lnTo>
                    <a:pt x="145" y="2757"/>
                  </a:lnTo>
                  <a:lnTo>
                    <a:pt x="135" y="2746"/>
                  </a:lnTo>
                  <a:lnTo>
                    <a:pt x="125" y="2734"/>
                  </a:lnTo>
                  <a:lnTo>
                    <a:pt x="125" y="2734"/>
                  </a:lnTo>
                  <a:lnTo>
                    <a:pt x="116" y="2722"/>
                  </a:lnTo>
                  <a:lnTo>
                    <a:pt x="106" y="2708"/>
                  </a:lnTo>
                  <a:lnTo>
                    <a:pt x="96" y="2693"/>
                  </a:lnTo>
                  <a:lnTo>
                    <a:pt x="89" y="2678"/>
                  </a:lnTo>
                  <a:lnTo>
                    <a:pt x="81" y="2663"/>
                  </a:lnTo>
                  <a:lnTo>
                    <a:pt x="74" y="2647"/>
                  </a:lnTo>
                  <a:lnTo>
                    <a:pt x="67" y="2632"/>
                  </a:lnTo>
                  <a:lnTo>
                    <a:pt x="62" y="2616"/>
                  </a:lnTo>
                  <a:lnTo>
                    <a:pt x="62" y="2616"/>
                  </a:lnTo>
                  <a:lnTo>
                    <a:pt x="56" y="2596"/>
                  </a:lnTo>
                  <a:lnTo>
                    <a:pt x="51" y="2577"/>
                  </a:lnTo>
                  <a:lnTo>
                    <a:pt x="48" y="2557"/>
                  </a:lnTo>
                  <a:lnTo>
                    <a:pt x="45" y="2538"/>
                  </a:lnTo>
                  <a:lnTo>
                    <a:pt x="42" y="2518"/>
                  </a:lnTo>
                  <a:lnTo>
                    <a:pt x="41" y="2498"/>
                  </a:lnTo>
                  <a:lnTo>
                    <a:pt x="40" y="2458"/>
                  </a:lnTo>
                  <a:lnTo>
                    <a:pt x="40" y="2458"/>
                  </a:lnTo>
                  <a:lnTo>
                    <a:pt x="41" y="2418"/>
                  </a:lnTo>
                  <a:lnTo>
                    <a:pt x="43" y="2378"/>
                  </a:lnTo>
                  <a:lnTo>
                    <a:pt x="49" y="2298"/>
                  </a:lnTo>
                  <a:lnTo>
                    <a:pt x="51" y="2259"/>
                  </a:lnTo>
                  <a:lnTo>
                    <a:pt x="53" y="2219"/>
                  </a:lnTo>
                  <a:lnTo>
                    <a:pt x="52" y="2179"/>
                  </a:lnTo>
                  <a:lnTo>
                    <a:pt x="51" y="2159"/>
                  </a:lnTo>
                  <a:lnTo>
                    <a:pt x="50" y="2140"/>
                  </a:lnTo>
                  <a:lnTo>
                    <a:pt x="50" y="2140"/>
                  </a:lnTo>
                  <a:lnTo>
                    <a:pt x="40" y="2044"/>
                  </a:lnTo>
                  <a:lnTo>
                    <a:pt x="31" y="1949"/>
                  </a:lnTo>
                  <a:lnTo>
                    <a:pt x="23" y="1853"/>
                  </a:lnTo>
                  <a:lnTo>
                    <a:pt x="20" y="1805"/>
                  </a:lnTo>
                  <a:lnTo>
                    <a:pt x="17" y="1757"/>
                  </a:lnTo>
                  <a:lnTo>
                    <a:pt x="17" y="1757"/>
                  </a:lnTo>
                  <a:lnTo>
                    <a:pt x="15" y="1709"/>
                  </a:lnTo>
                  <a:lnTo>
                    <a:pt x="14" y="1662"/>
                  </a:lnTo>
                  <a:lnTo>
                    <a:pt x="13" y="1567"/>
                  </a:lnTo>
                  <a:lnTo>
                    <a:pt x="13" y="1567"/>
                  </a:lnTo>
                  <a:lnTo>
                    <a:pt x="13" y="1524"/>
                  </a:lnTo>
                  <a:lnTo>
                    <a:pt x="14" y="1482"/>
                  </a:lnTo>
                  <a:lnTo>
                    <a:pt x="18" y="1439"/>
                  </a:lnTo>
                  <a:lnTo>
                    <a:pt x="20" y="1418"/>
                  </a:lnTo>
                  <a:lnTo>
                    <a:pt x="24" y="1397"/>
                  </a:lnTo>
                  <a:lnTo>
                    <a:pt x="24" y="1397"/>
                  </a:lnTo>
                  <a:lnTo>
                    <a:pt x="27" y="1377"/>
                  </a:lnTo>
                  <a:lnTo>
                    <a:pt x="33" y="1357"/>
                  </a:lnTo>
                  <a:lnTo>
                    <a:pt x="39" y="1337"/>
                  </a:lnTo>
                  <a:lnTo>
                    <a:pt x="46" y="1319"/>
                  </a:lnTo>
                  <a:lnTo>
                    <a:pt x="54" y="1299"/>
                  </a:lnTo>
                  <a:lnTo>
                    <a:pt x="64" y="1281"/>
                  </a:lnTo>
                  <a:lnTo>
                    <a:pt x="75" y="1264"/>
                  </a:lnTo>
                  <a:lnTo>
                    <a:pt x="87" y="1246"/>
                  </a:lnTo>
                  <a:lnTo>
                    <a:pt x="87" y="1246"/>
                  </a:lnTo>
                  <a:lnTo>
                    <a:pt x="98" y="1231"/>
                  </a:lnTo>
                  <a:lnTo>
                    <a:pt x="111" y="1217"/>
                  </a:lnTo>
                  <a:lnTo>
                    <a:pt x="125" y="1204"/>
                  </a:lnTo>
                  <a:lnTo>
                    <a:pt x="139" y="1190"/>
                  </a:lnTo>
                  <a:lnTo>
                    <a:pt x="168" y="1165"/>
                  </a:lnTo>
                  <a:lnTo>
                    <a:pt x="198" y="1141"/>
                  </a:lnTo>
                  <a:lnTo>
                    <a:pt x="198" y="1141"/>
                  </a:lnTo>
                  <a:lnTo>
                    <a:pt x="214" y="1128"/>
                  </a:lnTo>
                  <a:lnTo>
                    <a:pt x="229" y="1114"/>
                  </a:lnTo>
                  <a:lnTo>
                    <a:pt x="243" y="1098"/>
                  </a:lnTo>
                  <a:lnTo>
                    <a:pt x="257" y="1083"/>
                  </a:lnTo>
                  <a:lnTo>
                    <a:pt x="284" y="1052"/>
                  </a:lnTo>
                  <a:lnTo>
                    <a:pt x="308" y="1019"/>
                  </a:lnTo>
                  <a:lnTo>
                    <a:pt x="332" y="985"/>
                  </a:lnTo>
                  <a:lnTo>
                    <a:pt x="354" y="950"/>
                  </a:lnTo>
                  <a:lnTo>
                    <a:pt x="374" y="913"/>
                  </a:lnTo>
                  <a:lnTo>
                    <a:pt x="394" y="876"/>
                  </a:lnTo>
                  <a:lnTo>
                    <a:pt x="394" y="876"/>
                  </a:lnTo>
                  <a:lnTo>
                    <a:pt x="412" y="836"/>
                  </a:lnTo>
                  <a:lnTo>
                    <a:pt x="429" y="795"/>
                  </a:lnTo>
                  <a:lnTo>
                    <a:pt x="443" y="753"/>
                  </a:lnTo>
                  <a:lnTo>
                    <a:pt x="456" y="711"/>
                  </a:lnTo>
                  <a:lnTo>
                    <a:pt x="468" y="669"/>
                  </a:lnTo>
                  <a:lnTo>
                    <a:pt x="478" y="626"/>
                  </a:lnTo>
                  <a:lnTo>
                    <a:pt x="486" y="581"/>
                  </a:lnTo>
                  <a:lnTo>
                    <a:pt x="493" y="538"/>
                  </a:lnTo>
                  <a:lnTo>
                    <a:pt x="499" y="494"/>
                  </a:lnTo>
                  <a:lnTo>
                    <a:pt x="503" y="450"/>
                  </a:lnTo>
                  <a:lnTo>
                    <a:pt x="507" y="405"/>
                  </a:lnTo>
                  <a:lnTo>
                    <a:pt x="510" y="360"/>
                  </a:lnTo>
                  <a:lnTo>
                    <a:pt x="512" y="316"/>
                  </a:lnTo>
                  <a:lnTo>
                    <a:pt x="513" y="272"/>
                  </a:lnTo>
                  <a:lnTo>
                    <a:pt x="514" y="183"/>
                  </a:lnTo>
                  <a:lnTo>
                    <a:pt x="514" y="183"/>
                  </a:lnTo>
                  <a:lnTo>
                    <a:pt x="514" y="5"/>
                  </a:lnTo>
                  <a:lnTo>
                    <a:pt x="514" y="5"/>
                  </a:lnTo>
                  <a:lnTo>
                    <a:pt x="514" y="3"/>
                  </a:lnTo>
                  <a:lnTo>
                    <a:pt x="512" y="1"/>
                  </a:lnTo>
                  <a:lnTo>
                    <a:pt x="510" y="0"/>
                  </a:lnTo>
                  <a:lnTo>
                    <a:pt x="508" y="0"/>
                  </a:lnTo>
                  <a:lnTo>
                    <a:pt x="506" y="0"/>
                  </a:lnTo>
                  <a:lnTo>
                    <a:pt x="503" y="1"/>
                  </a:lnTo>
                  <a:lnTo>
                    <a:pt x="502" y="3"/>
                  </a:lnTo>
                  <a:lnTo>
                    <a:pt x="501" y="5"/>
                  </a:lnTo>
                  <a:lnTo>
                    <a:pt x="501" y="5"/>
                  </a:lnTo>
                  <a:lnTo>
                    <a:pt x="501" y="97"/>
                  </a:lnTo>
                  <a:lnTo>
                    <a:pt x="501" y="189"/>
                  </a:lnTo>
                  <a:lnTo>
                    <a:pt x="500" y="279"/>
                  </a:lnTo>
                  <a:lnTo>
                    <a:pt x="498" y="326"/>
                  </a:lnTo>
                  <a:lnTo>
                    <a:pt x="496" y="371"/>
                  </a:lnTo>
                  <a:lnTo>
                    <a:pt x="493" y="416"/>
                  </a:lnTo>
                  <a:lnTo>
                    <a:pt x="488" y="462"/>
                  </a:lnTo>
                  <a:lnTo>
                    <a:pt x="484" y="507"/>
                  </a:lnTo>
                  <a:lnTo>
                    <a:pt x="478" y="552"/>
                  </a:lnTo>
                  <a:lnTo>
                    <a:pt x="469" y="598"/>
                  </a:lnTo>
                  <a:lnTo>
                    <a:pt x="460" y="642"/>
                  </a:lnTo>
                  <a:lnTo>
                    <a:pt x="450" y="686"/>
                  </a:lnTo>
                  <a:lnTo>
                    <a:pt x="437" y="730"/>
                  </a:lnTo>
                  <a:lnTo>
                    <a:pt x="437" y="730"/>
                  </a:lnTo>
                  <a:lnTo>
                    <a:pt x="423" y="774"/>
                  </a:lnTo>
                  <a:lnTo>
                    <a:pt x="405" y="817"/>
                  </a:lnTo>
                  <a:lnTo>
                    <a:pt x="387" y="858"/>
                  </a:lnTo>
                  <a:lnTo>
                    <a:pt x="367" y="899"/>
                  </a:lnTo>
                  <a:lnTo>
                    <a:pt x="345" y="939"/>
                  </a:lnTo>
                  <a:lnTo>
                    <a:pt x="321" y="978"/>
                  </a:lnTo>
                  <a:lnTo>
                    <a:pt x="296" y="1015"/>
                  </a:lnTo>
                  <a:lnTo>
                    <a:pt x="268" y="1052"/>
                  </a:lnTo>
                  <a:lnTo>
                    <a:pt x="268" y="1052"/>
                  </a:lnTo>
                  <a:lnTo>
                    <a:pt x="256" y="1067"/>
                  </a:lnTo>
                  <a:lnTo>
                    <a:pt x="243" y="1081"/>
                  </a:lnTo>
                  <a:lnTo>
                    <a:pt x="229" y="1094"/>
                  </a:lnTo>
                  <a:lnTo>
                    <a:pt x="215" y="1107"/>
                  </a:lnTo>
                  <a:lnTo>
                    <a:pt x="187" y="1132"/>
                  </a:lnTo>
                  <a:lnTo>
                    <a:pt x="158" y="1157"/>
                  </a:lnTo>
                  <a:lnTo>
                    <a:pt x="129" y="1183"/>
                  </a:lnTo>
                  <a:lnTo>
                    <a:pt x="116" y="1196"/>
                  </a:lnTo>
                  <a:lnTo>
                    <a:pt x="102" y="1209"/>
                  </a:lnTo>
                  <a:lnTo>
                    <a:pt x="90" y="1223"/>
                  </a:lnTo>
                  <a:lnTo>
                    <a:pt x="77" y="1238"/>
                  </a:lnTo>
                  <a:lnTo>
                    <a:pt x="66" y="1253"/>
                  </a:lnTo>
                  <a:lnTo>
                    <a:pt x="56" y="1269"/>
                  </a:lnTo>
                  <a:lnTo>
                    <a:pt x="56" y="1269"/>
                  </a:lnTo>
                  <a:lnTo>
                    <a:pt x="46" y="1287"/>
                  </a:lnTo>
                  <a:lnTo>
                    <a:pt x="37" y="1307"/>
                  </a:lnTo>
                  <a:lnTo>
                    <a:pt x="29" y="1326"/>
                  </a:lnTo>
                  <a:lnTo>
                    <a:pt x="23" y="1346"/>
                  </a:lnTo>
                  <a:lnTo>
                    <a:pt x="18" y="1365"/>
                  </a:lnTo>
                  <a:lnTo>
                    <a:pt x="13" y="1385"/>
                  </a:lnTo>
                  <a:lnTo>
                    <a:pt x="10" y="1405"/>
                  </a:lnTo>
                  <a:lnTo>
                    <a:pt x="7" y="1425"/>
                  </a:lnTo>
                  <a:lnTo>
                    <a:pt x="3" y="1466"/>
                  </a:lnTo>
                  <a:lnTo>
                    <a:pt x="1" y="1509"/>
                  </a:lnTo>
                  <a:lnTo>
                    <a:pt x="0" y="1550"/>
                  </a:lnTo>
                  <a:lnTo>
                    <a:pt x="0" y="1591"/>
                  </a:lnTo>
                  <a:lnTo>
                    <a:pt x="0" y="1591"/>
                  </a:lnTo>
                  <a:lnTo>
                    <a:pt x="1" y="1689"/>
                  </a:lnTo>
                  <a:lnTo>
                    <a:pt x="6" y="1786"/>
                  </a:lnTo>
                  <a:lnTo>
                    <a:pt x="12" y="1884"/>
                  </a:lnTo>
                  <a:lnTo>
                    <a:pt x="20" y="1981"/>
                  </a:lnTo>
                  <a:lnTo>
                    <a:pt x="20" y="1981"/>
                  </a:lnTo>
                  <a:lnTo>
                    <a:pt x="25" y="2027"/>
                  </a:lnTo>
                  <a:lnTo>
                    <a:pt x="31" y="2073"/>
                  </a:lnTo>
                  <a:lnTo>
                    <a:pt x="35" y="2119"/>
                  </a:lnTo>
                  <a:lnTo>
                    <a:pt x="38" y="2165"/>
                  </a:lnTo>
                  <a:lnTo>
                    <a:pt x="38" y="2165"/>
                  </a:lnTo>
                  <a:lnTo>
                    <a:pt x="39" y="2205"/>
                  </a:lnTo>
                  <a:lnTo>
                    <a:pt x="38" y="2246"/>
                  </a:lnTo>
                  <a:lnTo>
                    <a:pt x="37" y="2286"/>
                  </a:lnTo>
                  <a:lnTo>
                    <a:pt x="34" y="2325"/>
                  </a:lnTo>
                  <a:lnTo>
                    <a:pt x="34" y="2325"/>
                  </a:lnTo>
                  <a:lnTo>
                    <a:pt x="28" y="2404"/>
                  </a:lnTo>
                  <a:lnTo>
                    <a:pt x="27" y="2444"/>
                  </a:lnTo>
                  <a:lnTo>
                    <a:pt x="27" y="2484"/>
                  </a:lnTo>
                  <a:lnTo>
                    <a:pt x="28" y="2505"/>
                  </a:lnTo>
                  <a:lnTo>
                    <a:pt x="29" y="2524"/>
                  </a:lnTo>
                  <a:lnTo>
                    <a:pt x="33" y="2543"/>
                  </a:lnTo>
                  <a:lnTo>
                    <a:pt x="35" y="2563"/>
                  </a:lnTo>
                  <a:lnTo>
                    <a:pt x="39" y="2582"/>
                  </a:lnTo>
                  <a:lnTo>
                    <a:pt x="43" y="2602"/>
                  </a:lnTo>
                  <a:lnTo>
                    <a:pt x="50" y="2621"/>
                  </a:lnTo>
                  <a:lnTo>
                    <a:pt x="56" y="2640"/>
                  </a:lnTo>
                  <a:lnTo>
                    <a:pt x="56" y="2640"/>
                  </a:lnTo>
                  <a:lnTo>
                    <a:pt x="69" y="2666"/>
                  </a:lnTo>
                  <a:lnTo>
                    <a:pt x="82" y="2692"/>
                  </a:lnTo>
                  <a:lnTo>
                    <a:pt x="97" y="2717"/>
                  </a:lnTo>
                  <a:lnTo>
                    <a:pt x="115" y="2741"/>
                  </a:lnTo>
                  <a:lnTo>
                    <a:pt x="123" y="2753"/>
                  </a:lnTo>
                  <a:lnTo>
                    <a:pt x="133" y="2764"/>
                  </a:lnTo>
                  <a:lnTo>
                    <a:pt x="144" y="2773"/>
                  </a:lnTo>
                  <a:lnTo>
                    <a:pt x="154" y="2783"/>
                  </a:lnTo>
                  <a:lnTo>
                    <a:pt x="165" y="2793"/>
                  </a:lnTo>
                  <a:lnTo>
                    <a:pt x="177" y="2801"/>
                  </a:lnTo>
                  <a:lnTo>
                    <a:pt x="189" y="2810"/>
                  </a:lnTo>
                  <a:lnTo>
                    <a:pt x="202" y="2817"/>
                  </a:lnTo>
                  <a:lnTo>
                    <a:pt x="202" y="2817"/>
                  </a:lnTo>
                  <a:lnTo>
                    <a:pt x="215" y="2823"/>
                  </a:lnTo>
                  <a:lnTo>
                    <a:pt x="228" y="2829"/>
                  </a:lnTo>
                  <a:lnTo>
                    <a:pt x="255" y="2839"/>
                  </a:lnTo>
                  <a:lnTo>
                    <a:pt x="282" y="2847"/>
                  </a:lnTo>
                  <a:lnTo>
                    <a:pt x="310" y="2853"/>
                  </a:lnTo>
                  <a:lnTo>
                    <a:pt x="336" y="2858"/>
                  </a:lnTo>
                  <a:lnTo>
                    <a:pt x="366" y="2861"/>
                  </a:lnTo>
                  <a:lnTo>
                    <a:pt x="422" y="2866"/>
                  </a:lnTo>
                  <a:lnTo>
                    <a:pt x="422" y="2866"/>
                  </a:lnTo>
                  <a:lnTo>
                    <a:pt x="475" y="2872"/>
                  </a:lnTo>
                  <a:lnTo>
                    <a:pt x="502" y="2873"/>
                  </a:lnTo>
                  <a:lnTo>
                    <a:pt x="529" y="2874"/>
                  </a:lnTo>
                  <a:lnTo>
                    <a:pt x="556" y="2874"/>
                  </a:lnTo>
                  <a:lnTo>
                    <a:pt x="584" y="2872"/>
                  </a:lnTo>
                  <a:lnTo>
                    <a:pt x="610" y="2868"/>
                  </a:lnTo>
                  <a:lnTo>
                    <a:pt x="637" y="2863"/>
                  </a:lnTo>
                  <a:lnTo>
                    <a:pt x="637" y="2863"/>
                  </a:lnTo>
                  <a:lnTo>
                    <a:pt x="648" y="2860"/>
                  </a:lnTo>
                  <a:lnTo>
                    <a:pt x="659" y="2855"/>
                  </a:lnTo>
                  <a:lnTo>
                    <a:pt x="669" y="2851"/>
                  </a:lnTo>
                  <a:lnTo>
                    <a:pt x="679" y="2846"/>
                  </a:lnTo>
                  <a:lnTo>
                    <a:pt x="689" y="2839"/>
                  </a:lnTo>
                  <a:lnTo>
                    <a:pt x="697" y="2833"/>
                  </a:lnTo>
                  <a:lnTo>
                    <a:pt x="706" y="2825"/>
                  </a:lnTo>
                  <a:lnTo>
                    <a:pt x="714" y="2815"/>
                  </a:lnTo>
                  <a:lnTo>
                    <a:pt x="714" y="2815"/>
                  </a:lnTo>
                  <a:lnTo>
                    <a:pt x="720" y="2805"/>
                  </a:lnTo>
                  <a:lnTo>
                    <a:pt x="727" y="2793"/>
                  </a:lnTo>
                  <a:lnTo>
                    <a:pt x="731" y="2780"/>
                  </a:lnTo>
                  <a:lnTo>
                    <a:pt x="735" y="2767"/>
                  </a:lnTo>
                  <a:lnTo>
                    <a:pt x="737" y="2754"/>
                  </a:lnTo>
                  <a:lnTo>
                    <a:pt x="738" y="2740"/>
                  </a:lnTo>
                  <a:lnTo>
                    <a:pt x="739" y="2726"/>
                  </a:lnTo>
                  <a:lnTo>
                    <a:pt x="739" y="2713"/>
                  </a:lnTo>
                  <a:lnTo>
                    <a:pt x="739" y="2713"/>
                  </a:lnTo>
                  <a:lnTo>
                    <a:pt x="739" y="2700"/>
                  </a:lnTo>
                  <a:lnTo>
                    <a:pt x="737" y="2688"/>
                  </a:lnTo>
                  <a:lnTo>
                    <a:pt x="735" y="2676"/>
                  </a:lnTo>
                  <a:lnTo>
                    <a:pt x="731" y="2665"/>
                  </a:lnTo>
                  <a:lnTo>
                    <a:pt x="728" y="2656"/>
                  </a:lnTo>
                  <a:lnTo>
                    <a:pt x="722" y="2646"/>
                  </a:lnTo>
                  <a:lnTo>
                    <a:pt x="717" y="2636"/>
                  </a:lnTo>
                  <a:lnTo>
                    <a:pt x="710" y="2628"/>
                  </a:lnTo>
                  <a:lnTo>
                    <a:pt x="703" y="2620"/>
                  </a:lnTo>
                  <a:lnTo>
                    <a:pt x="696" y="2611"/>
                  </a:lnTo>
                  <a:lnTo>
                    <a:pt x="680" y="2597"/>
                  </a:lnTo>
                  <a:lnTo>
                    <a:pt x="662" y="2583"/>
                  </a:lnTo>
                  <a:lnTo>
                    <a:pt x="644" y="2570"/>
                  </a:lnTo>
                  <a:lnTo>
                    <a:pt x="604" y="2547"/>
                  </a:lnTo>
                  <a:lnTo>
                    <a:pt x="584" y="2534"/>
                  </a:lnTo>
                  <a:lnTo>
                    <a:pt x="566" y="2521"/>
                  </a:lnTo>
                  <a:lnTo>
                    <a:pt x="548" y="2507"/>
                  </a:lnTo>
                  <a:lnTo>
                    <a:pt x="530" y="2492"/>
                  </a:lnTo>
                  <a:lnTo>
                    <a:pt x="523" y="2484"/>
                  </a:lnTo>
                  <a:lnTo>
                    <a:pt x="516" y="2475"/>
                  </a:lnTo>
                  <a:lnTo>
                    <a:pt x="510" y="2466"/>
                  </a:lnTo>
                  <a:lnTo>
                    <a:pt x="503" y="2456"/>
                  </a:lnTo>
                  <a:lnTo>
                    <a:pt x="503" y="2456"/>
                  </a:lnTo>
                  <a:lnTo>
                    <a:pt x="497" y="2443"/>
                  </a:lnTo>
                  <a:lnTo>
                    <a:pt x="493" y="2429"/>
                  </a:lnTo>
                  <a:lnTo>
                    <a:pt x="491" y="2415"/>
                  </a:lnTo>
                  <a:lnTo>
                    <a:pt x="488" y="2400"/>
                  </a:lnTo>
                  <a:lnTo>
                    <a:pt x="488" y="2385"/>
                  </a:lnTo>
                  <a:lnTo>
                    <a:pt x="488" y="2370"/>
                  </a:lnTo>
                  <a:lnTo>
                    <a:pt x="489" y="2340"/>
                  </a:lnTo>
                  <a:lnTo>
                    <a:pt x="489" y="2340"/>
                  </a:lnTo>
                  <a:lnTo>
                    <a:pt x="492" y="2309"/>
                  </a:lnTo>
                  <a:lnTo>
                    <a:pt x="495" y="2278"/>
                  </a:lnTo>
                  <a:lnTo>
                    <a:pt x="497" y="2247"/>
                  </a:lnTo>
                  <a:lnTo>
                    <a:pt x="499" y="2216"/>
                  </a:lnTo>
                  <a:lnTo>
                    <a:pt x="499" y="2216"/>
                  </a:lnTo>
                  <a:lnTo>
                    <a:pt x="503" y="2129"/>
                  </a:lnTo>
                  <a:lnTo>
                    <a:pt x="507" y="2042"/>
                  </a:lnTo>
                  <a:lnTo>
                    <a:pt x="507" y="2042"/>
                  </a:lnTo>
                  <a:lnTo>
                    <a:pt x="509" y="1995"/>
                  </a:lnTo>
                  <a:lnTo>
                    <a:pt x="511" y="1949"/>
                  </a:lnTo>
                  <a:lnTo>
                    <a:pt x="514" y="1901"/>
                  </a:lnTo>
                  <a:lnTo>
                    <a:pt x="520" y="1855"/>
                  </a:lnTo>
                  <a:lnTo>
                    <a:pt x="520" y="1855"/>
                  </a:lnTo>
                  <a:lnTo>
                    <a:pt x="525" y="1823"/>
                  </a:lnTo>
                  <a:lnTo>
                    <a:pt x="533" y="1791"/>
                  </a:lnTo>
                  <a:lnTo>
                    <a:pt x="542" y="1760"/>
                  </a:lnTo>
                  <a:lnTo>
                    <a:pt x="554" y="1730"/>
                  </a:lnTo>
                  <a:lnTo>
                    <a:pt x="567" y="1701"/>
                  </a:lnTo>
                  <a:lnTo>
                    <a:pt x="582" y="1673"/>
                  </a:lnTo>
                  <a:lnTo>
                    <a:pt x="598" y="1645"/>
                  </a:lnTo>
                  <a:lnTo>
                    <a:pt x="617" y="1618"/>
                  </a:lnTo>
                  <a:lnTo>
                    <a:pt x="636" y="1592"/>
                  </a:lnTo>
                  <a:lnTo>
                    <a:pt x="656" y="1567"/>
                  </a:lnTo>
                  <a:lnTo>
                    <a:pt x="677" y="1542"/>
                  </a:lnTo>
                  <a:lnTo>
                    <a:pt x="700" y="1518"/>
                  </a:lnTo>
                  <a:lnTo>
                    <a:pt x="723" y="1496"/>
                  </a:lnTo>
                  <a:lnTo>
                    <a:pt x="747" y="1473"/>
                  </a:lnTo>
                  <a:lnTo>
                    <a:pt x="771" y="1451"/>
                  </a:lnTo>
                  <a:lnTo>
                    <a:pt x="795" y="1431"/>
                  </a:lnTo>
                  <a:lnTo>
                    <a:pt x="795" y="1431"/>
                  </a:lnTo>
                  <a:lnTo>
                    <a:pt x="821" y="1410"/>
                  </a:lnTo>
                  <a:lnTo>
                    <a:pt x="847" y="1390"/>
                  </a:lnTo>
                  <a:lnTo>
                    <a:pt x="901" y="1350"/>
                  </a:lnTo>
                  <a:lnTo>
                    <a:pt x="956" y="1312"/>
                  </a:lnTo>
                  <a:lnTo>
                    <a:pt x="1012" y="1275"/>
                  </a:lnTo>
                  <a:lnTo>
                    <a:pt x="1068" y="1241"/>
                  </a:lnTo>
                  <a:lnTo>
                    <a:pt x="1125" y="1205"/>
                  </a:lnTo>
                  <a:lnTo>
                    <a:pt x="1239" y="1136"/>
                  </a:lnTo>
                  <a:lnTo>
                    <a:pt x="1239" y="1136"/>
                  </a:lnTo>
                  <a:lnTo>
                    <a:pt x="1287" y="1106"/>
                  </a:lnTo>
                  <a:lnTo>
                    <a:pt x="1334" y="1075"/>
                  </a:lnTo>
                  <a:lnTo>
                    <a:pt x="1334" y="1075"/>
                  </a:lnTo>
                  <a:lnTo>
                    <a:pt x="1336" y="1073"/>
                  </a:lnTo>
                  <a:lnTo>
                    <a:pt x="1337" y="1070"/>
                  </a:lnTo>
                  <a:lnTo>
                    <a:pt x="1337" y="1067"/>
                  </a:lnTo>
                  <a:lnTo>
                    <a:pt x="1336" y="1065"/>
                  </a:lnTo>
                  <a:lnTo>
                    <a:pt x="1335" y="1064"/>
                  </a:lnTo>
                  <a:lnTo>
                    <a:pt x="1333" y="1063"/>
                  </a:lnTo>
                  <a:lnTo>
                    <a:pt x="1330" y="1062"/>
                  </a:lnTo>
                  <a:lnTo>
                    <a:pt x="1328" y="1063"/>
                  </a:lnTo>
                  <a:lnTo>
                    <a:pt x="1328" y="10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F09A12FD-4A02-B502-FCFC-0CF4F0F947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8" y="3399"/>
              <a:ext cx="4" cy="106"/>
            </a:xfrm>
            <a:custGeom>
              <a:avLst/>
              <a:gdLst>
                <a:gd name="T0" fmla="*/ 13 w 13"/>
                <a:gd name="T1" fmla="*/ 415 h 422"/>
                <a:gd name="T2" fmla="*/ 13 w 13"/>
                <a:gd name="T3" fmla="*/ 415 h 422"/>
                <a:gd name="T4" fmla="*/ 13 w 13"/>
                <a:gd name="T5" fmla="*/ 76 h 422"/>
                <a:gd name="T6" fmla="*/ 13 w 13"/>
                <a:gd name="T7" fmla="*/ 76 h 422"/>
                <a:gd name="T8" fmla="*/ 13 w 13"/>
                <a:gd name="T9" fmla="*/ 6 h 422"/>
                <a:gd name="T10" fmla="*/ 13 w 13"/>
                <a:gd name="T11" fmla="*/ 6 h 422"/>
                <a:gd name="T12" fmla="*/ 13 w 13"/>
                <a:gd name="T13" fmla="*/ 3 h 422"/>
                <a:gd name="T14" fmla="*/ 11 w 13"/>
                <a:gd name="T15" fmla="*/ 1 h 422"/>
                <a:gd name="T16" fmla="*/ 9 w 13"/>
                <a:gd name="T17" fmla="*/ 0 h 422"/>
                <a:gd name="T18" fmla="*/ 7 w 13"/>
                <a:gd name="T19" fmla="*/ 0 h 422"/>
                <a:gd name="T20" fmla="*/ 5 w 13"/>
                <a:gd name="T21" fmla="*/ 0 h 422"/>
                <a:gd name="T22" fmla="*/ 2 w 13"/>
                <a:gd name="T23" fmla="*/ 1 h 422"/>
                <a:gd name="T24" fmla="*/ 1 w 13"/>
                <a:gd name="T25" fmla="*/ 3 h 422"/>
                <a:gd name="T26" fmla="*/ 0 w 13"/>
                <a:gd name="T27" fmla="*/ 6 h 422"/>
                <a:gd name="T28" fmla="*/ 0 w 13"/>
                <a:gd name="T29" fmla="*/ 6 h 422"/>
                <a:gd name="T30" fmla="*/ 0 w 13"/>
                <a:gd name="T31" fmla="*/ 313 h 422"/>
                <a:gd name="T32" fmla="*/ 0 w 13"/>
                <a:gd name="T33" fmla="*/ 313 h 422"/>
                <a:gd name="T34" fmla="*/ 0 w 13"/>
                <a:gd name="T35" fmla="*/ 415 h 422"/>
                <a:gd name="T36" fmla="*/ 0 w 13"/>
                <a:gd name="T37" fmla="*/ 415 h 422"/>
                <a:gd name="T38" fmla="*/ 1 w 13"/>
                <a:gd name="T39" fmla="*/ 418 h 422"/>
                <a:gd name="T40" fmla="*/ 2 w 13"/>
                <a:gd name="T41" fmla="*/ 421 h 422"/>
                <a:gd name="T42" fmla="*/ 5 w 13"/>
                <a:gd name="T43" fmla="*/ 422 h 422"/>
                <a:gd name="T44" fmla="*/ 7 w 13"/>
                <a:gd name="T45" fmla="*/ 422 h 422"/>
                <a:gd name="T46" fmla="*/ 9 w 13"/>
                <a:gd name="T47" fmla="*/ 422 h 422"/>
                <a:gd name="T48" fmla="*/ 11 w 13"/>
                <a:gd name="T49" fmla="*/ 421 h 422"/>
                <a:gd name="T50" fmla="*/ 13 w 13"/>
                <a:gd name="T51" fmla="*/ 418 h 422"/>
                <a:gd name="T52" fmla="*/ 13 w 13"/>
                <a:gd name="T53" fmla="*/ 415 h 422"/>
                <a:gd name="T54" fmla="*/ 13 w 13"/>
                <a:gd name="T55" fmla="*/ 415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" h="422">
                  <a:moveTo>
                    <a:pt x="13" y="415"/>
                  </a:moveTo>
                  <a:lnTo>
                    <a:pt x="13" y="415"/>
                  </a:lnTo>
                  <a:lnTo>
                    <a:pt x="13" y="76"/>
                  </a:lnTo>
                  <a:lnTo>
                    <a:pt x="13" y="76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313"/>
                  </a:lnTo>
                  <a:lnTo>
                    <a:pt x="0" y="313"/>
                  </a:lnTo>
                  <a:lnTo>
                    <a:pt x="0" y="415"/>
                  </a:lnTo>
                  <a:lnTo>
                    <a:pt x="0" y="415"/>
                  </a:lnTo>
                  <a:lnTo>
                    <a:pt x="1" y="418"/>
                  </a:lnTo>
                  <a:lnTo>
                    <a:pt x="2" y="421"/>
                  </a:lnTo>
                  <a:lnTo>
                    <a:pt x="5" y="422"/>
                  </a:lnTo>
                  <a:lnTo>
                    <a:pt x="7" y="422"/>
                  </a:lnTo>
                  <a:lnTo>
                    <a:pt x="9" y="422"/>
                  </a:lnTo>
                  <a:lnTo>
                    <a:pt x="11" y="421"/>
                  </a:lnTo>
                  <a:lnTo>
                    <a:pt x="13" y="418"/>
                  </a:lnTo>
                  <a:lnTo>
                    <a:pt x="13" y="415"/>
                  </a:lnTo>
                  <a:lnTo>
                    <a:pt x="13" y="4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49AB0A63-9B51-180B-F98D-FB766279C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2" y="1920"/>
              <a:ext cx="2018" cy="2371"/>
            </a:xfrm>
            <a:custGeom>
              <a:avLst/>
              <a:gdLst>
                <a:gd name="T0" fmla="*/ 7670 w 8071"/>
                <a:gd name="T1" fmla="*/ 808 h 9480"/>
                <a:gd name="T2" fmla="*/ 8071 w 8071"/>
                <a:gd name="T3" fmla="*/ 252 h 9480"/>
                <a:gd name="T4" fmla="*/ 7881 w 8071"/>
                <a:gd name="T5" fmla="*/ 1 h 9480"/>
                <a:gd name="T6" fmla="*/ 7264 w 8071"/>
                <a:gd name="T7" fmla="*/ 248 h 9480"/>
                <a:gd name="T8" fmla="*/ 6503 w 8071"/>
                <a:gd name="T9" fmla="*/ 201 h 9480"/>
                <a:gd name="T10" fmla="*/ 5894 w 8071"/>
                <a:gd name="T11" fmla="*/ 796 h 9480"/>
                <a:gd name="T12" fmla="*/ 5638 w 8071"/>
                <a:gd name="T13" fmla="*/ 1692 h 9480"/>
                <a:gd name="T14" fmla="*/ 5188 w 8071"/>
                <a:gd name="T15" fmla="*/ 2500 h 9480"/>
                <a:gd name="T16" fmla="*/ 4427 w 8071"/>
                <a:gd name="T17" fmla="*/ 3355 h 9480"/>
                <a:gd name="T18" fmla="*/ 3796 w 8071"/>
                <a:gd name="T19" fmla="*/ 3968 h 9480"/>
                <a:gd name="T20" fmla="*/ 2918 w 8071"/>
                <a:gd name="T21" fmla="*/ 4797 h 9480"/>
                <a:gd name="T22" fmla="*/ 2563 w 8071"/>
                <a:gd name="T23" fmla="*/ 5270 h 9480"/>
                <a:gd name="T24" fmla="*/ 1633 w 8071"/>
                <a:gd name="T25" fmla="*/ 5466 h 9480"/>
                <a:gd name="T26" fmla="*/ 168 w 8071"/>
                <a:gd name="T27" fmla="*/ 5644 h 9480"/>
                <a:gd name="T28" fmla="*/ 23 w 8071"/>
                <a:gd name="T29" fmla="*/ 5725 h 9480"/>
                <a:gd name="T30" fmla="*/ 429 w 8071"/>
                <a:gd name="T31" fmla="*/ 5983 h 9480"/>
                <a:gd name="T32" fmla="*/ 1804 w 8071"/>
                <a:gd name="T33" fmla="*/ 6153 h 9480"/>
                <a:gd name="T34" fmla="*/ 2399 w 8071"/>
                <a:gd name="T35" fmla="*/ 5924 h 9480"/>
                <a:gd name="T36" fmla="*/ 2642 w 8071"/>
                <a:gd name="T37" fmla="*/ 6182 h 9480"/>
                <a:gd name="T38" fmla="*/ 2899 w 8071"/>
                <a:gd name="T39" fmla="*/ 6850 h 9480"/>
                <a:gd name="T40" fmla="*/ 3315 w 8071"/>
                <a:gd name="T41" fmla="*/ 7488 h 9480"/>
                <a:gd name="T42" fmla="*/ 3005 w 8071"/>
                <a:gd name="T43" fmla="*/ 8094 h 9480"/>
                <a:gd name="T44" fmla="*/ 3160 w 8071"/>
                <a:gd name="T45" fmla="*/ 8716 h 9480"/>
                <a:gd name="T46" fmla="*/ 3774 w 8071"/>
                <a:gd name="T47" fmla="*/ 9454 h 9480"/>
                <a:gd name="T48" fmla="*/ 4282 w 8071"/>
                <a:gd name="T49" fmla="*/ 9407 h 9480"/>
                <a:gd name="T50" fmla="*/ 4231 w 8071"/>
                <a:gd name="T51" fmla="*/ 9163 h 9480"/>
                <a:gd name="T52" fmla="*/ 3752 w 8071"/>
                <a:gd name="T53" fmla="*/ 8839 h 9480"/>
                <a:gd name="T54" fmla="*/ 3624 w 8071"/>
                <a:gd name="T55" fmla="*/ 8234 h 9480"/>
                <a:gd name="T56" fmla="*/ 4307 w 8071"/>
                <a:gd name="T57" fmla="*/ 7358 h 9480"/>
                <a:gd name="T58" fmla="*/ 4520 w 8071"/>
                <a:gd name="T59" fmla="*/ 6329 h 9480"/>
                <a:gd name="T60" fmla="*/ 4394 w 8071"/>
                <a:gd name="T61" fmla="*/ 5892 h 9480"/>
                <a:gd name="T62" fmla="*/ 4508 w 8071"/>
                <a:gd name="T63" fmla="*/ 6397 h 9480"/>
                <a:gd name="T64" fmla="*/ 4274 w 8071"/>
                <a:gd name="T65" fmla="*/ 7378 h 9480"/>
                <a:gd name="T66" fmla="*/ 3629 w 8071"/>
                <a:gd name="T67" fmla="*/ 8178 h 9480"/>
                <a:gd name="T68" fmla="*/ 3729 w 8071"/>
                <a:gd name="T69" fmla="*/ 8825 h 9480"/>
                <a:gd name="T70" fmla="*/ 4242 w 8071"/>
                <a:gd name="T71" fmla="*/ 9187 h 9480"/>
                <a:gd name="T72" fmla="*/ 4194 w 8071"/>
                <a:gd name="T73" fmla="*/ 9451 h 9480"/>
                <a:gd name="T74" fmla="*/ 3656 w 8071"/>
                <a:gd name="T75" fmla="*/ 9351 h 9480"/>
                <a:gd name="T76" fmla="*/ 3036 w 8071"/>
                <a:gd name="T77" fmla="*/ 8424 h 9480"/>
                <a:gd name="T78" fmla="*/ 3160 w 8071"/>
                <a:gd name="T79" fmla="*/ 7822 h 9480"/>
                <a:gd name="T80" fmla="*/ 3240 w 8071"/>
                <a:gd name="T81" fmla="*/ 7230 h 9480"/>
                <a:gd name="T82" fmla="*/ 2695 w 8071"/>
                <a:gd name="T83" fmla="*/ 6500 h 9480"/>
                <a:gd name="T84" fmla="*/ 2563 w 8071"/>
                <a:gd name="T85" fmla="*/ 5951 h 9480"/>
                <a:gd name="T86" fmla="*/ 2054 w 8071"/>
                <a:gd name="T87" fmla="*/ 6069 h 9480"/>
                <a:gd name="T88" fmla="*/ 1197 w 8071"/>
                <a:gd name="T89" fmla="*/ 6124 h 9480"/>
                <a:gd name="T90" fmla="*/ 238 w 8071"/>
                <a:gd name="T91" fmla="*/ 5877 h 9480"/>
                <a:gd name="T92" fmla="*/ 20 w 8071"/>
                <a:gd name="T93" fmla="*/ 5683 h 9480"/>
                <a:gd name="T94" fmla="*/ 989 w 8071"/>
                <a:gd name="T95" fmla="*/ 5610 h 9480"/>
                <a:gd name="T96" fmla="*/ 2457 w 8071"/>
                <a:gd name="T97" fmla="*/ 5346 h 9480"/>
                <a:gd name="T98" fmla="*/ 2934 w 8071"/>
                <a:gd name="T99" fmla="*/ 4800 h 9480"/>
                <a:gd name="T100" fmla="*/ 3775 w 8071"/>
                <a:gd name="T101" fmla="*/ 4006 h 9480"/>
                <a:gd name="T102" fmla="*/ 4409 w 8071"/>
                <a:gd name="T103" fmla="*/ 3393 h 9480"/>
                <a:gd name="T104" fmla="*/ 5148 w 8071"/>
                <a:gd name="T105" fmla="*/ 2555 h 9480"/>
                <a:gd name="T106" fmla="*/ 5647 w 8071"/>
                <a:gd name="T107" fmla="*/ 1707 h 9480"/>
                <a:gd name="T108" fmla="*/ 5874 w 8071"/>
                <a:gd name="T109" fmla="*/ 872 h 9480"/>
                <a:gd name="T110" fmla="*/ 6425 w 8071"/>
                <a:gd name="T111" fmla="*/ 258 h 9480"/>
                <a:gd name="T112" fmla="*/ 7162 w 8071"/>
                <a:gd name="T113" fmla="*/ 232 h 9480"/>
                <a:gd name="T114" fmla="*/ 7754 w 8071"/>
                <a:gd name="T115" fmla="*/ 60 h 9480"/>
                <a:gd name="T116" fmla="*/ 8043 w 8071"/>
                <a:gd name="T117" fmla="*/ 146 h 9480"/>
                <a:gd name="T118" fmla="*/ 7841 w 8071"/>
                <a:gd name="T119" fmla="*/ 629 h 9480"/>
                <a:gd name="T120" fmla="*/ 7436 w 8071"/>
                <a:gd name="T121" fmla="*/ 981 h 9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071" h="9480">
                  <a:moveTo>
                    <a:pt x="7468" y="1050"/>
                  </a:moveTo>
                  <a:lnTo>
                    <a:pt x="7468" y="1050"/>
                  </a:lnTo>
                  <a:lnTo>
                    <a:pt x="7458" y="1031"/>
                  </a:lnTo>
                  <a:lnTo>
                    <a:pt x="7455" y="1023"/>
                  </a:lnTo>
                  <a:lnTo>
                    <a:pt x="7453" y="1015"/>
                  </a:lnTo>
                  <a:lnTo>
                    <a:pt x="7450" y="1007"/>
                  </a:lnTo>
                  <a:lnTo>
                    <a:pt x="7449" y="999"/>
                  </a:lnTo>
                  <a:lnTo>
                    <a:pt x="7449" y="991"/>
                  </a:lnTo>
                  <a:lnTo>
                    <a:pt x="7449" y="984"/>
                  </a:lnTo>
                  <a:lnTo>
                    <a:pt x="7450" y="977"/>
                  </a:lnTo>
                  <a:lnTo>
                    <a:pt x="7451" y="970"/>
                  </a:lnTo>
                  <a:lnTo>
                    <a:pt x="7457" y="957"/>
                  </a:lnTo>
                  <a:lnTo>
                    <a:pt x="7463" y="945"/>
                  </a:lnTo>
                  <a:lnTo>
                    <a:pt x="7472" y="934"/>
                  </a:lnTo>
                  <a:lnTo>
                    <a:pt x="7483" y="923"/>
                  </a:lnTo>
                  <a:lnTo>
                    <a:pt x="7495" y="914"/>
                  </a:lnTo>
                  <a:lnTo>
                    <a:pt x="7508" y="904"/>
                  </a:lnTo>
                  <a:lnTo>
                    <a:pt x="7520" y="895"/>
                  </a:lnTo>
                  <a:lnTo>
                    <a:pt x="7550" y="878"/>
                  </a:lnTo>
                  <a:lnTo>
                    <a:pt x="7580" y="863"/>
                  </a:lnTo>
                  <a:lnTo>
                    <a:pt x="7580" y="863"/>
                  </a:lnTo>
                  <a:lnTo>
                    <a:pt x="7611" y="846"/>
                  </a:lnTo>
                  <a:lnTo>
                    <a:pt x="7641" y="827"/>
                  </a:lnTo>
                  <a:lnTo>
                    <a:pt x="7670" y="808"/>
                  </a:lnTo>
                  <a:lnTo>
                    <a:pt x="7698" y="787"/>
                  </a:lnTo>
                  <a:lnTo>
                    <a:pt x="7725" y="765"/>
                  </a:lnTo>
                  <a:lnTo>
                    <a:pt x="7752" y="742"/>
                  </a:lnTo>
                  <a:lnTo>
                    <a:pt x="7778" y="717"/>
                  </a:lnTo>
                  <a:lnTo>
                    <a:pt x="7803" y="691"/>
                  </a:lnTo>
                  <a:lnTo>
                    <a:pt x="7803" y="691"/>
                  </a:lnTo>
                  <a:lnTo>
                    <a:pt x="7827" y="664"/>
                  </a:lnTo>
                  <a:lnTo>
                    <a:pt x="7852" y="635"/>
                  </a:lnTo>
                  <a:lnTo>
                    <a:pt x="7877" y="607"/>
                  </a:lnTo>
                  <a:lnTo>
                    <a:pt x="7900" y="577"/>
                  </a:lnTo>
                  <a:lnTo>
                    <a:pt x="7946" y="518"/>
                  </a:lnTo>
                  <a:lnTo>
                    <a:pt x="7990" y="457"/>
                  </a:lnTo>
                  <a:lnTo>
                    <a:pt x="7990" y="457"/>
                  </a:lnTo>
                  <a:lnTo>
                    <a:pt x="8010" y="430"/>
                  </a:lnTo>
                  <a:lnTo>
                    <a:pt x="8027" y="402"/>
                  </a:lnTo>
                  <a:lnTo>
                    <a:pt x="8041" y="374"/>
                  </a:lnTo>
                  <a:lnTo>
                    <a:pt x="8047" y="360"/>
                  </a:lnTo>
                  <a:lnTo>
                    <a:pt x="8054" y="345"/>
                  </a:lnTo>
                  <a:lnTo>
                    <a:pt x="8059" y="330"/>
                  </a:lnTo>
                  <a:lnTo>
                    <a:pt x="8063" y="315"/>
                  </a:lnTo>
                  <a:lnTo>
                    <a:pt x="8067" y="300"/>
                  </a:lnTo>
                  <a:lnTo>
                    <a:pt x="8069" y="285"/>
                  </a:lnTo>
                  <a:lnTo>
                    <a:pt x="8071" y="268"/>
                  </a:lnTo>
                  <a:lnTo>
                    <a:pt x="8071" y="252"/>
                  </a:lnTo>
                  <a:lnTo>
                    <a:pt x="8071" y="236"/>
                  </a:lnTo>
                  <a:lnTo>
                    <a:pt x="8070" y="219"/>
                  </a:lnTo>
                  <a:lnTo>
                    <a:pt x="8070" y="219"/>
                  </a:lnTo>
                  <a:lnTo>
                    <a:pt x="8067" y="193"/>
                  </a:lnTo>
                  <a:lnTo>
                    <a:pt x="8061" y="167"/>
                  </a:lnTo>
                  <a:lnTo>
                    <a:pt x="8054" y="141"/>
                  </a:lnTo>
                  <a:lnTo>
                    <a:pt x="8045" y="115"/>
                  </a:lnTo>
                  <a:lnTo>
                    <a:pt x="8040" y="102"/>
                  </a:lnTo>
                  <a:lnTo>
                    <a:pt x="8033" y="90"/>
                  </a:lnTo>
                  <a:lnTo>
                    <a:pt x="8027" y="78"/>
                  </a:lnTo>
                  <a:lnTo>
                    <a:pt x="8020" y="68"/>
                  </a:lnTo>
                  <a:lnTo>
                    <a:pt x="8012" y="57"/>
                  </a:lnTo>
                  <a:lnTo>
                    <a:pt x="8003" y="47"/>
                  </a:lnTo>
                  <a:lnTo>
                    <a:pt x="7994" y="37"/>
                  </a:lnTo>
                  <a:lnTo>
                    <a:pt x="7985" y="29"/>
                  </a:lnTo>
                  <a:lnTo>
                    <a:pt x="7985" y="29"/>
                  </a:lnTo>
                  <a:lnTo>
                    <a:pt x="7972" y="20"/>
                  </a:lnTo>
                  <a:lnTo>
                    <a:pt x="7960" y="13"/>
                  </a:lnTo>
                  <a:lnTo>
                    <a:pt x="7947" y="7"/>
                  </a:lnTo>
                  <a:lnTo>
                    <a:pt x="7934" y="4"/>
                  </a:lnTo>
                  <a:lnTo>
                    <a:pt x="7921" y="1"/>
                  </a:lnTo>
                  <a:lnTo>
                    <a:pt x="7908" y="0"/>
                  </a:lnTo>
                  <a:lnTo>
                    <a:pt x="7894" y="0"/>
                  </a:lnTo>
                  <a:lnTo>
                    <a:pt x="7881" y="1"/>
                  </a:lnTo>
                  <a:lnTo>
                    <a:pt x="7868" y="3"/>
                  </a:lnTo>
                  <a:lnTo>
                    <a:pt x="7854" y="6"/>
                  </a:lnTo>
                  <a:lnTo>
                    <a:pt x="7841" y="9"/>
                  </a:lnTo>
                  <a:lnTo>
                    <a:pt x="7829" y="14"/>
                  </a:lnTo>
                  <a:lnTo>
                    <a:pt x="7803" y="25"/>
                  </a:lnTo>
                  <a:lnTo>
                    <a:pt x="7777" y="36"/>
                  </a:lnTo>
                  <a:lnTo>
                    <a:pt x="7777" y="36"/>
                  </a:lnTo>
                  <a:lnTo>
                    <a:pt x="7737" y="56"/>
                  </a:lnTo>
                  <a:lnTo>
                    <a:pt x="7696" y="75"/>
                  </a:lnTo>
                  <a:lnTo>
                    <a:pt x="7614" y="113"/>
                  </a:lnTo>
                  <a:lnTo>
                    <a:pt x="7532" y="151"/>
                  </a:lnTo>
                  <a:lnTo>
                    <a:pt x="7491" y="170"/>
                  </a:lnTo>
                  <a:lnTo>
                    <a:pt x="7450" y="191"/>
                  </a:lnTo>
                  <a:lnTo>
                    <a:pt x="7450" y="191"/>
                  </a:lnTo>
                  <a:lnTo>
                    <a:pt x="7411" y="211"/>
                  </a:lnTo>
                  <a:lnTo>
                    <a:pt x="7391" y="221"/>
                  </a:lnTo>
                  <a:lnTo>
                    <a:pt x="7371" y="230"/>
                  </a:lnTo>
                  <a:lnTo>
                    <a:pt x="7350" y="237"/>
                  </a:lnTo>
                  <a:lnTo>
                    <a:pt x="7330" y="242"/>
                  </a:lnTo>
                  <a:lnTo>
                    <a:pt x="7308" y="247"/>
                  </a:lnTo>
                  <a:lnTo>
                    <a:pt x="7296" y="248"/>
                  </a:lnTo>
                  <a:lnTo>
                    <a:pt x="7284" y="248"/>
                  </a:lnTo>
                  <a:lnTo>
                    <a:pt x="7284" y="248"/>
                  </a:lnTo>
                  <a:lnTo>
                    <a:pt x="7264" y="248"/>
                  </a:lnTo>
                  <a:lnTo>
                    <a:pt x="7244" y="245"/>
                  </a:lnTo>
                  <a:lnTo>
                    <a:pt x="7224" y="239"/>
                  </a:lnTo>
                  <a:lnTo>
                    <a:pt x="7204" y="234"/>
                  </a:lnTo>
                  <a:lnTo>
                    <a:pt x="7166" y="220"/>
                  </a:lnTo>
                  <a:lnTo>
                    <a:pt x="7127" y="205"/>
                  </a:lnTo>
                  <a:lnTo>
                    <a:pt x="7127" y="205"/>
                  </a:lnTo>
                  <a:lnTo>
                    <a:pt x="7092" y="194"/>
                  </a:lnTo>
                  <a:lnTo>
                    <a:pt x="7055" y="183"/>
                  </a:lnTo>
                  <a:lnTo>
                    <a:pt x="7019" y="173"/>
                  </a:lnTo>
                  <a:lnTo>
                    <a:pt x="6982" y="165"/>
                  </a:lnTo>
                  <a:lnTo>
                    <a:pt x="6945" y="158"/>
                  </a:lnTo>
                  <a:lnTo>
                    <a:pt x="6907" y="152"/>
                  </a:lnTo>
                  <a:lnTo>
                    <a:pt x="6870" y="148"/>
                  </a:lnTo>
                  <a:lnTo>
                    <a:pt x="6833" y="145"/>
                  </a:lnTo>
                  <a:lnTo>
                    <a:pt x="6795" y="144"/>
                  </a:lnTo>
                  <a:lnTo>
                    <a:pt x="6758" y="144"/>
                  </a:lnTo>
                  <a:lnTo>
                    <a:pt x="6720" y="146"/>
                  </a:lnTo>
                  <a:lnTo>
                    <a:pt x="6682" y="151"/>
                  </a:lnTo>
                  <a:lnTo>
                    <a:pt x="6646" y="157"/>
                  </a:lnTo>
                  <a:lnTo>
                    <a:pt x="6609" y="165"/>
                  </a:lnTo>
                  <a:lnTo>
                    <a:pt x="6573" y="176"/>
                  </a:lnTo>
                  <a:lnTo>
                    <a:pt x="6537" y="187"/>
                  </a:lnTo>
                  <a:lnTo>
                    <a:pt x="6537" y="187"/>
                  </a:lnTo>
                  <a:lnTo>
                    <a:pt x="6503" y="201"/>
                  </a:lnTo>
                  <a:lnTo>
                    <a:pt x="6471" y="218"/>
                  </a:lnTo>
                  <a:lnTo>
                    <a:pt x="6439" y="236"/>
                  </a:lnTo>
                  <a:lnTo>
                    <a:pt x="6408" y="254"/>
                  </a:lnTo>
                  <a:lnTo>
                    <a:pt x="6377" y="275"/>
                  </a:lnTo>
                  <a:lnTo>
                    <a:pt x="6348" y="296"/>
                  </a:lnTo>
                  <a:lnTo>
                    <a:pt x="6290" y="340"/>
                  </a:lnTo>
                  <a:lnTo>
                    <a:pt x="6290" y="340"/>
                  </a:lnTo>
                  <a:lnTo>
                    <a:pt x="6233" y="386"/>
                  </a:lnTo>
                  <a:lnTo>
                    <a:pt x="6205" y="410"/>
                  </a:lnTo>
                  <a:lnTo>
                    <a:pt x="6177" y="434"/>
                  </a:lnTo>
                  <a:lnTo>
                    <a:pt x="6151" y="458"/>
                  </a:lnTo>
                  <a:lnTo>
                    <a:pt x="6124" y="483"/>
                  </a:lnTo>
                  <a:lnTo>
                    <a:pt x="6098" y="509"/>
                  </a:lnTo>
                  <a:lnTo>
                    <a:pt x="6074" y="535"/>
                  </a:lnTo>
                  <a:lnTo>
                    <a:pt x="6074" y="535"/>
                  </a:lnTo>
                  <a:lnTo>
                    <a:pt x="6049" y="562"/>
                  </a:lnTo>
                  <a:lnTo>
                    <a:pt x="6026" y="590"/>
                  </a:lnTo>
                  <a:lnTo>
                    <a:pt x="6004" y="617"/>
                  </a:lnTo>
                  <a:lnTo>
                    <a:pt x="5982" y="646"/>
                  </a:lnTo>
                  <a:lnTo>
                    <a:pt x="5961" y="675"/>
                  </a:lnTo>
                  <a:lnTo>
                    <a:pt x="5943" y="704"/>
                  </a:lnTo>
                  <a:lnTo>
                    <a:pt x="5925" y="735"/>
                  </a:lnTo>
                  <a:lnTo>
                    <a:pt x="5909" y="765"/>
                  </a:lnTo>
                  <a:lnTo>
                    <a:pt x="5894" y="796"/>
                  </a:lnTo>
                  <a:lnTo>
                    <a:pt x="5880" y="828"/>
                  </a:lnTo>
                  <a:lnTo>
                    <a:pt x="5868" y="861"/>
                  </a:lnTo>
                  <a:lnTo>
                    <a:pt x="5857" y="894"/>
                  </a:lnTo>
                  <a:lnTo>
                    <a:pt x="5847" y="929"/>
                  </a:lnTo>
                  <a:lnTo>
                    <a:pt x="5840" y="963"/>
                  </a:lnTo>
                  <a:lnTo>
                    <a:pt x="5834" y="999"/>
                  </a:lnTo>
                  <a:lnTo>
                    <a:pt x="5830" y="1035"/>
                  </a:lnTo>
                  <a:lnTo>
                    <a:pt x="5830" y="1035"/>
                  </a:lnTo>
                  <a:lnTo>
                    <a:pt x="5821" y="1130"/>
                  </a:lnTo>
                  <a:lnTo>
                    <a:pt x="5816" y="1176"/>
                  </a:lnTo>
                  <a:lnTo>
                    <a:pt x="5811" y="1221"/>
                  </a:lnTo>
                  <a:lnTo>
                    <a:pt x="5803" y="1268"/>
                  </a:lnTo>
                  <a:lnTo>
                    <a:pt x="5793" y="1313"/>
                  </a:lnTo>
                  <a:lnTo>
                    <a:pt x="5783" y="1358"/>
                  </a:lnTo>
                  <a:lnTo>
                    <a:pt x="5770" y="1405"/>
                  </a:lnTo>
                  <a:lnTo>
                    <a:pt x="5770" y="1405"/>
                  </a:lnTo>
                  <a:lnTo>
                    <a:pt x="5754" y="1450"/>
                  </a:lnTo>
                  <a:lnTo>
                    <a:pt x="5737" y="1494"/>
                  </a:lnTo>
                  <a:lnTo>
                    <a:pt x="5719" y="1539"/>
                  </a:lnTo>
                  <a:lnTo>
                    <a:pt x="5700" y="1583"/>
                  </a:lnTo>
                  <a:lnTo>
                    <a:pt x="5700" y="1583"/>
                  </a:lnTo>
                  <a:lnTo>
                    <a:pt x="5686" y="1611"/>
                  </a:lnTo>
                  <a:lnTo>
                    <a:pt x="5670" y="1638"/>
                  </a:lnTo>
                  <a:lnTo>
                    <a:pt x="5638" y="1692"/>
                  </a:lnTo>
                  <a:lnTo>
                    <a:pt x="5638" y="1692"/>
                  </a:lnTo>
                  <a:lnTo>
                    <a:pt x="5631" y="1705"/>
                  </a:lnTo>
                  <a:lnTo>
                    <a:pt x="5625" y="1718"/>
                  </a:lnTo>
                  <a:lnTo>
                    <a:pt x="5613" y="1746"/>
                  </a:lnTo>
                  <a:lnTo>
                    <a:pt x="5595" y="1801"/>
                  </a:lnTo>
                  <a:lnTo>
                    <a:pt x="5595" y="1801"/>
                  </a:lnTo>
                  <a:lnTo>
                    <a:pt x="5562" y="1889"/>
                  </a:lnTo>
                  <a:lnTo>
                    <a:pt x="5527" y="1978"/>
                  </a:lnTo>
                  <a:lnTo>
                    <a:pt x="5527" y="1978"/>
                  </a:lnTo>
                  <a:lnTo>
                    <a:pt x="5494" y="2058"/>
                  </a:lnTo>
                  <a:lnTo>
                    <a:pt x="5476" y="2098"/>
                  </a:lnTo>
                  <a:lnTo>
                    <a:pt x="5457" y="2138"/>
                  </a:lnTo>
                  <a:lnTo>
                    <a:pt x="5438" y="2176"/>
                  </a:lnTo>
                  <a:lnTo>
                    <a:pt x="5416" y="2214"/>
                  </a:lnTo>
                  <a:lnTo>
                    <a:pt x="5394" y="2252"/>
                  </a:lnTo>
                  <a:lnTo>
                    <a:pt x="5370" y="2289"/>
                  </a:lnTo>
                  <a:lnTo>
                    <a:pt x="5370" y="2289"/>
                  </a:lnTo>
                  <a:lnTo>
                    <a:pt x="5347" y="2321"/>
                  </a:lnTo>
                  <a:lnTo>
                    <a:pt x="5323" y="2353"/>
                  </a:lnTo>
                  <a:lnTo>
                    <a:pt x="5298" y="2384"/>
                  </a:lnTo>
                  <a:lnTo>
                    <a:pt x="5272" y="2414"/>
                  </a:lnTo>
                  <a:lnTo>
                    <a:pt x="5244" y="2443"/>
                  </a:lnTo>
                  <a:lnTo>
                    <a:pt x="5217" y="2472"/>
                  </a:lnTo>
                  <a:lnTo>
                    <a:pt x="5188" y="2500"/>
                  </a:lnTo>
                  <a:lnTo>
                    <a:pt x="5160" y="2527"/>
                  </a:lnTo>
                  <a:lnTo>
                    <a:pt x="5101" y="2582"/>
                  </a:lnTo>
                  <a:lnTo>
                    <a:pt x="5041" y="2635"/>
                  </a:lnTo>
                  <a:lnTo>
                    <a:pt x="4982" y="2689"/>
                  </a:lnTo>
                  <a:lnTo>
                    <a:pt x="4924" y="2743"/>
                  </a:lnTo>
                  <a:lnTo>
                    <a:pt x="4924" y="2743"/>
                  </a:lnTo>
                  <a:lnTo>
                    <a:pt x="4864" y="2801"/>
                  </a:lnTo>
                  <a:lnTo>
                    <a:pt x="4807" y="2861"/>
                  </a:lnTo>
                  <a:lnTo>
                    <a:pt x="4777" y="2891"/>
                  </a:lnTo>
                  <a:lnTo>
                    <a:pt x="4751" y="2922"/>
                  </a:lnTo>
                  <a:lnTo>
                    <a:pt x="4723" y="2953"/>
                  </a:lnTo>
                  <a:lnTo>
                    <a:pt x="4697" y="2986"/>
                  </a:lnTo>
                  <a:lnTo>
                    <a:pt x="4697" y="2986"/>
                  </a:lnTo>
                  <a:lnTo>
                    <a:pt x="4672" y="3017"/>
                  </a:lnTo>
                  <a:lnTo>
                    <a:pt x="4649" y="3049"/>
                  </a:lnTo>
                  <a:lnTo>
                    <a:pt x="4627" y="3083"/>
                  </a:lnTo>
                  <a:lnTo>
                    <a:pt x="4605" y="3115"/>
                  </a:lnTo>
                  <a:lnTo>
                    <a:pt x="4562" y="3182"/>
                  </a:lnTo>
                  <a:lnTo>
                    <a:pt x="4539" y="3216"/>
                  </a:lnTo>
                  <a:lnTo>
                    <a:pt x="4517" y="3248"/>
                  </a:lnTo>
                  <a:lnTo>
                    <a:pt x="4517" y="3248"/>
                  </a:lnTo>
                  <a:lnTo>
                    <a:pt x="4489" y="3285"/>
                  </a:lnTo>
                  <a:lnTo>
                    <a:pt x="4459" y="3320"/>
                  </a:lnTo>
                  <a:lnTo>
                    <a:pt x="4427" y="3355"/>
                  </a:lnTo>
                  <a:lnTo>
                    <a:pt x="4395" y="3388"/>
                  </a:lnTo>
                  <a:lnTo>
                    <a:pt x="4362" y="3421"/>
                  </a:lnTo>
                  <a:lnTo>
                    <a:pt x="4328" y="3453"/>
                  </a:lnTo>
                  <a:lnTo>
                    <a:pt x="4261" y="3518"/>
                  </a:lnTo>
                  <a:lnTo>
                    <a:pt x="4261" y="3518"/>
                  </a:lnTo>
                  <a:lnTo>
                    <a:pt x="4233" y="3547"/>
                  </a:lnTo>
                  <a:lnTo>
                    <a:pt x="4205" y="3577"/>
                  </a:lnTo>
                  <a:lnTo>
                    <a:pt x="4149" y="3639"/>
                  </a:lnTo>
                  <a:lnTo>
                    <a:pt x="4122" y="3670"/>
                  </a:lnTo>
                  <a:lnTo>
                    <a:pt x="4094" y="3700"/>
                  </a:lnTo>
                  <a:lnTo>
                    <a:pt x="4065" y="3729"/>
                  </a:lnTo>
                  <a:lnTo>
                    <a:pt x="4035" y="3757"/>
                  </a:lnTo>
                  <a:lnTo>
                    <a:pt x="4035" y="3757"/>
                  </a:lnTo>
                  <a:lnTo>
                    <a:pt x="4015" y="3775"/>
                  </a:lnTo>
                  <a:lnTo>
                    <a:pt x="3994" y="3791"/>
                  </a:lnTo>
                  <a:lnTo>
                    <a:pt x="3951" y="3823"/>
                  </a:lnTo>
                  <a:lnTo>
                    <a:pt x="3930" y="3839"/>
                  </a:lnTo>
                  <a:lnTo>
                    <a:pt x="3908" y="3856"/>
                  </a:lnTo>
                  <a:lnTo>
                    <a:pt x="3889" y="3873"/>
                  </a:lnTo>
                  <a:lnTo>
                    <a:pt x="3869" y="3890"/>
                  </a:lnTo>
                  <a:lnTo>
                    <a:pt x="3869" y="3890"/>
                  </a:lnTo>
                  <a:lnTo>
                    <a:pt x="3844" y="3916"/>
                  </a:lnTo>
                  <a:lnTo>
                    <a:pt x="3820" y="3942"/>
                  </a:lnTo>
                  <a:lnTo>
                    <a:pt x="3796" y="3968"/>
                  </a:lnTo>
                  <a:lnTo>
                    <a:pt x="3770" y="3993"/>
                  </a:lnTo>
                  <a:lnTo>
                    <a:pt x="3770" y="3993"/>
                  </a:lnTo>
                  <a:lnTo>
                    <a:pt x="3738" y="4022"/>
                  </a:lnTo>
                  <a:lnTo>
                    <a:pt x="3704" y="4051"/>
                  </a:lnTo>
                  <a:lnTo>
                    <a:pt x="3637" y="4108"/>
                  </a:lnTo>
                  <a:lnTo>
                    <a:pt x="3637" y="4108"/>
                  </a:lnTo>
                  <a:lnTo>
                    <a:pt x="3503" y="4226"/>
                  </a:lnTo>
                  <a:lnTo>
                    <a:pt x="3437" y="4285"/>
                  </a:lnTo>
                  <a:lnTo>
                    <a:pt x="3371" y="4346"/>
                  </a:lnTo>
                  <a:lnTo>
                    <a:pt x="3371" y="4346"/>
                  </a:lnTo>
                  <a:lnTo>
                    <a:pt x="3340" y="4377"/>
                  </a:lnTo>
                  <a:lnTo>
                    <a:pt x="3309" y="4409"/>
                  </a:lnTo>
                  <a:lnTo>
                    <a:pt x="3248" y="4475"/>
                  </a:lnTo>
                  <a:lnTo>
                    <a:pt x="3187" y="4542"/>
                  </a:lnTo>
                  <a:lnTo>
                    <a:pt x="3127" y="4608"/>
                  </a:lnTo>
                  <a:lnTo>
                    <a:pt x="3127" y="4608"/>
                  </a:lnTo>
                  <a:lnTo>
                    <a:pt x="3100" y="4637"/>
                  </a:lnTo>
                  <a:lnTo>
                    <a:pt x="3072" y="4666"/>
                  </a:lnTo>
                  <a:lnTo>
                    <a:pt x="3044" y="4694"/>
                  </a:lnTo>
                  <a:lnTo>
                    <a:pt x="3029" y="4707"/>
                  </a:lnTo>
                  <a:lnTo>
                    <a:pt x="3014" y="4720"/>
                  </a:lnTo>
                  <a:lnTo>
                    <a:pt x="3014" y="4720"/>
                  </a:lnTo>
                  <a:lnTo>
                    <a:pt x="2949" y="4771"/>
                  </a:lnTo>
                  <a:lnTo>
                    <a:pt x="2918" y="4797"/>
                  </a:lnTo>
                  <a:lnTo>
                    <a:pt x="2888" y="4825"/>
                  </a:lnTo>
                  <a:lnTo>
                    <a:pt x="2888" y="4825"/>
                  </a:lnTo>
                  <a:lnTo>
                    <a:pt x="2869" y="4843"/>
                  </a:lnTo>
                  <a:lnTo>
                    <a:pt x="2852" y="4861"/>
                  </a:lnTo>
                  <a:lnTo>
                    <a:pt x="2836" y="4880"/>
                  </a:lnTo>
                  <a:lnTo>
                    <a:pt x="2821" y="4900"/>
                  </a:lnTo>
                  <a:lnTo>
                    <a:pt x="2806" y="4920"/>
                  </a:lnTo>
                  <a:lnTo>
                    <a:pt x="2792" y="4941"/>
                  </a:lnTo>
                  <a:lnTo>
                    <a:pt x="2779" y="4962"/>
                  </a:lnTo>
                  <a:lnTo>
                    <a:pt x="2766" y="4984"/>
                  </a:lnTo>
                  <a:lnTo>
                    <a:pt x="2766" y="4984"/>
                  </a:lnTo>
                  <a:lnTo>
                    <a:pt x="2730" y="5054"/>
                  </a:lnTo>
                  <a:lnTo>
                    <a:pt x="2711" y="5087"/>
                  </a:lnTo>
                  <a:lnTo>
                    <a:pt x="2692" y="5122"/>
                  </a:lnTo>
                  <a:lnTo>
                    <a:pt x="2671" y="5154"/>
                  </a:lnTo>
                  <a:lnTo>
                    <a:pt x="2660" y="5170"/>
                  </a:lnTo>
                  <a:lnTo>
                    <a:pt x="2649" y="5185"/>
                  </a:lnTo>
                  <a:lnTo>
                    <a:pt x="2637" y="5200"/>
                  </a:lnTo>
                  <a:lnTo>
                    <a:pt x="2624" y="5215"/>
                  </a:lnTo>
                  <a:lnTo>
                    <a:pt x="2610" y="5229"/>
                  </a:lnTo>
                  <a:lnTo>
                    <a:pt x="2596" y="5243"/>
                  </a:lnTo>
                  <a:lnTo>
                    <a:pt x="2596" y="5243"/>
                  </a:lnTo>
                  <a:lnTo>
                    <a:pt x="2580" y="5256"/>
                  </a:lnTo>
                  <a:lnTo>
                    <a:pt x="2563" y="5270"/>
                  </a:lnTo>
                  <a:lnTo>
                    <a:pt x="2546" y="5282"/>
                  </a:lnTo>
                  <a:lnTo>
                    <a:pt x="2529" y="5293"/>
                  </a:lnTo>
                  <a:lnTo>
                    <a:pt x="2512" y="5304"/>
                  </a:lnTo>
                  <a:lnTo>
                    <a:pt x="2493" y="5315"/>
                  </a:lnTo>
                  <a:lnTo>
                    <a:pt x="2475" y="5323"/>
                  </a:lnTo>
                  <a:lnTo>
                    <a:pt x="2456" y="5332"/>
                  </a:lnTo>
                  <a:lnTo>
                    <a:pt x="2437" y="5340"/>
                  </a:lnTo>
                  <a:lnTo>
                    <a:pt x="2418" y="5347"/>
                  </a:lnTo>
                  <a:lnTo>
                    <a:pt x="2378" y="5360"/>
                  </a:lnTo>
                  <a:lnTo>
                    <a:pt x="2337" y="5371"/>
                  </a:lnTo>
                  <a:lnTo>
                    <a:pt x="2296" y="5378"/>
                  </a:lnTo>
                  <a:lnTo>
                    <a:pt x="2296" y="5378"/>
                  </a:lnTo>
                  <a:lnTo>
                    <a:pt x="2255" y="5386"/>
                  </a:lnTo>
                  <a:lnTo>
                    <a:pt x="2214" y="5390"/>
                  </a:lnTo>
                  <a:lnTo>
                    <a:pt x="2173" y="5395"/>
                  </a:lnTo>
                  <a:lnTo>
                    <a:pt x="2131" y="5398"/>
                  </a:lnTo>
                  <a:lnTo>
                    <a:pt x="2048" y="5404"/>
                  </a:lnTo>
                  <a:lnTo>
                    <a:pt x="2008" y="5409"/>
                  </a:lnTo>
                  <a:lnTo>
                    <a:pt x="1966" y="5413"/>
                  </a:lnTo>
                  <a:lnTo>
                    <a:pt x="1966" y="5413"/>
                  </a:lnTo>
                  <a:lnTo>
                    <a:pt x="1883" y="5424"/>
                  </a:lnTo>
                  <a:lnTo>
                    <a:pt x="1799" y="5437"/>
                  </a:lnTo>
                  <a:lnTo>
                    <a:pt x="1716" y="5451"/>
                  </a:lnTo>
                  <a:lnTo>
                    <a:pt x="1633" y="5466"/>
                  </a:lnTo>
                  <a:lnTo>
                    <a:pt x="1633" y="5466"/>
                  </a:lnTo>
                  <a:lnTo>
                    <a:pt x="1543" y="5483"/>
                  </a:lnTo>
                  <a:lnTo>
                    <a:pt x="1455" y="5501"/>
                  </a:lnTo>
                  <a:lnTo>
                    <a:pt x="1277" y="5539"/>
                  </a:lnTo>
                  <a:lnTo>
                    <a:pt x="1188" y="5558"/>
                  </a:lnTo>
                  <a:lnTo>
                    <a:pt x="1098" y="5576"/>
                  </a:lnTo>
                  <a:lnTo>
                    <a:pt x="1010" y="5593"/>
                  </a:lnTo>
                  <a:lnTo>
                    <a:pt x="920" y="5608"/>
                  </a:lnTo>
                  <a:lnTo>
                    <a:pt x="920" y="5608"/>
                  </a:lnTo>
                  <a:lnTo>
                    <a:pt x="828" y="5623"/>
                  </a:lnTo>
                  <a:lnTo>
                    <a:pt x="781" y="5630"/>
                  </a:lnTo>
                  <a:lnTo>
                    <a:pt x="735" y="5636"/>
                  </a:lnTo>
                  <a:lnTo>
                    <a:pt x="689" y="5641"/>
                  </a:lnTo>
                  <a:lnTo>
                    <a:pt x="641" y="5645"/>
                  </a:lnTo>
                  <a:lnTo>
                    <a:pt x="595" y="5648"/>
                  </a:lnTo>
                  <a:lnTo>
                    <a:pt x="549" y="5649"/>
                  </a:lnTo>
                  <a:lnTo>
                    <a:pt x="549" y="5649"/>
                  </a:lnTo>
                  <a:lnTo>
                    <a:pt x="501" y="5649"/>
                  </a:lnTo>
                  <a:lnTo>
                    <a:pt x="454" y="5649"/>
                  </a:lnTo>
                  <a:lnTo>
                    <a:pt x="359" y="5646"/>
                  </a:lnTo>
                  <a:lnTo>
                    <a:pt x="264" y="5644"/>
                  </a:lnTo>
                  <a:lnTo>
                    <a:pt x="216" y="5643"/>
                  </a:lnTo>
                  <a:lnTo>
                    <a:pt x="168" y="5644"/>
                  </a:lnTo>
                  <a:lnTo>
                    <a:pt x="168" y="5644"/>
                  </a:lnTo>
                  <a:lnTo>
                    <a:pt x="133" y="5644"/>
                  </a:lnTo>
                  <a:lnTo>
                    <a:pt x="114" y="5644"/>
                  </a:lnTo>
                  <a:lnTo>
                    <a:pt x="95" y="5645"/>
                  </a:lnTo>
                  <a:lnTo>
                    <a:pt x="77" y="5646"/>
                  </a:lnTo>
                  <a:lnTo>
                    <a:pt x="59" y="5649"/>
                  </a:lnTo>
                  <a:lnTo>
                    <a:pt x="40" y="5654"/>
                  </a:lnTo>
                  <a:lnTo>
                    <a:pt x="24" y="5660"/>
                  </a:lnTo>
                  <a:lnTo>
                    <a:pt x="24" y="5660"/>
                  </a:lnTo>
                  <a:lnTo>
                    <a:pt x="19" y="5662"/>
                  </a:lnTo>
                  <a:lnTo>
                    <a:pt x="14" y="5665"/>
                  </a:lnTo>
                  <a:lnTo>
                    <a:pt x="10" y="5669"/>
                  </a:lnTo>
                  <a:lnTo>
                    <a:pt x="7" y="5673"/>
                  </a:lnTo>
                  <a:lnTo>
                    <a:pt x="5" y="5677"/>
                  </a:lnTo>
                  <a:lnTo>
                    <a:pt x="3" y="5682"/>
                  </a:lnTo>
                  <a:lnTo>
                    <a:pt x="0" y="5687"/>
                  </a:lnTo>
                  <a:lnTo>
                    <a:pt x="0" y="5691"/>
                  </a:lnTo>
                  <a:lnTo>
                    <a:pt x="0" y="5697"/>
                  </a:lnTo>
                  <a:lnTo>
                    <a:pt x="0" y="5701"/>
                  </a:lnTo>
                  <a:lnTo>
                    <a:pt x="3" y="5705"/>
                  </a:lnTo>
                  <a:lnTo>
                    <a:pt x="5" y="5711"/>
                  </a:lnTo>
                  <a:lnTo>
                    <a:pt x="8" y="5715"/>
                  </a:lnTo>
                  <a:lnTo>
                    <a:pt x="11" y="5718"/>
                  </a:lnTo>
                  <a:lnTo>
                    <a:pt x="17" y="5723"/>
                  </a:lnTo>
                  <a:lnTo>
                    <a:pt x="23" y="5725"/>
                  </a:lnTo>
                  <a:lnTo>
                    <a:pt x="23" y="5725"/>
                  </a:lnTo>
                  <a:lnTo>
                    <a:pt x="27" y="5726"/>
                  </a:lnTo>
                  <a:lnTo>
                    <a:pt x="33" y="5726"/>
                  </a:lnTo>
                  <a:lnTo>
                    <a:pt x="38" y="5726"/>
                  </a:lnTo>
                  <a:lnTo>
                    <a:pt x="42" y="5726"/>
                  </a:lnTo>
                  <a:lnTo>
                    <a:pt x="42" y="5726"/>
                  </a:lnTo>
                  <a:lnTo>
                    <a:pt x="50" y="5730"/>
                  </a:lnTo>
                  <a:lnTo>
                    <a:pt x="57" y="5734"/>
                  </a:lnTo>
                  <a:lnTo>
                    <a:pt x="65" y="5741"/>
                  </a:lnTo>
                  <a:lnTo>
                    <a:pt x="73" y="5747"/>
                  </a:lnTo>
                  <a:lnTo>
                    <a:pt x="87" y="5763"/>
                  </a:lnTo>
                  <a:lnTo>
                    <a:pt x="100" y="5774"/>
                  </a:lnTo>
                  <a:lnTo>
                    <a:pt x="100" y="5774"/>
                  </a:lnTo>
                  <a:lnTo>
                    <a:pt x="158" y="5827"/>
                  </a:lnTo>
                  <a:lnTo>
                    <a:pt x="187" y="5853"/>
                  </a:lnTo>
                  <a:lnTo>
                    <a:pt x="218" y="5878"/>
                  </a:lnTo>
                  <a:lnTo>
                    <a:pt x="218" y="5878"/>
                  </a:lnTo>
                  <a:lnTo>
                    <a:pt x="234" y="5890"/>
                  </a:lnTo>
                  <a:lnTo>
                    <a:pt x="250" y="5901"/>
                  </a:lnTo>
                  <a:lnTo>
                    <a:pt x="268" y="5911"/>
                  </a:lnTo>
                  <a:lnTo>
                    <a:pt x="285" y="5920"/>
                  </a:lnTo>
                  <a:lnTo>
                    <a:pt x="320" y="5937"/>
                  </a:lnTo>
                  <a:lnTo>
                    <a:pt x="356" y="5954"/>
                  </a:lnTo>
                  <a:lnTo>
                    <a:pt x="429" y="5983"/>
                  </a:lnTo>
                  <a:lnTo>
                    <a:pt x="466" y="5998"/>
                  </a:lnTo>
                  <a:lnTo>
                    <a:pt x="502" y="6013"/>
                  </a:lnTo>
                  <a:lnTo>
                    <a:pt x="502" y="6013"/>
                  </a:lnTo>
                  <a:lnTo>
                    <a:pt x="539" y="6029"/>
                  </a:lnTo>
                  <a:lnTo>
                    <a:pt x="577" y="6043"/>
                  </a:lnTo>
                  <a:lnTo>
                    <a:pt x="614" y="6056"/>
                  </a:lnTo>
                  <a:lnTo>
                    <a:pt x="653" y="6067"/>
                  </a:lnTo>
                  <a:lnTo>
                    <a:pt x="691" y="6077"/>
                  </a:lnTo>
                  <a:lnTo>
                    <a:pt x="731" y="6084"/>
                  </a:lnTo>
                  <a:lnTo>
                    <a:pt x="770" y="6092"/>
                  </a:lnTo>
                  <a:lnTo>
                    <a:pt x="809" y="6098"/>
                  </a:lnTo>
                  <a:lnTo>
                    <a:pt x="849" y="6104"/>
                  </a:lnTo>
                  <a:lnTo>
                    <a:pt x="889" y="6109"/>
                  </a:lnTo>
                  <a:lnTo>
                    <a:pt x="969" y="6117"/>
                  </a:lnTo>
                  <a:lnTo>
                    <a:pt x="1128" y="6131"/>
                  </a:lnTo>
                  <a:lnTo>
                    <a:pt x="1128" y="6131"/>
                  </a:lnTo>
                  <a:lnTo>
                    <a:pt x="1212" y="6138"/>
                  </a:lnTo>
                  <a:lnTo>
                    <a:pt x="1298" y="6144"/>
                  </a:lnTo>
                  <a:lnTo>
                    <a:pt x="1382" y="6147"/>
                  </a:lnTo>
                  <a:lnTo>
                    <a:pt x="1466" y="6150"/>
                  </a:lnTo>
                  <a:lnTo>
                    <a:pt x="1551" y="6152"/>
                  </a:lnTo>
                  <a:lnTo>
                    <a:pt x="1635" y="6153"/>
                  </a:lnTo>
                  <a:lnTo>
                    <a:pt x="1804" y="6153"/>
                  </a:lnTo>
                  <a:lnTo>
                    <a:pt x="1804" y="6153"/>
                  </a:lnTo>
                  <a:lnTo>
                    <a:pt x="1830" y="6152"/>
                  </a:lnTo>
                  <a:lnTo>
                    <a:pt x="1856" y="6150"/>
                  </a:lnTo>
                  <a:lnTo>
                    <a:pt x="1881" y="6146"/>
                  </a:lnTo>
                  <a:lnTo>
                    <a:pt x="1906" y="6140"/>
                  </a:lnTo>
                  <a:lnTo>
                    <a:pt x="1931" y="6134"/>
                  </a:lnTo>
                  <a:lnTo>
                    <a:pt x="1955" y="6125"/>
                  </a:lnTo>
                  <a:lnTo>
                    <a:pt x="1978" y="6117"/>
                  </a:lnTo>
                  <a:lnTo>
                    <a:pt x="2002" y="6106"/>
                  </a:lnTo>
                  <a:lnTo>
                    <a:pt x="2026" y="6095"/>
                  </a:lnTo>
                  <a:lnTo>
                    <a:pt x="2050" y="6083"/>
                  </a:lnTo>
                  <a:lnTo>
                    <a:pt x="2095" y="6059"/>
                  </a:lnTo>
                  <a:lnTo>
                    <a:pt x="2140" y="6032"/>
                  </a:lnTo>
                  <a:lnTo>
                    <a:pt x="2183" y="6006"/>
                  </a:lnTo>
                  <a:lnTo>
                    <a:pt x="2183" y="6006"/>
                  </a:lnTo>
                  <a:lnTo>
                    <a:pt x="2212" y="5990"/>
                  </a:lnTo>
                  <a:lnTo>
                    <a:pt x="2242" y="5974"/>
                  </a:lnTo>
                  <a:lnTo>
                    <a:pt x="2271" y="5960"/>
                  </a:lnTo>
                  <a:lnTo>
                    <a:pt x="2303" y="5947"/>
                  </a:lnTo>
                  <a:lnTo>
                    <a:pt x="2318" y="5942"/>
                  </a:lnTo>
                  <a:lnTo>
                    <a:pt x="2334" y="5937"/>
                  </a:lnTo>
                  <a:lnTo>
                    <a:pt x="2350" y="5933"/>
                  </a:lnTo>
                  <a:lnTo>
                    <a:pt x="2366" y="5930"/>
                  </a:lnTo>
                  <a:lnTo>
                    <a:pt x="2382" y="5927"/>
                  </a:lnTo>
                  <a:lnTo>
                    <a:pt x="2399" y="5924"/>
                  </a:lnTo>
                  <a:lnTo>
                    <a:pt x="2416" y="5924"/>
                  </a:lnTo>
                  <a:lnTo>
                    <a:pt x="2432" y="5924"/>
                  </a:lnTo>
                  <a:lnTo>
                    <a:pt x="2432" y="5924"/>
                  </a:lnTo>
                  <a:lnTo>
                    <a:pt x="2450" y="5926"/>
                  </a:lnTo>
                  <a:lnTo>
                    <a:pt x="2468" y="5928"/>
                  </a:lnTo>
                  <a:lnTo>
                    <a:pt x="2484" y="5931"/>
                  </a:lnTo>
                  <a:lnTo>
                    <a:pt x="2500" y="5935"/>
                  </a:lnTo>
                  <a:lnTo>
                    <a:pt x="2515" y="5941"/>
                  </a:lnTo>
                  <a:lnTo>
                    <a:pt x="2529" y="5948"/>
                  </a:lnTo>
                  <a:lnTo>
                    <a:pt x="2542" y="5956"/>
                  </a:lnTo>
                  <a:lnTo>
                    <a:pt x="2555" y="5964"/>
                  </a:lnTo>
                  <a:lnTo>
                    <a:pt x="2567" y="5975"/>
                  </a:lnTo>
                  <a:lnTo>
                    <a:pt x="2577" y="5986"/>
                  </a:lnTo>
                  <a:lnTo>
                    <a:pt x="2587" y="5998"/>
                  </a:lnTo>
                  <a:lnTo>
                    <a:pt x="2597" y="6012"/>
                  </a:lnTo>
                  <a:lnTo>
                    <a:pt x="2604" y="6026"/>
                  </a:lnTo>
                  <a:lnTo>
                    <a:pt x="2612" y="6041"/>
                  </a:lnTo>
                  <a:lnTo>
                    <a:pt x="2618" y="6057"/>
                  </a:lnTo>
                  <a:lnTo>
                    <a:pt x="2624" y="6073"/>
                  </a:lnTo>
                  <a:lnTo>
                    <a:pt x="2624" y="6073"/>
                  </a:lnTo>
                  <a:lnTo>
                    <a:pt x="2630" y="6100"/>
                  </a:lnTo>
                  <a:lnTo>
                    <a:pt x="2636" y="6127"/>
                  </a:lnTo>
                  <a:lnTo>
                    <a:pt x="2639" y="6154"/>
                  </a:lnTo>
                  <a:lnTo>
                    <a:pt x="2642" y="6182"/>
                  </a:lnTo>
                  <a:lnTo>
                    <a:pt x="2643" y="6209"/>
                  </a:lnTo>
                  <a:lnTo>
                    <a:pt x="2643" y="6237"/>
                  </a:lnTo>
                  <a:lnTo>
                    <a:pt x="2643" y="6292"/>
                  </a:lnTo>
                  <a:lnTo>
                    <a:pt x="2643" y="6292"/>
                  </a:lnTo>
                  <a:lnTo>
                    <a:pt x="2644" y="6319"/>
                  </a:lnTo>
                  <a:lnTo>
                    <a:pt x="2646" y="6345"/>
                  </a:lnTo>
                  <a:lnTo>
                    <a:pt x="2649" y="6370"/>
                  </a:lnTo>
                  <a:lnTo>
                    <a:pt x="2654" y="6396"/>
                  </a:lnTo>
                  <a:lnTo>
                    <a:pt x="2659" y="6421"/>
                  </a:lnTo>
                  <a:lnTo>
                    <a:pt x="2666" y="6446"/>
                  </a:lnTo>
                  <a:lnTo>
                    <a:pt x="2673" y="6472"/>
                  </a:lnTo>
                  <a:lnTo>
                    <a:pt x="2682" y="6496"/>
                  </a:lnTo>
                  <a:lnTo>
                    <a:pt x="2682" y="6496"/>
                  </a:lnTo>
                  <a:lnTo>
                    <a:pt x="2696" y="6533"/>
                  </a:lnTo>
                  <a:lnTo>
                    <a:pt x="2711" y="6569"/>
                  </a:lnTo>
                  <a:lnTo>
                    <a:pt x="2728" y="6603"/>
                  </a:lnTo>
                  <a:lnTo>
                    <a:pt x="2746" y="6637"/>
                  </a:lnTo>
                  <a:lnTo>
                    <a:pt x="2765" y="6669"/>
                  </a:lnTo>
                  <a:lnTo>
                    <a:pt x="2784" y="6700"/>
                  </a:lnTo>
                  <a:lnTo>
                    <a:pt x="2806" y="6732"/>
                  </a:lnTo>
                  <a:lnTo>
                    <a:pt x="2827" y="6763"/>
                  </a:lnTo>
                  <a:lnTo>
                    <a:pt x="2850" y="6792"/>
                  </a:lnTo>
                  <a:lnTo>
                    <a:pt x="2874" y="6821"/>
                  </a:lnTo>
                  <a:lnTo>
                    <a:pt x="2899" y="6850"/>
                  </a:lnTo>
                  <a:lnTo>
                    <a:pt x="2923" y="6880"/>
                  </a:lnTo>
                  <a:lnTo>
                    <a:pt x="2975" y="6935"/>
                  </a:lnTo>
                  <a:lnTo>
                    <a:pt x="3028" y="6990"/>
                  </a:lnTo>
                  <a:lnTo>
                    <a:pt x="3028" y="6990"/>
                  </a:lnTo>
                  <a:lnTo>
                    <a:pt x="3082" y="7045"/>
                  </a:lnTo>
                  <a:lnTo>
                    <a:pt x="3108" y="7073"/>
                  </a:lnTo>
                  <a:lnTo>
                    <a:pt x="3133" y="7101"/>
                  </a:lnTo>
                  <a:lnTo>
                    <a:pt x="3158" y="7130"/>
                  </a:lnTo>
                  <a:lnTo>
                    <a:pt x="3182" y="7160"/>
                  </a:lnTo>
                  <a:lnTo>
                    <a:pt x="3203" y="7191"/>
                  </a:lnTo>
                  <a:lnTo>
                    <a:pt x="3224" y="7225"/>
                  </a:lnTo>
                  <a:lnTo>
                    <a:pt x="3224" y="7225"/>
                  </a:lnTo>
                  <a:lnTo>
                    <a:pt x="3234" y="7242"/>
                  </a:lnTo>
                  <a:lnTo>
                    <a:pt x="3243" y="7260"/>
                  </a:lnTo>
                  <a:lnTo>
                    <a:pt x="3259" y="7297"/>
                  </a:lnTo>
                  <a:lnTo>
                    <a:pt x="3275" y="7335"/>
                  </a:lnTo>
                  <a:lnTo>
                    <a:pt x="3289" y="7374"/>
                  </a:lnTo>
                  <a:lnTo>
                    <a:pt x="3289" y="7374"/>
                  </a:lnTo>
                  <a:lnTo>
                    <a:pt x="3296" y="7394"/>
                  </a:lnTo>
                  <a:lnTo>
                    <a:pt x="3304" y="7415"/>
                  </a:lnTo>
                  <a:lnTo>
                    <a:pt x="3309" y="7435"/>
                  </a:lnTo>
                  <a:lnTo>
                    <a:pt x="3313" y="7457"/>
                  </a:lnTo>
                  <a:lnTo>
                    <a:pt x="3315" y="7477"/>
                  </a:lnTo>
                  <a:lnTo>
                    <a:pt x="3315" y="7488"/>
                  </a:lnTo>
                  <a:lnTo>
                    <a:pt x="3315" y="7499"/>
                  </a:lnTo>
                  <a:lnTo>
                    <a:pt x="3314" y="7510"/>
                  </a:lnTo>
                  <a:lnTo>
                    <a:pt x="3313" y="7521"/>
                  </a:lnTo>
                  <a:lnTo>
                    <a:pt x="3310" y="7531"/>
                  </a:lnTo>
                  <a:lnTo>
                    <a:pt x="3307" y="7542"/>
                  </a:lnTo>
                  <a:lnTo>
                    <a:pt x="3307" y="7542"/>
                  </a:lnTo>
                  <a:lnTo>
                    <a:pt x="3299" y="7562"/>
                  </a:lnTo>
                  <a:lnTo>
                    <a:pt x="3291" y="7580"/>
                  </a:lnTo>
                  <a:lnTo>
                    <a:pt x="3281" y="7599"/>
                  </a:lnTo>
                  <a:lnTo>
                    <a:pt x="3271" y="7618"/>
                  </a:lnTo>
                  <a:lnTo>
                    <a:pt x="3249" y="7653"/>
                  </a:lnTo>
                  <a:lnTo>
                    <a:pt x="3226" y="7688"/>
                  </a:lnTo>
                  <a:lnTo>
                    <a:pt x="3226" y="7688"/>
                  </a:lnTo>
                  <a:lnTo>
                    <a:pt x="3206" y="7721"/>
                  </a:lnTo>
                  <a:lnTo>
                    <a:pt x="3185" y="7755"/>
                  </a:lnTo>
                  <a:lnTo>
                    <a:pt x="3145" y="7823"/>
                  </a:lnTo>
                  <a:lnTo>
                    <a:pt x="3145" y="7823"/>
                  </a:lnTo>
                  <a:lnTo>
                    <a:pt x="3106" y="7887"/>
                  </a:lnTo>
                  <a:lnTo>
                    <a:pt x="3087" y="7921"/>
                  </a:lnTo>
                  <a:lnTo>
                    <a:pt x="3068" y="7954"/>
                  </a:lnTo>
                  <a:lnTo>
                    <a:pt x="3050" y="7988"/>
                  </a:lnTo>
                  <a:lnTo>
                    <a:pt x="3033" y="8022"/>
                  </a:lnTo>
                  <a:lnTo>
                    <a:pt x="3018" y="8058"/>
                  </a:lnTo>
                  <a:lnTo>
                    <a:pt x="3005" y="8094"/>
                  </a:lnTo>
                  <a:lnTo>
                    <a:pt x="3005" y="8094"/>
                  </a:lnTo>
                  <a:lnTo>
                    <a:pt x="3000" y="8111"/>
                  </a:lnTo>
                  <a:lnTo>
                    <a:pt x="2994" y="8129"/>
                  </a:lnTo>
                  <a:lnTo>
                    <a:pt x="2991" y="8148"/>
                  </a:lnTo>
                  <a:lnTo>
                    <a:pt x="2988" y="8165"/>
                  </a:lnTo>
                  <a:lnTo>
                    <a:pt x="2986" y="8183"/>
                  </a:lnTo>
                  <a:lnTo>
                    <a:pt x="2985" y="8200"/>
                  </a:lnTo>
                  <a:lnTo>
                    <a:pt x="2984" y="8219"/>
                  </a:lnTo>
                  <a:lnTo>
                    <a:pt x="2984" y="8237"/>
                  </a:lnTo>
                  <a:lnTo>
                    <a:pt x="2985" y="8254"/>
                  </a:lnTo>
                  <a:lnTo>
                    <a:pt x="2986" y="8273"/>
                  </a:lnTo>
                  <a:lnTo>
                    <a:pt x="2990" y="8308"/>
                  </a:lnTo>
                  <a:lnTo>
                    <a:pt x="2997" y="8344"/>
                  </a:lnTo>
                  <a:lnTo>
                    <a:pt x="3005" y="8379"/>
                  </a:lnTo>
                  <a:lnTo>
                    <a:pt x="3016" y="8414"/>
                  </a:lnTo>
                  <a:lnTo>
                    <a:pt x="3028" y="8449"/>
                  </a:lnTo>
                  <a:lnTo>
                    <a:pt x="3042" y="8482"/>
                  </a:lnTo>
                  <a:lnTo>
                    <a:pt x="3056" y="8517"/>
                  </a:lnTo>
                  <a:lnTo>
                    <a:pt x="3072" y="8550"/>
                  </a:lnTo>
                  <a:lnTo>
                    <a:pt x="3088" y="8582"/>
                  </a:lnTo>
                  <a:lnTo>
                    <a:pt x="3122" y="8646"/>
                  </a:lnTo>
                  <a:lnTo>
                    <a:pt x="3122" y="8646"/>
                  </a:lnTo>
                  <a:lnTo>
                    <a:pt x="3140" y="8682"/>
                  </a:lnTo>
                  <a:lnTo>
                    <a:pt x="3160" y="8716"/>
                  </a:lnTo>
                  <a:lnTo>
                    <a:pt x="3181" y="8751"/>
                  </a:lnTo>
                  <a:lnTo>
                    <a:pt x="3202" y="8785"/>
                  </a:lnTo>
                  <a:lnTo>
                    <a:pt x="3224" y="8819"/>
                  </a:lnTo>
                  <a:lnTo>
                    <a:pt x="3247" y="8852"/>
                  </a:lnTo>
                  <a:lnTo>
                    <a:pt x="3293" y="8918"/>
                  </a:lnTo>
                  <a:lnTo>
                    <a:pt x="3340" y="8983"/>
                  </a:lnTo>
                  <a:lnTo>
                    <a:pt x="3390" y="9045"/>
                  </a:lnTo>
                  <a:lnTo>
                    <a:pt x="3440" y="9108"/>
                  </a:lnTo>
                  <a:lnTo>
                    <a:pt x="3492" y="9171"/>
                  </a:lnTo>
                  <a:lnTo>
                    <a:pt x="3492" y="9171"/>
                  </a:lnTo>
                  <a:lnTo>
                    <a:pt x="3518" y="9202"/>
                  </a:lnTo>
                  <a:lnTo>
                    <a:pt x="3544" y="9234"/>
                  </a:lnTo>
                  <a:lnTo>
                    <a:pt x="3597" y="9300"/>
                  </a:lnTo>
                  <a:lnTo>
                    <a:pt x="3624" y="9333"/>
                  </a:lnTo>
                  <a:lnTo>
                    <a:pt x="3652" y="9363"/>
                  </a:lnTo>
                  <a:lnTo>
                    <a:pt x="3681" y="9393"/>
                  </a:lnTo>
                  <a:lnTo>
                    <a:pt x="3696" y="9406"/>
                  </a:lnTo>
                  <a:lnTo>
                    <a:pt x="3712" y="9420"/>
                  </a:lnTo>
                  <a:lnTo>
                    <a:pt x="3712" y="9420"/>
                  </a:lnTo>
                  <a:lnTo>
                    <a:pt x="3724" y="9429"/>
                  </a:lnTo>
                  <a:lnTo>
                    <a:pt x="3737" y="9437"/>
                  </a:lnTo>
                  <a:lnTo>
                    <a:pt x="3749" y="9444"/>
                  </a:lnTo>
                  <a:lnTo>
                    <a:pt x="3761" y="9449"/>
                  </a:lnTo>
                  <a:lnTo>
                    <a:pt x="3774" y="9454"/>
                  </a:lnTo>
                  <a:lnTo>
                    <a:pt x="3788" y="9459"/>
                  </a:lnTo>
                  <a:lnTo>
                    <a:pt x="3801" y="9462"/>
                  </a:lnTo>
                  <a:lnTo>
                    <a:pt x="3815" y="9464"/>
                  </a:lnTo>
                  <a:lnTo>
                    <a:pt x="3843" y="9468"/>
                  </a:lnTo>
                  <a:lnTo>
                    <a:pt x="3871" y="9470"/>
                  </a:lnTo>
                  <a:lnTo>
                    <a:pt x="3928" y="9472"/>
                  </a:lnTo>
                  <a:lnTo>
                    <a:pt x="3928" y="9472"/>
                  </a:lnTo>
                  <a:lnTo>
                    <a:pt x="3972" y="9474"/>
                  </a:lnTo>
                  <a:lnTo>
                    <a:pt x="4018" y="9477"/>
                  </a:lnTo>
                  <a:lnTo>
                    <a:pt x="4067" y="9479"/>
                  </a:lnTo>
                  <a:lnTo>
                    <a:pt x="4092" y="9480"/>
                  </a:lnTo>
                  <a:lnTo>
                    <a:pt x="4117" y="9479"/>
                  </a:lnTo>
                  <a:lnTo>
                    <a:pt x="4142" y="9477"/>
                  </a:lnTo>
                  <a:lnTo>
                    <a:pt x="4166" y="9474"/>
                  </a:lnTo>
                  <a:lnTo>
                    <a:pt x="4188" y="9468"/>
                  </a:lnTo>
                  <a:lnTo>
                    <a:pt x="4211" y="9461"/>
                  </a:lnTo>
                  <a:lnTo>
                    <a:pt x="4220" y="9457"/>
                  </a:lnTo>
                  <a:lnTo>
                    <a:pt x="4231" y="9451"/>
                  </a:lnTo>
                  <a:lnTo>
                    <a:pt x="4241" y="9446"/>
                  </a:lnTo>
                  <a:lnTo>
                    <a:pt x="4250" y="9439"/>
                  </a:lnTo>
                  <a:lnTo>
                    <a:pt x="4258" y="9433"/>
                  </a:lnTo>
                  <a:lnTo>
                    <a:pt x="4267" y="9424"/>
                  </a:lnTo>
                  <a:lnTo>
                    <a:pt x="4274" y="9417"/>
                  </a:lnTo>
                  <a:lnTo>
                    <a:pt x="4282" y="9407"/>
                  </a:lnTo>
                  <a:lnTo>
                    <a:pt x="4282" y="9407"/>
                  </a:lnTo>
                  <a:lnTo>
                    <a:pt x="4287" y="9398"/>
                  </a:lnTo>
                  <a:lnTo>
                    <a:pt x="4293" y="9389"/>
                  </a:lnTo>
                  <a:lnTo>
                    <a:pt x="4297" y="9379"/>
                  </a:lnTo>
                  <a:lnTo>
                    <a:pt x="4301" y="9369"/>
                  </a:lnTo>
                  <a:lnTo>
                    <a:pt x="4304" y="9358"/>
                  </a:lnTo>
                  <a:lnTo>
                    <a:pt x="4307" y="9348"/>
                  </a:lnTo>
                  <a:lnTo>
                    <a:pt x="4309" y="9336"/>
                  </a:lnTo>
                  <a:lnTo>
                    <a:pt x="4311" y="9325"/>
                  </a:lnTo>
                  <a:lnTo>
                    <a:pt x="4311" y="9302"/>
                  </a:lnTo>
                  <a:lnTo>
                    <a:pt x="4311" y="9290"/>
                  </a:lnTo>
                  <a:lnTo>
                    <a:pt x="4310" y="9280"/>
                  </a:lnTo>
                  <a:lnTo>
                    <a:pt x="4308" y="9269"/>
                  </a:lnTo>
                  <a:lnTo>
                    <a:pt x="4306" y="9258"/>
                  </a:lnTo>
                  <a:lnTo>
                    <a:pt x="4302" y="9248"/>
                  </a:lnTo>
                  <a:lnTo>
                    <a:pt x="4298" y="9239"/>
                  </a:lnTo>
                  <a:lnTo>
                    <a:pt x="4298" y="9239"/>
                  </a:lnTo>
                  <a:lnTo>
                    <a:pt x="4294" y="9229"/>
                  </a:lnTo>
                  <a:lnTo>
                    <a:pt x="4289" y="9220"/>
                  </a:lnTo>
                  <a:lnTo>
                    <a:pt x="4283" y="9212"/>
                  </a:lnTo>
                  <a:lnTo>
                    <a:pt x="4276" y="9203"/>
                  </a:lnTo>
                  <a:lnTo>
                    <a:pt x="4264" y="9189"/>
                  </a:lnTo>
                  <a:lnTo>
                    <a:pt x="4247" y="9175"/>
                  </a:lnTo>
                  <a:lnTo>
                    <a:pt x="4231" y="9163"/>
                  </a:lnTo>
                  <a:lnTo>
                    <a:pt x="4213" y="9153"/>
                  </a:lnTo>
                  <a:lnTo>
                    <a:pt x="4195" y="9144"/>
                  </a:lnTo>
                  <a:lnTo>
                    <a:pt x="4176" y="9135"/>
                  </a:lnTo>
                  <a:lnTo>
                    <a:pt x="4176" y="9135"/>
                  </a:lnTo>
                  <a:lnTo>
                    <a:pt x="4147" y="9124"/>
                  </a:lnTo>
                  <a:lnTo>
                    <a:pt x="4118" y="9115"/>
                  </a:lnTo>
                  <a:lnTo>
                    <a:pt x="4059" y="9095"/>
                  </a:lnTo>
                  <a:lnTo>
                    <a:pt x="4030" y="9085"/>
                  </a:lnTo>
                  <a:lnTo>
                    <a:pt x="4002" y="9075"/>
                  </a:lnTo>
                  <a:lnTo>
                    <a:pt x="3974" y="9062"/>
                  </a:lnTo>
                  <a:lnTo>
                    <a:pt x="3960" y="9054"/>
                  </a:lnTo>
                  <a:lnTo>
                    <a:pt x="3946" y="9047"/>
                  </a:lnTo>
                  <a:lnTo>
                    <a:pt x="3946" y="9047"/>
                  </a:lnTo>
                  <a:lnTo>
                    <a:pt x="3931" y="9037"/>
                  </a:lnTo>
                  <a:lnTo>
                    <a:pt x="3916" y="9027"/>
                  </a:lnTo>
                  <a:lnTo>
                    <a:pt x="3902" y="9016"/>
                  </a:lnTo>
                  <a:lnTo>
                    <a:pt x="3888" y="9006"/>
                  </a:lnTo>
                  <a:lnTo>
                    <a:pt x="3861" y="8982"/>
                  </a:lnTo>
                  <a:lnTo>
                    <a:pt x="3836" y="8956"/>
                  </a:lnTo>
                  <a:lnTo>
                    <a:pt x="3812" y="8929"/>
                  </a:lnTo>
                  <a:lnTo>
                    <a:pt x="3791" y="8900"/>
                  </a:lnTo>
                  <a:lnTo>
                    <a:pt x="3770" y="8871"/>
                  </a:lnTo>
                  <a:lnTo>
                    <a:pt x="3752" y="8839"/>
                  </a:lnTo>
                  <a:lnTo>
                    <a:pt x="3752" y="8839"/>
                  </a:lnTo>
                  <a:lnTo>
                    <a:pt x="3739" y="8815"/>
                  </a:lnTo>
                  <a:lnTo>
                    <a:pt x="3728" y="8790"/>
                  </a:lnTo>
                  <a:lnTo>
                    <a:pt x="3717" y="8765"/>
                  </a:lnTo>
                  <a:lnTo>
                    <a:pt x="3708" y="8739"/>
                  </a:lnTo>
                  <a:lnTo>
                    <a:pt x="3689" y="8687"/>
                  </a:lnTo>
                  <a:lnTo>
                    <a:pt x="3679" y="8662"/>
                  </a:lnTo>
                  <a:lnTo>
                    <a:pt x="3669" y="8636"/>
                  </a:lnTo>
                  <a:lnTo>
                    <a:pt x="3669" y="8636"/>
                  </a:lnTo>
                  <a:lnTo>
                    <a:pt x="3652" y="8595"/>
                  </a:lnTo>
                  <a:lnTo>
                    <a:pt x="3635" y="8556"/>
                  </a:lnTo>
                  <a:lnTo>
                    <a:pt x="3623" y="8516"/>
                  </a:lnTo>
                  <a:lnTo>
                    <a:pt x="3617" y="8496"/>
                  </a:lnTo>
                  <a:lnTo>
                    <a:pt x="3612" y="8476"/>
                  </a:lnTo>
                  <a:lnTo>
                    <a:pt x="3607" y="8455"/>
                  </a:lnTo>
                  <a:lnTo>
                    <a:pt x="3604" y="8435"/>
                  </a:lnTo>
                  <a:lnTo>
                    <a:pt x="3602" y="8414"/>
                  </a:lnTo>
                  <a:lnTo>
                    <a:pt x="3601" y="8394"/>
                  </a:lnTo>
                  <a:lnTo>
                    <a:pt x="3600" y="8372"/>
                  </a:lnTo>
                  <a:lnTo>
                    <a:pt x="3601" y="8350"/>
                  </a:lnTo>
                  <a:lnTo>
                    <a:pt x="3603" y="8328"/>
                  </a:lnTo>
                  <a:lnTo>
                    <a:pt x="3606" y="8306"/>
                  </a:lnTo>
                  <a:lnTo>
                    <a:pt x="3606" y="8306"/>
                  </a:lnTo>
                  <a:lnTo>
                    <a:pt x="3614" y="8270"/>
                  </a:lnTo>
                  <a:lnTo>
                    <a:pt x="3624" y="8234"/>
                  </a:lnTo>
                  <a:lnTo>
                    <a:pt x="3634" y="8199"/>
                  </a:lnTo>
                  <a:lnTo>
                    <a:pt x="3646" y="8165"/>
                  </a:lnTo>
                  <a:lnTo>
                    <a:pt x="3660" y="8132"/>
                  </a:lnTo>
                  <a:lnTo>
                    <a:pt x="3676" y="8100"/>
                  </a:lnTo>
                  <a:lnTo>
                    <a:pt x="3693" y="8069"/>
                  </a:lnTo>
                  <a:lnTo>
                    <a:pt x="3711" y="8037"/>
                  </a:lnTo>
                  <a:lnTo>
                    <a:pt x="3730" y="8007"/>
                  </a:lnTo>
                  <a:lnTo>
                    <a:pt x="3750" y="7978"/>
                  </a:lnTo>
                  <a:lnTo>
                    <a:pt x="3771" y="7949"/>
                  </a:lnTo>
                  <a:lnTo>
                    <a:pt x="3793" y="7921"/>
                  </a:lnTo>
                  <a:lnTo>
                    <a:pt x="3816" y="7893"/>
                  </a:lnTo>
                  <a:lnTo>
                    <a:pt x="3839" y="7865"/>
                  </a:lnTo>
                  <a:lnTo>
                    <a:pt x="3889" y="7811"/>
                  </a:lnTo>
                  <a:lnTo>
                    <a:pt x="3939" y="7758"/>
                  </a:lnTo>
                  <a:lnTo>
                    <a:pt x="3991" y="7706"/>
                  </a:lnTo>
                  <a:lnTo>
                    <a:pt x="4095" y="7601"/>
                  </a:lnTo>
                  <a:lnTo>
                    <a:pt x="4146" y="7550"/>
                  </a:lnTo>
                  <a:lnTo>
                    <a:pt x="4195" y="7497"/>
                  </a:lnTo>
                  <a:lnTo>
                    <a:pt x="4218" y="7470"/>
                  </a:lnTo>
                  <a:lnTo>
                    <a:pt x="4242" y="7443"/>
                  </a:lnTo>
                  <a:lnTo>
                    <a:pt x="4264" y="7415"/>
                  </a:lnTo>
                  <a:lnTo>
                    <a:pt x="4285" y="7387"/>
                  </a:lnTo>
                  <a:lnTo>
                    <a:pt x="4285" y="7387"/>
                  </a:lnTo>
                  <a:lnTo>
                    <a:pt x="4307" y="7358"/>
                  </a:lnTo>
                  <a:lnTo>
                    <a:pt x="4327" y="7326"/>
                  </a:lnTo>
                  <a:lnTo>
                    <a:pt x="4345" y="7295"/>
                  </a:lnTo>
                  <a:lnTo>
                    <a:pt x="4364" y="7264"/>
                  </a:lnTo>
                  <a:lnTo>
                    <a:pt x="4380" y="7231"/>
                  </a:lnTo>
                  <a:lnTo>
                    <a:pt x="4396" y="7198"/>
                  </a:lnTo>
                  <a:lnTo>
                    <a:pt x="4410" y="7164"/>
                  </a:lnTo>
                  <a:lnTo>
                    <a:pt x="4424" y="7131"/>
                  </a:lnTo>
                  <a:lnTo>
                    <a:pt x="4436" y="7096"/>
                  </a:lnTo>
                  <a:lnTo>
                    <a:pt x="4448" y="7062"/>
                  </a:lnTo>
                  <a:lnTo>
                    <a:pt x="4459" y="7026"/>
                  </a:lnTo>
                  <a:lnTo>
                    <a:pt x="4468" y="6991"/>
                  </a:lnTo>
                  <a:lnTo>
                    <a:pt x="4477" y="6955"/>
                  </a:lnTo>
                  <a:lnTo>
                    <a:pt x="4484" y="6918"/>
                  </a:lnTo>
                  <a:lnTo>
                    <a:pt x="4492" y="6883"/>
                  </a:lnTo>
                  <a:lnTo>
                    <a:pt x="4497" y="6846"/>
                  </a:lnTo>
                  <a:lnTo>
                    <a:pt x="4504" y="6809"/>
                  </a:lnTo>
                  <a:lnTo>
                    <a:pt x="4508" y="6773"/>
                  </a:lnTo>
                  <a:lnTo>
                    <a:pt x="4512" y="6735"/>
                  </a:lnTo>
                  <a:lnTo>
                    <a:pt x="4516" y="6698"/>
                  </a:lnTo>
                  <a:lnTo>
                    <a:pt x="4521" y="6624"/>
                  </a:lnTo>
                  <a:lnTo>
                    <a:pt x="4523" y="6549"/>
                  </a:lnTo>
                  <a:lnTo>
                    <a:pt x="4524" y="6475"/>
                  </a:lnTo>
                  <a:lnTo>
                    <a:pt x="4523" y="6401"/>
                  </a:lnTo>
                  <a:lnTo>
                    <a:pt x="4520" y="6329"/>
                  </a:lnTo>
                  <a:lnTo>
                    <a:pt x="4516" y="6257"/>
                  </a:lnTo>
                  <a:lnTo>
                    <a:pt x="4516" y="6257"/>
                  </a:lnTo>
                  <a:lnTo>
                    <a:pt x="4513" y="6211"/>
                  </a:lnTo>
                  <a:lnTo>
                    <a:pt x="4509" y="6162"/>
                  </a:lnTo>
                  <a:lnTo>
                    <a:pt x="4507" y="6137"/>
                  </a:lnTo>
                  <a:lnTo>
                    <a:pt x="4503" y="6111"/>
                  </a:lnTo>
                  <a:lnTo>
                    <a:pt x="4499" y="6085"/>
                  </a:lnTo>
                  <a:lnTo>
                    <a:pt x="4494" y="6059"/>
                  </a:lnTo>
                  <a:lnTo>
                    <a:pt x="4488" y="6035"/>
                  </a:lnTo>
                  <a:lnTo>
                    <a:pt x="4481" y="6011"/>
                  </a:lnTo>
                  <a:lnTo>
                    <a:pt x="4473" y="5987"/>
                  </a:lnTo>
                  <a:lnTo>
                    <a:pt x="4462" y="5964"/>
                  </a:lnTo>
                  <a:lnTo>
                    <a:pt x="4450" y="5943"/>
                  </a:lnTo>
                  <a:lnTo>
                    <a:pt x="4437" y="5923"/>
                  </a:lnTo>
                  <a:lnTo>
                    <a:pt x="4429" y="5914"/>
                  </a:lnTo>
                  <a:lnTo>
                    <a:pt x="4422" y="5905"/>
                  </a:lnTo>
                  <a:lnTo>
                    <a:pt x="4413" y="5896"/>
                  </a:lnTo>
                  <a:lnTo>
                    <a:pt x="4405" y="5889"/>
                  </a:lnTo>
                  <a:lnTo>
                    <a:pt x="4405" y="5889"/>
                  </a:lnTo>
                  <a:lnTo>
                    <a:pt x="4403" y="5888"/>
                  </a:lnTo>
                  <a:lnTo>
                    <a:pt x="4399" y="5888"/>
                  </a:lnTo>
                  <a:lnTo>
                    <a:pt x="4397" y="5888"/>
                  </a:lnTo>
                  <a:lnTo>
                    <a:pt x="4395" y="5890"/>
                  </a:lnTo>
                  <a:lnTo>
                    <a:pt x="4394" y="5892"/>
                  </a:lnTo>
                  <a:lnTo>
                    <a:pt x="4393" y="5894"/>
                  </a:lnTo>
                  <a:lnTo>
                    <a:pt x="4394" y="5896"/>
                  </a:lnTo>
                  <a:lnTo>
                    <a:pt x="4395" y="5899"/>
                  </a:lnTo>
                  <a:lnTo>
                    <a:pt x="4395" y="5899"/>
                  </a:lnTo>
                  <a:lnTo>
                    <a:pt x="4406" y="5907"/>
                  </a:lnTo>
                  <a:lnTo>
                    <a:pt x="4414" y="5917"/>
                  </a:lnTo>
                  <a:lnTo>
                    <a:pt x="4423" y="5927"/>
                  </a:lnTo>
                  <a:lnTo>
                    <a:pt x="4431" y="5937"/>
                  </a:lnTo>
                  <a:lnTo>
                    <a:pt x="4437" y="5949"/>
                  </a:lnTo>
                  <a:lnTo>
                    <a:pt x="4443" y="5961"/>
                  </a:lnTo>
                  <a:lnTo>
                    <a:pt x="4455" y="5985"/>
                  </a:lnTo>
                  <a:lnTo>
                    <a:pt x="4464" y="6011"/>
                  </a:lnTo>
                  <a:lnTo>
                    <a:pt x="4471" y="6037"/>
                  </a:lnTo>
                  <a:lnTo>
                    <a:pt x="4478" y="6064"/>
                  </a:lnTo>
                  <a:lnTo>
                    <a:pt x="4483" y="6088"/>
                  </a:lnTo>
                  <a:lnTo>
                    <a:pt x="4483" y="6088"/>
                  </a:lnTo>
                  <a:lnTo>
                    <a:pt x="4488" y="6118"/>
                  </a:lnTo>
                  <a:lnTo>
                    <a:pt x="4493" y="6147"/>
                  </a:lnTo>
                  <a:lnTo>
                    <a:pt x="4496" y="6176"/>
                  </a:lnTo>
                  <a:lnTo>
                    <a:pt x="4499" y="6205"/>
                  </a:lnTo>
                  <a:lnTo>
                    <a:pt x="4504" y="6263"/>
                  </a:lnTo>
                  <a:lnTo>
                    <a:pt x="4506" y="6323"/>
                  </a:lnTo>
                  <a:lnTo>
                    <a:pt x="4506" y="6323"/>
                  </a:lnTo>
                  <a:lnTo>
                    <a:pt x="4508" y="6397"/>
                  </a:lnTo>
                  <a:lnTo>
                    <a:pt x="4508" y="6473"/>
                  </a:lnTo>
                  <a:lnTo>
                    <a:pt x="4508" y="6547"/>
                  </a:lnTo>
                  <a:lnTo>
                    <a:pt x="4505" y="6623"/>
                  </a:lnTo>
                  <a:lnTo>
                    <a:pt x="4499" y="6698"/>
                  </a:lnTo>
                  <a:lnTo>
                    <a:pt x="4496" y="6736"/>
                  </a:lnTo>
                  <a:lnTo>
                    <a:pt x="4492" y="6773"/>
                  </a:lnTo>
                  <a:lnTo>
                    <a:pt x="4488" y="6810"/>
                  </a:lnTo>
                  <a:lnTo>
                    <a:pt x="4482" y="6847"/>
                  </a:lnTo>
                  <a:lnTo>
                    <a:pt x="4476" y="6884"/>
                  </a:lnTo>
                  <a:lnTo>
                    <a:pt x="4469" y="6921"/>
                  </a:lnTo>
                  <a:lnTo>
                    <a:pt x="4469" y="6921"/>
                  </a:lnTo>
                  <a:lnTo>
                    <a:pt x="4461" y="6959"/>
                  </a:lnTo>
                  <a:lnTo>
                    <a:pt x="4451" y="6998"/>
                  </a:lnTo>
                  <a:lnTo>
                    <a:pt x="4441" y="7036"/>
                  </a:lnTo>
                  <a:lnTo>
                    <a:pt x="4429" y="7073"/>
                  </a:lnTo>
                  <a:lnTo>
                    <a:pt x="4417" y="7108"/>
                  </a:lnTo>
                  <a:lnTo>
                    <a:pt x="4403" y="7144"/>
                  </a:lnTo>
                  <a:lnTo>
                    <a:pt x="4389" y="7180"/>
                  </a:lnTo>
                  <a:lnTo>
                    <a:pt x="4372" y="7214"/>
                  </a:lnTo>
                  <a:lnTo>
                    <a:pt x="4355" y="7248"/>
                  </a:lnTo>
                  <a:lnTo>
                    <a:pt x="4337" y="7281"/>
                  </a:lnTo>
                  <a:lnTo>
                    <a:pt x="4317" y="7313"/>
                  </a:lnTo>
                  <a:lnTo>
                    <a:pt x="4297" y="7346"/>
                  </a:lnTo>
                  <a:lnTo>
                    <a:pt x="4274" y="7378"/>
                  </a:lnTo>
                  <a:lnTo>
                    <a:pt x="4252" y="7409"/>
                  </a:lnTo>
                  <a:lnTo>
                    <a:pt x="4227" y="7440"/>
                  </a:lnTo>
                  <a:lnTo>
                    <a:pt x="4202" y="7470"/>
                  </a:lnTo>
                  <a:lnTo>
                    <a:pt x="4202" y="7470"/>
                  </a:lnTo>
                  <a:lnTo>
                    <a:pt x="4157" y="7521"/>
                  </a:lnTo>
                  <a:lnTo>
                    <a:pt x="4109" y="7570"/>
                  </a:lnTo>
                  <a:lnTo>
                    <a:pt x="4062" y="7619"/>
                  </a:lnTo>
                  <a:lnTo>
                    <a:pt x="4014" y="7666"/>
                  </a:lnTo>
                  <a:lnTo>
                    <a:pt x="3966" y="7715"/>
                  </a:lnTo>
                  <a:lnTo>
                    <a:pt x="3919" y="7763"/>
                  </a:lnTo>
                  <a:lnTo>
                    <a:pt x="3871" y="7813"/>
                  </a:lnTo>
                  <a:lnTo>
                    <a:pt x="3827" y="7864"/>
                  </a:lnTo>
                  <a:lnTo>
                    <a:pt x="3827" y="7864"/>
                  </a:lnTo>
                  <a:lnTo>
                    <a:pt x="3806" y="7889"/>
                  </a:lnTo>
                  <a:lnTo>
                    <a:pt x="3784" y="7914"/>
                  </a:lnTo>
                  <a:lnTo>
                    <a:pt x="3764" y="7941"/>
                  </a:lnTo>
                  <a:lnTo>
                    <a:pt x="3744" y="7970"/>
                  </a:lnTo>
                  <a:lnTo>
                    <a:pt x="3725" y="7998"/>
                  </a:lnTo>
                  <a:lnTo>
                    <a:pt x="3705" y="8026"/>
                  </a:lnTo>
                  <a:lnTo>
                    <a:pt x="3688" y="8056"/>
                  </a:lnTo>
                  <a:lnTo>
                    <a:pt x="3671" y="8085"/>
                  </a:lnTo>
                  <a:lnTo>
                    <a:pt x="3656" y="8115"/>
                  </a:lnTo>
                  <a:lnTo>
                    <a:pt x="3642" y="8146"/>
                  </a:lnTo>
                  <a:lnTo>
                    <a:pt x="3629" y="8178"/>
                  </a:lnTo>
                  <a:lnTo>
                    <a:pt x="3617" y="8210"/>
                  </a:lnTo>
                  <a:lnTo>
                    <a:pt x="3607" y="8241"/>
                  </a:lnTo>
                  <a:lnTo>
                    <a:pt x="3600" y="8275"/>
                  </a:lnTo>
                  <a:lnTo>
                    <a:pt x="3593" y="8307"/>
                  </a:lnTo>
                  <a:lnTo>
                    <a:pt x="3589" y="8341"/>
                  </a:lnTo>
                  <a:lnTo>
                    <a:pt x="3589" y="8341"/>
                  </a:lnTo>
                  <a:lnTo>
                    <a:pt x="3587" y="8358"/>
                  </a:lnTo>
                  <a:lnTo>
                    <a:pt x="3587" y="8375"/>
                  </a:lnTo>
                  <a:lnTo>
                    <a:pt x="3587" y="8409"/>
                  </a:lnTo>
                  <a:lnTo>
                    <a:pt x="3590" y="8442"/>
                  </a:lnTo>
                  <a:lnTo>
                    <a:pt x="3596" y="8475"/>
                  </a:lnTo>
                  <a:lnTo>
                    <a:pt x="3603" y="8508"/>
                  </a:lnTo>
                  <a:lnTo>
                    <a:pt x="3613" y="8539"/>
                  </a:lnTo>
                  <a:lnTo>
                    <a:pt x="3625" y="8572"/>
                  </a:lnTo>
                  <a:lnTo>
                    <a:pt x="3638" y="8603"/>
                  </a:lnTo>
                  <a:lnTo>
                    <a:pt x="3638" y="8603"/>
                  </a:lnTo>
                  <a:lnTo>
                    <a:pt x="3648" y="8627"/>
                  </a:lnTo>
                  <a:lnTo>
                    <a:pt x="3658" y="8652"/>
                  </a:lnTo>
                  <a:lnTo>
                    <a:pt x="3676" y="8700"/>
                  </a:lnTo>
                  <a:lnTo>
                    <a:pt x="3696" y="8749"/>
                  </a:lnTo>
                  <a:lnTo>
                    <a:pt x="3705" y="8773"/>
                  </a:lnTo>
                  <a:lnTo>
                    <a:pt x="3716" y="8797"/>
                  </a:lnTo>
                  <a:lnTo>
                    <a:pt x="3716" y="8797"/>
                  </a:lnTo>
                  <a:lnTo>
                    <a:pt x="3729" y="8825"/>
                  </a:lnTo>
                  <a:lnTo>
                    <a:pt x="3744" y="8852"/>
                  </a:lnTo>
                  <a:lnTo>
                    <a:pt x="3760" y="8877"/>
                  </a:lnTo>
                  <a:lnTo>
                    <a:pt x="3777" y="8902"/>
                  </a:lnTo>
                  <a:lnTo>
                    <a:pt x="3795" y="8926"/>
                  </a:lnTo>
                  <a:lnTo>
                    <a:pt x="3813" y="8949"/>
                  </a:lnTo>
                  <a:lnTo>
                    <a:pt x="3834" y="8971"/>
                  </a:lnTo>
                  <a:lnTo>
                    <a:pt x="3855" y="8991"/>
                  </a:lnTo>
                  <a:lnTo>
                    <a:pt x="3877" y="9011"/>
                  </a:lnTo>
                  <a:lnTo>
                    <a:pt x="3899" y="9028"/>
                  </a:lnTo>
                  <a:lnTo>
                    <a:pt x="3924" y="9045"/>
                  </a:lnTo>
                  <a:lnTo>
                    <a:pt x="3949" y="9061"/>
                  </a:lnTo>
                  <a:lnTo>
                    <a:pt x="3975" y="9076"/>
                  </a:lnTo>
                  <a:lnTo>
                    <a:pt x="4003" y="9089"/>
                  </a:lnTo>
                  <a:lnTo>
                    <a:pt x="4031" y="9099"/>
                  </a:lnTo>
                  <a:lnTo>
                    <a:pt x="4060" y="9110"/>
                  </a:lnTo>
                  <a:lnTo>
                    <a:pt x="4060" y="9110"/>
                  </a:lnTo>
                  <a:lnTo>
                    <a:pt x="4111" y="9125"/>
                  </a:lnTo>
                  <a:lnTo>
                    <a:pt x="4135" y="9133"/>
                  </a:lnTo>
                  <a:lnTo>
                    <a:pt x="4161" y="9143"/>
                  </a:lnTo>
                  <a:lnTo>
                    <a:pt x="4186" y="9152"/>
                  </a:lnTo>
                  <a:lnTo>
                    <a:pt x="4210" y="9164"/>
                  </a:lnTo>
                  <a:lnTo>
                    <a:pt x="4220" y="9172"/>
                  </a:lnTo>
                  <a:lnTo>
                    <a:pt x="4231" y="9179"/>
                  </a:lnTo>
                  <a:lnTo>
                    <a:pt x="4242" y="9187"/>
                  </a:lnTo>
                  <a:lnTo>
                    <a:pt x="4252" y="9195"/>
                  </a:lnTo>
                  <a:lnTo>
                    <a:pt x="4252" y="9195"/>
                  </a:lnTo>
                  <a:lnTo>
                    <a:pt x="4262" y="9206"/>
                  </a:lnTo>
                  <a:lnTo>
                    <a:pt x="4271" y="9218"/>
                  </a:lnTo>
                  <a:lnTo>
                    <a:pt x="4280" y="9232"/>
                  </a:lnTo>
                  <a:lnTo>
                    <a:pt x="4286" y="9246"/>
                  </a:lnTo>
                  <a:lnTo>
                    <a:pt x="4292" y="9260"/>
                  </a:lnTo>
                  <a:lnTo>
                    <a:pt x="4295" y="9275"/>
                  </a:lnTo>
                  <a:lnTo>
                    <a:pt x="4297" y="9292"/>
                  </a:lnTo>
                  <a:lnTo>
                    <a:pt x="4298" y="9307"/>
                  </a:lnTo>
                  <a:lnTo>
                    <a:pt x="4298" y="9323"/>
                  </a:lnTo>
                  <a:lnTo>
                    <a:pt x="4296" y="9338"/>
                  </a:lnTo>
                  <a:lnTo>
                    <a:pt x="4293" y="9354"/>
                  </a:lnTo>
                  <a:lnTo>
                    <a:pt x="4288" y="9368"/>
                  </a:lnTo>
                  <a:lnTo>
                    <a:pt x="4282" y="9382"/>
                  </a:lnTo>
                  <a:lnTo>
                    <a:pt x="4274" y="9396"/>
                  </a:lnTo>
                  <a:lnTo>
                    <a:pt x="4265" y="9408"/>
                  </a:lnTo>
                  <a:lnTo>
                    <a:pt x="4254" y="9419"/>
                  </a:lnTo>
                  <a:lnTo>
                    <a:pt x="4254" y="9419"/>
                  </a:lnTo>
                  <a:lnTo>
                    <a:pt x="4243" y="9427"/>
                  </a:lnTo>
                  <a:lnTo>
                    <a:pt x="4231" y="9435"/>
                  </a:lnTo>
                  <a:lnTo>
                    <a:pt x="4219" y="9442"/>
                  </a:lnTo>
                  <a:lnTo>
                    <a:pt x="4206" y="9447"/>
                  </a:lnTo>
                  <a:lnTo>
                    <a:pt x="4194" y="9451"/>
                  </a:lnTo>
                  <a:lnTo>
                    <a:pt x="4180" y="9456"/>
                  </a:lnTo>
                  <a:lnTo>
                    <a:pt x="4166" y="9459"/>
                  </a:lnTo>
                  <a:lnTo>
                    <a:pt x="4152" y="9461"/>
                  </a:lnTo>
                  <a:lnTo>
                    <a:pt x="4123" y="9464"/>
                  </a:lnTo>
                  <a:lnTo>
                    <a:pt x="4094" y="9465"/>
                  </a:lnTo>
                  <a:lnTo>
                    <a:pt x="4066" y="9465"/>
                  </a:lnTo>
                  <a:lnTo>
                    <a:pt x="4041" y="9464"/>
                  </a:lnTo>
                  <a:lnTo>
                    <a:pt x="4041" y="9464"/>
                  </a:lnTo>
                  <a:lnTo>
                    <a:pt x="3983" y="9464"/>
                  </a:lnTo>
                  <a:lnTo>
                    <a:pt x="3924" y="9463"/>
                  </a:lnTo>
                  <a:lnTo>
                    <a:pt x="3895" y="9462"/>
                  </a:lnTo>
                  <a:lnTo>
                    <a:pt x="3866" y="9460"/>
                  </a:lnTo>
                  <a:lnTo>
                    <a:pt x="3838" y="9457"/>
                  </a:lnTo>
                  <a:lnTo>
                    <a:pt x="3810" y="9451"/>
                  </a:lnTo>
                  <a:lnTo>
                    <a:pt x="3810" y="9451"/>
                  </a:lnTo>
                  <a:lnTo>
                    <a:pt x="3790" y="9447"/>
                  </a:lnTo>
                  <a:lnTo>
                    <a:pt x="3771" y="9439"/>
                  </a:lnTo>
                  <a:lnTo>
                    <a:pt x="3753" y="9431"/>
                  </a:lnTo>
                  <a:lnTo>
                    <a:pt x="3735" y="9420"/>
                  </a:lnTo>
                  <a:lnTo>
                    <a:pt x="3718" y="9408"/>
                  </a:lnTo>
                  <a:lnTo>
                    <a:pt x="3701" y="9395"/>
                  </a:lnTo>
                  <a:lnTo>
                    <a:pt x="3686" y="9381"/>
                  </a:lnTo>
                  <a:lnTo>
                    <a:pt x="3670" y="9366"/>
                  </a:lnTo>
                  <a:lnTo>
                    <a:pt x="3656" y="9351"/>
                  </a:lnTo>
                  <a:lnTo>
                    <a:pt x="3641" y="9335"/>
                  </a:lnTo>
                  <a:lnTo>
                    <a:pt x="3614" y="9301"/>
                  </a:lnTo>
                  <a:lnTo>
                    <a:pt x="3563" y="9238"/>
                  </a:lnTo>
                  <a:lnTo>
                    <a:pt x="3563" y="9238"/>
                  </a:lnTo>
                  <a:lnTo>
                    <a:pt x="3513" y="9175"/>
                  </a:lnTo>
                  <a:lnTo>
                    <a:pt x="3461" y="9112"/>
                  </a:lnTo>
                  <a:lnTo>
                    <a:pt x="3410" y="9050"/>
                  </a:lnTo>
                  <a:lnTo>
                    <a:pt x="3361" y="8987"/>
                  </a:lnTo>
                  <a:lnTo>
                    <a:pt x="3361" y="8987"/>
                  </a:lnTo>
                  <a:lnTo>
                    <a:pt x="3311" y="8921"/>
                  </a:lnTo>
                  <a:lnTo>
                    <a:pt x="3264" y="8856"/>
                  </a:lnTo>
                  <a:lnTo>
                    <a:pt x="3241" y="8821"/>
                  </a:lnTo>
                  <a:lnTo>
                    <a:pt x="3218" y="8788"/>
                  </a:lnTo>
                  <a:lnTo>
                    <a:pt x="3197" y="8753"/>
                  </a:lnTo>
                  <a:lnTo>
                    <a:pt x="3175" y="8717"/>
                  </a:lnTo>
                  <a:lnTo>
                    <a:pt x="3155" y="8683"/>
                  </a:lnTo>
                  <a:lnTo>
                    <a:pt x="3136" y="8647"/>
                  </a:lnTo>
                  <a:lnTo>
                    <a:pt x="3117" y="8611"/>
                  </a:lnTo>
                  <a:lnTo>
                    <a:pt x="3099" y="8574"/>
                  </a:lnTo>
                  <a:lnTo>
                    <a:pt x="3082" y="8537"/>
                  </a:lnTo>
                  <a:lnTo>
                    <a:pt x="3066" y="8499"/>
                  </a:lnTo>
                  <a:lnTo>
                    <a:pt x="3050" y="8462"/>
                  </a:lnTo>
                  <a:lnTo>
                    <a:pt x="3036" y="8424"/>
                  </a:lnTo>
                  <a:lnTo>
                    <a:pt x="3036" y="8424"/>
                  </a:lnTo>
                  <a:lnTo>
                    <a:pt x="3022" y="8384"/>
                  </a:lnTo>
                  <a:lnTo>
                    <a:pt x="3012" y="8346"/>
                  </a:lnTo>
                  <a:lnTo>
                    <a:pt x="3007" y="8327"/>
                  </a:lnTo>
                  <a:lnTo>
                    <a:pt x="3003" y="8307"/>
                  </a:lnTo>
                  <a:lnTo>
                    <a:pt x="3000" y="8288"/>
                  </a:lnTo>
                  <a:lnTo>
                    <a:pt x="2998" y="8268"/>
                  </a:lnTo>
                  <a:lnTo>
                    <a:pt x="2997" y="8250"/>
                  </a:lnTo>
                  <a:lnTo>
                    <a:pt x="2995" y="8231"/>
                  </a:lnTo>
                  <a:lnTo>
                    <a:pt x="2995" y="8211"/>
                  </a:lnTo>
                  <a:lnTo>
                    <a:pt x="2998" y="8192"/>
                  </a:lnTo>
                  <a:lnTo>
                    <a:pt x="3000" y="8171"/>
                  </a:lnTo>
                  <a:lnTo>
                    <a:pt x="3003" y="8152"/>
                  </a:lnTo>
                  <a:lnTo>
                    <a:pt x="3007" y="8131"/>
                  </a:lnTo>
                  <a:lnTo>
                    <a:pt x="3013" y="8111"/>
                  </a:lnTo>
                  <a:lnTo>
                    <a:pt x="3013" y="8111"/>
                  </a:lnTo>
                  <a:lnTo>
                    <a:pt x="3019" y="8091"/>
                  </a:lnTo>
                  <a:lnTo>
                    <a:pt x="3026" y="8073"/>
                  </a:lnTo>
                  <a:lnTo>
                    <a:pt x="3042" y="8035"/>
                  </a:lnTo>
                  <a:lnTo>
                    <a:pt x="3059" y="7999"/>
                  </a:lnTo>
                  <a:lnTo>
                    <a:pt x="3078" y="7963"/>
                  </a:lnTo>
                  <a:lnTo>
                    <a:pt x="3098" y="7927"/>
                  </a:lnTo>
                  <a:lnTo>
                    <a:pt x="3118" y="7892"/>
                  </a:lnTo>
                  <a:lnTo>
                    <a:pt x="3160" y="7822"/>
                  </a:lnTo>
                  <a:lnTo>
                    <a:pt x="3160" y="7822"/>
                  </a:lnTo>
                  <a:lnTo>
                    <a:pt x="3180" y="7790"/>
                  </a:lnTo>
                  <a:lnTo>
                    <a:pt x="3200" y="7758"/>
                  </a:lnTo>
                  <a:lnTo>
                    <a:pt x="3242" y="7694"/>
                  </a:lnTo>
                  <a:lnTo>
                    <a:pt x="3262" y="7661"/>
                  </a:lnTo>
                  <a:lnTo>
                    <a:pt x="3281" y="7628"/>
                  </a:lnTo>
                  <a:lnTo>
                    <a:pt x="3298" y="7595"/>
                  </a:lnTo>
                  <a:lnTo>
                    <a:pt x="3313" y="7560"/>
                  </a:lnTo>
                  <a:lnTo>
                    <a:pt x="3313" y="7560"/>
                  </a:lnTo>
                  <a:lnTo>
                    <a:pt x="3319" y="7545"/>
                  </a:lnTo>
                  <a:lnTo>
                    <a:pt x="3323" y="7530"/>
                  </a:lnTo>
                  <a:lnTo>
                    <a:pt x="3326" y="7515"/>
                  </a:lnTo>
                  <a:lnTo>
                    <a:pt x="3327" y="7500"/>
                  </a:lnTo>
                  <a:lnTo>
                    <a:pt x="3327" y="7485"/>
                  </a:lnTo>
                  <a:lnTo>
                    <a:pt x="3327" y="7471"/>
                  </a:lnTo>
                  <a:lnTo>
                    <a:pt x="3325" y="7457"/>
                  </a:lnTo>
                  <a:lnTo>
                    <a:pt x="3323" y="7442"/>
                  </a:lnTo>
                  <a:lnTo>
                    <a:pt x="3320" y="7428"/>
                  </a:lnTo>
                  <a:lnTo>
                    <a:pt x="3317" y="7414"/>
                  </a:lnTo>
                  <a:lnTo>
                    <a:pt x="3307" y="7385"/>
                  </a:lnTo>
                  <a:lnTo>
                    <a:pt x="3285" y="7326"/>
                  </a:lnTo>
                  <a:lnTo>
                    <a:pt x="3285" y="7326"/>
                  </a:lnTo>
                  <a:lnTo>
                    <a:pt x="3271" y="7293"/>
                  </a:lnTo>
                  <a:lnTo>
                    <a:pt x="3256" y="7260"/>
                  </a:lnTo>
                  <a:lnTo>
                    <a:pt x="3240" y="7230"/>
                  </a:lnTo>
                  <a:lnTo>
                    <a:pt x="3222" y="7200"/>
                  </a:lnTo>
                  <a:lnTo>
                    <a:pt x="3202" y="7171"/>
                  </a:lnTo>
                  <a:lnTo>
                    <a:pt x="3182" y="7143"/>
                  </a:lnTo>
                  <a:lnTo>
                    <a:pt x="3160" y="7115"/>
                  </a:lnTo>
                  <a:lnTo>
                    <a:pt x="3138" y="7089"/>
                  </a:lnTo>
                  <a:lnTo>
                    <a:pt x="3114" y="7062"/>
                  </a:lnTo>
                  <a:lnTo>
                    <a:pt x="3090" y="7036"/>
                  </a:lnTo>
                  <a:lnTo>
                    <a:pt x="3042" y="6985"/>
                  </a:lnTo>
                  <a:lnTo>
                    <a:pt x="2992" y="6936"/>
                  </a:lnTo>
                  <a:lnTo>
                    <a:pt x="2943" y="6885"/>
                  </a:lnTo>
                  <a:lnTo>
                    <a:pt x="2943" y="6885"/>
                  </a:lnTo>
                  <a:lnTo>
                    <a:pt x="2916" y="6856"/>
                  </a:lnTo>
                  <a:lnTo>
                    <a:pt x="2890" y="6827"/>
                  </a:lnTo>
                  <a:lnTo>
                    <a:pt x="2865" y="6796"/>
                  </a:lnTo>
                  <a:lnTo>
                    <a:pt x="2841" y="6765"/>
                  </a:lnTo>
                  <a:lnTo>
                    <a:pt x="2819" y="6733"/>
                  </a:lnTo>
                  <a:lnTo>
                    <a:pt x="2797" y="6700"/>
                  </a:lnTo>
                  <a:lnTo>
                    <a:pt x="2777" y="6667"/>
                  </a:lnTo>
                  <a:lnTo>
                    <a:pt x="2757" y="6633"/>
                  </a:lnTo>
                  <a:lnTo>
                    <a:pt x="2757" y="6633"/>
                  </a:lnTo>
                  <a:lnTo>
                    <a:pt x="2741" y="6601"/>
                  </a:lnTo>
                  <a:lnTo>
                    <a:pt x="2725" y="6568"/>
                  </a:lnTo>
                  <a:lnTo>
                    <a:pt x="2709" y="6534"/>
                  </a:lnTo>
                  <a:lnTo>
                    <a:pt x="2695" y="6500"/>
                  </a:lnTo>
                  <a:lnTo>
                    <a:pt x="2682" y="6464"/>
                  </a:lnTo>
                  <a:lnTo>
                    <a:pt x="2671" y="6428"/>
                  </a:lnTo>
                  <a:lnTo>
                    <a:pt x="2664" y="6393"/>
                  </a:lnTo>
                  <a:lnTo>
                    <a:pt x="2660" y="6374"/>
                  </a:lnTo>
                  <a:lnTo>
                    <a:pt x="2657" y="6356"/>
                  </a:lnTo>
                  <a:lnTo>
                    <a:pt x="2657" y="6356"/>
                  </a:lnTo>
                  <a:lnTo>
                    <a:pt x="2655" y="6333"/>
                  </a:lnTo>
                  <a:lnTo>
                    <a:pt x="2654" y="6310"/>
                  </a:lnTo>
                  <a:lnTo>
                    <a:pt x="2653" y="6262"/>
                  </a:lnTo>
                  <a:lnTo>
                    <a:pt x="2653" y="6215"/>
                  </a:lnTo>
                  <a:lnTo>
                    <a:pt x="2652" y="6167"/>
                  </a:lnTo>
                  <a:lnTo>
                    <a:pt x="2651" y="6144"/>
                  </a:lnTo>
                  <a:lnTo>
                    <a:pt x="2647" y="6121"/>
                  </a:lnTo>
                  <a:lnTo>
                    <a:pt x="2644" y="6097"/>
                  </a:lnTo>
                  <a:lnTo>
                    <a:pt x="2639" y="6074"/>
                  </a:lnTo>
                  <a:lnTo>
                    <a:pt x="2632" y="6053"/>
                  </a:lnTo>
                  <a:lnTo>
                    <a:pt x="2623" y="6030"/>
                  </a:lnTo>
                  <a:lnTo>
                    <a:pt x="2612" y="6010"/>
                  </a:lnTo>
                  <a:lnTo>
                    <a:pt x="2599" y="5989"/>
                  </a:lnTo>
                  <a:lnTo>
                    <a:pt x="2599" y="5989"/>
                  </a:lnTo>
                  <a:lnTo>
                    <a:pt x="2590" y="5978"/>
                  </a:lnTo>
                  <a:lnTo>
                    <a:pt x="2582" y="5969"/>
                  </a:lnTo>
                  <a:lnTo>
                    <a:pt x="2573" y="5960"/>
                  </a:lnTo>
                  <a:lnTo>
                    <a:pt x="2563" y="5951"/>
                  </a:lnTo>
                  <a:lnTo>
                    <a:pt x="2554" y="5945"/>
                  </a:lnTo>
                  <a:lnTo>
                    <a:pt x="2543" y="5938"/>
                  </a:lnTo>
                  <a:lnTo>
                    <a:pt x="2532" y="5933"/>
                  </a:lnTo>
                  <a:lnTo>
                    <a:pt x="2521" y="5928"/>
                  </a:lnTo>
                  <a:lnTo>
                    <a:pt x="2511" y="5923"/>
                  </a:lnTo>
                  <a:lnTo>
                    <a:pt x="2499" y="5920"/>
                  </a:lnTo>
                  <a:lnTo>
                    <a:pt x="2488" y="5917"/>
                  </a:lnTo>
                  <a:lnTo>
                    <a:pt x="2476" y="5915"/>
                  </a:lnTo>
                  <a:lnTo>
                    <a:pt x="2451" y="5911"/>
                  </a:lnTo>
                  <a:lnTo>
                    <a:pt x="2427" y="5910"/>
                  </a:lnTo>
                  <a:lnTo>
                    <a:pt x="2402" y="5913"/>
                  </a:lnTo>
                  <a:lnTo>
                    <a:pt x="2377" y="5916"/>
                  </a:lnTo>
                  <a:lnTo>
                    <a:pt x="2352" y="5920"/>
                  </a:lnTo>
                  <a:lnTo>
                    <a:pt x="2328" y="5927"/>
                  </a:lnTo>
                  <a:lnTo>
                    <a:pt x="2303" y="5934"/>
                  </a:lnTo>
                  <a:lnTo>
                    <a:pt x="2280" y="5943"/>
                  </a:lnTo>
                  <a:lnTo>
                    <a:pt x="2257" y="5952"/>
                  </a:lnTo>
                  <a:lnTo>
                    <a:pt x="2236" y="5962"/>
                  </a:lnTo>
                  <a:lnTo>
                    <a:pt x="2236" y="5962"/>
                  </a:lnTo>
                  <a:lnTo>
                    <a:pt x="2209" y="5976"/>
                  </a:lnTo>
                  <a:lnTo>
                    <a:pt x="2183" y="5991"/>
                  </a:lnTo>
                  <a:lnTo>
                    <a:pt x="2131" y="6023"/>
                  </a:lnTo>
                  <a:lnTo>
                    <a:pt x="2080" y="6054"/>
                  </a:lnTo>
                  <a:lnTo>
                    <a:pt x="2054" y="6069"/>
                  </a:lnTo>
                  <a:lnTo>
                    <a:pt x="2027" y="6083"/>
                  </a:lnTo>
                  <a:lnTo>
                    <a:pt x="2027" y="6083"/>
                  </a:lnTo>
                  <a:lnTo>
                    <a:pt x="2004" y="6093"/>
                  </a:lnTo>
                  <a:lnTo>
                    <a:pt x="1981" y="6103"/>
                  </a:lnTo>
                  <a:lnTo>
                    <a:pt x="1957" y="6111"/>
                  </a:lnTo>
                  <a:lnTo>
                    <a:pt x="1933" y="6119"/>
                  </a:lnTo>
                  <a:lnTo>
                    <a:pt x="1908" y="6125"/>
                  </a:lnTo>
                  <a:lnTo>
                    <a:pt x="1884" y="6132"/>
                  </a:lnTo>
                  <a:lnTo>
                    <a:pt x="1859" y="6136"/>
                  </a:lnTo>
                  <a:lnTo>
                    <a:pt x="1834" y="6139"/>
                  </a:lnTo>
                  <a:lnTo>
                    <a:pt x="1834" y="6139"/>
                  </a:lnTo>
                  <a:lnTo>
                    <a:pt x="1817" y="6141"/>
                  </a:lnTo>
                  <a:lnTo>
                    <a:pt x="1799" y="6142"/>
                  </a:lnTo>
                  <a:lnTo>
                    <a:pt x="1762" y="6142"/>
                  </a:lnTo>
                  <a:lnTo>
                    <a:pt x="1725" y="6141"/>
                  </a:lnTo>
                  <a:lnTo>
                    <a:pt x="1690" y="6140"/>
                  </a:lnTo>
                  <a:lnTo>
                    <a:pt x="1690" y="6140"/>
                  </a:lnTo>
                  <a:lnTo>
                    <a:pt x="1602" y="6140"/>
                  </a:lnTo>
                  <a:lnTo>
                    <a:pt x="1515" y="6138"/>
                  </a:lnTo>
                  <a:lnTo>
                    <a:pt x="1515" y="6138"/>
                  </a:lnTo>
                  <a:lnTo>
                    <a:pt x="1435" y="6136"/>
                  </a:lnTo>
                  <a:lnTo>
                    <a:pt x="1356" y="6134"/>
                  </a:lnTo>
                  <a:lnTo>
                    <a:pt x="1276" y="6129"/>
                  </a:lnTo>
                  <a:lnTo>
                    <a:pt x="1197" y="6124"/>
                  </a:lnTo>
                  <a:lnTo>
                    <a:pt x="1197" y="6124"/>
                  </a:lnTo>
                  <a:lnTo>
                    <a:pt x="1113" y="6117"/>
                  </a:lnTo>
                  <a:lnTo>
                    <a:pt x="1028" y="6109"/>
                  </a:lnTo>
                  <a:lnTo>
                    <a:pt x="860" y="6091"/>
                  </a:lnTo>
                  <a:lnTo>
                    <a:pt x="860" y="6091"/>
                  </a:lnTo>
                  <a:lnTo>
                    <a:pt x="817" y="6085"/>
                  </a:lnTo>
                  <a:lnTo>
                    <a:pt x="774" y="6080"/>
                  </a:lnTo>
                  <a:lnTo>
                    <a:pt x="731" y="6072"/>
                  </a:lnTo>
                  <a:lnTo>
                    <a:pt x="688" y="6064"/>
                  </a:lnTo>
                  <a:lnTo>
                    <a:pt x="646" y="6053"/>
                  </a:lnTo>
                  <a:lnTo>
                    <a:pt x="605" y="6040"/>
                  </a:lnTo>
                  <a:lnTo>
                    <a:pt x="564" y="6026"/>
                  </a:lnTo>
                  <a:lnTo>
                    <a:pt x="543" y="6017"/>
                  </a:lnTo>
                  <a:lnTo>
                    <a:pt x="523" y="6009"/>
                  </a:lnTo>
                  <a:lnTo>
                    <a:pt x="523" y="6009"/>
                  </a:lnTo>
                  <a:lnTo>
                    <a:pt x="487" y="5994"/>
                  </a:lnTo>
                  <a:lnTo>
                    <a:pt x="451" y="5978"/>
                  </a:lnTo>
                  <a:lnTo>
                    <a:pt x="377" y="5950"/>
                  </a:lnTo>
                  <a:lnTo>
                    <a:pt x="341" y="5934"/>
                  </a:lnTo>
                  <a:lnTo>
                    <a:pt x="305" y="5918"/>
                  </a:lnTo>
                  <a:lnTo>
                    <a:pt x="288" y="5908"/>
                  </a:lnTo>
                  <a:lnTo>
                    <a:pt x="271" y="5899"/>
                  </a:lnTo>
                  <a:lnTo>
                    <a:pt x="255" y="5889"/>
                  </a:lnTo>
                  <a:lnTo>
                    <a:pt x="238" y="5877"/>
                  </a:lnTo>
                  <a:lnTo>
                    <a:pt x="238" y="5877"/>
                  </a:lnTo>
                  <a:lnTo>
                    <a:pt x="221" y="5864"/>
                  </a:lnTo>
                  <a:lnTo>
                    <a:pt x="204" y="5851"/>
                  </a:lnTo>
                  <a:lnTo>
                    <a:pt x="172" y="5823"/>
                  </a:lnTo>
                  <a:lnTo>
                    <a:pt x="108" y="5766"/>
                  </a:lnTo>
                  <a:lnTo>
                    <a:pt x="108" y="5766"/>
                  </a:lnTo>
                  <a:lnTo>
                    <a:pt x="85" y="5744"/>
                  </a:lnTo>
                  <a:lnTo>
                    <a:pt x="62" y="5725"/>
                  </a:lnTo>
                  <a:lnTo>
                    <a:pt x="62" y="5725"/>
                  </a:lnTo>
                  <a:lnTo>
                    <a:pt x="51" y="5717"/>
                  </a:lnTo>
                  <a:lnTo>
                    <a:pt x="49" y="5716"/>
                  </a:lnTo>
                  <a:lnTo>
                    <a:pt x="47" y="5716"/>
                  </a:lnTo>
                  <a:lnTo>
                    <a:pt x="43" y="5716"/>
                  </a:lnTo>
                  <a:lnTo>
                    <a:pt x="40" y="5715"/>
                  </a:lnTo>
                  <a:lnTo>
                    <a:pt x="36" y="5713"/>
                  </a:lnTo>
                  <a:lnTo>
                    <a:pt x="36" y="5713"/>
                  </a:lnTo>
                  <a:lnTo>
                    <a:pt x="29" y="5710"/>
                  </a:lnTo>
                  <a:lnTo>
                    <a:pt x="24" y="5705"/>
                  </a:lnTo>
                  <a:lnTo>
                    <a:pt x="21" y="5701"/>
                  </a:lnTo>
                  <a:lnTo>
                    <a:pt x="19" y="5697"/>
                  </a:lnTo>
                  <a:lnTo>
                    <a:pt x="18" y="5693"/>
                  </a:lnTo>
                  <a:lnTo>
                    <a:pt x="18" y="5689"/>
                  </a:lnTo>
                  <a:lnTo>
                    <a:pt x="18" y="5686"/>
                  </a:lnTo>
                  <a:lnTo>
                    <a:pt x="20" y="5683"/>
                  </a:lnTo>
                  <a:lnTo>
                    <a:pt x="23" y="5679"/>
                  </a:lnTo>
                  <a:lnTo>
                    <a:pt x="26" y="5676"/>
                  </a:lnTo>
                  <a:lnTo>
                    <a:pt x="35" y="5671"/>
                  </a:lnTo>
                  <a:lnTo>
                    <a:pt x="46" y="5667"/>
                  </a:lnTo>
                  <a:lnTo>
                    <a:pt x="57" y="5663"/>
                  </a:lnTo>
                  <a:lnTo>
                    <a:pt x="57" y="5663"/>
                  </a:lnTo>
                  <a:lnTo>
                    <a:pt x="80" y="5660"/>
                  </a:lnTo>
                  <a:lnTo>
                    <a:pt x="103" y="5658"/>
                  </a:lnTo>
                  <a:lnTo>
                    <a:pt x="147" y="5657"/>
                  </a:lnTo>
                  <a:lnTo>
                    <a:pt x="147" y="5657"/>
                  </a:lnTo>
                  <a:lnTo>
                    <a:pt x="229" y="5657"/>
                  </a:lnTo>
                  <a:lnTo>
                    <a:pt x="311" y="5658"/>
                  </a:lnTo>
                  <a:lnTo>
                    <a:pt x="473" y="5662"/>
                  </a:lnTo>
                  <a:lnTo>
                    <a:pt x="473" y="5662"/>
                  </a:lnTo>
                  <a:lnTo>
                    <a:pt x="516" y="5662"/>
                  </a:lnTo>
                  <a:lnTo>
                    <a:pt x="560" y="5661"/>
                  </a:lnTo>
                  <a:lnTo>
                    <a:pt x="604" y="5660"/>
                  </a:lnTo>
                  <a:lnTo>
                    <a:pt x="647" y="5657"/>
                  </a:lnTo>
                  <a:lnTo>
                    <a:pt x="690" y="5654"/>
                  </a:lnTo>
                  <a:lnTo>
                    <a:pt x="732" y="5649"/>
                  </a:lnTo>
                  <a:lnTo>
                    <a:pt x="775" y="5644"/>
                  </a:lnTo>
                  <a:lnTo>
                    <a:pt x="818" y="5638"/>
                  </a:lnTo>
                  <a:lnTo>
                    <a:pt x="904" y="5625"/>
                  </a:lnTo>
                  <a:lnTo>
                    <a:pt x="989" y="5610"/>
                  </a:lnTo>
                  <a:lnTo>
                    <a:pt x="1075" y="5594"/>
                  </a:lnTo>
                  <a:lnTo>
                    <a:pt x="1159" y="5577"/>
                  </a:lnTo>
                  <a:lnTo>
                    <a:pt x="1159" y="5577"/>
                  </a:lnTo>
                  <a:lnTo>
                    <a:pt x="1330" y="5541"/>
                  </a:lnTo>
                  <a:lnTo>
                    <a:pt x="1501" y="5506"/>
                  </a:lnTo>
                  <a:lnTo>
                    <a:pt x="1587" y="5487"/>
                  </a:lnTo>
                  <a:lnTo>
                    <a:pt x="1672" y="5471"/>
                  </a:lnTo>
                  <a:lnTo>
                    <a:pt x="1759" y="5456"/>
                  </a:lnTo>
                  <a:lnTo>
                    <a:pt x="1845" y="5442"/>
                  </a:lnTo>
                  <a:lnTo>
                    <a:pt x="1845" y="5442"/>
                  </a:lnTo>
                  <a:lnTo>
                    <a:pt x="1888" y="5436"/>
                  </a:lnTo>
                  <a:lnTo>
                    <a:pt x="1930" y="5430"/>
                  </a:lnTo>
                  <a:lnTo>
                    <a:pt x="2015" y="5422"/>
                  </a:lnTo>
                  <a:lnTo>
                    <a:pt x="2186" y="5406"/>
                  </a:lnTo>
                  <a:lnTo>
                    <a:pt x="2186" y="5406"/>
                  </a:lnTo>
                  <a:lnTo>
                    <a:pt x="2221" y="5403"/>
                  </a:lnTo>
                  <a:lnTo>
                    <a:pt x="2255" y="5399"/>
                  </a:lnTo>
                  <a:lnTo>
                    <a:pt x="2290" y="5393"/>
                  </a:lnTo>
                  <a:lnTo>
                    <a:pt x="2324" y="5387"/>
                  </a:lnTo>
                  <a:lnTo>
                    <a:pt x="2358" y="5379"/>
                  </a:lnTo>
                  <a:lnTo>
                    <a:pt x="2391" y="5370"/>
                  </a:lnTo>
                  <a:lnTo>
                    <a:pt x="2424" y="5359"/>
                  </a:lnTo>
                  <a:lnTo>
                    <a:pt x="2457" y="5346"/>
                  </a:lnTo>
                  <a:lnTo>
                    <a:pt x="2457" y="5346"/>
                  </a:lnTo>
                  <a:lnTo>
                    <a:pt x="2487" y="5333"/>
                  </a:lnTo>
                  <a:lnTo>
                    <a:pt x="2515" y="5318"/>
                  </a:lnTo>
                  <a:lnTo>
                    <a:pt x="2543" y="5301"/>
                  </a:lnTo>
                  <a:lnTo>
                    <a:pt x="2569" y="5282"/>
                  </a:lnTo>
                  <a:lnTo>
                    <a:pt x="2595" y="5262"/>
                  </a:lnTo>
                  <a:lnTo>
                    <a:pt x="2618" y="5240"/>
                  </a:lnTo>
                  <a:lnTo>
                    <a:pt x="2641" y="5216"/>
                  </a:lnTo>
                  <a:lnTo>
                    <a:pt x="2661" y="5192"/>
                  </a:lnTo>
                  <a:lnTo>
                    <a:pt x="2661" y="5192"/>
                  </a:lnTo>
                  <a:lnTo>
                    <a:pt x="2682" y="5163"/>
                  </a:lnTo>
                  <a:lnTo>
                    <a:pt x="2701" y="5132"/>
                  </a:lnTo>
                  <a:lnTo>
                    <a:pt x="2719" y="5102"/>
                  </a:lnTo>
                  <a:lnTo>
                    <a:pt x="2735" y="5071"/>
                  </a:lnTo>
                  <a:lnTo>
                    <a:pt x="2768" y="5008"/>
                  </a:lnTo>
                  <a:lnTo>
                    <a:pt x="2784" y="4977"/>
                  </a:lnTo>
                  <a:lnTo>
                    <a:pt x="2803" y="4947"/>
                  </a:lnTo>
                  <a:lnTo>
                    <a:pt x="2803" y="4947"/>
                  </a:lnTo>
                  <a:lnTo>
                    <a:pt x="2818" y="4923"/>
                  </a:lnTo>
                  <a:lnTo>
                    <a:pt x="2834" y="4900"/>
                  </a:lnTo>
                  <a:lnTo>
                    <a:pt x="2852" y="4879"/>
                  </a:lnTo>
                  <a:lnTo>
                    <a:pt x="2873" y="4858"/>
                  </a:lnTo>
                  <a:lnTo>
                    <a:pt x="2892" y="4838"/>
                  </a:lnTo>
                  <a:lnTo>
                    <a:pt x="2914" y="4818"/>
                  </a:lnTo>
                  <a:lnTo>
                    <a:pt x="2934" y="4800"/>
                  </a:lnTo>
                  <a:lnTo>
                    <a:pt x="2956" y="4783"/>
                  </a:lnTo>
                  <a:lnTo>
                    <a:pt x="2956" y="4783"/>
                  </a:lnTo>
                  <a:lnTo>
                    <a:pt x="3014" y="4736"/>
                  </a:lnTo>
                  <a:lnTo>
                    <a:pt x="3042" y="4713"/>
                  </a:lnTo>
                  <a:lnTo>
                    <a:pt x="3056" y="4701"/>
                  </a:lnTo>
                  <a:lnTo>
                    <a:pt x="3069" y="4688"/>
                  </a:lnTo>
                  <a:lnTo>
                    <a:pt x="3069" y="4688"/>
                  </a:lnTo>
                  <a:lnTo>
                    <a:pt x="3101" y="4654"/>
                  </a:lnTo>
                  <a:lnTo>
                    <a:pt x="3133" y="4620"/>
                  </a:lnTo>
                  <a:lnTo>
                    <a:pt x="3196" y="4552"/>
                  </a:lnTo>
                  <a:lnTo>
                    <a:pt x="3196" y="4552"/>
                  </a:lnTo>
                  <a:lnTo>
                    <a:pt x="3252" y="4490"/>
                  </a:lnTo>
                  <a:lnTo>
                    <a:pt x="3308" y="4430"/>
                  </a:lnTo>
                  <a:lnTo>
                    <a:pt x="3336" y="4401"/>
                  </a:lnTo>
                  <a:lnTo>
                    <a:pt x="3365" y="4370"/>
                  </a:lnTo>
                  <a:lnTo>
                    <a:pt x="3394" y="4342"/>
                  </a:lnTo>
                  <a:lnTo>
                    <a:pt x="3424" y="4313"/>
                  </a:lnTo>
                  <a:lnTo>
                    <a:pt x="3424" y="4313"/>
                  </a:lnTo>
                  <a:lnTo>
                    <a:pt x="3490" y="4255"/>
                  </a:lnTo>
                  <a:lnTo>
                    <a:pt x="3555" y="4197"/>
                  </a:lnTo>
                  <a:lnTo>
                    <a:pt x="3687" y="4082"/>
                  </a:lnTo>
                  <a:lnTo>
                    <a:pt x="3687" y="4082"/>
                  </a:lnTo>
                  <a:lnTo>
                    <a:pt x="3746" y="4032"/>
                  </a:lnTo>
                  <a:lnTo>
                    <a:pt x="3775" y="4006"/>
                  </a:lnTo>
                  <a:lnTo>
                    <a:pt x="3805" y="3978"/>
                  </a:lnTo>
                  <a:lnTo>
                    <a:pt x="3805" y="3978"/>
                  </a:lnTo>
                  <a:lnTo>
                    <a:pt x="3829" y="3951"/>
                  </a:lnTo>
                  <a:lnTo>
                    <a:pt x="3855" y="3923"/>
                  </a:lnTo>
                  <a:lnTo>
                    <a:pt x="3881" y="3897"/>
                  </a:lnTo>
                  <a:lnTo>
                    <a:pt x="3895" y="3884"/>
                  </a:lnTo>
                  <a:lnTo>
                    <a:pt x="3909" y="3871"/>
                  </a:lnTo>
                  <a:lnTo>
                    <a:pt x="3909" y="3871"/>
                  </a:lnTo>
                  <a:lnTo>
                    <a:pt x="3949" y="3841"/>
                  </a:lnTo>
                  <a:lnTo>
                    <a:pt x="3990" y="3810"/>
                  </a:lnTo>
                  <a:lnTo>
                    <a:pt x="4009" y="3795"/>
                  </a:lnTo>
                  <a:lnTo>
                    <a:pt x="4029" y="3779"/>
                  </a:lnTo>
                  <a:lnTo>
                    <a:pt x="4048" y="3763"/>
                  </a:lnTo>
                  <a:lnTo>
                    <a:pt x="4067" y="3746"/>
                  </a:lnTo>
                  <a:lnTo>
                    <a:pt x="4067" y="3746"/>
                  </a:lnTo>
                  <a:lnTo>
                    <a:pt x="4095" y="3716"/>
                  </a:lnTo>
                  <a:lnTo>
                    <a:pt x="4123" y="3686"/>
                  </a:lnTo>
                  <a:lnTo>
                    <a:pt x="4178" y="3627"/>
                  </a:lnTo>
                  <a:lnTo>
                    <a:pt x="4233" y="3566"/>
                  </a:lnTo>
                  <a:lnTo>
                    <a:pt x="4261" y="3537"/>
                  </a:lnTo>
                  <a:lnTo>
                    <a:pt x="4290" y="3508"/>
                  </a:lnTo>
                  <a:lnTo>
                    <a:pt x="4290" y="3508"/>
                  </a:lnTo>
                  <a:lnTo>
                    <a:pt x="4350" y="3450"/>
                  </a:lnTo>
                  <a:lnTo>
                    <a:pt x="4409" y="3393"/>
                  </a:lnTo>
                  <a:lnTo>
                    <a:pt x="4438" y="3362"/>
                  </a:lnTo>
                  <a:lnTo>
                    <a:pt x="4466" y="3332"/>
                  </a:lnTo>
                  <a:lnTo>
                    <a:pt x="4493" y="3300"/>
                  </a:lnTo>
                  <a:lnTo>
                    <a:pt x="4518" y="3267"/>
                  </a:lnTo>
                  <a:lnTo>
                    <a:pt x="4518" y="3267"/>
                  </a:lnTo>
                  <a:lnTo>
                    <a:pt x="4543" y="3234"/>
                  </a:lnTo>
                  <a:lnTo>
                    <a:pt x="4565" y="3199"/>
                  </a:lnTo>
                  <a:lnTo>
                    <a:pt x="4610" y="3130"/>
                  </a:lnTo>
                  <a:lnTo>
                    <a:pt x="4633" y="3096"/>
                  </a:lnTo>
                  <a:lnTo>
                    <a:pt x="4657" y="3061"/>
                  </a:lnTo>
                  <a:lnTo>
                    <a:pt x="4680" y="3028"/>
                  </a:lnTo>
                  <a:lnTo>
                    <a:pt x="4705" y="2996"/>
                  </a:lnTo>
                  <a:lnTo>
                    <a:pt x="4705" y="2996"/>
                  </a:lnTo>
                  <a:lnTo>
                    <a:pt x="4732" y="2963"/>
                  </a:lnTo>
                  <a:lnTo>
                    <a:pt x="4759" y="2932"/>
                  </a:lnTo>
                  <a:lnTo>
                    <a:pt x="4787" y="2901"/>
                  </a:lnTo>
                  <a:lnTo>
                    <a:pt x="4815" y="2870"/>
                  </a:lnTo>
                  <a:lnTo>
                    <a:pt x="4873" y="2810"/>
                  </a:lnTo>
                  <a:lnTo>
                    <a:pt x="4933" y="2753"/>
                  </a:lnTo>
                  <a:lnTo>
                    <a:pt x="4933" y="2753"/>
                  </a:lnTo>
                  <a:lnTo>
                    <a:pt x="4986" y="2703"/>
                  </a:lnTo>
                  <a:lnTo>
                    <a:pt x="5040" y="2653"/>
                  </a:lnTo>
                  <a:lnTo>
                    <a:pt x="5094" y="2605"/>
                  </a:lnTo>
                  <a:lnTo>
                    <a:pt x="5148" y="2555"/>
                  </a:lnTo>
                  <a:lnTo>
                    <a:pt x="5201" y="2506"/>
                  </a:lnTo>
                  <a:lnTo>
                    <a:pt x="5227" y="2480"/>
                  </a:lnTo>
                  <a:lnTo>
                    <a:pt x="5251" y="2454"/>
                  </a:lnTo>
                  <a:lnTo>
                    <a:pt x="5276" y="2427"/>
                  </a:lnTo>
                  <a:lnTo>
                    <a:pt x="5300" y="2400"/>
                  </a:lnTo>
                  <a:lnTo>
                    <a:pt x="5324" y="2372"/>
                  </a:lnTo>
                  <a:lnTo>
                    <a:pt x="5346" y="2344"/>
                  </a:lnTo>
                  <a:lnTo>
                    <a:pt x="5346" y="2344"/>
                  </a:lnTo>
                  <a:lnTo>
                    <a:pt x="5370" y="2311"/>
                  </a:lnTo>
                  <a:lnTo>
                    <a:pt x="5393" y="2278"/>
                  </a:lnTo>
                  <a:lnTo>
                    <a:pt x="5414" y="2244"/>
                  </a:lnTo>
                  <a:lnTo>
                    <a:pt x="5435" y="2209"/>
                  </a:lnTo>
                  <a:lnTo>
                    <a:pt x="5454" y="2174"/>
                  </a:lnTo>
                  <a:lnTo>
                    <a:pt x="5472" y="2138"/>
                  </a:lnTo>
                  <a:lnTo>
                    <a:pt x="5490" y="2102"/>
                  </a:lnTo>
                  <a:lnTo>
                    <a:pt x="5506" y="2065"/>
                  </a:lnTo>
                  <a:lnTo>
                    <a:pt x="5522" y="2027"/>
                  </a:lnTo>
                  <a:lnTo>
                    <a:pt x="5537" y="1990"/>
                  </a:lnTo>
                  <a:lnTo>
                    <a:pt x="5566" y="1915"/>
                  </a:lnTo>
                  <a:lnTo>
                    <a:pt x="5594" y="1840"/>
                  </a:lnTo>
                  <a:lnTo>
                    <a:pt x="5622" y="1764"/>
                  </a:lnTo>
                  <a:lnTo>
                    <a:pt x="5622" y="1764"/>
                  </a:lnTo>
                  <a:lnTo>
                    <a:pt x="5634" y="1735"/>
                  </a:lnTo>
                  <a:lnTo>
                    <a:pt x="5647" y="1707"/>
                  </a:lnTo>
                  <a:lnTo>
                    <a:pt x="5661" y="1679"/>
                  </a:lnTo>
                  <a:lnTo>
                    <a:pt x="5676" y="1652"/>
                  </a:lnTo>
                  <a:lnTo>
                    <a:pt x="5705" y="1597"/>
                  </a:lnTo>
                  <a:lnTo>
                    <a:pt x="5720" y="1569"/>
                  </a:lnTo>
                  <a:lnTo>
                    <a:pt x="5733" y="1540"/>
                  </a:lnTo>
                  <a:lnTo>
                    <a:pt x="5733" y="1540"/>
                  </a:lnTo>
                  <a:lnTo>
                    <a:pt x="5748" y="1501"/>
                  </a:lnTo>
                  <a:lnTo>
                    <a:pt x="5763" y="1462"/>
                  </a:lnTo>
                  <a:lnTo>
                    <a:pt x="5778" y="1422"/>
                  </a:lnTo>
                  <a:lnTo>
                    <a:pt x="5791" y="1382"/>
                  </a:lnTo>
                  <a:lnTo>
                    <a:pt x="5802" y="1341"/>
                  </a:lnTo>
                  <a:lnTo>
                    <a:pt x="5813" y="1300"/>
                  </a:lnTo>
                  <a:lnTo>
                    <a:pt x="5821" y="1259"/>
                  </a:lnTo>
                  <a:lnTo>
                    <a:pt x="5828" y="1217"/>
                  </a:lnTo>
                  <a:lnTo>
                    <a:pt x="5828" y="1217"/>
                  </a:lnTo>
                  <a:lnTo>
                    <a:pt x="5832" y="1174"/>
                  </a:lnTo>
                  <a:lnTo>
                    <a:pt x="5837" y="1130"/>
                  </a:lnTo>
                  <a:lnTo>
                    <a:pt x="5843" y="1043"/>
                  </a:lnTo>
                  <a:lnTo>
                    <a:pt x="5847" y="999"/>
                  </a:lnTo>
                  <a:lnTo>
                    <a:pt x="5854" y="956"/>
                  </a:lnTo>
                  <a:lnTo>
                    <a:pt x="5858" y="935"/>
                  </a:lnTo>
                  <a:lnTo>
                    <a:pt x="5862" y="914"/>
                  </a:lnTo>
                  <a:lnTo>
                    <a:pt x="5868" y="892"/>
                  </a:lnTo>
                  <a:lnTo>
                    <a:pt x="5874" y="872"/>
                  </a:lnTo>
                  <a:lnTo>
                    <a:pt x="5874" y="872"/>
                  </a:lnTo>
                  <a:lnTo>
                    <a:pt x="5888" y="835"/>
                  </a:lnTo>
                  <a:lnTo>
                    <a:pt x="5903" y="800"/>
                  </a:lnTo>
                  <a:lnTo>
                    <a:pt x="5921" y="766"/>
                  </a:lnTo>
                  <a:lnTo>
                    <a:pt x="5940" y="732"/>
                  </a:lnTo>
                  <a:lnTo>
                    <a:pt x="5960" y="699"/>
                  </a:lnTo>
                  <a:lnTo>
                    <a:pt x="5982" y="668"/>
                  </a:lnTo>
                  <a:lnTo>
                    <a:pt x="6005" y="636"/>
                  </a:lnTo>
                  <a:lnTo>
                    <a:pt x="6028" y="606"/>
                  </a:lnTo>
                  <a:lnTo>
                    <a:pt x="6028" y="606"/>
                  </a:lnTo>
                  <a:lnTo>
                    <a:pt x="6052" y="578"/>
                  </a:lnTo>
                  <a:lnTo>
                    <a:pt x="6078" y="550"/>
                  </a:lnTo>
                  <a:lnTo>
                    <a:pt x="6103" y="523"/>
                  </a:lnTo>
                  <a:lnTo>
                    <a:pt x="6130" y="496"/>
                  </a:lnTo>
                  <a:lnTo>
                    <a:pt x="6156" y="470"/>
                  </a:lnTo>
                  <a:lnTo>
                    <a:pt x="6183" y="445"/>
                  </a:lnTo>
                  <a:lnTo>
                    <a:pt x="6211" y="421"/>
                  </a:lnTo>
                  <a:lnTo>
                    <a:pt x="6241" y="396"/>
                  </a:lnTo>
                  <a:lnTo>
                    <a:pt x="6241" y="396"/>
                  </a:lnTo>
                  <a:lnTo>
                    <a:pt x="6300" y="348"/>
                  </a:lnTo>
                  <a:lnTo>
                    <a:pt x="6330" y="325"/>
                  </a:lnTo>
                  <a:lnTo>
                    <a:pt x="6361" y="301"/>
                  </a:lnTo>
                  <a:lnTo>
                    <a:pt x="6392" y="279"/>
                  </a:lnTo>
                  <a:lnTo>
                    <a:pt x="6425" y="258"/>
                  </a:lnTo>
                  <a:lnTo>
                    <a:pt x="6458" y="239"/>
                  </a:lnTo>
                  <a:lnTo>
                    <a:pt x="6492" y="221"/>
                  </a:lnTo>
                  <a:lnTo>
                    <a:pt x="6492" y="221"/>
                  </a:lnTo>
                  <a:lnTo>
                    <a:pt x="6511" y="212"/>
                  </a:lnTo>
                  <a:lnTo>
                    <a:pt x="6530" y="205"/>
                  </a:lnTo>
                  <a:lnTo>
                    <a:pt x="6549" y="197"/>
                  </a:lnTo>
                  <a:lnTo>
                    <a:pt x="6568" y="191"/>
                  </a:lnTo>
                  <a:lnTo>
                    <a:pt x="6589" y="184"/>
                  </a:lnTo>
                  <a:lnTo>
                    <a:pt x="6608" y="179"/>
                  </a:lnTo>
                  <a:lnTo>
                    <a:pt x="6648" y="170"/>
                  </a:lnTo>
                  <a:lnTo>
                    <a:pt x="6688" y="164"/>
                  </a:lnTo>
                  <a:lnTo>
                    <a:pt x="6729" y="159"/>
                  </a:lnTo>
                  <a:lnTo>
                    <a:pt x="6770" y="157"/>
                  </a:lnTo>
                  <a:lnTo>
                    <a:pt x="6810" y="157"/>
                  </a:lnTo>
                  <a:lnTo>
                    <a:pt x="6851" y="159"/>
                  </a:lnTo>
                  <a:lnTo>
                    <a:pt x="6891" y="163"/>
                  </a:lnTo>
                  <a:lnTo>
                    <a:pt x="6932" y="169"/>
                  </a:lnTo>
                  <a:lnTo>
                    <a:pt x="6973" y="176"/>
                  </a:lnTo>
                  <a:lnTo>
                    <a:pt x="7013" y="185"/>
                  </a:lnTo>
                  <a:lnTo>
                    <a:pt x="7053" y="195"/>
                  </a:lnTo>
                  <a:lnTo>
                    <a:pt x="7092" y="207"/>
                  </a:lnTo>
                  <a:lnTo>
                    <a:pt x="7130" y="220"/>
                  </a:lnTo>
                  <a:lnTo>
                    <a:pt x="7130" y="220"/>
                  </a:lnTo>
                  <a:lnTo>
                    <a:pt x="7162" y="232"/>
                  </a:lnTo>
                  <a:lnTo>
                    <a:pt x="7193" y="241"/>
                  </a:lnTo>
                  <a:lnTo>
                    <a:pt x="7223" y="250"/>
                  </a:lnTo>
                  <a:lnTo>
                    <a:pt x="7237" y="253"/>
                  </a:lnTo>
                  <a:lnTo>
                    <a:pt x="7252" y="255"/>
                  </a:lnTo>
                  <a:lnTo>
                    <a:pt x="7267" y="258"/>
                  </a:lnTo>
                  <a:lnTo>
                    <a:pt x="7282" y="259"/>
                  </a:lnTo>
                  <a:lnTo>
                    <a:pt x="7297" y="259"/>
                  </a:lnTo>
                  <a:lnTo>
                    <a:pt x="7314" y="259"/>
                  </a:lnTo>
                  <a:lnTo>
                    <a:pt x="7329" y="257"/>
                  </a:lnTo>
                  <a:lnTo>
                    <a:pt x="7345" y="253"/>
                  </a:lnTo>
                  <a:lnTo>
                    <a:pt x="7361" y="249"/>
                  </a:lnTo>
                  <a:lnTo>
                    <a:pt x="7377" y="242"/>
                  </a:lnTo>
                  <a:lnTo>
                    <a:pt x="7377" y="242"/>
                  </a:lnTo>
                  <a:lnTo>
                    <a:pt x="7393" y="236"/>
                  </a:lnTo>
                  <a:lnTo>
                    <a:pt x="7409" y="228"/>
                  </a:lnTo>
                  <a:lnTo>
                    <a:pt x="7442" y="211"/>
                  </a:lnTo>
                  <a:lnTo>
                    <a:pt x="7473" y="195"/>
                  </a:lnTo>
                  <a:lnTo>
                    <a:pt x="7505" y="179"/>
                  </a:lnTo>
                  <a:lnTo>
                    <a:pt x="7505" y="179"/>
                  </a:lnTo>
                  <a:lnTo>
                    <a:pt x="7589" y="141"/>
                  </a:lnTo>
                  <a:lnTo>
                    <a:pt x="7673" y="102"/>
                  </a:lnTo>
                  <a:lnTo>
                    <a:pt x="7673" y="102"/>
                  </a:lnTo>
                  <a:lnTo>
                    <a:pt x="7712" y="83"/>
                  </a:lnTo>
                  <a:lnTo>
                    <a:pt x="7754" y="60"/>
                  </a:lnTo>
                  <a:lnTo>
                    <a:pt x="7777" y="49"/>
                  </a:lnTo>
                  <a:lnTo>
                    <a:pt x="7798" y="40"/>
                  </a:lnTo>
                  <a:lnTo>
                    <a:pt x="7821" y="30"/>
                  </a:lnTo>
                  <a:lnTo>
                    <a:pt x="7844" y="23"/>
                  </a:lnTo>
                  <a:lnTo>
                    <a:pt x="7865" y="17"/>
                  </a:lnTo>
                  <a:lnTo>
                    <a:pt x="7888" y="15"/>
                  </a:lnTo>
                  <a:lnTo>
                    <a:pt x="7899" y="14"/>
                  </a:lnTo>
                  <a:lnTo>
                    <a:pt x="7909" y="14"/>
                  </a:lnTo>
                  <a:lnTo>
                    <a:pt x="7919" y="15"/>
                  </a:lnTo>
                  <a:lnTo>
                    <a:pt x="7930" y="17"/>
                  </a:lnTo>
                  <a:lnTo>
                    <a:pt x="7940" y="20"/>
                  </a:lnTo>
                  <a:lnTo>
                    <a:pt x="7950" y="23"/>
                  </a:lnTo>
                  <a:lnTo>
                    <a:pt x="7960" y="29"/>
                  </a:lnTo>
                  <a:lnTo>
                    <a:pt x="7970" y="34"/>
                  </a:lnTo>
                  <a:lnTo>
                    <a:pt x="7978" y="41"/>
                  </a:lnTo>
                  <a:lnTo>
                    <a:pt x="7988" y="49"/>
                  </a:lnTo>
                  <a:lnTo>
                    <a:pt x="7997" y="59"/>
                  </a:lnTo>
                  <a:lnTo>
                    <a:pt x="8005" y="69"/>
                  </a:lnTo>
                  <a:lnTo>
                    <a:pt x="8005" y="69"/>
                  </a:lnTo>
                  <a:lnTo>
                    <a:pt x="8014" y="83"/>
                  </a:lnTo>
                  <a:lnTo>
                    <a:pt x="8022" y="98"/>
                  </a:lnTo>
                  <a:lnTo>
                    <a:pt x="8031" y="114"/>
                  </a:lnTo>
                  <a:lnTo>
                    <a:pt x="8038" y="130"/>
                  </a:lnTo>
                  <a:lnTo>
                    <a:pt x="8043" y="146"/>
                  </a:lnTo>
                  <a:lnTo>
                    <a:pt x="8048" y="164"/>
                  </a:lnTo>
                  <a:lnTo>
                    <a:pt x="8053" y="181"/>
                  </a:lnTo>
                  <a:lnTo>
                    <a:pt x="8056" y="199"/>
                  </a:lnTo>
                  <a:lnTo>
                    <a:pt x="8058" y="217"/>
                  </a:lnTo>
                  <a:lnTo>
                    <a:pt x="8059" y="235"/>
                  </a:lnTo>
                  <a:lnTo>
                    <a:pt x="8059" y="253"/>
                  </a:lnTo>
                  <a:lnTo>
                    <a:pt x="8058" y="271"/>
                  </a:lnTo>
                  <a:lnTo>
                    <a:pt x="8056" y="288"/>
                  </a:lnTo>
                  <a:lnTo>
                    <a:pt x="8053" y="305"/>
                  </a:lnTo>
                  <a:lnTo>
                    <a:pt x="8049" y="321"/>
                  </a:lnTo>
                  <a:lnTo>
                    <a:pt x="8044" y="337"/>
                  </a:lnTo>
                  <a:lnTo>
                    <a:pt x="8044" y="337"/>
                  </a:lnTo>
                  <a:lnTo>
                    <a:pt x="8038" y="356"/>
                  </a:lnTo>
                  <a:lnTo>
                    <a:pt x="8029" y="373"/>
                  </a:lnTo>
                  <a:lnTo>
                    <a:pt x="8020" y="390"/>
                  </a:lnTo>
                  <a:lnTo>
                    <a:pt x="8011" y="408"/>
                  </a:lnTo>
                  <a:lnTo>
                    <a:pt x="8001" y="425"/>
                  </a:lnTo>
                  <a:lnTo>
                    <a:pt x="7990" y="441"/>
                  </a:lnTo>
                  <a:lnTo>
                    <a:pt x="7966" y="475"/>
                  </a:lnTo>
                  <a:lnTo>
                    <a:pt x="7942" y="507"/>
                  </a:lnTo>
                  <a:lnTo>
                    <a:pt x="7917" y="538"/>
                  </a:lnTo>
                  <a:lnTo>
                    <a:pt x="7867" y="598"/>
                  </a:lnTo>
                  <a:lnTo>
                    <a:pt x="7867" y="598"/>
                  </a:lnTo>
                  <a:lnTo>
                    <a:pt x="7841" y="629"/>
                  </a:lnTo>
                  <a:lnTo>
                    <a:pt x="7813" y="660"/>
                  </a:lnTo>
                  <a:lnTo>
                    <a:pt x="7785" y="691"/>
                  </a:lnTo>
                  <a:lnTo>
                    <a:pt x="7756" y="721"/>
                  </a:lnTo>
                  <a:lnTo>
                    <a:pt x="7726" y="749"/>
                  </a:lnTo>
                  <a:lnTo>
                    <a:pt x="7695" y="776"/>
                  </a:lnTo>
                  <a:lnTo>
                    <a:pt x="7662" y="800"/>
                  </a:lnTo>
                  <a:lnTo>
                    <a:pt x="7644" y="811"/>
                  </a:lnTo>
                  <a:lnTo>
                    <a:pt x="7627" y="822"/>
                  </a:lnTo>
                  <a:lnTo>
                    <a:pt x="7627" y="822"/>
                  </a:lnTo>
                  <a:lnTo>
                    <a:pt x="7609" y="833"/>
                  </a:lnTo>
                  <a:lnTo>
                    <a:pt x="7590" y="843"/>
                  </a:lnTo>
                  <a:lnTo>
                    <a:pt x="7551" y="863"/>
                  </a:lnTo>
                  <a:lnTo>
                    <a:pt x="7531" y="874"/>
                  </a:lnTo>
                  <a:lnTo>
                    <a:pt x="7513" y="886"/>
                  </a:lnTo>
                  <a:lnTo>
                    <a:pt x="7495" y="898"/>
                  </a:lnTo>
                  <a:lnTo>
                    <a:pt x="7478" y="909"/>
                  </a:lnTo>
                  <a:lnTo>
                    <a:pt x="7464" y="923"/>
                  </a:lnTo>
                  <a:lnTo>
                    <a:pt x="7458" y="931"/>
                  </a:lnTo>
                  <a:lnTo>
                    <a:pt x="7453" y="939"/>
                  </a:lnTo>
                  <a:lnTo>
                    <a:pt x="7447" y="946"/>
                  </a:lnTo>
                  <a:lnTo>
                    <a:pt x="7443" y="954"/>
                  </a:lnTo>
                  <a:lnTo>
                    <a:pt x="7440" y="962"/>
                  </a:lnTo>
                  <a:lnTo>
                    <a:pt x="7437" y="971"/>
                  </a:lnTo>
                  <a:lnTo>
                    <a:pt x="7436" y="981"/>
                  </a:lnTo>
                  <a:lnTo>
                    <a:pt x="7435" y="990"/>
                  </a:lnTo>
                  <a:lnTo>
                    <a:pt x="7436" y="1000"/>
                  </a:lnTo>
                  <a:lnTo>
                    <a:pt x="7437" y="1010"/>
                  </a:lnTo>
                  <a:lnTo>
                    <a:pt x="7441" y="1022"/>
                  </a:lnTo>
                  <a:lnTo>
                    <a:pt x="7444" y="1032"/>
                  </a:lnTo>
                  <a:lnTo>
                    <a:pt x="7449" y="1044"/>
                  </a:lnTo>
                  <a:lnTo>
                    <a:pt x="7456" y="1056"/>
                  </a:lnTo>
                  <a:lnTo>
                    <a:pt x="7456" y="1056"/>
                  </a:lnTo>
                  <a:lnTo>
                    <a:pt x="7458" y="1058"/>
                  </a:lnTo>
                  <a:lnTo>
                    <a:pt x="7460" y="1059"/>
                  </a:lnTo>
                  <a:lnTo>
                    <a:pt x="7462" y="1059"/>
                  </a:lnTo>
                  <a:lnTo>
                    <a:pt x="7464" y="1058"/>
                  </a:lnTo>
                  <a:lnTo>
                    <a:pt x="7467" y="1057"/>
                  </a:lnTo>
                  <a:lnTo>
                    <a:pt x="7468" y="1055"/>
                  </a:lnTo>
                  <a:lnTo>
                    <a:pt x="7468" y="1053"/>
                  </a:lnTo>
                  <a:lnTo>
                    <a:pt x="7468" y="1050"/>
                  </a:lnTo>
                  <a:lnTo>
                    <a:pt x="7468" y="10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4ABE5B7C-25A5-1E4C-9A5A-A517466F1C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9" y="1584"/>
              <a:ext cx="1030" cy="2370"/>
            </a:xfrm>
            <a:custGeom>
              <a:avLst/>
              <a:gdLst>
                <a:gd name="T0" fmla="*/ 441 w 4121"/>
                <a:gd name="T1" fmla="*/ 3011 h 9483"/>
                <a:gd name="T2" fmla="*/ 274 w 4121"/>
                <a:gd name="T3" fmla="*/ 3704 h 9483"/>
                <a:gd name="T4" fmla="*/ 94 w 4121"/>
                <a:gd name="T5" fmla="*/ 4511 h 9483"/>
                <a:gd name="T6" fmla="*/ 1 w 4121"/>
                <a:gd name="T7" fmla="*/ 5055 h 9483"/>
                <a:gd name="T8" fmla="*/ 38 w 4121"/>
                <a:gd name="T9" fmla="*/ 5520 h 9483"/>
                <a:gd name="T10" fmla="*/ 154 w 4121"/>
                <a:gd name="T11" fmla="*/ 6344 h 9483"/>
                <a:gd name="T12" fmla="*/ 209 w 4121"/>
                <a:gd name="T13" fmla="*/ 7663 h 9483"/>
                <a:gd name="T14" fmla="*/ 284 w 4121"/>
                <a:gd name="T15" fmla="*/ 8991 h 9483"/>
                <a:gd name="T16" fmla="*/ 1262 w 4121"/>
                <a:gd name="T17" fmla="*/ 8757 h 9483"/>
                <a:gd name="T18" fmla="*/ 1415 w 4121"/>
                <a:gd name="T19" fmla="*/ 7401 h 9483"/>
                <a:gd name="T20" fmla="*/ 1402 w 4121"/>
                <a:gd name="T21" fmla="*/ 6143 h 9483"/>
                <a:gd name="T22" fmla="*/ 1593 w 4121"/>
                <a:gd name="T23" fmla="*/ 6947 h 9483"/>
                <a:gd name="T24" fmla="*/ 1760 w 4121"/>
                <a:gd name="T25" fmla="*/ 7958 h 9483"/>
                <a:gd name="T26" fmla="*/ 1948 w 4121"/>
                <a:gd name="T27" fmla="*/ 9482 h 9483"/>
                <a:gd name="T28" fmla="*/ 2969 w 4121"/>
                <a:gd name="T29" fmla="*/ 9476 h 9483"/>
                <a:gd name="T30" fmla="*/ 2988 w 4121"/>
                <a:gd name="T31" fmla="*/ 7816 h 9483"/>
                <a:gd name="T32" fmla="*/ 2881 w 4121"/>
                <a:gd name="T33" fmla="*/ 6407 h 9483"/>
                <a:gd name="T34" fmla="*/ 2758 w 4121"/>
                <a:gd name="T35" fmla="*/ 5740 h 9483"/>
                <a:gd name="T36" fmla="*/ 2649 w 4121"/>
                <a:gd name="T37" fmla="*/ 5229 h 9483"/>
                <a:gd name="T38" fmla="*/ 2692 w 4121"/>
                <a:gd name="T39" fmla="*/ 4998 h 9483"/>
                <a:gd name="T40" fmla="*/ 2811 w 4121"/>
                <a:gd name="T41" fmla="*/ 4777 h 9483"/>
                <a:gd name="T42" fmla="*/ 3372 w 4121"/>
                <a:gd name="T43" fmla="*/ 3786 h 9483"/>
                <a:gd name="T44" fmla="*/ 3776 w 4121"/>
                <a:gd name="T45" fmla="*/ 2943 h 9483"/>
                <a:gd name="T46" fmla="*/ 3996 w 4121"/>
                <a:gd name="T47" fmla="*/ 2225 h 9483"/>
                <a:gd name="T48" fmla="*/ 4116 w 4121"/>
                <a:gd name="T49" fmla="*/ 1546 h 9483"/>
                <a:gd name="T50" fmla="*/ 4112 w 4121"/>
                <a:gd name="T51" fmla="*/ 1241 h 9483"/>
                <a:gd name="T52" fmla="*/ 3988 w 4121"/>
                <a:gd name="T53" fmla="*/ 794 h 9483"/>
                <a:gd name="T54" fmla="*/ 3638 w 4121"/>
                <a:gd name="T55" fmla="*/ 3 h 9483"/>
                <a:gd name="T56" fmla="*/ 3681 w 4121"/>
                <a:gd name="T57" fmla="*/ 121 h 9483"/>
                <a:gd name="T58" fmla="*/ 4009 w 4121"/>
                <a:gd name="T59" fmla="*/ 877 h 9483"/>
                <a:gd name="T60" fmla="*/ 4104 w 4121"/>
                <a:gd name="T61" fmla="*/ 1272 h 9483"/>
                <a:gd name="T62" fmla="*/ 4080 w 4121"/>
                <a:gd name="T63" fmla="*/ 1736 h 9483"/>
                <a:gd name="T64" fmla="*/ 3926 w 4121"/>
                <a:gd name="T65" fmla="*/ 2439 h 9483"/>
                <a:gd name="T66" fmla="*/ 3701 w 4121"/>
                <a:gd name="T67" fmla="*/ 3094 h 9483"/>
                <a:gd name="T68" fmla="*/ 3270 w 4121"/>
                <a:gd name="T69" fmla="*/ 3952 h 9483"/>
                <a:gd name="T70" fmla="*/ 2818 w 4121"/>
                <a:gd name="T71" fmla="*/ 4748 h 9483"/>
                <a:gd name="T72" fmla="*/ 2697 w 4121"/>
                <a:gd name="T73" fmla="*/ 4953 h 9483"/>
                <a:gd name="T74" fmla="*/ 2637 w 4121"/>
                <a:gd name="T75" fmla="*/ 5196 h 9483"/>
                <a:gd name="T76" fmla="*/ 2660 w 4121"/>
                <a:gd name="T77" fmla="*/ 5445 h 9483"/>
                <a:gd name="T78" fmla="*/ 2796 w 4121"/>
                <a:gd name="T79" fmla="*/ 5965 h 9483"/>
                <a:gd name="T80" fmla="*/ 2936 w 4121"/>
                <a:gd name="T81" fmla="*/ 7025 h 9483"/>
                <a:gd name="T82" fmla="*/ 2980 w 4121"/>
                <a:gd name="T83" fmla="*/ 8299 h 9483"/>
                <a:gd name="T84" fmla="*/ 2956 w 4121"/>
                <a:gd name="T85" fmla="*/ 9472 h 9483"/>
                <a:gd name="T86" fmla="*/ 2887 w 4121"/>
                <a:gd name="T87" fmla="*/ 9473 h 9483"/>
                <a:gd name="T88" fmla="*/ 1952 w 4121"/>
                <a:gd name="T89" fmla="*/ 9470 h 9483"/>
                <a:gd name="T90" fmla="*/ 1953 w 4121"/>
                <a:gd name="T91" fmla="*/ 9444 h 9483"/>
                <a:gd name="T92" fmla="*/ 1699 w 4121"/>
                <a:gd name="T93" fmla="*/ 7421 h 9483"/>
                <a:gd name="T94" fmla="*/ 1486 w 4121"/>
                <a:gd name="T95" fmla="*/ 6446 h 9483"/>
                <a:gd name="T96" fmla="*/ 1392 w 4121"/>
                <a:gd name="T97" fmla="*/ 6137 h 9483"/>
                <a:gd name="T98" fmla="*/ 1407 w 4121"/>
                <a:gd name="T99" fmla="*/ 7117 h 9483"/>
                <a:gd name="T100" fmla="*/ 1356 w 4121"/>
                <a:gd name="T101" fmla="*/ 7941 h 9483"/>
                <a:gd name="T102" fmla="*/ 1213 w 4121"/>
                <a:gd name="T103" fmla="*/ 9024 h 9483"/>
                <a:gd name="T104" fmla="*/ 1103 w 4121"/>
                <a:gd name="T105" fmla="*/ 9022 h 9483"/>
                <a:gd name="T106" fmla="*/ 290 w 4121"/>
                <a:gd name="T107" fmla="*/ 8981 h 9483"/>
                <a:gd name="T108" fmla="*/ 284 w 4121"/>
                <a:gd name="T109" fmla="*/ 8864 h 9483"/>
                <a:gd name="T110" fmla="*/ 175 w 4121"/>
                <a:gd name="T111" fmla="*/ 6615 h 9483"/>
                <a:gd name="T112" fmla="*/ 98 w 4121"/>
                <a:gd name="T113" fmla="*/ 5834 h 9483"/>
                <a:gd name="T114" fmla="*/ 13 w 4121"/>
                <a:gd name="T115" fmla="*/ 5129 h 9483"/>
                <a:gd name="T116" fmla="*/ 69 w 4121"/>
                <a:gd name="T117" fmla="*/ 4672 h 9483"/>
                <a:gd name="T118" fmla="*/ 264 w 4121"/>
                <a:gd name="T119" fmla="*/ 3830 h 9483"/>
                <a:gd name="T120" fmla="*/ 355 w 4121"/>
                <a:gd name="T121" fmla="*/ 3383 h 9483"/>
                <a:gd name="T122" fmla="*/ 873 w 4121"/>
                <a:gd name="T123" fmla="*/ 1592 h 9483"/>
                <a:gd name="T124" fmla="*/ 956 w 4121"/>
                <a:gd name="T125" fmla="*/ 1287 h 9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121" h="9483">
                  <a:moveTo>
                    <a:pt x="952" y="1292"/>
                  </a:moveTo>
                  <a:lnTo>
                    <a:pt x="952" y="1292"/>
                  </a:lnTo>
                  <a:lnTo>
                    <a:pt x="867" y="1565"/>
                  </a:lnTo>
                  <a:lnTo>
                    <a:pt x="783" y="1839"/>
                  </a:lnTo>
                  <a:lnTo>
                    <a:pt x="701" y="2113"/>
                  </a:lnTo>
                  <a:lnTo>
                    <a:pt x="620" y="2387"/>
                  </a:lnTo>
                  <a:lnTo>
                    <a:pt x="620" y="2387"/>
                  </a:lnTo>
                  <a:lnTo>
                    <a:pt x="559" y="2594"/>
                  </a:lnTo>
                  <a:lnTo>
                    <a:pt x="499" y="2803"/>
                  </a:lnTo>
                  <a:lnTo>
                    <a:pt x="441" y="3011"/>
                  </a:lnTo>
                  <a:lnTo>
                    <a:pt x="385" y="3219"/>
                  </a:lnTo>
                  <a:lnTo>
                    <a:pt x="385" y="3219"/>
                  </a:lnTo>
                  <a:lnTo>
                    <a:pt x="363" y="3302"/>
                  </a:lnTo>
                  <a:lnTo>
                    <a:pt x="342" y="3385"/>
                  </a:lnTo>
                  <a:lnTo>
                    <a:pt x="321" y="3468"/>
                  </a:lnTo>
                  <a:lnTo>
                    <a:pt x="302" y="3551"/>
                  </a:lnTo>
                  <a:lnTo>
                    <a:pt x="302" y="3551"/>
                  </a:lnTo>
                  <a:lnTo>
                    <a:pt x="294" y="3589"/>
                  </a:lnTo>
                  <a:lnTo>
                    <a:pt x="287" y="3628"/>
                  </a:lnTo>
                  <a:lnTo>
                    <a:pt x="274" y="3704"/>
                  </a:lnTo>
                  <a:lnTo>
                    <a:pt x="261" y="3780"/>
                  </a:lnTo>
                  <a:lnTo>
                    <a:pt x="248" y="3857"/>
                  </a:lnTo>
                  <a:lnTo>
                    <a:pt x="248" y="3857"/>
                  </a:lnTo>
                  <a:lnTo>
                    <a:pt x="232" y="3939"/>
                  </a:lnTo>
                  <a:lnTo>
                    <a:pt x="214" y="4021"/>
                  </a:lnTo>
                  <a:lnTo>
                    <a:pt x="195" y="4103"/>
                  </a:lnTo>
                  <a:lnTo>
                    <a:pt x="175" y="4185"/>
                  </a:lnTo>
                  <a:lnTo>
                    <a:pt x="134" y="4348"/>
                  </a:lnTo>
                  <a:lnTo>
                    <a:pt x="94" y="4511"/>
                  </a:lnTo>
                  <a:lnTo>
                    <a:pt x="94" y="4511"/>
                  </a:lnTo>
                  <a:lnTo>
                    <a:pt x="77" y="4582"/>
                  </a:lnTo>
                  <a:lnTo>
                    <a:pt x="59" y="4654"/>
                  </a:lnTo>
                  <a:lnTo>
                    <a:pt x="44" y="4726"/>
                  </a:lnTo>
                  <a:lnTo>
                    <a:pt x="30" y="4799"/>
                  </a:lnTo>
                  <a:lnTo>
                    <a:pt x="18" y="4871"/>
                  </a:lnTo>
                  <a:lnTo>
                    <a:pt x="13" y="4908"/>
                  </a:lnTo>
                  <a:lnTo>
                    <a:pt x="9" y="4945"/>
                  </a:lnTo>
                  <a:lnTo>
                    <a:pt x="5" y="4981"/>
                  </a:lnTo>
                  <a:lnTo>
                    <a:pt x="2" y="5018"/>
                  </a:lnTo>
                  <a:lnTo>
                    <a:pt x="1" y="5055"/>
                  </a:lnTo>
                  <a:lnTo>
                    <a:pt x="0" y="5091"/>
                  </a:lnTo>
                  <a:lnTo>
                    <a:pt x="0" y="5091"/>
                  </a:lnTo>
                  <a:lnTo>
                    <a:pt x="0" y="5127"/>
                  </a:lnTo>
                  <a:lnTo>
                    <a:pt x="1" y="5164"/>
                  </a:lnTo>
                  <a:lnTo>
                    <a:pt x="2" y="5199"/>
                  </a:lnTo>
                  <a:lnTo>
                    <a:pt x="4" y="5235"/>
                  </a:lnTo>
                  <a:lnTo>
                    <a:pt x="11" y="5306"/>
                  </a:lnTo>
                  <a:lnTo>
                    <a:pt x="18" y="5377"/>
                  </a:lnTo>
                  <a:lnTo>
                    <a:pt x="27" y="5449"/>
                  </a:lnTo>
                  <a:lnTo>
                    <a:pt x="38" y="5520"/>
                  </a:lnTo>
                  <a:lnTo>
                    <a:pt x="59" y="5661"/>
                  </a:lnTo>
                  <a:lnTo>
                    <a:pt x="59" y="5661"/>
                  </a:lnTo>
                  <a:lnTo>
                    <a:pt x="83" y="5813"/>
                  </a:lnTo>
                  <a:lnTo>
                    <a:pt x="108" y="5966"/>
                  </a:lnTo>
                  <a:lnTo>
                    <a:pt x="119" y="6042"/>
                  </a:lnTo>
                  <a:lnTo>
                    <a:pt x="129" y="6119"/>
                  </a:lnTo>
                  <a:lnTo>
                    <a:pt x="139" y="6194"/>
                  </a:lnTo>
                  <a:lnTo>
                    <a:pt x="148" y="6271"/>
                  </a:lnTo>
                  <a:lnTo>
                    <a:pt x="148" y="6271"/>
                  </a:lnTo>
                  <a:lnTo>
                    <a:pt x="154" y="6344"/>
                  </a:lnTo>
                  <a:lnTo>
                    <a:pt x="158" y="6418"/>
                  </a:lnTo>
                  <a:lnTo>
                    <a:pt x="162" y="6491"/>
                  </a:lnTo>
                  <a:lnTo>
                    <a:pt x="164" y="6565"/>
                  </a:lnTo>
                  <a:lnTo>
                    <a:pt x="167" y="6712"/>
                  </a:lnTo>
                  <a:lnTo>
                    <a:pt x="168" y="6786"/>
                  </a:lnTo>
                  <a:lnTo>
                    <a:pt x="171" y="6859"/>
                  </a:lnTo>
                  <a:lnTo>
                    <a:pt x="171" y="6859"/>
                  </a:lnTo>
                  <a:lnTo>
                    <a:pt x="189" y="7262"/>
                  </a:lnTo>
                  <a:lnTo>
                    <a:pt x="209" y="7663"/>
                  </a:lnTo>
                  <a:lnTo>
                    <a:pt x="209" y="7663"/>
                  </a:lnTo>
                  <a:lnTo>
                    <a:pt x="242" y="8312"/>
                  </a:lnTo>
                  <a:lnTo>
                    <a:pt x="277" y="8961"/>
                  </a:lnTo>
                  <a:lnTo>
                    <a:pt x="277" y="8961"/>
                  </a:lnTo>
                  <a:lnTo>
                    <a:pt x="278" y="8984"/>
                  </a:lnTo>
                  <a:lnTo>
                    <a:pt x="278" y="8984"/>
                  </a:lnTo>
                  <a:lnTo>
                    <a:pt x="279" y="8987"/>
                  </a:lnTo>
                  <a:lnTo>
                    <a:pt x="280" y="8988"/>
                  </a:lnTo>
                  <a:lnTo>
                    <a:pt x="282" y="8991"/>
                  </a:lnTo>
                  <a:lnTo>
                    <a:pt x="284" y="8991"/>
                  </a:lnTo>
                  <a:lnTo>
                    <a:pt x="284" y="8991"/>
                  </a:lnTo>
                  <a:lnTo>
                    <a:pt x="1100" y="9034"/>
                  </a:lnTo>
                  <a:lnTo>
                    <a:pt x="1100" y="9034"/>
                  </a:lnTo>
                  <a:lnTo>
                    <a:pt x="1216" y="9040"/>
                  </a:lnTo>
                  <a:lnTo>
                    <a:pt x="1216" y="9040"/>
                  </a:lnTo>
                  <a:lnTo>
                    <a:pt x="1219" y="9040"/>
                  </a:lnTo>
                  <a:lnTo>
                    <a:pt x="1221" y="9039"/>
                  </a:lnTo>
                  <a:lnTo>
                    <a:pt x="1222" y="9038"/>
                  </a:lnTo>
                  <a:lnTo>
                    <a:pt x="1223" y="9036"/>
                  </a:lnTo>
                  <a:lnTo>
                    <a:pt x="1223" y="9036"/>
                  </a:lnTo>
                  <a:lnTo>
                    <a:pt x="1262" y="8757"/>
                  </a:lnTo>
                  <a:lnTo>
                    <a:pt x="1299" y="8479"/>
                  </a:lnTo>
                  <a:lnTo>
                    <a:pt x="1335" y="8200"/>
                  </a:lnTo>
                  <a:lnTo>
                    <a:pt x="1369" y="7921"/>
                  </a:lnTo>
                  <a:lnTo>
                    <a:pt x="1369" y="7921"/>
                  </a:lnTo>
                  <a:lnTo>
                    <a:pt x="1387" y="7772"/>
                  </a:lnTo>
                  <a:lnTo>
                    <a:pt x="1394" y="7699"/>
                  </a:lnTo>
                  <a:lnTo>
                    <a:pt x="1401" y="7624"/>
                  </a:lnTo>
                  <a:lnTo>
                    <a:pt x="1406" y="7550"/>
                  </a:lnTo>
                  <a:lnTo>
                    <a:pt x="1411" y="7475"/>
                  </a:lnTo>
                  <a:lnTo>
                    <a:pt x="1415" y="7401"/>
                  </a:lnTo>
                  <a:lnTo>
                    <a:pt x="1417" y="7325"/>
                  </a:lnTo>
                  <a:lnTo>
                    <a:pt x="1417" y="7325"/>
                  </a:lnTo>
                  <a:lnTo>
                    <a:pt x="1419" y="7235"/>
                  </a:lnTo>
                  <a:lnTo>
                    <a:pt x="1419" y="7143"/>
                  </a:lnTo>
                  <a:lnTo>
                    <a:pt x="1419" y="6960"/>
                  </a:lnTo>
                  <a:lnTo>
                    <a:pt x="1418" y="6776"/>
                  </a:lnTo>
                  <a:lnTo>
                    <a:pt x="1415" y="6594"/>
                  </a:lnTo>
                  <a:lnTo>
                    <a:pt x="1415" y="6594"/>
                  </a:lnTo>
                  <a:lnTo>
                    <a:pt x="1409" y="6368"/>
                  </a:lnTo>
                  <a:lnTo>
                    <a:pt x="1402" y="6143"/>
                  </a:lnTo>
                  <a:lnTo>
                    <a:pt x="1402" y="6143"/>
                  </a:lnTo>
                  <a:lnTo>
                    <a:pt x="1389" y="6145"/>
                  </a:lnTo>
                  <a:lnTo>
                    <a:pt x="1389" y="6145"/>
                  </a:lnTo>
                  <a:lnTo>
                    <a:pt x="1439" y="6322"/>
                  </a:lnTo>
                  <a:lnTo>
                    <a:pt x="1487" y="6500"/>
                  </a:lnTo>
                  <a:lnTo>
                    <a:pt x="1509" y="6588"/>
                  </a:lnTo>
                  <a:lnTo>
                    <a:pt x="1532" y="6678"/>
                  </a:lnTo>
                  <a:lnTo>
                    <a:pt x="1554" y="6767"/>
                  </a:lnTo>
                  <a:lnTo>
                    <a:pt x="1574" y="6857"/>
                  </a:lnTo>
                  <a:lnTo>
                    <a:pt x="1593" y="6947"/>
                  </a:lnTo>
                  <a:lnTo>
                    <a:pt x="1613" y="7037"/>
                  </a:lnTo>
                  <a:lnTo>
                    <a:pt x="1631" y="7127"/>
                  </a:lnTo>
                  <a:lnTo>
                    <a:pt x="1648" y="7217"/>
                  </a:lnTo>
                  <a:lnTo>
                    <a:pt x="1666" y="7308"/>
                  </a:lnTo>
                  <a:lnTo>
                    <a:pt x="1681" y="7399"/>
                  </a:lnTo>
                  <a:lnTo>
                    <a:pt x="1696" y="7489"/>
                  </a:lnTo>
                  <a:lnTo>
                    <a:pt x="1709" y="7581"/>
                  </a:lnTo>
                  <a:lnTo>
                    <a:pt x="1709" y="7581"/>
                  </a:lnTo>
                  <a:lnTo>
                    <a:pt x="1736" y="7769"/>
                  </a:lnTo>
                  <a:lnTo>
                    <a:pt x="1760" y="7958"/>
                  </a:lnTo>
                  <a:lnTo>
                    <a:pt x="1785" y="8147"/>
                  </a:lnTo>
                  <a:lnTo>
                    <a:pt x="1809" y="8334"/>
                  </a:lnTo>
                  <a:lnTo>
                    <a:pt x="1855" y="8712"/>
                  </a:lnTo>
                  <a:lnTo>
                    <a:pt x="1899" y="9090"/>
                  </a:lnTo>
                  <a:lnTo>
                    <a:pt x="1899" y="9090"/>
                  </a:lnTo>
                  <a:lnTo>
                    <a:pt x="1945" y="9476"/>
                  </a:lnTo>
                  <a:lnTo>
                    <a:pt x="1945" y="9476"/>
                  </a:lnTo>
                  <a:lnTo>
                    <a:pt x="1945" y="9478"/>
                  </a:lnTo>
                  <a:lnTo>
                    <a:pt x="1947" y="9481"/>
                  </a:lnTo>
                  <a:lnTo>
                    <a:pt x="1948" y="9482"/>
                  </a:lnTo>
                  <a:lnTo>
                    <a:pt x="1951" y="9483"/>
                  </a:lnTo>
                  <a:lnTo>
                    <a:pt x="1951" y="9483"/>
                  </a:lnTo>
                  <a:lnTo>
                    <a:pt x="2837" y="9483"/>
                  </a:lnTo>
                  <a:lnTo>
                    <a:pt x="2837" y="9483"/>
                  </a:lnTo>
                  <a:lnTo>
                    <a:pt x="2963" y="9483"/>
                  </a:lnTo>
                  <a:lnTo>
                    <a:pt x="2963" y="9483"/>
                  </a:lnTo>
                  <a:lnTo>
                    <a:pt x="2965" y="9482"/>
                  </a:lnTo>
                  <a:lnTo>
                    <a:pt x="2967" y="9481"/>
                  </a:lnTo>
                  <a:lnTo>
                    <a:pt x="2968" y="9478"/>
                  </a:lnTo>
                  <a:lnTo>
                    <a:pt x="2969" y="9476"/>
                  </a:lnTo>
                  <a:lnTo>
                    <a:pt x="2969" y="9476"/>
                  </a:lnTo>
                  <a:lnTo>
                    <a:pt x="2976" y="9269"/>
                  </a:lnTo>
                  <a:lnTo>
                    <a:pt x="2981" y="9062"/>
                  </a:lnTo>
                  <a:lnTo>
                    <a:pt x="2985" y="8854"/>
                  </a:lnTo>
                  <a:lnTo>
                    <a:pt x="2990" y="8646"/>
                  </a:lnTo>
                  <a:lnTo>
                    <a:pt x="2991" y="8439"/>
                  </a:lnTo>
                  <a:lnTo>
                    <a:pt x="2992" y="8231"/>
                  </a:lnTo>
                  <a:lnTo>
                    <a:pt x="2991" y="8024"/>
                  </a:lnTo>
                  <a:lnTo>
                    <a:pt x="2988" y="7816"/>
                  </a:lnTo>
                  <a:lnTo>
                    <a:pt x="2988" y="7816"/>
                  </a:lnTo>
                  <a:lnTo>
                    <a:pt x="2983" y="7650"/>
                  </a:lnTo>
                  <a:lnTo>
                    <a:pt x="2977" y="7484"/>
                  </a:lnTo>
                  <a:lnTo>
                    <a:pt x="2968" y="7319"/>
                  </a:lnTo>
                  <a:lnTo>
                    <a:pt x="2957" y="7153"/>
                  </a:lnTo>
                  <a:lnTo>
                    <a:pt x="2943" y="6988"/>
                  </a:lnTo>
                  <a:lnTo>
                    <a:pt x="2928" y="6821"/>
                  </a:lnTo>
                  <a:lnTo>
                    <a:pt x="2911" y="6656"/>
                  </a:lnTo>
                  <a:lnTo>
                    <a:pt x="2892" y="6492"/>
                  </a:lnTo>
                  <a:lnTo>
                    <a:pt x="2892" y="6492"/>
                  </a:lnTo>
                  <a:lnTo>
                    <a:pt x="2881" y="6407"/>
                  </a:lnTo>
                  <a:lnTo>
                    <a:pt x="2869" y="6323"/>
                  </a:lnTo>
                  <a:lnTo>
                    <a:pt x="2856" y="6238"/>
                  </a:lnTo>
                  <a:lnTo>
                    <a:pt x="2843" y="6153"/>
                  </a:lnTo>
                  <a:lnTo>
                    <a:pt x="2829" y="6069"/>
                  </a:lnTo>
                  <a:lnTo>
                    <a:pt x="2813" y="5985"/>
                  </a:lnTo>
                  <a:lnTo>
                    <a:pt x="2796" y="5901"/>
                  </a:lnTo>
                  <a:lnTo>
                    <a:pt x="2778" y="5818"/>
                  </a:lnTo>
                  <a:lnTo>
                    <a:pt x="2778" y="5818"/>
                  </a:lnTo>
                  <a:lnTo>
                    <a:pt x="2769" y="5779"/>
                  </a:lnTo>
                  <a:lnTo>
                    <a:pt x="2758" y="5740"/>
                  </a:lnTo>
                  <a:lnTo>
                    <a:pt x="2735" y="5662"/>
                  </a:lnTo>
                  <a:lnTo>
                    <a:pt x="2712" y="5585"/>
                  </a:lnTo>
                  <a:lnTo>
                    <a:pt x="2690" y="5506"/>
                  </a:lnTo>
                  <a:lnTo>
                    <a:pt x="2679" y="5467"/>
                  </a:lnTo>
                  <a:lnTo>
                    <a:pt x="2671" y="5428"/>
                  </a:lnTo>
                  <a:lnTo>
                    <a:pt x="2663" y="5388"/>
                  </a:lnTo>
                  <a:lnTo>
                    <a:pt x="2657" y="5348"/>
                  </a:lnTo>
                  <a:lnTo>
                    <a:pt x="2653" y="5308"/>
                  </a:lnTo>
                  <a:lnTo>
                    <a:pt x="2649" y="5268"/>
                  </a:lnTo>
                  <a:lnTo>
                    <a:pt x="2649" y="5229"/>
                  </a:lnTo>
                  <a:lnTo>
                    <a:pt x="2650" y="5208"/>
                  </a:lnTo>
                  <a:lnTo>
                    <a:pt x="2651" y="5188"/>
                  </a:lnTo>
                  <a:lnTo>
                    <a:pt x="2651" y="5188"/>
                  </a:lnTo>
                  <a:lnTo>
                    <a:pt x="2655" y="5161"/>
                  </a:lnTo>
                  <a:lnTo>
                    <a:pt x="2658" y="5134"/>
                  </a:lnTo>
                  <a:lnTo>
                    <a:pt x="2663" y="5105"/>
                  </a:lnTo>
                  <a:lnTo>
                    <a:pt x="2669" y="5079"/>
                  </a:lnTo>
                  <a:lnTo>
                    <a:pt x="2676" y="5052"/>
                  </a:lnTo>
                  <a:lnTo>
                    <a:pt x="2684" y="5025"/>
                  </a:lnTo>
                  <a:lnTo>
                    <a:pt x="2692" y="4998"/>
                  </a:lnTo>
                  <a:lnTo>
                    <a:pt x="2702" y="4972"/>
                  </a:lnTo>
                  <a:lnTo>
                    <a:pt x="2713" y="4946"/>
                  </a:lnTo>
                  <a:lnTo>
                    <a:pt x="2725" y="4920"/>
                  </a:lnTo>
                  <a:lnTo>
                    <a:pt x="2737" y="4895"/>
                  </a:lnTo>
                  <a:lnTo>
                    <a:pt x="2750" y="4870"/>
                  </a:lnTo>
                  <a:lnTo>
                    <a:pt x="2764" y="4846"/>
                  </a:lnTo>
                  <a:lnTo>
                    <a:pt x="2779" y="4823"/>
                  </a:lnTo>
                  <a:lnTo>
                    <a:pt x="2795" y="4800"/>
                  </a:lnTo>
                  <a:lnTo>
                    <a:pt x="2811" y="4777"/>
                  </a:lnTo>
                  <a:lnTo>
                    <a:pt x="2811" y="4777"/>
                  </a:lnTo>
                  <a:lnTo>
                    <a:pt x="2826" y="4756"/>
                  </a:lnTo>
                  <a:lnTo>
                    <a:pt x="2841" y="4734"/>
                  </a:lnTo>
                  <a:lnTo>
                    <a:pt x="2867" y="4690"/>
                  </a:lnTo>
                  <a:lnTo>
                    <a:pt x="2867" y="4690"/>
                  </a:lnTo>
                  <a:lnTo>
                    <a:pt x="2965" y="4519"/>
                  </a:lnTo>
                  <a:lnTo>
                    <a:pt x="3062" y="4349"/>
                  </a:lnTo>
                  <a:lnTo>
                    <a:pt x="3158" y="4178"/>
                  </a:lnTo>
                  <a:lnTo>
                    <a:pt x="3253" y="4006"/>
                  </a:lnTo>
                  <a:lnTo>
                    <a:pt x="3253" y="4006"/>
                  </a:lnTo>
                  <a:lnTo>
                    <a:pt x="3372" y="3786"/>
                  </a:lnTo>
                  <a:lnTo>
                    <a:pt x="3431" y="3674"/>
                  </a:lnTo>
                  <a:lnTo>
                    <a:pt x="3490" y="3562"/>
                  </a:lnTo>
                  <a:lnTo>
                    <a:pt x="3547" y="3450"/>
                  </a:lnTo>
                  <a:lnTo>
                    <a:pt x="3602" y="3338"/>
                  </a:lnTo>
                  <a:lnTo>
                    <a:pt x="3656" y="3223"/>
                  </a:lnTo>
                  <a:lnTo>
                    <a:pt x="3708" y="3109"/>
                  </a:lnTo>
                  <a:lnTo>
                    <a:pt x="3708" y="3109"/>
                  </a:lnTo>
                  <a:lnTo>
                    <a:pt x="3732" y="3054"/>
                  </a:lnTo>
                  <a:lnTo>
                    <a:pt x="3755" y="2999"/>
                  </a:lnTo>
                  <a:lnTo>
                    <a:pt x="3776" y="2943"/>
                  </a:lnTo>
                  <a:lnTo>
                    <a:pt x="3797" y="2887"/>
                  </a:lnTo>
                  <a:lnTo>
                    <a:pt x="3817" y="2831"/>
                  </a:lnTo>
                  <a:lnTo>
                    <a:pt x="3837" y="2774"/>
                  </a:lnTo>
                  <a:lnTo>
                    <a:pt x="3873" y="2660"/>
                  </a:lnTo>
                  <a:lnTo>
                    <a:pt x="3873" y="2660"/>
                  </a:lnTo>
                  <a:lnTo>
                    <a:pt x="3899" y="2574"/>
                  </a:lnTo>
                  <a:lnTo>
                    <a:pt x="3925" y="2487"/>
                  </a:lnTo>
                  <a:lnTo>
                    <a:pt x="3950" y="2400"/>
                  </a:lnTo>
                  <a:lnTo>
                    <a:pt x="3973" y="2313"/>
                  </a:lnTo>
                  <a:lnTo>
                    <a:pt x="3996" y="2225"/>
                  </a:lnTo>
                  <a:lnTo>
                    <a:pt x="4016" y="2137"/>
                  </a:lnTo>
                  <a:lnTo>
                    <a:pt x="4037" y="2048"/>
                  </a:lnTo>
                  <a:lnTo>
                    <a:pt x="4055" y="1960"/>
                  </a:lnTo>
                  <a:lnTo>
                    <a:pt x="4055" y="1960"/>
                  </a:lnTo>
                  <a:lnTo>
                    <a:pt x="4069" y="1885"/>
                  </a:lnTo>
                  <a:lnTo>
                    <a:pt x="4082" y="1811"/>
                  </a:lnTo>
                  <a:lnTo>
                    <a:pt x="4094" y="1735"/>
                  </a:lnTo>
                  <a:lnTo>
                    <a:pt x="4104" y="1660"/>
                  </a:lnTo>
                  <a:lnTo>
                    <a:pt x="4112" y="1584"/>
                  </a:lnTo>
                  <a:lnTo>
                    <a:pt x="4116" y="1546"/>
                  </a:lnTo>
                  <a:lnTo>
                    <a:pt x="4118" y="1509"/>
                  </a:lnTo>
                  <a:lnTo>
                    <a:pt x="4120" y="1471"/>
                  </a:lnTo>
                  <a:lnTo>
                    <a:pt x="4121" y="1433"/>
                  </a:lnTo>
                  <a:lnTo>
                    <a:pt x="4121" y="1395"/>
                  </a:lnTo>
                  <a:lnTo>
                    <a:pt x="4121" y="1357"/>
                  </a:lnTo>
                  <a:lnTo>
                    <a:pt x="4121" y="1357"/>
                  </a:lnTo>
                  <a:lnTo>
                    <a:pt x="4120" y="1327"/>
                  </a:lnTo>
                  <a:lnTo>
                    <a:pt x="4118" y="1298"/>
                  </a:lnTo>
                  <a:lnTo>
                    <a:pt x="4116" y="1269"/>
                  </a:lnTo>
                  <a:lnTo>
                    <a:pt x="4112" y="1241"/>
                  </a:lnTo>
                  <a:lnTo>
                    <a:pt x="4108" y="1212"/>
                  </a:lnTo>
                  <a:lnTo>
                    <a:pt x="4103" y="1183"/>
                  </a:lnTo>
                  <a:lnTo>
                    <a:pt x="4092" y="1127"/>
                  </a:lnTo>
                  <a:lnTo>
                    <a:pt x="4078" y="1070"/>
                  </a:lnTo>
                  <a:lnTo>
                    <a:pt x="4063" y="1014"/>
                  </a:lnTo>
                  <a:lnTo>
                    <a:pt x="4046" y="958"/>
                  </a:lnTo>
                  <a:lnTo>
                    <a:pt x="4027" y="902"/>
                  </a:lnTo>
                  <a:lnTo>
                    <a:pt x="4027" y="902"/>
                  </a:lnTo>
                  <a:lnTo>
                    <a:pt x="4008" y="848"/>
                  </a:lnTo>
                  <a:lnTo>
                    <a:pt x="3988" y="794"/>
                  </a:lnTo>
                  <a:lnTo>
                    <a:pt x="3948" y="686"/>
                  </a:lnTo>
                  <a:lnTo>
                    <a:pt x="3904" y="579"/>
                  </a:lnTo>
                  <a:lnTo>
                    <a:pt x="3859" y="473"/>
                  </a:lnTo>
                  <a:lnTo>
                    <a:pt x="3812" y="367"/>
                  </a:lnTo>
                  <a:lnTo>
                    <a:pt x="3763" y="262"/>
                  </a:lnTo>
                  <a:lnTo>
                    <a:pt x="3714" y="158"/>
                  </a:lnTo>
                  <a:lnTo>
                    <a:pt x="3663" y="55"/>
                  </a:lnTo>
                  <a:lnTo>
                    <a:pt x="3663" y="55"/>
                  </a:lnTo>
                  <a:lnTo>
                    <a:pt x="3638" y="3"/>
                  </a:lnTo>
                  <a:lnTo>
                    <a:pt x="3638" y="3"/>
                  </a:lnTo>
                  <a:lnTo>
                    <a:pt x="3636" y="1"/>
                  </a:lnTo>
                  <a:lnTo>
                    <a:pt x="3634" y="0"/>
                  </a:lnTo>
                  <a:lnTo>
                    <a:pt x="3632" y="0"/>
                  </a:lnTo>
                  <a:lnTo>
                    <a:pt x="3630" y="1"/>
                  </a:lnTo>
                  <a:lnTo>
                    <a:pt x="3628" y="2"/>
                  </a:lnTo>
                  <a:lnTo>
                    <a:pt x="3626" y="4"/>
                  </a:lnTo>
                  <a:lnTo>
                    <a:pt x="3625" y="6"/>
                  </a:lnTo>
                  <a:lnTo>
                    <a:pt x="3626" y="10"/>
                  </a:lnTo>
                  <a:lnTo>
                    <a:pt x="3626" y="10"/>
                  </a:lnTo>
                  <a:lnTo>
                    <a:pt x="3681" y="121"/>
                  </a:lnTo>
                  <a:lnTo>
                    <a:pt x="3735" y="233"/>
                  </a:lnTo>
                  <a:lnTo>
                    <a:pt x="3787" y="346"/>
                  </a:lnTo>
                  <a:lnTo>
                    <a:pt x="3838" y="460"/>
                  </a:lnTo>
                  <a:lnTo>
                    <a:pt x="3838" y="460"/>
                  </a:lnTo>
                  <a:lnTo>
                    <a:pt x="3878" y="550"/>
                  </a:lnTo>
                  <a:lnTo>
                    <a:pt x="3917" y="642"/>
                  </a:lnTo>
                  <a:lnTo>
                    <a:pt x="3955" y="736"/>
                  </a:lnTo>
                  <a:lnTo>
                    <a:pt x="3974" y="782"/>
                  </a:lnTo>
                  <a:lnTo>
                    <a:pt x="3992" y="830"/>
                  </a:lnTo>
                  <a:lnTo>
                    <a:pt x="4009" y="877"/>
                  </a:lnTo>
                  <a:lnTo>
                    <a:pt x="4025" y="926"/>
                  </a:lnTo>
                  <a:lnTo>
                    <a:pt x="4041" y="973"/>
                  </a:lnTo>
                  <a:lnTo>
                    <a:pt x="4055" y="1022"/>
                  </a:lnTo>
                  <a:lnTo>
                    <a:pt x="4067" y="1070"/>
                  </a:lnTo>
                  <a:lnTo>
                    <a:pt x="4079" y="1119"/>
                  </a:lnTo>
                  <a:lnTo>
                    <a:pt x="4089" y="1168"/>
                  </a:lnTo>
                  <a:lnTo>
                    <a:pt x="4097" y="1216"/>
                  </a:lnTo>
                  <a:lnTo>
                    <a:pt x="4097" y="1216"/>
                  </a:lnTo>
                  <a:lnTo>
                    <a:pt x="4101" y="1244"/>
                  </a:lnTo>
                  <a:lnTo>
                    <a:pt x="4104" y="1272"/>
                  </a:lnTo>
                  <a:lnTo>
                    <a:pt x="4106" y="1300"/>
                  </a:lnTo>
                  <a:lnTo>
                    <a:pt x="4108" y="1328"/>
                  </a:lnTo>
                  <a:lnTo>
                    <a:pt x="4109" y="1386"/>
                  </a:lnTo>
                  <a:lnTo>
                    <a:pt x="4108" y="1442"/>
                  </a:lnTo>
                  <a:lnTo>
                    <a:pt x="4106" y="1499"/>
                  </a:lnTo>
                  <a:lnTo>
                    <a:pt x="4102" y="1555"/>
                  </a:lnTo>
                  <a:lnTo>
                    <a:pt x="4096" y="1611"/>
                  </a:lnTo>
                  <a:lnTo>
                    <a:pt x="4090" y="1667"/>
                  </a:lnTo>
                  <a:lnTo>
                    <a:pt x="4090" y="1667"/>
                  </a:lnTo>
                  <a:lnTo>
                    <a:pt x="4080" y="1736"/>
                  </a:lnTo>
                  <a:lnTo>
                    <a:pt x="4070" y="1805"/>
                  </a:lnTo>
                  <a:lnTo>
                    <a:pt x="4059" y="1874"/>
                  </a:lnTo>
                  <a:lnTo>
                    <a:pt x="4046" y="1943"/>
                  </a:lnTo>
                  <a:lnTo>
                    <a:pt x="4032" y="2011"/>
                  </a:lnTo>
                  <a:lnTo>
                    <a:pt x="4016" y="2079"/>
                  </a:lnTo>
                  <a:lnTo>
                    <a:pt x="4000" y="2147"/>
                  </a:lnTo>
                  <a:lnTo>
                    <a:pt x="3984" y="2215"/>
                  </a:lnTo>
                  <a:lnTo>
                    <a:pt x="3984" y="2215"/>
                  </a:lnTo>
                  <a:lnTo>
                    <a:pt x="3956" y="2328"/>
                  </a:lnTo>
                  <a:lnTo>
                    <a:pt x="3926" y="2439"/>
                  </a:lnTo>
                  <a:lnTo>
                    <a:pt x="3895" y="2550"/>
                  </a:lnTo>
                  <a:lnTo>
                    <a:pt x="3861" y="2661"/>
                  </a:lnTo>
                  <a:lnTo>
                    <a:pt x="3844" y="2716"/>
                  </a:lnTo>
                  <a:lnTo>
                    <a:pt x="3826" y="2771"/>
                  </a:lnTo>
                  <a:lnTo>
                    <a:pt x="3806" y="2826"/>
                  </a:lnTo>
                  <a:lnTo>
                    <a:pt x="3787" y="2880"/>
                  </a:lnTo>
                  <a:lnTo>
                    <a:pt x="3767" y="2934"/>
                  </a:lnTo>
                  <a:lnTo>
                    <a:pt x="3745" y="2988"/>
                  </a:lnTo>
                  <a:lnTo>
                    <a:pt x="3723" y="3041"/>
                  </a:lnTo>
                  <a:lnTo>
                    <a:pt x="3701" y="3094"/>
                  </a:lnTo>
                  <a:lnTo>
                    <a:pt x="3701" y="3094"/>
                  </a:lnTo>
                  <a:lnTo>
                    <a:pt x="3661" y="3181"/>
                  </a:lnTo>
                  <a:lnTo>
                    <a:pt x="3621" y="3269"/>
                  </a:lnTo>
                  <a:lnTo>
                    <a:pt x="3580" y="3355"/>
                  </a:lnTo>
                  <a:lnTo>
                    <a:pt x="3538" y="3441"/>
                  </a:lnTo>
                  <a:lnTo>
                    <a:pt x="3495" y="3528"/>
                  </a:lnTo>
                  <a:lnTo>
                    <a:pt x="3451" y="3613"/>
                  </a:lnTo>
                  <a:lnTo>
                    <a:pt x="3407" y="3698"/>
                  </a:lnTo>
                  <a:lnTo>
                    <a:pt x="3361" y="3782"/>
                  </a:lnTo>
                  <a:lnTo>
                    <a:pt x="3270" y="3952"/>
                  </a:lnTo>
                  <a:lnTo>
                    <a:pt x="3177" y="4120"/>
                  </a:lnTo>
                  <a:lnTo>
                    <a:pt x="3082" y="4286"/>
                  </a:lnTo>
                  <a:lnTo>
                    <a:pt x="2989" y="4454"/>
                  </a:lnTo>
                  <a:lnTo>
                    <a:pt x="2989" y="4454"/>
                  </a:lnTo>
                  <a:lnTo>
                    <a:pt x="2948" y="4528"/>
                  </a:lnTo>
                  <a:lnTo>
                    <a:pt x="2906" y="4604"/>
                  </a:lnTo>
                  <a:lnTo>
                    <a:pt x="2885" y="4641"/>
                  </a:lnTo>
                  <a:lnTo>
                    <a:pt x="2864" y="4678"/>
                  </a:lnTo>
                  <a:lnTo>
                    <a:pt x="2841" y="4714"/>
                  </a:lnTo>
                  <a:lnTo>
                    <a:pt x="2818" y="4748"/>
                  </a:lnTo>
                  <a:lnTo>
                    <a:pt x="2818" y="4748"/>
                  </a:lnTo>
                  <a:lnTo>
                    <a:pt x="2792" y="4786"/>
                  </a:lnTo>
                  <a:lnTo>
                    <a:pt x="2766" y="4825"/>
                  </a:lnTo>
                  <a:lnTo>
                    <a:pt x="2752" y="4844"/>
                  </a:lnTo>
                  <a:lnTo>
                    <a:pt x="2740" y="4865"/>
                  </a:lnTo>
                  <a:lnTo>
                    <a:pt x="2728" y="4886"/>
                  </a:lnTo>
                  <a:lnTo>
                    <a:pt x="2717" y="4907"/>
                  </a:lnTo>
                  <a:lnTo>
                    <a:pt x="2717" y="4907"/>
                  </a:lnTo>
                  <a:lnTo>
                    <a:pt x="2706" y="4931"/>
                  </a:lnTo>
                  <a:lnTo>
                    <a:pt x="2697" y="4953"/>
                  </a:lnTo>
                  <a:lnTo>
                    <a:pt x="2687" y="4977"/>
                  </a:lnTo>
                  <a:lnTo>
                    <a:pt x="2678" y="5001"/>
                  </a:lnTo>
                  <a:lnTo>
                    <a:pt x="2671" y="5025"/>
                  </a:lnTo>
                  <a:lnTo>
                    <a:pt x="2664" y="5048"/>
                  </a:lnTo>
                  <a:lnTo>
                    <a:pt x="2658" y="5072"/>
                  </a:lnTo>
                  <a:lnTo>
                    <a:pt x="2653" y="5097"/>
                  </a:lnTo>
                  <a:lnTo>
                    <a:pt x="2647" y="5122"/>
                  </a:lnTo>
                  <a:lnTo>
                    <a:pt x="2644" y="5147"/>
                  </a:lnTo>
                  <a:lnTo>
                    <a:pt x="2641" y="5171"/>
                  </a:lnTo>
                  <a:lnTo>
                    <a:pt x="2637" y="5196"/>
                  </a:lnTo>
                  <a:lnTo>
                    <a:pt x="2636" y="5221"/>
                  </a:lnTo>
                  <a:lnTo>
                    <a:pt x="2635" y="5247"/>
                  </a:lnTo>
                  <a:lnTo>
                    <a:pt x="2636" y="5272"/>
                  </a:lnTo>
                  <a:lnTo>
                    <a:pt x="2636" y="5297"/>
                  </a:lnTo>
                  <a:lnTo>
                    <a:pt x="2636" y="5297"/>
                  </a:lnTo>
                  <a:lnTo>
                    <a:pt x="2640" y="5327"/>
                  </a:lnTo>
                  <a:lnTo>
                    <a:pt x="2643" y="5357"/>
                  </a:lnTo>
                  <a:lnTo>
                    <a:pt x="2648" y="5387"/>
                  </a:lnTo>
                  <a:lnTo>
                    <a:pt x="2654" y="5416"/>
                  </a:lnTo>
                  <a:lnTo>
                    <a:pt x="2660" y="5445"/>
                  </a:lnTo>
                  <a:lnTo>
                    <a:pt x="2668" y="5476"/>
                  </a:lnTo>
                  <a:lnTo>
                    <a:pt x="2684" y="5534"/>
                  </a:lnTo>
                  <a:lnTo>
                    <a:pt x="2702" y="5592"/>
                  </a:lnTo>
                  <a:lnTo>
                    <a:pt x="2720" y="5650"/>
                  </a:lnTo>
                  <a:lnTo>
                    <a:pt x="2738" y="5709"/>
                  </a:lnTo>
                  <a:lnTo>
                    <a:pt x="2753" y="5767"/>
                  </a:lnTo>
                  <a:lnTo>
                    <a:pt x="2753" y="5767"/>
                  </a:lnTo>
                  <a:lnTo>
                    <a:pt x="2768" y="5833"/>
                  </a:lnTo>
                  <a:lnTo>
                    <a:pt x="2783" y="5899"/>
                  </a:lnTo>
                  <a:lnTo>
                    <a:pt x="2796" y="5965"/>
                  </a:lnTo>
                  <a:lnTo>
                    <a:pt x="2809" y="6031"/>
                  </a:lnTo>
                  <a:lnTo>
                    <a:pt x="2821" y="6097"/>
                  </a:lnTo>
                  <a:lnTo>
                    <a:pt x="2831" y="6164"/>
                  </a:lnTo>
                  <a:lnTo>
                    <a:pt x="2852" y="6297"/>
                  </a:lnTo>
                  <a:lnTo>
                    <a:pt x="2852" y="6297"/>
                  </a:lnTo>
                  <a:lnTo>
                    <a:pt x="2872" y="6443"/>
                  </a:lnTo>
                  <a:lnTo>
                    <a:pt x="2891" y="6587"/>
                  </a:lnTo>
                  <a:lnTo>
                    <a:pt x="2908" y="6734"/>
                  </a:lnTo>
                  <a:lnTo>
                    <a:pt x="2922" y="6880"/>
                  </a:lnTo>
                  <a:lnTo>
                    <a:pt x="2936" y="7025"/>
                  </a:lnTo>
                  <a:lnTo>
                    <a:pt x="2947" y="7172"/>
                  </a:lnTo>
                  <a:lnTo>
                    <a:pt x="2956" y="7318"/>
                  </a:lnTo>
                  <a:lnTo>
                    <a:pt x="2964" y="7465"/>
                  </a:lnTo>
                  <a:lnTo>
                    <a:pt x="2964" y="7465"/>
                  </a:lnTo>
                  <a:lnTo>
                    <a:pt x="2968" y="7568"/>
                  </a:lnTo>
                  <a:lnTo>
                    <a:pt x="2973" y="7673"/>
                  </a:lnTo>
                  <a:lnTo>
                    <a:pt x="2976" y="7776"/>
                  </a:lnTo>
                  <a:lnTo>
                    <a:pt x="2978" y="7881"/>
                  </a:lnTo>
                  <a:lnTo>
                    <a:pt x="2980" y="8089"/>
                  </a:lnTo>
                  <a:lnTo>
                    <a:pt x="2980" y="8299"/>
                  </a:lnTo>
                  <a:lnTo>
                    <a:pt x="2978" y="8507"/>
                  </a:lnTo>
                  <a:lnTo>
                    <a:pt x="2975" y="8715"/>
                  </a:lnTo>
                  <a:lnTo>
                    <a:pt x="2970" y="8924"/>
                  </a:lnTo>
                  <a:lnTo>
                    <a:pt x="2966" y="9132"/>
                  </a:lnTo>
                  <a:lnTo>
                    <a:pt x="2966" y="9132"/>
                  </a:lnTo>
                  <a:lnTo>
                    <a:pt x="2959" y="9388"/>
                  </a:lnTo>
                  <a:lnTo>
                    <a:pt x="2959" y="9388"/>
                  </a:lnTo>
                  <a:lnTo>
                    <a:pt x="2956" y="9456"/>
                  </a:lnTo>
                  <a:lnTo>
                    <a:pt x="2956" y="9456"/>
                  </a:lnTo>
                  <a:lnTo>
                    <a:pt x="2956" y="9472"/>
                  </a:lnTo>
                  <a:lnTo>
                    <a:pt x="2956" y="9472"/>
                  </a:lnTo>
                  <a:lnTo>
                    <a:pt x="2956" y="9475"/>
                  </a:lnTo>
                  <a:lnTo>
                    <a:pt x="2957" y="9474"/>
                  </a:lnTo>
                  <a:lnTo>
                    <a:pt x="2960" y="9472"/>
                  </a:lnTo>
                  <a:lnTo>
                    <a:pt x="2962" y="9470"/>
                  </a:lnTo>
                  <a:lnTo>
                    <a:pt x="2962" y="9470"/>
                  </a:lnTo>
                  <a:lnTo>
                    <a:pt x="2945" y="9472"/>
                  </a:lnTo>
                  <a:lnTo>
                    <a:pt x="2926" y="9474"/>
                  </a:lnTo>
                  <a:lnTo>
                    <a:pt x="2907" y="9474"/>
                  </a:lnTo>
                  <a:lnTo>
                    <a:pt x="2887" y="9473"/>
                  </a:lnTo>
                  <a:lnTo>
                    <a:pt x="2850" y="9471"/>
                  </a:lnTo>
                  <a:lnTo>
                    <a:pt x="2813" y="9470"/>
                  </a:lnTo>
                  <a:lnTo>
                    <a:pt x="2813" y="9470"/>
                  </a:lnTo>
                  <a:lnTo>
                    <a:pt x="2508" y="9470"/>
                  </a:lnTo>
                  <a:lnTo>
                    <a:pt x="2508" y="9470"/>
                  </a:lnTo>
                  <a:lnTo>
                    <a:pt x="1974" y="9470"/>
                  </a:lnTo>
                  <a:lnTo>
                    <a:pt x="1974" y="9470"/>
                  </a:lnTo>
                  <a:lnTo>
                    <a:pt x="1955" y="9470"/>
                  </a:lnTo>
                  <a:lnTo>
                    <a:pt x="1955" y="9470"/>
                  </a:lnTo>
                  <a:lnTo>
                    <a:pt x="1952" y="9470"/>
                  </a:lnTo>
                  <a:lnTo>
                    <a:pt x="1951" y="9471"/>
                  </a:lnTo>
                  <a:lnTo>
                    <a:pt x="1952" y="9472"/>
                  </a:lnTo>
                  <a:lnTo>
                    <a:pt x="1953" y="9473"/>
                  </a:lnTo>
                  <a:lnTo>
                    <a:pt x="1955" y="9474"/>
                  </a:lnTo>
                  <a:lnTo>
                    <a:pt x="1958" y="9475"/>
                  </a:lnTo>
                  <a:lnTo>
                    <a:pt x="1958" y="9475"/>
                  </a:lnTo>
                  <a:lnTo>
                    <a:pt x="1955" y="9468"/>
                  </a:lnTo>
                  <a:lnTo>
                    <a:pt x="1954" y="9459"/>
                  </a:lnTo>
                  <a:lnTo>
                    <a:pt x="1953" y="9444"/>
                  </a:lnTo>
                  <a:lnTo>
                    <a:pt x="1953" y="9444"/>
                  </a:lnTo>
                  <a:lnTo>
                    <a:pt x="1934" y="9272"/>
                  </a:lnTo>
                  <a:lnTo>
                    <a:pt x="1934" y="9272"/>
                  </a:lnTo>
                  <a:lnTo>
                    <a:pt x="1893" y="8922"/>
                  </a:lnTo>
                  <a:lnTo>
                    <a:pt x="1850" y="8570"/>
                  </a:lnTo>
                  <a:lnTo>
                    <a:pt x="1807" y="8218"/>
                  </a:lnTo>
                  <a:lnTo>
                    <a:pt x="1762" y="7867"/>
                  </a:lnTo>
                  <a:lnTo>
                    <a:pt x="1762" y="7867"/>
                  </a:lnTo>
                  <a:lnTo>
                    <a:pt x="1741" y="7718"/>
                  </a:lnTo>
                  <a:lnTo>
                    <a:pt x="1721" y="7570"/>
                  </a:lnTo>
                  <a:lnTo>
                    <a:pt x="1699" y="7421"/>
                  </a:lnTo>
                  <a:lnTo>
                    <a:pt x="1687" y="7348"/>
                  </a:lnTo>
                  <a:lnTo>
                    <a:pt x="1674" y="7274"/>
                  </a:lnTo>
                  <a:lnTo>
                    <a:pt x="1674" y="7274"/>
                  </a:lnTo>
                  <a:lnTo>
                    <a:pt x="1653" y="7155"/>
                  </a:lnTo>
                  <a:lnTo>
                    <a:pt x="1628" y="7036"/>
                  </a:lnTo>
                  <a:lnTo>
                    <a:pt x="1602" y="6917"/>
                  </a:lnTo>
                  <a:lnTo>
                    <a:pt x="1575" y="6799"/>
                  </a:lnTo>
                  <a:lnTo>
                    <a:pt x="1546" y="6681"/>
                  </a:lnTo>
                  <a:lnTo>
                    <a:pt x="1516" y="6563"/>
                  </a:lnTo>
                  <a:lnTo>
                    <a:pt x="1486" y="6446"/>
                  </a:lnTo>
                  <a:lnTo>
                    <a:pt x="1453" y="6329"/>
                  </a:lnTo>
                  <a:lnTo>
                    <a:pt x="1453" y="6329"/>
                  </a:lnTo>
                  <a:lnTo>
                    <a:pt x="1429" y="6235"/>
                  </a:lnTo>
                  <a:lnTo>
                    <a:pt x="1402" y="6142"/>
                  </a:lnTo>
                  <a:lnTo>
                    <a:pt x="1402" y="6142"/>
                  </a:lnTo>
                  <a:lnTo>
                    <a:pt x="1401" y="6138"/>
                  </a:lnTo>
                  <a:lnTo>
                    <a:pt x="1398" y="6137"/>
                  </a:lnTo>
                  <a:lnTo>
                    <a:pt x="1396" y="6136"/>
                  </a:lnTo>
                  <a:lnTo>
                    <a:pt x="1394" y="6136"/>
                  </a:lnTo>
                  <a:lnTo>
                    <a:pt x="1392" y="6137"/>
                  </a:lnTo>
                  <a:lnTo>
                    <a:pt x="1391" y="6138"/>
                  </a:lnTo>
                  <a:lnTo>
                    <a:pt x="1390" y="6140"/>
                  </a:lnTo>
                  <a:lnTo>
                    <a:pt x="1389" y="6143"/>
                  </a:lnTo>
                  <a:lnTo>
                    <a:pt x="1389" y="6143"/>
                  </a:lnTo>
                  <a:lnTo>
                    <a:pt x="1398" y="6421"/>
                  </a:lnTo>
                  <a:lnTo>
                    <a:pt x="1402" y="6560"/>
                  </a:lnTo>
                  <a:lnTo>
                    <a:pt x="1404" y="6699"/>
                  </a:lnTo>
                  <a:lnTo>
                    <a:pt x="1406" y="6839"/>
                  </a:lnTo>
                  <a:lnTo>
                    <a:pt x="1407" y="6978"/>
                  </a:lnTo>
                  <a:lnTo>
                    <a:pt x="1407" y="7117"/>
                  </a:lnTo>
                  <a:lnTo>
                    <a:pt x="1405" y="7256"/>
                  </a:lnTo>
                  <a:lnTo>
                    <a:pt x="1405" y="7256"/>
                  </a:lnTo>
                  <a:lnTo>
                    <a:pt x="1404" y="7342"/>
                  </a:lnTo>
                  <a:lnTo>
                    <a:pt x="1400" y="7428"/>
                  </a:lnTo>
                  <a:lnTo>
                    <a:pt x="1395" y="7513"/>
                  </a:lnTo>
                  <a:lnTo>
                    <a:pt x="1390" y="7598"/>
                  </a:lnTo>
                  <a:lnTo>
                    <a:pt x="1382" y="7684"/>
                  </a:lnTo>
                  <a:lnTo>
                    <a:pt x="1375" y="7770"/>
                  </a:lnTo>
                  <a:lnTo>
                    <a:pt x="1366" y="7855"/>
                  </a:lnTo>
                  <a:lnTo>
                    <a:pt x="1356" y="7941"/>
                  </a:lnTo>
                  <a:lnTo>
                    <a:pt x="1336" y="8111"/>
                  </a:lnTo>
                  <a:lnTo>
                    <a:pt x="1313" y="8282"/>
                  </a:lnTo>
                  <a:lnTo>
                    <a:pt x="1267" y="8622"/>
                  </a:lnTo>
                  <a:lnTo>
                    <a:pt x="1267" y="8622"/>
                  </a:lnTo>
                  <a:lnTo>
                    <a:pt x="1227" y="8912"/>
                  </a:lnTo>
                  <a:lnTo>
                    <a:pt x="1227" y="8912"/>
                  </a:lnTo>
                  <a:lnTo>
                    <a:pt x="1215" y="8996"/>
                  </a:lnTo>
                  <a:lnTo>
                    <a:pt x="1215" y="8996"/>
                  </a:lnTo>
                  <a:lnTo>
                    <a:pt x="1214" y="9014"/>
                  </a:lnTo>
                  <a:lnTo>
                    <a:pt x="1213" y="9024"/>
                  </a:lnTo>
                  <a:lnTo>
                    <a:pt x="1212" y="9028"/>
                  </a:lnTo>
                  <a:lnTo>
                    <a:pt x="1211" y="9032"/>
                  </a:lnTo>
                  <a:lnTo>
                    <a:pt x="1211" y="9032"/>
                  </a:lnTo>
                  <a:lnTo>
                    <a:pt x="1213" y="9028"/>
                  </a:lnTo>
                  <a:lnTo>
                    <a:pt x="1215" y="9027"/>
                  </a:lnTo>
                  <a:lnTo>
                    <a:pt x="1210" y="9027"/>
                  </a:lnTo>
                  <a:lnTo>
                    <a:pt x="1210" y="9027"/>
                  </a:lnTo>
                  <a:lnTo>
                    <a:pt x="1187" y="9026"/>
                  </a:lnTo>
                  <a:lnTo>
                    <a:pt x="1187" y="9026"/>
                  </a:lnTo>
                  <a:lnTo>
                    <a:pt x="1103" y="9022"/>
                  </a:lnTo>
                  <a:lnTo>
                    <a:pt x="1103" y="9022"/>
                  </a:lnTo>
                  <a:lnTo>
                    <a:pt x="839" y="9008"/>
                  </a:lnTo>
                  <a:lnTo>
                    <a:pt x="839" y="9008"/>
                  </a:lnTo>
                  <a:lnTo>
                    <a:pt x="322" y="8980"/>
                  </a:lnTo>
                  <a:lnTo>
                    <a:pt x="322" y="8980"/>
                  </a:lnTo>
                  <a:lnTo>
                    <a:pt x="303" y="8980"/>
                  </a:lnTo>
                  <a:lnTo>
                    <a:pt x="293" y="8980"/>
                  </a:lnTo>
                  <a:lnTo>
                    <a:pt x="284" y="8978"/>
                  </a:lnTo>
                  <a:lnTo>
                    <a:pt x="284" y="8978"/>
                  </a:lnTo>
                  <a:lnTo>
                    <a:pt x="290" y="8981"/>
                  </a:lnTo>
                  <a:lnTo>
                    <a:pt x="291" y="8982"/>
                  </a:lnTo>
                  <a:lnTo>
                    <a:pt x="290" y="8979"/>
                  </a:lnTo>
                  <a:lnTo>
                    <a:pt x="290" y="8975"/>
                  </a:lnTo>
                  <a:lnTo>
                    <a:pt x="290" y="8971"/>
                  </a:lnTo>
                  <a:lnTo>
                    <a:pt x="290" y="8971"/>
                  </a:lnTo>
                  <a:lnTo>
                    <a:pt x="291" y="8958"/>
                  </a:lnTo>
                  <a:lnTo>
                    <a:pt x="291" y="8944"/>
                  </a:lnTo>
                  <a:lnTo>
                    <a:pt x="289" y="8917"/>
                  </a:lnTo>
                  <a:lnTo>
                    <a:pt x="287" y="8890"/>
                  </a:lnTo>
                  <a:lnTo>
                    <a:pt x="284" y="8864"/>
                  </a:lnTo>
                  <a:lnTo>
                    <a:pt x="284" y="8864"/>
                  </a:lnTo>
                  <a:lnTo>
                    <a:pt x="255" y="8320"/>
                  </a:lnTo>
                  <a:lnTo>
                    <a:pt x="227" y="7776"/>
                  </a:lnTo>
                  <a:lnTo>
                    <a:pt x="227" y="7776"/>
                  </a:lnTo>
                  <a:lnTo>
                    <a:pt x="212" y="7486"/>
                  </a:lnTo>
                  <a:lnTo>
                    <a:pt x="198" y="7196"/>
                  </a:lnTo>
                  <a:lnTo>
                    <a:pt x="185" y="6906"/>
                  </a:lnTo>
                  <a:lnTo>
                    <a:pt x="180" y="6760"/>
                  </a:lnTo>
                  <a:lnTo>
                    <a:pt x="175" y="6615"/>
                  </a:lnTo>
                  <a:lnTo>
                    <a:pt x="175" y="6615"/>
                  </a:lnTo>
                  <a:lnTo>
                    <a:pt x="170" y="6477"/>
                  </a:lnTo>
                  <a:lnTo>
                    <a:pt x="167" y="6409"/>
                  </a:lnTo>
                  <a:lnTo>
                    <a:pt x="163" y="6340"/>
                  </a:lnTo>
                  <a:lnTo>
                    <a:pt x="157" y="6272"/>
                  </a:lnTo>
                  <a:lnTo>
                    <a:pt x="151" y="6204"/>
                  </a:lnTo>
                  <a:lnTo>
                    <a:pt x="143" y="6136"/>
                  </a:lnTo>
                  <a:lnTo>
                    <a:pt x="135" y="6067"/>
                  </a:lnTo>
                  <a:lnTo>
                    <a:pt x="135" y="6067"/>
                  </a:lnTo>
                  <a:lnTo>
                    <a:pt x="117" y="5951"/>
                  </a:lnTo>
                  <a:lnTo>
                    <a:pt x="98" y="5834"/>
                  </a:lnTo>
                  <a:lnTo>
                    <a:pt x="79" y="5716"/>
                  </a:lnTo>
                  <a:lnTo>
                    <a:pt x="60" y="5600"/>
                  </a:lnTo>
                  <a:lnTo>
                    <a:pt x="43" y="5482"/>
                  </a:lnTo>
                  <a:lnTo>
                    <a:pt x="36" y="5424"/>
                  </a:lnTo>
                  <a:lnTo>
                    <a:pt x="29" y="5365"/>
                  </a:lnTo>
                  <a:lnTo>
                    <a:pt x="24" y="5305"/>
                  </a:lnTo>
                  <a:lnTo>
                    <a:pt x="18" y="5247"/>
                  </a:lnTo>
                  <a:lnTo>
                    <a:pt x="15" y="5188"/>
                  </a:lnTo>
                  <a:lnTo>
                    <a:pt x="13" y="5129"/>
                  </a:lnTo>
                  <a:lnTo>
                    <a:pt x="13" y="5129"/>
                  </a:lnTo>
                  <a:lnTo>
                    <a:pt x="13" y="5100"/>
                  </a:lnTo>
                  <a:lnTo>
                    <a:pt x="13" y="5071"/>
                  </a:lnTo>
                  <a:lnTo>
                    <a:pt x="16" y="5014"/>
                  </a:lnTo>
                  <a:lnTo>
                    <a:pt x="21" y="4957"/>
                  </a:lnTo>
                  <a:lnTo>
                    <a:pt x="28" y="4899"/>
                  </a:lnTo>
                  <a:lnTo>
                    <a:pt x="37" y="4842"/>
                  </a:lnTo>
                  <a:lnTo>
                    <a:pt x="46" y="4785"/>
                  </a:lnTo>
                  <a:lnTo>
                    <a:pt x="58" y="4729"/>
                  </a:lnTo>
                  <a:lnTo>
                    <a:pt x="69" y="4672"/>
                  </a:lnTo>
                  <a:lnTo>
                    <a:pt x="69" y="4672"/>
                  </a:lnTo>
                  <a:lnTo>
                    <a:pt x="84" y="4609"/>
                  </a:lnTo>
                  <a:lnTo>
                    <a:pt x="98" y="4545"/>
                  </a:lnTo>
                  <a:lnTo>
                    <a:pt x="129" y="4419"/>
                  </a:lnTo>
                  <a:lnTo>
                    <a:pt x="161" y="4294"/>
                  </a:lnTo>
                  <a:lnTo>
                    <a:pt x="192" y="4168"/>
                  </a:lnTo>
                  <a:lnTo>
                    <a:pt x="192" y="4168"/>
                  </a:lnTo>
                  <a:lnTo>
                    <a:pt x="219" y="4055"/>
                  </a:lnTo>
                  <a:lnTo>
                    <a:pt x="242" y="3943"/>
                  </a:lnTo>
                  <a:lnTo>
                    <a:pt x="254" y="3887"/>
                  </a:lnTo>
                  <a:lnTo>
                    <a:pt x="264" y="3830"/>
                  </a:lnTo>
                  <a:lnTo>
                    <a:pt x="274" y="3774"/>
                  </a:lnTo>
                  <a:lnTo>
                    <a:pt x="283" y="3717"/>
                  </a:lnTo>
                  <a:lnTo>
                    <a:pt x="283" y="3717"/>
                  </a:lnTo>
                  <a:lnTo>
                    <a:pt x="291" y="3671"/>
                  </a:lnTo>
                  <a:lnTo>
                    <a:pt x="300" y="3626"/>
                  </a:lnTo>
                  <a:lnTo>
                    <a:pt x="308" y="3581"/>
                  </a:lnTo>
                  <a:lnTo>
                    <a:pt x="319" y="3535"/>
                  </a:lnTo>
                  <a:lnTo>
                    <a:pt x="319" y="3535"/>
                  </a:lnTo>
                  <a:lnTo>
                    <a:pt x="336" y="3459"/>
                  </a:lnTo>
                  <a:lnTo>
                    <a:pt x="355" y="3383"/>
                  </a:lnTo>
                  <a:lnTo>
                    <a:pt x="393" y="3231"/>
                  </a:lnTo>
                  <a:lnTo>
                    <a:pt x="433" y="3079"/>
                  </a:lnTo>
                  <a:lnTo>
                    <a:pt x="475" y="2928"/>
                  </a:lnTo>
                  <a:lnTo>
                    <a:pt x="518" y="2777"/>
                  </a:lnTo>
                  <a:lnTo>
                    <a:pt x="562" y="2627"/>
                  </a:lnTo>
                  <a:lnTo>
                    <a:pt x="651" y="2326"/>
                  </a:lnTo>
                  <a:lnTo>
                    <a:pt x="651" y="2326"/>
                  </a:lnTo>
                  <a:lnTo>
                    <a:pt x="724" y="2081"/>
                  </a:lnTo>
                  <a:lnTo>
                    <a:pt x="798" y="1837"/>
                  </a:lnTo>
                  <a:lnTo>
                    <a:pt x="873" y="1592"/>
                  </a:lnTo>
                  <a:lnTo>
                    <a:pt x="949" y="1348"/>
                  </a:lnTo>
                  <a:lnTo>
                    <a:pt x="949" y="1348"/>
                  </a:lnTo>
                  <a:lnTo>
                    <a:pt x="965" y="1295"/>
                  </a:lnTo>
                  <a:lnTo>
                    <a:pt x="965" y="1295"/>
                  </a:lnTo>
                  <a:lnTo>
                    <a:pt x="965" y="1293"/>
                  </a:lnTo>
                  <a:lnTo>
                    <a:pt x="964" y="1291"/>
                  </a:lnTo>
                  <a:lnTo>
                    <a:pt x="963" y="1288"/>
                  </a:lnTo>
                  <a:lnTo>
                    <a:pt x="961" y="1287"/>
                  </a:lnTo>
                  <a:lnTo>
                    <a:pt x="959" y="1287"/>
                  </a:lnTo>
                  <a:lnTo>
                    <a:pt x="956" y="1287"/>
                  </a:lnTo>
                  <a:lnTo>
                    <a:pt x="955" y="1289"/>
                  </a:lnTo>
                  <a:lnTo>
                    <a:pt x="952" y="1292"/>
                  </a:lnTo>
                  <a:lnTo>
                    <a:pt x="952" y="12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9CC366DE-343F-29E4-D3D8-E5FCEF5EA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8" y="2122"/>
              <a:ext cx="143" cy="957"/>
            </a:xfrm>
            <a:custGeom>
              <a:avLst/>
              <a:gdLst>
                <a:gd name="T0" fmla="*/ 148 w 570"/>
                <a:gd name="T1" fmla="*/ 3804 h 3827"/>
                <a:gd name="T2" fmla="*/ 132 w 570"/>
                <a:gd name="T3" fmla="*/ 3761 h 3827"/>
                <a:gd name="T4" fmla="*/ 92 w 570"/>
                <a:gd name="T5" fmla="*/ 3610 h 3827"/>
                <a:gd name="T6" fmla="*/ 64 w 570"/>
                <a:gd name="T7" fmla="*/ 3472 h 3827"/>
                <a:gd name="T8" fmla="*/ 31 w 570"/>
                <a:gd name="T9" fmla="*/ 3290 h 3827"/>
                <a:gd name="T10" fmla="*/ 18 w 570"/>
                <a:gd name="T11" fmla="*/ 3194 h 3827"/>
                <a:gd name="T12" fmla="*/ 13 w 570"/>
                <a:gd name="T13" fmla="*/ 3082 h 3827"/>
                <a:gd name="T14" fmla="*/ 15 w 570"/>
                <a:gd name="T15" fmla="*/ 2971 h 3827"/>
                <a:gd name="T16" fmla="*/ 28 w 570"/>
                <a:gd name="T17" fmla="*/ 2819 h 3827"/>
                <a:gd name="T18" fmla="*/ 61 w 570"/>
                <a:gd name="T19" fmla="*/ 2588 h 3827"/>
                <a:gd name="T20" fmla="*/ 107 w 570"/>
                <a:gd name="T21" fmla="*/ 2359 h 3827"/>
                <a:gd name="T22" fmla="*/ 150 w 570"/>
                <a:gd name="T23" fmla="*/ 2177 h 3827"/>
                <a:gd name="T24" fmla="*/ 191 w 570"/>
                <a:gd name="T25" fmla="*/ 2028 h 3827"/>
                <a:gd name="T26" fmla="*/ 204 w 570"/>
                <a:gd name="T27" fmla="*/ 1983 h 3827"/>
                <a:gd name="T28" fmla="*/ 222 w 570"/>
                <a:gd name="T29" fmla="*/ 1887 h 3827"/>
                <a:gd name="T30" fmla="*/ 237 w 570"/>
                <a:gd name="T31" fmla="*/ 1790 h 3827"/>
                <a:gd name="T32" fmla="*/ 389 w 570"/>
                <a:gd name="T33" fmla="*/ 917 h 3827"/>
                <a:gd name="T34" fmla="*/ 421 w 570"/>
                <a:gd name="T35" fmla="*/ 731 h 3827"/>
                <a:gd name="T36" fmla="*/ 454 w 570"/>
                <a:gd name="T37" fmla="*/ 573 h 3827"/>
                <a:gd name="T38" fmla="*/ 566 w 570"/>
                <a:gd name="T39" fmla="*/ 30 h 3827"/>
                <a:gd name="T40" fmla="*/ 570 w 570"/>
                <a:gd name="T41" fmla="*/ 7 h 3827"/>
                <a:gd name="T42" fmla="*/ 568 w 570"/>
                <a:gd name="T43" fmla="*/ 1 h 3827"/>
                <a:gd name="T44" fmla="*/ 561 w 570"/>
                <a:gd name="T45" fmla="*/ 0 h 3827"/>
                <a:gd name="T46" fmla="*/ 558 w 570"/>
                <a:gd name="T47" fmla="*/ 4 h 3827"/>
                <a:gd name="T48" fmla="*/ 415 w 570"/>
                <a:gd name="T49" fmla="*/ 698 h 3827"/>
                <a:gd name="T50" fmla="*/ 389 w 570"/>
                <a:gd name="T51" fmla="*/ 841 h 3827"/>
                <a:gd name="T52" fmla="*/ 320 w 570"/>
                <a:gd name="T53" fmla="*/ 1242 h 3827"/>
                <a:gd name="T54" fmla="*/ 193 w 570"/>
                <a:gd name="T55" fmla="*/ 1972 h 3827"/>
                <a:gd name="T56" fmla="*/ 187 w 570"/>
                <a:gd name="T57" fmla="*/ 1992 h 3827"/>
                <a:gd name="T58" fmla="*/ 158 w 570"/>
                <a:gd name="T59" fmla="*/ 2095 h 3827"/>
                <a:gd name="T60" fmla="*/ 118 w 570"/>
                <a:gd name="T61" fmla="*/ 2250 h 3827"/>
                <a:gd name="T62" fmla="*/ 71 w 570"/>
                <a:gd name="T63" fmla="*/ 2464 h 3827"/>
                <a:gd name="T64" fmla="*/ 33 w 570"/>
                <a:gd name="T65" fmla="*/ 2681 h 3827"/>
                <a:gd name="T66" fmla="*/ 14 w 570"/>
                <a:gd name="T67" fmla="*/ 2832 h 3827"/>
                <a:gd name="T68" fmla="*/ 1 w 570"/>
                <a:gd name="T69" fmla="*/ 2989 h 3827"/>
                <a:gd name="T70" fmla="*/ 0 w 570"/>
                <a:gd name="T71" fmla="*/ 3068 h 3827"/>
                <a:gd name="T72" fmla="*/ 6 w 570"/>
                <a:gd name="T73" fmla="*/ 3194 h 3827"/>
                <a:gd name="T74" fmla="*/ 23 w 570"/>
                <a:gd name="T75" fmla="*/ 3318 h 3827"/>
                <a:gd name="T76" fmla="*/ 51 w 570"/>
                <a:gd name="T77" fmla="*/ 3475 h 3827"/>
                <a:gd name="T78" fmla="*/ 100 w 570"/>
                <a:gd name="T79" fmla="*/ 3694 h 3827"/>
                <a:gd name="T80" fmla="*/ 116 w 570"/>
                <a:gd name="T81" fmla="*/ 3752 h 3827"/>
                <a:gd name="T82" fmla="*/ 137 w 570"/>
                <a:gd name="T83" fmla="*/ 3811 h 3827"/>
                <a:gd name="T84" fmla="*/ 143 w 570"/>
                <a:gd name="T85" fmla="*/ 3826 h 3827"/>
                <a:gd name="T86" fmla="*/ 151 w 570"/>
                <a:gd name="T87" fmla="*/ 3826 h 3827"/>
                <a:gd name="T88" fmla="*/ 154 w 570"/>
                <a:gd name="T89" fmla="*/ 3819 h 3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70" h="3827">
                  <a:moveTo>
                    <a:pt x="153" y="3817"/>
                  </a:moveTo>
                  <a:lnTo>
                    <a:pt x="153" y="3817"/>
                  </a:lnTo>
                  <a:lnTo>
                    <a:pt x="148" y="3804"/>
                  </a:lnTo>
                  <a:lnTo>
                    <a:pt x="142" y="3790"/>
                  </a:lnTo>
                  <a:lnTo>
                    <a:pt x="132" y="3761"/>
                  </a:lnTo>
                  <a:lnTo>
                    <a:pt x="132" y="3761"/>
                  </a:lnTo>
                  <a:lnTo>
                    <a:pt x="117" y="3711"/>
                  </a:lnTo>
                  <a:lnTo>
                    <a:pt x="104" y="3661"/>
                  </a:lnTo>
                  <a:lnTo>
                    <a:pt x="92" y="3610"/>
                  </a:lnTo>
                  <a:lnTo>
                    <a:pt x="81" y="3558"/>
                  </a:lnTo>
                  <a:lnTo>
                    <a:pt x="81" y="3558"/>
                  </a:lnTo>
                  <a:lnTo>
                    <a:pt x="64" y="3472"/>
                  </a:lnTo>
                  <a:lnTo>
                    <a:pt x="47" y="3385"/>
                  </a:lnTo>
                  <a:lnTo>
                    <a:pt x="47" y="3385"/>
                  </a:lnTo>
                  <a:lnTo>
                    <a:pt x="31" y="3290"/>
                  </a:lnTo>
                  <a:lnTo>
                    <a:pt x="24" y="3242"/>
                  </a:lnTo>
                  <a:lnTo>
                    <a:pt x="18" y="3194"/>
                  </a:lnTo>
                  <a:lnTo>
                    <a:pt x="18" y="3194"/>
                  </a:lnTo>
                  <a:lnTo>
                    <a:pt x="15" y="3158"/>
                  </a:lnTo>
                  <a:lnTo>
                    <a:pt x="14" y="3120"/>
                  </a:lnTo>
                  <a:lnTo>
                    <a:pt x="13" y="3082"/>
                  </a:lnTo>
                  <a:lnTo>
                    <a:pt x="13" y="3045"/>
                  </a:lnTo>
                  <a:lnTo>
                    <a:pt x="14" y="3008"/>
                  </a:lnTo>
                  <a:lnTo>
                    <a:pt x="15" y="2971"/>
                  </a:lnTo>
                  <a:lnTo>
                    <a:pt x="20" y="2896"/>
                  </a:lnTo>
                  <a:lnTo>
                    <a:pt x="20" y="2896"/>
                  </a:lnTo>
                  <a:lnTo>
                    <a:pt x="28" y="2819"/>
                  </a:lnTo>
                  <a:lnTo>
                    <a:pt x="38" y="2741"/>
                  </a:lnTo>
                  <a:lnTo>
                    <a:pt x="48" y="2664"/>
                  </a:lnTo>
                  <a:lnTo>
                    <a:pt x="61" y="2588"/>
                  </a:lnTo>
                  <a:lnTo>
                    <a:pt x="75" y="2511"/>
                  </a:lnTo>
                  <a:lnTo>
                    <a:pt x="90" y="2435"/>
                  </a:lnTo>
                  <a:lnTo>
                    <a:pt x="107" y="2359"/>
                  </a:lnTo>
                  <a:lnTo>
                    <a:pt x="124" y="2282"/>
                  </a:lnTo>
                  <a:lnTo>
                    <a:pt x="124" y="2282"/>
                  </a:lnTo>
                  <a:lnTo>
                    <a:pt x="150" y="2177"/>
                  </a:lnTo>
                  <a:lnTo>
                    <a:pt x="178" y="2072"/>
                  </a:lnTo>
                  <a:lnTo>
                    <a:pt x="178" y="2072"/>
                  </a:lnTo>
                  <a:lnTo>
                    <a:pt x="191" y="2028"/>
                  </a:lnTo>
                  <a:lnTo>
                    <a:pt x="197" y="2006"/>
                  </a:lnTo>
                  <a:lnTo>
                    <a:pt x="204" y="1983"/>
                  </a:lnTo>
                  <a:lnTo>
                    <a:pt x="204" y="1983"/>
                  </a:lnTo>
                  <a:lnTo>
                    <a:pt x="209" y="1960"/>
                  </a:lnTo>
                  <a:lnTo>
                    <a:pt x="213" y="1936"/>
                  </a:lnTo>
                  <a:lnTo>
                    <a:pt x="222" y="1887"/>
                  </a:lnTo>
                  <a:lnTo>
                    <a:pt x="229" y="1839"/>
                  </a:lnTo>
                  <a:lnTo>
                    <a:pt x="237" y="1790"/>
                  </a:lnTo>
                  <a:lnTo>
                    <a:pt x="237" y="1790"/>
                  </a:lnTo>
                  <a:lnTo>
                    <a:pt x="313" y="1353"/>
                  </a:lnTo>
                  <a:lnTo>
                    <a:pt x="313" y="1353"/>
                  </a:lnTo>
                  <a:lnTo>
                    <a:pt x="389" y="917"/>
                  </a:lnTo>
                  <a:lnTo>
                    <a:pt x="389" y="917"/>
                  </a:lnTo>
                  <a:lnTo>
                    <a:pt x="405" y="824"/>
                  </a:lnTo>
                  <a:lnTo>
                    <a:pt x="421" y="731"/>
                  </a:lnTo>
                  <a:lnTo>
                    <a:pt x="421" y="731"/>
                  </a:lnTo>
                  <a:lnTo>
                    <a:pt x="437" y="652"/>
                  </a:lnTo>
                  <a:lnTo>
                    <a:pt x="454" y="573"/>
                  </a:lnTo>
                  <a:lnTo>
                    <a:pt x="486" y="416"/>
                  </a:lnTo>
                  <a:lnTo>
                    <a:pt x="486" y="416"/>
                  </a:lnTo>
                  <a:lnTo>
                    <a:pt x="566" y="30"/>
                  </a:lnTo>
                  <a:lnTo>
                    <a:pt x="566" y="30"/>
                  </a:lnTo>
                  <a:lnTo>
                    <a:pt x="570" y="7"/>
                  </a:lnTo>
                  <a:lnTo>
                    <a:pt x="570" y="7"/>
                  </a:lnTo>
                  <a:lnTo>
                    <a:pt x="570" y="5"/>
                  </a:lnTo>
                  <a:lnTo>
                    <a:pt x="569" y="2"/>
                  </a:lnTo>
                  <a:lnTo>
                    <a:pt x="568" y="1"/>
                  </a:lnTo>
                  <a:lnTo>
                    <a:pt x="566" y="0"/>
                  </a:lnTo>
                  <a:lnTo>
                    <a:pt x="563" y="0"/>
                  </a:lnTo>
                  <a:lnTo>
                    <a:pt x="561" y="0"/>
                  </a:lnTo>
                  <a:lnTo>
                    <a:pt x="559" y="2"/>
                  </a:lnTo>
                  <a:lnTo>
                    <a:pt x="558" y="4"/>
                  </a:lnTo>
                  <a:lnTo>
                    <a:pt x="558" y="4"/>
                  </a:lnTo>
                  <a:lnTo>
                    <a:pt x="497" y="301"/>
                  </a:lnTo>
                  <a:lnTo>
                    <a:pt x="497" y="301"/>
                  </a:lnTo>
                  <a:lnTo>
                    <a:pt x="415" y="698"/>
                  </a:lnTo>
                  <a:lnTo>
                    <a:pt x="415" y="698"/>
                  </a:lnTo>
                  <a:lnTo>
                    <a:pt x="402" y="769"/>
                  </a:lnTo>
                  <a:lnTo>
                    <a:pt x="389" y="841"/>
                  </a:lnTo>
                  <a:lnTo>
                    <a:pt x="389" y="841"/>
                  </a:lnTo>
                  <a:lnTo>
                    <a:pt x="320" y="1242"/>
                  </a:lnTo>
                  <a:lnTo>
                    <a:pt x="320" y="1242"/>
                  </a:lnTo>
                  <a:lnTo>
                    <a:pt x="239" y="1703"/>
                  </a:lnTo>
                  <a:lnTo>
                    <a:pt x="239" y="1703"/>
                  </a:lnTo>
                  <a:lnTo>
                    <a:pt x="193" y="1972"/>
                  </a:lnTo>
                  <a:lnTo>
                    <a:pt x="193" y="1972"/>
                  </a:lnTo>
                  <a:lnTo>
                    <a:pt x="191" y="1982"/>
                  </a:lnTo>
                  <a:lnTo>
                    <a:pt x="187" y="1992"/>
                  </a:lnTo>
                  <a:lnTo>
                    <a:pt x="181" y="2012"/>
                  </a:lnTo>
                  <a:lnTo>
                    <a:pt x="181" y="2012"/>
                  </a:lnTo>
                  <a:lnTo>
                    <a:pt x="158" y="2095"/>
                  </a:lnTo>
                  <a:lnTo>
                    <a:pt x="137" y="2179"/>
                  </a:lnTo>
                  <a:lnTo>
                    <a:pt x="137" y="2179"/>
                  </a:lnTo>
                  <a:lnTo>
                    <a:pt x="118" y="2250"/>
                  </a:lnTo>
                  <a:lnTo>
                    <a:pt x="102" y="2321"/>
                  </a:lnTo>
                  <a:lnTo>
                    <a:pt x="86" y="2392"/>
                  </a:lnTo>
                  <a:lnTo>
                    <a:pt x="71" y="2464"/>
                  </a:lnTo>
                  <a:lnTo>
                    <a:pt x="57" y="2536"/>
                  </a:lnTo>
                  <a:lnTo>
                    <a:pt x="44" y="2608"/>
                  </a:lnTo>
                  <a:lnTo>
                    <a:pt x="33" y="2681"/>
                  </a:lnTo>
                  <a:lnTo>
                    <a:pt x="23" y="2753"/>
                  </a:lnTo>
                  <a:lnTo>
                    <a:pt x="23" y="2753"/>
                  </a:lnTo>
                  <a:lnTo>
                    <a:pt x="14" y="2832"/>
                  </a:lnTo>
                  <a:lnTo>
                    <a:pt x="6" y="2910"/>
                  </a:lnTo>
                  <a:lnTo>
                    <a:pt x="3" y="2949"/>
                  </a:lnTo>
                  <a:lnTo>
                    <a:pt x="1" y="2989"/>
                  </a:lnTo>
                  <a:lnTo>
                    <a:pt x="0" y="3029"/>
                  </a:lnTo>
                  <a:lnTo>
                    <a:pt x="0" y="3068"/>
                  </a:lnTo>
                  <a:lnTo>
                    <a:pt x="0" y="3068"/>
                  </a:lnTo>
                  <a:lnTo>
                    <a:pt x="1" y="3110"/>
                  </a:lnTo>
                  <a:lnTo>
                    <a:pt x="3" y="3152"/>
                  </a:lnTo>
                  <a:lnTo>
                    <a:pt x="6" y="3194"/>
                  </a:lnTo>
                  <a:lnTo>
                    <a:pt x="11" y="3235"/>
                  </a:lnTo>
                  <a:lnTo>
                    <a:pt x="17" y="3277"/>
                  </a:lnTo>
                  <a:lnTo>
                    <a:pt x="23" y="3318"/>
                  </a:lnTo>
                  <a:lnTo>
                    <a:pt x="38" y="3402"/>
                  </a:lnTo>
                  <a:lnTo>
                    <a:pt x="38" y="3402"/>
                  </a:lnTo>
                  <a:lnTo>
                    <a:pt x="51" y="3475"/>
                  </a:lnTo>
                  <a:lnTo>
                    <a:pt x="66" y="3548"/>
                  </a:lnTo>
                  <a:lnTo>
                    <a:pt x="82" y="3621"/>
                  </a:lnTo>
                  <a:lnTo>
                    <a:pt x="100" y="3694"/>
                  </a:lnTo>
                  <a:lnTo>
                    <a:pt x="100" y="3694"/>
                  </a:lnTo>
                  <a:lnTo>
                    <a:pt x="108" y="3723"/>
                  </a:lnTo>
                  <a:lnTo>
                    <a:pt x="116" y="3752"/>
                  </a:lnTo>
                  <a:lnTo>
                    <a:pt x="126" y="3781"/>
                  </a:lnTo>
                  <a:lnTo>
                    <a:pt x="137" y="3811"/>
                  </a:lnTo>
                  <a:lnTo>
                    <a:pt x="137" y="3811"/>
                  </a:lnTo>
                  <a:lnTo>
                    <a:pt x="142" y="3823"/>
                  </a:lnTo>
                  <a:lnTo>
                    <a:pt x="142" y="3823"/>
                  </a:lnTo>
                  <a:lnTo>
                    <a:pt x="143" y="3826"/>
                  </a:lnTo>
                  <a:lnTo>
                    <a:pt x="145" y="3827"/>
                  </a:lnTo>
                  <a:lnTo>
                    <a:pt x="148" y="3827"/>
                  </a:lnTo>
                  <a:lnTo>
                    <a:pt x="151" y="3826"/>
                  </a:lnTo>
                  <a:lnTo>
                    <a:pt x="152" y="3823"/>
                  </a:lnTo>
                  <a:lnTo>
                    <a:pt x="153" y="3821"/>
                  </a:lnTo>
                  <a:lnTo>
                    <a:pt x="154" y="3819"/>
                  </a:lnTo>
                  <a:lnTo>
                    <a:pt x="153" y="3817"/>
                  </a:lnTo>
                  <a:lnTo>
                    <a:pt x="153" y="38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B43CACFE-D7AD-C90F-282B-0990D14CE0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3" y="3830"/>
              <a:ext cx="612" cy="351"/>
            </a:xfrm>
            <a:custGeom>
              <a:avLst/>
              <a:gdLst>
                <a:gd name="T0" fmla="*/ 1453 w 2447"/>
                <a:gd name="T1" fmla="*/ 53 h 1406"/>
                <a:gd name="T2" fmla="*/ 1406 w 2447"/>
                <a:gd name="T3" fmla="*/ 135 h 1406"/>
                <a:gd name="T4" fmla="*/ 1252 w 2447"/>
                <a:gd name="T5" fmla="*/ 280 h 1406"/>
                <a:gd name="T6" fmla="*/ 1045 w 2447"/>
                <a:gd name="T7" fmla="*/ 424 h 1406"/>
                <a:gd name="T8" fmla="*/ 682 w 2447"/>
                <a:gd name="T9" fmla="*/ 611 h 1406"/>
                <a:gd name="T10" fmla="*/ 213 w 2447"/>
                <a:gd name="T11" fmla="*/ 845 h 1406"/>
                <a:gd name="T12" fmla="*/ 73 w 2447"/>
                <a:gd name="T13" fmla="*/ 936 h 1406"/>
                <a:gd name="T14" fmla="*/ 9 w 2447"/>
                <a:gd name="T15" fmla="*/ 1039 h 1406"/>
                <a:gd name="T16" fmla="*/ 12 w 2447"/>
                <a:gd name="T17" fmla="*/ 1173 h 1406"/>
                <a:gd name="T18" fmla="*/ 84 w 2447"/>
                <a:gd name="T19" fmla="*/ 1289 h 1406"/>
                <a:gd name="T20" fmla="*/ 185 w 2447"/>
                <a:gd name="T21" fmla="*/ 1351 h 1406"/>
                <a:gd name="T22" fmla="*/ 421 w 2447"/>
                <a:gd name="T23" fmla="*/ 1399 h 1406"/>
                <a:gd name="T24" fmla="*/ 733 w 2447"/>
                <a:gd name="T25" fmla="*/ 1403 h 1406"/>
                <a:gd name="T26" fmla="*/ 1278 w 2447"/>
                <a:gd name="T27" fmla="*/ 1350 h 1406"/>
                <a:gd name="T28" fmla="*/ 2014 w 2447"/>
                <a:gd name="T29" fmla="*/ 1263 h 1406"/>
                <a:gd name="T30" fmla="*/ 2278 w 2447"/>
                <a:gd name="T31" fmla="*/ 1249 h 1406"/>
                <a:gd name="T32" fmla="*/ 2393 w 2447"/>
                <a:gd name="T33" fmla="*/ 1211 h 1406"/>
                <a:gd name="T34" fmla="*/ 2436 w 2447"/>
                <a:gd name="T35" fmla="*/ 1145 h 1406"/>
                <a:gd name="T36" fmla="*/ 2446 w 2447"/>
                <a:gd name="T37" fmla="*/ 1048 h 1406"/>
                <a:gd name="T38" fmla="*/ 2435 w 2447"/>
                <a:gd name="T39" fmla="*/ 812 h 1406"/>
                <a:gd name="T40" fmla="*/ 2407 w 2447"/>
                <a:gd name="T41" fmla="*/ 388 h 1406"/>
                <a:gd name="T42" fmla="*/ 2379 w 2447"/>
                <a:gd name="T43" fmla="*/ 291 h 1406"/>
                <a:gd name="T44" fmla="*/ 2341 w 2447"/>
                <a:gd name="T45" fmla="*/ 247 h 1406"/>
                <a:gd name="T46" fmla="*/ 2304 w 2447"/>
                <a:gd name="T47" fmla="*/ 247 h 1406"/>
                <a:gd name="T48" fmla="*/ 2256 w 2447"/>
                <a:gd name="T49" fmla="*/ 290 h 1406"/>
                <a:gd name="T50" fmla="*/ 2153 w 2447"/>
                <a:gd name="T51" fmla="*/ 392 h 1406"/>
                <a:gd name="T52" fmla="*/ 2052 w 2447"/>
                <a:gd name="T53" fmla="*/ 438 h 1406"/>
                <a:gd name="T54" fmla="*/ 1899 w 2447"/>
                <a:gd name="T55" fmla="*/ 445 h 1406"/>
                <a:gd name="T56" fmla="*/ 1778 w 2447"/>
                <a:gd name="T57" fmla="*/ 404 h 1406"/>
                <a:gd name="T58" fmla="*/ 1647 w 2447"/>
                <a:gd name="T59" fmla="*/ 318 h 1406"/>
                <a:gd name="T60" fmla="*/ 1486 w 2447"/>
                <a:gd name="T61" fmla="*/ 139 h 1406"/>
                <a:gd name="T62" fmla="*/ 1443 w 2447"/>
                <a:gd name="T63" fmla="*/ 102 h 1406"/>
                <a:gd name="T64" fmla="*/ 1505 w 2447"/>
                <a:gd name="T65" fmla="*/ 182 h 1406"/>
                <a:gd name="T66" fmla="*/ 1669 w 2447"/>
                <a:gd name="T67" fmla="*/ 353 h 1406"/>
                <a:gd name="T68" fmla="*/ 1801 w 2447"/>
                <a:gd name="T69" fmla="*/ 430 h 1406"/>
                <a:gd name="T70" fmla="*/ 1921 w 2447"/>
                <a:gd name="T71" fmla="*/ 460 h 1406"/>
                <a:gd name="T72" fmla="*/ 2045 w 2447"/>
                <a:gd name="T73" fmla="*/ 453 h 1406"/>
                <a:gd name="T74" fmla="*/ 2176 w 2447"/>
                <a:gd name="T75" fmla="*/ 390 h 1406"/>
                <a:gd name="T76" fmla="*/ 2273 w 2447"/>
                <a:gd name="T77" fmla="*/ 291 h 1406"/>
                <a:gd name="T78" fmla="*/ 2326 w 2447"/>
                <a:gd name="T79" fmla="*/ 257 h 1406"/>
                <a:gd name="T80" fmla="*/ 2359 w 2447"/>
                <a:gd name="T81" fmla="*/ 283 h 1406"/>
                <a:gd name="T82" fmla="*/ 2397 w 2447"/>
                <a:gd name="T83" fmla="*/ 399 h 1406"/>
                <a:gd name="T84" fmla="*/ 2420 w 2447"/>
                <a:gd name="T85" fmla="*/ 659 h 1406"/>
                <a:gd name="T86" fmla="*/ 2424 w 2447"/>
                <a:gd name="T87" fmla="*/ 929 h 1406"/>
                <a:gd name="T88" fmla="*/ 2432 w 2447"/>
                <a:gd name="T89" fmla="*/ 1104 h 1406"/>
                <a:gd name="T90" fmla="*/ 2393 w 2447"/>
                <a:gd name="T91" fmla="*/ 1194 h 1406"/>
                <a:gd name="T92" fmla="*/ 2309 w 2447"/>
                <a:gd name="T93" fmla="*/ 1231 h 1406"/>
                <a:gd name="T94" fmla="*/ 2089 w 2447"/>
                <a:gd name="T95" fmla="*/ 1245 h 1406"/>
                <a:gd name="T96" fmla="*/ 1473 w 2447"/>
                <a:gd name="T97" fmla="*/ 1312 h 1406"/>
                <a:gd name="T98" fmla="*/ 777 w 2447"/>
                <a:gd name="T99" fmla="*/ 1388 h 1406"/>
                <a:gd name="T100" fmla="*/ 418 w 2447"/>
                <a:gd name="T101" fmla="*/ 1385 h 1406"/>
                <a:gd name="T102" fmla="*/ 177 w 2447"/>
                <a:gd name="T103" fmla="*/ 1334 h 1406"/>
                <a:gd name="T104" fmla="*/ 64 w 2447"/>
                <a:gd name="T105" fmla="*/ 1247 h 1406"/>
                <a:gd name="T106" fmla="*/ 12 w 2447"/>
                <a:gd name="T107" fmla="*/ 1113 h 1406"/>
                <a:gd name="T108" fmla="*/ 39 w 2447"/>
                <a:gd name="T109" fmla="*/ 1001 h 1406"/>
                <a:gd name="T110" fmla="*/ 117 w 2447"/>
                <a:gd name="T111" fmla="*/ 916 h 1406"/>
                <a:gd name="T112" fmla="*/ 319 w 2447"/>
                <a:gd name="T113" fmla="*/ 806 h 1406"/>
                <a:gd name="T114" fmla="*/ 746 w 2447"/>
                <a:gd name="T115" fmla="*/ 596 h 1406"/>
                <a:gd name="T116" fmla="*/ 1058 w 2447"/>
                <a:gd name="T117" fmla="*/ 432 h 1406"/>
                <a:gd name="T118" fmla="*/ 1306 w 2447"/>
                <a:gd name="T119" fmla="*/ 252 h 1406"/>
                <a:gd name="T120" fmla="*/ 1443 w 2447"/>
                <a:gd name="T121" fmla="*/ 106 h 1406"/>
                <a:gd name="T122" fmla="*/ 1469 w 2447"/>
                <a:gd name="T123" fmla="*/ 31 h 1406"/>
                <a:gd name="T124" fmla="*/ 1459 w 2447"/>
                <a:gd name="T125" fmla="*/ 1 h 1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47" h="1406">
                  <a:moveTo>
                    <a:pt x="1454" y="9"/>
                  </a:moveTo>
                  <a:lnTo>
                    <a:pt x="1454" y="9"/>
                  </a:lnTo>
                  <a:lnTo>
                    <a:pt x="1455" y="16"/>
                  </a:lnTo>
                  <a:lnTo>
                    <a:pt x="1457" y="24"/>
                  </a:lnTo>
                  <a:lnTo>
                    <a:pt x="1457" y="31"/>
                  </a:lnTo>
                  <a:lnTo>
                    <a:pt x="1455" y="39"/>
                  </a:lnTo>
                  <a:lnTo>
                    <a:pt x="1453" y="53"/>
                  </a:lnTo>
                  <a:lnTo>
                    <a:pt x="1448" y="68"/>
                  </a:lnTo>
                  <a:lnTo>
                    <a:pt x="1441" y="82"/>
                  </a:lnTo>
                  <a:lnTo>
                    <a:pt x="1434" y="95"/>
                  </a:lnTo>
                  <a:lnTo>
                    <a:pt x="1425" y="108"/>
                  </a:lnTo>
                  <a:lnTo>
                    <a:pt x="1418" y="120"/>
                  </a:lnTo>
                  <a:lnTo>
                    <a:pt x="1418" y="120"/>
                  </a:lnTo>
                  <a:lnTo>
                    <a:pt x="1406" y="135"/>
                  </a:lnTo>
                  <a:lnTo>
                    <a:pt x="1394" y="149"/>
                  </a:lnTo>
                  <a:lnTo>
                    <a:pt x="1369" y="175"/>
                  </a:lnTo>
                  <a:lnTo>
                    <a:pt x="1343" y="201"/>
                  </a:lnTo>
                  <a:lnTo>
                    <a:pt x="1315" y="226"/>
                  </a:lnTo>
                  <a:lnTo>
                    <a:pt x="1315" y="226"/>
                  </a:lnTo>
                  <a:lnTo>
                    <a:pt x="1284" y="253"/>
                  </a:lnTo>
                  <a:lnTo>
                    <a:pt x="1252" y="280"/>
                  </a:lnTo>
                  <a:lnTo>
                    <a:pt x="1218" y="306"/>
                  </a:lnTo>
                  <a:lnTo>
                    <a:pt x="1185" y="330"/>
                  </a:lnTo>
                  <a:lnTo>
                    <a:pt x="1151" y="355"/>
                  </a:lnTo>
                  <a:lnTo>
                    <a:pt x="1116" y="379"/>
                  </a:lnTo>
                  <a:lnTo>
                    <a:pt x="1081" y="402"/>
                  </a:lnTo>
                  <a:lnTo>
                    <a:pt x="1045" y="424"/>
                  </a:lnTo>
                  <a:lnTo>
                    <a:pt x="1045" y="424"/>
                  </a:lnTo>
                  <a:lnTo>
                    <a:pt x="1001" y="450"/>
                  </a:lnTo>
                  <a:lnTo>
                    <a:pt x="957" y="475"/>
                  </a:lnTo>
                  <a:lnTo>
                    <a:pt x="911" y="499"/>
                  </a:lnTo>
                  <a:lnTo>
                    <a:pt x="866" y="522"/>
                  </a:lnTo>
                  <a:lnTo>
                    <a:pt x="775" y="567"/>
                  </a:lnTo>
                  <a:lnTo>
                    <a:pt x="682" y="611"/>
                  </a:lnTo>
                  <a:lnTo>
                    <a:pt x="682" y="611"/>
                  </a:lnTo>
                  <a:lnTo>
                    <a:pt x="632" y="635"/>
                  </a:lnTo>
                  <a:lnTo>
                    <a:pt x="583" y="658"/>
                  </a:lnTo>
                  <a:lnTo>
                    <a:pt x="484" y="708"/>
                  </a:lnTo>
                  <a:lnTo>
                    <a:pt x="386" y="759"/>
                  </a:lnTo>
                  <a:lnTo>
                    <a:pt x="287" y="808"/>
                  </a:lnTo>
                  <a:lnTo>
                    <a:pt x="287" y="808"/>
                  </a:lnTo>
                  <a:lnTo>
                    <a:pt x="213" y="845"/>
                  </a:lnTo>
                  <a:lnTo>
                    <a:pt x="176" y="865"/>
                  </a:lnTo>
                  <a:lnTo>
                    <a:pt x="157" y="874"/>
                  </a:lnTo>
                  <a:lnTo>
                    <a:pt x="139" y="885"/>
                  </a:lnTo>
                  <a:lnTo>
                    <a:pt x="122" y="897"/>
                  </a:lnTo>
                  <a:lnTo>
                    <a:pt x="104" y="909"/>
                  </a:lnTo>
                  <a:lnTo>
                    <a:pt x="88" y="922"/>
                  </a:lnTo>
                  <a:lnTo>
                    <a:pt x="73" y="936"/>
                  </a:lnTo>
                  <a:lnTo>
                    <a:pt x="59" y="951"/>
                  </a:lnTo>
                  <a:lnTo>
                    <a:pt x="45" y="967"/>
                  </a:lnTo>
                  <a:lnTo>
                    <a:pt x="33" y="983"/>
                  </a:lnTo>
                  <a:lnTo>
                    <a:pt x="24" y="1002"/>
                  </a:lnTo>
                  <a:lnTo>
                    <a:pt x="24" y="1002"/>
                  </a:lnTo>
                  <a:lnTo>
                    <a:pt x="15" y="1020"/>
                  </a:lnTo>
                  <a:lnTo>
                    <a:pt x="9" y="1039"/>
                  </a:lnTo>
                  <a:lnTo>
                    <a:pt x="3" y="1058"/>
                  </a:lnTo>
                  <a:lnTo>
                    <a:pt x="1" y="1077"/>
                  </a:lnTo>
                  <a:lnTo>
                    <a:pt x="0" y="1097"/>
                  </a:lnTo>
                  <a:lnTo>
                    <a:pt x="0" y="1116"/>
                  </a:lnTo>
                  <a:lnTo>
                    <a:pt x="2" y="1135"/>
                  </a:lnTo>
                  <a:lnTo>
                    <a:pt x="6" y="1154"/>
                  </a:lnTo>
                  <a:lnTo>
                    <a:pt x="12" y="1173"/>
                  </a:lnTo>
                  <a:lnTo>
                    <a:pt x="18" y="1192"/>
                  </a:lnTo>
                  <a:lnTo>
                    <a:pt x="26" y="1209"/>
                  </a:lnTo>
                  <a:lnTo>
                    <a:pt x="36" y="1226"/>
                  </a:lnTo>
                  <a:lnTo>
                    <a:pt x="46" y="1243"/>
                  </a:lnTo>
                  <a:lnTo>
                    <a:pt x="58" y="1260"/>
                  </a:lnTo>
                  <a:lnTo>
                    <a:pt x="71" y="1275"/>
                  </a:lnTo>
                  <a:lnTo>
                    <a:pt x="84" y="1289"/>
                  </a:lnTo>
                  <a:lnTo>
                    <a:pt x="84" y="1289"/>
                  </a:lnTo>
                  <a:lnTo>
                    <a:pt x="100" y="1302"/>
                  </a:lnTo>
                  <a:lnTo>
                    <a:pt x="115" y="1313"/>
                  </a:lnTo>
                  <a:lnTo>
                    <a:pt x="132" y="1325"/>
                  </a:lnTo>
                  <a:lnTo>
                    <a:pt x="150" y="1335"/>
                  </a:lnTo>
                  <a:lnTo>
                    <a:pt x="167" y="1344"/>
                  </a:lnTo>
                  <a:lnTo>
                    <a:pt x="185" y="1351"/>
                  </a:lnTo>
                  <a:lnTo>
                    <a:pt x="205" y="1358"/>
                  </a:lnTo>
                  <a:lnTo>
                    <a:pt x="224" y="1363"/>
                  </a:lnTo>
                  <a:lnTo>
                    <a:pt x="224" y="1363"/>
                  </a:lnTo>
                  <a:lnTo>
                    <a:pt x="273" y="1375"/>
                  </a:lnTo>
                  <a:lnTo>
                    <a:pt x="322" y="1385"/>
                  </a:lnTo>
                  <a:lnTo>
                    <a:pt x="372" y="1392"/>
                  </a:lnTo>
                  <a:lnTo>
                    <a:pt x="421" y="1399"/>
                  </a:lnTo>
                  <a:lnTo>
                    <a:pt x="421" y="1399"/>
                  </a:lnTo>
                  <a:lnTo>
                    <a:pt x="473" y="1403"/>
                  </a:lnTo>
                  <a:lnTo>
                    <a:pt x="526" y="1405"/>
                  </a:lnTo>
                  <a:lnTo>
                    <a:pt x="577" y="1406"/>
                  </a:lnTo>
                  <a:lnTo>
                    <a:pt x="629" y="1406"/>
                  </a:lnTo>
                  <a:lnTo>
                    <a:pt x="681" y="1405"/>
                  </a:lnTo>
                  <a:lnTo>
                    <a:pt x="733" y="1403"/>
                  </a:lnTo>
                  <a:lnTo>
                    <a:pt x="784" y="1400"/>
                  </a:lnTo>
                  <a:lnTo>
                    <a:pt x="836" y="1396"/>
                  </a:lnTo>
                  <a:lnTo>
                    <a:pt x="836" y="1396"/>
                  </a:lnTo>
                  <a:lnTo>
                    <a:pt x="947" y="1386"/>
                  </a:lnTo>
                  <a:lnTo>
                    <a:pt x="1057" y="1375"/>
                  </a:lnTo>
                  <a:lnTo>
                    <a:pt x="1168" y="1363"/>
                  </a:lnTo>
                  <a:lnTo>
                    <a:pt x="1278" y="1350"/>
                  </a:lnTo>
                  <a:lnTo>
                    <a:pt x="1498" y="1322"/>
                  </a:lnTo>
                  <a:lnTo>
                    <a:pt x="1718" y="1295"/>
                  </a:lnTo>
                  <a:lnTo>
                    <a:pt x="1718" y="1295"/>
                  </a:lnTo>
                  <a:lnTo>
                    <a:pt x="1816" y="1283"/>
                  </a:lnTo>
                  <a:lnTo>
                    <a:pt x="1916" y="1271"/>
                  </a:lnTo>
                  <a:lnTo>
                    <a:pt x="1964" y="1266"/>
                  </a:lnTo>
                  <a:lnTo>
                    <a:pt x="2014" y="1263"/>
                  </a:lnTo>
                  <a:lnTo>
                    <a:pt x="2063" y="1260"/>
                  </a:lnTo>
                  <a:lnTo>
                    <a:pt x="2113" y="1258"/>
                  </a:lnTo>
                  <a:lnTo>
                    <a:pt x="2113" y="1258"/>
                  </a:lnTo>
                  <a:lnTo>
                    <a:pt x="2154" y="1257"/>
                  </a:lnTo>
                  <a:lnTo>
                    <a:pt x="2196" y="1256"/>
                  </a:lnTo>
                  <a:lnTo>
                    <a:pt x="2237" y="1254"/>
                  </a:lnTo>
                  <a:lnTo>
                    <a:pt x="2278" y="1249"/>
                  </a:lnTo>
                  <a:lnTo>
                    <a:pt x="2278" y="1249"/>
                  </a:lnTo>
                  <a:lnTo>
                    <a:pt x="2311" y="1243"/>
                  </a:lnTo>
                  <a:lnTo>
                    <a:pt x="2328" y="1239"/>
                  </a:lnTo>
                  <a:lnTo>
                    <a:pt x="2345" y="1234"/>
                  </a:lnTo>
                  <a:lnTo>
                    <a:pt x="2363" y="1228"/>
                  </a:lnTo>
                  <a:lnTo>
                    <a:pt x="2378" y="1220"/>
                  </a:lnTo>
                  <a:lnTo>
                    <a:pt x="2393" y="1211"/>
                  </a:lnTo>
                  <a:lnTo>
                    <a:pt x="2399" y="1206"/>
                  </a:lnTo>
                  <a:lnTo>
                    <a:pt x="2406" y="1199"/>
                  </a:lnTo>
                  <a:lnTo>
                    <a:pt x="2406" y="1199"/>
                  </a:lnTo>
                  <a:lnTo>
                    <a:pt x="2415" y="1187"/>
                  </a:lnTo>
                  <a:lnTo>
                    <a:pt x="2424" y="1174"/>
                  </a:lnTo>
                  <a:lnTo>
                    <a:pt x="2431" y="1160"/>
                  </a:lnTo>
                  <a:lnTo>
                    <a:pt x="2436" y="1145"/>
                  </a:lnTo>
                  <a:lnTo>
                    <a:pt x="2440" y="1130"/>
                  </a:lnTo>
                  <a:lnTo>
                    <a:pt x="2442" y="1114"/>
                  </a:lnTo>
                  <a:lnTo>
                    <a:pt x="2445" y="1099"/>
                  </a:lnTo>
                  <a:lnTo>
                    <a:pt x="2446" y="1084"/>
                  </a:lnTo>
                  <a:lnTo>
                    <a:pt x="2446" y="1084"/>
                  </a:lnTo>
                  <a:lnTo>
                    <a:pt x="2447" y="1065"/>
                  </a:lnTo>
                  <a:lnTo>
                    <a:pt x="2446" y="1048"/>
                  </a:lnTo>
                  <a:lnTo>
                    <a:pt x="2445" y="1012"/>
                  </a:lnTo>
                  <a:lnTo>
                    <a:pt x="2438" y="942"/>
                  </a:lnTo>
                  <a:lnTo>
                    <a:pt x="2438" y="942"/>
                  </a:lnTo>
                  <a:lnTo>
                    <a:pt x="2436" y="910"/>
                  </a:lnTo>
                  <a:lnTo>
                    <a:pt x="2435" y="877"/>
                  </a:lnTo>
                  <a:lnTo>
                    <a:pt x="2435" y="812"/>
                  </a:lnTo>
                  <a:lnTo>
                    <a:pt x="2435" y="812"/>
                  </a:lnTo>
                  <a:lnTo>
                    <a:pt x="2434" y="706"/>
                  </a:lnTo>
                  <a:lnTo>
                    <a:pt x="2433" y="652"/>
                  </a:lnTo>
                  <a:lnTo>
                    <a:pt x="2431" y="599"/>
                  </a:lnTo>
                  <a:lnTo>
                    <a:pt x="2427" y="545"/>
                  </a:lnTo>
                  <a:lnTo>
                    <a:pt x="2422" y="492"/>
                  </a:lnTo>
                  <a:lnTo>
                    <a:pt x="2415" y="439"/>
                  </a:lnTo>
                  <a:lnTo>
                    <a:pt x="2407" y="388"/>
                  </a:lnTo>
                  <a:lnTo>
                    <a:pt x="2407" y="388"/>
                  </a:lnTo>
                  <a:lnTo>
                    <a:pt x="2403" y="366"/>
                  </a:lnTo>
                  <a:lnTo>
                    <a:pt x="2397" y="345"/>
                  </a:lnTo>
                  <a:lnTo>
                    <a:pt x="2392" y="325"/>
                  </a:lnTo>
                  <a:lnTo>
                    <a:pt x="2384" y="306"/>
                  </a:lnTo>
                  <a:lnTo>
                    <a:pt x="2384" y="306"/>
                  </a:lnTo>
                  <a:lnTo>
                    <a:pt x="2379" y="291"/>
                  </a:lnTo>
                  <a:lnTo>
                    <a:pt x="2371" y="277"/>
                  </a:lnTo>
                  <a:lnTo>
                    <a:pt x="2363" y="265"/>
                  </a:lnTo>
                  <a:lnTo>
                    <a:pt x="2357" y="259"/>
                  </a:lnTo>
                  <a:lnTo>
                    <a:pt x="2352" y="254"/>
                  </a:lnTo>
                  <a:lnTo>
                    <a:pt x="2352" y="254"/>
                  </a:lnTo>
                  <a:lnTo>
                    <a:pt x="2346" y="250"/>
                  </a:lnTo>
                  <a:lnTo>
                    <a:pt x="2341" y="247"/>
                  </a:lnTo>
                  <a:lnTo>
                    <a:pt x="2336" y="245"/>
                  </a:lnTo>
                  <a:lnTo>
                    <a:pt x="2329" y="244"/>
                  </a:lnTo>
                  <a:lnTo>
                    <a:pt x="2323" y="244"/>
                  </a:lnTo>
                  <a:lnTo>
                    <a:pt x="2317" y="244"/>
                  </a:lnTo>
                  <a:lnTo>
                    <a:pt x="2311" y="245"/>
                  </a:lnTo>
                  <a:lnTo>
                    <a:pt x="2304" y="247"/>
                  </a:lnTo>
                  <a:lnTo>
                    <a:pt x="2304" y="247"/>
                  </a:lnTo>
                  <a:lnTo>
                    <a:pt x="2298" y="250"/>
                  </a:lnTo>
                  <a:lnTo>
                    <a:pt x="2290" y="255"/>
                  </a:lnTo>
                  <a:lnTo>
                    <a:pt x="2284" y="260"/>
                  </a:lnTo>
                  <a:lnTo>
                    <a:pt x="2279" y="267"/>
                  </a:lnTo>
                  <a:lnTo>
                    <a:pt x="2267" y="279"/>
                  </a:lnTo>
                  <a:lnTo>
                    <a:pt x="2256" y="290"/>
                  </a:lnTo>
                  <a:lnTo>
                    <a:pt x="2256" y="290"/>
                  </a:lnTo>
                  <a:lnTo>
                    <a:pt x="2233" y="318"/>
                  </a:lnTo>
                  <a:lnTo>
                    <a:pt x="2220" y="333"/>
                  </a:lnTo>
                  <a:lnTo>
                    <a:pt x="2207" y="344"/>
                  </a:lnTo>
                  <a:lnTo>
                    <a:pt x="2207" y="344"/>
                  </a:lnTo>
                  <a:lnTo>
                    <a:pt x="2189" y="361"/>
                  </a:lnTo>
                  <a:lnTo>
                    <a:pt x="2171" y="377"/>
                  </a:lnTo>
                  <a:lnTo>
                    <a:pt x="2153" y="392"/>
                  </a:lnTo>
                  <a:lnTo>
                    <a:pt x="2132" y="406"/>
                  </a:lnTo>
                  <a:lnTo>
                    <a:pt x="2132" y="406"/>
                  </a:lnTo>
                  <a:lnTo>
                    <a:pt x="2113" y="416"/>
                  </a:lnTo>
                  <a:lnTo>
                    <a:pt x="2093" y="424"/>
                  </a:lnTo>
                  <a:lnTo>
                    <a:pt x="2073" y="432"/>
                  </a:lnTo>
                  <a:lnTo>
                    <a:pt x="2052" y="438"/>
                  </a:lnTo>
                  <a:lnTo>
                    <a:pt x="2052" y="438"/>
                  </a:lnTo>
                  <a:lnTo>
                    <a:pt x="2031" y="443"/>
                  </a:lnTo>
                  <a:lnTo>
                    <a:pt x="2009" y="446"/>
                  </a:lnTo>
                  <a:lnTo>
                    <a:pt x="1988" y="448"/>
                  </a:lnTo>
                  <a:lnTo>
                    <a:pt x="1965" y="449"/>
                  </a:lnTo>
                  <a:lnTo>
                    <a:pt x="1944" y="449"/>
                  </a:lnTo>
                  <a:lnTo>
                    <a:pt x="1921" y="447"/>
                  </a:lnTo>
                  <a:lnTo>
                    <a:pt x="1899" y="445"/>
                  </a:lnTo>
                  <a:lnTo>
                    <a:pt x="1878" y="440"/>
                  </a:lnTo>
                  <a:lnTo>
                    <a:pt x="1878" y="440"/>
                  </a:lnTo>
                  <a:lnTo>
                    <a:pt x="1857" y="435"/>
                  </a:lnTo>
                  <a:lnTo>
                    <a:pt x="1837" y="429"/>
                  </a:lnTo>
                  <a:lnTo>
                    <a:pt x="1816" y="421"/>
                  </a:lnTo>
                  <a:lnTo>
                    <a:pt x="1797" y="413"/>
                  </a:lnTo>
                  <a:lnTo>
                    <a:pt x="1778" y="404"/>
                  </a:lnTo>
                  <a:lnTo>
                    <a:pt x="1758" y="394"/>
                  </a:lnTo>
                  <a:lnTo>
                    <a:pt x="1721" y="372"/>
                  </a:lnTo>
                  <a:lnTo>
                    <a:pt x="1721" y="372"/>
                  </a:lnTo>
                  <a:lnTo>
                    <a:pt x="1701" y="361"/>
                  </a:lnTo>
                  <a:lnTo>
                    <a:pt x="1683" y="348"/>
                  </a:lnTo>
                  <a:lnTo>
                    <a:pt x="1665" y="334"/>
                  </a:lnTo>
                  <a:lnTo>
                    <a:pt x="1647" y="318"/>
                  </a:lnTo>
                  <a:lnTo>
                    <a:pt x="1630" y="303"/>
                  </a:lnTo>
                  <a:lnTo>
                    <a:pt x="1614" y="288"/>
                  </a:lnTo>
                  <a:lnTo>
                    <a:pt x="1583" y="255"/>
                  </a:lnTo>
                  <a:lnTo>
                    <a:pt x="1583" y="255"/>
                  </a:lnTo>
                  <a:lnTo>
                    <a:pt x="1549" y="217"/>
                  </a:lnTo>
                  <a:lnTo>
                    <a:pt x="1517" y="178"/>
                  </a:lnTo>
                  <a:lnTo>
                    <a:pt x="1486" y="139"/>
                  </a:lnTo>
                  <a:lnTo>
                    <a:pt x="1468" y="120"/>
                  </a:lnTo>
                  <a:lnTo>
                    <a:pt x="1452" y="102"/>
                  </a:lnTo>
                  <a:lnTo>
                    <a:pt x="1452" y="102"/>
                  </a:lnTo>
                  <a:lnTo>
                    <a:pt x="1450" y="100"/>
                  </a:lnTo>
                  <a:lnTo>
                    <a:pt x="1447" y="99"/>
                  </a:lnTo>
                  <a:lnTo>
                    <a:pt x="1445" y="100"/>
                  </a:lnTo>
                  <a:lnTo>
                    <a:pt x="1443" y="102"/>
                  </a:lnTo>
                  <a:lnTo>
                    <a:pt x="1441" y="104"/>
                  </a:lnTo>
                  <a:lnTo>
                    <a:pt x="1441" y="106"/>
                  </a:lnTo>
                  <a:lnTo>
                    <a:pt x="1441" y="108"/>
                  </a:lnTo>
                  <a:lnTo>
                    <a:pt x="1443" y="111"/>
                  </a:lnTo>
                  <a:lnTo>
                    <a:pt x="1443" y="111"/>
                  </a:lnTo>
                  <a:lnTo>
                    <a:pt x="1475" y="146"/>
                  </a:lnTo>
                  <a:lnTo>
                    <a:pt x="1505" y="182"/>
                  </a:lnTo>
                  <a:lnTo>
                    <a:pt x="1535" y="219"/>
                  </a:lnTo>
                  <a:lnTo>
                    <a:pt x="1566" y="255"/>
                  </a:lnTo>
                  <a:lnTo>
                    <a:pt x="1599" y="289"/>
                  </a:lnTo>
                  <a:lnTo>
                    <a:pt x="1615" y="307"/>
                  </a:lnTo>
                  <a:lnTo>
                    <a:pt x="1632" y="323"/>
                  </a:lnTo>
                  <a:lnTo>
                    <a:pt x="1650" y="338"/>
                  </a:lnTo>
                  <a:lnTo>
                    <a:pt x="1669" y="353"/>
                  </a:lnTo>
                  <a:lnTo>
                    <a:pt x="1688" y="367"/>
                  </a:lnTo>
                  <a:lnTo>
                    <a:pt x="1709" y="380"/>
                  </a:lnTo>
                  <a:lnTo>
                    <a:pt x="1709" y="380"/>
                  </a:lnTo>
                  <a:lnTo>
                    <a:pt x="1744" y="402"/>
                  </a:lnTo>
                  <a:lnTo>
                    <a:pt x="1763" y="411"/>
                  </a:lnTo>
                  <a:lnTo>
                    <a:pt x="1782" y="421"/>
                  </a:lnTo>
                  <a:lnTo>
                    <a:pt x="1801" y="430"/>
                  </a:lnTo>
                  <a:lnTo>
                    <a:pt x="1821" y="437"/>
                  </a:lnTo>
                  <a:lnTo>
                    <a:pt x="1840" y="444"/>
                  </a:lnTo>
                  <a:lnTo>
                    <a:pt x="1861" y="450"/>
                  </a:lnTo>
                  <a:lnTo>
                    <a:pt x="1861" y="450"/>
                  </a:lnTo>
                  <a:lnTo>
                    <a:pt x="1881" y="454"/>
                  </a:lnTo>
                  <a:lnTo>
                    <a:pt x="1900" y="458"/>
                  </a:lnTo>
                  <a:lnTo>
                    <a:pt x="1921" y="460"/>
                  </a:lnTo>
                  <a:lnTo>
                    <a:pt x="1941" y="462"/>
                  </a:lnTo>
                  <a:lnTo>
                    <a:pt x="1962" y="462"/>
                  </a:lnTo>
                  <a:lnTo>
                    <a:pt x="1982" y="461"/>
                  </a:lnTo>
                  <a:lnTo>
                    <a:pt x="2003" y="460"/>
                  </a:lnTo>
                  <a:lnTo>
                    <a:pt x="2023" y="458"/>
                  </a:lnTo>
                  <a:lnTo>
                    <a:pt x="2023" y="458"/>
                  </a:lnTo>
                  <a:lnTo>
                    <a:pt x="2045" y="453"/>
                  </a:lnTo>
                  <a:lnTo>
                    <a:pt x="2065" y="448"/>
                  </a:lnTo>
                  <a:lnTo>
                    <a:pt x="2085" y="441"/>
                  </a:lnTo>
                  <a:lnTo>
                    <a:pt x="2104" y="434"/>
                  </a:lnTo>
                  <a:lnTo>
                    <a:pt x="2123" y="425"/>
                  </a:lnTo>
                  <a:lnTo>
                    <a:pt x="2142" y="415"/>
                  </a:lnTo>
                  <a:lnTo>
                    <a:pt x="2159" y="403"/>
                  </a:lnTo>
                  <a:lnTo>
                    <a:pt x="2176" y="390"/>
                  </a:lnTo>
                  <a:lnTo>
                    <a:pt x="2176" y="390"/>
                  </a:lnTo>
                  <a:lnTo>
                    <a:pt x="2207" y="363"/>
                  </a:lnTo>
                  <a:lnTo>
                    <a:pt x="2224" y="349"/>
                  </a:lnTo>
                  <a:lnTo>
                    <a:pt x="2238" y="334"/>
                  </a:lnTo>
                  <a:lnTo>
                    <a:pt x="2238" y="334"/>
                  </a:lnTo>
                  <a:lnTo>
                    <a:pt x="2261" y="306"/>
                  </a:lnTo>
                  <a:lnTo>
                    <a:pt x="2273" y="291"/>
                  </a:lnTo>
                  <a:lnTo>
                    <a:pt x="2285" y="279"/>
                  </a:lnTo>
                  <a:lnTo>
                    <a:pt x="2285" y="279"/>
                  </a:lnTo>
                  <a:lnTo>
                    <a:pt x="2297" y="268"/>
                  </a:lnTo>
                  <a:lnTo>
                    <a:pt x="2304" y="262"/>
                  </a:lnTo>
                  <a:lnTo>
                    <a:pt x="2311" y="259"/>
                  </a:lnTo>
                  <a:lnTo>
                    <a:pt x="2318" y="257"/>
                  </a:lnTo>
                  <a:lnTo>
                    <a:pt x="2326" y="257"/>
                  </a:lnTo>
                  <a:lnTo>
                    <a:pt x="2334" y="258"/>
                  </a:lnTo>
                  <a:lnTo>
                    <a:pt x="2341" y="262"/>
                  </a:lnTo>
                  <a:lnTo>
                    <a:pt x="2341" y="262"/>
                  </a:lnTo>
                  <a:lnTo>
                    <a:pt x="2346" y="267"/>
                  </a:lnTo>
                  <a:lnTo>
                    <a:pt x="2352" y="271"/>
                  </a:lnTo>
                  <a:lnTo>
                    <a:pt x="2356" y="277"/>
                  </a:lnTo>
                  <a:lnTo>
                    <a:pt x="2359" y="283"/>
                  </a:lnTo>
                  <a:lnTo>
                    <a:pt x="2367" y="296"/>
                  </a:lnTo>
                  <a:lnTo>
                    <a:pt x="2372" y="309"/>
                  </a:lnTo>
                  <a:lnTo>
                    <a:pt x="2372" y="309"/>
                  </a:lnTo>
                  <a:lnTo>
                    <a:pt x="2380" y="330"/>
                  </a:lnTo>
                  <a:lnTo>
                    <a:pt x="2386" y="353"/>
                  </a:lnTo>
                  <a:lnTo>
                    <a:pt x="2392" y="376"/>
                  </a:lnTo>
                  <a:lnTo>
                    <a:pt x="2397" y="399"/>
                  </a:lnTo>
                  <a:lnTo>
                    <a:pt x="2400" y="423"/>
                  </a:lnTo>
                  <a:lnTo>
                    <a:pt x="2404" y="446"/>
                  </a:lnTo>
                  <a:lnTo>
                    <a:pt x="2409" y="492"/>
                  </a:lnTo>
                  <a:lnTo>
                    <a:pt x="2409" y="492"/>
                  </a:lnTo>
                  <a:lnTo>
                    <a:pt x="2413" y="548"/>
                  </a:lnTo>
                  <a:lnTo>
                    <a:pt x="2417" y="603"/>
                  </a:lnTo>
                  <a:lnTo>
                    <a:pt x="2420" y="659"/>
                  </a:lnTo>
                  <a:lnTo>
                    <a:pt x="2421" y="715"/>
                  </a:lnTo>
                  <a:lnTo>
                    <a:pt x="2421" y="715"/>
                  </a:lnTo>
                  <a:lnTo>
                    <a:pt x="2422" y="799"/>
                  </a:lnTo>
                  <a:lnTo>
                    <a:pt x="2422" y="882"/>
                  </a:lnTo>
                  <a:lnTo>
                    <a:pt x="2422" y="882"/>
                  </a:lnTo>
                  <a:lnTo>
                    <a:pt x="2423" y="906"/>
                  </a:lnTo>
                  <a:lnTo>
                    <a:pt x="2424" y="929"/>
                  </a:lnTo>
                  <a:lnTo>
                    <a:pt x="2428" y="977"/>
                  </a:lnTo>
                  <a:lnTo>
                    <a:pt x="2432" y="1024"/>
                  </a:lnTo>
                  <a:lnTo>
                    <a:pt x="2433" y="1048"/>
                  </a:lnTo>
                  <a:lnTo>
                    <a:pt x="2433" y="1072"/>
                  </a:lnTo>
                  <a:lnTo>
                    <a:pt x="2433" y="1072"/>
                  </a:lnTo>
                  <a:lnTo>
                    <a:pt x="2433" y="1088"/>
                  </a:lnTo>
                  <a:lnTo>
                    <a:pt x="2432" y="1104"/>
                  </a:lnTo>
                  <a:lnTo>
                    <a:pt x="2428" y="1120"/>
                  </a:lnTo>
                  <a:lnTo>
                    <a:pt x="2425" y="1136"/>
                  </a:lnTo>
                  <a:lnTo>
                    <a:pt x="2420" y="1153"/>
                  </a:lnTo>
                  <a:lnTo>
                    <a:pt x="2413" y="1168"/>
                  </a:lnTo>
                  <a:lnTo>
                    <a:pt x="2404" y="1182"/>
                  </a:lnTo>
                  <a:lnTo>
                    <a:pt x="2399" y="1187"/>
                  </a:lnTo>
                  <a:lnTo>
                    <a:pt x="2393" y="1194"/>
                  </a:lnTo>
                  <a:lnTo>
                    <a:pt x="2393" y="1194"/>
                  </a:lnTo>
                  <a:lnTo>
                    <a:pt x="2386" y="1199"/>
                  </a:lnTo>
                  <a:lnTo>
                    <a:pt x="2379" y="1204"/>
                  </a:lnTo>
                  <a:lnTo>
                    <a:pt x="2363" y="1213"/>
                  </a:lnTo>
                  <a:lnTo>
                    <a:pt x="2345" y="1221"/>
                  </a:lnTo>
                  <a:lnTo>
                    <a:pt x="2328" y="1226"/>
                  </a:lnTo>
                  <a:lnTo>
                    <a:pt x="2309" y="1231"/>
                  </a:lnTo>
                  <a:lnTo>
                    <a:pt x="2290" y="1235"/>
                  </a:lnTo>
                  <a:lnTo>
                    <a:pt x="2255" y="1239"/>
                  </a:lnTo>
                  <a:lnTo>
                    <a:pt x="2255" y="1239"/>
                  </a:lnTo>
                  <a:lnTo>
                    <a:pt x="2214" y="1242"/>
                  </a:lnTo>
                  <a:lnTo>
                    <a:pt x="2172" y="1244"/>
                  </a:lnTo>
                  <a:lnTo>
                    <a:pt x="2089" y="1245"/>
                  </a:lnTo>
                  <a:lnTo>
                    <a:pt x="2089" y="1245"/>
                  </a:lnTo>
                  <a:lnTo>
                    <a:pt x="2045" y="1248"/>
                  </a:lnTo>
                  <a:lnTo>
                    <a:pt x="2001" y="1251"/>
                  </a:lnTo>
                  <a:lnTo>
                    <a:pt x="1956" y="1255"/>
                  </a:lnTo>
                  <a:lnTo>
                    <a:pt x="1912" y="1260"/>
                  </a:lnTo>
                  <a:lnTo>
                    <a:pt x="1912" y="1260"/>
                  </a:lnTo>
                  <a:lnTo>
                    <a:pt x="1693" y="1285"/>
                  </a:lnTo>
                  <a:lnTo>
                    <a:pt x="1473" y="1312"/>
                  </a:lnTo>
                  <a:lnTo>
                    <a:pt x="1253" y="1338"/>
                  </a:lnTo>
                  <a:lnTo>
                    <a:pt x="1143" y="1351"/>
                  </a:lnTo>
                  <a:lnTo>
                    <a:pt x="1033" y="1364"/>
                  </a:lnTo>
                  <a:lnTo>
                    <a:pt x="1033" y="1364"/>
                  </a:lnTo>
                  <a:lnTo>
                    <a:pt x="931" y="1375"/>
                  </a:lnTo>
                  <a:lnTo>
                    <a:pt x="828" y="1384"/>
                  </a:lnTo>
                  <a:lnTo>
                    <a:pt x="777" y="1388"/>
                  </a:lnTo>
                  <a:lnTo>
                    <a:pt x="726" y="1390"/>
                  </a:lnTo>
                  <a:lnTo>
                    <a:pt x="674" y="1392"/>
                  </a:lnTo>
                  <a:lnTo>
                    <a:pt x="623" y="1393"/>
                  </a:lnTo>
                  <a:lnTo>
                    <a:pt x="571" y="1393"/>
                  </a:lnTo>
                  <a:lnTo>
                    <a:pt x="520" y="1392"/>
                  </a:lnTo>
                  <a:lnTo>
                    <a:pt x="469" y="1389"/>
                  </a:lnTo>
                  <a:lnTo>
                    <a:pt x="418" y="1385"/>
                  </a:lnTo>
                  <a:lnTo>
                    <a:pt x="367" y="1378"/>
                  </a:lnTo>
                  <a:lnTo>
                    <a:pt x="317" y="1370"/>
                  </a:lnTo>
                  <a:lnTo>
                    <a:pt x="266" y="1360"/>
                  </a:lnTo>
                  <a:lnTo>
                    <a:pt x="215" y="1348"/>
                  </a:lnTo>
                  <a:lnTo>
                    <a:pt x="215" y="1348"/>
                  </a:lnTo>
                  <a:lnTo>
                    <a:pt x="196" y="1342"/>
                  </a:lnTo>
                  <a:lnTo>
                    <a:pt x="177" y="1334"/>
                  </a:lnTo>
                  <a:lnTo>
                    <a:pt x="158" y="1325"/>
                  </a:lnTo>
                  <a:lnTo>
                    <a:pt x="140" y="1315"/>
                  </a:lnTo>
                  <a:lnTo>
                    <a:pt x="123" y="1304"/>
                  </a:lnTo>
                  <a:lnTo>
                    <a:pt x="107" y="1291"/>
                  </a:lnTo>
                  <a:lnTo>
                    <a:pt x="92" y="1277"/>
                  </a:lnTo>
                  <a:lnTo>
                    <a:pt x="76" y="1262"/>
                  </a:lnTo>
                  <a:lnTo>
                    <a:pt x="64" y="1247"/>
                  </a:lnTo>
                  <a:lnTo>
                    <a:pt x="52" y="1229"/>
                  </a:lnTo>
                  <a:lnTo>
                    <a:pt x="41" y="1212"/>
                  </a:lnTo>
                  <a:lnTo>
                    <a:pt x="32" y="1193"/>
                  </a:lnTo>
                  <a:lnTo>
                    <a:pt x="25" y="1174"/>
                  </a:lnTo>
                  <a:lnTo>
                    <a:pt x="18" y="1154"/>
                  </a:lnTo>
                  <a:lnTo>
                    <a:pt x="14" y="1134"/>
                  </a:lnTo>
                  <a:lnTo>
                    <a:pt x="12" y="1113"/>
                  </a:lnTo>
                  <a:lnTo>
                    <a:pt x="12" y="1113"/>
                  </a:lnTo>
                  <a:lnTo>
                    <a:pt x="12" y="1093"/>
                  </a:lnTo>
                  <a:lnTo>
                    <a:pt x="14" y="1074"/>
                  </a:lnTo>
                  <a:lnTo>
                    <a:pt x="17" y="1054"/>
                  </a:lnTo>
                  <a:lnTo>
                    <a:pt x="23" y="1035"/>
                  </a:lnTo>
                  <a:lnTo>
                    <a:pt x="30" y="1018"/>
                  </a:lnTo>
                  <a:lnTo>
                    <a:pt x="39" y="1001"/>
                  </a:lnTo>
                  <a:lnTo>
                    <a:pt x="50" y="983"/>
                  </a:lnTo>
                  <a:lnTo>
                    <a:pt x="61" y="968"/>
                  </a:lnTo>
                  <a:lnTo>
                    <a:pt x="61" y="968"/>
                  </a:lnTo>
                  <a:lnTo>
                    <a:pt x="74" y="953"/>
                  </a:lnTo>
                  <a:lnTo>
                    <a:pt x="88" y="940"/>
                  </a:lnTo>
                  <a:lnTo>
                    <a:pt x="102" y="928"/>
                  </a:lnTo>
                  <a:lnTo>
                    <a:pt x="117" y="916"/>
                  </a:lnTo>
                  <a:lnTo>
                    <a:pt x="134" y="906"/>
                  </a:lnTo>
                  <a:lnTo>
                    <a:pt x="150" y="895"/>
                  </a:lnTo>
                  <a:lnTo>
                    <a:pt x="182" y="875"/>
                  </a:lnTo>
                  <a:lnTo>
                    <a:pt x="182" y="875"/>
                  </a:lnTo>
                  <a:lnTo>
                    <a:pt x="227" y="852"/>
                  </a:lnTo>
                  <a:lnTo>
                    <a:pt x="274" y="829"/>
                  </a:lnTo>
                  <a:lnTo>
                    <a:pt x="319" y="806"/>
                  </a:lnTo>
                  <a:lnTo>
                    <a:pt x="365" y="784"/>
                  </a:lnTo>
                  <a:lnTo>
                    <a:pt x="365" y="784"/>
                  </a:lnTo>
                  <a:lnTo>
                    <a:pt x="461" y="734"/>
                  </a:lnTo>
                  <a:lnTo>
                    <a:pt x="558" y="685"/>
                  </a:lnTo>
                  <a:lnTo>
                    <a:pt x="558" y="685"/>
                  </a:lnTo>
                  <a:lnTo>
                    <a:pt x="652" y="640"/>
                  </a:lnTo>
                  <a:lnTo>
                    <a:pt x="746" y="596"/>
                  </a:lnTo>
                  <a:lnTo>
                    <a:pt x="839" y="550"/>
                  </a:lnTo>
                  <a:lnTo>
                    <a:pt x="886" y="527"/>
                  </a:lnTo>
                  <a:lnTo>
                    <a:pt x="932" y="503"/>
                  </a:lnTo>
                  <a:lnTo>
                    <a:pt x="932" y="503"/>
                  </a:lnTo>
                  <a:lnTo>
                    <a:pt x="974" y="480"/>
                  </a:lnTo>
                  <a:lnTo>
                    <a:pt x="1016" y="457"/>
                  </a:lnTo>
                  <a:lnTo>
                    <a:pt x="1058" y="432"/>
                  </a:lnTo>
                  <a:lnTo>
                    <a:pt x="1099" y="407"/>
                  </a:lnTo>
                  <a:lnTo>
                    <a:pt x="1139" y="380"/>
                  </a:lnTo>
                  <a:lnTo>
                    <a:pt x="1179" y="353"/>
                  </a:lnTo>
                  <a:lnTo>
                    <a:pt x="1216" y="324"/>
                  </a:lnTo>
                  <a:lnTo>
                    <a:pt x="1254" y="294"/>
                  </a:lnTo>
                  <a:lnTo>
                    <a:pt x="1254" y="294"/>
                  </a:lnTo>
                  <a:lnTo>
                    <a:pt x="1306" y="252"/>
                  </a:lnTo>
                  <a:lnTo>
                    <a:pt x="1332" y="230"/>
                  </a:lnTo>
                  <a:lnTo>
                    <a:pt x="1356" y="207"/>
                  </a:lnTo>
                  <a:lnTo>
                    <a:pt x="1380" y="184"/>
                  </a:lnTo>
                  <a:lnTo>
                    <a:pt x="1403" y="159"/>
                  </a:lnTo>
                  <a:lnTo>
                    <a:pt x="1424" y="133"/>
                  </a:lnTo>
                  <a:lnTo>
                    <a:pt x="1434" y="120"/>
                  </a:lnTo>
                  <a:lnTo>
                    <a:pt x="1443" y="106"/>
                  </a:lnTo>
                  <a:lnTo>
                    <a:pt x="1443" y="106"/>
                  </a:lnTo>
                  <a:lnTo>
                    <a:pt x="1450" y="94"/>
                  </a:lnTo>
                  <a:lnTo>
                    <a:pt x="1455" y="82"/>
                  </a:lnTo>
                  <a:lnTo>
                    <a:pt x="1461" y="70"/>
                  </a:lnTo>
                  <a:lnTo>
                    <a:pt x="1465" y="57"/>
                  </a:lnTo>
                  <a:lnTo>
                    <a:pt x="1468" y="44"/>
                  </a:lnTo>
                  <a:lnTo>
                    <a:pt x="1469" y="31"/>
                  </a:lnTo>
                  <a:lnTo>
                    <a:pt x="1469" y="18"/>
                  </a:lnTo>
                  <a:lnTo>
                    <a:pt x="1466" y="6"/>
                  </a:lnTo>
                  <a:lnTo>
                    <a:pt x="1466" y="6"/>
                  </a:lnTo>
                  <a:lnTo>
                    <a:pt x="1465" y="2"/>
                  </a:lnTo>
                  <a:lnTo>
                    <a:pt x="1464" y="1"/>
                  </a:lnTo>
                  <a:lnTo>
                    <a:pt x="1462" y="0"/>
                  </a:lnTo>
                  <a:lnTo>
                    <a:pt x="1459" y="1"/>
                  </a:lnTo>
                  <a:lnTo>
                    <a:pt x="1457" y="2"/>
                  </a:lnTo>
                  <a:lnTo>
                    <a:pt x="1455" y="3"/>
                  </a:lnTo>
                  <a:lnTo>
                    <a:pt x="1454" y="6"/>
                  </a:lnTo>
                  <a:lnTo>
                    <a:pt x="1454" y="9"/>
                  </a:lnTo>
                  <a:lnTo>
                    <a:pt x="1454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241A8BF6-4D1F-7551-AEDB-190BA15105A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2" y="3840"/>
              <a:ext cx="4" cy="56"/>
            </a:xfrm>
            <a:custGeom>
              <a:avLst/>
              <a:gdLst>
                <a:gd name="T0" fmla="*/ 0 w 12"/>
                <a:gd name="T1" fmla="*/ 7 h 225"/>
                <a:gd name="T2" fmla="*/ 0 w 12"/>
                <a:gd name="T3" fmla="*/ 7 h 225"/>
                <a:gd name="T4" fmla="*/ 0 w 12"/>
                <a:gd name="T5" fmla="*/ 219 h 225"/>
                <a:gd name="T6" fmla="*/ 0 w 12"/>
                <a:gd name="T7" fmla="*/ 219 h 225"/>
                <a:gd name="T8" fmla="*/ 0 w 12"/>
                <a:gd name="T9" fmla="*/ 221 h 225"/>
                <a:gd name="T10" fmla="*/ 2 w 12"/>
                <a:gd name="T11" fmla="*/ 223 h 225"/>
                <a:gd name="T12" fmla="*/ 4 w 12"/>
                <a:gd name="T13" fmla="*/ 225 h 225"/>
                <a:gd name="T14" fmla="*/ 6 w 12"/>
                <a:gd name="T15" fmla="*/ 225 h 225"/>
                <a:gd name="T16" fmla="*/ 8 w 12"/>
                <a:gd name="T17" fmla="*/ 225 h 225"/>
                <a:gd name="T18" fmla="*/ 10 w 12"/>
                <a:gd name="T19" fmla="*/ 223 h 225"/>
                <a:gd name="T20" fmla="*/ 11 w 12"/>
                <a:gd name="T21" fmla="*/ 221 h 225"/>
                <a:gd name="T22" fmla="*/ 12 w 12"/>
                <a:gd name="T23" fmla="*/ 219 h 225"/>
                <a:gd name="T24" fmla="*/ 12 w 12"/>
                <a:gd name="T25" fmla="*/ 219 h 225"/>
                <a:gd name="T26" fmla="*/ 12 w 12"/>
                <a:gd name="T27" fmla="*/ 7 h 225"/>
                <a:gd name="T28" fmla="*/ 12 w 12"/>
                <a:gd name="T29" fmla="*/ 7 h 225"/>
                <a:gd name="T30" fmla="*/ 11 w 12"/>
                <a:gd name="T31" fmla="*/ 4 h 225"/>
                <a:gd name="T32" fmla="*/ 10 w 12"/>
                <a:gd name="T33" fmla="*/ 2 h 225"/>
                <a:gd name="T34" fmla="*/ 8 w 12"/>
                <a:gd name="T35" fmla="*/ 1 h 225"/>
                <a:gd name="T36" fmla="*/ 6 w 12"/>
                <a:gd name="T37" fmla="*/ 0 h 225"/>
                <a:gd name="T38" fmla="*/ 4 w 12"/>
                <a:gd name="T39" fmla="*/ 1 h 225"/>
                <a:gd name="T40" fmla="*/ 2 w 12"/>
                <a:gd name="T41" fmla="*/ 2 h 225"/>
                <a:gd name="T42" fmla="*/ 0 w 12"/>
                <a:gd name="T43" fmla="*/ 4 h 225"/>
                <a:gd name="T44" fmla="*/ 0 w 12"/>
                <a:gd name="T45" fmla="*/ 7 h 225"/>
                <a:gd name="T46" fmla="*/ 0 w 12"/>
                <a:gd name="T47" fmla="*/ 7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" h="225">
                  <a:moveTo>
                    <a:pt x="0" y="7"/>
                  </a:moveTo>
                  <a:lnTo>
                    <a:pt x="0" y="7"/>
                  </a:lnTo>
                  <a:lnTo>
                    <a:pt x="0" y="219"/>
                  </a:lnTo>
                  <a:lnTo>
                    <a:pt x="0" y="219"/>
                  </a:lnTo>
                  <a:lnTo>
                    <a:pt x="0" y="221"/>
                  </a:lnTo>
                  <a:lnTo>
                    <a:pt x="2" y="223"/>
                  </a:lnTo>
                  <a:lnTo>
                    <a:pt x="4" y="225"/>
                  </a:lnTo>
                  <a:lnTo>
                    <a:pt x="6" y="225"/>
                  </a:lnTo>
                  <a:lnTo>
                    <a:pt x="8" y="225"/>
                  </a:lnTo>
                  <a:lnTo>
                    <a:pt x="10" y="223"/>
                  </a:lnTo>
                  <a:lnTo>
                    <a:pt x="11" y="221"/>
                  </a:lnTo>
                  <a:lnTo>
                    <a:pt x="12" y="219"/>
                  </a:lnTo>
                  <a:lnTo>
                    <a:pt x="12" y="219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11" y="4"/>
                  </a:lnTo>
                  <a:lnTo>
                    <a:pt x="10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AA4CDF6E-D070-868B-3B28-076BE359A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0" y="3994"/>
              <a:ext cx="401" cy="127"/>
            </a:xfrm>
            <a:custGeom>
              <a:avLst/>
              <a:gdLst>
                <a:gd name="T0" fmla="*/ 1592 w 1605"/>
                <a:gd name="T1" fmla="*/ 79 h 509"/>
                <a:gd name="T2" fmla="*/ 1576 w 1605"/>
                <a:gd name="T3" fmla="*/ 122 h 509"/>
                <a:gd name="T4" fmla="*/ 1538 w 1605"/>
                <a:gd name="T5" fmla="*/ 165 h 509"/>
                <a:gd name="T6" fmla="*/ 1493 w 1605"/>
                <a:gd name="T7" fmla="*/ 203 h 509"/>
                <a:gd name="T8" fmla="*/ 1424 w 1605"/>
                <a:gd name="T9" fmla="*/ 245 h 509"/>
                <a:gd name="T10" fmla="*/ 1368 w 1605"/>
                <a:gd name="T11" fmla="*/ 272 h 509"/>
                <a:gd name="T12" fmla="*/ 1281 w 1605"/>
                <a:gd name="T13" fmla="*/ 294 h 509"/>
                <a:gd name="T14" fmla="*/ 1215 w 1605"/>
                <a:gd name="T15" fmla="*/ 293 h 509"/>
                <a:gd name="T16" fmla="*/ 1146 w 1605"/>
                <a:gd name="T17" fmla="*/ 272 h 509"/>
                <a:gd name="T18" fmla="*/ 1066 w 1605"/>
                <a:gd name="T19" fmla="*/ 218 h 509"/>
                <a:gd name="T20" fmla="*/ 989 w 1605"/>
                <a:gd name="T21" fmla="*/ 138 h 509"/>
                <a:gd name="T22" fmla="*/ 928 w 1605"/>
                <a:gd name="T23" fmla="*/ 77 h 509"/>
                <a:gd name="T24" fmla="*/ 859 w 1605"/>
                <a:gd name="T25" fmla="*/ 25 h 509"/>
                <a:gd name="T26" fmla="*/ 800 w 1605"/>
                <a:gd name="T27" fmla="*/ 4 h 509"/>
                <a:gd name="T28" fmla="*/ 766 w 1605"/>
                <a:gd name="T29" fmla="*/ 0 h 509"/>
                <a:gd name="T30" fmla="*/ 709 w 1605"/>
                <a:gd name="T31" fmla="*/ 13 h 509"/>
                <a:gd name="T32" fmla="*/ 640 w 1605"/>
                <a:gd name="T33" fmla="*/ 47 h 509"/>
                <a:gd name="T34" fmla="*/ 552 w 1605"/>
                <a:gd name="T35" fmla="*/ 109 h 509"/>
                <a:gd name="T36" fmla="*/ 428 w 1605"/>
                <a:gd name="T37" fmla="*/ 209 h 509"/>
                <a:gd name="T38" fmla="*/ 250 w 1605"/>
                <a:gd name="T39" fmla="*/ 353 h 509"/>
                <a:gd name="T40" fmla="*/ 132 w 1605"/>
                <a:gd name="T41" fmla="*/ 434 h 509"/>
                <a:gd name="T42" fmla="*/ 56 w 1605"/>
                <a:gd name="T43" fmla="*/ 475 h 509"/>
                <a:gd name="T44" fmla="*/ 3 w 1605"/>
                <a:gd name="T45" fmla="*/ 498 h 509"/>
                <a:gd name="T46" fmla="*/ 3 w 1605"/>
                <a:gd name="T47" fmla="*/ 506 h 509"/>
                <a:gd name="T48" fmla="*/ 9 w 1605"/>
                <a:gd name="T49" fmla="*/ 509 h 509"/>
                <a:gd name="T50" fmla="*/ 114 w 1605"/>
                <a:gd name="T51" fmla="*/ 460 h 509"/>
                <a:gd name="T52" fmla="*/ 211 w 1605"/>
                <a:gd name="T53" fmla="*/ 399 h 509"/>
                <a:gd name="T54" fmla="*/ 393 w 1605"/>
                <a:gd name="T55" fmla="*/ 255 h 509"/>
                <a:gd name="T56" fmla="*/ 562 w 1605"/>
                <a:gd name="T57" fmla="*/ 119 h 509"/>
                <a:gd name="T58" fmla="*/ 650 w 1605"/>
                <a:gd name="T59" fmla="*/ 55 h 509"/>
                <a:gd name="T60" fmla="*/ 723 w 1605"/>
                <a:gd name="T61" fmla="*/ 22 h 509"/>
                <a:gd name="T62" fmla="*/ 761 w 1605"/>
                <a:gd name="T63" fmla="*/ 14 h 509"/>
                <a:gd name="T64" fmla="*/ 805 w 1605"/>
                <a:gd name="T65" fmla="*/ 18 h 509"/>
                <a:gd name="T66" fmla="*/ 856 w 1605"/>
                <a:gd name="T67" fmla="*/ 38 h 509"/>
                <a:gd name="T68" fmla="*/ 910 w 1605"/>
                <a:gd name="T69" fmla="*/ 77 h 509"/>
                <a:gd name="T70" fmla="*/ 1002 w 1605"/>
                <a:gd name="T71" fmla="*/ 173 h 509"/>
                <a:gd name="T72" fmla="*/ 1068 w 1605"/>
                <a:gd name="T73" fmla="*/ 237 h 509"/>
                <a:gd name="T74" fmla="*/ 1148 w 1605"/>
                <a:gd name="T75" fmla="*/ 287 h 509"/>
                <a:gd name="T76" fmla="*/ 1217 w 1605"/>
                <a:gd name="T77" fmla="*/ 306 h 509"/>
                <a:gd name="T78" fmla="*/ 1309 w 1605"/>
                <a:gd name="T79" fmla="*/ 301 h 509"/>
                <a:gd name="T80" fmla="*/ 1376 w 1605"/>
                <a:gd name="T81" fmla="*/ 282 h 509"/>
                <a:gd name="T82" fmla="*/ 1446 w 1605"/>
                <a:gd name="T83" fmla="*/ 249 h 509"/>
                <a:gd name="T84" fmla="*/ 1527 w 1605"/>
                <a:gd name="T85" fmla="*/ 192 h 509"/>
                <a:gd name="T86" fmla="*/ 1571 w 1605"/>
                <a:gd name="T87" fmla="*/ 149 h 509"/>
                <a:gd name="T88" fmla="*/ 1601 w 1605"/>
                <a:gd name="T89" fmla="*/ 97 h 509"/>
                <a:gd name="T90" fmla="*/ 1605 w 1605"/>
                <a:gd name="T91" fmla="*/ 75 h 509"/>
                <a:gd name="T92" fmla="*/ 1602 w 1605"/>
                <a:gd name="T93" fmla="*/ 58 h 509"/>
                <a:gd name="T94" fmla="*/ 1594 w 1605"/>
                <a:gd name="T95" fmla="*/ 56 h 509"/>
                <a:gd name="T96" fmla="*/ 1591 w 1605"/>
                <a:gd name="T97" fmla="*/ 64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05" h="509">
                  <a:moveTo>
                    <a:pt x="1591" y="64"/>
                  </a:moveTo>
                  <a:lnTo>
                    <a:pt x="1591" y="64"/>
                  </a:lnTo>
                  <a:lnTo>
                    <a:pt x="1592" y="72"/>
                  </a:lnTo>
                  <a:lnTo>
                    <a:pt x="1592" y="79"/>
                  </a:lnTo>
                  <a:lnTo>
                    <a:pt x="1591" y="87"/>
                  </a:lnTo>
                  <a:lnTo>
                    <a:pt x="1588" y="94"/>
                  </a:lnTo>
                  <a:lnTo>
                    <a:pt x="1583" y="108"/>
                  </a:lnTo>
                  <a:lnTo>
                    <a:pt x="1576" y="122"/>
                  </a:lnTo>
                  <a:lnTo>
                    <a:pt x="1576" y="122"/>
                  </a:lnTo>
                  <a:lnTo>
                    <a:pt x="1564" y="137"/>
                  </a:lnTo>
                  <a:lnTo>
                    <a:pt x="1552" y="153"/>
                  </a:lnTo>
                  <a:lnTo>
                    <a:pt x="1538" y="165"/>
                  </a:lnTo>
                  <a:lnTo>
                    <a:pt x="1524" y="178"/>
                  </a:lnTo>
                  <a:lnTo>
                    <a:pt x="1524" y="178"/>
                  </a:lnTo>
                  <a:lnTo>
                    <a:pt x="1508" y="191"/>
                  </a:lnTo>
                  <a:lnTo>
                    <a:pt x="1493" y="203"/>
                  </a:lnTo>
                  <a:lnTo>
                    <a:pt x="1475" y="215"/>
                  </a:lnTo>
                  <a:lnTo>
                    <a:pt x="1459" y="226"/>
                  </a:lnTo>
                  <a:lnTo>
                    <a:pt x="1442" y="236"/>
                  </a:lnTo>
                  <a:lnTo>
                    <a:pt x="1424" y="245"/>
                  </a:lnTo>
                  <a:lnTo>
                    <a:pt x="1406" y="255"/>
                  </a:lnTo>
                  <a:lnTo>
                    <a:pt x="1388" y="264"/>
                  </a:lnTo>
                  <a:lnTo>
                    <a:pt x="1388" y="264"/>
                  </a:lnTo>
                  <a:lnTo>
                    <a:pt x="1368" y="272"/>
                  </a:lnTo>
                  <a:lnTo>
                    <a:pt x="1347" y="279"/>
                  </a:lnTo>
                  <a:lnTo>
                    <a:pt x="1326" y="285"/>
                  </a:lnTo>
                  <a:lnTo>
                    <a:pt x="1303" y="291"/>
                  </a:lnTo>
                  <a:lnTo>
                    <a:pt x="1281" y="294"/>
                  </a:lnTo>
                  <a:lnTo>
                    <a:pt x="1259" y="295"/>
                  </a:lnTo>
                  <a:lnTo>
                    <a:pt x="1236" y="295"/>
                  </a:lnTo>
                  <a:lnTo>
                    <a:pt x="1215" y="293"/>
                  </a:lnTo>
                  <a:lnTo>
                    <a:pt x="1215" y="293"/>
                  </a:lnTo>
                  <a:lnTo>
                    <a:pt x="1203" y="291"/>
                  </a:lnTo>
                  <a:lnTo>
                    <a:pt x="1191" y="288"/>
                  </a:lnTo>
                  <a:lnTo>
                    <a:pt x="1168" y="281"/>
                  </a:lnTo>
                  <a:lnTo>
                    <a:pt x="1146" y="272"/>
                  </a:lnTo>
                  <a:lnTo>
                    <a:pt x="1124" y="260"/>
                  </a:lnTo>
                  <a:lnTo>
                    <a:pt x="1104" y="247"/>
                  </a:lnTo>
                  <a:lnTo>
                    <a:pt x="1084" y="233"/>
                  </a:lnTo>
                  <a:lnTo>
                    <a:pt x="1066" y="218"/>
                  </a:lnTo>
                  <a:lnTo>
                    <a:pt x="1049" y="202"/>
                  </a:lnTo>
                  <a:lnTo>
                    <a:pt x="1049" y="202"/>
                  </a:lnTo>
                  <a:lnTo>
                    <a:pt x="1019" y="171"/>
                  </a:lnTo>
                  <a:lnTo>
                    <a:pt x="989" y="138"/>
                  </a:lnTo>
                  <a:lnTo>
                    <a:pt x="959" y="107"/>
                  </a:lnTo>
                  <a:lnTo>
                    <a:pt x="944" y="92"/>
                  </a:lnTo>
                  <a:lnTo>
                    <a:pt x="928" y="77"/>
                  </a:lnTo>
                  <a:lnTo>
                    <a:pt x="928" y="77"/>
                  </a:lnTo>
                  <a:lnTo>
                    <a:pt x="912" y="63"/>
                  </a:lnTo>
                  <a:lnTo>
                    <a:pt x="896" y="49"/>
                  </a:lnTo>
                  <a:lnTo>
                    <a:pt x="878" y="37"/>
                  </a:lnTo>
                  <a:lnTo>
                    <a:pt x="859" y="25"/>
                  </a:lnTo>
                  <a:lnTo>
                    <a:pt x="841" y="15"/>
                  </a:lnTo>
                  <a:lnTo>
                    <a:pt x="820" y="8"/>
                  </a:lnTo>
                  <a:lnTo>
                    <a:pt x="811" y="6"/>
                  </a:lnTo>
                  <a:lnTo>
                    <a:pt x="800" y="4"/>
                  </a:lnTo>
                  <a:lnTo>
                    <a:pt x="789" y="1"/>
                  </a:lnTo>
                  <a:lnTo>
                    <a:pt x="778" y="0"/>
                  </a:lnTo>
                  <a:lnTo>
                    <a:pt x="778" y="0"/>
                  </a:lnTo>
                  <a:lnTo>
                    <a:pt x="766" y="0"/>
                  </a:lnTo>
                  <a:lnTo>
                    <a:pt x="755" y="1"/>
                  </a:lnTo>
                  <a:lnTo>
                    <a:pt x="744" y="4"/>
                  </a:lnTo>
                  <a:lnTo>
                    <a:pt x="732" y="6"/>
                  </a:lnTo>
                  <a:lnTo>
                    <a:pt x="709" y="13"/>
                  </a:lnTo>
                  <a:lnTo>
                    <a:pt x="688" y="21"/>
                  </a:lnTo>
                  <a:lnTo>
                    <a:pt x="688" y="21"/>
                  </a:lnTo>
                  <a:lnTo>
                    <a:pt x="664" y="33"/>
                  </a:lnTo>
                  <a:lnTo>
                    <a:pt x="640" y="47"/>
                  </a:lnTo>
                  <a:lnTo>
                    <a:pt x="617" y="62"/>
                  </a:lnTo>
                  <a:lnTo>
                    <a:pt x="595" y="77"/>
                  </a:lnTo>
                  <a:lnTo>
                    <a:pt x="595" y="77"/>
                  </a:lnTo>
                  <a:lnTo>
                    <a:pt x="552" y="109"/>
                  </a:lnTo>
                  <a:lnTo>
                    <a:pt x="511" y="143"/>
                  </a:lnTo>
                  <a:lnTo>
                    <a:pt x="511" y="143"/>
                  </a:lnTo>
                  <a:lnTo>
                    <a:pt x="470" y="176"/>
                  </a:lnTo>
                  <a:lnTo>
                    <a:pt x="428" y="209"/>
                  </a:lnTo>
                  <a:lnTo>
                    <a:pt x="428" y="209"/>
                  </a:lnTo>
                  <a:lnTo>
                    <a:pt x="340" y="282"/>
                  </a:lnTo>
                  <a:lnTo>
                    <a:pt x="296" y="319"/>
                  </a:lnTo>
                  <a:lnTo>
                    <a:pt x="250" y="353"/>
                  </a:lnTo>
                  <a:lnTo>
                    <a:pt x="204" y="388"/>
                  </a:lnTo>
                  <a:lnTo>
                    <a:pt x="180" y="404"/>
                  </a:lnTo>
                  <a:lnTo>
                    <a:pt x="157" y="419"/>
                  </a:lnTo>
                  <a:lnTo>
                    <a:pt x="132" y="434"/>
                  </a:lnTo>
                  <a:lnTo>
                    <a:pt x="107" y="448"/>
                  </a:lnTo>
                  <a:lnTo>
                    <a:pt x="82" y="462"/>
                  </a:lnTo>
                  <a:lnTo>
                    <a:pt x="56" y="475"/>
                  </a:lnTo>
                  <a:lnTo>
                    <a:pt x="56" y="475"/>
                  </a:lnTo>
                  <a:lnTo>
                    <a:pt x="31" y="486"/>
                  </a:lnTo>
                  <a:lnTo>
                    <a:pt x="5" y="496"/>
                  </a:lnTo>
                  <a:lnTo>
                    <a:pt x="5" y="496"/>
                  </a:lnTo>
                  <a:lnTo>
                    <a:pt x="3" y="498"/>
                  </a:lnTo>
                  <a:lnTo>
                    <a:pt x="2" y="500"/>
                  </a:lnTo>
                  <a:lnTo>
                    <a:pt x="0" y="502"/>
                  </a:lnTo>
                  <a:lnTo>
                    <a:pt x="2" y="504"/>
                  </a:lnTo>
                  <a:lnTo>
                    <a:pt x="3" y="506"/>
                  </a:lnTo>
                  <a:lnTo>
                    <a:pt x="4" y="509"/>
                  </a:lnTo>
                  <a:lnTo>
                    <a:pt x="6" y="509"/>
                  </a:lnTo>
                  <a:lnTo>
                    <a:pt x="9" y="509"/>
                  </a:lnTo>
                  <a:lnTo>
                    <a:pt x="9" y="509"/>
                  </a:lnTo>
                  <a:lnTo>
                    <a:pt x="36" y="498"/>
                  </a:lnTo>
                  <a:lnTo>
                    <a:pt x="62" y="486"/>
                  </a:lnTo>
                  <a:lnTo>
                    <a:pt x="88" y="474"/>
                  </a:lnTo>
                  <a:lnTo>
                    <a:pt x="114" y="460"/>
                  </a:lnTo>
                  <a:lnTo>
                    <a:pt x="138" y="446"/>
                  </a:lnTo>
                  <a:lnTo>
                    <a:pt x="163" y="431"/>
                  </a:lnTo>
                  <a:lnTo>
                    <a:pt x="187" y="415"/>
                  </a:lnTo>
                  <a:lnTo>
                    <a:pt x="211" y="399"/>
                  </a:lnTo>
                  <a:lnTo>
                    <a:pt x="258" y="364"/>
                  </a:lnTo>
                  <a:lnTo>
                    <a:pt x="303" y="328"/>
                  </a:lnTo>
                  <a:lnTo>
                    <a:pt x="348" y="292"/>
                  </a:lnTo>
                  <a:lnTo>
                    <a:pt x="393" y="255"/>
                  </a:lnTo>
                  <a:lnTo>
                    <a:pt x="393" y="255"/>
                  </a:lnTo>
                  <a:lnTo>
                    <a:pt x="477" y="187"/>
                  </a:lnTo>
                  <a:lnTo>
                    <a:pt x="562" y="119"/>
                  </a:lnTo>
                  <a:lnTo>
                    <a:pt x="562" y="119"/>
                  </a:lnTo>
                  <a:lnTo>
                    <a:pt x="582" y="102"/>
                  </a:lnTo>
                  <a:lnTo>
                    <a:pt x="605" y="86"/>
                  </a:lnTo>
                  <a:lnTo>
                    <a:pt x="626" y="70"/>
                  </a:lnTo>
                  <a:lnTo>
                    <a:pt x="650" y="55"/>
                  </a:lnTo>
                  <a:lnTo>
                    <a:pt x="674" y="42"/>
                  </a:lnTo>
                  <a:lnTo>
                    <a:pt x="699" y="31"/>
                  </a:lnTo>
                  <a:lnTo>
                    <a:pt x="712" y="26"/>
                  </a:lnTo>
                  <a:lnTo>
                    <a:pt x="723" y="22"/>
                  </a:lnTo>
                  <a:lnTo>
                    <a:pt x="737" y="19"/>
                  </a:lnTo>
                  <a:lnTo>
                    <a:pt x="750" y="15"/>
                  </a:lnTo>
                  <a:lnTo>
                    <a:pt x="750" y="15"/>
                  </a:lnTo>
                  <a:lnTo>
                    <a:pt x="761" y="14"/>
                  </a:lnTo>
                  <a:lnTo>
                    <a:pt x="773" y="13"/>
                  </a:lnTo>
                  <a:lnTo>
                    <a:pt x="784" y="14"/>
                  </a:lnTo>
                  <a:lnTo>
                    <a:pt x="794" y="15"/>
                  </a:lnTo>
                  <a:lnTo>
                    <a:pt x="805" y="18"/>
                  </a:lnTo>
                  <a:lnTo>
                    <a:pt x="816" y="21"/>
                  </a:lnTo>
                  <a:lnTo>
                    <a:pt x="826" y="24"/>
                  </a:lnTo>
                  <a:lnTo>
                    <a:pt x="836" y="28"/>
                  </a:lnTo>
                  <a:lnTo>
                    <a:pt x="856" y="38"/>
                  </a:lnTo>
                  <a:lnTo>
                    <a:pt x="874" y="50"/>
                  </a:lnTo>
                  <a:lnTo>
                    <a:pt x="892" y="64"/>
                  </a:lnTo>
                  <a:lnTo>
                    <a:pt x="910" y="77"/>
                  </a:lnTo>
                  <a:lnTo>
                    <a:pt x="910" y="77"/>
                  </a:lnTo>
                  <a:lnTo>
                    <a:pt x="926" y="92"/>
                  </a:lnTo>
                  <a:lnTo>
                    <a:pt x="942" y="108"/>
                  </a:lnTo>
                  <a:lnTo>
                    <a:pt x="972" y="140"/>
                  </a:lnTo>
                  <a:lnTo>
                    <a:pt x="1002" y="173"/>
                  </a:lnTo>
                  <a:lnTo>
                    <a:pt x="1033" y="204"/>
                  </a:lnTo>
                  <a:lnTo>
                    <a:pt x="1033" y="204"/>
                  </a:lnTo>
                  <a:lnTo>
                    <a:pt x="1050" y="222"/>
                  </a:lnTo>
                  <a:lnTo>
                    <a:pt x="1068" y="237"/>
                  </a:lnTo>
                  <a:lnTo>
                    <a:pt x="1086" y="252"/>
                  </a:lnTo>
                  <a:lnTo>
                    <a:pt x="1107" y="265"/>
                  </a:lnTo>
                  <a:lnTo>
                    <a:pt x="1127" y="277"/>
                  </a:lnTo>
                  <a:lnTo>
                    <a:pt x="1148" y="287"/>
                  </a:lnTo>
                  <a:lnTo>
                    <a:pt x="1170" y="296"/>
                  </a:lnTo>
                  <a:lnTo>
                    <a:pt x="1193" y="303"/>
                  </a:lnTo>
                  <a:lnTo>
                    <a:pt x="1193" y="303"/>
                  </a:lnTo>
                  <a:lnTo>
                    <a:pt x="1217" y="306"/>
                  </a:lnTo>
                  <a:lnTo>
                    <a:pt x="1239" y="308"/>
                  </a:lnTo>
                  <a:lnTo>
                    <a:pt x="1263" y="308"/>
                  </a:lnTo>
                  <a:lnTo>
                    <a:pt x="1287" y="306"/>
                  </a:lnTo>
                  <a:lnTo>
                    <a:pt x="1309" y="301"/>
                  </a:lnTo>
                  <a:lnTo>
                    <a:pt x="1332" y="297"/>
                  </a:lnTo>
                  <a:lnTo>
                    <a:pt x="1355" y="290"/>
                  </a:lnTo>
                  <a:lnTo>
                    <a:pt x="1376" y="282"/>
                  </a:lnTo>
                  <a:lnTo>
                    <a:pt x="1376" y="282"/>
                  </a:lnTo>
                  <a:lnTo>
                    <a:pt x="1395" y="274"/>
                  </a:lnTo>
                  <a:lnTo>
                    <a:pt x="1412" y="267"/>
                  </a:lnTo>
                  <a:lnTo>
                    <a:pt x="1429" y="258"/>
                  </a:lnTo>
                  <a:lnTo>
                    <a:pt x="1446" y="249"/>
                  </a:lnTo>
                  <a:lnTo>
                    <a:pt x="1480" y="228"/>
                  </a:lnTo>
                  <a:lnTo>
                    <a:pt x="1511" y="205"/>
                  </a:lnTo>
                  <a:lnTo>
                    <a:pt x="1511" y="205"/>
                  </a:lnTo>
                  <a:lnTo>
                    <a:pt x="1527" y="192"/>
                  </a:lnTo>
                  <a:lnTo>
                    <a:pt x="1542" y="179"/>
                  </a:lnTo>
                  <a:lnTo>
                    <a:pt x="1557" y="164"/>
                  </a:lnTo>
                  <a:lnTo>
                    <a:pt x="1571" y="149"/>
                  </a:lnTo>
                  <a:lnTo>
                    <a:pt x="1571" y="149"/>
                  </a:lnTo>
                  <a:lnTo>
                    <a:pt x="1582" y="135"/>
                  </a:lnTo>
                  <a:lnTo>
                    <a:pt x="1591" y="121"/>
                  </a:lnTo>
                  <a:lnTo>
                    <a:pt x="1598" y="106"/>
                  </a:lnTo>
                  <a:lnTo>
                    <a:pt x="1601" y="97"/>
                  </a:lnTo>
                  <a:lnTo>
                    <a:pt x="1604" y="90"/>
                  </a:lnTo>
                  <a:lnTo>
                    <a:pt x="1604" y="90"/>
                  </a:lnTo>
                  <a:lnTo>
                    <a:pt x="1605" y="82"/>
                  </a:lnTo>
                  <a:lnTo>
                    <a:pt x="1605" y="75"/>
                  </a:lnTo>
                  <a:lnTo>
                    <a:pt x="1605" y="67"/>
                  </a:lnTo>
                  <a:lnTo>
                    <a:pt x="1604" y="60"/>
                  </a:lnTo>
                  <a:lnTo>
                    <a:pt x="1604" y="60"/>
                  </a:lnTo>
                  <a:lnTo>
                    <a:pt x="1602" y="58"/>
                  </a:lnTo>
                  <a:lnTo>
                    <a:pt x="1600" y="56"/>
                  </a:lnTo>
                  <a:lnTo>
                    <a:pt x="1598" y="55"/>
                  </a:lnTo>
                  <a:lnTo>
                    <a:pt x="1596" y="55"/>
                  </a:lnTo>
                  <a:lnTo>
                    <a:pt x="1594" y="56"/>
                  </a:lnTo>
                  <a:lnTo>
                    <a:pt x="1592" y="59"/>
                  </a:lnTo>
                  <a:lnTo>
                    <a:pt x="1591" y="61"/>
                  </a:lnTo>
                  <a:lnTo>
                    <a:pt x="1591" y="64"/>
                  </a:lnTo>
                  <a:lnTo>
                    <a:pt x="1591" y="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77129939-EA60-4AD4-F115-BECC41514D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3" y="4004"/>
              <a:ext cx="603" cy="316"/>
            </a:xfrm>
            <a:custGeom>
              <a:avLst/>
              <a:gdLst>
                <a:gd name="T0" fmla="*/ 218 w 2412"/>
                <a:gd name="T1" fmla="*/ 652 h 1265"/>
                <a:gd name="T2" fmla="*/ 113 w 2412"/>
                <a:gd name="T3" fmla="*/ 741 h 1265"/>
                <a:gd name="T4" fmla="*/ 57 w 2412"/>
                <a:gd name="T5" fmla="*/ 809 h 1265"/>
                <a:gd name="T6" fmla="*/ 11 w 2412"/>
                <a:gd name="T7" fmla="*/ 903 h 1265"/>
                <a:gd name="T8" fmla="*/ 0 w 2412"/>
                <a:gd name="T9" fmla="*/ 989 h 1265"/>
                <a:gd name="T10" fmla="*/ 25 w 2412"/>
                <a:gd name="T11" fmla="*/ 1093 h 1265"/>
                <a:gd name="T12" fmla="*/ 76 w 2412"/>
                <a:gd name="T13" fmla="*/ 1156 h 1265"/>
                <a:gd name="T14" fmla="*/ 163 w 2412"/>
                <a:gd name="T15" fmla="*/ 1208 h 1265"/>
                <a:gd name="T16" fmla="*/ 299 w 2412"/>
                <a:gd name="T17" fmla="*/ 1246 h 1265"/>
                <a:gd name="T18" fmla="*/ 463 w 2412"/>
                <a:gd name="T19" fmla="*/ 1264 h 1265"/>
                <a:gd name="T20" fmla="*/ 739 w 2412"/>
                <a:gd name="T21" fmla="*/ 1257 h 1265"/>
                <a:gd name="T22" fmla="*/ 1009 w 2412"/>
                <a:gd name="T23" fmla="*/ 1228 h 1265"/>
                <a:gd name="T24" fmla="*/ 1547 w 2412"/>
                <a:gd name="T25" fmla="*/ 1142 h 1265"/>
                <a:gd name="T26" fmla="*/ 1814 w 2412"/>
                <a:gd name="T27" fmla="*/ 1085 h 1265"/>
                <a:gd name="T28" fmla="*/ 2077 w 2412"/>
                <a:gd name="T29" fmla="*/ 1018 h 1265"/>
                <a:gd name="T30" fmla="*/ 2223 w 2412"/>
                <a:gd name="T31" fmla="*/ 973 h 1265"/>
                <a:gd name="T32" fmla="*/ 2292 w 2412"/>
                <a:gd name="T33" fmla="*/ 930 h 1265"/>
                <a:gd name="T34" fmla="*/ 2352 w 2412"/>
                <a:gd name="T35" fmla="*/ 856 h 1265"/>
                <a:gd name="T36" fmla="*/ 2388 w 2412"/>
                <a:gd name="T37" fmla="*/ 765 h 1265"/>
                <a:gd name="T38" fmla="*/ 2406 w 2412"/>
                <a:gd name="T39" fmla="*/ 670 h 1265"/>
                <a:gd name="T40" fmla="*/ 2412 w 2412"/>
                <a:gd name="T41" fmla="*/ 500 h 1265"/>
                <a:gd name="T42" fmla="*/ 2400 w 2412"/>
                <a:gd name="T43" fmla="*/ 270 h 1265"/>
                <a:gd name="T44" fmla="*/ 2363 w 2412"/>
                <a:gd name="T45" fmla="*/ 133 h 1265"/>
                <a:gd name="T46" fmla="*/ 2318 w 2412"/>
                <a:gd name="T47" fmla="*/ 61 h 1265"/>
                <a:gd name="T48" fmla="*/ 2271 w 2412"/>
                <a:gd name="T49" fmla="*/ 15 h 1265"/>
                <a:gd name="T50" fmla="*/ 2239 w 2412"/>
                <a:gd name="T51" fmla="*/ 0 h 1265"/>
                <a:gd name="T52" fmla="*/ 2201 w 2412"/>
                <a:gd name="T53" fmla="*/ 8 h 1265"/>
                <a:gd name="T54" fmla="*/ 2186 w 2412"/>
                <a:gd name="T55" fmla="*/ 23 h 1265"/>
                <a:gd name="T56" fmla="*/ 2195 w 2412"/>
                <a:gd name="T57" fmla="*/ 29 h 1265"/>
                <a:gd name="T58" fmla="*/ 2222 w 2412"/>
                <a:gd name="T59" fmla="*/ 13 h 1265"/>
                <a:gd name="T60" fmla="*/ 2264 w 2412"/>
                <a:gd name="T61" fmla="*/ 25 h 1265"/>
                <a:gd name="T62" fmla="*/ 2315 w 2412"/>
                <a:gd name="T63" fmla="*/ 80 h 1265"/>
                <a:gd name="T64" fmla="*/ 2362 w 2412"/>
                <a:gd name="T65" fmla="*/ 165 h 1265"/>
                <a:gd name="T66" fmla="*/ 2385 w 2412"/>
                <a:gd name="T67" fmla="*/ 259 h 1265"/>
                <a:gd name="T68" fmla="*/ 2397 w 2412"/>
                <a:gd name="T69" fmla="*/ 450 h 1265"/>
                <a:gd name="T70" fmla="*/ 2397 w 2412"/>
                <a:gd name="T71" fmla="*/ 610 h 1265"/>
                <a:gd name="T72" fmla="*/ 2376 w 2412"/>
                <a:gd name="T73" fmla="*/ 764 h 1265"/>
                <a:gd name="T74" fmla="*/ 2339 w 2412"/>
                <a:gd name="T75" fmla="*/ 854 h 1265"/>
                <a:gd name="T76" fmla="*/ 2291 w 2412"/>
                <a:gd name="T77" fmla="*/ 914 h 1265"/>
                <a:gd name="T78" fmla="*/ 2234 w 2412"/>
                <a:gd name="T79" fmla="*/ 953 h 1265"/>
                <a:gd name="T80" fmla="*/ 2154 w 2412"/>
                <a:gd name="T81" fmla="*/ 982 h 1265"/>
                <a:gd name="T82" fmla="*/ 1903 w 2412"/>
                <a:gd name="T83" fmla="*/ 1050 h 1265"/>
                <a:gd name="T84" fmla="*/ 1519 w 2412"/>
                <a:gd name="T85" fmla="*/ 1133 h 1265"/>
                <a:gd name="T86" fmla="*/ 1001 w 2412"/>
                <a:gd name="T87" fmla="*/ 1216 h 1265"/>
                <a:gd name="T88" fmla="*/ 690 w 2412"/>
                <a:gd name="T89" fmla="*/ 1248 h 1265"/>
                <a:gd name="T90" fmla="*/ 417 w 2412"/>
                <a:gd name="T91" fmla="*/ 1248 h 1265"/>
                <a:gd name="T92" fmla="*/ 269 w 2412"/>
                <a:gd name="T93" fmla="*/ 1226 h 1265"/>
                <a:gd name="T94" fmla="*/ 174 w 2412"/>
                <a:gd name="T95" fmla="*/ 1197 h 1265"/>
                <a:gd name="T96" fmla="*/ 86 w 2412"/>
                <a:gd name="T97" fmla="*/ 1147 h 1265"/>
                <a:gd name="T98" fmla="*/ 37 w 2412"/>
                <a:gd name="T99" fmla="*/ 1085 h 1265"/>
                <a:gd name="T100" fmla="*/ 14 w 2412"/>
                <a:gd name="T101" fmla="*/ 1008 h 1265"/>
                <a:gd name="T102" fmla="*/ 25 w 2412"/>
                <a:gd name="T103" fmla="*/ 902 h 1265"/>
                <a:gd name="T104" fmla="*/ 60 w 2412"/>
                <a:gd name="T105" fmla="*/ 825 h 1265"/>
                <a:gd name="T106" fmla="*/ 130 w 2412"/>
                <a:gd name="T107" fmla="*/ 741 h 1265"/>
                <a:gd name="T108" fmla="*/ 271 w 2412"/>
                <a:gd name="T109" fmla="*/ 632 h 1265"/>
                <a:gd name="T110" fmla="*/ 379 w 2412"/>
                <a:gd name="T111" fmla="*/ 564 h 1265"/>
                <a:gd name="T112" fmla="*/ 376 w 2412"/>
                <a:gd name="T113" fmla="*/ 553 h 1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412" h="1265">
                  <a:moveTo>
                    <a:pt x="371" y="554"/>
                  </a:moveTo>
                  <a:lnTo>
                    <a:pt x="371" y="554"/>
                  </a:lnTo>
                  <a:lnTo>
                    <a:pt x="293" y="601"/>
                  </a:lnTo>
                  <a:lnTo>
                    <a:pt x="255" y="626"/>
                  </a:lnTo>
                  <a:lnTo>
                    <a:pt x="218" y="652"/>
                  </a:lnTo>
                  <a:lnTo>
                    <a:pt x="181" y="680"/>
                  </a:lnTo>
                  <a:lnTo>
                    <a:pt x="164" y="694"/>
                  </a:lnTo>
                  <a:lnTo>
                    <a:pt x="147" y="709"/>
                  </a:lnTo>
                  <a:lnTo>
                    <a:pt x="129" y="724"/>
                  </a:lnTo>
                  <a:lnTo>
                    <a:pt x="113" y="741"/>
                  </a:lnTo>
                  <a:lnTo>
                    <a:pt x="97" y="757"/>
                  </a:lnTo>
                  <a:lnTo>
                    <a:pt x="83" y="774"/>
                  </a:lnTo>
                  <a:lnTo>
                    <a:pt x="83" y="774"/>
                  </a:lnTo>
                  <a:lnTo>
                    <a:pt x="69" y="791"/>
                  </a:lnTo>
                  <a:lnTo>
                    <a:pt x="57" y="809"/>
                  </a:lnTo>
                  <a:lnTo>
                    <a:pt x="45" y="826"/>
                  </a:lnTo>
                  <a:lnTo>
                    <a:pt x="35" y="844"/>
                  </a:lnTo>
                  <a:lnTo>
                    <a:pt x="25" y="864"/>
                  </a:lnTo>
                  <a:lnTo>
                    <a:pt x="17" y="883"/>
                  </a:lnTo>
                  <a:lnTo>
                    <a:pt x="11" y="903"/>
                  </a:lnTo>
                  <a:lnTo>
                    <a:pt x="5" y="924"/>
                  </a:lnTo>
                  <a:lnTo>
                    <a:pt x="5" y="924"/>
                  </a:lnTo>
                  <a:lnTo>
                    <a:pt x="2" y="946"/>
                  </a:lnTo>
                  <a:lnTo>
                    <a:pt x="0" y="967"/>
                  </a:lnTo>
                  <a:lnTo>
                    <a:pt x="0" y="989"/>
                  </a:lnTo>
                  <a:lnTo>
                    <a:pt x="1" y="1010"/>
                  </a:lnTo>
                  <a:lnTo>
                    <a:pt x="4" y="1033"/>
                  </a:lnTo>
                  <a:lnTo>
                    <a:pt x="10" y="1053"/>
                  </a:lnTo>
                  <a:lnTo>
                    <a:pt x="16" y="1074"/>
                  </a:lnTo>
                  <a:lnTo>
                    <a:pt x="25" y="1093"/>
                  </a:lnTo>
                  <a:lnTo>
                    <a:pt x="25" y="1093"/>
                  </a:lnTo>
                  <a:lnTo>
                    <a:pt x="36" y="1112"/>
                  </a:lnTo>
                  <a:lnTo>
                    <a:pt x="48" y="1128"/>
                  </a:lnTo>
                  <a:lnTo>
                    <a:pt x="60" y="1142"/>
                  </a:lnTo>
                  <a:lnTo>
                    <a:pt x="76" y="1156"/>
                  </a:lnTo>
                  <a:lnTo>
                    <a:pt x="91" y="1168"/>
                  </a:lnTo>
                  <a:lnTo>
                    <a:pt x="108" y="1180"/>
                  </a:lnTo>
                  <a:lnTo>
                    <a:pt x="125" y="1189"/>
                  </a:lnTo>
                  <a:lnTo>
                    <a:pt x="143" y="1199"/>
                  </a:lnTo>
                  <a:lnTo>
                    <a:pt x="163" y="1208"/>
                  </a:lnTo>
                  <a:lnTo>
                    <a:pt x="182" y="1215"/>
                  </a:lnTo>
                  <a:lnTo>
                    <a:pt x="202" y="1222"/>
                  </a:lnTo>
                  <a:lnTo>
                    <a:pt x="221" y="1227"/>
                  </a:lnTo>
                  <a:lnTo>
                    <a:pt x="261" y="1237"/>
                  </a:lnTo>
                  <a:lnTo>
                    <a:pt x="299" y="1246"/>
                  </a:lnTo>
                  <a:lnTo>
                    <a:pt x="299" y="1246"/>
                  </a:lnTo>
                  <a:lnTo>
                    <a:pt x="325" y="1250"/>
                  </a:lnTo>
                  <a:lnTo>
                    <a:pt x="353" y="1254"/>
                  </a:lnTo>
                  <a:lnTo>
                    <a:pt x="407" y="1260"/>
                  </a:lnTo>
                  <a:lnTo>
                    <a:pt x="463" y="1264"/>
                  </a:lnTo>
                  <a:lnTo>
                    <a:pt x="518" y="1265"/>
                  </a:lnTo>
                  <a:lnTo>
                    <a:pt x="573" y="1265"/>
                  </a:lnTo>
                  <a:lnTo>
                    <a:pt x="628" y="1264"/>
                  </a:lnTo>
                  <a:lnTo>
                    <a:pt x="684" y="1261"/>
                  </a:lnTo>
                  <a:lnTo>
                    <a:pt x="739" y="1257"/>
                  </a:lnTo>
                  <a:lnTo>
                    <a:pt x="739" y="1257"/>
                  </a:lnTo>
                  <a:lnTo>
                    <a:pt x="806" y="1251"/>
                  </a:lnTo>
                  <a:lnTo>
                    <a:pt x="874" y="1244"/>
                  </a:lnTo>
                  <a:lnTo>
                    <a:pt x="942" y="1237"/>
                  </a:lnTo>
                  <a:lnTo>
                    <a:pt x="1009" y="1228"/>
                  </a:lnTo>
                  <a:lnTo>
                    <a:pt x="1143" y="1209"/>
                  </a:lnTo>
                  <a:lnTo>
                    <a:pt x="1278" y="1188"/>
                  </a:lnTo>
                  <a:lnTo>
                    <a:pt x="1278" y="1188"/>
                  </a:lnTo>
                  <a:lnTo>
                    <a:pt x="1413" y="1166"/>
                  </a:lnTo>
                  <a:lnTo>
                    <a:pt x="1547" y="1142"/>
                  </a:lnTo>
                  <a:lnTo>
                    <a:pt x="1614" y="1128"/>
                  </a:lnTo>
                  <a:lnTo>
                    <a:pt x="1681" y="1115"/>
                  </a:lnTo>
                  <a:lnTo>
                    <a:pt x="1748" y="1100"/>
                  </a:lnTo>
                  <a:lnTo>
                    <a:pt x="1814" y="1085"/>
                  </a:lnTo>
                  <a:lnTo>
                    <a:pt x="1814" y="1085"/>
                  </a:lnTo>
                  <a:lnTo>
                    <a:pt x="1880" y="1070"/>
                  </a:lnTo>
                  <a:lnTo>
                    <a:pt x="1946" y="1053"/>
                  </a:lnTo>
                  <a:lnTo>
                    <a:pt x="2012" y="1036"/>
                  </a:lnTo>
                  <a:lnTo>
                    <a:pt x="2077" y="1018"/>
                  </a:lnTo>
                  <a:lnTo>
                    <a:pt x="2077" y="1018"/>
                  </a:lnTo>
                  <a:lnTo>
                    <a:pt x="2141" y="1000"/>
                  </a:lnTo>
                  <a:lnTo>
                    <a:pt x="2172" y="991"/>
                  </a:lnTo>
                  <a:lnTo>
                    <a:pt x="2203" y="980"/>
                  </a:lnTo>
                  <a:lnTo>
                    <a:pt x="2203" y="980"/>
                  </a:lnTo>
                  <a:lnTo>
                    <a:pt x="2223" y="973"/>
                  </a:lnTo>
                  <a:lnTo>
                    <a:pt x="2241" y="964"/>
                  </a:lnTo>
                  <a:lnTo>
                    <a:pt x="2259" y="954"/>
                  </a:lnTo>
                  <a:lnTo>
                    <a:pt x="2277" y="942"/>
                  </a:lnTo>
                  <a:lnTo>
                    <a:pt x="2277" y="942"/>
                  </a:lnTo>
                  <a:lnTo>
                    <a:pt x="2292" y="930"/>
                  </a:lnTo>
                  <a:lnTo>
                    <a:pt x="2306" y="916"/>
                  </a:lnTo>
                  <a:lnTo>
                    <a:pt x="2319" y="902"/>
                  </a:lnTo>
                  <a:lnTo>
                    <a:pt x="2332" y="887"/>
                  </a:lnTo>
                  <a:lnTo>
                    <a:pt x="2342" y="872"/>
                  </a:lnTo>
                  <a:lnTo>
                    <a:pt x="2352" y="856"/>
                  </a:lnTo>
                  <a:lnTo>
                    <a:pt x="2361" y="839"/>
                  </a:lnTo>
                  <a:lnTo>
                    <a:pt x="2369" y="821"/>
                  </a:lnTo>
                  <a:lnTo>
                    <a:pt x="2376" y="803"/>
                  </a:lnTo>
                  <a:lnTo>
                    <a:pt x="2382" y="785"/>
                  </a:lnTo>
                  <a:lnTo>
                    <a:pt x="2388" y="765"/>
                  </a:lnTo>
                  <a:lnTo>
                    <a:pt x="2393" y="747"/>
                  </a:lnTo>
                  <a:lnTo>
                    <a:pt x="2397" y="728"/>
                  </a:lnTo>
                  <a:lnTo>
                    <a:pt x="2400" y="709"/>
                  </a:lnTo>
                  <a:lnTo>
                    <a:pt x="2406" y="670"/>
                  </a:lnTo>
                  <a:lnTo>
                    <a:pt x="2406" y="670"/>
                  </a:lnTo>
                  <a:lnTo>
                    <a:pt x="2409" y="628"/>
                  </a:lnTo>
                  <a:lnTo>
                    <a:pt x="2411" y="585"/>
                  </a:lnTo>
                  <a:lnTo>
                    <a:pt x="2412" y="543"/>
                  </a:lnTo>
                  <a:lnTo>
                    <a:pt x="2412" y="500"/>
                  </a:lnTo>
                  <a:lnTo>
                    <a:pt x="2412" y="500"/>
                  </a:lnTo>
                  <a:lnTo>
                    <a:pt x="2409" y="414"/>
                  </a:lnTo>
                  <a:lnTo>
                    <a:pt x="2406" y="327"/>
                  </a:lnTo>
                  <a:lnTo>
                    <a:pt x="2406" y="327"/>
                  </a:lnTo>
                  <a:lnTo>
                    <a:pt x="2404" y="299"/>
                  </a:lnTo>
                  <a:lnTo>
                    <a:pt x="2400" y="270"/>
                  </a:lnTo>
                  <a:lnTo>
                    <a:pt x="2396" y="242"/>
                  </a:lnTo>
                  <a:lnTo>
                    <a:pt x="2390" y="214"/>
                  </a:lnTo>
                  <a:lnTo>
                    <a:pt x="2383" y="187"/>
                  </a:lnTo>
                  <a:lnTo>
                    <a:pt x="2374" y="160"/>
                  </a:lnTo>
                  <a:lnTo>
                    <a:pt x="2363" y="133"/>
                  </a:lnTo>
                  <a:lnTo>
                    <a:pt x="2349" y="107"/>
                  </a:lnTo>
                  <a:lnTo>
                    <a:pt x="2349" y="107"/>
                  </a:lnTo>
                  <a:lnTo>
                    <a:pt x="2339" y="92"/>
                  </a:lnTo>
                  <a:lnTo>
                    <a:pt x="2329" y="76"/>
                  </a:lnTo>
                  <a:lnTo>
                    <a:pt x="2318" y="61"/>
                  </a:lnTo>
                  <a:lnTo>
                    <a:pt x="2306" y="47"/>
                  </a:lnTo>
                  <a:lnTo>
                    <a:pt x="2306" y="47"/>
                  </a:lnTo>
                  <a:lnTo>
                    <a:pt x="2293" y="34"/>
                  </a:lnTo>
                  <a:lnTo>
                    <a:pt x="2279" y="21"/>
                  </a:lnTo>
                  <a:lnTo>
                    <a:pt x="2271" y="15"/>
                  </a:lnTo>
                  <a:lnTo>
                    <a:pt x="2264" y="10"/>
                  </a:lnTo>
                  <a:lnTo>
                    <a:pt x="2255" y="6"/>
                  </a:lnTo>
                  <a:lnTo>
                    <a:pt x="2246" y="2"/>
                  </a:lnTo>
                  <a:lnTo>
                    <a:pt x="2246" y="2"/>
                  </a:lnTo>
                  <a:lnTo>
                    <a:pt x="2239" y="0"/>
                  </a:lnTo>
                  <a:lnTo>
                    <a:pt x="2230" y="0"/>
                  </a:lnTo>
                  <a:lnTo>
                    <a:pt x="2223" y="0"/>
                  </a:lnTo>
                  <a:lnTo>
                    <a:pt x="2215" y="1"/>
                  </a:lnTo>
                  <a:lnTo>
                    <a:pt x="2208" y="5"/>
                  </a:lnTo>
                  <a:lnTo>
                    <a:pt x="2201" y="8"/>
                  </a:lnTo>
                  <a:lnTo>
                    <a:pt x="2195" y="13"/>
                  </a:lnTo>
                  <a:lnTo>
                    <a:pt x="2188" y="19"/>
                  </a:lnTo>
                  <a:lnTo>
                    <a:pt x="2188" y="19"/>
                  </a:lnTo>
                  <a:lnTo>
                    <a:pt x="2187" y="21"/>
                  </a:lnTo>
                  <a:lnTo>
                    <a:pt x="2186" y="23"/>
                  </a:lnTo>
                  <a:lnTo>
                    <a:pt x="2187" y="25"/>
                  </a:lnTo>
                  <a:lnTo>
                    <a:pt x="2188" y="27"/>
                  </a:lnTo>
                  <a:lnTo>
                    <a:pt x="2190" y="29"/>
                  </a:lnTo>
                  <a:lnTo>
                    <a:pt x="2193" y="29"/>
                  </a:lnTo>
                  <a:lnTo>
                    <a:pt x="2195" y="29"/>
                  </a:lnTo>
                  <a:lnTo>
                    <a:pt x="2197" y="27"/>
                  </a:lnTo>
                  <a:lnTo>
                    <a:pt x="2197" y="27"/>
                  </a:lnTo>
                  <a:lnTo>
                    <a:pt x="2205" y="21"/>
                  </a:lnTo>
                  <a:lnTo>
                    <a:pt x="2214" y="16"/>
                  </a:lnTo>
                  <a:lnTo>
                    <a:pt x="2222" y="13"/>
                  </a:lnTo>
                  <a:lnTo>
                    <a:pt x="2230" y="13"/>
                  </a:lnTo>
                  <a:lnTo>
                    <a:pt x="2239" y="14"/>
                  </a:lnTo>
                  <a:lnTo>
                    <a:pt x="2248" y="16"/>
                  </a:lnTo>
                  <a:lnTo>
                    <a:pt x="2255" y="20"/>
                  </a:lnTo>
                  <a:lnTo>
                    <a:pt x="2264" y="25"/>
                  </a:lnTo>
                  <a:lnTo>
                    <a:pt x="2271" y="30"/>
                  </a:lnTo>
                  <a:lnTo>
                    <a:pt x="2279" y="37"/>
                  </a:lnTo>
                  <a:lnTo>
                    <a:pt x="2293" y="51"/>
                  </a:lnTo>
                  <a:lnTo>
                    <a:pt x="2306" y="66"/>
                  </a:lnTo>
                  <a:lnTo>
                    <a:pt x="2315" y="80"/>
                  </a:lnTo>
                  <a:lnTo>
                    <a:pt x="2315" y="80"/>
                  </a:lnTo>
                  <a:lnTo>
                    <a:pt x="2329" y="99"/>
                  </a:lnTo>
                  <a:lnTo>
                    <a:pt x="2341" y="121"/>
                  </a:lnTo>
                  <a:lnTo>
                    <a:pt x="2352" y="143"/>
                  </a:lnTo>
                  <a:lnTo>
                    <a:pt x="2362" y="165"/>
                  </a:lnTo>
                  <a:lnTo>
                    <a:pt x="2369" y="188"/>
                  </a:lnTo>
                  <a:lnTo>
                    <a:pt x="2377" y="211"/>
                  </a:lnTo>
                  <a:lnTo>
                    <a:pt x="2382" y="234"/>
                  </a:lnTo>
                  <a:lnTo>
                    <a:pt x="2385" y="259"/>
                  </a:lnTo>
                  <a:lnTo>
                    <a:pt x="2385" y="259"/>
                  </a:lnTo>
                  <a:lnTo>
                    <a:pt x="2389" y="283"/>
                  </a:lnTo>
                  <a:lnTo>
                    <a:pt x="2391" y="307"/>
                  </a:lnTo>
                  <a:lnTo>
                    <a:pt x="2394" y="354"/>
                  </a:lnTo>
                  <a:lnTo>
                    <a:pt x="2397" y="450"/>
                  </a:lnTo>
                  <a:lnTo>
                    <a:pt x="2397" y="450"/>
                  </a:lnTo>
                  <a:lnTo>
                    <a:pt x="2398" y="490"/>
                  </a:lnTo>
                  <a:lnTo>
                    <a:pt x="2399" y="530"/>
                  </a:lnTo>
                  <a:lnTo>
                    <a:pt x="2399" y="570"/>
                  </a:lnTo>
                  <a:lnTo>
                    <a:pt x="2397" y="610"/>
                  </a:lnTo>
                  <a:lnTo>
                    <a:pt x="2397" y="610"/>
                  </a:lnTo>
                  <a:lnTo>
                    <a:pt x="2395" y="649"/>
                  </a:lnTo>
                  <a:lnTo>
                    <a:pt x="2391" y="688"/>
                  </a:lnTo>
                  <a:lnTo>
                    <a:pt x="2384" y="726"/>
                  </a:lnTo>
                  <a:lnTo>
                    <a:pt x="2380" y="745"/>
                  </a:lnTo>
                  <a:lnTo>
                    <a:pt x="2376" y="764"/>
                  </a:lnTo>
                  <a:lnTo>
                    <a:pt x="2370" y="783"/>
                  </a:lnTo>
                  <a:lnTo>
                    <a:pt x="2364" y="801"/>
                  </a:lnTo>
                  <a:lnTo>
                    <a:pt x="2356" y="819"/>
                  </a:lnTo>
                  <a:lnTo>
                    <a:pt x="2348" y="837"/>
                  </a:lnTo>
                  <a:lnTo>
                    <a:pt x="2339" y="854"/>
                  </a:lnTo>
                  <a:lnTo>
                    <a:pt x="2328" y="870"/>
                  </a:lnTo>
                  <a:lnTo>
                    <a:pt x="2316" y="885"/>
                  </a:lnTo>
                  <a:lnTo>
                    <a:pt x="2304" y="900"/>
                  </a:lnTo>
                  <a:lnTo>
                    <a:pt x="2304" y="900"/>
                  </a:lnTo>
                  <a:lnTo>
                    <a:pt x="2291" y="914"/>
                  </a:lnTo>
                  <a:lnTo>
                    <a:pt x="2277" y="926"/>
                  </a:lnTo>
                  <a:lnTo>
                    <a:pt x="2260" y="937"/>
                  </a:lnTo>
                  <a:lnTo>
                    <a:pt x="2244" y="948"/>
                  </a:lnTo>
                  <a:lnTo>
                    <a:pt x="2244" y="948"/>
                  </a:lnTo>
                  <a:lnTo>
                    <a:pt x="2234" y="953"/>
                  </a:lnTo>
                  <a:lnTo>
                    <a:pt x="2223" y="959"/>
                  </a:lnTo>
                  <a:lnTo>
                    <a:pt x="2200" y="967"/>
                  </a:lnTo>
                  <a:lnTo>
                    <a:pt x="2177" y="975"/>
                  </a:lnTo>
                  <a:lnTo>
                    <a:pt x="2154" y="982"/>
                  </a:lnTo>
                  <a:lnTo>
                    <a:pt x="2154" y="982"/>
                  </a:lnTo>
                  <a:lnTo>
                    <a:pt x="2091" y="1001"/>
                  </a:lnTo>
                  <a:lnTo>
                    <a:pt x="2029" y="1018"/>
                  </a:lnTo>
                  <a:lnTo>
                    <a:pt x="1965" y="1035"/>
                  </a:lnTo>
                  <a:lnTo>
                    <a:pt x="1903" y="1050"/>
                  </a:lnTo>
                  <a:lnTo>
                    <a:pt x="1903" y="1050"/>
                  </a:lnTo>
                  <a:lnTo>
                    <a:pt x="1839" y="1066"/>
                  </a:lnTo>
                  <a:lnTo>
                    <a:pt x="1776" y="1080"/>
                  </a:lnTo>
                  <a:lnTo>
                    <a:pt x="1711" y="1094"/>
                  </a:lnTo>
                  <a:lnTo>
                    <a:pt x="1647" y="1109"/>
                  </a:lnTo>
                  <a:lnTo>
                    <a:pt x="1519" y="1133"/>
                  </a:lnTo>
                  <a:lnTo>
                    <a:pt x="1390" y="1157"/>
                  </a:lnTo>
                  <a:lnTo>
                    <a:pt x="1390" y="1157"/>
                  </a:lnTo>
                  <a:lnTo>
                    <a:pt x="1261" y="1178"/>
                  </a:lnTo>
                  <a:lnTo>
                    <a:pt x="1130" y="1198"/>
                  </a:lnTo>
                  <a:lnTo>
                    <a:pt x="1001" y="1216"/>
                  </a:lnTo>
                  <a:lnTo>
                    <a:pt x="871" y="1232"/>
                  </a:lnTo>
                  <a:lnTo>
                    <a:pt x="871" y="1232"/>
                  </a:lnTo>
                  <a:lnTo>
                    <a:pt x="810" y="1238"/>
                  </a:lnTo>
                  <a:lnTo>
                    <a:pt x="750" y="1243"/>
                  </a:lnTo>
                  <a:lnTo>
                    <a:pt x="690" y="1248"/>
                  </a:lnTo>
                  <a:lnTo>
                    <a:pt x="628" y="1251"/>
                  </a:lnTo>
                  <a:lnTo>
                    <a:pt x="568" y="1253"/>
                  </a:lnTo>
                  <a:lnTo>
                    <a:pt x="508" y="1252"/>
                  </a:lnTo>
                  <a:lnTo>
                    <a:pt x="447" y="1250"/>
                  </a:lnTo>
                  <a:lnTo>
                    <a:pt x="417" y="1248"/>
                  </a:lnTo>
                  <a:lnTo>
                    <a:pt x="387" y="1244"/>
                  </a:lnTo>
                  <a:lnTo>
                    <a:pt x="387" y="1244"/>
                  </a:lnTo>
                  <a:lnTo>
                    <a:pt x="347" y="1240"/>
                  </a:lnTo>
                  <a:lnTo>
                    <a:pt x="308" y="1234"/>
                  </a:lnTo>
                  <a:lnTo>
                    <a:pt x="269" y="1226"/>
                  </a:lnTo>
                  <a:lnTo>
                    <a:pt x="231" y="1216"/>
                  </a:lnTo>
                  <a:lnTo>
                    <a:pt x="231" y="1216"/>
                  </a:lnTo>
                  <a:lnTo>
                    <a:pt x="211" y="1211"/>
                  </a:lnTo>
                  <a:lnTo>
                    <a:pt x="192" y="1205"/>
                  </a:lnTo>
                  <a:lnTo>
                    <a:pt x="174" y="1197"/>
                  </a:lnTo>
                  <a:lnTo>
                    <a:pt x="155" y="1189"/>
                  </a:lnTo>
                  <a:lnTo>
                    <a:pt x="137" y="1181"/>
                  </a:lnTo>
                  <a:lnTo>
                    <a:pt x="120" y="1170"/>
                  </a:lnTo>
                  <a:lnTo>
                    <a:pt x="102" y="1159"/>
                  </a:lnTo>
                  <a:lnTo>
                    <a:pt x="86" y="1147"/>
                  </a:lnTo>
                  <a:lnTo>
                    <a:pt x="86" y="1147"/>
                  </a:lnTo>
                  <a:lnTo>
                    <a:pt x="71" y="1133"/>
                  </a:lnTo>
                  <a:lnTo>
                    <a:pt x="57" y="1118"/>
                  </a:lnTo>
                  <a:lnTo>
                    <a:pt x="46" y="1102"/>
                  </a:lnTo>
                  <a:lnTo>
                    <a:pt x="37" y="1085"/>
                  </a:lnTo>
                  <a:lnTo>
                    <a:pt x="28" y="1068"/>
                  </a:lnTo>
                  <a:lnTo>
                    <a:pt x="22" y="1048"/>
                  </a:lnTo>
                  <a:lnTo>
                    <a:pt x="17" y="1029"/>
                  </a:lnTo>
                  <a:lnTo>
                    <a:pt x="14" y="1008"/>
                  </a:lnTo>
                  <a:lnTo>
                    <a:pt x="14" y="1008"/>
                  </a:lnTo>
                  <a:lnTo>
                    <a:pt x="13" y="987"/>
                  </a:lnTo>
                  <a:lnTo>
                    <a:pt x="13" y="965"/>
                  </a:lnTo>
                  <a:lnTo>
                    <a:pt x="15" y="944"/>
                  </a:lnTo>
                  <a:lnTo>
                    <a:pt x="20" y="923"/>
                  </a:lnTo>
                  <a:lnTo>
                    <a:pt x="25" y="902"/>
                  </a:lnTo>
                  <a:lnTo>
                    <a:pt x="31" y="883"/>
                  </a:lnTo>
                  <a:lnTo>
                    <a:pt x="40" y="864"/>
                  </a:lnTo>
                  <a:lnTo>
                    <a:pt x="50" y="844"/>
                  </a:lnTo>
                  <a:lnTo>
                    <a:pt x="50" y="844"/>
                  </a:lnTo>
                  <a:lnTo>
                    <a:pt x="60" y="825"/>
                  </a:lnTo>
                  <a:lnTo>
                    <a:pt x="73" y="807"/>
                  </a:lnTo>
                  <a:lnTo>
                    <a:pt x="86" y="789"/>
                  </a:lnTo>
                  <a:lnTo>
                    <a:pt x="100" y="773"/>
                  </a:lnTo>
                  <a:lnTo>
                    <a:pt x="115" y="757"/>
                  </a:lnTo>
                  <a:lnTo>
                    <a:pt x="130" y="741"/>
                  </a:lnTo>
                  <a:lnTo>
                    <a:pt x="147" y="725"/>
                  </a:lnTo>
                  <a:lnTo>
                    <a:pt x="164" y="710"/>
                  </a:lnTo>
                  <a:lnTo>
                    <a:pt x="198" y="683"/>
                  </a:lnTo>
                  <a:lnTo>
                    <a:pt x="234" y="656"/>
                  </a:lnTo>
                  <a:lnTo>
                    <a:pt x="271" y="632"/>
                  </a:lnTo>
                  <a:lnTo>
                    <a:pt x="307" y="609"/>
                  </a:lnTo>
                  <a:lnTo>
                    <a:pt x="307" y="609"/>
                  </a:lnTo>
                  <a:lnTo>
                    <a:pt x="377" y="565"/>
                  </a:lnTo>
                  <a:lnTo>
                    <a:pt x="377" y="565"/>
                  </a:lnTo>
                  <a:lnTo>
                    <a:pt x="379" y="564"/>
                  </a:lnTo>
                  <a:lnTo>
                    <a:pt x="380" y="561"/>
                  </a:lnTo>
                  <a:lnTo>
                    <a:pt x="380" y="558"/>
                  </a:lnTo>
                  <a:lnTo>
                    <a:pt x="379" y="556"/>
                  </a:lnTo>
                  <a:lnTo>
                    <a:pt x="378" y="555"/>
                  </a:lnTo>
                  <a:lnTo>
                    <a:pt x="376" y="553"/>
                  </a:lnTo>
                  <a:lnTo>
                    <a:pt x="374" y="553"/>
                  </a:lnTo>
                  <a:lnTo>
                    <a:pt x="371" y="554"/>
                  </a:lnTo>
                  <a:lnTo>
                    <a:pt x="371" y="5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612243B7-4AF4-E5D0-5173-87A2F733A1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4" y="3951"/>
              <a:ext cx="8" cy="57"/>
            </a:xfrm>
            <a:custGeom>
              <a:avLst/>
              <a:gdLst>
                <a:gd name="T0" fmla="*/ 0 w 33"/>
                <a:gd name="T1" fmla="*/ 8 h 228"/>
                <a:gd name="T2" fmla="*/ 0 w 33"/>
                <a:gd name="T3" fmla="*/ 8 h 228"/>
                <a:gd name="T4" fmla="*/ 6 w 33"/>
                <a:gd name="T5" fmla="*/ 34 h 228"/>
                <a:gd name="T6" fmla="*/ 11 w 33"/>
                <a:gd name="T7" fmla="*/ 61 h 228"/>
                <a:gd name="T8" fmla="*/ 14 w 33"/>
                <a:gd name="T9" fmla="*/ 87 h 228"/>
                <a:gd name="T10" fmla="*/ 17 w 33"/>
                <a:gd name="T11" fmla="*/ 114 h 228"/>
                <a:gd name="T12" fmla="*/ 19 w 33"/>
                <a:gd name="T13" fmla="*/ 141 h 228"/>
                <a:gd name="T14" fmla="*/ 20 w 33"/>
                <a:gd name="T15" fmla="*/ 168 h 228"/>
                <a:gd name="T16" fmla="*/ 20 w 33"/>
                <a:gd name="T17" fmla="*/ 222 h 228"/>
                <a:gd name="T18" fmla="*/ 20 w 33"/>
                <a:gd name="T19" fmla="*/ 222 h 228"/>
                <a:gd name="T20" fmla="*/ 21 w 33"/>
                <a:gd name="T21" fmla="*/ 224 h 228"/>
                <a:gd name="T22" fmla="*/ 22 w 33"/>
                <a:gd name="T23" fmla="*/ 226 h 228"/>
                <a:gd name="T24" fmla="*/ 24 w 33"/>
                <a:gd name="T25" fmla="*/ 227 h 228"/>
                <a:gd name="T26" fmla="*/ 26 w 33"/>
                <a:gd name="T27" fmla="*/ 228 h 228"/>
                <a:gd name="T28" fmla="*/ 28 w 33"/>
                <a:gd name="T29" fmla="*/ 227 h 228"/>
                <a:gd name="T30" fmla="*/ 31 w 33"/>
                <a:gd name="T31" fmla="*/ 226 h 228"/>
                <a:gd name="T32" fmla="*/ 33 w 33"/>
                <a:gd name="T33" fmla="*/ 224 h 228"/>
                <a:gd name="T34" fmla="*/ 33 w 33"/>
                <a:gd name="T35" fmla="*/ 222 h 228"/>
                <a:gd name="T36" fmla="*/ 33 w 33"/>
                <a:gd name="T37" fmla="*/ 222 h 228"/>
                <a:gd name="T38" fmla="*/ 33 w 33"/>
                <a:gd name="T39" fmla="*/ 167 h 228"/>
                <a:gd name="T40" fmla="*/ 32 w 33"/>
                <a:gd name="T41" fmla="*/ 140 h 228"/>
                <a:gd name="T42" fmla="*/ 30 w 33"/>
                <a:gd name="T43" fmla="*/ 113 h 228"/>
                <a:gd name="T44" fmla="*/ 27 w 33"/>
                <a:gd name="T45" fmla="*/ 85 h 228"/>
                <a:gd name="T46" fmla="*/ 23 w 33"/>
                <a:gd name="T47" fmla="*/ 58 h 228"/>
                <a:gd name="T48" fmla="*/ 19 w 33"/>
                <a:gd name="T49" fmla="*/ 31 h 228"/>
                <a:gd name="T50" fmla="*/ 13 w 33"/>
                <a:gd name="T51" fmla="*/ 5 h 228"/>
                <a:gd name="T52" fmla="*/ 13 w 33"/>
                <a:gd name="T53" fmla="*/ 5 h 228"/>
                <a:gd name="T54" fmla="*/ 11 w 33"/>
                <a:gd name="T55" fmla="*/ 2 h 228"/>
                <a:gd name="T56" fmla="*/ 10 w 33"/>
                <a:gd name="T57" fmla="*/ 1 h 228"/>
                <a:gd name="T58" fmla="*/ 8 w 33"/>
                <a:gd name="T59" fmla="*/ 0 h 228"/>
                <a:gd name="T60" fmla="*/ 5 w 33"/>
                <a:gd name="T61" fmla="*/ 1 h 228"/>
                <a:gd name="T62" fmla="*/ 3 w 33"/>
                <a:gd name="T63" fmla="*/ 2 h 228"/>
                <a:gd name="T64" fmla="*/ 2 w 33"/>
                <a:gd name="T65" fmla="*/ 3 h 228"/>
                <a:gd name="T66" fmla="*/ 0 w 33"/>
                <a:gd name="T67" fmla="*/ 5 h 228"/>
                <a:gd name="T68" fmla="*/ 0 w 33"/>
                <a:gd name="T69" fmla="*/ 8 h 228"/>
                <a:gd name="T70" fmla="*/ 0 w 33"/>
                <a:gd name="T71" fmla="*/ 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3" h="228">
                  <a:moveTo>
                    <a:pt x="0" y="8"/>
                  </a:moveTo>
                  <a:lnTo>
                    <a:pt x="0" y="8"/>
                  </a:lnTo>
                  <a:lnTo>
                    <a:pt x="6" y="34"/>
                  </a:lnTo>
                  <a:lnTo>
                    <a:pt x="11" y="61"/>
                  </a:lnTo>
                  <a:lnTo>
                    <a:pt x="14" y="87"/>
                  </a:lnTo>
                  <a:lnTo>
                    <a:pt x="17" y="114"/>
                  </a:lnTo>
                  <a:lnTo>
                    <a:pt x="19" y="141"/>
                  </a:lnTo>
                  <a:lnTo>
                    <a:pt x="20" y="168"/>
                  </a:lnTo>
                  <a:lnTo>
                    <a:pt x="20" y="222"/>
                  </a:lnTo>
                  <a:lnTo>
                    <a:pt x="20" y="222"/>
                  </a:lnTo>
                  <a:lnTo>
                    <a:pt x="21" y="224"/>
                  </a:lnTo>
                  <a:lnTo>
                    <a:pt x="22" y="226"/>
                  </a:lnTo>
                  <a:lnTo>
                    <a:pt x="24" y="227"/>
                  </a:lnTo>
                  <a:lnTo>
                    <a:pt x="26" y="228"/>
                  </a:lnTo>
                  <a:lnTo>
                    <a:pt x="28" y="227"/>
                  </a:lnTo>
                  <a:lnTo>
                    <a:pt x="31" y="226"/>
                  </a:lnTo>
                  <a:lnTo>
                    <a:pt x="33" y="224"/>
                  </a:lnTo>
                  <a:lnTo>
                    <a:pt x="33" y="222"/>
                  </a:lnTo>
                  <a:lnTo>
                    <a:pt x="33" y="222"/>
                  </a:lnTo>
                  <a:lnTo>
                    <a:pt x="33" y="167"/>
                  </a:lnTo>
                  <a:lnTo>
                    <a:pt x="32" y="140"/>
                  </a:lnTo>
                  <a:lnTo>
                    <a:pt x="30" y="113"/>
                  </a:lnTo>
                  <a:lnTo>
                    <a:pt x="27" y="85"/>
                  </a:lnTo>
                  <a:lnTo>
                    <a:pt x="23" y="58"/>
                  </a:lnTo>
                  <a:lnTo>
                    <a:pt x="19" y="31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1" y="2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265ADD69-3B6A-63DF-E83D-854BD8E0EEE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4" y="3953"/>
              <a:ext cx="6" cy="39"/>
            </a:xfrm>
            <a:custGeom>
              <a:avLst/>
              <a:gdLst>
                <a:gd name="T0" fmla="*/ 0 w 24"/>
                <a:gd name="T1" fmla="*/ 6 h 158"/>
                <a:gd name="T2" fmla="*/ 0 w 24"/>
                <a:gd name="T3" fmla="*/ 6 h 158"/>
                <a:gd name="T4" fmla="*/ 11 w 24"/>
                <a:gd name="T5" fmla="*/ 151 h 158"/>
                <a:gd name="T6" fmla="*/ 11 w 24"/>
                <a:gd name="T7" fmla="*/ 151 h 158"/>
                <a:gd name="T8" fmla="*/ 11 w 24"/>
                <a:gd name="T9" fmla="*/ 154 h 158"/>
                <a:gd name="T10" fmla="*/ 13 w 24"/>
                <a:gd name="T11" fmla="*/ 157 h 158"/>
                <a:gd name="T12" fmla="*/ 15 w 24"/>
                <a:gd name="T13" fmla="*/ 158 h 158"/>
                <a:gd name="T14" fmla="*/ 17 w 24"/>
                <a:gd name="T15" fmla="*/ 158 h 158"/>
                <a:gd name="T16" fmla="*/ 20 w 24"/>
                <a:gd name="T17" fmla="*/ 158 h 158"/>
                <a:gd name="T18" fmla="*/ 22 w 24"/>
                <a:gd name="T19" fmla="*/ 157 h 158"/>
                <a:gd name="T20" fmla="*/ 23 w 24"/>
                <a:gd name="T21" fmla="*/ 154 h 158"/>
                <a:gd name="T22" fmla="*/ 24 w 24"/>
                <a:gd name="T23" fmla="*/ 151 h 158"/>
                <a:gd name="T24" fmla="*/ 24 w 24"/>
                <a:gd name="T25" fmla="*/ 151 h 158"/>
                <a:gd name="T26" fmla="*/ 13 w 24"/>
                <a:gd name="T27" fmla="*/ 6 h 158"/>
                <a:gd name="T28" fmla="*/ 13 w 24"/>
                <a:gd name="T29" fmla="*/ 6 h 158"/>
                <a:gd name="T30" fmla="*/ 13 w 24"/>
                <a:gd name="T31" fmla="*/ 3 h 158"/>
                <a:gd name="T32" fmla="*/ 11 w 24"/>
                <a:gd name="T33" fmla="*/ 1 h 158"/>
                <a:gd name="T34" fmla="*/ 9 w 24"/>
                <a:gd name="T35" fmla="*/ 0 h 158"/>
                <a:gd name="T36" fmla="*/ 7 w 24"/>
                <a:gd name="T37" fmla="*/ 0 h 158"/>
                <a:gd name="T38" fmla="*/ 4 w 24"/>
                <a:gd name="T39" fmla="*/ 0 h 158"/>
                <a:gd name="T40" fmla="*/ 2 w 24"/>
                <a:gd name="T41" fmla="*/ 1 h 158"/>
                <a:gd name="T42" fmla="*/ 1 w 24"/>
                <a:gd name="T43" fmla="*/ 3 h 158"/>
                <a:gd name="T44" fmla="*/ 0 w 24"/>
                <a:gd name="T45" fmla="*/ 6 h 158"/>
                <a:gd name="T46" fmla="*/ 0 w 24"/>
                <a:gd name="T47" fmla="*/ 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" h="158">
                  <a:moveTo>
                    <a:pt x="0" y="6"/>
                  </a:moveTo>
                  <a:lnTo>
                    <a:pt x="0" y="6"/>
                  </a:lnTo>
                  <a:lnTo>
                    <a:pt x="11" y="151"/>
                  </a:lnTo>
                  <a:lnTo>
                    <a:pt x="11" y="151"/>
                  </a:lnTo>
                  <a:lnTo>
                    <a:pt x="11" y="154"/>
                  </a:lnTo>
                  <a:lnTo>
                    <a:pt x="13" y="157"/>
                  </a:lnTo>
                  <a:lnTo>
                    <a:pt x="15" y="158"/>
                  </a:lnTo>
                  <a:lnTo>
                    <a:pt x="17" y="158"/>
                  </a:lnTo>
                  <a:lnTo>
                    <a:pt x="20" y="158"/>
                  </a:lnTo>
                  <a:lnTo>
                    <a:pt x="22" y="157"/>
                  </a:lnTo>
                  <a:lnTo>
                    <a:pt x="23" y="154"/>
                  </a:lnTo>
                  <a:lnTo>
                    <a:pt x="24" y="151"/>
                  </a:lnTo>
                  <a:lnTo>
                    <a:pt x="24" y="151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6B5F7E32-5AA8-63FC-9EE5-851325AC87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9" y="2949"/>
              <a:ext cx="60" cy="95"/>
            </a:xfrm>
            <a:custGeom>
              <a:avLst/>
              <a:gdLst>
                <a:gd name="T0" fmla="*/ 0 w 241"/>
                <a:gd name="T1" fmla="*/ 6 h 381"/>
                <a:gd name="T2" fmla="*/ 4 w 241"/>
                <a:gd name="T3" fmla="*/ 48 h 381"/>
                <a:gd name="T4" fmla="*/ 15 w 241"/>
                <a:gd name="T5" fmla="*/ 89 h 381"/>
                <a:gd name="T6" fmla="*/ 31 w 241"/>
                <a:gd name="T7" fmla="*/ 128 h 381"/>
                <a:gd name="T8" fmla="*/ 51 w 241"/>
                <a:gd name="T9" fmla="*/ 166 h 381"/>
                <a:gd name="T10" fmla="*/ 63 w 241"/>
                <a:gd name="T11" fmla="*/ 186 h 381"/>
                <a:gd name="T12" fmla="*/ 87 w 241"/>
                <a:gd name="T13" fmla="*/ 226 h 381"/>
                <a:gd name="T14" fmla="*/ 115 w 241"/>
                <a:gd name="T15" fmla="*/ 265 h 381"/>
                <a:gd name="T16" fmla="*/ 147 w 241"/>
                <a:gd name="T17" fmla="*/ 301 h 381"/>
                <a:gd name="T18" fmla="*/ 163 w 241"/>
                <a:gd name="T19" fmla="*/ 318 h 381"/>
                <a:gd name="T20" fmla="*/ 195 w 241"/>
                <a:gd name="T21" fmla="*/ 350 h 381"/>
                <a:gd name="T22" fmla="*/ 232 w 241"/>
                <a:gd name="T23" fmla="*/ 379 h 381"/>
                <a:gd name="T24" fmla="*/ 234 w 241"/>
                <a:gd name="T25" fmla="*/ 381 h 381"/>
                <a:gd name="T26" fmla="*/ 238 w 241"/>
                <a:gd name="T27" fmla="*/ 379 h 381"/>
                <a:gd name="T28" fmla="*/ 240 w 241"/>
                <a:gd name="T29" fmla="*/ 375 h 381"/>
                <a:gd name="T30" fmla="*/ 240 w 241"/>
                <a:gd name="T31" fmla="*/ 370 h 381"/>
                <a:gd name="T32" fmla="*/ 238 w 241"/>
                <a:gd name="T33" fmla="*/ 369 h 381"/>
                <a:gd name="T34" fmla="*/ 205 w 241"/>
                <a:gd name="T35" fmla="*/ 342 h 381"/>
                <a:gd name="T36" fmla="*/ 175 w 241"/>
                <a:gd name="T37" fmla="*/ 313 h 381"/>
                <a:gd name="T38" fmla="*/ 147 w 241"/>
                <a:gd name="T39" fmla="*/ 281 h 381"/>
                <a:gd name="T40" fmla="*/ 120 w 241"/>
                <a:gd name="T41" fmla="*/ 249 h 381"/>
                <a:gd name="T42" fmla="*/ 94 w 241"/>
                <a:gd name="T43" fmla="*/ 212 h 381"/>
                <a:gd name="T44" fmla="*/ 69 w 241"/>
                <a:gd name="T45" fmla="*/ 173 h 381"/>
                <a:gd name="T46" fmla="*/ 47 w 241"/>
                <a:gd name="T47" fmla="*/ 132 h 381"/>
                <a:gd name="T48" fmla="*/ 30 w 241"/>
                <a:gd name="T49" fmla="*/ 90 h 381"/>
                <a:gd name="T50" fmla="*/ 24 w 241"/>
                <a:gd name="T51" fmla="*/ 70 h 381"/>
                <a:gd name="T52" fmla="*/ 14 w 241"/>
                <a:gd name="T53" fmla="*/ 28 h 381"/>
                <a:gd name="T54" fmla="*/ 13 w 241"/>
                <a:gd name="T55" fmla="*/ 6 h 381"/>
                <a:gd name="T56" fmla="*/ 11 w 241"/>
                <a:gd name="T57" fmla="*/ 2 h 381"/>
                <a:gd name="T58" fmla="*/ 7 w 241"/>
                <a:gd name="T59" fmla="*/ 0 h 381"/>
                <a:gd name="T60" fmla="*/ 2 w 241"/>
                <a:gd name="T61" fmla="*/ 2 h 381"/>
                <a:gd name="T62" fmla="*/ 0 w 241"/>
                <a:gd name="T63" fmla="*/ 6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1" h="381">
                  <a:moveTo>
                    <a:pt x="0" y="6"/>
                  </a:moveTo>
                  <a:lnTo>
                    <a:pt x="0" y="6"/>
                  </a:lnTo>
                  <a:lnTo>
                    <a:pt x="1" y="27"/>
                  </a:lnTo>
                  <a:lnTo>
                    <a:pt x="4" y="48"/>
                  </a:lnTo>
                  <a:lnTo>
                    <a:pt x="10" y="69"/>
                  </a:lnTo>
                  <a:lnTo>
                    <a:pt x="15" y="89"/>
                  </a:lnTo>
                  <a:lnTo>
                    <a:pt x="23" y="109"/>
                  </a:lnTo>
                  <a:lnTo>
                    <a:pt x="31" y="128"/>
                  </a:lnTo>
                  <a:lnTo>
                    <a:pt x="41" y="147"/>
                  </a:lnTo>
                  <a:lnTo>
                    <a:pt x="51" y="166"/>
                  </a:lnTo>
                  <a:lnTo>
                    <a:pt x="51" y="166"/>
                  </a:lnTo>
                  <a:lnTo>
                    <a:pt x="63" y="186"/>
                  </a:lnTo>
                  <a:lnTo>
                    <a:pt x="74" y="207"/>
                  </a:lnTo>
                  <a:lnTo>
                    <a:pt x="87" y="226"/>
                  </a:lnTo>
                  <a:lnTo>
                    <a:pt x="101" y="246"/>
                  </a:lnTo>
                  <a:lnTo>
                    <a:pt x="115" y="265"/>
                  </a:lnTo>
                  <a:lnTo>
                    <a:pt x="130" y="283"/>
                  </a:lnTo>
                  <a:lnTo>
                    <a:pt x="147" y="301"/>
                  </a:lnTo>
                  <a:lnTo>
                    <a:pt x="163" y="318"/>
                  </a:lnTo>
                  <a:lnTo>
                    <a:pt x="163" y="318"/>
                  </a:lnTo>
                  <a:lnTo>
                    <a:pt x="179" y="335"/>
                  </a:lnTo>
                  <a:lnTo>
                    <a:pt x="195" y="350"/>
                  </a:lnTo>
                  <a:lnTo>
                    <a:pt x="213" y="365"/>
                  </a:lnTo>
                  <a:lnTo>
                    <a:pt x="232" y="379"/>
                  </a:lnTo>
                  <a:lnTo>
                    <a:pt x="232" y="379"/>
                  </a:lnTo>
                  <a:lnTo>
                    <a:pt x="234" y="381"/>
                  </a:lnTo>
                  <a:lnTo>
                    <a:pt x="236" y="381"/>
                  </a:lnTo>
                  <a:lnTo>
                    <a:pt x="238" y="379"/>
                  </a:lnTo>
                  <a:lnTo>
                    <a:pt x="240" y="377"/>
                  </a:lnTo>
                  <a:lnTo>
                    <a:pt x="240" y="375"/>
                  </a:lnTo>
                  <a:lnTo>
                    <a:pt x="241" y="373"/>
                  </a:lnTo>
                  <a:lnTo>
                    <a:pt x="240" y="370"/>
                  </a:lnTo>
                  <a:lnTo>
                    <a:pt x="238" y="369"/>
                  </a:lnTo>
                  <a:lnTo>
                    <a:pt x="238" y="369"/>
                  </a:lnTo>
                  <a:lnTo>
                    <a:pt x="221" y="356"/>
                  </a:lnTo>
                  <a:lnTo>
                    <a:pt x="205" y="342"/>
                  </a:lnTo>
                  <a:lnTo>
                    <a:pt x="190" y="328"/>
                  </a:lnTo>
                  <a:lnTo>
                    <a:pt x="175" y="313"/>
                  </a:lnTo>
                  <a:lnTo>
                    <a:pt x="161" y="297"/>
                  </a:lnTo>
                  <a:lnTo>
                    <a:pt x="147" y="281"/>
                  </a:lnTo>
                  <a:lnTo>
                    <a:pt x="120" y="249"/>
                  </a:lnTo>
                  <a:lnTo>
                    <a:pt x="120" y="249"/>
                  </a:lnTo>
                  <a:lnTo>
                    <a:pt x="107" y="231"/>
                  </a:lnTo>
                  <a:lnTo>
                    <a:pt x="94" y="212"/>
                  </a:lnTo>
                  <a:lnTo>
                    <a:pt x="81" y="193"/>
                  </a:lnTo>
                  <a:lnTo>
                    <a:pt x="69" y="173"/>
                  </a:lnTo>
                  <a:lnTo>
                    <a:pt x="58" y="153"/>
                  </a:lnTo>
                  <a:lnTo>
                    <a:pt x="47" y="132"/>
                  </a:lnTo>
                  <a:lnTo>
                    <a:pt x="38" y="111"/>
                  </a:lnTo>
                  <a:lnTo>
                    <a:pt x="30" y="90"/>
                  </a:lnTo>
                  <a:lnTo>
                    <a:pt x="30" y="90"/>
                  </a:lnTo>
                  <a:lnTo>
                    <a:pt x="24" y="70"/>
                  </a:lnTo>
                  <a:lnTo>
                    <a:pt x="18" y="48"/>
                  </a:lnTo>
                  <a:lnTo>
                    <a:pt x="14" y="28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80B00C32-7AB0-2247-C089-ABFF06FD72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4" y="2414"/>
              <a:ext cx="422" cy="152"/>
            </a:xfrm>
            <a:custGeom>
              <a:avLst/>
              <a:gdLst>
                <a:gd name="T0" fmla="*/ 32 w 1690"/>
                <a:gd name="T1" fmla="*/ 18 h 609"/>
                <a:gd name="T2" fmla="*/ 101 w 1690"/>
                <a:gd name="T3" fmla="*/ 12 h 609"/>
                <a:gd name="T4" fmla="*/ 168 w 1690"/>
                <a:gd name="T5" fmla="*/ 18 h 609"/>
                <a:gd name="T6" fmla="*/ 235 w 1690"/>
                <a:gd name="T7" fmla="*/ 32 h 609"/>
                <a:gd name="T8" fmla="*/ 368 w 1690"/>
                <a:gd name="T9" fmla="*/ 71 h 609"/>
                <a:gd name="T10" fmla="*/ 432 w 1690"/>
                <a:gd name="T11" fmla="*/ 89 h 609"/>
                <a:gd name="T12" fmla="*/ 499 w 1690"/>
                <a:gd name="T13" fmla="*/ 103 h 609"/>
                <a:gd name="T14" fmla="*/ 589 w 1690"/>
                <a:gd name="T15" fmla="*/ 119 h 609"/>
                <a:gd name="T16" fmla="*/ 633 w 1690"/>
                <a:gd name="T17" fmla="*/ 129 h 609"/>
                <a:gd name="T18" fmla="*/ 718 w 1690"/>
                <a:gd name="T19" fmla="*/ 160 h 609"/>
                <a:gd name="T20" fmla="*/ 803 w 1690"/>
                <a:gd name="T21" fmla="*/ 195 h 609"/>
                <a:gd name="T22" fmla="*/ 888 w 1690"/>
                <a:gd name="T23" fmla="*/ 225 h 609"/>
                <a:gd name="T24" fmla="*/ 975 w 1690"/>
                <a:gd name="T25" fmla="*/ 252 h 609"/>
                <a:gd name="T26" fmla="*/ 1016 w 1690"/>
                <a:gd name="T27" fmla="*/ 269 h 609"/>
                <a:gd name="T28" fmla="*/ 1094 w 1690"/>
                <a:gd name="T29" fmla="*/ 305 h 609"/>
                <a:gd name="T30" fmla="*/ 1191 w 1690"/>
                <a:gd name="T31" fmla="*/ 345 h 609"/>
                <a:gd name="T32" fmla="*/ 1253 w 1690"/>
                <a:gd name="T33" fmla="*/ 362 h 609"/>
                <a:gd name="T34" fmla="*/ 1361 w 1690"/>
                <a:gd name="T35" fmla="*/ 392 h 609"/>
                <a:gd name="T36" fmla="*/ 1401 w 1690"/>
                <a:gd name="T37" fmla="*/ 407 h 609"/>
                <a:gd name="T38" fmla="*/ 1480 w 1690"/>
                <a:gd name="T39" fmla="*/ 430 h 609"/>
                <a:gd name="T40" fmla="*/ 1526 w 1690"/>
                <a:gd name="T41" fmla="*/ 452 h 609"/>
                <a:gd name="T42" fmla="*/ 1551 w 1690"/>
                <a:gd name="T43" fmla="*/ 470 h 609"/>
                <a:gd name="T44" fmla="*/ 1596 w 1690"/>
                <a:gd name="T45" fmla="*/ 514 h 609"/>
                <a:gd name="T46" fmla="*/ 1652 w 1690"/>
                <a:gd name="T47" fmla="*/ 577 h 609"/>
                <a:gd name="T48" fmla="*/ 1681 w 1690"/>
                <a:gd name="T49" fmla="*/ 609 h 609"/>
                <a:gd name="T50" fmla="*/ 1687 w 1690"/>
                <a:gd name="T51" fmla="*/ 607 h 609"/>
                <a:gd name="T52" fmla="*/ 1690 w 1690"/>
                <a:gd name="T53" fmla="*/ 601 h 609"/>
                <a:gd name="T54" fmla="*/ 1659 w 1690"/>
                <a:gd name="T55" fmla="*/ 567 h 609"/>
                <a:gd name="T56" fmla="*/ 1589 w 1690"/>
                <a:gd name="T57" fmla="*/ 488 h 609"/>
                <a:gd name="T58" fmla="*/ 1559 w 1690"/>
                <a:gd name="T59" fmla="*/ 460 h 609"/>
                <a:gd name="T60" fmla="*/ 1510 w 1690"/>
                <a:gd name="T61" fmla="*/ 428 h 609"/>
                <a:gd name="T62" fmla="*/ 1471 w 1690"/>
                <a:gd name="T63" fmla="*/ 414 h 609"/>
                <a:gd name="T64" fmla="*/ 1411 w 1690"/>
                <a:gd name="T65" fmla="*/ 397 h 609"/>
                <a:gd name="T66" fmla="*/ 1349 w 1690"/>
                <a:gd name="T67" fmla="*/ 375 h 609"/>
                <a:gd name="T68" fmla="*/ 1264 w 1690"/>
                <a:gd name="T69" fmla="*/ 351 h 609"/>
                <a:gd name="T70" fmla="*/ 1177 w 1690"/>
                <a:gd name="T71" fmla="*/ 327 h 609"/>
                <a:gd name="T72" fmla="*/ 1137 w 1690"/>
                <a:gd name="T73" fmla="*/ 310 h 609"/>
                <a:gd name="T74" fmla="*/ 1058 w 1690"/>
                <a:gd name="T75" fmla="*/ 274 h 609"/>
                <a:gd name="T76" fmla="*/ 979 w 1690"/>
                <a:gd name="T77" fmla="*/ 240 h 609"/>
                <a:gd name="T78" fmla="*/ 938 w 1690"/>
                <a:gd name="T79" fmla="*/ 226 h 609"/>
                <a:gd name="T80" fmla="*/ 805 w 1690"/>
                <a:gd name="T81" fmla="*/ 182 h 609"/>
                <a:gd name="T82" fmla="*/ 719 w 1690"/>
                <a:gd name="T83" fmla="*/ 146 h 609"/>
                <a:gd name="T84" fmla="*/ 676 w 1690"/>
                <a:gd name="T85" fmla="*/ 129 h 609"/>
                <a:gd name="T86" fmla="*/ 609 w 1690"/>
                <a:gd name="T87" fmla="*/ 110 h 609"/>
                <a:gd name="T88" fmla="*/ 542 w 1690"/>
                <a:gd name="T89" fmla="*/ 97 h 609"/>
                <a:gd name="T90" fmla="*/ 430 w 1690"/>
                <a:gd name="T91" fmla="*/ 75 h 609"/>
                <a:gd name="T92" fmla="*/ 364 w 1690"/>
                <a:gd name="T93" fmla="*/ 56 h 609"/>
                <a:gd name="T94" fmla="*/ 232 w 1690"/>
                <a:gd name="T95" fmla="*/ 17 h 609"/>
                <a:gd name="T96" fmla="*/ 165 w 1690"/>
                <a:gd name="T97" fmla="*/ 4 h 609"/>
                <a:gd name="T98" fmla="*/ 96 w 1690"/>
                <a:gd name="T99" fmla="*/ 0 h 609"/>
                <a:gd name="T100" fmla="*/ 51 w 1690"/>
                <a:gd name="T101" fmla="*/ 2 h 609"/>
                <a:gd name="T102" fmla="*/ 6 w 1690"/>
                <a:gd name="T103" fmla="*/ 10 h 609"/>
                <a:gd name="T104" fmla="*/ 0 w 1690"/>
                <a:gd name="T105" fmla="*/ 16 h 609"/>
                <a:gd name="T106" fmla="*/ 4 w 1690"/>
                <a:gd name="T107" fmla="*/ 22 h 609"/>
                <a:gd name="T108" fmla="*/ 9 w 1690"/>
                <a:gd name="T109" fmla="*/ 23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690" h="609">
                  <a:moveTo>
                    <a:pt x="9" y="23"/>
                  </a:moveTo>
                  <a:lnTo>
                    <a:pt x="9" y="23"/>
                  </a:lnTo>
                  <a:lnTo>
                    <a:pt x="32" y="18"/>
                  </a:lnTo>
                  <a:lnTo>
                    <a:pt x="54" y="15"/>
                  </a:lnTo>
                  <a:lnTo>
                    <a:pt x="78" y="14"/>
                  </a:lnTo>
                  <a:lnTo>
                    <a:pt x="101" y="12"/>
                  </a:lnTo>
                  <a:lnTo>
                    <a:pt x="123" y="14"/>
                  </a:lnTo>
                  <a:lnTo>
                    <a:pt x="146" y="16"/>
                  </a:lnTo>
                  <a:lnTo>
                    <a:pt x="168" y="18"/>
                  </a:lnTo>
                  <a:lnTo>
                    <a:pt x="190" y="22"/>
                  </a:lnTo>
                  <a:lnTo>
                    <a:pt x="213" y="26"/>
                  </a:lnTo>
                  <a:lnTo>
                    <a:pt x="235" y="32"/>
                  </a:lnTo>
                  <a:lnTo>
                    <a:pt x="279" y="44"/>
                  </a:lnTo>
                  <a:lnTo>
                    <a:pt x="324" y="57"/>
                  </a:lnTo>
                  <a:lnTo>
                    <a:pt x="368" y="71"/>
                  </a:lnTo>
                  <a:lnTo>
                    <a:pt x="368" y="71"/>
                  </a:lnTo>
                  <a:lnTo>
                    <a:pt x="411" y="84"/>
                  </a:lnTo>
                  <a:lnTo>
                    <a:pt x="432" y="89"/>
                  </a:lnTo>
                  <a:lnTo>
                    <a:pt x="454" y="94"/>
                  </a:lnTo>
                  <a:lnTo>
                    <a:pt x="454" y="94"/>
                  </a:lnTo>
                  <a:lnTo>
                    <a:pt x="499" y="103"/>
                  </a:lnTo>
                  <a:lnTo>
                    <a:pt x="544" y="111"/>
                  </a:lnTo>
                  <a:lnTo>
                    <a:pt x="544" y="111"/>
                  </a:lnTo>
                  <a:lnTo>
                    <a:pt x="589" y="119"/>
                  </a:lnTo>
                  <a:lnTo>
                    <a:pt x="610" y="124"/>
                  </a:lnTo>
                  <a:lnTo>
                    <a:pt x="633" y="129"/>
                  </a:lnTo>
                  <a:lnTo>
                    <a:pt x="633" y="129"/>
                  </a:lnTo>
                  <a:lnTo>
                    <a:pt x="654" y="135"/>
                  </a:lnTo>
                  <a:lnTo>
                    <a:pt x="676" y="143"/>
                  </a:lnTo>
                  <a:lnTo>
                    <a:pt x="718" y="160"/>
                  </a:lnTo>
                  <a:lnTo>
                    <a:pt x="718" y="160"/>
                  </a:lnTo>
                  <a:lnTo>
                    <a:pt x="760" y="178"/>
                  </a:lnTo>
                  <a:lnTo>
                    <a:pt x="803" y="195"/>
                  </a:lnTo>
                  <a:lnTo>
                    <a:pt x="845" y="211"/>
                  </a:lnTo>
                  <a:lnTo>
                    <a:pt x="888" y="225"/>
                  </a:lnTo>
                  <a:lnTo>
                    <a:pt x="888" y="225"/>
                  </a:lnTo>
                  <a:lnTo>
                    <a:pt x="932" y="238"/>
                  </a:lnTo>
                  <a:lnTo>
                    <a:pt x="954" y="246"/>
                  </a:lnTo>
                  <a:lnTo>
                    <a:pt x="975" y="252"/>
                  </a:lnTo>
                  <a:lnTo>
                    <a:pt x="975" y="252"/>
                  </a:lnTo>
                  <a:lnTo>
                    <a:pt x="996" y="261"/>
                  </a:lnTo>
                  <a:lnTo>
                    <a:pt x="1016" y="269"/>
                  </a:lnTo>
                  <a:lnTo>
                    <a:pt x="1055" y="287"/>
                  </a:lnTo>
                  <a:lnTo>
                    <a:pt x="1055" y="287"/>
                  </a:lnTo>
                  <a:lnTo>
                    <a:pt x="1094" y="305"/>
                  </a:lnTo>
                  <a:lnTo>
                    <a:pt x="1132" y="322"/>
                  </a:lnTo>
                  <a:lnTo>
                    <a:pt x="1170" y="338"/>
                  </a:lnTo>
                  <a:lnTo>
                    <a:pt x="1191" y="345"/>
                  </a:lnTo>
                  <a:lnTo>
                    <a:pt x="1210" y="351"/>
                  </a:lnTo>
                  <a:lnTo>
                    <a:pt x="1210" y="351"/>
                  </a:lnTo>
                  <a:lnTo>
                    <a:pt x="1253" y="362"/>
                  </a:lnTo>
                  <a:lnTo>
                    <a:pt x="1297" y="373"/>
                  </a:lnTo>
                  <a:lnTo>
                    <a:pt x="1339" y="386"/>
                  </a:lnTo>
                  <a:lnTo>
                    <a:pt x="1361" y="392"/>
                  </a:lnTo>
                  <a:lnTo>
                    <a:pt x="1383" y="400"/>
                  </a:lnTo>
                  <a:lnTo>
                    <a:pt x="1383" y="400"/>
                  </a:lnTo>
                  <a:lnTo>
                    <a:pt x="1401" y="407"/>
                  </a:lnTo>
                  <a:lnTo>
                    <a:pt x="1421" y="413"/>
                  </a:lnTo>
                  <a:lnTo>
                    <a:pt x="1460" y="424"/>
                  </a:lnTo>
                  <a:lnTo>
                    <a:pt x="1480" y="430"/>
                  </a:lnTo>
                  <a:lnTo>
                    <a:pt x="1499" y="438"/>
                  </a:lnTo>
                  <a:lnTo>
                    <a:pt x="1517" y="446"/>
                  </a:lnTo>
                  <a:lnTo>
                    <a:pt x="1526" y="452"/>
                  </a:lnTo>
                  <a:lnTo>
                    <a:pt x="1534" y="457"/>
                  </a:lnTo>
                  <a:lnTo>
                    <a:pt x="1534" y="457"/>
                  </a:lnTo>
                  <a:lnTo>
                    <a:pt x="1551" y="470"/>
                  </a:lnTo>
                  <a:lnTo>
                    <a:pt x="1567" y="484"/>
                  </a:lnTo>
                  <a:lnTo>
                    <a:pt x="1582" y="499"/>
                  </a:lnTo>
                  <a:lnTo>
                    <a:pt x="1596" y="514"/>
                  </a:lnTo>
                  <a:lnTo>
                    <a:pt x="1624" y="546"/>
                  </a:lnTo>
                  <a:lnTo>
                    <a:pt x="1652" y="577"/>
                  </a:lnTo>
                  <a:lnTo>
                    <a:pt x="1652" y="577"/>
                  </a:lnTo>
                  <a:lnTo>
                    <a:pt x="1679" y="607"/>
                  </a:lnTo>
                  <a:lnTo>
                    <a:pt x="1679" y="607"/>
                  </a:lnTo>
                  <a:lnTo>
                    <a:pt x="1681" y="609"/>
                  </a:lnTo>
                  <a:lnTo>
                    <a:pt x="1683" y="609"/>
                  </a:lnTo>
                  <a:lnTo>
                    <a:pt x="1685" y="609"/>
                  </a:lnTo>
                  <a:lnTo>
                    <a:pt x="1687" y="607"/>
                  </a:lnTo>
                  <a:lnTo>
                    <a:pt x="1689" y="605"/>
                  </a:lnTo>
                  <a:lnTo>
                    <a:pt x="1690" y="603"/>
                  </a:lnTo>
                  <a:lnTo>
                    <a:pt x="1690" y="601"/>
                  </a:lnTo>
                  <a:lnTo>
                    <a:pt x="1687" y="598"/>
                  </a:lnTo>
                  <a:lnTo>
                    <a:pt x="1687" y="598"/>
                  </a:lnTo>
                  <a:lnTo>
                    <a:pt x="1659" y="567"/>
                  </a:lnTo>
                  <a:lnTo>
                    <a:pt x="1631" y="535"/>
                  </a:lnTo>
                  <a:lnTo>
                    <a:pt x="1603" y="504"/>
                  </a:lnTo>
                  <a:lnTo>
                    <a:pt x="1589" y="488"/>
                  </a:lnTo>
                  <a:lnTo>
                    <a:pt x="1573" y="473"/>
                  </a:lnTo>
                  <a:lnTo>
                    <a:pt x="1573" y="473"/>
                  </a:lnTo>
                  <a:lnTo>
                    <a:pt x="1559" y="460"/>
                  </a:lnTo>
                  <a:lnTo>
                    <a:pt x="1543" y="448"/>
                  </a:lnTo>
                  <a:lnTo>
                    <a:pt x="1527" y="437"/>
                  </a:lnTo>
                  <a:lnTo>
                    <a:pt x="1510" y="428"/>
                  </a:lnTo>
                  <a:lnTo>
                    <a:pt x="1510" y="428"/>
                  </a:lnTo>
                  <a:lnTo>
                    <a:pt x="1490" y="420"/>
                  </a:lnTo>
                  <a:lnTo>
                    <a:pt x="1471" y="414"/>
                  </a:lnTo>
                  <a:lnTo>
                    <a:pt x="1432" y="403"/>
                  </a:lnTo>
                  <a:lnTo>
                    <a:pt x="1432" y="403"/>
                  </a:lnTo>
                  <a:lnTo>
                    <a:pt x="1411" y="397"/>
                  </a:lnTo>
                  <a:lnTo>
                    <a:pt x="1390" y="389"/>
                  </a:lnTo>
                  <a:lnTo>
                    <a:pt x="1349" y="375"/>
                  </a:lnTo>
                  <a:lnTo>
                    <a:pt x="1349" y="375"/>
                  </a:lnTo>
                  <a:lnTo>
                    <a:pt x="1307" y="362"/>
                  </a:lnTo>
                  <a:lnTo>
                    <a:pt x="1264" y="351"/>
                  </a:lnTo>
                  <a:lnTo>
                    <a:pt x="1264" y="351"/>
                  </a:lnTo>
                  <a:lnTo>
                    <a:pt x="1220" y="341"/>
                  </a:lnTo>
                  <a:lnTo>
                    <a:pt x="1198" y="334"/>
                  </a:lnTo>
                  <a:lnTo>
                    <a:pt x="1177" y="327"/>
                  </a:lnTo>
                  <a:lnTo>
                    <a:pt x="1177" y="327"/>
                  </a:lnTo>
                  <a:lnTo>
                    <a:pt x="1156" y="319"/>
                  </a:lnTo>
                  <a:lnTo>
                    <a:pt x="1137" y="310"/>
                  </a:lnTo>
                  <a:lnTo>
                    <a:pt x="1097" y="292"/>
                  </a:lnTo>
                  <a:lnTo>
                    <a:pt x="1097" y="292"/>
                  </a:lnTo>
                  <a:lnTo>
                    <a:pt x="1058" y="274"/>
                  </a:lnTo>
                  <a:lnTo>
                    <a:pt x="1018" y="256"/>
                  </a:lnTo>
                  <a:lnTo>
                    <a:pt x="999" y="248"/>
                  </a:lnTo>
                  <a:lnTo>
                    <a:pt x="979" y="240"/>
                  </a:lnTo>
                  <a:lnTo>
                    <a:pt x="958" y="233"/>
                  </a:lnTo>
                  <a:lnTo>
                    <a:pt x="938" y="226"/>
                  </a:lnTo>
                  <a:lnTo>
                    <a:pt x="938" y="226"/>
                  </a:lnTo>
                  <a:lnTo>
                    <a:pt x="892" y="213"/>
                  </a:lnTo>
                  <a:lnTo>
                    <a:pt x="848" y="198"/>
                  </a:lnTo>
                  <a:lnTo>
                    <a:pt x="805" y="182"/>
                  </a:lnTo>
                  <a:lnTo>
                    <a:pt x="762" y="165"/>
                  </a:lnTo>
                  <a:lnTo>
                    <a:pt x="762" y="165"/>
                  </a:lnTo>
                  <a:lnTo>
                    <a:pt x="719" y="146"/>
                  </a:lnTo>
                  <a:lnTo>
                    <a:pt x="697" y="138"/>
                  </a:lnTo>
                  <a:lnTo>
                    <a:pt x="676" y="129"/>
                  </a:lnTo>
                  <a:lnTo>
                    <a:pt x="676" y="129"/>
                  </a:lnTo>
                  <a:lnTo>
                    <a:pt x="654" y="123"/>
                  </a:lnTo>
                  <a:lnTo>
                    <a:pt x="632" y="116"/>
                  </a:lnTo>
                  <a:lnTo>
                    <a:pt x="609" y="110"/>
                  </a:lnTo>
                  <a:lnTo>
                    <a:pt x="586" y="105"/>
                  </a:lnTo>
                  <a:lnTo>
                    <a:pt x="586" y="105"/>
                  </a:lnTo>
                  <a:lnTo>
                    <a:pt x="542" y="97"/>
                  </a:lnTo>
                  <a:lnTo>
                    <a:pt x="497" y="89"/>
                  </a:lnTo>
                  <a:lnTo>
                    <a:pt x="452" y="80"/>
                  </a:lnTo>
                  <a:lnTo>
                    <a:pt x="430" y="75"/>
                  </a:lnTo>
                  <a:lnTo>
                    <a:pt x="408" y="70"/>
                  </a:lnTo>
                  <a:lnTo>
                    <a:pt x="408" y="70"/>
                  </a:lnTo>
                  <a:lnTo>
                    <a:pt x="364" y="56"/>
                  </a:lnTo>
                  <a:lnTo>
                    <a:pt x="320" y="43"/>
                  </a:lnTo>
                  <a:lnTo>
                    <a:pt x="276" y="29"/>
                  </a:lnTo>
                  <a:lnTo>
                    <a:pt x="232" y="17"/>
                  </a:lnTo>
                  <a:lnTo>
                    <a:pt x="209" y="12"/>
                  </a:lnTo>
                  <a:lnTo>
                    <a:pt x="188" y="8"/>
                  </a:lnTo>
                  <a:lnTo>
                    <a:pt x="165" y="4"/>
                  </a:lnTo>
                  <a:lnTo>
                    <a:pt x="143" y="2"/>
                  </a:lnTo>
                  <a:lnTo>
                    <a:pt x="120" y="0"/>
                  </a:lnTo>
                  <a:lnTo>
                    <a:pt x="96" y="0"/>
                  </a:lnTo>
                  <a:lnTo>
                    <a:pt x="74" y="0"/>
                  </a:lnTo>
                  <a:lnTo>
                    <a:pt x="51" y="2"/>
                  </a:lnTo>
                  <a:lnTo>
                    <a:pt x="51" y="2"/>
                  </a:lnTo>
                  <a:lnTo>
                    <a:pt x="28" y="6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2" y="11"/>
                  </a:lnTo>
                  <a:lnTo>
                    <a:pt x="1" y="14"/>
                  </a:lnTo>
                  <a:lnTo>
                    <a:pt x="0" y="16"/>
                  </a:lnTo>
                  <a:lnTo>
                    <a:pt x="1" y="18"/>
                  </a:lnTo>
                  <a:lnTo>
                    <a:pt x="2" y="20"/>
                  </a:lnTo>
                  <a:lnTo>
                    <a:pt x="4" y="22"/>
                  </a:lnTo>
                  <a:lnTo>
                    <a:pt x="6" y="23"/>
                  </a:lnTo>
                  <a:lnTo>
                    <a:pt x="9" y="23"/>
                  </a:lnTo>
                  <a:lnTo>
                    <a:pt x="9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B5FFCCD2-6CAC-710F-BA0A-6A6838248E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9" y="2361"/>
              <a:ext cx="407" cy="132"/>
            </a:xfrm>
            <a:custGeom>
              <a:avLst/>
              <a:gdLst>
                <a:gd name="T0" fmla="*/ 1616 w 1625"/>
                <a:gd name="T1" fmla="*/ 506 h 531"/>
                <a:gd name="T2" fmla="*/ 1582 w 1625"/>
                <a:gd name="T3" fmla="*/ 467 h 531"/>
                <a:gd name="T4" fmla="*/ 1527 w 1625"/>
                <a:gd name="T5" fmla="*/ 425 h 531"/>
                <a:gd name="T6" fmla="*/ 1465 w 1625"/>
                <a:gd name="T7" fmla="*/ 386 h 531"/>
                <a:gd name="T8" fmla="*/ 1400 w 1625"/>
                <a:gd name="T9" fmla="*/ 348 h 531"/>
                <a:gd name="T10" fmla="*/ 1341 w 1625"/>
                <a:gd name="T11" fmla="*/ 302 h 531"/>
                <a:gd name="T12" fmla="*/ 1304 w 1625"/>
                <a:gd name="T13" fmla="*/ 275 h 531"/>
                <a:gd name="T14" fmla="*/ 1267 w 1625"/>
                <a:gd name="T15" fmla="*/ 251 h 531"/>
                <a:gd name="T16" fmla="*/ 1184 w 1625"/>
                <a:gd name="T17" fmla="*/ 208 h 531"/>
                <a:gd name="T18" fmla="*/ 1096 w 1625"/>
                <a:gd name="T19" fmla="*/ 170 h 531"/>
                <a:gd name="T20" fmla="*/ 960 w 1625"/>
                <a:gd name="T21" fmla="*/ 123 h 531"/>
                <a:gd name="T22" fmla="*/ 891 w 1625"/>
                <a:gd name="T23" fmla="*/ 105 h 531"/>
                <a:gd name="T24" fmla="*/ 781 w 1625"/>
                <a:gd name="T25" fmla="*/ 66 h 531"/>
                <a:gd name="T26" fmla="*/ 737 w 1625"/>
                <a:gd name="T27" fmla="*/ 52 h 531"/>
                <a:gd name="T28" fmla="*/ 650 w 1625"/>
                <a:gd name="T29" fmla="*/ 34 h 531"/>
                <a:gd name="T30" fmla="*/ 566 w 1625"/>
                <a:gd name="T31" fmla="*/ 22 h 531"/>
                <a:gd name="T32" fmla="*/ 435 w 1625"/>
                <a:gd name="T33" fmla="*/ 6 h 531"/>
                <a:gd name="T34" fmla="*/ 347 w 1625"/>
                <a:gd name="T35" fmla="*/ 1 h 531"/>
                <a:gd name="T36" fmla="*/ 215 w 1625"/>
                <a:gd name="T37" fmla="*/ 2 h 531"/>
                <a:gd name="T38" fmla="*/ 86 w 1625"/>
                <a:gd name="T39" fmla="*/ 19 h 531"/>
                <a:gd name="T40" fmla="*/ 43 w 1625"/>
                <a:gd name="T41" fmla="*/ 29 h 531"/>
                <a:gd name="T42" fmla="*/ 4 w 1625"/>
                <a:gd name="T43" fmla="*/ 41 h 531"/>
                <a:gd name="T44" fmla="*/ 0 w 1625"/>
                <a:gd name="T45" fmla="*/ 47 h 531"/>
                <a:gd name="T46" fmla="*/ 3 w 1625"/>
                <a:gd name="T47" fmla="*/ 53 h 531"/>
                <a:gd name="T48" fmla="*/ 7 w 1625"/>
                <a:gd name="T49" fmla="*/ 54 h 531"/>
                <a:gd name="T50" fmla="*/ 69 w 1625"/>
                <a:gd name="T51" fmla="*/ 36 h 531"/>
                <a:gd name="T52" fmla="*/ 174 w 1625"/>
                <a:gd name="T53" fmla="*/ 18 h 531"/>
                <a:gd name="T54" fmla="*/ 302 w 1625"/>
                <a:gd name="T55" fmla="*/ 13 h 531"/>
                <a:gd name="T56" fmla="*/ 390 w 1625"/>
                <a:gd name="T57" fmla="*/ 16 h 531"/>
                <a:gd name="T58" fmla="*/ 523 w 1625"/>
                <a:gd name="T59" fmla="*/ 29 h 531"/>
                <a:gd name="T60" fmla="*/ 606 w 1625"/>
                <a:gd name="T61" fmla="*/ 41 h 531"/>
                <a:gd name="T62" fmla="*/ 712 w 1625"/>
                <a:gd name="T63" fmla="*/ 58 h 531"/>
                <a:gd name="T64" fmla="*/ 776 w 1625"/>
                <a:gd name="T65" fmla="*/ 78 h 531"/>
                <a:gd name="T66" fmla="*/ 862 w 1625"/>
                <a:gd name="T67" fmla="*/ 109 h 531"/>
                <a:gd name="T68" fmla="*/ 954 w 1625"/>
                <a:gd name="T69" fmla="*/ 135 h 531"/>
                <a:gd name="T70" fmla="*/ 1044 w 1625"/>
                <a:gd name="T71" fmla="*/ 164 h 531"/>
                <a:gd name="T72" fmla="*/ 1132 w 1625"/>
                <a:gd name="T73" fmla="*/ 198 h 531"/>
                <a:gd name="T74" fmla="*/ 1218 w 1625"/>
                <a:gd name="T75" fmla="*/ 239 h 531"/>
                <a:gd name="T76" fmla="*/ 1295 w 1625"/>
                <a:gd name="T77" fmla="*/ 285 h 531"/>
                <a:gd name="T78" fmla="*/ 1330 w 1625"/>
                <a:gd name="T79" fmla="*/ 311 h 531"/>
                <a:gd name="T80" fmla="*/ 1378 w 1625"/>
                <a:gd name="T81" fmla="*/ 348 h 531"/>
                <a:gd name="T82" fmla="*/ 1484 w 1625"/>
                <a:gd name="T83" fmla="*/ 413 h 531"/>
                <a:gd name="T84" fmla="*/ 1530 w 1625"/>
                <a:gd name="T85" fmla="*/ 442 h 531"/>
                <a:gd name="T86" fmla="*/ 1572 w 1625"/>
                <a:gd name="T87" fmla="*/ 475 h 531"/>
                <a:gd name="T88" fmla="*/ 1596 w 1625"/>
                <a:gd name="T89" fmla="*/ 501 h 531"/>
                <a:gd name="T90" fmla="*/ 1614 w 1625"/>
                <a:gd name="T91" fmla="*/ 528 h 531"/>
                <a:gd name="T92" fmla="*/ 1620 w 1625"/>
                <a:gd name="T93" fmla="*/ 531 h 531"/>
                <a:gd name="T94" fmla="*/ 1625 w 1625"/>
                <a:gd name="T95" fmla="*/ 527 h 531"/>
                <a:gd name="T96" fmla="*/ 1624 w 1625"/>
                <a:gd name="T97" fmla="*/ 521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25" h="531">
                  <a:moveTo>
                    <a:pt x="1624" y="521"/>
                  </a:moveTo>
                  <a:lnTo>
                    <a:pt x="1624" y="521"/>
                  </a:lnTo>
                  <a:lnTo>
                    <a:pt x="1616" y="506"/>
                  </a:lnTo>
                  <a:lnTo>
                    <a:pt x="1606" y="492"/>
                  </a:lnTo>
                  <a:lnTo>
                    <a:pt x="1594" y="479"/>
                  </a:lnTo>
                  <a:lnTo>
                    <a:pt x="1582" y="467"/>
                  </a:lnTo>
                  <a:lnTo>
                    <a:pt x="1569" y="455"/>
                  </a:lnTo>
                  <a:lnTo>
                    <a:pt x="1555" y="445"/>
                  </a:lnTo>
                  <a:lnTo>
                    <a:pt x="1527" y="425"/>
                  </a:lnTo>
                  <a:lnTo>
                    <a:pt x="1527" y="425"/>
                  </a:lnTo>
                  <a:lnTo>
                    <a:pt x="1496" y="406"/>
                  </a:lnTo>
                  <a:lnTo>
                    <a:pt x="1465" y="386"/>
                  </a:lnTo>
                  <a:lnTo>
                    <a:pt x="1433" y="368"/>
                  </a:lnTo>
                  <a:lnTo>
                    <a:pt x="1400" y="348"/>
                  </a:lnTo>
                  <a:lnTo>
                    <a:pt x="1400" y="348"/>
                  </a:lnTo>
                  <a:lnTo>
                    <a:pt x="1385" y="338"/>
                  </a:lnTo>
                  <a:lnTo>
                    <a:pt x="1370" y="326"/>
                  </a:lnTo>
                  <a:lnTo>
                    <a:pt x="1341" y="302"/>
                  </a:lnTo>
                  <a:lnTo>
                    <a:pt x="1341" y="302"/>
                  </a:lnTo>
                  <a:lnTo>
                    <a:pt x="1323" y="289"/>
                  </a:lnTo>
                  <a:lnTo>
                    <a:pt x="1304" y="275"/>
                  </a:lnTo>
                  <a:lnTo>
                    <a:pt x="1286" y="263"/>
                  </a:lnTo>
                  <a:lnTo>
                    <a:pt x="1267" y="251"/>
                  </a:lnTo>
                  <a:lnTo>
                    <a:pt x="1267" y="251"/>
                  </a:lnTo>
                  <a:lnTo>
                    <a:pt x="1246" y="239"/>
                  </a:lnTo>
                  <a:lnTo>
                    <a:pt x="1226" y="229"/>
                  </a:lnTo>
                  <a:lnTo>
                    <a:pt x="1184" y="208"/>
                  </a:lnTo>
                  <a:lnTo>
                    <a:pt x="1141" y="189"/>
                  </a:lnTo>
                  <a:lnTo>
                    <a:pt x="1096" y="170"/>
                  </a:lnTo>
                  <a:lnTo>
                    <a:pt x="1096" y="170"/>
                  </a:lnTo>
                  <a:lnTo>
                    <a:pt x="1051" y="153"/>
                  </a:lnTo>
                  <a:lnTo>
                    <a:pt x="1006" y="137"/>
                  </a:lnTo>
                  <a:lnTo>
                    <a:pt x="960" y="123"/>
                  </a:lnTo>
                  <a:lnTo>
                    <a:pt x="913" y="110"/>
                  </a:lnTo>
                  <a:lnTo>
                    <a:pt x="913" y="110"/>
                  </a:lnTo>
                  <a:lnTo>
                    <a:pt x="891" y="105"/>
                  </a:lnTo>
                  <a:lnTo>
                    <a:pt x="869" y="97"/>
                  </a:lnTo>
                  <a:lnTo>
                    <a:pt x="825" y="82"/>
                  </a:lnTo>
                  <a:lnTo>
                    <a:pt x="781" y="66"/>
                  </a:lnTo>
                  <a:lnTo>
                    <a:pt x="759" y="58"/>
                  </a:lnTo>
                  <a:lnTo>
                    <a:pt x="737" y="52"/>
                  </a:lnTo>
                  <a:lnTo>
                    <a:pt x="737" y="52"/>
                  </a:lnTo>
                  <a:lnTo>
                    <a:pt x="715" y="46"/>
                  </a:lnTo>
                  <a:lnTo>
                    <a:pt x="693" y="42"/>
                  </a:lnTo>
                  <a:lnTo>
                    <a:pt x="650" y="34"/>
                  </a:lnTo>
                  <a:lnTo>
                    <a:pt x="650" y="34"/>
                  </a:lnTo>
                  <a:lnTo>
                    <a:pt x="566" y="22"/>
                  </a:lnTo>
                  <a:lnTo>
                    <a:pt x="566" y="22"/>
                  </a:lnTo>
                  <a:lnTo>
                    <a:pt x="522" y="16"/>
                  </a:lnTo>
                  <a:lnTo>
                    <a:pt x="479" y="11"/>
                  </a:lnTo>
                  <a:lnTo>
                    <a:pt x="435" y="6"/>
                  </a:lnTo>
                  <a:lnTo>
                    <a:pt x="390" y="3"/>
                  </a:lnTo>
                  <a:lnTo>
                    <a:pt x="390" y="3"/>
                  </a:lnTo>
                  <a:lnTo>
                    <a:pt x="347" y="1"/>
                  </a:lnTo>
                  <a:lnTo>
                    <a:pt x="303" y="0"/>
                  </a:lnTo>
                  <a:lnTo>
                    <a:pt x="259" y="0"/>
                  </a:lnTo>
                  <a:lnTo>
                    <a:pt x="215" y="2"/>
                  </a:lnTo>
                  <a:lnTo>
                    <a:pt x="172" y="5"/>
                  </a:lnTo>
                  <a:lnTo>
                    <a:pt x="128" y="12"/>
                  </a:lnTo>
                  <a:lnTo>
                    <a:pt x="86" y="19"/>
                  </a:lnTo>
                  <a:lnTo>
                    <a:pt x="64" y="24"/>
                  </a:lnTo>
                  <a:lnTo>
                    <a:pt x="43" y="29"/>
                  </a:lnTo>
                  <a:lnTo>
                    <a:pt x="43" y="29"/>
                  </a:lnTo>
                  <a:lnTo>
                    <a:pt x="23" y="34"/>
                  </a:lnTo>
                  <a:lnTo>
                    <a:pt x="4" y="41"/>
                  </a:lnTo>
                  <a:lnTo>
                    <a:pt x="4" y="41"/>
                  </a:lnTo>
                  <a:lnTo>
                    <a:pt x="2" y="43"/>
                  </a:lnTo>
                  <a:lnTo>
                    <a:pt x="0" y="44"/>
                  </a:lnTo>
                  <a:lnTo>
                    <a:pt x="0" y="47"/>
                  </a:lnTo>
                  <a:lnTo>
                    <a:pt x="0" y="50"/>
                  </a:lnTo>
                  <a:lnTo>
                    <a:pt x="1" y="52"/>
                  </a:lnTo>
                  <a:lnTo>
                    <a:pt x="3" y="53"/>
                  </a:lnTo>
                  <a:lnTo>
                    <a:pt x="5" y="54"/>
                  </a:lnTo>
                  <a:lnTo>
                    <a:pt x="7" y="54"/>
                  </a:lnTo>
                  <a:lnTo>
                    <a:pt x="7" y="54"/>
                  </a:lnTo>
                  <a:lnTo>
                    <a:pt x="28" y="47"/>
                  </a:lnTo>
                  <a:lnTo>
                    <a:pt x="48" y="41"/>
                  </a:lnTo>
                  <a:lnTo>
                    <a:pt x="69" y="36"/>
                  </a:lnTo>
                  <a:lnTo>
                    <a:pt x="90" y="31"/>
                  </a:lnTo>
                  <a:lnTo>
                    <a:pt x="132" y="24"/>
                  </a:lnTo>
                  <a:lnTo>
                    <a:pt x="174" y="18"/>
                  </a:lnTo>
                  <a:lnTo>
                    <a:pt x="217" y="15"/>
                  </a:lnTo>
                  <a:lnTo>
                    <a:pt x="259" y="14"/>
                  </a:lnTo>
                  <a:lnTo>
                    <a:pt x="302" y="13"/>
                  </a:lnTo>
                  <a:lnTo>
                    <a:pt x="345" y="14"/>
                  </a:lnTo>
                  <a:lnTo>
                    <a:pt x="345" y="14"/>
                  </a:lnTo>
                  <a:lnTo>
                    <a:pt x="390" y="16"/>
                  </a:lnTo>
                  <a:lnTo>
                    <a:pt x="434" y="19"/>
                  </a:lnTo>
                  <a:lnTo>
                    <a:pt x="478" y="24"/>
                  </a:lnTo>
                  <a:lnTo>
                    <a:pt x="523" y="29"/>
                  </a:lnTo>
                  <a:lnTo>
                    <a:pt x="523" y="29"/>
                  </a:lnTo>
                  <a:lnTo>
                    <a:pt x="564" y="34"/>
                  </a:lnTo>
                  <a:lnTo>
                    <a:pt x="606" y="41"/>
                  </a:lnTo>
                  <a:lnTo>
                    <a:pt x="689" y="54"/>
                  </a:lnTo>
                  <a:lnTo>
                    <a:pt x="689" y="54"/>
                  </a:lnTo>
                  <a:lnTo>
                    <a:pt x="712" y="58"/>
                  </a:lnTo>
                  <a:lnTo>
                    <a:pt x="733" y="64"/>
                  </a:lnTo>
                  <a:lnTo>
                    <a:pt x="755" y="70"/>
                  </a:lnTo>
                  <a:lnTo>
                    <a:pt x="776" y="78"/>
                  </a:lnTo>
                  <a:lnTo>
                    <a:pt x="820" y="94"/>
                  </a:lnTo>
                  <a:lnTo>
                    <a:pt x="862" y="109"/>
                  </a:lnTo>
                  <a:lnTo>
                    <a:pt x="862" y="109"/>
                  </a:lnTo>
                  <a:lnTo>
                    <a:pt x="884" y="116"/>
                  </a:lnTo>
                  <a:lnTo>
                    <a:pt x="908" y="123"/>
                  </a:lnTo>
                  <a:lnTo>
                    <a:pt x="954" y="135"/>
                  </a:lnTo>
                  <a:lnTo>
                    <a:pt x="954" y="135"/>
                  </a:lnTo>
                  <a:lnTo>
                    <a:pt x="999" y="149"/>
                  </a:lnTo>
                  <a:lnTo>
                    <a:pt x="1044" y="164"/>
                  </a:lnTo>
                  <a:lnTo>
                    <a:pt x="1044" y="164"/>
                  </a:lnTo>
                  <a:lnTo>
                    <a:pt x="1088" y="181"/>
                  </a:lnTo>
                  <a:lnTo>
                    <a:pt x="1132" y="198"/>
                  </a:lnTo>
                  <a:lnTo>
                    <a:pt x="1175" y="218"/>
                  </a:lnTo>
                  <a:lnTo>
                    <a:pt x="1218" y="239"/>
                  </a:lnTo>
                  <a:lnTo>
                    <a:pt x="1218" y="239"/>
                  </a:lnTo>
                  <a:lnTo>
                    <a:pt x="1257" y="261"/>
                  </a:lnTo>
                  <a:lnTo>
                    <a:pt x="1276" y="272"/>
                  </a:lnTo>
                  <a:lnTo>
                    <a:pt x="1295" y="285"/>
                  </a:lnTo>
                  <a:lnTo>
                    <a:pt x="1295" y="285"/>
                  </a:lnTo>
                  <a:lnTo>
                    <a:pt x="1313" y="298"/>
                  </a:lnTo>
                  <a:lnTo>
                    <a:pt x="1330" y="311"/>
                  </a:lnTo>
                  <a:lnTo>
                    <a:pt x="1364" y="339"/>
                  </a:lnTo>
                  <a:lnTo>
                    <a:pt x="1364" y="339"/>
                  </a:lnTo>
                  <a:lnTo>
                    <a:pt x="1378" y="348"/>
                  </a:lnTo>
                  <a:lnTo>
                    <a:pt x="1393" y="359"/>
                  </a:lnTo>
                  <a:lnTo>
                    <a:pt x="1423" y="378"/>
                  </a:lnTo>
                  <a:lnTo>
                    <a:pt x="1484" y="413"/>
                  </a:lnTo>
                  <a:lnTo>
                    <a:pt x="1484" y="413"/>
                  </a:lnTo>
                  <a:lnTo>
                    <a:pt x="1514" y="432"/>
                  </a:lnTo>
                  <a:lnTo>
                    <a:pt x="1530" y="442"/>
                  </a:lnTo>
                  <a:lnTo>
                    <a:pt x="1545" y="452"/>
                  </a:lnTo>
                  <a:lnTo>
                    <a:pt x="1559" y="463"/>
                  </a:lnTo>
                  <a:lnTo>
                    <a:pt x="1572" y="475"/>
                  </a:lnTo>
                  <a:lnTo>
                    <a:pt x="1584" y="488"/>
                  </a:lnTo>
                  <a:lnTo>
                    <a:pt x="1596" y="501"/>
                  </a:lnTo>
                  <a:lnTo>
                    <a:pt x="1596" y="501"/>
                  </a:lnTo>
                  <a:lnTo>
                    <a:pt x="1605" y="514"/>
                  </a:lnTo>
                  <a:lnTo>
                    <a:pt x="1614" y="528"/>
                  </a:lnTo>
                  <a:lnTo>
                    <a:pt x="1614" y="528"/>
                  </a:lnTo>
                  <a:lnTo>
                    <a:pt x="1616" y="530"/>
                  </a:lnTo>
                  <a:lnTo>
                    <a:pt x="1618" y="531"/>
                  </a:lnTo>
                  <a:lnTo>
                    <a:pt x="1620" y="531"/>
                  </a:lnTo>
                  <a:lnTo>
                    <a:pt x="1622" y="530"/>
                  </a:lnTo>
                  <a:lnTo>
                    <a:pt x="1624" y="529"/>
                  </a:lnTo>
                  <a:lnTo>
                    <a:pt x="1625" y="527"/>
                  </a:lnTo>
                  <a:lnTo>
                    <a:pt x="1625" y="523"/>
                  </a:lnTo>
                  <a:lnTo>
                    <a:pt x="1624" y="521"/>
                  </a:lnTo>
                  <a:lnTo>
                    <a:pt x="1624" y="5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F5B0597A-35CE-155E-579F-05A6A46F1D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3" y="3945"/>
              <a:ext cx="16" cy="50"/>
            </a:xfrm>
            <a:custGeom>
              <a:avLst/>
              <a:gdLst>
                <a:gd name="T0" fmla="*/ 51 w 63"/>
                <a:gd name="T1" fmla="*/ 3 h 202"/>
                <a:gd name="T2" fmla="*/ 51 w 63"/>
                <a:gd name="T3" fmla="*/ 3 h 202"/>
                <a:gd name="T4" fmla="*/ 40 w 63"/>
                <a:gd name="T5" fmla="*/ 26 h 202"/>
                <a:gd name="T6" fmla="*/ 30 w 63"/>
                <a:gd name="T7" fmla="*/ 48 h 202"/>
                <a:gd name="T8" fmla="*/ 22 w 63"/>
                <a:gd name="T9" fmla="*/ 72 h 202"/>
                <a:gd name="T10" fmla="*/ 14 w 63"/>
                <a:gd name="T11" fmla="*/ 96 h 202"/>
                <a:gd name="T12" fmla="*/ 8 w 63"/>
                <a:gd name="T13" fmla="*/ 121 h 202"/>
                <a:gd name="T14" fmla="*/ 4 w 63"/>
                <a:gd name="T15" fmla="*/ 146 h 202"/>
                <a:gd name="T16" fmla="*/ 1 w 63"/>
                <a:gd name="T17" fmla="*/ 170 h 202"/>
                <a:gd name="T18" fmla="*/ 0 w 63"/>
                <a:gd name="T19" fmla="*/ 195 h 202"/>
                <a:gd name="T20" fmla="*/ 0 w 63"/>
                <a:gd name="T21" fmla="*/ 195 h 202"/>
                <a:gd name="T22" fmla="*/ 0 w 63"/>
                <a:gd name="T23" fmla="*/ 197 h 202"/>
                <a:gd name="T24" fmla="*/ 2 w 63"/>
                <a:gd name="T25" fmla="*/ 200 h 202"/>
                <a:gd name="T26" fmla="*/ 5 w 63"/>
                <a:gd name="T27" fmla="*/ 201 h 202"/>
                <a:gd name="T28" fmla="*/ 7 w 63"/>
                <a:gd name="T29" fmla="*/ 202 h 202"/>
                <a:gd name="T30" fmla="*/ 9 w 63"/>
                <a:gd name="T31" fmla="*/ 201 h 202"/>
                <a:gd name="T32" fmla="*/ 11 w 63"/>
                <a:gd name="T33" fmla="*/ 200 h 202"/>
                <a:gd name="T34" fmla="*/ 12 w 63"/>
                <a:gd name="T35" fmla="*/ 197 h 202"/>
                <a:gd name="T36" fmla="*/ 13 w 63"/>
                <a:gd name="T37" fmla="*/ 195 h 202"/>
                <a:gd name="T38" fmla="*/ 13 w 63"/>
                <a:gd name="T39" fmla="*/ 195 h 202"/>
                <a:gd name="T40" fmla="*/ 14 w 63"/>
                <a:gd name="T41" fmla="*/ 170 h 202"/>
                <a:gd name="T42" fmla="*/ 16 w 63"/>
                <a:gd name="T43" fmla="*/ 147 h 202"/>
                <a:gd name="T44" fmla="*/ 21 w 63"/>
                <a:gd name="T45" fmla="*/ 123 h 202"/>
                <a:gd name="T46" fmla="*/ 27 w 63"/>
                <a:gd name="T47" fmla="*/ 99 h 202"/>
                <a:gd name="T48" fmla="*/ 34 w 63"/>
                <a:gd name="T49" fmla="*/ 77 h 202"/>
                <a:gd name="T50" fmla="*/ 42 w 63"/>
                <a:gd name="T51" fmla="*/ 54 h 202"/>
                <a:gd name="T52" fmla="*/ 51 w 63"/>
                <a:gd name="T53" fmla="*/ 31 h 202"/>
                <a:gd name="T54" fmla="*/ 62 w 63"/>
                <a:gd name="T55" fmla="*/ 10 h 202"/>
                <a:gd name="T56" fmla="*/ 62 w 63"/>
                <a:gd name="T57" fmla="*/ 10 h 202"/>
                <a:gd name="T58" fmla="*/ 63 w 63"/>
                <a:gd name="T59" fmla="*/ 6 h 202"/>
                <a:gd name="T60" fmla="*/ 62 w 63"/>
                <a:gd name="T61" fmla="*/ 4 h 202"/>
                <a:gd name="T62" fmla="*/ 61 w 63"/>
                <a:gd name="T63" fmla="*/ 2 h 202"/>
                <a:gd name="T64" fmla="*/ 58 w 63"/>
                <a:gd name="T65" fmla="*/ 1 h 202"/>
                <a:gd name="T66" fmla="*/ 56 w 63"/>
                <a:gd name="T67" fmla="*/ 0 h 202"/>
                <a:gd name="T68" fmla="*/ 54 w 63"/>
                <a:gd name="T69" fmla="*/ 0 h 202"/>
                <a:gd name="T70" fmla="*/ 52 w 63"/>
                <a:gd name="T71" fmla="*/ 1 h 202"/>
                <a:gd name="T72" fmla="*/ 51 w 63"/>
                <a:gd name="T73" fmla="*/ 3 h 202"/>
                <a:gd name="T74" fmla="*/ 51 w 63"/>
                <a:gd name="T75" fmla="*/ 3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202">
                  <a:moveTo>
                    <a:pt x="51" y="3"/>
                  </a:moveTo>
                  <a:lnTo>
                    <a:pt x="51" y="3"/>
                  </a:lnTo>
                  <a:lnTo>
                    <a:pt x="40" y="26"/>
                  </a:lnTo>
                  <a:lnTo>
                    <a:pt x="30" y="48"/>
                  </a:lnTo>
                  <a:lnTo>
                    <a:pt x="22" y="72"/>
                  </a:lnTo>
                  <a:lnTo>
                    <a:pt x="14" y="96"/>
                  </a:lnTo>
                  <a:lnTo>
                    <a:pt x="8" y="121"/>
                  </a:lnTo>
                  <a:lnTo>
                    <a:pt x="4" y="146"/>
                  </a:lnTo>
                  <a:lnTo>
                    <a:pt x="1" y="170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0" y="197"/>
                  </a:lnTo>
                  <a:lnTo>
                    <a:pt x="2" y="200"/>
                  </a:lnTo>
                  <a:lnTo>
                    <a:pt x="5" y="201"/>
                  </a:lnTo>
                  <a:lnTo>
                    <a:pt x="7" y="202"/>
                  </a:lnTo>
                  <a:lnTo>
                    <a:pt x="9" y="201"/>
                  </a:lnTo>
                  <a:lnTo>
                    <a:pt x="11" y="200"/>
                  </a:lnTo>
                  <a:lnTo>
                    <a:pt x="12" y="197"/>
                  </a:lnTo>
                  <a:lnTo>
                    <a:pt x="13" y="195"/>
                  </a:lnTo>
                  <a:lnTo>
                    <a:pt x="13" y="195"/>
                  </a:lnTo>
                  <a:lnTo>
                    <a:pt x="14" y="170"/>
                  </a:lnTo>
                  <a:lnTo>
                    <a:pt x="16" y="147"/>
                  </a:lnTo>
                  <a:lnTo>
                    <a:pt x="21" y="123"/>
                  </a:lnTo>
                  <a:lnTo>
                    <a:pt x="27" y="99"/>
                  </a:lnTo>
                  <a:lnTo>
                    <a:pt x="34" y="77"/>
                  </a:lnTo>
                  <a:lnTo>
                    <a:pt x="42" y="54"/>
                  </a:lnTo>
                  <a:lnTo>
                    <a:pt x="51" y="31"/>
                  </a:lnTo>
                  <a:lnTo>
                    <a:pt x="62" y="10"/>
                  </a:lnTo>
                  <a:lnTo>
                    <a:pt x="62" y="10"/>
                  </a:lnTo>
                  <a:lnTo>
                    <a:pt x="63" y="6"/>
                  </a:lnTo>
                  <a:lnTo>
                    <a:pt x="62" y="4"/>
                  </a:lnTo>
                  <a:lnTo>
                    <a:pt x="61" y="2"/>
                  </a:lnTo>
                  <a:lnTo>
                    <a:pt x="58" y="1"/>
                  </a:lnTo>
                  <a:lnTo>
                    <a:pt x="56" y="0"/>
                  </a:lnTo>
                  <a:lnTo>
                    <a:pt x="54" y="0"/>
                  </a:lnTo>
                  <a:lnTo>
                    <a:pt x="52" y="1"/>
                  </a:lnTo>
                  <a:lnTo>
                    <a:pt x="51" y="3"/>
                  </a:lnTo>
                  <a:lnTo>
                    <a:pt x="51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D74B4186-BC52-3960-FAB1-D9742A681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7" y="3821"/>
              <a:ext cx="29" cy="70"/>
            </a:xfrm>
            <a:custGeom>
              <a:avLst/>
              <a:gdLst>
                <a:gd name="T0" fmla="*/ 103 w 113"/>
                <a:gd name="T1" fmla="*/ 0 h 281"/>
                <a:gd name="T2" fmla="*/ 103 w 113"/>
                <a:gd name="T3" fmla="*/ 0 h 281"/>
                <a:gd name="T4" fmla="*/ 89 w 113"/>
                <a:gd name="T5" fmla="*/ 8 h 281"/>
                <a:gd name="T6" fmla="*/ 76 w 113"/>
                <a:gd name="T7" fmla="*/ 16 h 281"/>
                <a:gd name="T8" fmla="*/ 65 w 113"/>
                <a:gd name="T9" fmla="*/ 25 h 281"/>
                <a:gd name="T10" fmla="*/ 54 w 113"/>
                <a:gd name="T11" fmla="*/ 35 h 281"/>
                <a:gd name="T12" fmla="*/ 43 w 113"/>
                <a:gd name="T13" fmla="*/ 46 h 281"/>
                <a:gd name="T14" fmla="*/ 34 w 113"/>
                <a:gd name="T15" fmla="*/ 58 h 281"/>
                <a:gd name="T16" fmla="*/ 27 w 113"/>
                <a:gd name="T17" fmla="*/ 71 h 281"/>
                <a:gd name="T18" fmla="*/ 19 w 113"/>
                <a:gd name="T19" fmla="*/ 85 h 281"/>
                <a:gd name="T20" fmla="*/ 19 w 113"/>
                <a:gd name="T21" fmla="*/ 85 h 281"/>
                <a:gd name="T22" fmla="*/ 15 w 113"/>
                <a:gd name="T23" fmla="*/ 99 h 281"/>
                <a:gd name="T24" fmla="*/ 11 w 113"/>
                <a:gd name="T25" fmla="*/ 113 h 281"/>
                <a:gd name="T26" fmla="*/ 8 w 113"/>
                <a:gd name="T27" fmla="*/ 128 h 281"/>
                <a:gd name="T28" fmla="*/ 4 w 113"/>
                <a:gd name="T29" fmla="*/ 143 h 281"/>
                <a:gd name="T30" fmla="*/ 2 w 113"/>
                <a:gd name="T31" fmla="*/ 172 h 281"/>
                <a:gd name="T32" fmla="*/ 1 w 113"/>
                <a:gd name="T33" fmla="*/ 202 h 281"/>
                <a:gd name="T34" fmla="*/ 1 w 113"/>
                <a:gd name="T35" fmla="*/ 202 h 281"/>
                <a:gd name="T36" fmla="*/ 0 w 113"/>
                <a:gd name="T37" fmla="*/ 238 h 281"/>
                <a:gd name="T38" fmla="*/ 1 w 113"/>
                <a:gd name="T39" fmla="*/ 275 h 281"/>
                <a:gd name="T40" fmla="*/ 1 w 113"/>
                <a:gd name="T41" fmla="*/ 275 h 281"/>
                <a:gd name="T42" fmla="*/ 1 w 113"/>
                <a:gd name="T43" fmla="*/ 278 h 281"/>
                <a:gd name="T44" fmla="*/ 3 w 113"/>
                <a:gd name="T45" fmla="*/ 279 h 281"/>
                <a:gd name="T46" fmla="*/ 4 w 113"/>
                <a:gd name="T47" fmla="*/ 281 h 281"/>
                <a:gd name="T48" fmla="*/ 8 w 113"/>
                <a:gd name="T49" fmla="*/ 281 h 281"/>
                <a:gd name="T50" fmla="*/ 10 w 113"/>
                <a:gd name="T51" fmla="*/ 281 h 281"/>
                <a:gd name="T52" fmla="*/ 12 w 113"/>
                <a:gd name="T53" fmla="*/ 279 h 281"/>
                <a:gd name="T54" fmla="*/ 13 w 113"/>
                <a:gd name="T55" fmla="*/ 278 h 281"/>
                <a:gd name="T56" fmla="*/ 14 w 113"/>
                <a:gd name="T57" fmla="*/ 275 h 281"/>
                <a:gd name="T58" fmla="*/ 14 w 113"/>
                <a:gd name="T59" fmla="*/ 275 h 281"/>
                <a:gd name="T60" fmla="*/ 13 w 113"/>
                <a:gd name="T61" fmla="*/ 213 h 281"/>
                <a:gd name="T62" fmla="*/ 14 w 113"/>
                <a:gd name="T63" fmla="*/ 183 h 281"/>
                <a:gd name="T64" fmla="*/ 16 w 113"/>
                <a:gd name="T65" fmla="*/ 153 h 281"/>
                <a:gd name="T66" fmla="*/ 16 w 113"/>
                <a:gd name="T67" fmla="*/ 153 h 281"/>
                <a:gd name="T68" fmla="*/ 18 w 113"/>
                <a:gd name="T69" fmla="*/ 139 h 281"/>
                <a:gd name="T70" fmla="*/ 20 w 113"/>
                <a:gd name="T71" fmla="*/ 126 h 281"/>
                <a:gd name="T72" fmla="*/ 24 w 113"/>
                <a:gd name="T73" fmla="*/ 112 h 281"/>
                <a:gd name="T74" fmla="*/ 28 w 113"/>
                <a:gd name="T75" fmla="*/ 99 h 281"/>
                <a:gd name="T76" fmla="*/ 33 w 113"/>
                <a:gd name="T77" fmla="*/ 87 h 281"/>
                <a:gd name="T78" fmla="*/ 39 w 113"/>
                <a:gd name="T79" fmla="*/ 74 h 281"/>
                <a:gd name="T80" fmla="*/ 46 w 113"/>
                <a:gd name="T81" fmla="*/ 63 h 281"/>
                <a:gd name="T82" fmla="*/ 55 w 113"/>
                <a:gd name="T83" fmla="*/ 52 h 281"/>
                <a:gd name="T84" fmla="*/ 55 w 113"/>
                <a:gd name="T85" fmla="*/ 52 h 281"/>
                <a:gd name="T86" fmla="*/ 67 w 113"/>
                <a:gd name="T87" fmla="*/ 39 h 281"/>
                <a:gd name="T88" fmla="*/ 80 w 113"/>
                <a:gd name="T89" fmla="*/ 29 h 281"/>
                <a:gd name="T90" fmla="*/ 95 w 113"/>
                <a:gd name="T91" fmla="*/ 20 h 281"/>
                <a:gd name="T92" fmla="*/ 110 w 113"/>
                <a:gd name="T93" fmla="*/ 12 h 281"/>
                <a:gd name="T94" fmla="*/ 110 w 113"/>
                <a:gd name="T95" fmla="*/ 12 h 281"/>
                <a:gd name="T96" fmla="*/ 112 w 113"/>
                <a:gd name="T97" fmla="*/ 10 h 281"/>
                <a:gd name="T98" fmla="*/ 113 w 113"/>
                <a:gd name="T99" fmla="*/ 8 h 281"/>
                <a:gd name="T100" fmla="*/ 113 w 113"/>
                <a:gd name="T101" fmla="*/ 6 h 281"/>
                <a:gd name="T102" fmla="*/ 112 w 113"/>
                <a:gd name="T103" fmla="*/ 4 h 281"/>
                <a:gd name="T104" fmla="*/ 111 w 113"/>
                <a:gd name="T105" fmla="*/ 2 h 281"/>
                <a:gd name="T106" fmla="*/ 109 w 113"/>
                <a:gd name="T107" fmla="*/ 0 h 281"/>
                <a:gd name="T108" fmla="*/ 106 w 113"/>
                <a:gd name="T109" fmla="*/ 0 h 281"/>
                <a:gd name="T110" fmla="*/ 103 w 113"/>
                <a:gd name="T111" fmla="*/ 0 h 281"/>
                <a:gd name="T112" fmla="*/ 103 w 113"/>
                <a:gd name="T113" fmla="*/ 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13" h="281">
                  <a:moveTo>
                    <a:pt x="103" y="0"/>
                  </a:moveTo>
                  <a:lnTo>
                    <a:pt x="103" y="0"/>
                  </a:lnTo>
                  <a:lnTo>
                    <a:pt x="89" y="8"/>
                  </a:lnTo>
                  <a:lnTo>
                    <a:pt x="76" y="16"/>
                  </a:lnTo>
                  <a:lnTo>
                    <a:pt x="65" y="25"/>
                  </a:lnTo>
                  <a:lnTo>
                    <a:pt x="54" y="35"/>
                  </a:lnTo>
                  <a:lnTo>
                    <a:pt x="43" y="46"/>
                  </a:lnTo>
                  <a:lnTo>
                    <a:pt x="34" y="58"/>
                  </a:lnTo>
                  <a:lnTo>
                    <a:pt x="27" y="71"/>
                  </a:lnTo>
                  <a:lnTo>
                    <a:pt x="19" y="85"/>
                  </a:lnTo>
                  <a:lnTo>
                    <a:pt x="19" y="85"/>
                  </a:lnTo>
                  <a:lnTo>
                    <a:pt x="15" y="99"/>
                  </a:lnTo>
                  <a:lnTo>
                    <a:pt x="11" y="113"/>
                  </a:lnTo>
                  <a:lnTo>
                    <a:pt x="8" y="128"/>
                  </a:lnTo>
                  <a:lnTo>
                    <a:pt x="4" y="143"/>
                  </a:lnTo>
                  <a:lnTo>
                    <a:pt x="2" y="172"/>
                  </a:lnTo>
                  <a:lnTo>
                    <a:pt x="1" y="202"/>
                  </a:lnTo>
                  <a:lnTo>
                    <a:pt x="1" y="202"/>
                  </a:lnTo>
                  <a:lnTo>
                    <a:pt x="0" y="238"/>
                  </a:lnTo>
                  <a:lnTo>
                    <a:pt x="1" y="275"/>
                  </a:lnTo>
                  <a:lnTo>
                    <a:pt x="1" y="275"/>
                  </a:lnTo>
                  <a:lnTo>
                    <a:pt x="1" y="278"/>
                  </a:lnTo>
                  <a:lnTo>
                    <a:pt x="3" y="279"/>
                  </a:lnTo>
                  <a:lnTo>
                    <a:pt x="4" y="281"/>
                  </a:lnTo>
                  <a:lnTo>
                    <a:pt x="8" y="281"/>
                  </a:lnTo>
                  <a:lnTo>
                    <a:pt x="10" y="281"/>
                  </a:lnTo>
                  <a:lnTo>
                    <a:pt x="12" y="279"/>
                  </a:lnTo>
                  <a:lnTo>
                    <a:pt x="13" y="278"/>
                  </a:lnTo>
                  <a:lnTo>
                    <a:pt x="14" y="275"/>
                  </a:lnTo>
                  <a:lnTo>
                    <a:pt x="14" y="275"/>
                  </a:lnTo>
                  <a:lnTo>
                    <a:pt x="13" y="213"/>
                  </a:lnTo>
                  <a:lnTo>
                    <a:pt x="14" y="183"/>
                  </a:lnTo>
                  <a:lnTo>
                    <a:pt x="16" y="153"/>
                  </a:lnTo>
                  <a:lnTo>
                    <a:pt x="16" y="153"/>
                  </a:lnTo>
                  <a:lnTo>
                    <a:pt x="18" y="139"/>
                  </a:lnTo>
                  <a:lnTo>
                    <a:pt x="20" y="126"/>
                  </a:lnTo>
                  <a:lnTo>
                    <a:pt x="24" y="112"/>
                  </a:lnTo>
                  <a:lnTo>
                    <a:pt x="28" y="99"/>
                  </a:lnTo>
                  <a:lnTo>
                    <a:pt x="33" y="87"/>
                  </a:lnTo>
                  <a:lnTo>
                    <a:pt x="39" y="74"/>
                  </a:lnTo>
                  <a:lnTo>
                    <a:pt x="46" y="63"/>
                  </a:lnTo>
                  <a:lnTo>
                    <a:pt x="55" y="52"/>
                  </a:lnTo>
                  <a:lnTo>
                    <a:pt x="55" y="52"/>
                  </a:lnTo>
                  <a:lnTo>
                    <a:pt x="67" y="39"/>
                  </a:lnTo>
                  <a:lnTo>
                    <a:pt x="80" y="29"/>
                  </a:lnTo>
                  <a:lnTo>
                    <a:pt x="95" y="20"/>
                  </a:lnTo>
                  <a:lnTo>
                    <a:pt x="110" y="12"/>
                  </a:lnTo>
                  <a:lnTo>
                    <a:pt x="110" y="12"/>
                  </a:lnTo>
                  <a:lnTo>
                    <a:pt x="112" y="10"/>
                  </a:lnTo>
                  <a:lnTo>
                    <a:pt x="113" y="8"/>
                  </a:lnTo>
                  <a:lnTo>
                    <a:pt x="113" y="6"/>
                  </a:lnTo>
                  <a:lnTo>
                    <a:pt x="112" y="4"/>
                  </a:lnTo>
                  <a:lnTo>
                    <a:pt x="111" y="2"/>
                  </a:lnTo>
                  <a:lnTo>
                    <a:pt x="109" y="0"/>
                  </a:lnTo>
                  <a:lnTo>
                    <a:pt x="106" y="0"/>
                  </a:lnTo>
                  <a:lnTo>
                    <a:pt x="103" y="0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0046DCA8-E808-443F-2DAF-3AF87D10E1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5" y="4218"/>
              <a:ext cx="38" cy="63"/>
            </a:xfrm>
            <a:custGeom>
              <a:avLst/>
              <a:gdLst>
                <a:gd name="T0" fmla="*/ 7 w 152"/>
                <a:gd name="T1" fmla="*/ 13 h 251"/>
                <a:gd name="T2" fmla="*/ 34 w 152"/>
                <a:gd name="T3" fmla="*/ 16 h 251"/>
                <a:gd name="T4" fmla="*/ 57 w 152"/>
                <a:gd name="T5" fmla="*/ 29 h 251"/>
                <a:gd name="T6" fmla="*/ 68 w 152"/>
                <a:gd name="T7" fmla="*/ 38 h 251"/>
                <a:gd name="T8" fmla="*/ 84 w 152"/>
                <a:gd name="T9" fmla="*/ 60 h 251"/>
                <a:gd name="T10" fmla="*/ 91 w 152"/>
                <a:gd name="T11" fmla="*/ 71 h 251"/>
                <a:gd name="T12" fmla="*/ 102 w 152"/>
                <a:gd name="T13" fmla="*/ 99 h 251"/>
                <a:gd name="T14" fmla="*/ 111 w 152"/>
                <a:gd name="T15" fmla="*/ 129 h 251"/>
                <a:gd name="T16" fmla="*/ 124 w 152"/>
                <a:gd name="T17" fmla="*/ 189 h 251"/>
                <a:gd name="T18" fmla="*/ 131 w 152"/>
                <a:gd name="T19" fmla="*/ 218 h 251"/>
                <a:gd name="T20" fmla="*/ 139 w 152"/>
                <a:gd name="T21" fmla="*/ 246 h 251"/>
                <a:gd name="T22" fmla="*/ 140 w 152"/>
                <a:gd name="T23" fmla="*/ 248 h 251"/>
                <a:gd name="T24" fmla="*/ 145 w 152"/>
                <a:gd name="T25" fmla="*/ 251 h 251"/>
                <a:gd name="T26" fmla="*/ 150 w 152"/>
                <a:gd name="T27" fmla="*/ 249 h 251"/>
                <a:gd name="T28" fmla="*/ 152 w 152"/>
                <a:gd name="T29" fmla="*/ 245 h 251"/>
                <a:gd name="T30" fmla="*/ 151 w 152"/>
                <a:gd name="T31" fmla="*/ 243 h 251"/>
                <a:gd name="T32" fmla="*/ 143 w 152"/>
                <a:gd name="T33" fmla="*/ 215 h 251"/>
                <a:gd name="T34" fmla="*/ 131 w 152"/>
                <a:gd name="T35" fmla="*/ 157 h 251"/>
                <a:gd name="T36" fmla="*/ 124 w 152"/>
                <a:gd name="T37" fmla="*/ 129 h 251"/>
                <a:gd name="T38" fmla="*/ 110 w 152"/>
                <a:gd name="T39" fmla="*/ 84 h 251"/>
                <a:gd name="T40" fmla="*/ 97 w 152"/>
                <a:gd name="T41" fmla="*/ 56 h 251"/>
                <a:gd name="T42" fmla="*/ 80 w 152"/>
                <a:gd name="T43" fmla="*/ 33 h 251"/>
                <a:gd name="T44" fmla="*/ 69 w 152"/>
                <a:gd name="T45" fmla="*/ 22 h 251"/>
                <a:gd name="T46" fmla="*/ 55 w 152"/>
                <a:gd name="T47" fmla="*/ 12 h 251"/>
                <a:gd name="T48" fmla="*/ 40 w 152"/>
                <a:gd name="T49" fmla="*/ 6 h 251"/>
                <a:gd name="T50" fmla="*/ 23 w 152"/>
                <a:gd name="T51" fmla="*/ 1 h 251"/>
                <a:gd name="T52" fmla="*/ 7 w 152"/>
                <a:gd name="T53" fmla="*/ 0 h 251"/>
                <a:gd name="T54" fmla="*/ 4 w 152"/>
                <a:gd name="T55" fmla="*/ 0 h 251"/>
                <a:gd name="T56" fmla="*/ 0 w 152"/>
                <a:gd name="T57" fmla="*/ 3 h 251"/>
                <a:gd name="T58" fmla="*/ 0 w 152"/>
                <a:gd name="T59" fmla="*/ 9 h 251"/>
                <a:gd name="T60" fmla="*/ 4 w 152"/>
                <a:gd name="T61" fmla="*/ 12 h 251"/>
                <a:gd name="T62" fmla="*/ 7 w 152"/>
                <a:gd name="T63" fmla="*/ 13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2" h="251">
                  <a:moveTo>
                    <a:pt x="7" y="13"/>
                  </a:moveTo>
                  <a:lnTo>
                    <a:pt x="7" y="13"/>
                  </a:lnTo>
                  <a:lnTo>
                    <a:pt x="20" y="14"/>
                  </a:lnTo>
                  <a:lnTo>
                    <a:pt x="34" y="16"/>
                  </a:lnTo>
                  <a:lnTo>
                    <a:pt x="46" y="22"/>
                  </a:lnTo>
                  <a:lnTo>
                    <a:pt x="57" y="29"/>
                  </a:lnTo>
                  <a:lnTo>
                    <a:pt x="57" y="29"/>
                  </a:lnTo>
                  <a:lnTo>
                    <a:pt x="68" y="38"/>
                  </a:lnTo>
                  <a:lnTo>
                    <a:pt x="77" y="49"/>
                  </a:lnTo>
                  <a:lnTo>
                    <a:pt x="84" y="60"/>
                  </a:lnTo>
                  <a:lnTo>
                    <a:pt x="91" y="71"/>
                  </a:lnTo>
                  <a:lnTo>
                    <a:pt x="91" y="71"/>
                  </a:lnTo>
                  <a:lnTo>
                    <a:pt x="96" y="85"/>
                  </a:lnTo>
                  <a:lnTo>
                    <a:pt x="102" y="99"/>
                  </a:lnTo>
                  <a:lnTo>
                    <a:pt x="107" y="115"/>
                  </a:lnTo>
                  <a:lnTo>
                    <a:pt x="111" y="129"/>
                  </a:lnTo>
                  <a:lnTo>
                    <a:pt x="118" y="159"/>
                  </a:lnTo>
                  <a:lnTo>
                    <a:pt x="124" y="189"/>
                  </a:lnTo>
                  <a:lnTo>
                    <a:pt x="124" y="189"/>
                  </a:lnTo>
                  <a:lnTo>
                    <a:pt x="131" y="218"/>
                  </a:lnTo>
                  <a:lnTo>
                    <a:pt x="135" y="232"/>
                  </a:lnTo>
                  <a:lnTo>
                    <a:pt x="139" y="246"/>
                  </a:lnTo>
                  <a:lnTo>
                    <a:pt x="139" y="246"/>
                  </a:lnTo>
                  <a:lnTo>
                    <a:pt x="140" y="248"/>
                  </a:lnTo>
                  <a:lnTo>
                    <a:pt x="143" y="251"/>
                  </a:lnTo>
                  <a:lnTo>
                    <a:pt x="145" y="251"/>
                  </a:lnTo>
                  <a:lnTo>
                    <a:pt x="148" y="251"/>
                  </a:lnTo>
                  <a:lnTo>
                    <a:pt x="150" y="249"/>
                  </a:lnTo>
                  <a:lnTo>
                    <a:pt x="151" y="248"/>
                  </a:lnTo>
                  <a:lnTo>
                    <a:pt x="152" y="245"/>
                  </a:lnTo>
                  <a:lnTo>
                    <a:pt x="151" y="243"/>
                  </a:lnTo>
                  <a:lnTo>
                    <a:pt x="151" y="243"/>
                  </a:lnTo>
                  <a:lnTo>
                    <a:pt x="147" y="229"/>
                  </a:lnTo>
                  <a:lnTo>
                    <a:pt x="143" y="215"/>
                  </a:lnTo>
                  <a:lnTo>
                    <a:pt x="136" y="186"/>
                  </a:lnTo>
                  <a:lnTo>
                    <a:pt x="131" y="157"/>
                  </a:lnTo>
                  <a:lnTo>
                    <a:pt x="124" y="129"/>
                  </a:lnTo>
                  <a:lnTo>
                    <a:pt x="124" y="129"/>
                  </a:lnTo>
                  <a:lnTo>
                    <a:pt x="116" y="99"/>
                  </a:lnTo>
                  <a:lnTo>
                    <a:pt x="110" y="84"/>
                  </a:lnTo>
                  <a:lnTo>
                    <a:pt x="105" y="70"/>
                  </a:lnTo>
                  <a:lnTo>
                    <a:pt x="97" y="56"/>
                  </a:lnTo>
                  <a:lnTo>
                    <a:pt x="90" y="44"/>
                  </a:lnTo>
                  <a:lnTo>
                    <a:pt x="80" y="33"/>
                  </a:lnTo>
                  <a:lnTo>
                    <a:pt x="69" y="22"/>
                  </a:lnTo>
                  <a:lnTo>
                    <a:pt x="69" y="22"/>
                  </a:lnTo>
                  <a:lnTo>
                    <a:pt x="62" y="16"/>
                  </a:lnTo>
                  <a:lnTo>
                    <a:pt x="55" y="12"/>
                  </a:lnTo>
                  <a:lnTo>
                    <a:pt x="48" y="9"/>
                  </a:lnTo>
                  <a:lnTo>
                    <a:pt x="40" y="6"/>
                  </a:lnTo>
                  <a:lnTo>
                    <a:pt x="32" y="2"/>
                  </a:lnTo>
                  <a:lnTo>
                    <a:pt x="23" y="1"/>
                  </a:lnTo>
                  <a:lnTo>
                    <a:pt x="15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EC4DAC42-5236-8AAD-DB6F-02BA44030E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8" y="4160"/>
              <a:ext cx="28" cy="46"/>
            </a:xfrm>
            <a:custGeom>
              <a:avLst/>
              <a:gdLst>
                <a:gd name="T0" fmla="*/ 2 w 112"/>
                <a:gd name="T1" fmla="*/ 12 h 185"/>
                <a:gd name="T2" fmla="*/ 2 w 112"/>
                <a:gd name="T3" fmla="*/ 12 h 185"/>
                <a:gd name="T4" fmla="*/ 20 w 112"/>
                <a:gd name="T5" fmla="*/ 22 h 185"/>
                <a:gd name="T6" fmla="*/ 36 w 112"/>
                <a:gd name="T7" fmla="*/ 34 h 185"/>
                <a:gd name="T8" fmla="*/ 50 w 112"/>
                <a:gd name="T9" fmla="*/ 47 h 185"/>
                <a:gd name="T10" fmla="*/ 63 w 112"/>
                <a:gd name="T11" fmla="*/ 62 h 185"/>
                <a:gd name="T12" fmla="*/ 74 w 112"/>
                <a:gd name="T13" fmla="*/ 78 h 185"/>
                <a:gd name="T14" fmla="*/ 82 w 112"/>
                <a:gd name="T15" fmla="*/ 95 h 185"/>
                <a:gd name="T16" fmla="*/ 89 w 112"/>
                <a:gd name="T17" fmla="*/ 113 h 185"/>
                <a:gd name="T18" fmla="*/ 94 w 112"/>
                <a:gd name="T19" fmla="*/ 133 h 185"/>
                <a:gd name="T20" fmla="*/ 94 w 112"/>
                <a:gd name="T21" fmla="*/ 133 h 185"/>
                <a:gd name="T22" fmla="*/ 96 w 112"/>
                <a:gd name="T23" fmla="*/ 144 h 185"/>
                <a:gd name="T24" fmla="*/ 97 w 112"/>
                <a:gd name="T25" fmla="*/ 156 h 185"/>
                <a:gd name="T26" fmla="*/ 99 w 112"/>
                <a:gd name="T27" fmla="*/ 178 h 185"/>
                <a:gd name="T28" fmla="*/ 99 w 112"/>
                <a:gd name="T29" fmla="*/ 178 h 185"/>
                <a:gd name="T30" fmla="*/ 99 w 112"/>
                <a:gd name="T31" fmla="*/ 181 h 185"/>
                <a:gd name="T32" fmla="*/ 100 w 112"/>
                <a:gd name="T33" fmla="*/ 184 h 185"/>
                <a:gd name="T34" fmla="*/ 103 w 112"/>
                <a:gd name="T35" fmla="*/ 185 h 185"/>
                <a:gd name="T36" fmla="*/ 106 w 112"/>
                <a:gd name="T37" fmla="*/ 185 h 185"/>
                <a:gd name="T38" fmla="*/ 108 w 112"/>
                <a:gd name="T39" fmla="*/ 185 h 185"/>
                <a:gd name="T40" fmla="*/ 110 w 112"/>
                <a:gd name="T41" fmla="*/ 184 h 185"/>
                <a:gd name="T42" fmla="*/ 111 w 112"/>
                <a:gd name="T43" fmla="*/ 181 h 185"/>
                <a:gd name="T44" fmla="*/ 112 w 112"/>
                <a:gd name="T45" fmla="*/ 178 h 185"/>
                <a:gd name="T46" fmla="*/ 112 w 112"/>
                <a:gd name="T47" fmla="*/ 178 h 185"/>
                <a:gd name="T48" fmla="*/ 111 w 112"/>
                <a:gd name="T49" fmla="*/ 158 h 185"/>
                <a:gd name="T50" fmla="*/ 108 w 112"/>
                <a:gd name="T51" fmla="*/ 137 h 185"/>
                <a:gd name="T52" fmla="*/ 104 w 112"/>
                <a:gd name="T53" fmla="*/ 117 h 185"/>
                <a:gd name="T54" fmla="*/ 96 w 112"/>
                <a:gd name="T55" fmla="*/ 96 h 185"/>
                <a:gd name="T56" fmla="*/ 88 w 112"/>
                <a:gd name="T57" fmla="*/ 78 h 185"/>
                <a:gd name="T58" fmla="*/ 77 w 112"/>
                <a:gd name="T59" fmla="*/ 59 h 185"/>
                <a:gd name="T60" fmla="*/ 64 w 112"/>
                <a:gd name="T61" fmla="*/ 43 h 185"/>
                <a:gd name="T62" fmla="*/ 57 w 112"/>
                <a:gd name="T63" fmla="*/ 36 h 185"/>
                <a:gd name="T64" fmla="*/ 50 w 112"/>
                <a:gd name="T65" fmla="*/ 28 h 185"/>
                <a:gd name="T66" fmla="*/ 50 w 112"/>
                <a:gd name="T67" fmla="*/ 28 h 185"/>
                <a:gd name="T68" fmla="*/ 40 w 112"/>
                <a:gd name="T69" fmla="*/ 21 h 185"/>
                <a:gd name="T70" fmla="*/ 30 w 112"/>
                <a:gd name="T71" fmla="*/ 13 h 185"/>
                <a:gd name="T72" fmla="*/ 20 w 112"/>
                <a:gd name="T73" fmla="*/ 7 h 185"/>
                <a:gd name="T74" fmla="*/ 10 w 112"/>
                <a:gd name="T75" fmla="*/ 1 h 185"/>
                <a:gd name="T76" fmla="*/ 10 w 112"/>
                <a:gd name="T77" fmla="*/ 1 h 185"/>
                <a:gd name="T78" fmla="*/ 7 w 112"/>
                <a:gd name="T79" fmla="*/ 0 h 185"/>
                <a:gd name="T80" fmla="*/ 5 w 112"/>
                <a:gd name="T81" fmla="*/ 0 h 185"/>
                <a:gd name="T82" fmla="*/ 2 w 112"/>
                <a:gd name="T83" fmla="*/ 1 h 185"/>
                <a:gd name="T84" fmla="*/ 0 w 112"/>
                <a:gd name="T85" fmla="*/ 3 h 185"/>
                <a:gd name="T86" fmla="*/ 0 w 112"/>
                <a:gd name="T87" fmla="*/ 6 h 185"/>
                <a:gd name="T88" fmla="*/ 0 w 112"/>
                <a:gd name="T89" fmla="*/ 8 h 185"/>
                <a:gd name="T90" fmla="*/ 0 w 112"/>
                <a:gd name="T91" fmla="*/ 10 h 185"/>
                <a:gd name="T92" fmla="*/ 2 w 112"/>
                <a:gd name="T93" fmla="*/ 12 h 185"/>
                <a:gd name="T94" fmla="*/ 2 w 112"/>
                <a:gd name="T95" fmla="*/ 12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2" h="185">
                  <a:moveTo>
                    <a:pt x="2" y="12"/>
                  </a:moveTo>
                  <a:lnTo>
                    <a:pt x="2" y="12"/>
                  </a:lnTo>
                  <a:lnTo>
                    <a:pt x="20" y="22"/>
                  </a:lnTo>
                  <a:lnTo>
                    <a:pt x="36" y="34"/>
                  </a:lnTo>
                  <a:lnTo>
                    <a:pt x="50" y="47"/>
                  </a:lnTo>
                  <a:lnTo>
                    <a:pt x="63" y="62"/>
                  </a:lnTo>
                  <a:lnTo>
                    <a:pt x="74" y="78"/>
                  </a:lnTo>
                  <a:lnTo>
                    <a:pt x="82" y="95"/>
                  </a:lnTo>
                  <a:lnTo>
                    <a:pt x="89" y="113"/>
                  </a:lnTo>
                  <a:lnTo>
                    <a:pt x="94" y="133"/>
                  </a:lnTo>
                  <a:lnTo>
                    <a:pt x="94" y="133"/>
                  </a:lnTo>
                  <a:lnTo>
                    <a:pt x="96" y="144"/>
                  </a:lnTo>
                  <a:lnTo>
                    <a:pt x="97" y="156"/>
                  </a:lnTo>
                  <a:lnTo>
                    <a:pt x="99" y="178"/>
                  </a:lnTo>
                  <a:lnTo>
                    <a:pt x="99" y="178"/>
                  </a:lnTo>
                  <a:lnTo>
                    <a:pt x="99" y="181"/>
                  </a:lnTo>
                  <a:lnTo>
                    <a:pt x="100" y="184"/>
                  </a:lnTo>
                  <a:lnTo>
                    <a:pt x="103" y="185"/>
                  </a:lnTo>
                  <a:lnTo>
                    <a:pt x="106" y="185"/>
                  </a:lnTo>
                  <a:lnTo>
                    <a:pt x="108" y="185"/>
                  </a:lnTo>
                  <a:lnTo>
                    <a:pt x="110" y="184"/>
                  </a:lnTo>
                  <a:lnTo>
                    <a:pt x="111" y="181"/>
                  </a:lnTo>
                  <a:lnTo>
                    <a:pt x="112" y="178"/>
                  </a:lnTo>
                  <a:lnTo>
                    <a:pt x="112" y="178"/>
                  </a:lnTo>
                  <a:lnTo>
                    <a:pt x="111" y="158"/>
                  </a:lnTo>
                  <a:lnTo>
                    <a:pt x="108" y="137"/>
                  </a:lnTo>
                  <a:lnTo>
                    <a:pt x="104" y="117"/>
                  </a:lnTo>
                  <a:lnTo>
                    <a:pt x="96" y="96"/>
                  </a:lnTo>
                  <a:lnTo>
                    <a:pt x="88" y="78"/>
                  </a:lnTo>
                  <a:lnTo>
                    <a:pt x="77" y="59"/>
                  </a:lnTo>
                  <a:lnTo>
                    <a:pt x="64" y="43"/>
                  </a:lnTo>
                  <a:lnTo>
                    <a:pt x="57" y="36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40" y="21"/>
                  </a:lnTo>
                  <a:lnTo>
                    <a:pt x="30" y="13"/>
                  </a:lnTo>
                  <a:lnTo>
                    <a:pt x="20" y="7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C548AE6D-61AC-05A0-0002-43D0BE6C27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1" y="2021"/>
              <a:ext cx="37" cy="37"/>
            </a:xfrm>
            <a:custGeom>
              <a:avLst/>
              <a:gdLst>
                <a:gd name="T0" fmla="*/ 148 w 148"/>
                <a:gd name="T1" fmla="*/ 75 h 149"/>
                <a:gd name="T2" fmla="*/ 146 w 148"/>
                <a:gd name="T3" fmla="*/ 90 h 149"/>
                <a:gd name="T4" fmla="*/ 142 w 148"/>
                <a:gd name="T5" fmla="*/ 104 h 149"/>
                <a:gd name="T6" fmla="*/ 135 w 148"/>
                <a:gd name="T7" fmla="*/ 116 h 149"/>
                <a:gd name="T8" fmla="*/ 126 w 148"/>
                <a:gd name="T9" fmla="*/ 127 h 149"/>
                <a:gd name="T10" fmla="*/ 115 w 148"/>
                <a:gd name="T11" fmla="*/ 136 h 149"/>
                <a:gd name="T12" fmla="*/ 102 w 148"/>
                <a:gd name="T13" fmla="*/ 143 h 149"/>
                <a:gd name="T14" fmla="*/ 88 w 148"/>
                <a:gd name="T15" fmla="*/ 147 h 149"/>
                <a:gd name="T16" fmla="*/ 74 w 148"/>
                <a:gd name="T17" fmla="*/ 149 h 149"/>
                <a:gd name="T18" fmla="*/ 66 w 148"/>
                <a:gd name="T19" fmla="*/ 149 h 149"/>
                <a:gd name="T20" fmla="*/ 51 w 148"/>
                <a:gd name="T21" fmla="*/ 146 h 149"/>
                <a:gd name="T22" fmla="*/ 38 w 148"/>
                <a:gd name="T23" fmla="*/ 140 h 149"/>
                <a:gd name="T24" fmla="*/ 27 w 148"/>
                <a:gd name="T25" fmla="*/ 132 h 149"/>
                <a:gd name="T26" fmla="*/ 16 w 148"/>
                <a:gd name="T27" fmla="*/ 122 h 149"/>
                <a:gd name="T28" fmla="*/ 8 w 148"/>
                <a:gd name="T29" fmla="*/ 110 h 149"/>
                <a:gd name="T30" fmla="*/ 3 w 148"/>
                <a:gd name="T31" fmla="*/ 96 h 149"/>
                <a:gd name="T32" fmla="*/ 0 w 148"/>
                <a:gd name="T33" fmla="*/ 82 h 149"/>
                <a:gd name="T34" fmla="*/ 0 w 148"/>
                <a:gd name="T35" fmla="*/ 75 h 149"/>
                <a:gd name="T36" fmla="*/ 1 w 148"/>
                <a:gd name="T37" fmla="*/ 59 h 149"/>
                <a:gd name="T38" fmla="*/ 5 w 148"/>
                <a:gd name="T39" fmla="*/ 45 h 149"/>
                <a:gd name="T40" fmla="*/ 11 w 148"/>
                <a:gd name="T41" fmla="*/ 33 h 149"/>
                <a:gd name="T42" fmla="*/ 21 w 148"/>
                <a:gd name="T43" fmla="*/ 22 h 149"/>
                <a:gd name="T44" fmla="*/ 32 w 148"/>
                <a:gd name="T45" fmla="*/ 13 h 149"/>
                <a:gd name="T46" fmla="*/ 45 w 148"/>
                <a:gd name="T47" fmla="*/ 6 h 149"/>
                <a:gd name="T48" fmla="*/ 59 w 148"/>
                <a:gd name="T49" fmla="*/ 1 h 149"/>
                <a:gd name="T50" fmla="*/ 74 w 148"/>
                <a:gd name="T51" fmla="*/ 0 h 149"/>
                <a:gd name="T52" fmla="*/ 82 w 148"/>
                <a:gd name="T53" fmla="*/ 0 h 149"/>
                <a:gd name="T54" fmla="*/ 96 w 148"/>
                <a:gd name="T55" fmla="*/ 3 h 149"/>
                <a:gd name="T56" fmla="*/ 108 w 148"/>
                <a:gd name="T57" fmla="*/ 9 h 149"/>
                <a:gd name="T58" fmla="*/ 121 w 148"/>
                <a:gd name="T59" fmla="*/ 17 h 149"/>
                <a:gd name="T60" fmla="*/ 131 w 148"/>
                <a:gd name="T61" fmla="*/ 27 h 149"/>
                <a:gd name="T62" fmla="*/ 139 w 148"/>
                <a:gd name="T63" fmla="*/ 39 h 149"/>
                <a:gd name="T64" fmla="*/ 145 w 148"/>
                <a:gd name="T65" fmla="*/ 52 h 149"/>
                <a:gd name="T66" fmla="*/ 147 w 148"/>
                <a:gd name="T67" fmla="*/ 67 h 149"/>
                <a:gd name="T68" fmla="*/ 148 w 148"/>
                <a:gd name="T69" fmla="*/ 7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8" h="149">
                  <a:moveTo>
                    <a:pt x="148" y="75"/>
                  </a:moveTo>
                  <a:lnTo>
                    <a:pt x="148" y="75"/>
                  </a:lnTo>
                  <a:lnTo>
                    <a:pt x="147" y="82"/>
                  </a:lnTo>
                  <a:lnTo>
                    <a:pt x="146" y="90"/>
                  </a:lnTo>
                  <a:lnTo>
                    <a:pt x="145" y="96"/>
                  </a:lnTo>
                  <a:lnTo>
                    <a:pt x="142" y="104"/>
                  </a:lnTo>
                  <a:lnTo>
                    <a:pt x="139" y="110"/>
                  </a:lnTo>
                  <a:lnTo>
                    <a:pt x="135" y="116"/>
                  </a:lnTo>
                  <a:lnTo>
                    <a:pt x="131" y="122"/>
                  </a:lnTo>
                  <a:lnTo>
                    <a:pt x="126" y="127"/>
                  </a:lnTo>
                  <a:lnTo>
                    <a:pt x="121" y="132"/>
                  </a:lnTo>
                  <a:lnTo>
                    <a:pt x="115" y="136"/>
                  </a:lnTo>
                  <a:lnTo>
                    <a:pt x="108" y="140"/>
                  </a:lnTo>
                  <a:lnTo>
                    <a:pt x="102" y="143"/>
                  </a:lnTo>
                  <a:lnTo>
                    <a:pt x="96" y="146"/>
                  </a:lnTo>
                  <a:lnTo>
                    <a:pt x="88" y="147"/>
                  </a:lnTo>
                  <a:lnTo>
                    <a:pt x="82" y="149"/>
                  </a:lnTo>
                  <a:lnTo>
                    <a:pt x="74" y="149"/>
                  </a:lnTo>
                  <a:lnTo>
                    <a:pt x="74" y="149"/>
                  </a:lnTo>
                  <a:lnTo>
                    <a:pt x="66" y="149"/>
                  </a:lnTo>
                  <a:lnTo>
                    <a:pt x="59" y="147"/>
                  </a:lnTo>
                  <a:lnTo>
                    <a:pt x="51" y="146"/>
                  </a:lnTo>
                  <a:lnTo>
                    <a:pt x="45" y="143"/>
                  </a:lnTo>
                  <a:lnTo>
                    <a:pt x="38" y="140"/>
                  </a:lnTo>
                  <a:lnTo>
                    <a:pt x="32" y="136"/>
                  </a:lnTo>
                  <a:lnTo>
                    <a:pt x="27" y="132"/>
                  </a:lnTo>
                  <a:lnTo>
                    <a:pt x="21" y="127"/>
                  </a:lnTo>
                  <a:lnTo>
                    <a:pt x="16" y="122"/>
                  </a:lnTo>
                  <a:lnTo>
                    <a:pt x="11" y="116"/>
                  </a:lnTo>
                  <a:lnTo>
                    <a:pt x="8" y="110"/>
                  </a:lnTo>
                  <a:lnTo>
                    <a:pt x="5" y="104"/>
                  </a:lnTo>
                  <a:lnTo>
                    <a:pt x="3" y="96"/>
                  </a:lnTo>
                  <a:lnTo>
                    <a:pt x="1" y="90"/>
                  </a:lnTo>
                  <a:lnTo>
                    <a:pt x="0" y="82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0" y="67"/>
                  </a:lnTo>
                  <a:lnTo>
                    <a:pt x="1" y="59"/>
                  </a:lnTo>
                  <a:lnTo>
                    <a:pt x="3" y="52"/>
                  </a:lnTo>
                  <a:lnTo>
                    <a:pt x="5" y="45"/>
                  </a:lnTo>
                  <a:lnTo>
                    <a:pt x="8" y="39"/>
                  </a:lnTo>
                  <a:lnTo>
                    <a:pt x="11" y="33"/>
                  </a:lnTo>
                  <a:lnTo>
                    <a:pt x="16" y="27"/>
                  </a:lnTo>
                  <a:lnTo>
                    <a:pt x="21" y="22"/>
                  </a:lnTo>
                  <a:lnTo>
                    <a:pt x="27" y="17"/>
                  </a:lnTo>
                  <a:lnTo>
                    <a:pt x="32" y="13"/>
                  </a:lnTo>
                  <a:lnTo>
                    <a:pt x="38" y="9"/>
                  </a:lnTo>
                  <a:lnTo>
                    <a:pt x="45" y="6"/>
                  </a:lnTo>
                  <a:lnTo>
                    <a:pt x="51" y="3"/>
                  </a:lnTo>
                  <a:lnTo>
                    <a:pt x="59" y="1"/>
                  </a:lnTo>
                  <a:lnTo>
                    <a:pt x="66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82" y="0"/>
                  </a:lnTo>
                  <a:lnTo>
                    <a:pt x="88" y="1"/>
                  </a:lnTo>
                  <a:lnTo>
                    <a:pt x="96" y="3"/>
                  </a:lnTo>
                  <a:lnTo>
                    <a:pt x="102" y="6"/>
                  </a:lnTo>
                  <a:lnTo>
                    <a:pt x="108" y="9"/>
                  </a:lnTo>
                  <a:lnTo>
                    <a:pt x="115" y="13"/>
                  </a:lnTo>
                  <a:lnTo>
                    <a:pt x="121" y="17"/>
                  </a:lnTo>
                  <a:lnTo>
                    <a:pt x="126" y="22"/>
                  </a:lnTo>
                  <a:lnTo>
                    <a:pt x="131" y="27"/>
                  </a:lnTo>
                  <a:lnTo>
                    <a:pt x="135" y="33"/>
                  </a:lnTo>
                  <a:lnTo>
                    <a:pt x="139" y="39"/>
                  </a:lnTo>
                  <a:lnTo>
                    <a:pt x="142" y="45"/>
                  </a:lnTo>
                  <a:lnTo>
                    <a:pt x="145" y="52"/>
                  </a:lnTo>
                  <a:lnTo>
                    <a:pt x="146" y="59"/>
                  </a:lnTo>
                  <a:lnTo>
                    <a:pt x="147" y="67"/>
                  </a:lnTo>
                  <a:lnTo>
                    <a:pt x="148" y="75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9BC46D0F-C5FD-6482-DE3E-0119E444B9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" y="438"/>
              <a:ext cx="38" cy="52"/>
            </a:xfrm>
            <a:custGeom>
              <a:avLst/>
              <a:gdLst>
                <a:gd name="T0" fmla="*/ 136 w 152"/>
                <a:gd name="T1" fmla="*/ 74 h 206"/>
                <a:gd name="T2" fmla="*/ 144 w 152"/>
                <a:gd name="T3" fmla="*/ 95 h 206"/>
                <a:gd name="T4" fmla="*/ 149 w 152"/>
                <a:gd name="T5" fmla="*/ 115 h 206"/>
                <a:gd name="T6" fmla="*/ 151 w 152"/>
                <a:gd name="T7" fmla="*/ 135 h 206"/>
                <a:gd name="T8" fmla="*/ 151 w 152"/>
                <a:gd name="T9" fmla="*/ 153 h 206"/>
                <a:gd name="T10" fmla="*/ 148 w 152"/>
                <a:gd name="T11" fmla="*/ 169 h 206"/>
                <a:gd name="T12" fmla="*/ 143 w 152"/>
                <a:gd name="T13" fmla="*/ 182 h 206"/>
                <a:gd name="T14" fmla="*/ 134 w 152"/>
                <a:gd name="T15" fmla="*/ 194 h 206"/>
                <a:gd name="T16" fmla="*/ 122 w 152"/>
                <a:gd name="T17" fmla="*/ 201 h 206"/>
                <a:gd name="T18" fmla="*/ 116 w 152"/>
                <a:gd name="T19" fmla="*/ 204 h 206"/>
                <a:gd name="T20" fmla="*/ 103 w 152"/>
                <a:gd name="T21" fmla="*/ 206 h 206"/>
                <a:gd name="T22" fmla="*/ 89 w 152"/>
                <a:gd name="T23" fmla="*/ 203 h 206"/>
                <a:gd name="T24" fmla="*/ 74 w 152"/>
                <a:gd name="T25" fmla="*/ 197 h 206"/>
                <a:gd name="T26" fmla="*/ 60 w 152"/>
                <a:gd name="T27" fmla="*/ 187 h 206"/>
                <a:gd name="T28" fmla="*/ 46 w 152"/>
                <a:gd name="T29" fmla="*/ 175 h 206"/>
                <a:gd name="T30" fmla="*/ 33 w 152"/>
                <a:gd name="T31" fmla="*/ 159 h 206"/>
                <a:gd name="T32" fmla="*/ 21 w 152"/>
                <a:gd name="T33" fmla="*/ 141 h 206"/>
                <a:gd name="T34" fmla="*/ 16 w 152"/>
                <a:gd name="T35" fmla="*/ 131 h 206"/>
                <a:gd name="T36" fmla="*/ 8 w 152"/>
                <a:gd name="T37" fmla="*/ 111 h 206"/>
                <a:gd name="T38" fmla="*/ 3 w 152"/>
                <a:gd name="T39" fmla="*/ 90 h 206"/>
                <a:gd name="T40" fmla="*/ 0 w 152"/>
                <a:gd name="T41" fmla="*/ 71 h 206"/>
                <a:gd name="T42" fmla="*/ 0 w 152"/>
                <a:gd name="T43" fmla="*/ 53 h 206"/>
                <a:gd name="T44" fmla="*/ 4 w 152"/>
                <a:gd name="T45" fmla="*/ 36 h 206"/>
                <a:gd name="T46" fmla="*/ 9 w 152"/>
                <a:gd name="T47" fmla="*/ 22 h 206"/>
                <a:gd name="T48" fmla="*/ 18 w 152"/>
                <a:gd name="T49" fmla="*/ 12 h 206"/>
                <a:gd name="T50" fmla="*/ 30 w 152"/>
                <a:gd name="T51" fmla="*/ 4 h 206"/>
                <a:gd name="T52" fmla="*/ 36 w 152"/>
                <a:gd name="T53" fmla="*/ 2 h 206"/>
                <a:gd name="T54" fmla="*/ 49 w 152"/>
                <a:gd name="T55" fmla="*/ 0 h 206"/>
                <a:gd name="T56" fmla="*/ 63 w 152"/>
                <a:gd name="T57" fmla="*/ 2 h 206"/>
                <a:gd name="T58" fmla="*/ 78 w 152"/>
                <a:gd name="T59" fmla="*/ 8 h 206"/>
                <a:gd name="T60" fmla="*/ 92 w 152"/>
                <a:gd name="T61" fmla="*/ 18 h 206"/>
                <a:gd name="T62" fmla="*/ 106 w 152"/>
                <a:gd name="T63" fmla="*/ 31 h 206"/>
                <a:gd name="T64" fmla="*/ 119 w 152"/>
                <a:gd name="T65" fmla="*/ 46 h 206"/>
                <a:gd name="T66" fmla="*/ 131 w 152"/>
                <a:gd name="T67" fmla="*/ 64 h 206"/>
                <a:gd name="T68" fmla="*/ 136 w 152"/>
                <a:gd name="T69" fmla="*/ 74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2" h="206">
                  <a:moveTo>
                    <a:pt x="136" y="74"/>
                  </a:moveTo>
                  <a:lnTo>
                    <a:pt x="136" y="74"/>
                  </a:lnTo>
                  <a:lnTo>
                    <a:pt x="141" y="85"/>
                  </a:lnTo>
                  <a:lnTo>
                    <a:pt x="144" y="95"/>
                  </a:lnTo>
                  <a:lnTo>
                    <a:pt x="147" y="104"/>
                  </a:lnTo>
                  <a:lnTo>
                    <a:pt x="149" y="115"/>
                  </a:lnTo>
                  <a:lnTo>
                    <a:pt x="151" y="125"/>
                  </a:lnTo>
                  <a:lnTo>
                    <a:pt x="151" y="135"/>
                  </a:lnTo>
                  <a:lnTo>
                    <a:pt x="152" y="143"/>
                  </a:lnTo>
                  <a:lnTo>
                    <a:pt x="151" y="153"/>
                  </a:lnTo>
                  <a:lnTo>
                    <a:pt x="150" y="160"/>
                  </a:lnTo>
                  <a:lnTo>
                    <a:pt x="148" y="169"/>
                  </a:lnTo>
                  <a:lnTo>
                    <a:pt x="146" y="176"/>
                  </a:lnTo>
                  <a:lnTo>
                    <a:pt x="143" y="182"/>
                  </a:lnTo>
                  <a:lnTo>
                    <a:pt x="138" y="189"/>
                  </a:lnTo>
                  <a:lnTo>
                    <a:pt x="134" y="194"/>
                  </a:lnTo>
                  <a:lnTo>
                    <a:pt x="129" y="198"/>
                  </a:lnTo>
                  <a:lnTo>
                    <a:pt x="122" y="201"/>
                  </a:lnTo>
                  <a:lnTo>
                    <a:pt x="122" y="201"/>
                  </a:lnTo>
                  <a:lnTo>
                    <a:pt x="116" y="204"/>
                  </a:lnTo>
                  <a:lnTo>
                    <a:pt x="109" y="205"/>
                  </a:lnTo>
                  <a:lnTo>
                    <a:pt x="103" y="206"/>
                  </a:lnTo>
                  <a:lnTo>
                    <a:pt x="95" y="205"/>
                  </a:lnTo>
                  <a:lnTo>
                    <a:pt x="89" y="203"/>
                  </a:lnTo>
                  <a:lnTo>
                    <a:pt x="81" y="200"/>
                  </a:lnTo>
                  <a:lnTo>
                    <a:pt x="74" y="197"/>
                  </a:lnTo>
                  <a:lnTo>
                    <a:pt x="66" y="193"/>
                  </a:lnTo>
                  <a:lnTo>
                    <a:pt x="60" y="187"/>
                  </a:lnTo>
                  <a:lnTo>
                    <a:pt x="52" y="181"/>
                  </a:lnTo>
                  <a:lnTo>
                    <a:pt x="46" y="175"/>
                  </a:lnTo>
                  <a:lnTo>
                    <a:pt x="39" y="167"/>
                  </a:lnTo>
                  <a:lnTo>
                    <a:pt x="33" y="159"/>
                  </a:lnTo>
                  <a:lnTo>
                    <a:pt x="26" y="151"/>
                  </a:lnTo>
                  <a:lnTo>
                    <a:pt x="21" y="141"/>
                  </a:lnTo>
                  <a:lnTo>
                    <a:pt x="16" y="131"/>
                  </a:lnTo>
                  <a:lnTo>
                    <a:pt x="16" y="131"/>
                  </a:lnTo>
                  <a:lnTo>
                    <a:pt x="11" y="121"/>
                  </a:lnTo>
                  <a:lnTo>
                    <a:pt x="8" y="111"/>
                  </a:lnTo>
                  <a:lnTo>
                    <a:pt x="5" y="100"/>
                  </a:lnTo>
                  <a:lnTo>
                    <a:pt x="3" y="90"/>
                  </a:lnTo>
                  <a:lnTo>
                    <a:pt x="0" y="81"/>
                  </a:lnTo>
                  <a:lnTo>
                    <a:pt x="0" y="71"/>
                  </a:lnTo>
                  <a:lnTo>
                    <a:pt x="0" y="61"/>
                  </a:lnTo>
                  <a:lnTo>
                    <a:pt x="0" y="53"/>
                  </a:lnTo>
                  <a:lnTo>
                    <a:pt x="2" y="44"/>
                  </a:lnTo>
                  <a:lnTo>
                    <a:pt x="4" y="36"/>
                  </a:lnTo>
                  <a:lnTo>
                    <a:pt x="6" y="29"/>
                  </a:lnTo>
                  <a:lnTo>
                    <a:pt x="9" y="22"/>
                  </a:lnTo>
                  <a:lnTo>
                    <a:pt x="13" y="17"/>
                  </a:lnTo>
                  <a:lnTo>
                    <a:pt x="18" y="12"/>
                  </a:lnTo>
                  <a:lnTo>
                    <a:pt x="23" y="7"/>
                  </a:lnTo>
                  <a:lnTo>
                    <a:pt x="30" y="4"/>
                  </a:lnTo>
                  <a:lnTo>
                    <a:pt x="30" y="4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9" y="0"/>
                  </a:lnTo>
                  <a:lnTo>
                    <a:pt x="56" y="1"/>
                  </a:lnTo>
                  <a:lnTo>
                    <a:pt x="63" y="2"/>
                  </a:lnTo>
                  <a:lnTo>
                    <a:pt x="70" y="5"/>
                  </a:lnTo>
                  <a:lnTo>
                    <a:pt x="78" y="8"/>
                  </a:lnTo>
                  <a:lnTo>
                    <a:pt x="86" y="13"/>
                  </a:lnTo>
                  <a:lnTo>
                    <a:pt x="92" y="18"/>
                  </a:lnTo>
                  <a:lnTo>
                    <a:pt x="100" y="23"/>
                  </a:lnTo>
                  <a:lnTo>
                    <a:pt x="106" y="31"/>
                  </a:lnTo>
                  <a:lnTo>
                    <a:pt x="113" y="39"/>
                  </a:lnTo>
                  <a:lnTo>
                    <a:pt x="119" y="46"/>
                  </a:lnTo>
                  <a:lnTo>
                    <a:pt x="125" y="55"/>
                  </a:lnTo>
                  <a:lnTo>
                    <a:pt x="131" y="64"/>
                  </a:lnTo>
                  <a:lnTo>
                    <a:pt x="136" y="74"/>
                  </a:lnTo>
                  <a:lnTo>
                    <a:pt x="136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5922CEE0-1253-384F-D477-EC32F57A4C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5" y="488"/>
              <a:ext cx="28" cy="49"/>
            </a:xfrm>
            <a:custGeom>
              <a:avLst/>
              <a:gdLst>
                <a:gd name="T0" fmla="*/ 86 w 111"/>
                <a:gd name="T1" fmla="*/ 85 h 200"/>
                <a:gd name="T2" fmla="*/ 86 w 111"/>
                <a:gd name="T3" fmla="*/ 85 h 200"/>
                <a:gd name="T4" fmla="*/ 94 w 111"/>
                <a:gd name="T5" fmla="*/ 106 h 200"/>
                <a:gd name="T6" fmla="*/ 101 w 111"/>
                <a:gd name="T7" fmla="*/ 125 h 200"/>
                <a:gd name="T8" fmla="*/ 106 w 111"/>
                <a:gd name="T9" fmla="*/ 144 h 200"/>
                <a:gd name="T10" fmla="*/ 110 w 111"/>
                <a:gd name="T11" fmla="*/ 160 h 200"/>
                <a:gd name="T12" fmla="*/ 111 w 111"/>
                <a:gd name="T13" fmla="*/ 174 h 200"/>
                <a:gd name="T14" fmla="*/ 111 w 111"/>
                <a:gd name="T15" fmla="*/ 185 h 200"/>
                <a:gd name="T16" fmla="*/ 108 w 111"/>
                <a:gd name="T17" fmla="*/ 190 h 200"/>
                <a:gd name="T18" fmla="*/ 107 w 111"/>
                <a:gd name="T19" fmla="*/ 193 h 200"/>
                <a:gd name="T20" fmla="*/ 105 w 111"/>
                <a:gd name="T21" fmla="*/ 197 h 200"/>
                <a:gd name="T22" fmla="*/ 102 w 111"/>
                <a:gd name="T23" fmla="*/ 199 h 200"/>
                <a:gd name="T24" fmla="*/ 102 w 111"/>
                <a:gd name="T25" fmla="*/ 199 h 200"/>
                <a:gd name="T26" fmla="*/ 99 w 111"/>
                <a:gd name="T27" fmla="*/ 200 h 200"/>
                <a:gd name="T28" fmla="*/ 96 w 111"/>
                <a:gd name="T29" fmla="*/ 200 h 200"/>
                <a:gd name="T30" fmla="*/ 91 w 111"/>
                <a:gd name="T31" fmla="*/ 199 h 200"/>
                <a:gd name="T32" fmla="*/ 87 w 111"/>
                <a:gd name="T33" fmla="*/ 197 h 200"/>
                <a:gd name="T34" fmla="*/ 77 w 111"/>
                <a:gd name="T35" fmla="*/ 190 h 200"/>
                <a:gd name="T36" fmla="*/ 68 w 111"/>
                <a:gd name="T37" fmla="*/ 179 h 200"/>
                <a:gd name="T38" fmla="*/ 57 w 111"/>
                <a:gd name="T39" fmla="*/ 166 h 200"/>
                <a:gd name="T40" fmla="*/ 46 w 111"/>
                <a:gd name="T41" fmla="*/ 151 h 200"/>
                <a:gd name="T42" fmla="*/ 35 w 111"/>
                <a:gd name="T43" fmla="*/ 134 h 200"/>
                <a:gd name="T44" fmla="*/ 25 w 111"/>
                <a:gd name="T45" fmla="*/ 113 h 200"/>
                <a:gd name="T46" fmla="*/ 25 w 111"/>
                <a:gd name="T47" fmla="*/ 113 h 200"/>
                <a:gd name="T48" fmla="*/ 17 w 111"/>
                <a:gd name="T49" fmla="*/ 94 h 200"/>
                <a:gd name="T50" fmla="*/ 9 w 111"/>
                <a:gd name="T51" fmla="*/ 75 h 200"/>
                <a:gd name="T52" fmla="*/ 5 w 111"/>
                <a:gd name="T53" fmla="*/ 56 h 200"/>
                <a:gd name="T54" fmla="*/ 2 w 111"/>
                <a:gd name="T55" fmla="*/ 40 h 200"/>
                <a:gd name="T56" fmla="*/ 0 w 111"/>
                <a:gd name="T57" fmla="*/ 26 h 200"/>
                <a:gd name="T58" fmla="*/ 1 w 111"/>
                <a:gd name="T59" fmla="*/ 14 h 200"/>
                <a:gd name="T60" fmla="*/ 2 w 111"/>
                <a:gd name="T61" fmla="*/ 10 h 200"/>
                <a:gd name="T62" fmla="*/ 4 w 111"/>
                <a:gd name="T63" fmla="*/ 5 h 200"/>
                <a:gd name="T64" fmla="*/ 6 w 111"/>
                <a:gd name="T65" fmla="*/ 3 h 200"/>
                <a:gd name="T66" fmla="*/ 9 w 111"/>
                <a:gd name="T67" fmla="*/ 1 h 200"/>
                <a:gd name="T68" fmla="*/ 9 w 111"/>
                <a:gd name="T69" fmla="*/ 1 h 200"/>
                <a:gd name="T70" fmla="*/ 13 w 111"/>
                <a:gd name="T71" fmla="*/ 0 h 200"/>
                <a:gd name="T72" fmla="*/ 16 w 111"/>
                <a:gd name="T73" fmla="*/ 0 h 200"/>
                <a:gd name="T74" fmla="*/ 20 w 111"/>
                <a:gd name="T75" fmla="*/ 1 h 200"/>
                <a:gd name="T76" fmla="*/ 24 w 111"/>
                <a:gd name="T77" fmla="*/ 3 h 200"/>
                <a:gd name="T78" fmla="*/ 33 w 111"/>
                <a:gd name="T79" fmla="*/ 10 h 200"/>
                <a:gd name="T80" fmla="*/ 44 w 111"/>
                <a:gd name="T81" fmla="*/ 20 h 200"/>
                <a:gd name="T82" fmla="*/ 55 w 111"/>
                <a:gd name="T83" fmla="*/ 32 h 200"/>
                <a:gd name="T84" fmla="*/ 65 w 111"/>
                <a:gd name="T85" fmla="*/ 48 h 200"/>
                <a:gd name="T86" fmla="*/ 75 w 111"/>
                <a:gd name="T87" fmla="*/ 66 h 200"/>
                <a:gd name="T88" fmla="*/ 86 w 111"/>
                <a:gd name="T89" fmla="*/ 85 h 200"/>
                <a:gd name="T90" fmla="*/ 86 w 111"/>
                <a:gd name="T91" fmla="*/ 8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1" h="200">
                  <a:moveTo>
                    <a:pt x="86" y="85"/>
                  </a:moveTo>
                  <a:lnTo>
                    <a:pt x="86" y="85"/>
                  </a:lnTo>
                  <a:lnTo>
                    <a:pt x="94" y="106"/>
                  </a:lnTo>
                  <a:lnTo>
                    <a:pt x="101" y="125"/>
                  </a:lnTo>
                  <a:lnTo>
                    <a:pt x="106" y="144"/>
                  </a:lnTo>
                  <a:lnTo>
                    <a:pt x="110" y="160"/>
                  </a:lnTo>
                  <a:lnTo>
                    <a:pt x="111" y="174"/>
                  </a:lnTo>
                  <a:lnTo>
                    <a:pt x="111" y="185"/>
                  </a:lnTo>
                  <a:lnTo>
                    <a:pt x="108" y="190"/>
                  </a:lnTo>
                  <a:lnTo>
                    <a:pt x="107" y="193"/>
                  </a:lnTo>
                  <a:lnTo>
                    <a:pt x="105" y="197"/>
                  </a:lnTo>
                  <a:lnTo>
                    <a:pt x="102" y="199"/>
                  </a:lnTo>
                  <a:lnTo>
                    <a:pt x="102" y="199"/>
                  </a:lnTo>
                  <a:lnTo>
                    <a:pt x="99" y="200"/>
                  </a:lnTo>
                  <a:lnTo>
                    <a:pt x="96" y="200"/>
                  </a:lnTo>
                  <a:lnTo>
                    <a:pt x="91" y="199"/>
                  </a:lnTo>
                  <a:lnTo>
                    <a:pt x="87" y="197"/>
                  </a:lnTo>
                  <a:lnTo>
                    <a:pt x="77" y="190"/>
                  </a:lnTo>
                  <a:lnTo>
                    <a:pt x="68" y="179"/>
                  </a:lnTo>
                  <a:lnTo>
                    <a:pt x="57" y="166"/>
                  </a:lnTo>
                  <a:lnTo>
                    <a:pt x="46" y="151"/>
                  </a:lnTo>
                  <a:lnTo>
                    <a:pt x="35" y="134"/>
                  </a:lnTo>
                  <a:lnTo>
                    <a:pt x="25" y="113"/>
                  </a:lnTo>
                  <a:lnTo>
                    <a:pt x="25" y="113"/>
                  </a:lnTo>
                  <a:lnTo>
                    <a:pt x="17" y="94"/>
                  </a:lnTo>
                  <a:lnTo>
                    <a:pt x="9" y="75"/>
                  </a:lnTo>
                  <a:lnTo>
                    <a:pt x="5" y="56"/>
                  </a:lnTo>
                  <a:lnTo>
                    <a:pt x="2" y="40"/>
                  </a:lnTo>
                  <a:lnTo>
                    <a:pt x="0" y="26"/>
                  </a:lnTo>
                  <a:lnTo>
                    <a:pt x="1" y="14"/>
                  </a:lnTo>
                  <a:lnTo>
                    <a:pt x="2" y="10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1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20" y="1"/>
                  </a:lnTo>
                  <a:lnTo>
                    <a:pt x="24" y="3"/>
                  </a:lnTo>
                  <a:lnTo>
                    <a:pt x="33" y="10"/>
                  </a:lnTo>
                  <a:lnTo>
                    <a:pt x="44" y="20"/>
                  </a:lnTo>
                  <a:lnTo>
                    <a:pt x="55" y="32"/>
                  </a:lnTo>
                  <a:lnTo>
                    <a:pt x="65" y="48"/>
                  </a:lnTo>
                  <a:lnTo>
                    <a:pt x="75" y="66"/>
                  </a:lnTo>
                  <a:lnTo>
                    <a:pt x="86" y="85"/>
                  </a:lnTo>
                  <a:lnTo>
                    <a:pt x="86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D6B9A45E-CB61-4C4A-D6DB-A2F3D9910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0" y="598"/>
              <a:ext cx="95" cy="96"/>
            </a:xfrm>
            <a:custGeom>
              <a:avLst/>
              <a:gdLst>
                <a:gd name="T0" fmla="*/ 342 w 380"/>
                <a:gd name="T1" fmla="*/ 1 h 382"/>
                <a:gd name="T2" fmla="*/ 331 w 380"/>
                <a:gd name="T3" fmla="*/ 2 h 382"/>
                <a:gd name="T4" fmla="*/ 318 w 380"/>
                <a:gd name="T5" fmla="*/ 19 h 382"/>
                <a:gd name="T6" fmla="*/ 283 w 380"/>
                <a:gd name="T7" fmla="*/ 93 h 382"/>
                <a:gd name="T8" fmla="*/ 248 w 380"/>
                <a:gd name="T9" fmla="*/ 146 h 382"/>
                <a:gd name="T10" fmla="*/ 199 w 380"/>
                <a:gd name="T11" fmla="*/ 191 h 382"/>
                <a:gd name="T12" fmla="*/ 103 w 380"/>
                <a:gd name="T13" fmla="*/ 243 h 382"/>
                <a:gd name="T14" fmla="*/ 38 w 380"/>
                <a:gd name="T15" fmla="*/ 276 h 382"/>
                <a:gd name="T16" fmla="*/ 5 w 380"/>
                <a:gd name="T17" fmla="*/ 299 h 382"/>
                <a:gd name="T18" fmla="*/ 0 w 380"/>
                <a:gd name="T19" fmla="*/ 311 h 382"/>
                <a:gd name="T20" fmla="*/ 12 w 380"/>
                <a:gd name="T21" fmla="*/ 332 h 382"/>
                <a:gd name="T22" fmla="*/ 42 w 380"/>
                <a:gd name="T23" fmla="*/ 350 h 382"/>
                <a:gd name="T24" fmla="*/ 85 w 380"/>
                <a:gd name="T25" fmla="*/ 366 h 382"/>
                <a:gd name="T26" fmla="*/ 153 w 380"/>
                <a:gd name="T27" fmla="*/ 379 h 382"/>
                <a:gd name="T28" fmla="*/ 206 w 380"/>
                <a:gd name="T29" fmla="*/ 382 h 382"/>
                <a:gd name="T30" fmla="*/ 277 w 380"/>
                <a:gd name="T31" fmla="*/ 366 h 382"/>
                <a:gd name="T32" fmla="*/ 323 w 380"/>
                <a:gd name="T33" fmla="*/ 338 h 382"/>
                <a:gd name="T34" fmla="*/ 357 w 380"/>
                <a:gd name="T35" fmla="*/ 291 h 382"/>
                <a:gd name="T36" fmla="*/ 375 w 380"/>
                <a:gd name="T37" fmla="*/ 234 h 382"/>
                <a:gd name="T38" fmla="*/ 380 w 380"/>
                <a:gd name="T39" fmla="*/ 171 h 382"/>
                <a:gd name="T40" fmla="*/ 374 w 380"/>
                <a:gd name="T41" fmla="*/ 85 h 382"/>
                <a:gd name="T42" fmla="*/ 355 w 380"/>
                <a:gd name="T43" fmla="*/ 17 h 382"/>
                <a:gd name="T44" fmla="*/ 350 w 380"/>
                <a:gd name="T45" fmla="*/ 7 h 382"/>
                <a:gd name="T46" fmla="*/ 340 w 380"/>
                <a:gd name="T47" fmla="*/ 5 h 382"/>
                <a:gd name="T48" fmla="*/ 338 w 380"/>
                <a:gd name="T49" fmla="*/ 14 h 382"/>
                <a:gd name="T50" fmla="*/ 349 w 380"/>
                <a:gd name="T51" fmla="*/ 37 h 382"/>
                <a:gd name="T52" fmla="*/ 360 w 380"/>
                <a:gd name="T53" fmla="*/ 82 h 382"/>
                <a:gd name="T54" fmla="*/ 366 w 380"/>
                <a:gd name="T55" fmla="*/ 196 h 382"/>
                <a:gd name="T56" fmla="*/ 357 w 380"/>
                <a:gd name="T57" fmla="*/ 253 h 382"/>
                <a:gd name="T58" fmla="*/ 334 w 380"/>
                <a:gd name="T59" fmla="*/ 306 h 382"/>
                <a:gd name="T60" fmla="*/ 300 w 380"/>
                <a:gd name="T61" fmla="*/ 340 h 382"/>
                <a:gd name="T62" fmla="*/ 242 w 380"/>
                <a:gd name="T63" fmla="*/ 363 h 382"/>
                <a:gd name="T64" fmla="*/ 193 w 380"/>
                <a:gd name="T65" fmla="*/ 369 h 382"/>
                <a:gd name="T66" fmla="*/ 124 w 380"/>
                <a:gd name="T67" fmla="*/ 362 h 382"/>
                <a:gd name="T68" fmla="*/ 64 w 380"/>
                <a:gd name="T69" fmla="*/ 346 h 382"/>
                <a:gd name="T70" fmla="*/ 31 w 380"/>
                <a:gd name="T71" fmla="*/ 330 h 382"/>
                <a:gd name="T72" fmla="*/ 17 w 380"/>
                <a:gd name="T73" fmla="*/ 320 h 382"/>
                <a:gd name="T74" fmla="*/ 15 w 380"/>
                <a:gd name="T75" fmla="*/ 318 h 382"/>
                <a:gd name="T76" fmla="*/ 13 w 380"/>
                <a:gd name="T77" fmla="*/ 313 h 382"/>
                <a:gd name="T78" fmla="*/ 13 w 380"/>
                <a:gd name="T79" fmla="*/ 311 h 382"/>
                <a:gd name="T80" fmla="*/ 14 w 380"/>
                <a:gd name="T81" fmla="*/ 310 h 382"/>
                <a:gd name="T82" fmla="*/ 27 w 380"/>
                <a:gd name="T83" fmla="*/ 297 h 382"/>
                <a:gd name="T84" fmla="*/ 78 w 380"/>
                <a:gd name="T85" fmla="*/ 269 h 382"/>
                <a:gd name="T86" fmla="*/ 174 w 380"/>
                <a:gd name="T87" fmla="*/ 221 h 382"/>
                <a:gd name="T88" fmla="*/ 227 w 380"/>
                <a:gd name="T89" fmla="*/ 185 h 382"/>
                <a:gd name="T90" fmla="*/ 273 w 380"/>
                <a:gd name="T91" fmla="*/ 134 h 382"/>
                <a:gd name="T92" fmla="*/ 307 w 380"/>
                <a:gd name="T93" fmla="*/ 75 h 382"/>
                <a:gd name="T94" fmla="*/ 331 w 380"/>
                <a:gd name="T95" fmla="*/ 23 h 382"/>
                <a:gd name="T96" fmla="*/ 336 w 380"/>
                <a:gd name="T97" fmla="*/ 14 h 382"/>
                <a:gd name="T98" fmla="*/ 338 w 380"/>
                <a:gd name="T99" fmla="*/ 11 h 382"/>
                <a:gd name="T100" fmla="*/ 338 w 380"/>
                <a:gd name="T101" fmla="*/ 11 h 382"/>
                <a:gd name="T102" fmla="*/ 337 w 380"/>
                <a:gd name="T103" fmla="*/ 11 h 382"/>
                <a:gd name="T104" fmla="*/ 338 w 380"/>
                <a:gd name="T105" fmla="*/ 14 h 382"/>
                <a:gd name="T106" fmla="*/ 343 w 380"/>
                <a:gd name="T107" fmla="*/ 16 h 382"/>
                <a:gd name="T108" fmla="*/ 351 w 380"/>
                <a:gd name="T109" fmla="*/ 11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0" h="382">
                  <a:moveTo>
                    <a:pt x="350" y="7"/>
                  </a:moveTo>
                  <a:lnTo>
                    <a:pt x="350" y="7"/>
                  </a:lnTo>
                  <a:lnTo>
                    <a:pt x="345" y="2"/>
                  </a:lnTo>
                  <a:lnTo>
                    <a:pt x="342" y="1"/>
                  </a:lnTo>
                  <a:lnTo>
                    <a:pt x="339" y="0"/>
                  </a:lnTo>
                  <a:lnTo>
                    <a:pt x="336" y="0"/>
                  </a:lnTo>
                  <a:lnTo>
                    <a:pt x="333" y="0"/>
                  </a:lnTo>
                  <a:lnTo>
                    <a:pt x="331" y="2"/>
                  </a:lnTo>
                  <a:lnTo>
                    <a:pt x="327" y="4"/>
                  </a:lnTo>
                  <a:lnTo>
                    <a:pt x="327" y="4"/>
                  </a:lnTo>
                  <a:lnTo>
                    <a:pt x="322" y="11"/>
                  </a:lnTo>
                  <a:lnTo>
                    <a:pt x="318" y="19"/>
                  </a:lnTo>
                  <a:lnTo>
                    <a:pt x="311" y="35"/>
                  </a:lnTo>
                  <a:lnTo>
                    <a:pt x="311" y="35"/>
                  </a:lnTo>
                  <a:lnTo>
                    <a:pt x="297" y="64"/>
                  </a:lnTo>
                  <a:lnTo>
                    <a:pt x="283" y="93"/>
                  </a:lnTo>
                  <a:lnTo>
                    <a:pt x="276" y="107"/>
                  </a:lnTo>
                  <a:lnTo>
                    <a:pt x="267" y="120"/>
                  </a:lnTo>
                  <a:lnTo>
                    <a:pt x="257" y="133"/>
                  </a:lnTo>
                  <a:lnTo>
                    <a:pt x="248" y="146"/>
                  </a:lnTo>
                  <a:lnTo>
                    <a:pt x="248" y="146"/>
                  </a:lnTo>
                  <a:lnTo>
                    <a:pt x="233" y="163"/>
                  </a:lnTo>
                  <a:lnTo>
                    <a:pt x="216" y="177"/>
                  </a:lnTo>
                  <a:lnTo>
                    <a:pt x="199" y="191"/>
                  </a:lnTo>
                  <a:lnTo>
                    <a:pt x="181" y="202"/>
                  </a:lnTo>
                  <a:lnTo>
                    <a:pt x="161" y="213"/>
                  </a:lnTo>
                  <a:lnTo>
                    <a:pt x="142" y="224"/>
                  </a:lnTo>
                  <a:lnTo>
                    <a:pt x="103" y="243"/>
                  </a:lnTo>
                  <a:lnTo>
                    <a:pt x="103" y="243"/>
                  </a:lnTo>
                  <a:lnTo>
                    <a:pt x="70" y="260"/>
                  </a:lnTo>
                  <a:lnTo>
                    <a:pt x="38" y="276"/>
                  </a:lnTo>
                  <a:lnTo>
                    <a:pt x="38" y="276"/>
                  </a:lnTo>
                  <a:lnTo>
                    <a:pt x="28" y="281"/>
                  </a:lnTo>
                  <a:lnTo>
                    <a:pt x="18" y="288"/>
                  </a:lnTo>
                  <a:lnTo>
                    <a:pt x="8" y="294"/>
                  </a:lnTo>
                  <a:lnTo>
                    <a:pt x="5" y="299"/>
                  </a:lnTo>
                  <a:lnTo>
                    <a:pt x="2" y="304"/>
                  </a:lnTo>
                  <a:lnTo>
                    <a:pt x="2" y="304"/>
                  </a:lnTo>
                  <a:lnTo>
                    <a:pt x="1" y="307"/>
                  </a:lnTo>
                  <a:lnTo>
                    <a:pt x="0" y="311"/>
                  </a:lnTo>
                  <a:lnTo>
                    <a:pt x="1" y="316"/>
                  </a:lnTo>
                  <a:lnTo>
                    <a:pt x="2" y="319"/>
                  </a:lnTo>
                  <a:lnTo>
                    <a:pt x="6" y="327"/>
                  </a:lnTo>
                  <a:lnTo>
                    <a:pt x="12" y="332"/>
                  </a:lnTo>
                  <a:lnTo>
                    <a:pt x="12" y="332"/>
                  </a:lnTo>
                  <a:lnTo>
                    <a:pt x="21" y="340"/>
                  </a:lnTo>
                  <a:lnTo>
                    <a:pt x="31" y="345"/>
                  </a:lnTo>
                  <a:lnTo>
                    <a:pt x="42" y="350"/>
                  </a:lnTo>
                  <a:lnTo>
                    <a:pt x="53" y="355"/>
                  </a:lnTo>
                  <a:lnTo>
                    <a:pt x="53" y="355"/>
                  </a:lnTo>
                  <a:lnTo>
                    <a:pt x="69" y="361"/>
                  </a:lnTo>
                  <a:lnTo>
                    <a:pt x="85" y="366"/>
                  </a:lnTo>
                  <a:lnTo>
                    <a:pt x="102" y="371"/>
                  </a:lnTo>
                  <a:lnTo>
                    <a:pt x="118" y="375"/>
                  </a:lnTo>
                  <a:lnTo>
                    <a:pt x="136" y="377"/>
                  </a:lnTo>
                  <a:lnTo>
                    <a:pt x="153" y="379"/>
                  </a:lnTo>
                  <a:lnTo>
                    <a:pt x="170" y="382"/>
                  </a:lnTo>
                  <a:lnTo>
                    <a:pt x="187" y="382"/>
                  </a:lnTo>
                  <a:lnTo>
                    <a:pt x="187" y="382"/>
                  </a:lnTo>
                  <a:lnTo>
                    <a:pt x="206" y="382"/>
                  </a:lnTo>
                  <a:lnTo>
                    <a:pt x="223" y="379"/>
                  </a:lnTo>
                  <a:lnTo>
                    <a:pt x="241" y="376"/>
                  </a:lnTo>
                  <a:lnTo>
                    <a:pt x="259" y="372"/>
                  </a:lnTo>
                  <a:lnTo>
                    <a:pt x="277" y="366"/>
                  </a:lnTo>
                  <a:lnTo>
                    <a:pt x="293" y="359"/>
                  </a:lnTo>
                  <a:lnTo>
                    <a:pt x="308" y="349"/>
                  </a:lnTo>
                  <a:lnTo>
                    <a:pt x="323" y="338"/>
                  </a:lnTo>
                  <a:lnTo>
                    <a:pt x="323" y="338"/>
                  </a:lnTo>
                  <a:lnTo>
                    <a:pt x="334" y="328"/>
                  </a:lnTo>
                  <a:lnTo>
                    <a:pt x="342" y="317"/>
                  </a:lnTo>
                  <a:lnTo>
                    <a:pt x="351" y="304"/>
                  </a:lnTo>
                  <a:lnTo>
                    <a:pt x="357" y="291"/>
                  </a:lnTo>
                  <a:lnTo>
                    <a:pt x="363" y="277"/>
                  </a:lnTo>
                  <a:lnTo>
                    <a:pt x="368" y="263"/>
                  </a:lnTo>
                  <a:lnTo>
                    <a:pt x="371" y="249"/>
                  </a:lnTo>
                  <a:lnTo>
                    <a:pt x="375" y="234"/>
                  </a:lnTo>
                  <a:lnTo>
                    <a:pt x="375" y="234"/>
                  </a:lnTo>
                  <a:lnTo>
                    <a:pt x="377" y="219"/>
                  </a:lnTo>
                  <a:lnTo>
                    <a:pt x="379" y="202"/>
                  </a:lnTo>
                  <a:lnTo>
                    <a:pt x="380" y="171"/>
                  </a:lnTo>
                  <a:lnTo>
                    <a:pt x="379" y="140"/>
                  </a:lnTo>
                  <a:lnTo>
                    <a:pt x="376" y="109"/>
                  </a:lnTo>
                  <a:lnTo>
                    <a:pt x="376" y="109"/>
                  </a:lnTo>
                  <a:lnTo>
                    <a:pt x="374" y="85"/>
                  </a:lnTo>
                  <a:lnTo>
                    <a:pt x="369" y="62"/>
                  </a:lnTo>
                  <a:lnTo>
                    <a:pt x="363" y="39"/>
                  </a:lnTo>
                  <a:lnTo>
                    <a:pt x="360" y="28"/>
                  </a:lnTo>
                  <a:lnTo>
                    <a:pt x="355" y="17"/>
                  </a:lnTo>
                  <a:lnTo>
                    <a:pt x="355" y="17"/>
                  </a:lnTo>
                  <a:lnTo>
                    <a:pt x="352" y="11"/>
                  </a:lnTo>
                  <a:lnTo>
                    <a:pt x="350" y="7"/>
                  </a:lnTo>
                  <a:lnTo>
                    <a:pt x="350" y="7"/>
                  </a:lnTo>
                  <a:lnTo>
                    <a:pt x="348" y="5"/>
                  </a:lnTo>
                  <a:lnTo>
                    <a:pt x="346" y="4"/>
                  </a:lnTo>
                  <a:lnTo>
                    <a:pt x="342" y="4"/>
                  </a:lnTo>
                  <a:lnTo>
                    <a:pt x="340" y="5"/>
                  </a:lnTo>
                  <a:lnTo>
                    <a:pt x="339" y="6"/>
                  </a:lnTo>
                  <a:lnTo>
                    <a:pt x="337" y="8"/>
                  </a:lnTo>
                  <a:lnTo>
                    <a:pt x="337" y="10"/>
                  </a:lnTo>
                  <a:lnTo>
                    <a:pt x="338" y="14"/>
                  </a:lnTo>
                  <a:lnTo>
                    <a:pt x="338" y="14"/>
                  </a:lnTo>
                  <a:lnTo>
                    <a:pt x="342" y="19"/>
                  </a:lnTo>
                  <a:lnTo>
                    <a:pt x="345" y="24"/>
                  </a:lnTo>
                  <a:lnTo>
                    <a:pt x="349" y="37"/>
                  </a:lnTo>
                  <a:lnTo>
                    <a:pt x="349" y="37"/>
                  </a:lnTo>
                  <a:lnTo>
                    <a:pt x="354" y="59"/>
                  </a:lnTo>
                  <a:lnTo>
                    <a:pt x="360" y="82"/>
                  </a:lnTo>
                  <a:lnTo>
                    <a:pt x="360" y="82"/>
                  </a:lnTo>
                  <a:lnTo>
                    <a:pt x="364" y="110"/>
                  </a:lnTo>
                  <a:lnTo>
                    <a:pt x="366" y="139"/>
                  </a:lnTo>
                  <a:lnTo>
                    <a:pt x="367" y="168"/>
                  </a:lnTo>
                  <a:lnTo>
                    <a:pt x="366" y="196"/>
                  </a:lnTo>
                  <a:lnTo>
                    <a:pt x="366" y="196"/>
                  </a:lnTo>
                  <a:lnTo>
                    <a:pt x="363" y="225"/>
                  </a:lnTo>
                  <a:lnTo>
                    <a:pt x="361" y="239"/>
                  </a:lnTo>
                  <a:lnTo>
                    <a:pt x="357" y="253"/>
                  </a:lnTo>
                  <a:lnTo>
                    <a:pt x="353" y="267"/>
                  </a:lnTo>
                  <a:lnTo>
                    <a:pt x="348" y="280"/>
                  </a:lnTo>
                  <a:lnTo>
                    <a:pt x="341" y="293"/>
                  </a:lnTo>
                  <a:lnTo>
                    <a:pt x="334" y="306"/>
                  </a:lnTo>
                  <a:lnTo>
                    <a:pt x="334" y="306"/>
                  </a:lnTo>
                  <a:lnTo>
                    <a:pt x="324" y="319"/>
                  </a:lnTo>
                  <a:lnTo>
                    <a:pt x="313" y="330"/>
                  </a:lnTo>
                  <a:lnTo>
                    <a:pt x="300" y="340"/>
                  </a:lnTo>
                  <a:lnTo>
                    <a:pt x="287" y="347"/>
                  </a:lnTo>
                  <a:lnTo>
                    <a:pt x="272" y="354"/>
                  </a:lnTo>
                  <a:lnTo>
                    <a:pt x="257" y="359"/>
                  </a:lnTo>
                  <a:lnTo>
                    <a:pt x="242" y="363"/>
                  </a:lnTo>
                  <a:lnTo>
                    <a:pt x="227" y="366"/>
                  </a:lnTo>
                  <a:lnTo>
                    <a:pt x="227" y="366"/>
                  </a:lnTo>
                  <a:lnTo>
                    <a:pt x="210" y="368"/>
                  </a:lnTo>
                  <a:lnTo>
                    <a:pt x="193" y="369"/>
                  </a:lnTo>
                  <a:lnTo>
                    <a:pt x="175" y="369"/>
                  </a:lnTo>
                  <a:lnTo>
                    <a:pt x="158" y="368"/>
                  </a:lnTo>
                  <a:lnTo>
                    <a:pt x="141" y="365"/>
                  </a:lnTo>
                  <a:lnTo>
                    <a:pt x="124" y="362"/>
                  </a:lnTo>
                  <a:lnTo>
                    <a:pt x="106" y="359"/>
                  </a:lnTo>
                  <a:lnTo>
                    <a:pt x="90" y="355"/>
                  </a:lnTo>
                  <a:lnTo>
                    <a:pt x="90" y="355"/>
                  </a:lnTo>
                  <a:lnTo>
                    <a:pt x="64" y="346"/>
                  </a:lnTo>
                  <a:lnTo>
                    <a:pt x="52" y="341"/>
                  </a:lnTo>
                  <a:lnTo>
                    <a:pt x="40" y="335"/>
                  </a:lnTo>
                  <a:lnTo>
                    <a:pt x="40" y="335"/>
                  </a:lnTo>
                  <a:lnTo>
                    <a:pt x="31" y="330"/>
                  </a:lnTo>
                  <a:lnTo>
                    <a:pt x="22" y="324"/>
                  </a:lnTo>
                  <a:lnTo>
                    <a:pt x="22" y="324"/>
                  </a:lnTo>
                  <a:lnTo>
                    <a:pt x="17" y="320"/>
                  </a:lnTo>
                  <a:lnTo>
                    <a:pt x="17" y="320"/>
                  </a:lnTo>
                  <a:lnTo>
                    <a:pt x="15" y="318"/>
                  </a:lnTo>
                  <a:lnTo>
                    <a:pt x="15" y="318"/>
                  </a:lnTo>
                  <a:lnTo>
                    <a:pt x="15" y="318"/>
                  </a:lnTo>
                  <a:lnTo>
                    <a:pt x="15" y="318"/>
                  </a:lnTo>
                  <a:lnTo>
                    <a:pt x="14" y="316"/>
                  </a:lnTo>
                  <a:lnTo>
                    <a:pt x="14" y="316"/>
                  </a:lnTo>
                  <a:lnTo>
                    <a:pt x="13" y="314"/>
                  </a:lnTo>
                  <a:lnTo>
                    <a:pt x="13" y="313"/>
                  </a:lnTo>
                  <a:lnTo>
                    <a:pt x="13" y="313"/>
                  </a:lnTo>
                  <a:lnTo>
                    <a:pt x="13" y="311"/>
                  </a:lnTo>
                  <a:lnTo>
                    <a:pt x="13" y="311"/>
                  </a:lnTo>
                  <a:lnTo>
                    <a:pt x="13" y="311"/>
                  </a:lnTo>
                  <a:lnTo>
                    <a:pt x="13" y="310"/>
                  </a:lnTo>
                  <a:lnTo>
                    <a:pt x="13" y="310"/>
                  </a:lnTo>
                  <a:lnTo>
                    <a:pt x="14" y="310"/>
                  </a:lnTo>
                  <a:lnTo>
                    <a:pt x="14" y="310"/>
                  </a:lnTo>
                  <a:lnTo>
                    <a:pt x="14" y="308"/>
                  </a:lnTo>
                  <a:lnTo>
                    <a:pt x="14" y="308"/>
                  </a:lnTo>
                  <a:lnTo>
                    <a:pt x="19" y="303"/>
                  </a:lnTo>
                  <a:lnTo>
                    <a:pt x="27" y="297"/>
                  </a:lnTo>
                  <a:lnTo>
                    <a:pt x="27" y="297"/>
                  </a:lnTo>
                  <a:lnTo>
                    <a:pt x="39" y="290"/>
                  </a:lnTo>
                  <a:lnTo>
                    <a:pt x="52" y="282"/>
                  </a:lnTo>
                  <a:lnTo>
                    <a:pt x="78" y="269"/>
                  </a:lnTo>
                  <a:lnTo>
                    <a:pt x="78" y="269"/>
                  </a:lnTo>
                  <a:lnTo>
                    <a:pt x="117" y="251"/>
                  </a:lnTo>
                  <a:lnTo>
                    <a:pt x="156" y="232"/>
                  </a:lnTo>
                  <a:lnTo>
                    <a:pt x="174" y="221"/>
                  </a:lnTo>
                  <a:lnTo>
                    <a:pt x="193" y="210"/>
                  </a:lnTo>
                  <a:lnTo>
                    <a:pt x="210" y="198"/>
                  </a:lnTo>
                  <a:lnTo>
                    <a:pt x="227" y="185"/>
                  </a:lnTo>
                  <a:lnTo>
                    <a:pt x="227" y="185"/>
                  </a:lnTo>
                  <a:lnTo>
                    <a:pt x="240" y="173"/>
                  </a:lnTo>
                  <a:lnTo>
                    <a:pt x="252" y="161"/>
                  </a:lnTo>
                  <a:lnTo>
                    <a:pt x="263" y="148"/>
                  </a:lnTo>
                  <a:lnTo>
                    <a:pt x="273" y="134"/>
                  </a:lnTo>
                  <a:lnTo>
                    <a:pt x="282" y="120"/>
                  </a:lnTo>
                  <a:lnTo>
                    <a:pt x="291" y="106"/>
                  </a:lnTo>
                  <a:lnTo>
                    <a:pt x="299" y="91"/>
                  </a:lnTo>
                  <a:lnTo>
                    <a:pt x="307" y="75"/>
                  </a:lnTo>
                  <a:lnTo>
                    <a:pt x="307" y="75"/>
                  </a:lnTo>
                  <a:lnTo>
                    <a:pt x="327" y="31"/>
                  </a:lnTo>
                  <a:lnTo>
                    <a:pt x="327" y="31"/>
                  </a:lnTo>
                  <a:lnTo>
                    <a:pt x="331" y="23"/>
                  </a:lnTo>
                  <a:lnTo>
                    <a:pt x="334" y="16"/>
                  </a:lnTo>
                  <a:lnTo>
                    <a:pt x="334" y="16"/>
                  </a:lnTo>
                  <a:lnTo>
                    <a:pt x="336" y="14"/>
                  </a:lnTo>
                  <a:lnTo>
                    <a:pt x="336" y="14"/>
                  </a:lnTo>
                  <a:lnTo>
                    <a:pt x="337" y="13"/>
                  </a:lnTo>
                  <a:lnTo>
                    <a:pt x="338" y="11"/>
                  </a:lnTo>
                  <a:lnTo>
                    <a:pt x="338" y="11"/>
                  </a:lnTo>
                  <a:lnTo>
                    <a:pt x="338" y="11"/>
                  </a:lnTo>
                  <a:lnTo>
                    <a:pt x="338" y="13"/>
                  </a:lnTo>
                  <a:lnTo>
                    <a:pt x="337" y="13"/>
                  </a:lnTo>
                  <a:lnTo>
                    <a:pt x="337" y="13"/>
                  </a:lnTo>
                  <a:lnTo>
                    <a:pt x="338" y="11"/>
                  </a:lnTo>
                  <a:lnTo>
                    <a:pt x="338" y="11"/>
                  </a:lnTo>
                  <a:lnTo>
                    <a:pt x="338" y="11"/>
                  </a:lnTo>
                  <a:lnTo>
                    <a:pt x="338" y="11"/>
                  </a:lnTo>
                  <a:lnTo>
                    <a:pt x="337" y="11"/>
                  </a:lnTo>
                  <a:lnTo>
                    <a:pt x="337" y="11"/>
                  </a:lnTo>
                  <a:lnTo>
                    <a:pt x="337" y="13"/>
                  </a:lnTo>
                  <a:lnTo>
                    <a:pt x="338" y="14"/>
                  </a:lnTo>
                  <a:lnTo>
                    <a:pt x="338" y="14"/>
                  </a:lnTo>
                  <a:lnTo>
                    <a:pt x="338" y="14"/>
                  </a:lnTo>
                  <a:lnTo>
                    <a:pt x="338" y="14"/>
                  </a:lnTo>
                  <a:lnTo>
                    <a:pt x="340" y="16"/>
                  </a:lnTo>
                  <a:lnTo>
                    <a:pt x="343" y="16"/>
                  </a:lnTo>
                  <a:lnTo>
                    <a:pt x="346" y="16"/>
                  </a:lnTo>
                  <a:lnTo>
                    <a:pt x="348" y="15"/>
                  </a:lnTo>
                  <a:lnTo>
                    <a:pt x="350" y="14"/>
                  </a:lnTo>
                  <a:lnTo>
                    <a:pt x="351" y="11"/>
                  </a:lnTo>
                  <a:lnTo>
                    <a:pt x="351" y="9"/>
                  </a:lnTo>
                  <a:lnTo>
                    <a:pt x="350" y="7"/>
                  </a:lnTo>
                  <a:lnTo>
                    <a:pt x="35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6EE8E6A1-AE63-CA9D-E465-B267D0FA69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9" y="2016"/>
              <a:ext cx="30" cy="63"/>
            </a:xfrm>
            <a:custGeom>
              <a:avLst/>
              <a:gdLst>
                <a:gd name="T0" fmla="*/ 110 w 123"/>
                <a:gd name="T1" fmla="*/ 4 h 251"/>
                <a:gd name="T2" fmla="*/ 110 w 123"/>
                <a:gd name="T3" fmla="*/ 4 h 251"/>
                <a:gd name="T4" fmla="*/ 95 w 123"/>
                <a:gd name="T5" fmla="*/ 53 h 251"/>
                <a:gd name="T6" fmla="*/ 78 w 123"/>
                <a:gd name="T7" fmla="*/ 100 h 251"/>
                <a:gd name="T8" fmla="*/ 78 w 123"/>
                <a:gd name="T9" fmla="*/ 100 h 251"/>
                <a:gd name="T10" fmla="*/ 69 w 123"/>
                <a:gd name="T11" fmla="*/ 126 h 251"/>
                <a:gd name="T12" fmla="*/ 58 w 123"/>
                <a:gd name="T13" fmla="*/ 151 h 251"/>
                <a:gd name="T14" fmla="*/ 46 w 123"/>
                <a:gd name="T15" fmla="*/ 177 h 251"/>
                <a:gd name="T16" fmla="*/ 33 w 123"/>
                <a:gd name="T17" fmla="*/ 201 h 251"/>
                <a:gd name="T18" fmla="*/ 33 w 123"/>
                <a:gd name="T19" fmla="*/ 201 h 251"/>
                <a:gd name="T20" fmla="*/ 27 w 123"/>
                <a:gd name="T21" fmla="*/ 211 h 251"/>
                <a:gd name="T22" fmla="*/ 19 w 123"/>
                <a:gd name="T23" fmla="*/ 221 h 251"/>
                <a:gd name="T24" fmla="*/ 12 w 123"/>
                <a:gd name="T25" fmla="*/ 231 h 251"/>
                <a:gd name="T26" fmla="*/ 2 w 123"/>
                <a:gd name="T27" fmla="*/ 240 h 251"/>
                <a:gd name="T28" fmla="*/ 2 w 123"/>
                <a:gd name="T29" fmla="*/ 240 h 251"/>
                <a:gd name="T30" fmla="*/ 1 w 123"/>
                <a:gd name="T31" fmla="*/ 243 h 251"/>
                <a:gd name="T32" fmla="*/ 0 w 123"/>
                <a:gd name="T33" fmla="*/ 245 h 251"/>
                <a:gd name="T34" fmla="*/ 1 w 123"/>
                <a:gd name="T35" fmla="*/ 247 h 251"/>
                <a:gd name="T36" fmla="*/ 2 w 123"/>
                <a:gd name="T37" fmla="*/ 249 h 251"/>
                <a:gd name="T38" fmla="*/ 4 w 123"/>
                <a:gd name="T39" fmla="*/ 250 h 251"/>
                <a:gd name="T40" fmla="*/ 6 w 123"/>
                <a:gd name="T41" fmla="*/ 251 h 251"/>
                <a:gd name="T42" fmla="*/ 10 w 123"/>
                <a:gd name="T43" fmla="*/ 251 h 251"/>
                <a:gd name="T44" fmla="*/ 12 w 123"/>
                <a:gd name="T45" fmla="*/ 249 h 251"/>
                <a:gd name="T46" fmla="*/ 12 w 123"/>
                <a:gd name="T47" fmla="*/ 249 h 251"/>
                <a:gd name="T48" fmla="*/ 20 w 123"/>
                <a:gd name="T49" fmla="*/ 240 h 251"/>
                <a:gd name="T50" fmla="*/ 28 w 123"/>
                <a:gd name="T51" fmla="*/ 231 h 251"/>
                <a:gd name="T52" fmla="*/ 35 w 123"/>
                <a:gd name="T53" fmla="*/ 221 h 251"/>
                <a:gd name="T54" fmla="*/ 43 w 123"/>
                <a:gd name="T55" fmla="*/ 210 h 251"/>
                <a:gd name="T56" fmla="*/ 55 w 123"/>
                <a:gd name="T57" fmla="*/ 189 h 251"/>
                <a:gd name="T58" fmla="*/ 66 w 123"/>
                <a:gd name="T59" fmla="*/ 166 h 251"/>
                <a:gd name="T60" fmla="*/ 66 w 123"/>
                <a:gd name="T61" fmla="*/ 166 h 251"/>
                <a:gd name="T62" fmla="*/ 76 w 123"/>
                <a:gd name="T63" fmla="*/ 140 h 251"/>
                <a:gd name="T64" fmla="*/ 87 w 123"/>
                <a:gd name="T65" fmla="*/ 113 h 251"/>
                <a:gd name="T66" fmla="*/ 97 w 123"/>
                <a:gd name="T67" fmla="*/ 86 h 251"/>
                <a:gd name="T68" fmla="*/ 107 w 123"/>
                <a:gd name="T69" fmla="*/ 59 h 251"/>
                <a:gd name="T70" fmla="*/ 107 w 123"/>
                <a:gd name="T71" fmla="*/ 59 h 251"/>
                <a:gd name="T72" fmla="*/ 123 w 123"/>
                <a:gd name="T73" fmla="*/ 8 h 251"/>
                <a:gd name="T74" fmla="*/ 123 w 123"/>
                <a:gd name="T75" fmla="*/ 8 h 251"/>
                <a:gd name="T76" fmla="*/ 123 w 123"/>
                <a:gd name="T77" fmla="*/ 5 h 251"/>
                <a:gd name="T78" fmla="*/ 122 w 123"/>
                <a:gd name="T79" fmla="*/ 3 h 251"/>
                <a:gd name="T80" fmla="*/ 121 w 123"/>
                <a:gd name="T81" fmla="*/ 1 h 251"/>
                <a:gd name="T82" fmla="*/ 118 w 123"/>
                <a:gd name="T83" fmla="*/ 0 h 251"/>
                <a:gd name="T84" fmla="*/ 115 w 123"/>
                <a:gd name="T85" fmla="*/ 0 h 251"/>
                <a:gd name="T86" fmla="*/ 113 w 123"/>
                <a:gd name="T87" fmla="*/ 1 h 251"/>
                <a:gd name="T88" fmla="*/ 111 w 123"/>
                <a:gd name="T89" fmla="*/ 2 h 251"/>
                <a:gd name="T90" fmla="*/ 110 w 123"/>
                <a:gd name="T91" fmla="*/ 4 h 251"/>
                <a:gd name="T92" fmla="*/ 110 w 123"/>
                <a:gd name="T93" fmla="*/ 4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3" h="251">
                  <a:moveTo>
                    <a:pt x="110" y="4"/>
                  </a:moveTo>
                  <a:lnTo>
                    <a:pt x="110" y="4"/>
                  </a:lnTo>
                  <a:lnTo>
                    <a:pt x="95" y="53"/>
                  </a:lnTo>
                  <a:lnTo>
                    <a:pt x="78" y="100"/>
                  </a:lnTo>
                  <a:lnTo>
                    <a:pt x="78" y="100"/>
                  </a:lnTo>
                  <a:lnTo>
                    <a:pt x="69" y="126"/>
                  </a:lnTo>
                  <a:lnTo>
                    <a:pt x="58" y="151"/>
                  </a:lnTo>
                  <a:lnTo>
                    <a:pt x="46" y="177"/>
                  </a:lnTo>
                  <a:lnTo>
                    <a:pt x="33" y="201"/>
                  </a:lnTo>
                  <a:lnTo>
                    <a:pt x="33" y="201"/>
                  </a:lnTo>
                  <a:lnTo>
                    <a:pt x="27" y="211"/>
                  </a:lnTo>
                  <a:lnTo>
                    <a:pt x="19" y="221"/>
                  </a:lnTo>
                  <a:lnTo>
                    <a:pt x="12" y="231"/>
                  </a:lnTo>
                  <a:lnTo>
                    <a:pt x="2" y="240"/>
                  </a:lnTo>
                  <a:lnTo>
                    <a:pt x="2" y="240"/>
                  </a:lnTo>
                  <a:lnTo>
                    <a:pt x="1" y="243"/>
                  </a:lnTo>
                  <a:lnTo>
                    <a:pt x="0" y="245"/>
                  </a:lnTo>
                  <a:lnTo>
                    <a:pt x="1" y="247"/>
                  </a:lnTo>
                  <a:lnTo>
                    <a:pt x="2" y="249"/>
                  </a:lnTo>
                  <a:lnTo>
                    <a:pt x="4" y="250"/>
                  </a:lnTo>
                  <a:lnTo>
                    <a:pt x="6" y="251"/>
                  </a:lnTo>
                  <a:lnTo>
                    <a:pt x="10" y="251"/>
                  </a:lnTo>
                  <a:lnTo>
                    <a:pt x="12" y="249"/>
                  </a:lnTo>
                  <a:lnTo>
                    <a:pt x="12" y="249"/>
                  </a:lnTo>
                  <a:lnTo>
                    <a:pt x="20" y="240"/>
                  </a:lnTo>
                  <a:lnTo>
                    <a:pt x="28" y="231"/>
                  </a:lnTo>
                  <a:lnTo>
                    <a:pt x="35" y="221"/>
                  </a:lnTo>
                  <a:lnTo>
                    <a:pt x="43" y="210"/>
                  </a:lnTo>
                  <a:lnTo>
                    <a:pt x="55" y="189"/>
                  </a:lnTo>
                  <a:lnTo>
                    <a:pt x="66" y="166"/>
                  </a:lnTo>
                  <a:lnTo>
                    <a:pt x="66" y="166"/>
                  </a:lnTo>
                  <a:lnTo>
                    <a:pt x="76" y="140"/>
                  </a:lnTo>
                  <a:lnTo>
                    <a:pt x="87" y="113"/>
                  </a:lnTo>
                  <a:lnTo>
                    <a:pt x="97" y="86"/>
                  </a:lnTo>
                  <a:lnTo>
                    <a:pt x="107" y="59"/>
                  </a:lnTo>
                  <a:lnTo>
                    <a:pt x="107" y="59"/>
                  </a:lnTo>
                  <a:lnTo>
                    <a:pt x="123" y="8"/>
                  </a:lnTo>
                  <a:lnTo>
                    <a:pt x="123" y="8"/>
                  </a:lnTo>
                  <a:lnTo>
                    <a:pt x="123" y="5"/>
                  </a:lnTo>
                  <a:lnTo>
                    <a:pt x="122" y="3"/>
                  </a:lnTo>
                  <a:lnTo>
                    <a:pt x="121" y="1"/>
                  </a:lnTo>
                  <a:lnTo>
                    <a:pt x="118" y="0"/>
                  </a:lnTo>
                  <a:lnTo>
                    <a:pt x="115" y="0"/>
                  </a:lnTo>
                  <a:lnTo>
                    <a:pt x="113" y="1"/>
                  </a:lnTo>
                  <a:lnTo>
                    <a:pt x="111" y="2"/>
                  </a:lnTo>
                  <a:lnTo>
                    <a:pt x="110" y="4"/>
                  </a:lnTo>
                  <a:lnTo>
                    <a:pt x="11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26B8E664-ABB3-AB01-41EE-557A11891B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0" y="385"/>
              <a:ext cx="237" cy="192"/>
            </a:xfrm>
            <a:custGeom>
              <a:avLst/>
              <a:gdLst>
                <a:gd name="T0" fmla="*/ 9 w 949"/>
                <a:gd name="T1" fmla="*/ 66 h 768"/>
                <a:gd name="T2" fmla="*/ 51 w 949"/>
                <a:gd name="T3" fmla="*/ 44 h 768"/>
                <a:gd name="T4" fmla="*/ 81 w 949"/>
                <a:gd name="T5" fmla="*/ 31 h 768"/>
                <a:gd name="T6" fmla="*/ 112 w 949"/>
                <a:gd name="T7" fmla="*/ 23 h 768"/>
                <a:gd name="T8" fmla="*/ 127 w 949"/>
                <a:gd name="T9" fmla="*/ 18 h 768"/>
                <a:gd name="T10" fmla="*/ 155 w 949"/>
                <a:gd name="T11" fmla="*/ 14 h 768"/>
                <a:gd name="T12" fmla="*/ 183 w 949"/>
                <a:gd name="T13" fmla="*/ 13 h 768"/>
                <a:gd name="T14" fmla="*/ 211 w 949"/>
                <a:gd name="T15" fmla="*/ 14 h 768"/>
                <a:gd name="T16" fmla="*/ 238 w 949"/>
                <a:gd name="T17" fmla="*/ 17 h 768"/>
                <a:gd name="T18" fmla="*/ 266 w 949"/>
                <a:gd name="T19" fmla="*/ 24 h 768"/>
                <a:gd name="T20" fmla="*/ 319 w 949"/>
                <a:gd name="T21" fmla="*/ 43 h 768"/>
                <a:gd name="T22" fmla="*/ 345 w 949"/>
                <a:gd name="T23" fmla="*/ 55 h 768"/>
                <a:gd name="T24" fmla="*/ 396 w 949"/>
                <a:gd name="T25" fmla="*/ 86 h 768"/>
                <a:gd name="T26" fmla="*/ 445 w 949"/>
                <a:gd name="T27" fmla="*/ 124 h 768"/>
                <a:gd name="T28" fmla="*/ 469 w 949"/>
                <a:gd name="T29" fmla="*/ 146 h 768"/>
                <a:gd name="T30" fmla="*/ 517 w 949"/>
                <a:gd name="T31" fmla="*/ 191 h 768"/>
                <a:gd name="T32" fmla="*/ 538 w 949"/>
                <a:gd name="T33" fmla="*/ 216 h 768"/>
                <a:gd name="T34" fmla="*/ 584 w 949"/>
                <a:gd name="T35" fmla="*/ 268 h 768"/>
                <a:gd name="T36" fmla="*/ 627 w 949"/>
                <a:gd name="T37" fmla="*/ 322 h 768"/>
                <a:gd name="T38" fmla="*/ 670 w 949"/>
                <a:gd name="T39" fmla="*/ 379 h 768"/>
                <a:gd name="T40" fmla="*/ 710 w 949"/>
                <a:gd name="T41" fmla="*/ 436 h 768"/>
                <a:gd name="T42" fmla="*/ 787 w 949"/>
                <a:gd name="T43" fmla="*/ 550 h 768"/>
                <a:gd name="T44" fmla="*/ 822 w 949"/>
                <a:gd name="T45" fmla="*/ 603 h 768"/>
                <a:gd name="T46" fmla="*/ 858 w 949"/>
                <a:gd name="T47" fmla="*/ 656 h 768"/>
                <a:gd name="T48" fmla="*/ 923 w 949"/>
                <a:gd name="T49" fmla="*/ 747 h 768"/>
                <a:gd name="T50" fmla="*/ 938 w 949"/>
                <a:gd name="T51" fmla="*/ 766 h 768"/>
                <a:gd name="T52" fmla="*/ 940 w 949"/>
                <a:gd name="T53" fmla="*/ 767 h 768"/>
                <a:gd name="T54" fmla="*/ 945 w 949"/>
                <a:gd name="T55" fmla="*/ 767 h 768"/>
                <a:gd name="T56" fmla="*/ 949 w 949"/>
                <a:gd name="T57" fmla="*/ 764 h 768"/>
                <a:gd name="T58" fmla="*/ 949 w 949"/>
                <a:gd name="T59" fmla="*/ 759 h 768"/>
                <a:gd name="T60" fmla="*/ 948 w 949"/>
                <a:gd name="T61" fmla="*/ 756 h 768"/>
                <a:gd name="T62" fmla="*/ 914 w 949"/>
                <a:gd name="T63" fmla="*/ 714 h 768"/>
                <a:gd name="T64" fmla="*/ 884 w 949"/>
                <a:gd name="T65" fmla="*/ 671 h 768"/>
                <a:gd name="T66" fmla="*/ 813 w 949"/>
                <a:gd name="T67" fmla="*/ 567 h 768"/>
                <a:gd name="T68" fmla="*/ 737 w 949"/>
                <a:gd name="T69" fmla="*/ 453 h 768"/>
                <a:gd name="T70" fmla="*/ 697 w 949"/>
                <a:gd name="T71" fmla="*/ 394 h 768"/>
                <a:gd name="T72" fmla="*/ 655 w 949"/>
                <a:gd name="T73" fmla="*/ 337 h 768"/>
                <a:gd name="T74" fmla="*/ 589 w 949"/>
                <a:gd name="T75" fmla="*/ 254 h 768"/>
                <a:gd name="T76" fmla="*/ 566 w 949"/>
                <a:gd name="T77" fmla="*/ 227 h 768"/>
                <a:gd name="T78" fmla="*/ 520 w 949"/>
                <a:gd name="T79" fmla="*/ 177 h 768"/>
                <a:gd name="T80" fmla="*/ 472 w 949"/>
                <a:gd name="T81" fmla="*/ 131 h 768"/>
                <a:gd name="T82" fmla="*/ 448 w 949"/>
                <a:gd name="T83" fmla="*/ 110 h 768"/>
                <a:gd name="T84" fmla="*/ 397 w 949"/>
                <a:gd name="T85" fmla="*/ 72 h 768"/>
                <a:gd name="T86" fmla="*/ 371 w 949"/>
                <a:gd name="T87" fmla="*/ 55 h 768"/>
                <a:gd name="T88" fmla="*/ 320 w 949"/>
                <a:gd name="T89" fmla="*/ 29 h 768"/>
                <a:gd name="T90" fmla="*/ 265 w 949"/>
                <a:gd name="T91" fmla="*/ 10 h 768"/>
                <a:gd name="T92" fmla="*/ 237 w 949"/>
                <a:gd name="T93" fmla="*/ 4 h 768"/>
                <a:gd name="T94" fmla="*/ 195 w 949"/>
                <a:gd name="T95" fmla="*/ 0 h 768"/>
                <a:gd name="T96" fmla="*/ 166 w 949"/>
                <a:gd name="T97" fmla="*/ 0 h 768"/>
                <a:gd name="T98" fmla="*/ 152 w 949"/>
                <a:gd name="T99" fmla="*/ 2 h 768"/>
                <a:gd name="T100" fmla="*/ 120 w 949"/>
                <a:gd name="T101" fmla="*/ 6 h 768"/>
                <a:gd name="T102" fmla="*/ 90 w 949"/>
                <a:gd name="T103" fmla="*/ 15 h 768"/>
                <a:gd name="T104" fmla="*/ 61 w 949"/>
                <a:gd name="T105" fmla="*/ 26 h 768"/>
                <a:gd name="T106" fmla="*/ 32 w 949"/>
                <a:gd name="T107" fmla="*/ 39 h 768"/>
                <a:gd name="T108" fmla="*/ 3 w 949"/>
                <a:gd name="T109" fmla="*/ 55 h 768"/>
                <a:gd name="T110" fmla="*/ 1 w 949"/>
                <a:gd name="T111" fmla="*/ 57 h 768"/>
                <a:gd name="T112" fmla="*/ 0 w 949"/>
                <a:gd name="T113" fmla="*/ 61 h 768"/>
                <a:gd name="T114" fmla="*/ 2 w 949"/>
                <a:gd name="T115" fmla="*/ 66 h 768"/>
                <a:gd name="T116" fmla="*/ 6 w 949"/>
                <a:gd name="T117" fmla="*/ 67 h 768"/>
                <a:gd name="T118" fmla="*/ 9 w 949"/>
                <a:gd name="T119" fmla="*/ 6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49" h="768">
                  <a:moveTo>
                    <a:pt x="9" y="66"/>
                  </a:moveTo>
                  <a:lnTo>
                    <a:pt x="9" y="66"/>
                  </a:lnTo>
                  <a:lnTo>
                    <a:pt x="37" y="51"/>
                  </a:lnTo>
                  <a:lnTo>
                    <a:pt x="51" y="44"/>
                  </a:lnTo>
                  <a:lnTo>
                    <a:pt x="65" y="38"/>
                  </a:lnTo>
                  <a:lnTo>
                    <a:pt x="81" y="31"/>
                  </a:lnTo>
                  <a:lnTo>
                    <a:pt x="96" y="27"/>
                  </a:lnTo>
                  <a:lnTo>
                    <a:pt x="112" y="23"/>
                  </a:lnTo>
                  <a:lnTo>
                    <a:pt x="127" y="18"/>
                  </a:lnTo>
                  <a:lnTo>
                    <a:pt x="127" y="18"/>
                  </a:lnTo>
                  <a:lnTo>
                    <a:pt x="141" y="16"/>
                  </a:lnTo>
                  <a:lnTo>
                    <a:pt x="155" y="14"/>
                  </a:lnTo>
                  <a:lnTo>
                    <a:pt x="169" y="13"/>
                  </a:lnTo>
                  <a:lnTo>
                    <a:pt x="183" y="13"/>
                  </a:lnTo>
                  <a:lnTo>
                    <a:pt x="197" y="13"/>
                  </a:lnTo>
                  <a:lnTo>
                    <a:pt x="211" y="14"/>
                  </a:lnTo>
                  <a:lnTo>
                    <a:pt x="225" y="15"/>
                  </a:lnTo>
                  <a:lnTo>
                    <a:pt x="238" y="17"/>
                  </a:lnTo>
                  <a:lnTo>
                    <a:pt x="238" y="17"/>
                  </a:lnTo>
                  <a:lnTo>
                    <a:pt x="266" y="24"/>
                  </a:lnTo>
                  <a:lnTo>
                    <a:pt x="293" y="32"/>
                  </a:lnTo>
                  <a:lnTo>
                    <a:pt x="319" y="43"/>
                  </a:lnTo>
                  <a:lnTo>
                    <a:pt x="345" y="55"/>
                  </a:lnTo>
                  <a:lnTo>
                    <a:pt x="345" y="55"/>
                  </a:lnTo>
                  <a:lnTo>
                    <a:pt x="370" y="70"/>
                  </a:lnTo>
                  <a:lnTo>
                    <a:pt x="396" y="86"/>
                  </a:lnTo>
                  <a:lnTo>
                    <a:pt x="421" y="105"/>
                  </a:lnTo>
                  <a:lnTo>
                    <a:pt x="445" y="124"/>
                  </a:lnTo>
                  <a:lnTo>
                    <a:pt x="445" y="124"/>
                  </a:lnTo>
                  <a:lnTo>
                    <a:pt x="469" y="146"/>
                  </a:lnTo>
                  <a:lnTo>
                    <a:pt x="493" y="168"/>
                  </a:lnTo>
                  <a:lnTo>
                    <a:pt x="517" y="191"/>
                  </a:lnTo>
                  <a:lnTo>
                    <a:pt x="538" y="216"/>
                  </a:lnTo>
                  <a:lnTo>
                    <a:pt x="538" y="216"/>
                  </a:lnTo>
                  <a:lnTo>
                    <a:pt x="562" y="242"/>
                  </a:lnTo>
                  <a:lnTo>
                    <a:pt x="584" y="268"/>
                  </a:lnTo>
                  <a:lnTo>
                    <a:pt x="606" y="295"/>
                  </a:lnTo>
                  <a:lnTo>
                    <a:pt x="627" y="322"/>
                  </a:lnTo>
                  <a:lnTo>
                    <a:pt x="627" y="322"/>
                  </a:lnTo>
                  <a:lnTo>
                    <a:pt x="670" y="379"/>
                  </a:lnTo>
                  <a:lnTo>
                    <a:pt x="710" y="436"/>
                  </a:lnTo>
                  <a:lnTo>
                    <a:pt x="710" y="436"/>
                  </a:lnTo>
                  <a:lnTo>
                    <a:pt x="749" y="493"/>
                  </a:lnTo>
                  <a:lnTo>
                    <a:pt x="787" y="550"/>
                  </a:lnTo>
                  <a:lnTo>
                    <a:pt x="787" y="550"/>
                  </a:lnTo>
                  <a:lnTo>
                    <a:pt x="822" y="603"/>
                  </a:lnTo>
                  <a:lnTo>
                    <a:pt x="858" y="656"/>
                  </a:lnTo>
                  <a:lnTo>
                    <a:pt x="858" y="656"/>
                  </a:lnTo>
                  <a:lnTo>
                    <a:pt x="890" y="702"/>
                  </a:lnTo>
                  <a:lnTo>
                    <a:pt x="923" y="747"/>
                  </a:lnTo>
                  <a:lnTo>
                    <a:pt x="923" y="747"/>
                  </a:lnTo>
                  <a:lnTo>
                    <a:pt x="938" y="766"/>
                  </a:lnTo>
                  <a:lnTo>
                    <a:pt x="938" y="766"/>
                  </a:lnTo>
                  <a:lnTo>
                    <a:pt x="940" y="767"/>
                  </a:lnTo>
                  <a:lnTo>
                    <a:pt x="942" y="768"/>
                  </a:lnTo>
                  <a:lnTo>
                    <a:pt x="945" y="767"/>
                  </a:lnTo>
                  <a:lnTo>
                    <a:pt x="947" y="766"/>
                  </a:lnTo>
                  <a:lnTo>
                    <a:pt x="949" y="764"/>
                  </a:lnTo>
                  <a:lnTo>
                    <a:pt x="949" y="762"/>
                  </a:lnTo>
                  <a:lnTo>
                    <a:pt x="949" y="759"/>
                  </a:lnTo>
                  <a:lnTo>
                    <a:pt x="948" y="756"/>
                  </a:lnTo>
                  <a:lnTo>
                    <a:pt x="948" y="756"/>
                  </a:lnTo>
                  <a:lnTo>
                    <a:pt x="931" y="736"/>
                  </a:lnTo>
                  <a:lnTo>
                    <a:pt x="914" y="714"/>
                  </a:lnTo>
                  <a:lnTo>
                    <a:pt x="884" y="671"/>
                  </a:lnTo>
                  <a:lnTo>
                    <a:pt x="884" y="671"/>
                  </a:lnTo>
                  <a:lnTo>
                    <a:pt x="849" y="619"/>
                  </a:lnTo>
                  <a:lnTo>
                    <a:pt x="813" y="567"/>
                  </a:lnTo>
                  <a:lnTo>
                    <a:pt x="813" y="567"/>
                  </a:lnTo>
                  <a:lnTo>
                    <a:pt x="737" y="453"/>
                  </a:lnTo>
                  <a:lnTo>
                    <a:pt x="737" y="453"/>
                  </a:lnTo>
                  <a:lnTo>
                    <a:pt x="697" y="394"/>
                  </a:lnTo>
                  <a:lnTo>
                    <a:pt x="655" y="337"/>
                  </a:lnTo>
                  <a:lnTo>
                    <a:pt x="655" y="337"/>
                  </a:lnTo>
                  <a:lnTo>
                    <a:pt x="612" y="281"/>
                  </a:lnTo>
                  <a:lnTo>
                    <a:pt x="589" y="254"/>
                  </a:lnTo>
                  <a:lnTo>
                    <a:pt x="566" y="227"/>
                  </a:lnTo>
                  <a:lnTo>
                    <a:pt x="566" y="227"/>
                  </a:lnTo>
                  <a:lnTo>
                    <a:pt x="544" y="202"/>
                  </a:lnTo>
                  <a:lnTo>
                    <a:pt x="520" y="177"/>
                  </a:lnTo>
                  <a:lnTo>
                    <a:pt x="496" y="153"/>
                  </a:lnTo>
                  <a:lnTo>
                    <a:pt x="472" y="131"/>
                  </a:lnTo>
                  <a:lnTo>
                    <a:pt x="472" y="131"/>
                  </a:lnTo>
                  <a:lnTo>
                    <a:pt x="448" y="110"/>
                  </a:lnTo>
                  <a:lnTo>
                    <a:pt x="423" y="91"/>
                  </a:lnTo>
                  <a:lnTo>
                    <a:pt x="397" y="72"/>
                  </a:lnTo>
                  <a:lnTo>
                    <a:pt x="371" y="55"/>
                  </a:lnTo>
                  <a:lnTo>
                    <a:pt x="371" y="55"/>
                  </a:lnTo>
                  <a:lnTo>
                    <a:pt x="346" y="41"/>
                  </a:lnTo>
                  <a:lnTo>
                    <a:pt x="320" y="29"/>
                  </a:lnTo>
                  <a:lnTo>
                    <a:pt x="292" y="18"/>
                  </a:lnTo>
                  <a:lnTo>
                    <a:pt x="265" y="10"/>
                  </a:lnTo>
                  <a:lnTo>
                    <a:pt x="265" y="10"/>
                  </a:lnTo>
                  <a:lnTo>
                    <a:pt x="237" y="4"/>
                  </a:lnTo>
                  <a:lnTo>
                    <a:pt x="209" y="1"/>
                  </a:lnTo>
                  <a:lnTo>
                    <a:pt x="195" y="0"/>
                  </a:lnTo>
                  <a:lnTo>
                    <a:pt x="180" y="0"/>
                  </a:lnTo>
                  <a:lnTo>
                    <a:pt x="166" y="0"/>
                  </a:lnTo>
                  <a:lnTo>
                    <a:pt x="152" y="2"/>
                  </a:lnTo>
                  <a:lnTo>
                    <a:pt x="152" y="2"/>
                  </a:lnTo>
                  <a:lnTo>
                    <a:pt x="137" y="4"/>
                  </a:lnTo>
                  <a:lnTo>
                    <a:pt x="120" y="6"/>
                  </a:lnTo>
                  <a:lnTo>
                    <a:pt x="105" y="11"/>
                  </a:lnTo>
                  <a:lnTo>
                    <a:pt x="90" y="15"/>
                  </a:lnTo>
                  <a:lnTo>
                    <a:pt x="75" y="19"/>
                  </a:lnTo>
                  <a:lnTo>
                    <a:pt x="61" y="26"/>
                  </a:lnTo>
                  <a:lnTo>
                    <a:pt x="32" y="39"/>
                  </a:lnTo>
                  <a:lnTo>
                    <a:pt x="32" y="39"/>
                  </a:lnTo>
                  <a:lnTo>
                    <a:pt x="17" y="46"/>
                  </a:lnTo>
                  <a:lnTo>
                    <a:pt x="3" y="55"/>
                  </a:lnTo>
                  <a:lnTo>
                    <a:pt x="3" y="55"/>
                  </a:lnTo>
                  <a:lnTo>
                    <a:pt x="1" y="57"/>
                  </a:lnTo>
                  <a:lnTo>
                    <a:pt x="0" y="59"/>
                  </a:lnTo>
                  <a:lnTo>
                    <a:pt x="0" y="61"/>
                  </a:lnTo>
                  <a:lnTo>
                    <a:pt x="1" y="64"/>
                  </a:lnTo>
                  <a:lnTo>
                    <a:pt x="2" y="66"/>
                  </a:lnTo>
                  <a:lnTo>
                    <a:pt x="4" y="67"/>
                  </a:lnTo>
                  <a:lnTo>
                    <a:pt x="6" y="67"/>
                  </a:lnTo>
                  <a:lnTo>
                    <a:pt x="9" y="66"/>
                  </a:lnTo>
                  <a:lnTo>
                    <a:pt x="9" y="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C06949A1-14C1-21D0-B9C5-36D78F667B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0" y="162"/>
              <a:ext cx="8" cy="52"/>
            </a:xfrm>
            <a:custGeom>
              <a:avLst/>
              <a:gdLst>
                <a:gd name="T0" fmla="*/ 26 w 32"/>
                <a:gd name="T1" fmla="*/ 197 h 207"/>
                <a:gd name="T2" fmla="*/ 26 w 32"/>
                <a:gd name="T3" fmla="*/ 197 h 207"/>
                <a:gd name="T4" fmla="*/ 22 w 32"/>
                <a:gd name="T5" fmla="*/ 189 h 207"/>
                <a:gd name="T6" fmla="*/ 19 w 32"/>
                <a:gd name="T7" fmla="*/ 181 h 207"/>
                <a:gd name="T8" fmla="*/ 17 w 32"/>
                <a:gd name="T9" fmla="*/ 172 h 207"/>
                <a:gd name="T10" fmla="*/ 14 w 32"/>
                <a:gd name="T11" fmla="*/ 164 h 207"/>
                <a:gd name="T12" fmla="*/ 13 w 32"/>
                <a:gd name="T13" fmla="*/ 145 h 207"/>
                <a:gd name="T14" fmla="*/ 13 w 32"/>
                <a:gd name="T15" fmla="*/ 128 h 207"/>
                <a:gd name="T16" fmla="*/ 13 w 32"/>
                <a:gd name="T17" fmla="*/ 128 h 207"/>
                <a:gd name="T18" fmla="*/ 14 w 32"/>
                <a:gd name="T19" fmla="*/ 107 h 207"/>
                <a:gd name="T20" fmla="*/ 17 w 32"/>
                <a:gd name="T21" fmla="*/ 87 h 207"/>
                <a:gd name="T22" fmla="*/ 24 w 32"/>
                <a:gd name="T23" fmla="*/ 48 h 207"/>
                <a:gd name="T24" fmla="*/ 24 w 32"/>
                <a:gd name="T25" fmla="*/ 48 h 207"/>
                <a:gd name="T26" fmla="*/ 32 w 32"/>
                <a:gd name="T27" fmla="*/ 8 h 207"/>
                <a:gd name="T28" fmla="*/ 32 w 32"/>
                <a:gd name="T29" fmla="*/ 8 h 207"/>
                <a:gd name="T30" fmla="*/ 32 w 32"/>
                <a:gd name="T31" fmla="*/ 5 h 207"/>
                <a:gd name="T32" fmla="*/ 31 w 32"/>
                <a:gd name="T33" fmla="*/ 3 h 207"/>
                <a:gd name="T34" fmla="*/ 29 w 32"/>
                <a:gd name="T35" fmla="*/ 2 h 207"/>
                <a:gd name="T36" fmla="*/ 26 w 32"/>
                <a:gd name="T37" fmla="*/ 1 h 207"/>
                <a:gd name="T38" fmla="*/ 24 w 32"/>
                <a:gd name="T39" fmla="*/ 0 h 207"/>
                <a:gd name="T40" fmla="*/ 22 w 32"/>
                <a:gd name="T41" fmla="*/ 1 h 207"/>
                <a:gd name="T42" fmla="*/ 21 w 32"/>
                <a:gd name="T43" fmla="*/ 2 h 207"/>
                <a:gd name="T44" fmla="*/ 20 w 32"/>
                <a:gd name="T45" fmla="*/ 5 h 207"/>
                <a:gd name="T46" fmla="*/ 20 w 32"/>
                <a:gd name="T47" fmla="*/ 5 h 207"/>
                <a:gd name="T48" fmla="*/ 11 w 32"/>
                <a:gd name="T49" fmla="*/ 44 h 207"/>
                <a:gd name="T50" fmla="*/ 5 w 32"/>
                <a:gd name="T51" fmla="*/ 84 h 207"/>
                <a:gd name="T52" fmla="*/ 1 w 32"/>
                <a:gd name="T53" fmla="*/ 104 h 207"/>
                <a:gd name="T54" fmla="*/ 0 w 32"/>
                <a:gd name="T55" fmla="*/ 124 h 207"/>
                <a:gd name="T56" fmla="*/ 0 w 32"/>
                <a:gd name="T57" fmla="*/ 144 h 207"/>
                <a:gd name="T58" fmla="*/ 1 w 32"/>
                <a:gd name="T59" fmla="*/ 165 h 207"/>
                <a:gd name="T60" fmla="*/ 1 w 32"/>
                <a:gd name="T61" fmla="*/ 165 h 207"/>
                <a:gd name="T62" fmla="*/ 4 w 32"/>
                <a:gd name="T63" fmla="*/ 174 h 207"/>
                <a:gd name="T64" fmla="*/ 7 w 32"/>
                <a:gd name="T65" fmla="*/ 184 h 207"/>
                <a:gd name="T66" fmla="*/ 10 w 32"/>
                <a:gd name="T67" fmla="*/ 194 h 207"/>
                <a:gd name="T68" fmla="*/ 15 w 32"/>
                <a:gd name="T69" fmla="*/ 203 h 207"/>
                <a:gd name="T70" fmla="*/ 15 w 32"/>
                <a:gd name="T71" fmla="*/ 203 h 207"/>
                <a:gd name="T72" fmla="*/ 17 w 32"/>
                <a:gd name="T73" fmla="*/ 206 h 207"/>
                <a:gd name="T74" fmla="*/ 19 w 32"/>
                <a:gd name="T75" fmla="*/ 207 h 207"/>
                <a:gd name="T76" fmla="*/ 22 w 32"/>
                <a:gd name="T77" fmla="*/ 207 h 207"/>
                <a:gd name="T78" fmla="*/ 24 w 32"/>
                <a:gd name="T79" fmla="*/ 206 h 207"/>
                <a:gd name="T80" fmla="*/ 25 w 32"/>
                <a:gd name="T81" fmla="*/ 203 h 207"/>
                <a:gd name="T82" fmla="*/ 27 w 32"/>
                <a:gd name="T83" fmla="*/ 202 h 207"/>
                <a:gd name="T84" fmla="*/ 27 w 32"/>
                <a:gd name="T85" fmla="*/ 199 h 207"/>
                <a:gd name="T86" fmla="*/ 26 w 32"/>
                <a:gd name="T87" fmla="*/ 197 h 207"/>
                <a:gd name="T88" fmla="*/ 26 w 32"/>
                <a:gd name="T89" fmla="*/ 19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2" h="207">
                  <a:moveTo>
                    <a:pt x="26" y="197"/>
                  </a:moveTo>
                  <a:lnTo>
                    <a:pt x="26" y="197"/>
                  </a:lnTo>
                  <a:lnTo>
                    <a:pt x="22" y="189"/>
                  </a:lnTo>
                  <a:lnTo>
                    <a:pt x="19" y="181"/>
                  </a:lnTo>
                  <a:lnTo>
                    <a:pt x="17" y="172"/>
                  </a:lnTo>
                  <a:lnTo>
                    <a:pt x="14" y="164"/>
                  </a:lnTo>
                  <a:lnTo>
                    <a:pt x="13" y="145"/>
                  </a:lnTo>
                  <a:lnTo>
                    <a:pt x="13" y="128"/>
                  </a:lnTo>
                  <a:lnTo>
                    <a:pt x="13" y="128"/>
                  </a:lnTo>
                  <a:lnTo>
                    <a:pt x="14" y="107"/>
                  </a:lnTo>
                  <a:lnTo>
                    <a:pt x="17" y="87"/>
                  </a:lnTo>
                  <a:lnTo>
                    <a:pt x="24" y="48"/>
                  </a:lnTo>
                  <a:lnTo>
                    <a:pt x="24" y="48"/>
                  </a:lnTo>
                  <a:lnTo>
                    <a:pt x="32" y="8"/>
                  </a:lnTo>
                  <a:lnTo>
                    <a:pt x="32" y="8"/>
                  </a:lnTo>
                  <a:lnTo>
                    <a:pt x="32" y="5"/>
                  </a:lnTo>
                  <a:lnTo>
                    <a:pt x="31" y="3"/>
                  </a:lnTo>
                  <a:lnTo>
                    <a:pt x="29" y="2"/>
                  </a:lnTo>
                  <a:lnTo>
                    <a:pt x="26" y="1"/>
                  </a:lnTo>
                  <a:lnTo>
                    <a:pt x="24" y="0"/>
                  </a:lnTo>
                  <a:lnTo>
                    <a:pt x="22" y="1"/>
                  </a:lnTo>
                  <a:lnTo>
                    <a:pt x="21" y="2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11" y="44"/>
                  </a:lnTo>
                  <a:lnTo>
                    <a:pt x="5" y="84"/>
                  </a:lnTo>
                  <a:lnTo>
                    <a:pt x="1" y="104"/>
                  </a:lnTo>
                  <a:lnTo>
                    <a:pt x="0" y="124"/>
                  </a:lnTo>
                  <a:lnTo>
                    <a:pt x="0" y="144"/>
                  </a:lnTo>
                  <a:lnTo>
                    <a:pt x="1" y="165"/>
                  </a:lnTo>
                  <a:lnTo>
                    <a:pt x="1" y="165"/>
                  </a:lnTo>
                  <a:lnTo>
                    <a:pt x="4" y="174"/>
                  </a:lnTo>
                  <a:lnTo>
                    <a:pt x="7" y="184"/>
                  </a:lnTo>
                  <a:lnTo>
                    <a:pt x="10" y="194"/>
                  </a:lnTo>
                  <a:lnTo>
                    <a:pt x="15" y="203"/>
                  </a:lnTo>
                  <a:lnTo>
                    <a:pt x="15" y="203"/>
                  </a:lnTo>
                  <a:lnTo>
                    <a:pt x="17" y="206"/>
                  </a:lnTo>
                  <a:lnTo>
                    <a:pt x="19" y="207"/>
                  </a:lnTo>
                  <a:lnTo>
                    <a:pt x="22" y="207"/>
                  </a:lnTo>
                  <a:lnTo>
                    <a:pt x="24" y="206"/>
                  </a:lnTo>
                  <a:lnTo>
                    <a:pt x="25" y="203"/>
                  </a:lnTo>
                  <a:lnTo>
                    <a:pt x="27" y="202"/>
                  </a:lnTo>
                  <a:lnTo>
                    <a:pt x="27" y="199"/>
                  </a:lnTo>
                  <a:lnTo>
                    <a:pt x="26" y="197"/>
                  </a:lnTo>
                  <a:lnTo>
                    <a:pt x="26" y="1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F5183F06-8D34-2E79-35EF-9B960E4BA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2" y="202"/>
              <a:ext cx="193" cy="82"/>
            </a:xfrm>
            <a:custGeom>
              <a:avLst/>
              <a:gdLst>
                <a:gd name="T0" fmla="*/ 0 w 771"/>
                <a:gd name="T1" fmla="*/ 8 h 330"/>
                <a:gd name="T2" fmla="*/ 17 w 771"/>
                <a:gd name="T3" fmla="*/ 48 h 330"/>
                <a:gd name="T4" fmla="*/ 38 w 771"/>
                <a:gd name="T5" fmla="*/ 85 h 330"/>
                <a:gd name="T6" fmla="*/ 63 w 771"/>
                <a:gd name="T7" fmla="*/ 121 h 330"/>
                <a:gd name="T8" fmla="*/ 93 w 771"/>
                <a:gd name="T9" fmla="*/ 152 h 330"/>
                <a:gd name="T10" fmla="*/ 108 w 771"/>
                <a:gd name="T11" fmla="*/ 168 h 330"/>
                <a:gd name="T12" fmla="*/ 141 w 771"/>
                <a:gd name="T13" fmla="*/ 193 h 330"/>
                <a:gd name="T14" fmla="*/ 175 w 771"/>
                <a:gd name="T15" fmla="*/ 217 h 330"/>
                <a:gd name="T16" fmla="*/ 213 w 771"/>
                <a:gd name="T17" fmla="*/ 238 h 330"/>
                <a:gd name="T18" fmla="*/ 231 w 771"/>
                <a:gd name="T19" fmla="*/ 246 h 330"/>
                <a:gd name="T20" fmla="*/ 272 w 771"/>
                <a:gd name="T21" fmla="*/ 264 h 330"/>
                <a:gd name="T22" fmla="*/ 314 w 771"/>
                <a:gd name="T23" fmla="*/ 278 h 330"/>
                <a:gd name="T24" fmla="*/ 401 w 771"/>
                <a:gd name="T25" fmla="*/ 300 h 330"/>
                <a:gd name="T26" fmla="*/ 445 w 771"/>
                <a:gd name="T27" fmla="*/ 309 h 330"/>
                <a:gd name="T28" fmla="*/ 533 w 771"/>
                <a:gd name="T29" fmla="*/ 321 h 330"/>
                <a:gd name="T30" fmla="*/ 578 w 771"/>
                <a:gd name="T31" fmla="*/ 324 h 330"/>
                <a:gd name="T32" fmla="*/ 662 w 771"/>
                <a:gd name="T33" fmla="*/ 329 h 330"/>
                <a:gd name="T34" fmla="*/ 745 w 771"/>
                <a:gd name="T35" fmla="*/ 330 h 330"/>
                <a:gd name="T36" fmla="*/ 765 w 771"/>
                <a:gd name="T37" fmla="*/ 330 h 330"/>
                <a:gd name="T38" fmla="*/ 768 w 771"/>
                <a:gd name="T39" fmla="*/ 330 h 330"/>
                <a:gd name="T40" fmla="*/ 771 w 771"/>
                <a:gd name="T41" fmla="*/ 327 h 330"/>
                <a:gd name="T42" fmla="*/ 771 w 771"/>
                <a:gd name="T43" fmla="*/ 322 h 330"/>
                <a:gd name="T44" fmla="*/ 768 w 771"/>
                <a:gd name="T45" fmla="*/ 319 h 330"/>
                <a:gd name="T46" fmla="*/ 765 w 771"/>
                <a:gd name="T47" fmla="*/ 318 h 330"/>
                <a:gd name="T48" fmla="*/ 643 w 771"/>
                <a:gd name="T49" fmla="*/ 315 h 330"/>
                <a:gd name="T50" fmla="*/ 603 w 771"/>
                <a:gd name="T51" fmla="*/ 313 h 330"/>
                <a:gd name="T52" fmla="*/ 516 w 771"/>
                <a:gd name="T53" fmla="*/ 306 h 330"/>
                <a:gd name="T54" fmla="*/ 429 w 771"/>
                <a:gd name="T55" fmla="*/ 293 h 330"/>
                <a:gd name="T56" fmla="*/ 386 w 771"/>
                <a:gd name="T57" fmla="*/ 284 h 330"/>
                <a:gd name="T58" fmla="*/ 300 w 771"/>
                <a:gd name="T59" fmla="*/ 260 h 330"/>
                <a:gd name="T60" fmla="*/ 259 w 771"/>
                <a:gd name="T61" fmla="*/ 244 h 330"/>
                <a:gd name="T62" fmla="*/ 241 w 771"/>
                <a:gd name="T63" fmla="*/ 237 h 330"/>
                <a:gd name="T64" fmla="*/ 203 w 771"/>
                <a:gd name="T65" fmla="*/ 218 h 330"/>
                <a:gd name="T66" fmla="*/ 168 w 771"/>
                <a:gd name="T67" fmla="*/ 197 h 330"/>
                <a:gd name="T68" fmla="*/ 133 w 771"/>
                <a:gd name="T69" fmla="*/ 173 h 330"/>
                <a:gd name="T70" fmla="*/ 118 w 771"/>
                <a:gd name="T71" fmla="*/ 159 h 330"/>
                <a:gd name="T72" fmla="*/ 88 w 771"/>
                <a:gd name="T73" fmla="*/ 130 h 330"/>
                <a:gd name="T74" fmla="*/ 61 w 771"/>
                <a:gd name="T75" fmla="*/ 97 h 330"/>
                <a:gd name="T76" fmla="*/ 39 w 771"/>
                <a:gd name="T77" fmla="*/ 63 h 330"/>
                <a:gd name="T78" fmla="*/ 20 w 771"/>
                <a:gd name="T79" fmla="*/ 25 h 330"/>
                <a:gd name="T80" fmla="*/ 13 w 771"/>
                <a:gd name="T81" fmla="*/ 5 h 330"/>
                <a:gd name="T82" fmla="*/ 12 w 771"/>
                <a:gd name="T83" fmla="*/ 2 h 330"/>
                <a:gd name="T84" fmla="*/ 6 w 771"/>
                <a:gd name="T85" fmla="*/ 0 h 330"/>
                <a:gd name="T86" fmla="*/ 2 w 771"/>
                <a:gd name="T87" fmla="*/ 1 h 330"/>
                <a:gd name="T88" fmla="*/ 0 w 771"/>
                <a:gd name="T89" fmla="*/ 6 h 330"/>
                <a:gd name="T90" fmla="*/ 0 w 771"/>
                <a:gd name="T91" fmla="*/ 8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71" h="330">
                  <a:moveTo>
                    <a:pt x="0" y="8"/>
                  </a:moveTo>
                  <a:lnTo>
                    <a:pt x="0" y="8"/>
                  </a:lnTo>
                  <a:lnTo>
                    <a:pt x="8" y="28"/>
                  </a:lnTo>
                  <a:lnTo>
                    <a:pt x="17" y="48"/>
                  </a:lnTo>
                  <a:lnTo>
                    <a:pt x="27" y="67"/>
                  </a:lnTo>
                  <a:lnTo>
                    <a:pt x="38" y="85"/>
                  </a:lnTo>
                  <a:lnTo>
                    <a:pt x="50" y="104"/>
                  </a:lnTo>
                  <a:lnTo>
                    <a:pt x="63" y="121"/>
                  </a:lnTo>
                  <a:lnTo>
                    <a:pt x="77" y="137"/>
                  </a:lnTo>
                  <a:lnTo>
                    <a:pt x="93" y="152"/>
                  </a:lnTo>
                  <a:lnTo>
                    <a:pt x="93" y="152"/>
                  </a:lnTo>
                  <a:lnTo>
                    <a:pt x="108" y="168"/>
                  </a:lnTo>
                  <a:lnTo>
                    <a:pt x="124" y="180"/>
                  </a:lnTo>
                  <a:lnTo>
                    <a:pt x="141" y="193"/>
                  </a:lnTo>
                  <a:lnTo>
                    <a:pt x="158" y="205"/>
                  </a:lnTo>
                  <a:lnTo>
                    <a:pt x="175" y="217"/>
                  </a:lnTo>
                  <a:lnTo>
                    <a:pt x="194" y="228"/>
                  </a:lnTo>
                  <a:lnTo>
                    <a:pt x="213" y="238"/>
                  </a:lnTo>
                  <a:lnTo>
                    <a:pt x="231" y="246"/>
                  </a:lnTo>
                  <a:lnTo>
                    <a:pt x="231" y="246"/>
                  </a:lnTo>
                  <a:lnTo>
                    <a:pt x="252" y="255"/>
                  </a:lnTo>
                  <a:lnTo>
                    <a:pt x="272" y="264"/>
                  </a:lnTo>
                  <a:lnTo>
                    <a:pt x="294" y="271"/>
                  </a:lnTo>
                  <a:lnTo>
                    <a:pt x="314" y="278"/>
                  </a:lnTo>
                  <a:lnTo>
                    <a:pt x="358" y="291"/>
                  </a:lnTo>
                  <a:lnTo>
                    <a:pt x="401" y="300"/>
                  </a:lnTo>
                  <a:lnTo>
                    <a:pt x="401" y="300"/>
                  </a:lnTo>
                  <a:lnTo>
                    <a:pt x="445" y="309"/>
                  </a:lnTo>
                  <a:lnTo>
                    <a:pt x="489" y="315"/>
                  </a:lnTo>
                  <a:lnTo>
                    <a:pt x="533" y="321"/>
                  </a:lnTo>
                  <a:lnTo>
                    <a:pt x="578" y="324"/>
                  </a:lnTo>
                  <a:lnTo>
                    <a:pt x="578" y="324"/>
                  </a:lnTo>
                  <a:lnTo>
                    <a:pt x="620" y="327"/>
                  </a:lnTo>
                  <a:lnTo>
                    <a:pt x="662" y="329"/>
                  </a:lnTo>
                  <a:lnTo>
                    <a:pt x="703" y="330"/>
                  </a:lnTo>
                  <a:lnTo>
                    <a:pt x="745" y="330"/>
                  </a:lnTo>
                  <a:lnTo>
                    <a:pt x="745" y="330"/>
                  </a:lnTo>
                  <a:lnTo>
                    <a:pt x="765" y="330"/>
                  </a:lnTo>
                  <a:lnTo>
                    <a:pt x="765" y="330"/>
                  </a:lnTo>
                  <a:lnTo>
                    <a:pt x="768" y="330"/>
                  </a:lnTo>
                  <a:lnTo>
                    <a:pt x="770" y="328"/>
                  </a:lnTo>
                  <a:lnTo>
                    <a:pt x="771" y="327"/>
                  </a:lnTo>
                  <a:lnTo>
                    <a:pt x="771" y="324"/>
                  </a:lnTo>
                  <a:lnTo>
                    <a:pt x="771" y="322"/>
                  </a:lnTo>
                  <a:lnTo>
                    <a:pt x="770" y="320"/>
                  </a:lnTo>
                  <a:lnTo>
                    <a:pt x="768" y="319"/>
                  </a:lnTo>
                  <a:lnTo>
                    <a:pt x="765" y="318"/>
                  </a:lnTo>
                  <a:lnTo>
                    <a:pt x="765" y="318"/>
                  </a:lnTo>
                  <a:lnTo>
                    <a:pt x="684" y="316"/>
                  </a:lnTo>
                  <a:lnTo>
                    <a:pt x="643" y="315"/>
                  </a:lnTo>
                  <a:lnTo>
                    <a:pt x="603" y="313"/>
                  </a:lnTo>
                  <a:lnTo>
                    <a:pt x="603" y="313"/>
                  </a:lnTo>
                  <a:lnTo>
                    <a:pt x="559" y="310"/>
                  </a:lnTo>
                  <a:lnTo>
                    <a:pt x="516" y="306"/>
                  </a:lnTo>
                  <a:lnTo>
                    <a:pt x="472" y="300"/>
                  </a:lnTo>
                  <a:lnTo>
                    <a:pt x="429" y="293"/>
                  </a:lnTo>
                  <a:lnTo>
                    <a:pt x="429" y="293"/>
                  </a:lnTo>
                  <a:lnTo>
                    <a:pt x="386" y="284"/>
                  </a:lnTo>
                  <a:lnTo>
                    <a:pt x="342" y="273"/>
                  </a:lnTo>
                  <a:lnTo>
                    <a:pt x="300" y="260"/>
                  </a:lnTo>
                  <a:lnTo>
                    <a:pt x="280" y="253"/>
                  </a:lnTo>
                  <a:lnTo>
                    <a:pt x="259" y="244"/>
                  </a:lnTo>
                  <a:lnTo>
                    <a:pt x="259" y="244"/>
                  </a:lnTo>
                  <a:lnTo>
                    <a:pt x="241" y="237"/>
                  </a:lnTo>
                  <a:lnTo>
                    <a:pt x="222" y="228"/>
                  </a:lnTo>
                  <a:lnTo>
                    <a:pt x="203" y="218"/>
                  </a:lnTo>
                  <a:lnTo>
                    <a:pt x="185" y="207"/>
                  </a:lnTo>
                  <a:lnTo>
                    <a:pt x="168" y="197"/>
                  </a:lnTo>
                  <a:lnTo>
                    <a:pt x="151" y="185"/>
                  </a:lnTo>
                  <a:lnTo>
                    <a:pt x="133" y="173"/>
                  </a:lnTo>
                  <a:lnTo>
                    <a:pt x="118" y="159"/>
                  </a:lnTo>
                  <a:lnTo>
                    <a:pt x="118" y="159"/>
                  </a:lnTo>
                  <a:lnTo>
                    <a:pt x="102" y="145"/>
                  </a:lnTo>
                  <a:lnTo>
                    <a:pt x="88" y="130"/>
                  </a:lnTo>
                  <a:lnTo>
                    <a:pt x="74" y="115"/>
                  </a:lnTo>
                  <a:lnTo>
                    <a:pt x="61" y="97"/>
                  </a:lnTo>
                  <a:lnTo>
                    <a:pt x="49" y="80"/>
                  </a:lnTo>
                  <a:lnTo>
                    <a:pt x="39" y="63"/>
                  </a:lnTo>
                  <a:lnTo>
                    <a:pt x="29" y="44"/>
                  </a:lnTo>
                  <a:lnTo>
                    <a:pt x="20" y="25"/>
                  </a:lnTo>
                  <a:lnTo>
                    <a:pt x="20" y="25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7873A44D-0E77-70ED-6AD5-87683C75EA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3" y="200"/>
              <a:ext cx="77" cy="174"/>
            </a:xfrm>
            <a:custGeom>
              <a:avLst/>
              <a:gdLst>
                <a:gd name="T0" fmla="*/ 4 w 310"/>
                <a:gd name="T1" fmla="*/ 13 h 694"/>
                <a:gd name="T2" fmla="*/ 35 w 310"/>
                <a:gd name="T3" fmla="*/ 25 h 694"/>
                <a:gd name="T4" fmla="*/ 61 w 310"/>
                <a:gd name="T5" fmla="*/ 42 h 694"/>
                <a:gd name="T6" fmla="*/ 86 w 310"/>
                <a:gd name="T7" fmla="*/ 64 h 694"/>
                <a:gd name="T8" fmla="*/ 108 w 310"/>
                <a:gd name="T9" fmla="*/ 87 h 694"/>
                <a:gd name="T10" fmla="*/ 128 w 310"/>
                <a:gd name="T11" fmla="*/ 115 h 694"/>
                <a:gd name="T12" fmla="*/ 166 w 310"/>
                <a:gd name="T13" fmla="*/ 173 h 694"/>
                <a:gd name="T14" fmla="*/ 183 w 310"/>
                <a:gd name="T15" fmla="*/ 203 h 694"/>
                <a:gd name="T16" fmla="*/ 220 w 310"/>
                <a:gd name="T17" fmla="*/ 272 h 694"/>
                <a:gd name="T18" fmla="*/ 250 w 310"/>
                <a:gd name="T19" fmla="*/ 344 h 694"/>
                <a:gd name="T20" fmla="*/ 262 w 310"/>
                <a:gd name="T21" fmla="*/ 382 h 694"/>
                <a:gd name="T22" fmla="*/ 280 w 310"/>
                <a:gd name="T23" fmla="*/ 460 h 694"/>
                <a:gd name="T24" fmla="*/ 287 w 310"/>
                <a:gd name="T25" fmla="*/ 498 h 694"/>
                <a:gd name="T26" fmla="*/ 295 w 310"/>
                <a:gd name="T27" fmla="*/ 592 h 694"/>
                <a:gd name="T28" fmla="*/ 297 w 310"/>
                <a:gd name="T29" fmla="*/ 687 h 694"/>
                <a:gd name="T30" fmla="*/ 298 w 310"/>
                <a:gd name="T31" fmla="*/ 689 h 694"/>
                <a:gd name="T32" fmla="*/ 302 w 310"/>
                <a:gd name="T33" fmla="*/ 693 h 694"/>
                <a:gd name="T34" fmla="*/ 306 w 310"/>
                <a:gd name="T35" fmla="*/ 693 h 694"/>
                <a:gd name="T36" fmla="*/ 310 w 310"/>
                <a:gd name="T37" fmla="*/ 689 h 694"/>
                <a:gd name="T38" fmla="*/ 310 w 310"/>
                <a:gd name="T39" fmla="*/ 687 h 694"/>
                <a:gd name="T40" fmla="*/ 308 w 310"/>
                <a:gd name="T41" fmla="*/ 603 h 694"/>
                <a:gd name="T42" fmla="*/ 302 w 310"/>
                <a:gd name="T43" fmla="*/ 520 h 694"/>
                <a:gd name="T44" fmla="*/ 289 w 310"/>
                <a:gd name="T45" fmla="*/ 437 h 694"/>
                <a:gd name="T46" fmla="*/ 267 w 310"/>
                <a:gd name="T47" fmla="*/ 356 h 694"/>
                <a:gd name="T48" fmla="*/ 253 w 310"/>
                <a:gd name="T49" fmla="*/ 317 h 694"/>
                <a:gd name="T50" fmla="*/ 237 w 310"/>
                <a:gd name="T51" fmla="*/ 279 h 694"/>
                <a:gd name="T52" fmla="*/ 200 w 310"/>
                <a:gd name="T53" fmla="*/ 207 h 694"/>
                <a:gd name="T54" fmla="*/ 183 w 310"/>
                <a:gd name="T55" fmla="*/ 176 h 694"/>
                <a:gd name="T56" fmla="*/ 147 w 310"/>
                <a:gd name="T57" fmla="*/ 117 h 694"/>
                <a:gd name="T58" fmla="*/ 125 w 310"/>
                <a:gd name="T59" fmla="*/ 89 h 694"/>
                <a:gd name="T60" fmla="*/ 101 w 310"/>
                <a:gd name="T61" fmla="*/ 61 h 694"/>
                <a:gd name="T62" fmla="*/ 74 w 310"/>
                <a:gd name="T63" fmla="*/ 34 h 694"/>
                <a:gd name="T64" fmla="*/ 43 w 310"/>
                <a:gd name="T65" fmla="*/ 14 h 694"/>
                <a:gd name="T66" fmla="*/ 17 w 310"/>
                <a:gd name="T67" fmla="*/ 3 h 694"/>
                <a:gd name="T68" fmla="*/ 9 w 310"/>
                <a:gd name="T69" fmla="*/ 0 h 694"/>
                <a:gd name="T70" fmla="*/ 3 w 310"/>
                <a:gd name="T71" fmla="*/ 1 h 694"/>
                <a:gd name="T72" fmla="*/ 0 w 310"/>
                <a:gd name="T73" fmla="*/ 5 h 694"/>
                <a:gd name="T74" fmla="*/ 1 w 310"/>
                <a:gd name="T75" fmla="*/ 10 h 694"/>
                <a:gd name="T76" fmla="*/ 4 w 310"/>
                <a:gd name="T77" fmla="*/ 13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10" h="694">
                  <a:moveTo>
                    <a:pt x="4" y="13"/>
                  </a:moveTo>
                  <a:lnTo>
                    <a:pt x="4" y="13"/>
                  </a:lnTo>
                  <a:lnTo>
                    <a:pt x="21" y="17"/>
                  </a:lnTo>
                  <a:lnTo>
                    <a:pt x="35" y="25"/>
                  </a:lnTo>
                  <a:lnTo>
                    <a:pt x="49" y="32"/>
                  </a:lnTo>
                  <a:lnTo>
                    <a:pt x="61" y="42"/>
                  </a:lnTo>
                  <a:lnTo>
                    <a:pt x="74" y="53"/>
                  </a:lnTo>
                  <a:lnTo>
                    <a:pt x="86" y="64"/>
                  </a:lnTo>
                  <a:lnTo>
                    <a:pt x="97" y="75"/>
                  </a:lnTo>
                  <a:lnTo>
                    <a:pt x="108" y="87"/>
                  </a:lnTo>
                  <a:lnTo>
                    <a:pt x="108" y="87"/>
                  </a:lnTo>
                  <a:lnTo>
                    <a:pt x="128" y="115"/>
                  </a:lnTo>
                  <a:lnTo>
                    <a:pt x="148" y="143"/>
                  </a:lnTo>
                  <a:lnTo>
                    <a:pt x="166" y="173"/>
                  </a:lnTo>
                  <a:lnTo>
                    <a:pt x="183" y="203"/>
                  </a:lnTo>
                  <a:lnTo>
                    <a:pt x="183" y="203"/>
                  </a:lnTo>
                  <a:lnTo>
                    <a:pt x="202" y="237"/>
                  </a:lnTo>
                  <a:lnTo>
                    <a:pt x="220" y="272"/>
                  </a:lnTo>
                  <a:lnTo>
                    <a:pt x="236" y="307"/>
                  </a:lnTo>
                  <a:lnTo>
                    <a:pt x="250" y="344"/>
                  </a:lnTo>
                  <a:lnTo>
                    <a:pt x="250" y="344"/>
                  </a:lnTo>
                  <a:lnTo>
                    <a:pt x="262" y="382"/>
                  </a:lnTo>
                  <a:lnTo>
                    <a:pt x="272" y="421"/>
                  </a:lnTo>
                  <a:lnTo>
                    <a:pt x="280" y="460"/>
                  </a:lnTo>
                  <a:lnTo>
                    <a:pt x="287" y="498"/>
                  </a:lnTo>
                  <a:lnTo>
                    <a:pt x="287" y="498"/>
                  </a:lnTo>
                  <a:lnTo>
                    <a:pt x="292" y="545"/>
                  </a:lnTo>
                  <a:lnTo>
                    <a:pt x="295" y="592"/>
                  </a:lnTo>
                  <a:lnTo>
                    <a:pt x="297" y="640"/>
                  </a:lnTo>
                  <a:lnTo>
                    <a:pt x="297" y="687"/>
                  </a:lnTo>
                  <a:lnTo>
                    <a:pt x="297" y="687"/>
                  </a:lnTo>
                  <a:lnTo>
                    <a:pt x="298" y="689"/>
                  </a:lnTo>
                  <a:lnTo>
                    <a:pt x="300" y="692"/>
                  </a:lnTo>
                  <a:lnTo>
                    <a:pt x="302" y="693"/>
                  </a:lnTo>
                  <a:lnTo>
                    <a:pt x="304" y="694"/>
                  </a:lnTo>
                  <a:lnTo>
                    <a:pt x="306" y="693"/>
                  </a:lnTo>
                  <a:lnTo>
                    <a:pt x="308" y="692"/>
                  </a:lnTo>
                  <a:lnTo>
                    <a:pt x="310" y="689"/>
                  </a:lnTo>
                  <a:lnTo>
                    <a:pt x="310" y="687"/>
                  </a:lnTo>
                  <a:lnTo>
                    <a:pt x="310" y="687"/>
                  </a:lnTo>
                  <a:lnTo>
                    <a:pt x="310" y="645"/>
                  </a:lnTo>
                  <a:lnTo>
                    <a:pt x="308" y="603"/>
                  </a:lnTo>
                  <a:lnTo>
                    <a:pt x="306" y="561"/>
                  </a:lnTo>
                  <a:lnTo>
                    <a:pt x="302" y="520"/>
                  </a:lnTo>
                  <a:lnTo>
                    <a:pt x="296" y="478"/>
                  </a:lnTo>
                  <a:lnTo>
                    <a:pt x="289" y="437"/>
                  </a:lnTo>
                  <a:lnTo>
                    <a:pt x="279" y="396"/>
                  </a:lnTo>
                  <a:lnTo>
                    <a:pt x="267" y="356"/>
                  </a:lnTo>
                  <a:lnTo>
                    <a:pt x="267" y="356"/>
                  </a:lnTo>
                  <a:lnTo>
                    <a:pt x="253" y="317"/>
                  </a:lnTo>
                  <a:lnTo>
                    <a:pt x="237" y="279"/>
                  </a:lnTo>
                  <a:lnTo>
                    <a:pt x="237" y="279"/>
                  </a:lnTo>
                  <a:lnTo>
                    <a:pt x="220" y="243"/>
                  </a:lnTo>
                  <a:lnTo>
                    <a:pt x="200" y="207"/>
                  </a:lnTo>
                  <a:lnTo>
                    <a:pt x="200" y="207"/>
                  </a:lnTo>
                  <a:lnTo>
                    <a:pt x="183" y="176"/>
                  </a:lnTo>
                  <a:lnTo>
                    <a:pt x="165" y="147"/>
                  </a:lnTo>
                  <a:lnTo>
                    <a:pt x="147" y="117"/>
                  </a:lnTo>
                  <a:lnTo>
                    <a:pt x="125" y="89"/>
                  </a:lnTo>
                  <a:lnTo>
                    <a:pt x="125" y="89"/>
                  </a:lnTo>
                  <a:lnTo>
                    <a:pt x="114" y="75"/>
                  </a:lnTo>
                  <a:lnTo>
                    <a:pt x="101" y="61"/>
                  </a:lnTo>
                  <a:lnTo>
                    <a:pt x="88" y="47"/>
                  </a:lnTo>
                  <a:lnTo>
                    <a:pt x="74" y="34"/>
                  </a:lnTo>
                  <a:lnTo>
                    <a:pt x="59" y="24"/>
                  </a:lnTo>
                  <a:lnTo>
                    <a:pt x="43" y="14"/>
                  </a:lnTo>
                  <a:lnTo>
                    <a:pt x="26" y="6"/>
                  </a:lnTo>
                  <a:lnTo>
                    <a:pt x="17" y="3"/>
                  </a:lnTo>
                  <a:lnTo>
                    <a:pt x="9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10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4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24D9E7B5-CF35-65E1-E3FE-D8BC9ED0DD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" y="196"/>
              <a:ext cx="53" cy="146"/>
            </a:xfrm>
            <a:custGeom>
              <a:avLst/>
              <a:gdLst>
                <a:gd name="T0" fmla="*/ 202 w 209"/>
                <a:gd name="T1" fmla="*/ 0 h 583"/>
                <a:gd name="T2" fmla="*/ 172 w 209"/>
                <a:gd name="T3" fmla="*/ 10 h 583"/>
                <a:gd name="T4" fmla="*/ 146 w 209"/>
                <a:gd name="T5" fmla="*/ 24 h 583"/>
                <a:gd name="T6" fmla="*/ 122 w 209"/>
                <a:gd name="T7" fmla="*/ 42 h 583"/>
                <a:gd name="T8" fmla="*/ 100 w 209"/>
                <a:gd name="T9" fmla="*/ 62 h 583"/>
                <a:gd name="T10" fmla="*/ 89 w 209"/>
                <a:gd name="T11" fmla="*/ 75 h 583"/>
                <a:gd name="T12" fmla="*/ 71 w 209"/>
                <a:gd name="T13" fmla="*/ 101 h 583"/>
                <a:gd name="T14" fmla="*/ 56 w 209"/>
                <a:gd name="T15" fmla="*/ 129 h 583"/>
                <a:gd name="T16" fmla="*/ 37 w 209"/>
                <a:gd name="T17" fmla="*/ 174 h 583"/>
                <a:gd name="T18" fmla="*/ 26 w 209"/>
                <a:gd name="T19" fmla="*/ 208 h 583"/>
                <a:gd name="T20" fmla="*/ 11 w 209"/>
                <a:gd name="T21" fmla="*/ 277 h 583"/>
                <a:gd name="T22" fmla="*/ 7 w 209"/>
                <a:gd name="T23" fmla="*/ 311 h 583"/>
                <a:gd name="T24" fmla="*/ 1 w 209"/>
                <a:gd name="T25" fmla="*/ 380 h 583"/>
                <a:gd name="T26" fmla="*/ 1 w 209"/>
                <a:gd name="T27" fmla="*/ 451 h 583"/>
                <a:gd name="T28" fmla="*/ 3 w 209"/>
                <a:gd name="T29" fmla="*/ 480 h 583"/>
                <a:gd name="T30" fmla="*/ 10 w 209"/>
                <a:gd name="T31" fmla="*/ 538 h 583"/>
                <a:gd name="T32" fmla="*/ 15 w 209"/>
                <a:gd name="T33" fmla="*/ 567 h 583"/>
                <a:gd name="T34" fmla="*/ 18 w 209"/>
                <a:gd name="T35" fmla="*/ 579 h 583"/>
                <a:gd name="T36" fmla="*/ 22 w 209"/>
                <a:gd name="T37" fmla="*/ 582 h 583"/>
                <a:gd name="T38" fmla="*/ 26 w 209"/>
                <a:gd name="T39" fmla="*/ 583 h 583"/>
                <a:gd name="T40" fmla="*/ 30 w 209"/>
                <a:gd name="T41" fmla="*/ 580 h 583"/>
                <a:gd name="T42" fmla="*/ 31 w 209"/>
                <a:gd name="T43" fmla="*/ 575 h 583"/>
                <a:gd name="T44" fmla="*/ 25 w 209"/>
                <a:gd name="T45" fmla="*/ 549 h 583"/>
                <a:gd name="T46" fmla="*/ 17 w 209"/>
                <a:gd name="T47" fmla="*/ 494 h 583"/>
                <a:gd name="T48" fmla="*/ 15 w 209"/>
                <a:gd name="T49" fmla="*/ 467 h 583"/>
                <a:gd name="T50" fmla="*/ 13 w 209"/>
                <a:gd name="T51" fmla="*/ 400 h 583"/>
                <a:gd name="T52" fmla="*/ 17 w 209"/>
                <a:gd name="T53" fmla="*/ 333 h 583"/>
                <a:gd name="T54" fmla="*/ 21 w 209"/>
                <a:gd name="T55" fmla="*/ 298 h 583"/>
                <a:gd name="T56" fmla="*/ 33 w 209"/>
                <a:gd name="T57" fmla="*/ 230 h 583"/>
                <a:gd name="T58" fmla="*/ 43 w 209"/>
                <a:gd name="T59" fmla="*/ 197 h 583"/>
                <a:gd name="T60" fmla="*/ 59 w 209"/>
                <a:gd name="T61" fmla="*/ 153 h 583"/>
                <a:gd name="T62" fmla="*/ 73 w 209"/>
                <a:gd name="T63" fmla="*/ 124 h 583"/>
                <a:gd name="T64" fmla="*/ 89 w 209"/>
                <a:gd name="T65" fmla="*/ 97 h 583"/>
                <a:gd name="T66" fmla="*/ 99 w 209"/>
                <a:gd name="T67" fmla="*/ 84 h 583"/>
                <a:gd name="T68" fmla="*/ 118 w 209"/>
                <a:gd name="T69" fmla="*/ 62 h 583"/>
                <a:gd name="T70" fmla="*/ 140 w 209"/>
                <a:gd name="T71" fmla="*/ 44 h 583"/>
                <a:gd name="T72" fmla="*/ 164 w 209"/>
                <a:gd name="T73" fmla="*/ 29 h 583"/>
                <a:gd name="T74" fmla="*/ 191 w 209"/>
                <a:gd name="T75" fmla="*/ 18 h 583"/>
                <a:gd name="T76" fmla="*/ 205 w 209"/>
                <a:gd name="T77" fmla="*/ 13 h 583"/>
                <a:gd name="T78" fmla="*/ 208 w 209"/>
                <a:gd name="T79" fmla="*/ 12 h 583"/>
                <a:gd name="T80" fmla="*/ 209 w 209"/>
                <a:gd name="T81" fmla="*/ 8 h 583"/>
                <a:gd name="T82" fmla="*/ 208 w 209"/>
                <a:gd name="T83" fmla="*/ 4 h 583"/>
                <a:gd name="T84" fmla="*/ 205 w 209"/>
                <a:gd name="T85" fmla="*/ 0 h 583"/>
                <a:gd name="T86" fmla="*/ 202 w 209"/>
                <a:gd name="T87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9" h="583">
                  <a:moveTo>
                    <a:pt x="202" y="0"/>
                  </a:moveTo>
                  <a:lnTo>
                    <a:pt x="202" y="0"/>
                  </a:lnTo>
                  <a:lnTo>
                    <a:pt x="186" y="5"/>
                  </a:lnTo>
                  <a:lnTo>
                    <a:pt x="172" y="10"/>
                  </a:lnTo>
                  <a:lnTo>
                    <a:pt x="160" y="17"/>
                  </a:lnTo>
                  <a:lnTo>
                    <a:pt x="146" y="24"/>
                  </a:lnTo>
                  <a:lnTo>
                    <a:pt x="134" y="32"/>
                  </a:lnTo>
                  <a:lnTo>
                    <a:pt x="122" y="42"/>
                  </a:lnTo>
                  <a:lnTo>
                    <a:pt x="110" y="51"/>
                  </a:lnTo>
                  <a:lnTo>
                    <a:pt x="100" y="62"/>
                  </a:lnTo>
                  <a:lnTo>
                    <a:pt x="100" y="62"/>
                  </a:lnTo>
                  <a:lnTo>
                    <a:pt x="89" y="75"/>
                  </a:lnTo>
                  <a:lnTo>
                    <a:pt x="80" y="88"/>
                  </a:lnTo>
                  <a:lnTo>
                    <a:pt x="71" y="101"/>
                  </a:lnTo>
                  <a:lnTo>
                    <a:pt x="64" y="115"/>
                  </a:lnTo>
                  <a:lnTo>
                    <a:pt x="56" y="129"/>
                  </a:lnTo>
                  <a:lnTo>
                    <a:pt x="49" y="144"/>
                  </a:lnTo>
                  <a:lnTo>
                    <a:pt x="37" y="174"/>
                  </a:lnTo>
                  <a:lnTo>
                    <a:pt x="37" y="174"/>
                  </a:lnTo>
                  <a:lnTo>
                    <a:pt x="26" y="208"/>
                  </a:lnTo>
                  <a:lnTo>
                    <a:pt x="17" y="242"/>
                  </a:lnTo>
                  <a:lnTo>
                    <a:pt x="11" y="277"/>
                  </a:lnTo>
                  <a:lnTo>
                    <a:pt x="7" y="311"/>
                  </a:lnTo>
                  <a:lnTo>
                    <a:pt x="7" y="311"/>
                  </a:lnTo>
                  <a:lnTo>
                    <a:pt x="3" y="346"/>
                  </a:lnTo>
                  <a:lnTo>
                    <a:pt x="1" y="380"/>
                  </a:lnTo>
                  <a:lnTo>
                    <a:pt x="0" y="416"/>
                  </a:lnTo>
                  <a:lnTo>
                    <a:pt x="1" y="451"/>
                  </a:lnTo>
                  <a:lnTo>
                    <a:pt x="1" y="451"/>
                  </a:lnTo>
                  <a:lnTo>
                    <a:pt x="3" y="480"/>
                  </a:lnTo>
                  <a:lnTo>
                    <a:pt x="5" y="509"/>
                  </a:lnTo>
                  <a:lnTo>
                    <a:pt x="10" y="538"/>
                  </a:lnTo>
                  <a:lnTo>
                    <a:pt x="15" y="567"/>
                  </a:lnTo>
                  <a:lnTo>
                    <a:pt x="15" y="567"/>
                  </a:lnTo>
                  <a:lnTo>
                    <a:pt x="18" y="579"/>
                  </a:lnTo>
                  <a:lnTo>
                    <a:pt x="18" y="579"/>
                  </a:lnTo>
                  <a:lnTo>
                    <a:pt x="19" y="581"/>
                  </a:lnTo>
                  <a:lnTo>
                    <a:pt x="22" y="582"/>
                  </a:lnTo>
                  <a:lnTo>
                    <a:pt x="24" y="583"/>
                  </a:lnTo>
                  <a:lnTo>
                    <a:pt x="26" y="583"/>
                  </a:lnTo>
                  <a:lnTo>
                    <a:pt x="28" y="582"/>
                  </a:lnTo>
                  <a:lnTo>
                    <a:pt x="30" y="580"/>
                  </a:lnTo>
                  <a:lnTo>
                    <a:pt x="31" y="578"/>
                  </a:lnTo>
                  <a:lnTo>
                    <a:pt x="31" y="575"/>
                  </a:lnTo>
                  <a:lnTo>
                    <a:pt x="31" y="575"/>
                  </a:lnTo>
                  <a:lnTo>
                    <a:pt x="25" y="549"/>
                  </a:lnTo>
                  <a:lnTo>
                    <a:pt x="21" y="522"/>
                  </a:lnTo>
                  <a:lnTo>
                    <a:pt x="17" y="494"/>
                  </a:lnTo>
                  <a:lnTo>
                    <a:pt x="15" y="467"/>
                  </a:lnTo>
                  <a:lnTo>
                    <a:pt x="15" y="467"/>
                  </a:lnTo>
                  <a:lnTo>
                    <a:pt x="14" y="433"/>
                  </a:lnTo>
                  <a:lnTo>
                    <a:pt x="13" y="400"/>
                  </a:lnTo>
                  <a:lnTo>
                    <a:pt x="14" y="366"/>
                  </a:lnTo>
                  <a:lnTo>
                    <a:pt x="17" y="333"/>
                  </a:lnTo>
                  <a:lnTo>
                    <a:pt x="17" y="333"/>
                  </a:lnTo>
                  <a:lnTo>
                    <a:pt x="21" y="298"/>
                  </a:lnTo>
                  <a:lnTo>
                    <a:pt x="27" y="264"/>
                  </a:lnTo>
                  <a:lnTo>
                    <a:pt x="33" y="230"/>
                  </a:lnTo>
                  <a:lnTo>
                    <a:pt x="43" y="197"/>
                  </a:lnTo>
                  <a:lnTo>
                    <a:pt x="43" y="197"/>
                  </a:lnTo>
                  <a:lnTo>
                    <a:pt x="53" y="167"/>
                  </a:lnTo>
                  <a:lnTo>
                    <a:pt x="59" y="153"/>
                  </a:lnTo>
                  <a:lnTo>
                    <a:pt x="66" y="138"/>
                  </a:lnTo>
                  <a:lnTo>
                    <a:pt x="73" y="124"/>
                  </a:lnTo>
                  <a:lnTo>
                    <a:pt x="81" y="109"/>
                  </a:lnTo>
                  <a:lnTo>
                    <a:pt x="89" y="97"/>
                  </a:lnTo>
                  <a:lnTo>
                    <a:pt x="99" y="84"/>
                  </a:lnTo>
                  <a:lnTo>
                    <a:pt x="99" y="84"/>
                  </a:lnTo>
                  <a:lnTo>
                    <a:pt x="108" y="73"/>
                  </a:lnTo>
                  <a:lnTo>
                    <a:pt x="118" y="62"/>
                  </a:lnTo>
                  <a:lnTo>
                    <a:pt x="128" y="52"/>
                  </a:lnTo>
                  <a:lnTo>
                    <a:pt x="140" y="44"/>
                  </a:lnTo>
                  <a:lnTo>
                    <a:pt x="152" y="35"/>
                  </a:lnTo>
                  <a:lnTo>
                    <a:pt x="164" y="29"/>
                  </a:lnTo>
                  <a:lnTo>
                    <a:pt x="177" y="22"/>
                  </a:lnTo>
                  <a:lnTo>
                    <a:pt x="191" y="18"/>
                  </a:lnTo>
                  <a:lnTo>
                    <a:pt x="191" y="18"/>
                  </a:lnTo>
                  <a:lnTo>
                    <a:pt x="205" y="13"/>
                  </a:lnTo>
                  <a:lnTo>
                    <a:pt x="205" y="13"/>
                  </a:lnTo>
                  <a:lnTo>
                    <a:pt x="208" y="12"/>
                  </a:lnTo>
                  <a:lnTo>
                    <a:pt x="209" y="10"/>
                  </a:lnTo>
                  <a:lnTo>
                    <a:pt x="209" y="8"/>
                  </a:lnTo>
                  <a:lnTo>
                    <a:pt x="209" y="6"/>
                  </a:lnTo>
                  <a:lnTo>
                    <a:pt x="208" y="4"/>
                  </a:lnTo>
                  <a:lnTo>
                    <a:pt x="207" y="2"/>
                  </a:lnTo>
                  <a:lnTo>
                    <a:pt x="205" y="0"/>
                  </a:lnTo>
                  <a:lnTo>
                    <a:pt x="202" y="0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91808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2025-04-10T04:06:39Z</dcterms:created>
  <dcterms:modified xsi:type="dcterms:W3CDTF">2025-04-10T04:07:34Z</dcterms:modified>
</cp:coreProperties>
</file>