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031DE5-8D7D-EB0A-6982-07F53B647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EEFDC72-A5BE-3181-59F5-5AF3F0250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A1EA586-0168-9E96-1755-9CAB7A6DE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F8589E-1740-0659-2658-783617736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B2CC23-08E9-F15A-7F00-68C947E3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82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B8874F-8A44-39CA-3F79-F5F02109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344F536-E247-21D3-B92F-12E86DE36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FB9FBC-B655-8A49-61F7-C4F9E6422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CCD2BE-6F9C-09B4-D262-B7F71DD4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D3B087-230C-3EDF-EE4B-6F97796A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77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7278F12-CB02-3EFA-6C41-90D81CB288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02998F9-5F13-A67E-41D0-ED5D90C5E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EF237C-F328-9463-4F2A-80B8DA8F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12DBBB-7B3B-D8A9-40D0-D2D562C0F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BE37B9-8C8D-DF56-E78C-FFC35677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24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F3FE48-D56D-E03C-13AE-C7B5B4D6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529632-4314-A8F4-1A0E-5366957E8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D2A8DE-772E-6AF8-E0B3-A1FBCDFE0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370743-890A-51F4-2CDD-C6D7A7DE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D403BE-BFAB-07B2-9BA2-309CD98D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26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6A041B-6094-BAD6-BE09-96AE3261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0DE311-E181-C790-5DA8-E777D5081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D867A7-D6A0-79E4-A239-EC73A5290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93CD20-7969-3B2E-E4CE-8E54DAA5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CB17BF9-72EF-A5CB-53B6-248B9DAA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48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C4DE3-DBDF-EA6F-CE77-3EB19FB72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2A9AEC-9B44-BCEE-7437-3BDBD0998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2A21DBB-5F8B-765D-D020-07CDA7DAD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2A82590-1C34-FB38-84C9-DDBA6FC5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C749D4C-E37F-6304-0699-63472142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62E7861-3AFC-DB4E-1BBC-3AD63BE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145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9D86D5-F392-6797-4B98-77C39B5C0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B40DA5-891B-B08B-85DC-B81372A16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321EDC-0ADA-18F6-AA9C-37EE53F04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560B898-5A94-8CF7-D14F-305380D61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204AF5D-890B-C5A6-788D-FB3A77430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99E4C27-0861-7458-1AB2-7DE13FB5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9A28F8F-6336-6035-717E-1F002E7B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28D2393-B28A-B597-FEE9-1E04896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12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4258808-BC6F-E946-11E7-0D46FB99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62378BC-8DD7-12BC-5813-E1B994B5F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C14075A-3192-9932-F329-B3043D34F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6A6FED0-6328-A08F-662D-2400A4EB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3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0B50245-F3A2-3245-FE83-D2A1C282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76F3B31-0173-549D-5319-5EEBF830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A61DBB7-9898-41D5-09B2-D61B3F437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01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A4DF33-5E6F-D401-8CCB-2CBE03524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4D704C-431A-B4A9-7220-D13D65E0E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CC9658C-8F73-61C6-DEFE-B11300E61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FC4053D-9002-5B10-553A-C9A8E982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2E5666-20B9-5246-1C4B-291F91DE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4BC88FF-E5FE-B2E6-2713-673B11BB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73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02F5DC-1EB8-F56E-BDAF-167DB42E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8317BFC-ACAF-3317-5603-F0F332FE8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0F190A-789B-9B16-DB96-5E3413111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63B49A-C2AF-1B97-3722-F4DFB756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8C32D74-1118-403D-31DC-1727C647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C52497D-312A-63C0-BE6E-B6E582F4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321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383D77E-AE50-9469-F1A3-56DA11AD7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365882-2B11-B807-1483-A786FD6D0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F8E030-2DE6-FC95-46BD-C258A43551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0DF9B1-BB43-42E6-B5A0-3D0AE3A3C3EC}" type="datetimeFigureOut">
              <a:rPr lang="ko-KR" altLang="en-US" smtClean="0"/>
              <a:t>2025-04-09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A84A5-AFB3-CA80-E4E2-0356581B8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0B9953-E257-2F45-34D6-EF23ED20C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C018ED-1E7D-400F-9154-C10A738432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887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78171A40-FB96-21A1-8C74-EBA23E2C4BE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6174" y="1634490"/>
            <a:ext cx="5242856" cy="5223510"/>
            <a:chOff x="88" y="0"/>
            <a:chExt cx="4336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F6AC68E-30AF-977A-1A9B-AE305AD2F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" y="2157"/>
              <a:ext cx="4334" cy="2163"/>
            </a:xfrm>
            <a:custGeom>
              <a:avLst/>
              <a:gdLst>
                <a:gd name="T0" fmla="*/ 12992 w 13003"/>
                <a:gd name="T1" fmla="*/ 6288 h 6488"/>
                <a:gd name="T2" fmla="*/ 12975 w 13003"/>
                <a:gd name="T3" fmla="*/ 6090 h 6488"/>
                <a:gd name="T4" fmla="*/ 12882 w 13003"/>
                <a:gd name="T5" fmla="*/ 5396 h 6488"/>
                <a:gd name="T6" fmla="*/ 12834 w 13003"/>
                <a:gd name="T7" fmla="*/ 5005 h 6488"/>
                <a:gd name="T8" fmla="*/ 12752 w 13003"/>
                <a:gd name="T9" fmla="*/ 4523 h 6488"/>
                <a:gd name="T10" fmla="*/ 12647 w 13003"/>
                <a:gd name="T11" fmla="*/ 4046 h 6488"/>
                <a:gd name="T12" fmla="*/ 12555 w 13003"/>
                <a:gd name="T13" fmla="*/ 3687 h 6488"/>
                <a:gd name="T14" fmla="*/ 12443 w 13003"/>
                <a:gd name="T15" fmla="*/ 3142 h 6488"/>
                <a:gd name="T16" fmla="*/ 12331 w 13003"/>
                <a:gd name="T17" fmla="*/ 2575 h 6488"/>
                <a:gd name="T18" fmla="*/ 12221 w 13003"/>
                <a:gd name="T19" fmla="*/ 2179 h 6488"/>
                <a:gd name="T20" fmla="*/ 12066 w 13003"/>
                <a:gd name="T21" fmla="*/ 1810 h 6488"/>
                <a:gd name="T22" fmla="*/ 11966 w 13003"/>
                <a:gd name="T23" fmla="*/ 1642 h 6488"/>
                <a:gd name="T24" fmla="*/ 11849 w 13003"/>
                <a:gd name="T25" fmla="*/ 1486 h 6488"/>
                <a:gd name="T26" fmla="*/ 11739 w 13003"/>
                <a:gd name="T27" fmla="*/ 1372 h 6488"/>
                <a:gd name="T28" fmla="*/ 11567 w 13003"/>
                <a:gd name="T29" fmla="*/ 1229 h 6488"/>
                <a:gd name="T30" fmla="*/ 11379 w 13003"/>
                <a:gd name="T31" fmla="*/ 1112 h 6488"/>
                <a:gd name="T32" fmla="*/ 11174 w 13003"/>
                <a:gd name="T33" fmla="*/ 1030 h 6488"/>
                <a:gd name="T34" fmla="*/ 10771 w 13003"/>
                <a:gd name="T35" fmla="*/ 926 h 6488"/>
                <a:gd name="T36" fmla="*/ 10466 w 13003"/>
                <a:gd name="T37" fmla="*/ 832 h 6488"/>
                <a:gd name="T38" fmla="*/ 10188 w 13003"/>
                <a:gd name="T39" fmla="*/ 704 h 6488"/>
                <a:gd name="T40" fmla="*/ 10053 w 13003"/>
                <a:gd name="T41" fmla="*/ 681 h 6488"/>
                <a:gd name="T42" fmla="*/ 9791 w 13003"/>
                <a:gd name="T43" fmla="*/ 578 h 6488"/>
                <a:gd name="T44" fmla="*/ 9527 w 13003"/>
                <a:gd name="T45" fmla="*/ 489 h 6488"/>
                <a:gd name="T46" fmla="*/ 9156 w 13003"/>
                <a:gd name="T47" fmla="*/ 359 h 6488"/>
                <a:gd name="T48" fmla="*/ 8857 w 13003"/>
                <a:gd name="T49" fmla="*/ 264 h 6488"/>
                <a:gd name="T50" fmla="*/ 8479 w 13003"/>
                <a:gd name="T51" fmla="*/ 188 h 6488"/>
                <a:gd name="T52" fmla="*/ 7859 w 13003"/>
                <a:gd name="T53" fmla="*/ 97 h 6488"/>
                <a:gd name="T54" fmla="*/ 7306 w 13003"/>
                <a:gd name="T55" fmla="*/ 25 h 6488"/>
                <a:gd name="T56" fmla="*/ 6735 w 13003"/>
                <a:gd name="T57" fmla="*/ 1 h 6488"/>
                <a:gd name="T58" fmla="*/ 6055 w 13003"/>
                <a:gd name="T59" fmla="*/ 10 h 6488"/>
                <a:gd name="T60" fmla="*/ 5205 w 13003"/>
                <a:gd name="T61" fmla="*/ 29 h 6488"/>
                <a:gd name="T62" fmla="*/ 4909 w 13003"/>
                <a:gd name="T63" fmla="*/ 35 h 6488"/>
                <a:gd name="T64" fmla="*/ 4667 w 13003"/>
                <a:gd name="T65" fmla="*/ 71 h 6488"/>
                <a:gd name="T66" fmla="*/ 4551 w 13003"/>
                <a:gd name="T67" fmla="*/ 114 h 6488"/>
                <a:gd name="T68" fmla="*/ 4172 w 13003"/>
                <a:gd name="T69" fmla="*/ 251 h 6488"/>
                <a:gd name="T70" fmla="*/ 3505 w 13003"/>
                <a:gd name="T71" fmla="*/ 481 h 6488"/>
                <a:gd name="T72" fmla="*/ 3135 w 13003"/>
                <a:gd name="T73" fmla="*/ 640 h 6488"/>
                <a:gd name="T74" fmla="*/ 2899 w 13003"/>
                <a:gd name="T75" fmla="*/ 763 h 6488"/>
                <a:gd name="T76" fmla="*/ 2530 w 13003"/>
                <a:gd name="T77" fmla="*/ 941 h 6488"/>
                <a:gd name="T78" fmla="*/ 2151 w 13003"/>
                <a:gd name="T79" fmla="*/ 1100 h 6488"/>
                <a:gd name="T80" fmla="*/ 1842 w 13003"/>
                <a:gd name="T81" fmla="*/ 1213 h 6488"/>
                <a:gd name="T82" fmla="*/ 1452 w 13003"/>
                <a:gd name="T83" fmla="*/ 1354 h 6488"/>
                <a:gd name="T84" fmla="*/ 1218 w 13003"/>
                <a:gd name="T85" fmla="*/ 1464 h 6488"/>
                <a:gd name="T86" fmla="*/ 1040 w 13003"/>
                <a:gd name="T87" fmla="*/ 1578 h 6488"/>
                <a:gd name="T88" fmla="*/ 842 w 13003"/>
                <a:gd name="T89" fmla="*/ 1767 h 6488"/>
                <a:gd name="T90" fmla="*/ 684 w 13003"/>
                <a:gd name="T91" fmla="*/ 1986 h 6488"/>
                <a:gd name="T92" fmla="*/ 516 w 13003"/>
                <a:gd name="T93" fmla="*/ 2272 h 6488"/>
                <a:gd name="T94" fmla="*/ 401 w 13003"/>
                <a:gd name="T95" fmla="*/ 2518 h 6488"/>
                <a:gd name="T96" fmla="*/ 314 w 13003"/>
                <a:gd name="T97" fmla="*/ 2773 h 6488"/>
                <a:gd name="T98" fmla="*/ 251 w 13003"/>
                <a:gd name="T99" fmla="*/ 3036 h 6488"/>
                <a:gd name="T100" fmla="*/ 189 w 13003"/>
                <a:gd name="T101" fmla="*/ 3464 h 6488"/>
                <a:gd name="T102" fmla="*/ 162 w 13003"/>
                <a:gd name="T103" fmla="*/ 3898 h 6488"/>
                <a:gd name="T104" fmla="*/ 98 w 13003"/>
                <a:gd name="T105" fmla="*/ 5212 h 6488"/>
                <a:gd name="T106" fmla="*/ 57 w 13003"/>
                <a:gd name="T107" fmla="*/ 5856 h 6488"/>
                <a:gd name="T108" fmla="*/ 23 w 13003"/>
                <a:gd name="T109" fmla="*/ 6333 h 6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03" h="6488">
                  <a:moveTo>
                    <a:pt x="13003" y="6488"/>
                  </a:moveTo>
                  <a:lnTo>
                    <a:pt x="13003" y="6488"/>
                  </a:lnTo>
                  <a:lnTo>
                    <a:pt x="12999" y="6439"/>
                  </a:lnTo>
                  <a:lnTo>
                    <a:pt x="12997" y="6388"/>
                  </a:lnTo>
                  <a:lnTo>
                    <a:pt x="12992" y="6288"/>
                  </a:lnTo>
                  <a:lnTo>
                    <a:pt x="12989" y="6238"/>
                  </a:lnTo>
                  <a:lnTo>
                    <a:pt x="12987" y="6189"/>
                  </a:lnTo>
                  <a:lnTo>
                    <a:pt x="12982" y="6139"/>
                  </a:lnTo>
                  <a:lnTo>
                    <a:pt x="12975" y="6090"/>
                  </a:lnTo>
                  <a:lnTo>
                    <a:pt x="12975" y="6090"/>
                  </a:lnTo>
                  <a:lnTo>
                    <a:pt x="12946" y="5893"/>
                  </a:lnTo>
                  <a:lnTo>
                    <a:pt x="12918" y="5696"/>
                  </a:lnTo>
                  <a:lnTo>
                    <a:pt x="12906" y="5596"/>
                  </a:lnTo>
                  <a:lnTo>
                    <a:pt x="12893" y="5497"/>
                  </a:lnTo>
                  <a:lnTo>
                    <a:pt x="12882" y="5396"/>
                  </a:lnTo>
                  <a:lnTo>
                    <a:pt x="12872" y="5296"/>
                  </a:lnTo>
                  <a:lnTo>
                    <a:pt x="12872" y="5296"/>
                  </a:lnTo>
                  <a:lnTo>
                    <a:pt x="12859" y="5199"/>
                  </a:lnTo>
                  <a:lnTo>
                    <a:pt x="12847" y="5101"/>
                  </a:lnTo>
                  <a:lnTo>
                    <a:pt x="12834" y="5005"/>
                  </a:lnTo>
                  <a:lnTo>
                    <a:pt x="12819" y="4907"/>
                  </a:lnTo>
                  <a:lnTo>
                    <a:pt x="12804" y="4811"/>
                  </a:lnTo>
                  <a:lnTo>
                    <a:pt x="12787" y="4715"/>
                  </a:lnTo>
                  <a:lnTo>
                    <a:pt x="12770" y="4618"/>
                  </a:lnTo>
                  <a:lnTo>
                    <a:pt x="12752" y="4523"/>
                  </a:lnTo>
                  <a:lnTo>
                    <a:pt x="12733" y="4427"/>
                  </a:lnTo>
                  <a:lnTo>
                    <a:pt x="12713" y="4331"/>
                  </a:lnTo>
                  <a:lnTo>
                    <a:pt x="12691" y="4236"/>
                  </a:lnTo>
                  <a:lnTo>
                    <a:pt x="12670" y="4140"/>
                  </a:lnTo>
                  <a:lnTo>
                    <a:pt x="12647" y="4046"/>
                  </a:lnTo>
                  <a:lnTo>
                    <a:pt x="12623" y="3951"/>
                  </a:lnTo>
                  <a:lnTo>
                    <a:pt x="12599" y="3855"/>
                  </a:lnTo>
                  <a:lnTo>
                    <a:pt x="12574" y="3760"/>
                  </a:lnTo>
                  <a:lnTo>
                    <a:pt x="12574" y="3760"/>
                  </a:lnTo>
                  <a:lnTo>
                    <a:pt x="12555" y="3687"/>
                  </a:lnTo>
                  <a:lnTo>
                    <a:pt x="12537" y="3612"/>
                  </a:lnTo>
                  <a:lnTo>
                    <a:pt x="12520" y="3536"/>
                  </a:lnTo>
                  <a:lnTo>
                    <a:pt x="12505" y="3459"/>
                  </a:lnTo>
                  <a:lnTo>
                    <a:pt x="12473" y="3303"/>
                  </a:lnTo>
                  <a:lnTo>
                    <a:pt x="12443" y="3142"/>
                  </a:lnTo>
                  <a:lnTo>
                    <a:pt x="12414" y="2980"/>
                  </a:lnTo>
                  <a:lnTo>
                    <a:pt x="12382" y="2817"/>
                  </a:lnTo>
                  <a:lnTo>
                    <a:pt x="12366" y="2737"/>
                  </a:lnTo>
                  <a:lnTo>
                    <a:pt x="12348" y="2656"/>
                  </a:lnTo>
                  <a:lnTo>
                    <a:pt x="12331" y="2575"/>
                  </a:lnTo>
                  <a:lnTo>
                    <a:pt x="12310" y="2494"/>
                  </a:lnTo>
                  <a:lnTo>
                    <a:pt x="12290" y="2414"/>
                  </a:lnTo>
                  <a:lnTo>
                    <a:pt x="12269" y="2335"/>
                  </a:lnTo>
                  <a:lnTo>
                    <a:pt x="12246" y="2256"/>
                  </a:lnTo>
                  <a:lnTo>
                    <a:pt x="12221" y="2179"/>
                  </a:lnTo>
                  <a:lnTo>
                    <a:pt x="12194" y="2102"/>
                  </a:lnTo>
                  <a:lnTo>
                    <a:pt x="12165" y="2028"/>
                  </a:lnTo>
                  <a:lnTo>
                    <a:pt x="12135" y="1953"/>
                  </a:lnTo>
                  <a:lnTo>
                    <a:pt x="12101" y="1881"/>
                  </a:lnTo>
                  <a:lnTo>
                    <a:pt x="12066" y="1810"/>
                  </a:lnTo>
                  <a:lnTo>
                    <a:pt x="12048" y="1776"/>
                  </a:lnTo>
                  <a:lnTo>
                    <a:pt x="12028" y="1742"/>
                  </a:lnTo>
                  <a:lnTo>
                    <a:pt x="12009" y="1708"/>
                  </a:lnTo>
                  <a:lnTo>
                    <a:pt x="11987" y="1674"/>
                  </a:lnTo>
                  <a:lnTo>
                    <a:pt x="11966" y="1642"/>
                  </a:lnTo>
                  <a:lnTo>
                    <a:pt x="11944" y="1610"/>
                  </a:lnTo>
                  <a:lnTo>
                    <a:pt x="11922" y="1578"/>
                  </a:lnTo>
                  <a:lnTo>
                    <a:pt x="11898" y="1546"/>
                  </a:lnTo>
                  <a:lnTo>
                    <a:pt x="11874" y="1516"/>
                  </a:lnTo>
                  <a:lnTo>
                    <a:pt x="11849" y="1486"/>
                  </a:lnTo>
                  <a:lnTo>
                    <a:pt x="11822" y="1457"/>
                  </a:lnTo>
                  <a:lnTo>
                    <a:pt x="11796" y="1428"/>
                  </a:lnTo>
                  <a:lnTo>
                    <a:pt x="11768" y="1400"/>
                  </a:lnTo>
                  <a:lnTo>
                    <a:pt x="11739" y="1372"/>
                  </a:lnTo>
                  <a:lnTo>
                    <a:pt x="11739" y="1372"/>
                  </a:lnTo>
                  <a:lnTo>
                    <a:pt x="11706" y="1342"/>
                  </a:lnTo>
                  <a:lnTo>
                    <a:pt x="11672" y="1311"/>
                  </a:lnTo>
                  <a:lnTo>
                    <a:pt x="11638" y="1284"/>
                  </a:lnTo>
                  <a:lnTo>
                    <a:pt x="11603" y="1256"/>
                  </a:lnTo>
                  <a:lnTo>
                    <a:pt x="11567" y="1229"/>
                  </a:lnTo>
                  <a:lnTo>
                    <a:pt x="11531" y="1203"/>
                  </a:lnTo>
                  <a:lnTo>
                    <a:pt x="11494" y="1179"/>
                  </a:lnTo>
                  <a:lnTo>
                    <a:pt x="11456" y="1155"/>
                  </a:lnTo>
                  <a:lnTo>
                    <a:pt x="11418" y="1133"/>
                  </a:lnTo>
                  <a:lnTo>
                    <a:pt x="11379" y="1112"/>
                  </a:lnTo>
                  <a:lnTo>
                    <a:pt x="11340" y="1093"/>
                  </a:lnTo>
                  <a:lnTo>
                    <a:pt x="11300" y="1075"/>
                  </a:lnTo>
                  <a:lnTo>
                    <a:pt x="11258" y="1057"/>
                  </a:lnTo>
                  <a:lnTo>
                    <a:pt x="11216" y="1042"/>
                  </a:lnTo>
                  <a:lnTo>
                    <a:pt x="11174" y="1030"/>
                  </a:lnTo>
                  <a:lnTo>
                    <a:pt x="11131" y="1017"/>
                  </a:lnTo>
                  <a:lnTo>
                    <a:pt x="11131" y="1017"/>
                  </a:lnTo>
                  <a:lnTo>
                    <a:pt x="11015" y="988"/>
                  </a:lnTo>
                  <a:lnTo>
                    <a:pt x="10893" y="958"/>
                  </a:lnTo>
                  <a:lnTo>
                    <a:pt x="10771" y="926"/>
                  </a:lnTo>
                  <a:lnTo>
                    <a:pt x="10709" y="910"/>
                  </a:lnTo>
                  <a:lnTo>
                    <a:pt x="10647" y="892"/>
                  </a:lnTo>
                  <a:lnTo>
                    <a:pt x="10586" y="874"/>
                  </a:lnTo>
                  <a:lnTo>
                    <a:pt x="10525" y="854"/>
                  </a:lnTo>
                  <a:lnTo>
                    <a:pt x="10466" y="832"/>
                  </a:lnTo>
                  <a:lnTo>
                    <a:pt x="10408" y="811"/>
                  </a:lnTo>
                  <a:lnTo>
                    <a:pt x="10350" y="787"/>
                  </a:lnTo>
                  <a:lnTo>
                    <a:pt x="10294" y="760"/>
                  </a:lnTo>
                  <a:lnTo>
                    <a:pt x="10240" y="733"/>
                  </a:lnTo>
                  <a:lnTo>
                    <a:pt x="10188" y="704"/>
                  </a:lnTo>
                  <a:lnTo>
                    <a:pt x="10140" y="700"/>
                  </a:lnTo>
                  <a:lnTo>
                    <a:pt x="10140" y="700"/>
                  </a:lnTo>
                  <a:lnTo>
                    <a:pt x="10111" y="695"/>
                  </a:lnTo>
                  <a:lnTo>
                    <a:pt x="10082" y="688"/>
                  </a:lnTo>
                  <a:lnTo>
                    <a:pt x="10053" y="681"/>
                  </a:lnTo>
                  <a:lnTo>
                    <a:pt x="10024" y="672"/>
                  </a:lnTo>
                  <a:lnTo>
                    <a:pt x="9995" y="662"/>
                  </a:lnTo>
                  <a:lnTo>
                    <a:pt x="9966" y="652"/>
                  </a:lnTo>
                  <a:lnTo>
                    <a:pt x="9907" y="628"/>
                  </a:lnTo>
                  <a:lnTo>
                    <a:pt x="9791" y="578"/>
                  </a:lnTo>
                  <a:lnTo>
                    <a:pt x="9733" y="554"/>
                  </a:lnTo>
                  <a:lnTo>
                    <a:pt x="9704" y="544"/>
                  </a:lnTo>
                  <a:lnTo>
                    <a:pt x="9675" y="534"/>
                  </a:lnTo>
                  <a:lnTo>
                    <a:pt x="9675" y="534"/>
                  </a:lnTo>
                  <a:lnTo>
                    <a:pt x="9527" y="489"/>
                  </a:lnTo>
                  <a:lnTo>
                    <a:pt x="9453" y="465"/>
                  </a:lnTo>
                  <a:lnTo>
                    <a:pt x="9378" y="439"/>
                  </a:lnTo>
                  <a:lnTo>
                    <a:pt x="9304" y="414"/>
                  </a:lnTo>
                  <a:lnTo>
                    <a:pt x="9229" y="386"/>
                  </a:lnTo>
                  <a:lnTo>
                    <a:pt x="9156" y="359"/>
                  </a:lnTo>
                  <a:lnTo>
                    <a:pt x="9083" y="331"/>
                  </a:lnTo>
                  <a:lnTo>
                    <a:pt x="9083" y="331"/>
                  </a:lnTo>
                  <a:lnTo>
                    <a:pt x="9007" y="306"/>
                  </a:lnTo>
                  <a:lnTo>
                    <a:pt x="8933" y="284"/>
                  </a:lnTo>
                  <a:lnTo>
                    <a:pt x="8857" y="264"/>
                  </a:lnTo>
                  <a:lnTo>
                    <a:pt x="8783" y="246"/>
                  </a:lnTo>
                  <a:lnTo>
                    <a:pt x="8707" y="230"/>
                  </a:lnTo>
                  <a:lnTo>
                    <a:pt x="8630" y="215"/>
                  </a:lnTo>
                  <a:lnTo>
                    <a:pt x="8554" y="201"/>
                  </a:lnTo>
                  <a:lnTo>
                    <a:pt x="8479" y="188"/>
                  </a:lnTo>
                  <a:lnTo>
                    <a:pt x="8325" y="165"/>
                  </a:lnTo>
                  <a:lnTo>
                    <a:pt x="8171" y="143"/>
                  </a:lnTo>
                  <a:lnTo>
                    <a:pt x="8016" y="121"/>
                  </a:lnTo>
                  <a:lnTo>
                    <a:pt x="7859" y="97"/>
                  </a:lnTo>
                  <a:lnTo>
                    <a:pt x="7859" y="97"/>
                  </a:lnTo>
                  <a:lnTo>
                    <a:pt x="7752" y="78"/>
                  </a:lnTo>
                  <a:lnTo>
                    <a:pt x="7642" y="62"/>
                  </a:lnTo>
                  <a:lnTo>
                    <a:pt x="7531" y="48"/>
                  </a:lnTo>
                  <a:lnTo>
                    <a:pt x="7419" y="35"/>
                  </a:lnTo>
                  <a:lnTo>
                    <a:pt x="7306" y="25"/>
                  </a:lnTo>
                  <a:lnTo>
                    <a:pt x="7193" y="17"/>
                  </a:lnTo>
                  <a:lnTo>
                    <a:pt x="7078" y="11"/>
                  </a:lnTo>
                  <a:lnTo>
                    <a:pt x="6965" y="6"/>
                  </a:lnTo>
                  <a:lnTo>
                    <a:pt x="6850" y="2"/>
                  </a:lnTo>
                  <a:lnTo>
                    <a:pt x="6735" y="1"/>
                  </a:lnTo>
                  <a:lnTo>
                    <a:pt x="6620" y="0"/>
                  </a:lnTo>
                  <a:lnTo>
                    <a:pt x="6505" y="0"/>
                  </a:lnTo>
                  <a:lnTo>
                    <a:pt x="6392" y="1"/>
                  </a:lnTo>
                  <a:lnTo>
                    <a:pt x="6278" y="4"/>
                  </a:lnTo>
                  <a:lnTo>
                    <a:pt x="6055" y="10"/>
                  </a:lnTo>
                  <a:lnTo>
                    <a:pt x="6055" y="10"/>
                  </a:lnTo>
                  <a:lnTo>
                    <a:pt x="5813" y="16"/>
                  </a:lnTo>
                  <a:lnTo>
                    <a:pt x="5569" y="23"/>
                  </a:lnTo>
                  <a:lnTo>
                    <a:pt x="5326" y="28"/>
                  </a:lnTo>
                  <a:lnTo>
                    <a:pt x="5205" y="29"/>
                  </a:lnTo>
                  <a:lnTo>
                    <a:pt x="5083" y="29"/>
                  </a:lnTo>
                  <a:lnTo>
                    <a:pt x="5083" y="29"/>
                  </a:lnTo>
                  <a:lnTo>
                    <a:pt x="5040" y="29"/>
                  </a:lnTo>
                  <a:lnTo>
                    <a:pt x="4996" y="30"/>
                  </a:lnTo>
                  <a:lnTo>
                    <a:pt x="4909" y="35"/>
                  </a:lnTo>
                  <a:lnTo>
                    <a:pt x="4822" y="41"/>
                  </a:lnTo>
                  <a:lnTo>
                    <a:pt x="4734" y="48"/>
                  </a:lnTo>
                  <a:lnTo>
                    <a:pt x="4677" y="69"/>
                  </a:lnTo>
                  <a:lnTo>
                    <a:pt x="4677" y="69"/>
                  </a:lnTo>
                  <a:lnTo>
                    <a:pt x="4667" y="71"/>
                  </a:lnTo>
                  <a:lnTo>
                    <a:pt x="4656" y="72"/>
                  </a:lnTo>
                  <a:lnTo>
                    <a:pt x="4646" y="76"/>
                  </a:lnTo>
                  <a:lnTo>
                    <a:pt x="4634" y="79"/>
                  </a:lnTo>
                  <a:lnTo>
                    <a:pt x="4591" y="100"/>
                  </a:lnTo>
                  <a:lnTo>
                    <a:pt x="4551" y="114"/>
                  </a:lnTo>
                  <a:lnTo>
                    <a:pt x="4551" y="114"/>
                  </a:lnTo>
                  <a:lnTo>
                    <a:pt x="4458" y="150"/>
                  </a:lnTo>
                  <a:lnTo>
                    <a:pt x="4363" y="186"/>
                  </a:lnTo>
                  <a:lnTo>
                    <a:pt x="4268" y="218"/>
                  </a:lnTo>
                  <a:lnTo>
                    <a:pt x="4172" y="251"/>
                  </a:lnTo>
                  <a:lnTo>
                    <a:pt x="3982" y="316"/>
                  </a:lnTo>
                  <a:lnTo>
                    <a:pt x="3790" y="380"/>
                  </a:lnTo>
                  <a:lnTo>
                    <a:pt x="3694" y="412"/>
                  </a:lnTo>
                  <a:lnTo>
                    <a:pt x="3600" y="446"/>
                  </a:lnTo>
                  <a:lnTo>
                    <a:pt x="3505" y="481"/>
                  </a:lnTo>
                  <a:lnTo>
                    <a:pt x="3412" y="518"/>
                  </a:lnTo>
                  <a:lnTo>
                    <a:pt x="3318" y="556"/>
                  </a:lnTo>
                  <a:lnTo>
                    <a:pt x="3226" y="597"/>
                  </a:lnTo>
                  <a:lnTo>
                    <a:pt x="3181" y="619"/>
                  </a:lnTo>
                  <a:lnTo>
                    <a:pt x="3135" y="640"/>
                  </a:lnTo>
                  <a:lnTo>
                    <a:pt x="3091" y="663"/>
                  </a:lnTo>
                  <a:lnTo>
                    <a:pt x="3046" y="687"/>
                  </a:lnTo>
                  <a:lnTo>
                    <a:pt x="3046" y="687"/>
                  </a:lnTo>
                  <a:lnTo>
                    <a:pt x="2973" y="725"/>
                  </a:lnTo>
                  <a:lnTo>
                    <a:pt x="2899" y="763"/>
                  </a:lnTo>
                  <a:lnTo>
                    <a:pt x="2826" y="801"/>
                  </a:lnTo>
                  <a:lnTo>
                    <a:pt x="2753" y="838"/>
                  </a:lnTo>
                  <a:lnTo>
                    <a:pt x="2679" y="873"/>
                  </a:lnTo>
                  <a:lnTo>
                    <a:pt x="2604" y="907"/>
                  </a:lnTo>
                  <a:lnTo>
                    <a:pt x="2530" y="941"/>
                  </a:lnTo>
                  <a:lnTo>
                    <a:pt x="2454" y="975"/>
                  </a:lnTo>
                  <a:lnTo>
                    <a:pt x="2380" y="1007"/>
                  </a:lnTo>
                  <a:lnTo>
                    <a:pt x="2304" y="1038"/>
                  </a:lnTo>
                  <a:lnTo>
                    <a:pt x="2227" y="1070"/>
                  </a:lnTo>
                  <a:lnTo>
                    <a:pt x="2151" y="1100"/>
                  </a:lnTo>
                  <a:lnTo>
                    <a:pt x="2074" y="1129"/>
                  </a:lnTo>
                  <a:lnTo>
                    <a:pt x="1997" y="1158"/>
                  </a:lnTo>
                  <a:lnTo>
                    <a:pt x="1920" y="1186"/>
                  </a:lnTo>
                  <a:lnTo>
                    <a:pt x="1842" y="1213"/>
                  </a:lnTo>
                  <a:lnTo>
                    <a:pt x="1842" y="1213"/>
                  </a:lnTo>
                  <a:lnTo>
                    <a:pt x="1745" y="1247"/>
                  </a:lnTo>
                  <a:lnTo>
                    <a:pt x="1647" y="1281"/>
                  </a:lnTo>
                  <a:lnTo>
                    <a:pt x="1548" y="1316"/>
                  </a:lnTo>
                  <a:lnTo>
                    <a:pt x="1500" y="1335"/>
                  </a:lnTo>
                  <a:lnTo>
                    <a:pt x="1452" y="1354"/>
                  </a:lnTo>
                  <a:lnTo>
                    <a:pt x="1404" y="1375"/>
                  </a:lnTo>
                  <a:lnTo>
                    <a:pt x="1356" y="1395"/>
                  </a:lnTo>
                  <a:lnTo>
                    <a:pt x="1310" y="1417"/>
                  </a:lnTo>
                  <a:lnTo>
                    <a:pt x="1263" y="1440"/>
                  </a:lnTo>
                  <a:lnTo>
                    <a:pt x="1218" y="1464"/>
                  </a:lnTo>
                  <a:lnTo>
                    <a:pt x="1173" y="1489"/>
                  </a:lnTo>
                  <a:lnTo>
                    <a:pt x="1128" y="1517"/>
                  </a:lnTo>
                  <a:lnTo>
                    <a:pt x="1085" y="1545"/>
                  </a:lnTo>
                  <a:lnTo>
                    <a:pt x="1085" y="1545"/>
                  </a:lnTo>
                  <a:lnTo>
                    <a:pt x="1040" y="1578"/>
                  </a:lnTo>
                  <a:lnTo>
                    <a:pt x="996" y="1613"/>
                  </a:lnTo>
                  <a:lnTo>
                    <a:pt x="954" y="1650"/>
                  </a:lnTo>
                  <a:lnTo>
                    <a:pt x="915" y="1688"/>
                  </a:lnTo>
                  <a:lnTo>
                    <a:pt x="878" y="1727"/>
                  </a:lnTo>
                  <a:lnTo>
                    <a:pt x="842" y="1767"/>
                  </a:lnTo>
                  <a:lnTo>
                    <a:pt x="808" y="1809"/>
                  </a:lnTo>
                  <a:lnTo>
                    <a:pt x="775" y="1852"/>
                  </a:lnTo>
                  <a:lnTo>
                    <a:pt x="743" y="1895"/>
                  </a:lnTo>
                  <a:lnTo>
                    <a:pt x="713" y="1941"/>
                  </a:lnTo>
                  <a:lnTo>
                    <a:pt x="684" y="1986"/>
                  </a:lnTo>
                  <a:lnTo>
                    <a:pt x="655" y="2033"/>
                  </a:lnTo>
                  <a:lnTo>
                    <a:pt x="598" y="2128"/>
                  </a:lnTo>
                  <a:lnTo>
                    <a:pt x="543" y="2224"/>
                  </a:lnTo>
                  <a:lnTo>
                    <a:pt x="543" y="2224"/>
                  </a:lnTo>
                  <a:lnTo>
                    <a:pt x="516" y="2272"/>
                  </a:lnTo>
                  <a:lnTo>
                    <a:pt x="491" y="2320"/>
                  </a:lnTo>
                  <a:lnTo>
                    <a:pt x="467" y="2369"/>
                  </a:lnTo>
                  <a:lnTo>
                    <a:pt x="444" y="2418"/>
                  </a:lnTo>
                  <a:lnTo>
                    <a:pt x="421" y="2467"/>
                  </a:lnTo>
                  <a:lnTo>
                    <a:pt x="401" y="2518"/>
                  </a:lnTo>
                  <a:lnTo>
                    <a:pt x="382" y="2569"/>
                  </a:lnTo>
                  <a:lnTo>
                    <a:pt x="363" y="2619"/>
                  </a:lnTo>
                  <a:lnTo>
                    <a:pt x="346" y="2671"/>
                  </a:lnTo>
                  <a:lnTo>
                    <a:pt x="329" y="2721"/>
                  </a:lnTo>
                  <a:lnTo>
                    <a:pt x="314" y="2773"/>
                  </a:lnTo>
                  <a:lnTo>
                    <a:pt x="300" y="2825"/>
                  </a:lnTo>
                  <a:lnTo>
                    <a:pt x="286" y="2878"/>
                  </a:lnTo>
                  <a:lnTo>
                    <a:pt x="274" y="2930"/>
                  </a:lnTo>
                  <a:lnTo>
                    <a:pt x="262" y="2983"/>
                  </a:lnTo>
                  <a:lnTo>
                    <a:pt x="251" y="3036"/>
                  </a:lnTo>
                  <a:lnTo>
                    <a:pt x="241" y="3089"/>
                  </a:lnTo>
                  <a:lnTo>
                    <a:pt x="232" y="3142"/>
                  </a:lnTo>
                  <a:lnTo>
                    <a:pt x="215" y="3250"/>
                  </a:lnTo>
                  <a:lnTo>
                    <a:pt x="201" y="3357"/>
                  </a:lnTo>
                  <a:lnTo>
                    <a:pt x="189" y="3464"/>
                  </a:lnTo>
                  <a:lnTo>
                    <a:pt x="180" y="3573"/>
                  </a:lnTo>
                  <a:lnTo>
                    <a:pt x="173" y="3682"/>
                  </a:lnTo>
                  <a:lnTo>
                    <a:pt x="167" y="3790"/>
                  </a:lnTo>
                  <a:lnTo>
                    <a:pt x="162" y="3898"/>
                  </a:lnTo>
                  <a:lnTo>
                    <a:pt x="162" y="3898"/>
                  </a:lnTo>
                  <a:lnTo>
                    <a:pt x="144" y="4337"/>
                  </a:lnTo>
                  <a:lnTo>
                    <a:pt x="135" y="4556"/>
                  </a:lnTo>
                  <a:lnTo>
                    <a:pt x="124" y="4775"/>
                  </a:lnTo>
                  <a:lnTo>
                    <a:pt x="112" y="4993"/>
                  </a:lnTo>
                  <a:lnTo>
                    <a:pt x="98" y="5212"/>
                  </a:lnTo>
                  <a:lnTo>
                    <a:pt x="83" y="5430"/>
                  </a:lnTo>
                  <a:lnTo>
                    <a:pt x="67" y="5649"/>
                  </a:lnTo>
                  <a:lnTo>
                    <a:pt x="67" y="5649"/>
                  </a:lnTo>
                  <a:lnTo>
                    <a:pt x="62" y="5751"/>
                  </a:lnTo>
                  <a:lnTo>
                    <a:pt x="57" y="5856"/>
                  </a:lnTo>
                  <a:lnTo>
                    <a:pt x="52" y="5961"/>
                  </a:lnTo>
                  <a:lnTo>
                    <a:pt x="45" y="6069"/>
                  </a:lnTo>
                  <a:lnTo>
                    <a:pt x="38" y="6175"/>
                  </a:lnTo>
                  <a:lnTo>
                    <a:pt x="29" y="6281"/>
                  </a:lnTo>
                  <a:lnTo>
                    <a:pt x="23" y="6333"/>
                  </a:lnTo>
                  <a:lnTo>
                    <a:pt x="16" y="6386"/>
                  </a:lnTo>
                  <a:lnTo>
                    <a:pt x="9" y="6437"/>
                  </a:lnTo>
                  <a:lnTo>
                    <a:pt x="0" y="6488"/>
                  </a:lnTo>
                  <a:lnTo>
                    <a:pt x="13003" y="6488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EBEAA926-268F-61AE-9957-57C87BA48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" y="2157"/>
              <a:ext cx="4334" cy="2163"/>
            </a:xfrm>
            <a:custGeom>
              <a:avLst/>
              <a:gdLst>
                <a:gd name="T0" fmla="*/ 12992 w 13003"/>
                <a:gd name="T1" fmla="*/ 6288 h 6488"/>
                <a:gd name="T2" fmla="*/ 12975 w 13003"/>
                <a:gd name="T3" fmla="*/ 6090 h 6488"/>
                <a:gd name="T4" fmla="*/ 12882 w 13003"/>
                <a:gd name="T5" fmla="*/ 5396 h 6488"/>
                <a:gd name="T6" fmla="*/ 12834 w 13003"/>
                <a:gd name="T7" fmla="*/ 5005 h 6488"/>
                <a:gd name="T8" fmla="*/ 12752 w 13003"/>
                <a:gd name="T9" fmla="*/ 4523 h 6488"/>
                <a:gd name="T10" fmla="*/ 12647 w 13003"/>
                <a:gd name="T11" fmla="*/ 4046 h 6488"/>
                <a:gd name="T12" fmla="*/ 12555 w 13003"/>
                <a:gd name="T13" fmla="*/ 3687 h 6488"/>
                <a:gd name="T14" fmla="*/ 12443 w 13003"/>
                <a:gd name="T15" fmla="*/ 3142 h 6488"/>
                <a:gd name="T16" fmla="*/ 12331 w 13003"/>
                <a:gd name="T17" fmla="*/ 2575 h 6488"/>
                <a:gd name="T18" fmla="*/ 12221 w 13003"/>
                <a:gd name="T19" fmla="*/ 2179 h 6488"/>
                <a:gd name="T20" fmla="*/ 12066 w 13003"/>
                <a:gd name="T21" fmla="*/ 1810 h 6488"/>
                <a:gd name="T22" fmla="*/ 11966 w 13003"/>
                <a:gd name="T23" fmla="*/ 1642 h 6488"/>
                <a:gd name="T24" fmla="*/ 11849 w 13003"/>
                <a:gd name="T25" fmla="*/ 1486 h 6488"/>
                <a:gd name="T26" fmla="*/ 11739 w 13003"/>
                <a:gd name="T27" fmla="*/ 1372 h 6488"/>
                <a:gd name="T28" fmla="*/ 11567 w 13003"/>
                <a:gd name="T29" fmla="*/ 1229 h 6488"/>
                <a:gd name="T30" fmla="*/ 11379 w 13003"/>
                <a:gd name="T31" fmla="*/ 1112 h 6488"/>
                <a:gd name="T32" fmla="*/ 11174 w 13003"/>
                <a:gd name="T33" fmla="*/ 1030 h 6488"/>
                <a:gd name="T34" fmla="*/ 10771 w 13003"/>
                <a:gd name="T35" fmla="*/ 926 h 6488"/>
                <a:gd name="T36" fmla="*/ 10466 w 13003"/>
                <a:gd name="T37" fmla="*/ 832 h 6488"/>
                <a:gd name="T38" fmla="*/ 10188 w 13003"/>
                <a:gd name="T39" fmla="*/ 704 h 6488"/>
                <a:gd name="T40" fmla="*/ 10053 w 13003"/>
                <a:gd name="T41" fmla="*/ 681 h 6488"/>
                <a:gd name="T42" fmla="*/ 9791 w 13003"/>
                <a:gd name="T43" fmla="*/ 578 h 6488"/>
                <a:gd name="T44" fmla="*/ 9527 w 13003"/>
                <a:gd name="T45" fmla="*/ 489 h 6488"/>
                <a:gd name="T46" fmla="*/ 9156 w 13003"/>
                <a:gd name="T47" fmla="*/ 359 h 6488"/>
                <a:gd name="T48" fmla="*/ 8857 w 13003"/>
                <a:gd name="T49" fmla="*/ 264 h 6488"/>
                <a:gd name="T50" fmla="*/ 8479 w 13003"/>
                <a:gd name="T51" fmla="*/ 188 h 6488"/>
                <a:gd name="T52" fmla="*/ 7859 w 13003"/>
                <a:gd name="T53" fmla="*/ 97 h 6488"/>
                <a:gd name="T54" fmla="*/ 7306 w 13003"/>
                <a:gd name="T55" fmla="*/ 25 h 6488"/>
                <a:gd name="T56" fmla="*/ 6735 w 13003"/>
                <a:gd name="T57" fmla="*/ 1 h 6488"/>
                <a:gd name="T58" fmla="*/ 6055 w 13003"/>
                <a:gd name="T59" fmla="*/ 10 h 6488"/>
                <a:gd name="T60" fmla="*/ 5205 w 13003"/>
                <a:gd name="T61" fmla="*/ 29 h 6488"/>
                <a:gd name="T62" fmla="*/ 4909 w 13003"/>
                <a:gd name="T63" fmla="*/ 35 h 6488"/>
                <a:gd name="T64" fmla="*/ 4667 w 13003"/>
                <a:gd name="T65" fmla="*/ 71 h 6488"/>
                <a:gd name="T66" fmla="*/ 4551 w 13003"/>
                <a:gd name="T67" fmla="*/ 114 h 6488"/>
                <a:gd name="T68" fmla="*/ 4172 w 13003"/>
                <a:gd name="T69" fmla="*/ 251 h 6488"/>
                <a:gd name="T70" fmla="*/ 3505 w 13003"/>
                <a:gd name="T71" fmla="*/ 481 h 6488"/>
                <a:gd name="T72" fmla="*/ 3135 w 13003"/>
                <a:gd name="T73" fmla="*/ 640 h 6488"/>
                <a:gd name="T74" fmla="*/ 2899 w 13003"/>
                <a:gd name="T75" fmla="*/ 763 h 6488"/>
                <a:gd name="T76" fmla="*/ 2530 w 13003"/>
                <a:gd name="T77" fmla="*/ 941 h 6488"/>
                <a:gd name="T78" fmla="*/ 2151 w 13003"/>
                <a:gd name="T79" fmla="*/ 1100 h 6488"/>
                <a:gd name="T80" fmla="*/ 1842 w 13003"/>
                <a:gd name="T81" fmla="*/ 1213 h 6488"/>
                <a:gd name="T82" fmla="*/ 1452 w 13003"/>
                <a:gd name="T83" fmla="*/ 1354 h 6488"/>
                <a:gd name="T84" fmla="*/ 1218 w 13003"/>
                <a:gd name="T85" fmla="*/ 1464 h 6488"/>
                <a:gd name="T86" fmla="*/ 1040 w 13003"/>
                <a:gd name="T87" fmla="*/ 1578 h 6488"/>
                <a:gd name="T88" fmla="*/ 842 w 13003"/>
                <a:gd name="T89" fmla="*/ 1767 h 6488"/>
                <a:gd name="T90" fmla="*/ 684 w 13003"/>
                <a:gd name="T91" fmla="*/ 1986 h 6488"/>
                <a:gd name="T92" fmla="*/ 516 w 13003"/>
                <a:gd name="T93" fmla="*/ 2272 h 6488"/>
                <a:gd name="T94" fmla="*/ 401 w 13003"/>
                <a:gd name="T95" fmla="*/ 2518 h 6488"/>
                <a:gd name="T96" fmla="*/ 314 w 13003"/>
                <a:gd name="T97" fmla="*/ 2773 h 6488"/>
                <a:gd name="T98" fmla="*/ 251 w 13003"/>
                <a:gd name="T99" fmla="*/ 3036 h 6488"/>
                <a:gd name="T100" fmla="*/ 189 w 13003"/>
                <a:gd name="T101" fmla="*/ 3464 h 6488"/>
                <a:gd name="T102" fmla="*/ 162 w 13003"/>
                <a:gd name="T103" fmla="*/ 3898 h 6488"/>
                <a:gd name="T104" fmla="*/ 98 w 13003"/>
                <a:gd name="T105" fmla="*/ 5212 h 6488"/>
                <a:gd name="T106" fmla="*/ 57 w 13003"/>
                <a:gd name="T107" fmla="*/ 5856 h 6488"/>
                <a:gd name="T108" fmla="*/ 23 w 13003"/>
                <a:gd name="T109" fmla="*/ 6333 h 6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003" h="6488">
                  <a:moveTo>
                    <a:pt x="13003" y="6488"/>
                  </a:moveTo>
                  <a:lnTo>
                    <a:pt x="13003" y="6488"/>
                  </a:lnTo>
                  <a:lnTo>
                    <a:pt x="12999" y="6439"/>
                  </a:lnTo>
                  <a:lnTo>
                    <a:pt x="12997" y="6388"/>
                  </a:lnTo>
                  <a:lnTo>
                    <a:pt x="12992" y="6288"/>
                  </a:lnTo>
                  <a:lnTo>
                    <a:pt x="12989" y="6238"/>
                  </a:lnTo>
                  <a:lnTo>
                    <a:pt x="12987" y="6189"/>
                  </a:lnTo>
                  <a:lnTo>
                    <a:pt x="12982" y="6139"/>
                  </a:lnTo>
                  <a:lnTo>
                    <a:pt x="12975" y="6090"/>
                  </a:lnTo>
                  <a:lnTo>
                    <a:pt x="12975" y="6090"/>
                  </a:lnTo>
                  <a:lnTo>
                    <a:pt x="12946" y="5893"/>
                  </a:lnTo>
                  <a:lnTo>
                    <a:pt x="12918" y="5696"/>
                  </a:lnTo>
                  <a:lnTo>
                    <a:pt x="12906" y="5596"/>
                  </a:lnTo>
                  <a:lnTo>
                    <a:pt x="12893" y="5497"/>
                  </a:lnTo>
                  <a:lnTo>
                    <a:pt x="12882" y="5396"/>
                  </a:lnTo>
                  <a:lnTo>
                    <a:pt x="12872" y="5296"/>
                  </a:lnTo>
                  <a:lnTo>
                    <a:pt x="12872" y="5296"/>
                  </a:lnTo>
                  <a:lnTo>
                    <a:pt x="12859" y="5199"/>
                  </a:lnTo>
                  <a:lnTo>
                    <a:pt x="12847" y="5101"/>
                  </a:lnTo>
                  <a:lnTo>
                    <a:pt x="12834" y="5005"/>
                  </a:lnTo>
                  <a:lnTo>
                    <a:pt x="12819" y="4907"/>
                  </a:lnTo>
                  <a:lnTo>
                    <a:pt x="12804" y="4811"/>
                  </a:lnTo>
                  <a:lnTo>
                    <a:pt x="12787" y="4715"/>
                  </a:lnTo>
                  <a:lnTo>
                    <a:pt x="12770" y="4618"/>
                  </a:lnTo>
                  <a:lnTo>
                    <a:pt x="12752" y="4523"/>
                  </a:lnTo>
                  <a:lnTo>
                    <a:pt x="12733" y="4427"/>
                  </a:lnTo>
                  <a:lnTo>
                    <a:pt x="12713" y="4331"/>
                  </a:lnTo>
                  <a:lnTo>
                    <a:pt x="12691" y="4236"/>
                  </a:lnTo>
                  <a:lnTo>
                    <a:pt x="12670" y="4140"/>
                  </a:lnTo>
                  <a:lnTo>
                    <a:pt x="12647" y="4046"/>
                  </a:lnTo>
                  <a:lnTo>
                    <a:pt x="12623" y="3951"/>
                  </a:lnTo>
                  <a:lnTo>
                    <a:pt x="12599" y="3855"/>
                  </a:lnTo>
                  <a:lnTo>
                    <a:pt x="12574" y="3760"/>
                  </a:lnTo>
                  <a:lnTo>
                    <a:pt x="12574" y="3760"/>
                  </a:lnTo>
                  <a:lnTo>
                    <a:pt x="12555" y="3687"/>
                  </a:lnTo>
                  <a:lnTo>
                    <a:pt x="12537" y="3612"/>
                  </a:lnTo>
                  <a:lnTo>
                    <a:pt x="12520" y="3536"/>
                  </a:lnTo>
                  <a:lnTo>
                    <a:pt x="12505" y="3459"/>
                  </a:lnTo>
                  <a:lnTo>
                    <a:pt x="12473" y="3303"/>
                  </a:lnTo>
                  <a:lnTo>
                    <a:pt x="12443" y="3142"/>
                  </a:lnTo>
                  <a:lnTo>
                    <a:pt x="12414" y="2980"/>
                  </a:lnTo>
                  <a:lnTo>
                    <a:pt x="12382" y="2817"/>
                  </a:lnTo>
                  <a:lnTo>
                    <a:pt x="12366" y="2737"/>
                  </a:lnTo>
                  <a:lnTo>
                    <a:pt x="12348" y="2656"/>
                  </a:lnTo>
                  <a:lnTo>
                    <a:pt x="12331" y="2575"/>
                  </a:lnTo>
                  <a:lnTo>
                    <a:pt x="12310" y="2494"/>
                  </a:lnTo>
                  <a:lnTo>
                    <a:pt x="12290" y="2414"/>
                  </a:lnTo>
                  <a:lnTo>
                    <a:pt x="12269" y="2335"/>
                  </a:lnTo>
                  <a:lnTo>
                    <a:pt x="12246" y="2256"/>
                  </a:lnTo>
                  <a:lnTo>
                    <a:pt x="12221" y="2179"/>
                  </a:lnTo>
                  <a:lnTo>
                    <a:pt x="12194" y="2102"/>
                  </a:lnTo>
                  <a:lnTo>
                    <a:pt x="12165" y="2028"/>
                  </a:lnTo>
                  <a:lnTo>
                    <a:pt x="12135" y="1953"/>
                  </a:lnTo>
                  <a:lnTo>
                    <a:pt x="12101" y="1881"/>
                  </a:lnTo>
                  <a:lnTo>
                    <a:pt x="12066" y="1810"/>
                  </a:lnTo>
                  <a:lnTo>
                    <a:pt x="12048" y="1776"/>
                  </a:lnTo>
                  <a:lnTo>
                    <a:pt x="12028" y="1742"/>
                  </a:lnTo>
                  <a:lnTo>
                    <a:pt x="12009" y="1708"/>
                  </a:lnTo>
                  <a:lnTo>
                    <a:pt x="11987" y="1674"/>
                  </a:lnTo>
                  <a:lnTo>
                    <a:pt x="11966" y="1642"/>
                  </a:lnTo>
                  <a:lnTo>
                    <a:pt x="11944" y="1610"/>
                  </a:lnTo>
                  <a:lnTo>
                    <a:pt x="11922" y="1578"/>
                  </a:lnTo>
                  <a:lnTo>
                    <a:pt x="11898" y="1546"/>
                  </a:lnTo>
                  <a:lnTo>
                    <a:pt x="11874" y="1516"/>
                  </a:lnTo>
                  <a:lnTo>
                    <a:pt x="11849" y="1486"/>
                  </a:lnTo>
                  <a:lnTo>
                    <a:pt x="11822" y="1457"/>
                  </a:lnTo>
                  <a:lnTo>
                    <a:pt x="11796" y="1428"/>
                  </a:lnTo>
                  <a:lnTo>
                    <a:pt x="11768" y="1400"/>
                  </a:lnTo>
                  <a:lnTo>
                    <a:pt x="11739" y="1372"/>
                  </a:lnTo>
                  <a:lnTo>
                    <a:pt x="11739" y="1372"/>
                  </a:lnTo>
                  <a:lnTo>
                    <a:pt x="11706" y="1342"/>
                  </a:lnTo>
                  <a:lnTo>
                    <a:pt x="11672" y="1311"/>
                  </a:lnTo>
                  <a:lnTo>
                    <a:pt x="11638" y="1284"/>
                  </a:lnTo>
                  <a:lnTo>
                    <a:pt x="11603" y="1256"/>
                  </a:lnTo>
                  <a:lnTo>
                    <a:pt x="11567" y="1229"/>
                  </a:lnTo>
                  <a:lnTo>
                    <a:pt x="11531" y="1203"/>
                  </a:lnTo>
                  <a:lnTo>
                    <a:pt x="11494" y="1179"/>
                  </a:lnTo>
                  <a:lnTo>
                    <a:pt x="11456" y="1155"/>
                  </a:lnTo>
                  <a:lnTo>
                    <a:pt x="11418" y="1133"/>
                  </a:lnTo>
                  <a:lnTo>
                    <a:pt x="11379" y="1112"/>
                  </a:lnTo>
                  <a:lnTo>
                    <a:pt x="11340" y="1093"/>
                  </a:lnTo>
                  <a:lnTo>
                    <a:pt x="11300" y="1075"/>
                  </a:lnTo>
                  <a:lnTo>
                    <a:pt x="11258" y="1057"/>
                  </a:lnTo>
                  <a:lnTo>
                    <a:pt x="11216" y="1042"/>
                  </a:lnTo>
                  <a:lnTo>
                    <a:pt x="11174" y="1030"/>
                  </a:lnTo>
                  <a:lnTo>
                    <a:pt x="11131" y="1017"/>
                  </a:lnTo>
                  <a:lnTo>
                    <a:pt x="11131" y="1017"/>
                  </a:lnTo>
                  <a:lnTo>
                    <a:pt x="11015" y="988"/>
                  </a:lnTo>
                  <a:lnTo>
                    <a:pt x="10893" y="958"/>
                  </a:lnTo>
                  <a:lnTo>
                    <a:pt x="10771" y="926"/>
                  </a:lnTo>
                  <a:lnTo>
                    <a:pt x="10709" y="910"/>
                  </a:lnTo>
                  <a:lnTo>
                    <a:pt x="10647" y="892"/>
                  </a:lnTo>
                  <a:lnTo>
                    <a:pt x="10586" y="874"/>
                  </a:lnTo>
                  <a:lnTo>
                    <a:pt x="10525" y="854"/>
                  </a:lnTo>
                  <a:lnTo>
                    <a:pt x="10466" y="832"/>
                  </a:lnTo>
                  <a:lnTo>
                    <a:pt x="10408" y="811"/>
                  </a:lnTo>
                  <a:lnTo>
                    <a:pt x="10350" y="787"/>
                  </a:lnTo>
                  <a:lnTo>
                    <a:pt x="10294" y="760"/>
                  </a:lnTo>
                  <a:lnTo>
                    <a:pt x="10240" y="733"/>
                  </a:lnTo>
                  <a:lnTo>
                    <a:pt x="10188" y="704"/>
                  </a:lnTo>
                  <a:lnTo>
                    <a:pt x="10140" y="700"/>
                  </a:lnTo>
                  <a:lnTo>
                    <a:pt x="10140" y="700"/>
                  </a:lnTo>
                  <a:lnTo>
                    <a:pt x="10111" y="695"/>
                  </a:lnTo>
                  <a:lnTo>
                    <a:pt x="10082" y="688"/>
                  </a:lnTo>
                  <a:lnTo>
                    <a:pt x="10053" y="681"/>
                  </a:lnTo>
                  <a:lnTo>
                    <a:pt x="10024" y="672"/>
                  </a:lnTo>
                  <a:lnTo>
                    <a:pt x="9995" y="662"/>
                  </a:lnTo>
                  <a:lnTo>
                    <a:pt x="9966" y="652"/>
                  </a:lnTo>
                  <a:lnTo>
                    <a:pt x="9907" y="628"/>
                  </a:lnTo>
                  <a:lnTo>
                    <a:pt x="9791" y="578"/>
                  </a:lnTo>
                  <a:lnTo>
                    <a:pt x="9733" y="554"/>
                  </a:lnTo>
                  <a:lnTo>
                    <a:pt x="9704" y="544"/>
                  </a:lnTo>
                  <a:lnTo>
                    <a:pt x="9675" y="534"/>
                  </a:lnTo>
                  <a:lnTo>
                    <a:pt x="9675" y="534"/>
                  </a:lnTo>
                  <a:lnTo>
                    <a:pt x="9527" y="489"/>
                  </a:lnTo>
                  <a:lnTo>
                    <a:pt x="9453" y="465"/>
                  </a:lnTo>
                  <a:lnTo>
                    <a:pt x="9378" y="439"/>
                  </a:lnTo>
                  <a:lnTo>
                    <a:pt x="9304" y="414"/>
                  </a:lnTo>
                  <a:lnTo>
                    <a:pt x="9229" y="386"/>
                  </a:lnTo>
                  <a:lnTo>
                    <a:pt x="9156" y="359"/>
                  </a:lnTo>
                  <a:lnTo>
                    <a:pt x="9083" y="331"/>
                  </a:lnTo>
                  <a:lnTo>
                    <a:pt x="9083" y="331"/>
                  </a:lnTo>
                  <a:lnTo>
                    <a:pt x="9007" y="306"/>
                  </a:lnTo>
                  <a:lnTo>
                    <a:pt x="8933" y="284"/>
                  </a:lnTo>
                  <a:lnTo>
                    <a:pt x="8857" y="264"/>
                  </a:lnTo>
                  <a:lnTo>
                    <a:pt x="8783" y="246"/>
                  </a:lnTo>
                  <a:lnTo>
                    <a:pt x="8707" y="230"/>
                  </a:lnTo>
                  <a:lnTo>
                    <a:pt x="8630" y="215"/>
                  </a:lnTo>
                  <a:lnTo>
                    <a:pt x="8554" y="201"/>
                  </a:lnTo>
                  <a:lnTo>
                    <a:pt x="8479" y="188"/>
                  </a:lnTo>
                  <a:lnTo>
                    <a:pt x="8325" y="165"/>
                  </a:lnTo>
                  <a:lnTo>
                    <a:pt x="8171" y="143"/>
                  </a:lnTo>
                  <a:lnTo>
                    <a:pt x="8016" y="121"/>
                  </a:lnTo>
                  <a:lnTo>
                    <a:pt x="7859" y="97"/>
                  </a:lnTo>
                  <a:lnTo>
                    <a:pt x="7859" y="97"/>
                  </a:lnTo>
                  <a:lnTo>
                    <a:pt x="7752" y="78"/>
                  </a:lnTo>
                  <a:lnTo>
                    <a:pt x="7642" y="62"/>
                  </a:lnTo>
                  <a:lnTo>
                    <a:pt x="7531" y="48"/>
                  </a:lnTo>
                  <a:lnTo>
                    <a:pt x="7419" y="35"/>
                  </a:lnTo>
                  <a:lnTo>
                    <a:pt x="7306" y="25"/>
                  </a:lnTo>
                  <a:lnTo>
                    <a:pt x="7193" y="17"/>
                  </a:lnTo>
                  <a:lnTo>
                    <a:pt x="7078" y="11"/>
                  </a:lnTo>
                  <a:lnTo>
                    <a:pt x="6965" y="6"/>
                  </a:lnTo>
                  <a:lnTo>
                    <a:pt x="6850" y="2"/>
                  </a:lnTo>
                  <a:lnTo>
                    <a:pt x="6735" y="1"/>
                  </a:lnTo>
                  <a:lnTo>
                    <a:pt x="6620" y="0"/>
                  </a:lnTo>
                  <a:lnTo>
                    <a:pt x="6505" y="0"/>
                  </a:lnTo>
                  <a:lnTo>
                    <a:pt x="6392" y="1"/>
                  </a:lnTo>
                  <a:lnTo>
                    <a:pt x="6278" y="4"/>
                  </a:lnTo>
                  <a:lnTo>
                    <a:pt x="6055" y="10"/>
                  </a:lnTo>
                  <a:lnTo>
                    <a:pt x="6055" y="10"/>
                  </a:lnTo>
                  <a:lnTo>
                    <a:pt x="5813" y="16"/>
                  </a:lnTo>
                  <a:lnTo>
                    <a:pt x="5569" y="23"/>
                  </a:lnTo>
                  <a:lnTo>
                    <a:pt x="5326" y="28"/>
                  </a:lnTo>
                  <a:lnTo>
                    <a:pt x="5205" y="29"/>
                  </a:lnTo>
                  <a:lnTo>
                    <a:pt x="5083" y="29"/>
                  </a:lnTo>
                  <a:lnTo>
                    <a:pt x="5083" y="29"/>
                  </a:lnTo>
                  <a:lnTo>
                    <a:pt x="5040" y="29"/>
                  </a:lnTo>
                  <a:lnTo>
                    <a:pt x="4996" y="30"/>
                  </a:lnTo>
                  <a:lnTo>
                    <a:pt x="4909" y="35"/>
                  </a:lnTo>
                  <a:lnTo>
                    <a:pt x="4822" y="41"/>
                  </a:lnTo>
                  <a:lnTo>
                    <a:pt x="4734" y="48"/>
                  </a:lnTo>
                  <a:lnTo>
                    <a:pt x="4677" y="69"/>
                  </a:lnTo>
                  <a:lnTo>
                    <a:pt x="4677" y="69"/>
                  </a:lnTo>
                  <a:lnTo>
                    <a:pt x="4667" y="71"/>
                  </a:lnTo>
                  <a:lnTo>
                    <a:pt x="4656" y="72"/>
                  </a:lnTo>
                  <a:lnTo>
                    <a:pt x="4646" y="76"/>
                  </a:lnTo>
                  <a:lnTo>
                    <a:pt x="4634" y="79"/>
                  </a:lnTo>
                  <a:lnTo>
                    <a:pt x="4591" y="100"/>
                  </a:lnTo>
                  <a:lnTo>
                    <a:pt x="4551" y="114"/>
                  </a:lnTo>
                  <a:lnTo>
                    <a:pt x="4551" y="114"/>
                  </a:lnTo>
                  <a:lnTo>
                    <a:pt x="4458" y="150"/>
                  </a:lnTo>
                  <a:lnTo>
                    <a:pt x="4363" y="186"/>
                  </a:lnTo>
                  <a:lnTo>
                    <a:pt x="4268" y="218"/>
                  </a:lnTo>
                  <a:lnTo>
                    <a:pt x="4172" y="251"/>
                  </a:lnTo>
                  <a:lnTo>
                    <a:pt x="3982" y="316"/>
                  </a:lnTo>
                  <a:lnTo>
                    <a:pt x="3790" y="380"/>
                  </a:lnTo>
                  <a:lnTo>
                    <a:pt x="3694" y="412"/>
                  </a:lnTo>
                  <a:lnTo>
                    <a:pt x="3600" y="446"/>
                  </a:lnTo>
                  <a:lnTo>
                    <a:pt x="3505" y="481"/>
                  </a:lnTo>
                  <a:lnTo>
                    <a:pt x="3412" y="518"/>
                  </a:lnTo>
                  <a:lnTo>
                    <a:pt x="3318" y="556"/>
                  </a:lnTo>
                  <a:lnTo>
                    <a:pt x="3226" y="597"/>
                  </a:lnTo>
                  <a:lnTo>
                    <a:pt x="3181" y="619"/>
                  </a:lnTo>
                  <a:lnTo>
                    <a:pt x="3135" y="640"/>
                  </a:lnTo>
                  <a:lnTo>
                    <a:pt x="3091" y="663"/>
                  </a:lnTo>
                  <a:lnTo>
                    <a:pt x="3046" y="687"/>
                  </a:lnTo>
                  <a:lnTo>
                    <a:pt x="3046" y="687"/>
                  </a:lnTo>
                  <a:lnTo>
                    <a:pt x="2973" y="725"/>
                  </a:lnTo>
                  <a:lnTo>
                    <a:pt x="2899" y="763"/>
                  </a:lnTo>
                  <a:lnTo>
                    <a:pt x="2826" y="801"/>
                  </a:lnTo>
                  <a:lnTo>
                    <a:pt x="2753" y="838"/>
                  </a:lnTo>
                  <a:lnTo>
                    <a:pt x="2679" y="873"/>
                  </a:lnTo>
                  <a:lnTo>
                    <a:pt x="2604" y="907"/>
                  </a:lnTo>
                  <a:lnTo>
                    <a:pt x="2530" y="941"/>
                  </a:lnTo>
                  <a:lnTo>
                    <a:pt x="2454" y="975"/>
                  </a:lnTo>
                  <a:lnTo>
                    <a:pt x="2380" y="1007"/>
                  </a:lnTo>
                  <a:lnTo>
                    <a:pt x="2304" y="1038"/>
                  </a:lnTo>
                  <a:lnTo>
                    <a:pt x="2227" y="1070"/>
                  </a:lnTo>
                  <a:lnTo>
                    <a:pt x="2151" y="1100"/>
                  </a:lnTo>
                  <a:lnTo>
                    <a:pt x="2074" y="1129"/>
                  </a:lnTo>
                  <a:lnTo>
                    <a:pt x="1997" y="1158"/>
                  </a:lnTo>
                  <a:lnTo>
                    <a:pt x="1920" y="1186"/>
                  </a:lnTo>
                  <a:lnTo>
                    <a:pt x="1842" y="1213"/>
                  </a:lnTo>
                  <a:lnTo>
                    <a:pt x="1842" y="1213"/>
                  </a:lnTo>
                  <a:lnTo>
                    <a:pt x="1745" y="1247"/>
                  </a:lnTo>
                  <a:lnTo>
                    <a:pt x="1647" y="1281"/>
                  </a:lnTo>
                  <a:lnTo>
                    <a:pt x="1548" y="1316"/>
                  </a:lnTo>
                  <a:lnTo>
                    <a:pt x="1500" y="1335"/>
                  </a:lnTo>
                  <a:lnTo>
                    <a:pt x="1452" y="1354"/>
                  </a:lnTo>
                  <a:lnTo>
                    <a:pt x="1404" y="1375"/>
                  </a:lnTo>
                  <a:lnTo>
                    <a:pt x="1356" y="1395"/>
                  </a:lnTo>
                  <a:lnTo>
                    <a:pt x="1310" y="1417"/>
                  </a:lnTo>
                  <a:lnTo>
                    <a:pt x="1263" y="1440"/>
                  </a:lnTo>
                  <a:lnTo>
                    <a:pt x="1218" y="1464"/>
                  </a:lnTo>
                  <a:lnTo>
                    <a:pt x="1173" y="1489"/>
                  </a:lnTo>
                  <a:lnTo>
                    <a:pt x="1128" y="1517"/>
                  </a:lnTo>
                  <a:lnTo>
                    <a:pt x="1085" y="1545"/>
                  </a:lnTo>
                  <a:lnTo>
                    <a:pt x="1085" y="1545"/>
                  </a:lnTo>
                  <a:lnTo>
                    <a:pt x="1040" y="1578"/>
                  </a:lnTo>
                  <a:lnTo>
                    <a:pt x="996" y="1613"/>
                  </a:lnTo>
                  <a:lnTo>
                    <a:pt x="954" y="1650"/>
                  </a:lnTo>
                  <a:lnTo>
                    <a:pt x="915" y="1688"/>
                  </a:lnTo>
                  <a:lnTo>
                    <a:pt x="878" y="1727"/>
                  </a:lnTo>
                  <a:lnTo>
                    <a:pt x="842" y="1767"/>
                  </a:lnTo>
                  <a:lnTo>
                    <a:pt x="808" y="1809"/>
                  </a:lnTo>
                  <a:lnTo>
                    <a:pt x="775" y="1852"/>
                  </a:lnTo>
                  <a:lnTo>
                    <a:pt x="743" y="1895"/>
                  </a:lnTo>
                  <a:lnTo>
                    <a:pt x="713" y="1941"/>
                  </a:lnTo>
                  <a:lnTo>
                    <a:pt x="684" y="1986"/>
                  </a:lnTo>
                  <a:lnTo>
                    <a:pt x="655" y="2033"/>
                  </a:lnTo>
                  <a:lnTo>
                    <a:pt x="598" y="2128"/>
                  </a:lnTo>
                  <a:lnTo>
                    <a:pt x="543" y="2224"/>
                  </a:lnTo>
                  <a:lnTo>
                    <a:pt x="543" y="2224"/>
                  </a:lnTo>
                  <a:lnTo>
                    <a:pt x="516" y="2272"/>
                  </a:lnTo>
                  <a:lnTo>
                    <a:pt x="491" y="2320"/>
                  </a:lnTo>
                  <a:lnTo>
                    <a:pt x="467" y="2369"/>
                  </a:lnTo>
                  <a:lnTo>
                    <a:pt x="444" y="2418"/>
                  </a:lnTo>
                  <a:lnTo>
                    <a:pt x="421" y="2467"/>
                  </a:lnTo>
                  <a:lnTo>
                    <a:pt x="401" y="2518"/>
                  </a:lnTo>
                  <a:lnTo>
                    <a:pt x="382" y="2569"/>
                  </a:lnTo>
                  <a:lnTo>
                    <a:pt x="363" y="2619"/>
                  </a:lnTo>
                  <a:lnTo>
                    <a:pt x="346" y="2671"/>
                  </a:lnTo>
                  <a:lnTo>
                    <a:pt x="329" y="2721"/>
                  </a:lnTo>
                  <a:lnTo>
                    <a:pt x="314" y="2773"/>
                  </a:lnTo>
                  <a:lnTo>
                    <a:pt x="300" y="2825"/>
                  </a:lnTo>
                  <a:lnTo>
                    <a:pt x="286" y="2878"/>
                  </a:lnTo>
                  <a:lnTo>
                    <a:pt x="274" y="2930"/>
                  </a:lnTo>
                  <a:lnTo>
                    <a:pt x="262" y="2983"/>
                  </a:lnTo>
                  <a:lnTo>
                    <a:pt x="251" y="3036"/>
                  </a:lnTo>
                  <a:lnTo>
                    <a:pt x="241" y="3089"/>
                  </a:lnTo>
                  <a:lnTo>
                    <a:pt x="232" y="3142"/>
                  </a:lnTo>
                  <a:lnTo>
                    <a:pt x="215" y="3250"/>
                  </a:lnTo>
                  <a:lnTo>
                    <a:pt x="201" y="3357"/>
                  </a:lnTo>
                  <a:lnTo>
                    <a:pt x="189" y="3464"/>
                  </a:lnTo>
                  <a:lnTo>
                    <a:pt x="180" y="3573"/>
                  </a:lnTo>
                  <a:lnTo>
                    <a:pt x="173" y="3682"/>
                  </a:lnTo>
                  <a:lnTo>
                    <a:pt x="167" y="3790"/>
                  </a:lnTo>
                  <a:lnTo>
                    <a:pt x="162" y="3898"/>
                  </a:lnTo>
                  <a:lnTo>
                    <a:pt x="162" y="3898"/>
                  </a:lnTo>
                  <a:lnTo>
                    <a:pt x="144" y="4337"/>
                  </a:lnTo>
                  <a:lnTo>
                    <a:pt x="135" y="4556"/>
                  </a:lnTo>
                  <a:lnTo>
                    <a:pt x="124" y="4775"/>
                  </a:lnTo>
                  <a:lnTo>
                    <a:pt x="112" y="4993"/>
                  </a:lnTo>
                  <a:lnTo>
                    <a:pt x="98" y="5212"/>
                  </a:lnTo>
                  <a:lnTo>
                    <a:pt x="83" y="5430"/>
                  </a:lnTo>
                  <a:lnTo>
                    <a:pt x="67" y="5649"/>
                  </a:lnTo>
                  <a:lnTo>
                    <a:pt x="67" y="5649"/>
                  </a:lnTo>
                  <a:lnTo>
                    <a:pt x="62" y="5751"/>
                  </a:lnTo>
                  <a:lnTo>
                    <a:pt x="57" y="5856"/>
                  </a:lnTo>
                  <a:lnTo>
                    <a:pt x="52" y="5961"/>
                  </a:lnTo>
                  <a:lnTo>
                    <a:pt x="45" y="6069"/>
                  </a:lnTo>
                  <a:lnTo>
                    <a:pt x="38" y="6175"/>
                  </a:lnTo>
                  <a:lnTo>
                    <a:pt x="29" y="6281"/>
                  </a:lnTo>
                  <a:lnTo>
                    <a:pt x="23" y="6333"/>
                  </a:lnTo>
                  <a:lnTo>
                    <a:pt x="16" y="6386"/>
                  </a:lnTo>
                  <a:lnTo>
                    <a:pt x="9" y="6437"/>
                  </a:lnTo>
                  <a:lnTo>
                    <a:pt x="0" y="6488"/>
                  </a:lnTo>
                  <a:lnTo>
                    <a:pt x="13003" y="64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71FE8A2-790B-53AD-9C58-A4F4C9C72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3141"/>
              <a:ext cx="901" cy="1179"/>
            </a:xfrm>
            <a:custGeom>
              <a:avLst/>
              <a:gdLst>
                <a:gd name="T0" fmla="*/ 2445 w 2705"/>
                <a:gd name="T1" fmla="*/ 0 h 3537"/>
                <a:gd name="T2" fmla="*/ 2445 w 2705"/>
                <a:gd name="T3" fmla="*/ 0 h 3537"/>
                <a:gd name="T4" fmla="*/ 1415 w 2705"/>
                <a:gd name="T5" fmla="*/ 33 h 3537"/>
                <a:gd name="T6" fmla="*/ 219 w 2705"/>
                <a:gd name="T7" fmla="*/ 71 h 3537"/>
                <a:gd name="T8" fmla="*/ 219 w 2705"/>
                <a:gd name="T9" fmla="*/ 71 h 3537"/>
                <a:gd name="T10" fmla="*/ 199 w 2705"/>
                <a:gd name="T11" fmla="*/ 72 h 3537"/>
                <a:gd name="T12" fmla="*/ 180 w 2705"/>
                <a:gd name="T13" fmla="*/ 75 h 3537"/>
                <a:gd name="T14" fmla="*/ 164 w 2705"/>
                <a:gd name="T15" fmla="*/ 80 h 3537"/>
                <a:gd name="T16" fmla="*/ 147 w 2705"/>
                <a:gd name="T17" fmla="*/ 85 h 3537"/>
                <a:gd name="T18" fmla="*/ 131 w 2705"/>
                <a:gd name="T19" fmla="*/ 91 h 3537"/>
                <a:gd name="T20" fmla="*/ 117 w 2705"/>
                <a:gd name="T21" fmla="*/ 99 h 3537"/>
                <a:gd name="T22" fmla="*/ 105 w 2705"/>
                <a:gd name="T23" fmla="*/ 108 h 3537"/>
                <a:gd name="T24" fmla="*/ 92 w 2705"/>
                <a:gd name="T25" fmla="*/ 118 h 3537"/>
                <a:gd name="T26" fmla="*/ 82 w 2705"/>
                <a:gd name="T27" fmla="*/ 128 h 3537"/>
                <a:gd name="T28" fmla="*/ 70 w 2705"/>
                <a:gd name="T29" fmla="*/ 138 h 3537"/>
                <a:gd name="T30" fmla="*/ 62 w 2705"/>
                <a:gd name="T31" fmla="*/ 149 h 3537"/>
                <a:gd name="T32" fmla="*/ 53 w 2705"/>
                <a:gd name="T33" fmla="*/ 162 h 3537"/>
                <a:gd name="T34" fmla="*/ 45 w 2705"/>
                <a:gd name="T35" fmla="*/ 175 h 3537"/>
                <a:gd name="T36" fmla="*/ 39 w 2705"/>
                <a:gd name="T37" fmla="*/ 187 h 3537"/>
                <a:gd name="T38" fmla="*/ 28 w 2705"/>
                <a:gd name="T39" fmla="*/ 213 h 3537"/>
                <a:gd name="T40" fmla="*/ 17 w 2705"/>
                <a:gd name="T41" fmla="*/ 238 h 3537"/>
                <a:gd name="T42" fmla="*/ 11 w 2705"/>
                <a:gd name="T43" fmla="*/ 263 h 3537"/>
                <a:gd name="T44" fmla="*/ 6 w 2705"/>
                <a:gd name="T45" fmla="*/ 286 h 3537"/>
                <a:gd name="T46" fmla="*/ 2 w 2705"/>
                <a:gd name="T47" fmla="*/ 307 h 3537"/>
                <a:gd name="T48" fmla="*/ 0 w 2705"/>
                <a:gd name="T49" fmla="*/ 338 h 3537"/>
                <a:gd name="T50" fmla="*/ 0 w 2705"/>
                <a:gd name="T51" fmla="*/ 349 h 3537"/>
                <a:gd name="T52" fmla="*/ 96 w 2705"/>
                <a:gd name="T53" fmla="*/ 3537 h 3537"/>
                <a:gd name="T54" fmla="*/ 2705 w 2705"/>
                <a:gd name="T55" fmla="*/ 3537 h 3537"/>
                <a:gd name="T56" fmla="*/ 2700 w 2705"/>
                <a:gd name="T57" fmla="*/ 3195 h 3537"/>
                <a:gd name="T58" fmla="*/ 2692 w 2705"/>
                <a:gd name="T59" fmla="*/ 1840 h 3537"/>
                <a:gd name="T60" fmla="*/ 2692 w 2705"/>
                <a:gd name="T61" fmla="*/ 1840 h 3537"/>
                <a:gd name="T62" fmla="*/ 2696 w 2705"/>
                <a:gd name="T63" fmla="*/ 1515 h 3537"/>
                <a:gd name="T64" fmla="*/ 2700 w 2705"/>
                <a:gd name="T65" fmla="*/ 1263 h 3537"/>
                <a:gd name="T66" fmla="*/ 2701 w 2705"/>
                <a:gd name="T67" fmla="*/ 986 h 3537"/>
                <a:gd name="T68" fmla="*/ 2702 w 2705"/>
                <a:gd name="T69" fmla="*/ 712 h 3537"/>
                <a:gd name="T70" fmla="*/ 2702 w 2705"/>
                <a:gd name="T71" fmla="*/ 467 h 3537"/>
                <a:gd name="T72" fmla="*/ 2700 w 2705"/>
                <a:gd name="T73" fmla="*/ 364 h 3537"/>
                <a:gd name="T74" fmla="*/ 2699 w 2705"/>
                <a:gd name="T75" fmla="*/ 280 h 3537"/>
                <a:gd name="T76" fmla="*/ 2695 w 2705"/>
                <a:gd name="T77" fmla="*/ 215 h 3537"/>
                <a:gd name="T78" fmla="*/ 2693 w 2705"/>
                <a:gd name="T79" fmla="*/ 191 h 3537"/>
                <a:gd name="T80" fmla="*/ 2691 w 2705"/>
                <a:gd name="T81" fmla="*/ 175 h 3537"/>
                <a:gd name="T82" fmla="*/ 2691 w 2705"/>
                <a:gd name="T83" fmla="*/ 175 h 3537"/>
                <a:gd name="T84" fmla="*/ 2688 w 2705"/>
                <a:gd name="T85" fmla="*/ 161 h 3537"/>
                <a:gd name="T86" fmla="*/ 2685 w 2705"/>
                <a:gd name="T87" fmla="*/ 147 h 3537"/>
                <a:gd name="T88" fmla="*/ 2680 w 2705"/>
                <a:gd name="T89" fmla="*/ 134 h 3537"/>
                <a:gd name="T90" fmla="*/ 2673 w 2705"/>
                <a:gd name="T91" fmla="*/ 123 h 3537"/>
                <a:gd name="T92" fmla="*/ 2667 w 2705"/>
                <a:gd name="T93" fmla="*/ 112 h 3537"/>
                <a:gd name="T94" fmla="*/ 2659 w 2705"/>
                <a:gd name="T95" fmla="*/ 101 h 3537"/>
                <a:gd name="T96" fmla="*/ 2651 w 2705"/>
                <a:gd name="T97" fmla="*/ 91 h 3537"/>
                <a:gd name="T98" fmla="*/ 2642 w 2705"/>
                <a:gd name="T99" fmla="*/ 81 h 3537"/>
                <a:gd name="T100" fmla="*/ 2633 w 2705"/>
                <a:gd name="T101" fmla="*/ 74 h 3537"/>
                <a:gd name="T102" fmla="*/ 2623 w 2705"/>
                <a:gd name="T103" fmla="*/ 65 h 3537"/>
                <a:gd name="T104" fmla="*/ 2601 w 2705"/>
                <a:gd name="T105" fmla="*/ 51 h 3537"/>
                <a:gd name="T106" fmla="*/ 2580 w 2705"/>
                <a:gd name="T107" fmla="*/ 40 h 3537"/>
                <a:gd name="T108" fmla="*/ 2558 w 2705"/>
                <a:gd name="T109" fmla="*/ 29 h 3537"/>
                <a:gd name="T110" fmla="*/ 2537 w 2705"/>
                <a:gd name="T111" fmla="*/ 21 h 3537"/>
                <a:gd name="T112" fmla="*/ 2517 w 2705"/>
                <a:gd name="T113" fmla="*/ 14 h 3537"/>
                <a:gd name="T114" fmla="*/ 2497 w 2705"/>
                <a:gd name="T115" fmla="*/ 9 h 3537"/>
                <a:gd name="T116" fmla="*/ 2480 w 2705"/>
                <a:gd name="T117" fmla="*/ 5 h 3537"/>
                <a:gd name="T118" fmla="*/ 2455 w 2705"/>
                <a:gd name="T119" fmla="*/ 0 h 3537"/>
                <a:gd name="T120" fmla="*/ 2445 w 2705"/>
                <a:gd name="T121" fmla="*/ 0 h 3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5" h="3537">
                  <a:moveTo>
                    <a:pt x="2445" y="0"/>
                  </a:moveTo>
                  <a:lnTo>
                    <a:pt x="2445" y="0"/>
                  </a:lnTo>
                  <a:lnTo>
                    <a:pt x="1415" y="33"/>
                  </a:lnTo>
                  <a:lnTo>
                    <a:pt x="219" y="71"/>
                  </a:lnTo>
                  <a:lnTo>
                    <a:pt x="219" y="71"/>
                  </a:lnTo>
                  <a:lnTo>
                    <a:pt x="199" y="72"/>
                  </a:lnTo>
                  <a:lnTo>
                    <a:pt x="180" y="75"/>
                  </a:lnTo>
                  <a:lnTo>
                    <a:pt x="164" y="80"/>
                  </a:lnTo>
                  <a:lnTo>
                    <a:pt x="147" y="85"/>
                  </a:lnTo>
                  <a:lnTo>
                    <a:pt x="131" y="91"/>
                  </a:lnTo>
                  <a:lnTo>
                    <a:pt x="117" y="99"/>
                  </a:lnTo>
                  <a:lnTo>
                    <a:pt x="105" y="108"/>
                  </a:lnTo>
                  <a:lnTo>
                    <a:pt x="92" y="118"/>
                  </a:lnTo>
                  <a:lnTo>
                    <a:pt x="82" y="128"/>
                  </a:lnTo>
                  <a:lnTo>
                    <a:pt x="70" y="138"/>
                  </a:lnTo>
                  <a:lnTo>
                    <a:pt x="62" y="149"/>
                  </a:lnTo>
                  <a:lnTo>
                    <a:pt x="53" y="162"/>
                  </a:lnTo>
                  <a:lnTo>
                    <a:pt x="45" y="175"/>
                  </a:lnTo>
                  <a:lnTo>
                    <a:pt x="39" y="187"/>
                  </a:lnTo>
                  <a:lnTo>
                    <a:pt x="28" y="213"/>
                  </a:lnTo>
                  <a:lnTo>
                    <a:pt x="17" y="238"/>
                  </a:lnTo>
                  <a:lnTo>
                    <a:pt x="11" y="263"/>
                  </a:lnTo>
                  <a:lnTo>
                    <a:pt x="6" y="286"/>
                  </a:lnTo>
                  <a:lnTo>
                    <a:pt x="2" y="307"/>
                  </a:lnTo>
                  <a:lnTo>
                    <a:pt x="0" y="338"/>
                  </a:lnTo>
                  <a:lnTo>
                    <a:pt x="0" y="349"/>
                  </a:lnTo>
                  <a:lnTo>
                    <a:pt x="96" y="3537"/>
                  </a:lnTo>
                  <a:lnTo>
                    <a:pt x="2705" y="3537"/>
                  </a:lnTo>
                  <a:lnTo>
                    <a:pt x="2700" y="3195"/>
                  </a:lnTo>
                  <a:lnTo>
                    <a:pt x="2692" y="1840"/>
                  </a:lnTo>
                  <a:lnTo>
                    <a:pt x="2692" y="1840"/>
                  </a:lnTo>
                  <a:lnTo>
                    <a:pt x="2696" y="1515"/>
                  </a:lnTo>
                  <a:lnTo>
                    <a:pt x="2700" y="1263"/>
                  </a:lnTo>
                  <a:lnTo>
                    <a:pt x="2701" y="986"/>
                  </a:lnTo>
                  <a:lnTo>
                    <a:pt x="2702" y="712"/>
                  </a:lnTo>
                  <a:lnTo>
                    <a:pt x="2702" y="467"/>
                  </a:lnTo>
                  <a:lnTo>
                    <a:pt x="2700" y="364"/>
                  </a:lnTo>
                  <a:lnTo>
                    <a:pt x="2699" y="280"/>
                  </a:lnTo>
                  <a:lnTo>
                    <a:pt x="2695" y="215"/>
                  </a:lnTo>
                  <a:lnTo>
                    <a:pt x="2693" y="191"/>
                  </a:lnTo>
                  <a:lnTo>
                    <a:pt x="2691" y="175"/>
                  </a:lnTo>
                  <a:lnTo>
                    <a:pt x="2691" y="175"/>
                  </a:lnTo>
                  <a:lnTo>
                    <a:pt x="2688" y="161"/>
                  </a:lnTo>
                  <a:lnTo>
                    <a:pt x="2685" y="147"/>
                  </a:lnTo>
                  <a:lnTo>
                    <a:pt x="2680" y="134"/>
                  </a:lnTo>
                  <a:lnTo>
                    <a:pt x="2673" y="123"/>
                  </a:lnTo>
                  <a:lnTo>
                    <a:pt x="2667" y="112"/>
                  </a:lnTo>
                  <a:lnTo>
                    <a:pt x="2659" y="101"/>
                  </a:lnTo>
                  <a:lnTo>
                    <a:pt x="2651" y="91"/>
                  </a:lnTo>
                  <a:lnTo>
                    <a:pt x="2642" y="81"/>
                  </a:lnTo>
                  <a:lnTo>
                    <a:pt x="2633" y="74"/>
                  </a:lnTo>
                  <a:lnTo>
                    <a:pt x="2623" y="65"/>
                  </a:lnTo>
                  <a:lnTo>
                    <a:pt x="2601" y="51"/>
                  </a:lnTo>
                  <a:lnTo>
                    <a:pt x="2580" y="40"/>
                  </a:lnTo>
                  <a:lnTo>
                    <a:pt x="2558" y="29"/>
                  </a:lnTo>
                  <a:lnTo>
                    <a:pt x="2537" y="21"/>
                  </a:lnTo>
                  <a:lnTo>
                    <a:pt x="2517" y="14"/>
                  </a:lnTo>
                  <a:lnTo>
                    <a:pt x="2497" y="9"/>
                  </a:lnTo>
                  <a:lnTo>
                    <a:pt x="2480" y="5"/>
                  </a:lnTo>
                  <a:lnTo>
                    <a:pt x="2455" y="0"/>
                  </a:lnTo>
                  <a:lnTo>
                    <a:pt x="2445" y="0"/>
                  </a:lnTo>
                  <a:close/>
                </a:path>
              </a:pathLst>
            </a:custGeom>
            <a:solidFill>
              <a:srgbClr val="5E6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3A416C4-A9CB-FBA2-D6A9-8855A8189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3141"/>
              <a:ext cx="901" cy="1179"/>
            </a:xfrm>
            <a:custGeom>
              <a:avLst/>
              <a:gdLst>
                <a:gd name="T0" fmla="*/ 2445 w 2705"/>
                <a:gd name="T1" fmla="*/ 0 h 3537"/>
                <a:gd name="T2" fmla="*/ 2445 w 2705"/>
                <a:gd name="T3" fmla="*/ 0 h 3537"/>
                <a:gd name="T4" fmla="*/ 1415 w 2705"/>
                <a:gd name="T5" fmla="*/ 33 h 3537"/>
                <a:gd name="T6" fmla="*/ 219 w 2705"/>
                <a:gd name="T7" fmla="*/ 71 h 3537"/>
                <a:gd name="T8" fmla="*/ 219 w 2705"/>
                <a:gd name="T9" fmla="*/ 71 h 3537"/>
                <a:gd name="T10" fmla="*/ 199 w 2705"/>
                <a:gd name="T11" fmla="*/ 72 h 3537"/>
                <a:gd name="T12" fmla="*/ 180 w 2705"/>
                <a:gd name="T13" fmla="*/ 75 h 3537"/>
                <a:gd name="T14" fmla="*/ 164 w 2705"/>
                <a:gd name="T15" fmla="*/ 80 h 3537"/>
                <a:gd name="T16" fmla="*/ 147 w 2705"/>
                <a:gd name="T17" fmla="*/ 85 h 3537"/>
                <a:gd name="T18" fmla="*/ 131 w 2705"/>
                <a:gd name="T19" fmla="*/ 91 h 3537"/>
                <a:gd name="T20" fmla="*/ 117 w 2705"/>
                <a:gd name="T21" fmla="*/ 99 h 3537"/>
                <a:gd name="T22" fmla="*/ 105 w 2705"/>
                <a:gd name="T23" fmla="*/ 108 h 3537"/>
                <a:gd name="T24" fmla="*/ 92 w 2705"/>
                <a:gd name="T25" fmla="*/ 118 h 3537"/>
                <a:gd name="T26" fmla="*/ 82 w 2705"/>
                <a:gd name="T27" fmla="*/ 128 h 3537"/>
                <a:gd name="T28" fmla="*/ 70 w 2705"/>
                <a:gd name="T29" fmla="*/ 138 h 3537"/>
                <a:gd name="T30" fmla="*/ 62 w 2705"/>
                <a:gd name="T31" fmla="*/ 149 h 3537"/>
                <a:gd name="T32" fmla="*/ 53 w 2705"/>
                <a:gd name="T33" fmla="*/ 162 h 3537"/>
                <a:gd name="T34" fmla="*/ 45 w 2705"/>
                <a:gd name="T35" fmla="*/ 175 h 3537"/>
                <a:gd name="T36" fmla="*/ 39 w 2705"/>
                <a:gd name="T37" fmla="*/ 187 h 3537"/>
                <a:gd name="T38" fmla="*/ 28 w 2705"/>
                <a:gd name="T39" fmla="*/ 213 h 3537"/>
                <a:gd name="T40" fmla="*/ 17 w 2705"/>
                <a:gd name="T41" fmla="*/ 238 h 3537"/>
                <a:gd name="T42" fmla="*/ 11 w 2705"/>
                <a:gd name="T43" fmla="*/ 263 h 3537"/>
                <a:gd name="T44" fmla="*/ 6 w 2705"/>
                <a:gd name="T45" fmla="*/ 286 h 3537"/>
                <a:gd name="T46" fmla="*/ 2 w 2705"/>
                <a:gd name="T47" fmla="*/ 307 h 3537"/>
                <a:gd name="T48" fmla="*/ 0 w 2705"/>
                <a:gd name="T49" fmla="*/ 338 h 3537"/>
                <a:gd name="T50" fmla="*/ 0 w 2705"/>
                <a:gd name="T51" fmla="*/ 349 h 3537"/>
                <a:gd name="T52" fmla="*/ 96 w 2705"/>
                <a:gd name="T53" fmla="*/ 3537 h 3537"/>
                <a:gd name="T54" fmla="*/ 2705 w 2705"/>
                <a:gd name="T55" fmla="*/ 3537 h 3537"/>
                <a:gd name="T56" fmla="*/ 2700 w 2705"/>
                <a:gd name="T57" fmla="*/ 3195 h 3537"/>
                <a:gd name="T58" fmla="*/ 2692 w 2705"/>
                <a:gd name="T59" fmla="*/ 1840 h 3537"/>
                <a:gd name="T60" fmla="*/ 2692 w 2705"/>
                <a:gd name="T61" fmla="*/ 1840 h 3537"/>
                <a:gd name="T62" fmla="*/ 2696 w 2705"/>
                <a:gd name="T63" fmla="*/ 1515 h 3537"/>
                <a:gd name="T64" fmla="*/ 2700 w 2705"/>
                <a:gd name="T65" fmla="*/ 1263 h 3537"/>
                <a:gd name="T66" fmla="*/ 2701 w 2705"/>
                <a:gd name="T67" fmla="*/ 986 h 3537"/>
                <a:gd name="T68" fmla="*/ 2702 w 2705"/>
                <a:gd name="T69" fmla="*/ 712 h 3537"/>
                <a:gd name="T70" fmla="*/ 2702 w 2705"/>
                <a:gd name="T71" fmla="*/ 467 h 3537"/>
                <a:gd name="T72" fmla="*/ 2700 w 2705"/>
                <a:gd name="T73" fmla="*/ 364 h 3537"/>
                <a:gd name="T74" fmla="*/ 2699 w 2705"/>
                <a:gd name="T75" fmla="*/ 280 h 3537"/>
                <a:gd name="T76" fmla="*/ 2695 w 2705"/>
                <a:gd name="T77" fmla="*/ 215 h 3537"/>
                <a:gd name="T78" fmla="*/ 2693 w 2705"/>
                <a:gd name="T79" fmla="*/ 191 h 3537"/>
                <a:gd name="T80" fmla="*/ 2691 w 2705"/>
                <a:gd name="T81" fmla="*/ 175 h 3537"/>
                <a:gd name="T82" fmla="*/ 2691 w 2705"/>
                <a:gd name="T83" fmla="*/ 175 h 3537"/>
                <a:gd name="T84" fmla="*/ 2688 w 2705"/>
                <a:gd name="T85" fmla="*/ 161 h 3537"/>
                <a:gd name="T86" fmla="*/ 2685 w 2705"/>
                <a:gd name="T87" fmla="*/ 147 h 3537"/>
                <a:gd name="T88" fmla="*/ 2680 w 2705"/>
                <a:gd name="T89" fmla="*/ 134 h 3537"/>
                <a:gd name="T90" fmla="*/ 2673 w 2705"/>
                <a:gd name="T91" fmla="*/ 123 h 3537"/>
                <a:gd name="T92" fmla="*/ 2667 w 2705"/>
                <a:gd name="T93" fmla="*/ 112 h 3537"/>
                <a:gd name="T94" fmla="*/ 2659 w 2705"/>
                <a:gd name="T95" fmla="*/ 101 h 3537"/>
                <a:gd name="T96" fmla="*/ 2651 w 2705"/>
                <a:gd name="T97" fmla="*/ 91 h 3537"/>
                <a:gd name="T98" fmla="*/ 2642 w 2705"/>
                <a:gd name="T99" fmla="*/ 81 h 3537"/>
                <a:gd name="T100" fmla="*/ 2633 w 2705"/>
                <a:gd name="T101" fmla="*/ 74 h 3537"/>
                <a:gd name="T102" fmla="*/ 2623 w 2705"/>
                <a:gd name="T103" fmla="*/ 65 h 3537"/>
                <a:gd name="T104" fmla="*/ 2601 w 2705"/>
                <a:gd name="T105" fmla="*/ 51 h 3537"/>
                <a:gd name="T106" fmla="*/ 2580 w 2705"/>
                <a:gd name="T107" fmla="*/ 40 h 3537"/>
                <a:gd name="T108" fmla="*/ 2558 w 2705"/>
                <a:gd name="T109" fmla="*/ 29 h 3537"/>
                <a:gd name="T110" fmla="*/ 2537 w 2705"/>
                <a:gd name="T111" fmla="*/ 21 h 3537"/>
                <a:gd name="T112" fmla="*/ 2517 w 2705"/>
                <a:gd name="T113" fmla="*/ 14 h 3537"/>
                <a:gd name="T114" fmla="*/ 2497 w 2705"/>
                <a:gd name="T115" fmla="*/ 9 h 3537"/>
                <a:gd name="T116" fmla="*/ 2480 w 2705"/>
                <a:gd name="T117" fmla="*/ 5 h 3537"/>
                <a:gd name="T118" fmla="*/ 2455 w 2705"/>
                <a:gd name="T119" fmla="*/ 0 h 3537"/>
                <a:gd name="T120" fmla="*/ 2445 w 2705"/>
                <a:gd name="T121" fmla="*/ 0 h 3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05" h="3537">
                  <a:moveTo>
                    <a:pt x="2445" y="0"/>
                  </a:moveTo>
                  <a:lnTo>
                    <a:pt x="2445" y="0"/>
                  </a:lnTo>
                  <a:lnTo>
                    <a:pt x="1415" y="33"/>
                  </a:lnTo>
                  <a:lnTo>
                    <a:pt x="219" y="71"/>
                  </a:lnTo>
                  <a:lnTo>
                    <a:pt x="219" y="71"/>
                  </a:lnTo>
                  <a:lnTo>
                    <a:pt x="199" y="72"/>
                  </a:lnTo>
                  <a:lnTo>
                    <a:pt x="180" y="75"/>
                  </a:lnTo>
                  <a:lnTo>
                    <a:pt x="164" y="80"/>
                  </a:lnTo>
                  <a:lnTo>
                    <a:pt x="147" y="85"/>
                  </a:lnTo>
                  <a:lnTo>
                    <a:pt x="131" y="91"/>
                  </a:lnTo>
                  <a:lnTo>
                    <a:pt x="117" y="99"/>
                  </a:lnTo>
                  <a:lnTo>
                    <a:pt x="105" y="108"/>
                  </a:lnTo>
                  <a:lnTo>
                    <a:pt x="92" y="118"/>
                  </a:lnTo>
                  <a:lnTo>
                    <a:pt x="82" y="128"/>
                  </a:lnTo>
                  <a:lnTo>
                    <a:pt x="70" y="138"/>
                  </a:lnTo>
                  <a:lnTo>
                    <a:pt x="62" y="149"/>
                  </a:lnTo>
                  <a:lnTo>
                    <a:pt x="53" y="162"/>
                  </a:lnTo>
                  <a:lnTo>
                    <a:pt x="45" y="175"/>
                  </a:lnTo>
                  <a:lnTo>
                    <a:pt x="39" y="187"/>
                  </a:lnTo>
                  <a:lnTo>
                    <a:pt x="28" y="213"/>
                  </a:lnTo>
                  <a:lnTo>
                    <a:pt x="17" y="238"/>
                  </a:lnTo>
                  <a:lnTo>
                    <a:pt x="11" y="263"/>
                  </a:lnTo>
                  <a:lnTo>
                    <a:pt x="6" y="286"/>
                  </a:lnTo>
                  <a:lnTo>
                    <a:pt x="2" y="307"/>
                  </a:lnTo>
                  <a:lnTo>
                    <a:pt x="0" y="338"/>
                  </a:lnTo>
                  <a:lnTo>
                    <a:pt x="0" y="349"/>
                  </a:lnTo>
                  <a:lnTo>
                    <a:pt x="96" y="3537"/>
                  </a:lnTo>
                  <a:lnTo>
                    <a:pt x="2705" y="3537"/>
                  </a:lnTo>
                  <a:lnTo>
                    <a:pt x="2700" y="3195"/>
                  </a:lnTo>
                  <a:lnTo>
                    <a:pt x="2692" y="1840"/>
                  </a:lnTo>
                  <a:lnTo>
                    <a:pt x="2692" y="1840"/>
                  </a:lnTo>
                  <a:lnTo>
                    <a:pt x="2696" y="1515"/>
                  </a:lnTo>
                  <a:lnTo>
                    <a:pt x="2700" y="1263"/>
                  </a:lnTo>
                  <a:lnTo>
                    <a:pt x="2701" y="986"/>
                  </a:lnTo>
                  <a:lnTo>
                    <a:pt x="2702" y="712"/>
                  </a:lnTo>
                  <a:lnTo>
                    <a:pt x="2702" y="467"/>
                  </a:lnTo>
                  <a:lnTo>
                    <a:pt x="2700" y="364"/>
                  </a:lnTo>
                  <a:lnTo>
                    <a:pt x="2699" y="280"/>
                  </a:lnTo>
                  <a:lnTo>
                    <a:pt x="2695" y="215"/>
                  </a:lnTo>
                  <a:lnTo>
                    <a:pt x="2693" y="191"/>
                  </a:lnTo>
                  <a:lnTo>
                    <a:pt x="2691" y="175"/>
                  </a:lnTo>
                  <a:lnTo>
                    <a:pt x="2691" y="175"/>
                  </a:lnTo>
                  <a:lnTo>
                    <a:pt x="2688" y="161"/>
                  </a:lnTo>
                  <a:lnTo>
                    <a:pt x="2685" y="147"/>
                  </a:lnTo>
                  <a:lnTo>
                    <a:pt x="2680" y="134"/>
                  </a:lnTo>
                  <a:lnTo>
                    <a:pt x="2673" y="123"/>
                  </a:lnTo>
                  <a:lnTo>
                    <a:pt x="2667" y="112"/>
                  </a:lnTo>
                  <a:lnTo>
                    <a:pt x="2659" y="101"/>
                  </a:lnTo>
                  <a:lnTo>
                    <a:pt x="2651" y="91"/>
                  </a:lnTo>
                  <a:lnTo>
                    <a:pt x="2642" y="81"/>
                  </a:lnTo>
                  <a:lnTo>
                    <a:pt x="2633" y="74"/>
                  </a:lnTo>
                  <a:lnTo>
                    <a:pt x="2623" y="65"/>
                  </a:lnTo>
                  <a:lnTo>
                    <a:pt x="2601" y="51"/>
                  </a:lnTo>
                  <a:lnTo>
                    <a:pt x="2580" y="40"/>
                  </a:lnTo>
                  <a:lnTo>
                    <a:pt x="2558" y="29"/>
                  </a:lnTo>
                  <a:lnTo>
                    <a:pt x="2537" y="21"/>
                  </a:lnTo>
                  <a:lnTo>
                    <a:pt x="2517" y="14"/>
                  </a:lnTo>
                  <a:lnTo>
                    <a:pt x="2497" y="9"/>
                  </a:lnTo>
                  <a:lnTo>
                    <a:pt x="2480" y="5"/>
                  </a:lnTo>
                  <a:lnTo>
                    <a:pt x="2455" y="0"/>
                  </a:lnTo>
                  <a:lnTo>
                    <a:pt x="24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E01CE3A8-C6B8-D65E-D3F7-6531260D0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4" y="3454"/>
              <a:ext cx="1695" cy="866"/>
            </a:xfrm>
            <a:custGeom>
              <a:avLst/>
              <a:gdLst>
                <a:gd name="T0" fmla="*/ 4452 w 5085"/>
                <a:gd name="T1" fmla="*/ 2403 h 2598"/>
                <a:gd name="T2" fmla="*/ 4686 w 5085"/>
                <a:gd name="T3" fmla="*/ 2209 h 2598"/>
                <a:gd name="T4" fmla="*/ 4780 w 5085"/>
                <a:gd name="T5" fmla="*/ 2070 h 2598"/>
                <a:gd name="T6" fmla="*/ 4833 w 5085"/>
                <a:gd name="T7" fmla="*/ 1911 h 2598"/>
                <a:gd name="T8" fmla="*/ 4844 w 5085"/>
                <a:gd name="T9" fmla="*/ 1769 h 2598"/>
                <a:gd name="T10" fmla="*/ 4808 w 5085"/>
                <a:gd name="T11" fmla="*/ 1645 h 2598"/>
                <a:gd name="T12" fmla="*/ 4753 w 5085"/>
                <a:gd name="T13" fmla="*/ 1616 h 2598"/>
                <a:gd name="T14" fmla="*/ 4846 w 5085"/>
                <a:gd name="T15" fmla="*/ 1476 h 2598"/>
                <a:gd name="T16" fmla="*/ 5019 w 5085"/>
                <a:gd name="T17" fmla="*/ 1226 h 2598"/>
                <a:gd name="T18" fmla="*/ 5080 w 5085"/>
                <a:gd name="T19" fmla="*/ 1043 h 2598"/>
                <a:gd name="T20" fmla="*/ 5074 w 5085"/>
                <a:gd name="T21" fmla="*/ 904 h 2598"/>
                <a:gd name="T22" fmla="*/ 5043 w 5085"/>
                <a:gd name="T23" fmla="*/ 838 h 2598"/>
                <a:gd name="T24" fmla="*/ 4976 w 5085"/>
                <a:gd name="T25" fmla="*/ 794 h 2598"/>
                <a:gd name="T26" fmla="*/ 4833 w 5085"/>
                <a:gd name="T27" fmla="*/ 814 h 2598"/>
                <a:gd name="T28" fmla="*/ 4623 w 5085"/>
                <a:gd name="T29" fmla="*/ 976 h 2598"/>
                <a:gd name="T30" fmla="*/ 4388 w 5085"/>
                <a:gd name="T31" fmla="*/ 1098 h 2598"/>
                <a:gd name="T32" fmla="*/ 3857 w 5085"/>
                <a:gd name="T33" fmla="*/ 1350 h 2598"/>
                <a:gd name="T34" fmla="*/ 3548 w 5085"/>
                <a:gd name="T35" fmla="*/ 1494 h 2598"/>
                <a:gd name="T36" fmla="*/ 3097 w 5085"/>
                <a:gd name="T37" fmla="*/ 1672 h 2598"/>
                <a:gd name="T38" fmla="*/ 2858 w 5085"/>
                <a:gd name="T39" fmla="*/ 1717 h 2598"/>
                <a:gd name="T40" fmla="*/ 2521 w 5085"/>
                <a:gd name="T41" fmla="*/ 1772 h 2598"/>
                <a:gd name="T42" fmla="*/ 2527 w 5085"/>
                <a:gd name="T43" fmla="*/ 1631 h 2598"/>
                <a:gd name="T44" fmla="*/ 2754 w 5085"/>
                <a:gd name="T45" fmla="*/ 1525 h 2598"/>
                <a:gd name="T46" fmla="*/ 3073 w 5085"/>
                <a:gd name="T47" fmla="*/ 1406 h 2598"/>
                <a:gd name="T48" fmla="*/ 3733 w 5085"/>
                <a:gd name="T49" fmla="*/ 1115 h 2598"/>
                <a:gd name="T50" fmla="*/ 4097 w 5085"/>
                <a:gd name="T51" fmla="*/ 966 h 2598"/>
                <a:gd name="T52" fmla="*/ 4273 w 5085"/>
                <a:gd name="T53" fmla="*/ 848 h 2598"/>
                <a:gd name="T54" fmla="*/ 4383 w 5085"/>
                <a:gd name="T55" fmla="*/ 699 h 2598"/>
                <a:gd name="T56" fmla="*/ 4393 w 5085"/>
                <a:gd name="T57" fmla="*/ 562 h 2598"/>
                <a:gd name="T58" fmla="*/ 4357 w 5085"/>
                <a:gd name="T59" fmla="*/ 474 h 2598"/>
                <a:gd name="T60" fmla="*/ 4271 w 5085"/>
                <a:gd name="T61" fmla="*/ 418 h 2598"/>
                <a:gd name="T62" fmla="*/ 4083 w 5085"/>
                <a:gd name="T63" fmla="*/ 402 h 2598"/>
                <a:gd name="T64" fmla="*/ 3675 w 5085"/>
                <a:gd name="T65" fmla="*/ 421 h 2598"/>
                <a:gd name="T66" fmla="*/ 3377 w 5085"/>
                <a:gd name="T67" fmla="*/ 492 h 2598"/>
                <a:gd name="T68" fmla="*/ 2551 w 5085"/>
                <a:gd name="T69" fmla="*/ 748 h 2598"/>
                <a:gd name="T70" fmla="*/ 2265 w 5085"/>
                <a:gd name="T71" fmla="*/ 886 h 2598"/>
                <a:gd name="T72" fmla="*/ 2086 w 5085"/>
                <a:gd name="T73" fmla="*/ 955 h 2598"/>
                <a:gd name="T74" fmla="*/ 1557 w 5085"/>
                <a:gd name="T75" fmla="*/ 1017 h 2598"/>
                <a:gd name="T76" fmla="*/ 1763 w 5085"/>
                <a:gd name="T77" fmla="*/ 901 h 2598"/>
                <a:gd name="T78" fmla="*/ 1942 w 5085"/>
                <a:gd name="T79" fmla="*/ 760 h 2598"/>
                <a:gd name="T80" fmla="*/ 2006 w 5085"/>
                <a:gd name="T81" fmla="*/ 661 h 2598"/>
                <a:gd name="T82" fmla="*/ 1877 w 5085"/>
                <a:gd name="T83" fmla="*/ 33 h 2598"/>
                <a:gd name="T84" fmla="*/ 1818 w 5085"/>
                <a:gd name="T85" fmla="*/ 65 h 2598"/>
                <a:gd name="T86" fmla="*/ 1776 w 5085"/>
                <a:gd name="T87" fmla="*/ 106 h 2598"/>
                <a:gd name="T88" fmla="*/ 1638 w 5085"/>
                <a:gd name="T89" fmla="*/ 116 h 2598"/>
                <a:gd name="T90" fmla="*/ 1515 w 5085"/>
                <a:gd name="T91" fmla="*/ 144 h 2598"/>
                <a:gd name="T92" fmla="*/ 1383 w 5085"/>
                <a:gd name="T93" fmla="*/ 230 h 2598"/>
                <a:gd name="T94" fmla="*/ 983 w 5085"/>
                <a:gd name="T95" fmla="*/ 594 h 2598"/>
                <a:gd name="T96" fmla="*/ 864 w 5085"/>
                <a:gd name="T97" fmla="*/ 701 h 2598"/>
                <a:gd name="T98" fmla="*/ 811 w 5085"/>
                <a:gd name="T99" fmla="*/ 844 h 2598"/>
                <a:gd name="T100" fmla="*/ 723 w 5085"/>
                <a:gd name="T101" fmla="*/ 1274 h 2598"/>
                <a:gd name="T102" fmla="*/ 589 w 5085"/>
                <a:gd name="T103" fmla="*/ 1908 h 2598"/>
                <a:gd name="T104" fmla="*/ 510 w 5085"/>
                <a:gd name="T105" fmla="*/ 2077 h 2598"/>
                <a:gd name="T106" fmla="*/ 362 w 5085"/>
                <a:gd name="T107" fmla="*/ 2235 h 2598"/>
                <a:gd name="T108" fmla="*/ 4167 w 5085"/>
                <a:gd name="T109" fmla="*/ 2598 h 2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85" h="2598">
                  <a:moveTo>
                    <a:pt x="4167" y="2598"/>
                  </a:moveTo>
                  <a:lnTo>
                    <a:pt x="4167" y="2598"/>
                  </a:lnTo>
                  <a:lnTo>
                    <a:pt x="4244" y="2549"/>
                  </a:lnTo>
                  <a:lnTo>
                    <a:pt x="4315" y="2502"/>
                  </a:lnTo>
                  <a:lnTo>
                    <a:pt x="4315" y="2502"/>
                  </a:lnTo>
                  <a:lnTo>
                    <a:pt x="4407" y="2436"/>
                  </a:lnTo>
                  <a:lnTo>
                    <a:pt x="4452" y="2403"/>
                  </a:lnTo>
                  <a:lnTo>
                    <a:pt x="4499" y="2369"/>
                  </a:lnTo>
                  <a:lnTo>
                    <a:pt x="4543" y="2335"/>
                  </a:lnTo>
                  <a:lnTo>
                    <a:pt x="4587" y="2300"/>
                  </a:lnTo>
                  <a:lnTo>
                    <a:pt x="4629" y="2263"/>
                  </a:lnTo>
                  <a:lnTo>
                    <a:pt x="4669" y="2225"/>
                  </a:lnTo>
                  <a:lnTo>
                    <a:pt x="4669" y="2225"/>
                  </a:lnTo>
                  <a:lnTo>
                    <a:pt x="4686" y="2209"/>
                  </a:lnTo>
                  <a:lnTo>
                    <a:pt x="4701" y="2191"/>
                  </a:lnTo>
                  <a:lnTo>
                    <a:pt x="4716" y="2172"/>
                  </a:lnTo>
                  <a:lnTo>
                    <a:pt x="4731" y="2153"/>
                  </a:lnTo>
                  <a:lnTo>
                    <a:pt x="4745" y="2133"/>
                  </a:lnTo>
                  <a:lnTo>
                    <a:pt x="4758" y="2113"/>
                  </a:lnTo>
                  <a:lnTo>
                    <a:pt x="4769" y="2091"/>
                  </a:lnTo>
                  <a:lnTo>
                    <a:pt x="4780" y="2070"/>
                  </a:lnTo>
                  <a:lnTo>
                    <a:pt x="4791" y="2047"/>
                  </a:lnTo>
                  <a:lnTo>
                    <a:pt x="4801" y="2026"/>
                  </a:lnTo>
                  <a:lnTo>
                    <a:pt x="4810" y="2003"/>
                  </a:lnTo>
                  <a:lnTo>
                    <a:pt x="4817" y="1980"/>
                  </a:lnTo>
                  <a:lnTo>
                    <a:pt x="4823" y="1957"/>
                  </a:lnTo>
                  <a:lnTo>
                    <a:pt x="4828" y="1933"/>
                  </a:lnTo>
                  <a:lnTo>
                    <a:pt x="4833" y="1911"/>
                  </a:lnTo>
                  <a:lnTo>
                    <a:pt x="4837" y="1888"/>
                  </a:lnTo>
                  <a:lnTo>
                    <a:pt x="4837" y="1888"/>
                  </a:lnTo>
                  <a:lnTo>
                    <a:pt x="4842" y="1856"/>
                  </a:lnTo>
                  <a:lnTo>
                    <a:pt x="4844" y="1836"/>
                  </a:lnTo>
                  <a:lnTo>
                    <a:pt x="4845" y="1816"/>
                  </a:lnTo>
                  <a:lnTo>
                    <a:pt x="4845" y="1793"/>
                  </a:lnTo>
                  <a:lnTo>
                    <a:pt x="4844" y="1769"/>
                  </a:lnTo>
                  <a:lnTo>
                    <a:pt x="4842" y="1746"/>
                  </a:lnTo>
                  <a:lnTo>
                    <a:pt x="4839" y="1722"/>
                  </a:lnTo>
                  <a:lnTo>
                    <a:pt x="4833" y="1701"/>
                  </a:lnTo>
                  <a:lnTo>
                    <a:pt x="4827" y="1681"/>
                  </a:lnTo>
                  <a:lnTo>
                    <a:pt x="4818" y="1662"/>
                  </a:lnTo>
                  <a:lnTo>
                    <a:pt x="4813" y="1653"/>
                  </a:lnTo>
                  <a:lnTo>
                    <a:pt x="4808" y="1645"/>
                  </a:lnTo>
                  <a:lnTo>
                    <a:pt x="4802" y="1638"/>
                  </a:lnTo>
                  <a:lnTo>
                    <a:pt x="4796" y="1631"/>
                  </a:lnTo>
                  <a:lnTo>
                    <a:pt x="4788" y="1626"/>
                  </a:lnTo>
                  <a:lnTo>
                    <a:pt x="4780" y="1623"/>
                  </a:lnTo>
                  <a:lnTo>
                    <a:pt x="4772" y="1619"/>
                  </a:lnTo>
                  <a:lnTo>
                    <a:pt x="4763" y="1618"/>
                  </a:lnTo>
                  <a:lnTo>
                    <a:pt x="4753" y="1616"/>
                  </a:lnTo>
                  <a:lnTo>
                    <a:pt x="4743" y="1616"/>
                  </a:lnTo>
                  <a:lnTo>
                    <a:pt x="4721" y="1599"/>
                  </a:lnTo>
                  <a:lnTo>
                    <a:pt x="4721" y="1599"/>
                  </a:lnTo>
                  <a:lnTo>
                    <a:pt x="4772" y="1552"/>
                  </a:lnTo>
                  <a:lnTo>
                    <a:pt x="4820" y="1504"/>
                  </a:lnTo>
                  <a:lnTo>
                    <a:pt x="4820" y="1504"/>
                  </a:lnTo>
                  <a:lnTo>
                    <a:pt x="4846" y="1476"/>
                  </a:lnTo>
                  <a:lnTo>
                    <a:pt x="4873" y="1446"/>
                  </a:lnTo>
                  <a:lnTo>
                    <a:pt x="4899" y="1413"/>
                  </a:lnTo>
                  <a:lnTo>
                    <a:pt x="4926" y="1379"/>
                  </a:lnTo>
                  <a:lnTo>
                    <a:pt x="4951" y="1342"/>
                  </a:lnTo>
                  <a:lnTo>
                    <a:pt x="4975" y="1304"/>
                  </a:lnTo>
                  <a:lnTo>
                    <a:pt x="4998" y="1266"/>
                  </a:lnTo>
                  <a:lnTo>
                    <a:pt x="5019" y="1226"/>
                  </a:lnTo>
                  <a:lnTo>
                    <a:pt x="5037" y="1185"/>
                  </a:lnTo>
                  <a:lnTo>
                    <a:pt x="5053" y="1145"/>
                  </a:lnTo>
                  <a:lnTo>
                    <a:pt x="5061" y="1125"/>
                  </a:lnTo>
                  <a:lnTo>
                    <a:pt x="5066" y="1103"/>
                  </a:lnTo>
                  <a:lnTo>
                    <a:pt x="5072" y="1083"/>
                  </a:lnTo>
                  <a:lnTo>
                    <a:pt x="5076" y="1063"/>
                  </a:lnTo>
                  <a:lnTo>
                    <a:pt x="5080" y="1043"/>
                  </a:lnTo>
                  <a:lnTo>
                    <a:pt x="5082" y="1022"/>
                  </a:lnTo>
                  <a:lnTo>
                    <a:pt x="5083" y="1002"/>
                  </a:lnTo>
                  <a:lnTo>
                    <a:pt x="5085" y="982"/>
                  </a:lnTo>
                  <a:lnTo>
                    <a:pt x="5083" y="962"/>
                  </a:lnTo>
                  <a:lnTo>
                    <a:pt x="5082" y="942"/>
                  </a:lnTo>
                  <a:lnTo>
                    <a:pt x="5078" y="923"/>
                  </a:lnTo>
                  <a:lnTo>
                    <a:pt x="5074" y="904"/>
                  </a:lnTo>
                  <a:lnTo>
                    <a:pt x="5074" y="904"/>
                  </a:lnTo>
                  <a:lnTo>
                    <a:pt x="5071" y="890"/>
                  </a:lnTo>
                  <a:lnTo>
                    <a:pt x="5066" y="878"/>
                  </a:lnTo>
                  <a:lnTo>
                    <a:pt x="5061" y="867"/>
                  </a:lnTo>
                  <a:lnTo>
                    <a:pt x="5056" y="857"/>
                  </a:lnTo>
                  <a:lnTo>
                    <a:pt x="5049" y="847"/>
                  </a:lnTo>
                  <a:lnTo>
                    <a:pt x="5043" y="838"/>
                  </a:lnTo>
                  <a:lnTo>
                    <a:pt x="5035" y="830"/>
                  </a:lnTo>
                  <a:lnTo>
                    <a:pt x="5028" y="823"/>
                  </a:lnTo>
                  <a:lnTo>
                    <a:pt x="5020" y="816"/>
                  </a:lnTo>
                  <a:lnTo>
                    <a:pt x="5013" y="810"/>
                  </a:lnTo>
                  <a:lnTo>
                    <a:pt x="5004" y="805"/>
                  </a:lnTo>
                  <a:lnTo>
                    <a:pt x="4995" y="801"/>
                  </a:lnTo>
                  <a:lnTo>
                    <a:pt x="4976" y="794"/>
                  </a:lnTo>
                  <a:lnTo>
                    <a:pt x="4957" y="790"/>
                  </a:lnTo>
                  <a:lnTo>
                    <a:pt x="4937" y="789"/>
                  </a:lnTo>
                  <a:lnTo>
                    <a:pt x="4917" y="789"/>
                  </a:lnTo>
                  <a:lnTo>
                    <a:pt x="4895" y="792"/>
                  </a:lnTo>
                  <a:lnTo>
                    <a:pt x="4874" y="797"/>
                  </a:lnTo>
                  <a:lnTo>
                    <a:pt x="4854" y="805"/>
                  </a:lnTo>
                  <a:lnTo>
                    <a:pt x="4833" y="814"/>
                  </a:lnTo>
                  <a:lnTo>
                    <a:pt x="4813" y="825"/>
                  </a:lnTo>
                  <a:lnTo>
                    <a:pt x="4794" y="838"/>
                  </a:lnTo>
                  <a:lnTo>
                    <a:pt x="4794" y="838"/>
                  </a:lnTo>
                  <a:lnTo>
                    <a:pt x="4726" y="894"/>
                  </a:lnTo>
                  <a:lnTo>
                    <a:pt x="4662" y="947"/>
                  </a:lnTo>
                  <a:lnTo>
                    <a:pt x="4662" y="947"/>
                  </a:lnTo>
                  <a:lnTo>
                    <a:pt x="4623" y="976"/>
                  </a:lnTo>
                  <a:lnTo>
                    <a:pt x="4581" y="1005"/>
                  </a:lnTo>
                  <a:lnTo>
                    <a:pt x="4560" y="1017"/>
                  </a:lnTo>
                  <a:lnTo>
                    <a:pt x="4537" y="1030"/>
                  </a:lnTo>
                  <a:lnTo>
                    <a:pt x="4513" y="1043"/>
                  </a:lnTo>
                  <a:lnTo>
                    <a:pt x="4488" y="1054"/>
                  </a:lnTo>
                  <a:lnTo>
                    <a:pt x="4488" y="1054"/>
                  </a:lnTo>
                  <a:lnTo>
                    <a:pt x="4388" y="1098"/>
                  </a:lnTo>
                  <a:lnTo>
                    <a:pt x="4290" y="1141"/>
                  </a:lnTo>
                  <a:lnTo>
                    <a:pt x="4191" y="1183"/>
                  </a:lnTo>
                  <a:lnTo>
                    <a:pt x="4092" y="1227"/>
                  </a:lnTo>
                  <a:lnTo>
                    <a:pt x="4092" y="1227"/>
                  </a:lnTo>
                  <a:lnTo>
                    <a:pt x="4032" y="1256"/>
                  </a:lnTo>
                  <a:lnTo>
                    <a:pt x="3973" y="1286"/>
                  </a:lnTo>
                  <a:lnTo>
                    <a:pt x="3857" y="1350"/>
                  </a:lnTo>
                  <a:lnTo>
                    <a:pt x="3799" y="1380"/>
                  </a:lnTo>
                  <a:lnTo>
                    <a:pt x="3740" y="1410"/>
                  </a:lnTo>
                  <a:lnTo>
                    <a:pt x="3679" y="1439"/>
                  </a:lnTo>
                  <a:lnTo>
                    <a:pt x="3647" y="1452"/>
                  </a:lnTo>
                  <a:lnTo>
                    <a:pt x="3616" y="1465"/>
                  </a:lnTo>
                  <a:lnTo>
                    <a:pt x="3616" y="1465"/>
                  </a:lnTo>
                  <a:lnTo>
                    <a:pt x="3548" y="1494"/>
                  </a:lnTo>
                  <a:lnTo>
                    <a:pt x="3480" y="1523"/>
                  </a:lnTo>
                  <a:lnTo>
                    <a:pt x="3343" y="1582"/>
                  </a:lnTo>
                  <a:lnTo>
                    <a:pt x="3274" y="1611"/>
                  </a:lnTo>
                  <a:lnTo>
                    <a:pt x="3205" y="1638"/>
                  </a:lnTo>
                  <a:lnTo>
                    <a:pt x="3169" y="1649"/>
                  </a:lnTo>
                  <a:lnTo>
                    <a:pt x="3134" y="1660"/>
                  </a:lnTo>
                  <a:lnTo>
                    <a:pt x="3097" y="1672"/>
                  </a:lnTo>
                  <a:lnTo>
                    <a:pt x="3060" y="1681"/>
                  </a:lnTo>
                  <a:lnTo>
                    <a:pt x="3060" y="1681"/>
                  </a:lnTo>
                  <a:lnTo>
                    <a:pt x="3028" y="1690"/>
                  </a:lnTo>
                  <a:lnTo>
                    <a:pt x="2994" y="1696"/>
                  </a:lnTo>
                  <a:lnTo>
                    <a:pt x="2961" y="1702"/>
                  </a:lnTo>
                  <a:lnTo>
                    <a:pt x="2927" y="1707"/>
                  </a:lnTo>
                  <a:lnTo>
                    <a:pt x="2858" y="1717"/>
                  </a:lnTo>
                  <a:lnTo>
                    <a:pt x="2788" y="1725"/>
                  </a:lnTo>
                  <a:lnTo>
                    <a:pt x="2720" y="1732"/>
                  </a:lnTo>
                  <a:lnTo>
                    <a:pt x="2652" y="1743"/>
                  </a:lnTo>
                  <a:lnTo>
                    <a:pt x="2618" y="1748"/>
                  </a:lnTo>
                  <a:lnTo>
                    <a:pt x="2585" y="1755"/>
                  </a:lnTo>
                  <a:lnTo>
                    <a:pt x="2552" y="1763"/>
                  </a:lnTo>
                  <a:lnTo>
                    <a:pt x="2521" y="1772"/>
                  </a:lnTo>
                  <a:lnTo>
                    <a:pt x="2396" y="1754"/>
                  </a:lnTo>
                  <a:lnTo>
                    <a:pt x="2396" y="1754"/>
                  </a:lnTo>
                  <a:lnTo>
                    <a:pt x="2422" y="1726"/>
                  </a:lnTo>
                  <a:lnTo>
                    <a:pt x="2449" y="1700"/>
                  </a:lnTo>
                  <a:lnTo>
                    <a:pt x="2474" y="1676"/>
                  </a:lnTo>
                  <a:lnTo>
                    <a:pt x="2499" y="1653"/>
                  </a:lnTo>
                  <a:lnTo>
                    <a:pt x="2527" y="1631"/>
                  </a:lnTo>
                  <a:lnTo>
                    <a:pt x="2555" y="1612"/>
                  </a:lnTo>
                  <a:lnTo>
                    <a:pt x="2586" y="1593"/>
                  </a:lnTo>
                  <a:lnTo>
                    <a:pt x="2620" y="1577"/>
                  </a:lnTo>
                  <a:lnTo>
                    <a:pt x="2620" y="1577"/>
                  </a:lnTo>
                  <a:lnTo>
                    <a:pt x="2665" y="1558"/>
                  </a:lnTo>
                  <a:lnTo>
                    <a:pt x="2709" y="1540"/>
                  </a:lnTo>
                  <a:lnTo>
                    <a:pt x="2754" y="1525"/>
                  </a:lnTo>
                  <a:lnTo>
                    <a:pt x="2800" y="1510"/>
                  </a:lnTo>
                  <a:lnTo>
                    <a:pt x="2844" y="1496"/>
                  </a:lnTo>
                  <a:lnTo>
                    <a:pt x="2889" y="1482"/>
                  </a:lnTo>
                  <a:lnTo>
                    <a:pt x="2935" y="1466"/>
                  </a:lnTo>
                  <a:lnTo>
                    <a:pt x="2978" y="1447"/>
                  </a:lnTo>
                  <a:lnTo>
                    <a:pt x="2978" y="1447"/>
                  </a:lnTo>
                  <a:lnTo>
                    <a:pt x="3073" y="1406"/>
                  </a:lnTo>
                  <a:lnTo>
                    <a:pt x="3167" y="1364"/>
                  </a:lnTo>
                  <a:lnTo>
                    <a:pt x="3352" y="1276"/>
                  </a:lnTo>
                  <a:lnTo>
                    <a:pt x="3446" y="1233"/>
                  </a:lnTo>
                  <a:lnTo>
                    <a:pt x="3540" y="1192"/>
                  </a:lnTo>
                  <a:lnTo>
                    <a:pt x="3635" y="1153"/>
                  </a:lnTo>
                  <a:lnTo>
                    <a:pt x="3684" y="1134"/>
                  </a:lnTo>
                  <a:lnTo>
                    <a:pt x="3733" y="1115"/>
                  </a:lnTo>
                  <a:lnTo>
                    <a:pt x="3733" y="1115"/>
                  </a:lnTo>
                  <a:lnTo>
                    <a:pt x="3822" y="1082"/>
                  </a:lnTo>
                  <a:lnTo>
                    <a:pt x="3873" y="1063"/>
                  </a:lnTo>
                  <a:lnTo>
                    <a:pt x="3928" y="1041"/>
                  </a:lnTo>
                  <a:lnTo>
                    <a:pt x="3983" y="1019"/>
                  </a:lnTo>
                  <a:lnTo>
                    <a:pt x="4040" y="993"/>
                  </a:lnTo>
                  <a:lnTo>
                    <a:pt x="4097" y="966"/>
                  </a:lnTo>
                  <a:lnTo>
                    <a:pt x="4124" y="950"/>
                  </a:lnTo>
                  <a:lnTo>
                    <a:pt x="4151" y="935"/>
                  </a:lnTo>
                  <a:lnTo>
                    <a:pt x="4177" y="919"/>
                  </a:lnTo>
                  <a:lnTo>
                    <a:pt x="4203" y="902"/>
                  </a:lnTo>
                  <a:lnTo>
                    <a:pt x="4228" y="885"/>
                  </a:lnTo>
                  <a:lnTo>
                    <a:pt x="4251" y="867"/>
                  </a:lnTo>
                  <a:lnTo>
                    <a:pt x="4273" y="848"/>
                  </a:lnTo>
                  <a:lnTo>
                    <a:pt x="4295" y="829"/>
                  </a:lnTo>
                  <a:lnTo>
                    <a:pt x="4314" y="809"/>
                  </a:lnTo>
                  <a:lnTo>
                    <a:pt x="4331" y="789"/>
                  </a:lnTo>
                  <a:lnTo>
                    <a:pt x="4348" y="767"/>
                  </a:lnTo>
                  <a:lnTo>
                    <a:pt x="4362" y="746"/>
                  </a:lnTo>
                  <a:lnTo>
                    <a:pt x="4374" y="723"/>
                  </a:lnTo>
                  <a:lnTo>
                    <a:pt x="4383" y="699"/>
                  </a:lnTo>
                  <a:lnTo>
                    <a:pt x="4391" y="675"/>
                  </a:lnTo>
                  <a:lnTo>
                    <a:pt x="4396" y="650"/>
                  </a:lnTo>
                  <a:lnTo>
                    <a:pt x="4398" y="623"/>
                  </a:lnTo>
                  <a:lnTo>
                    <a:pt x="4397" y="597"/>
                  </a:lnTo>
                  <a:lnTo>
                    <a:pt x="4397" y="597"/>
                  </a:lnTo>
                  <a:lnTo>
                    <a:pt x="4396" y="579"/>
                  </a:lnTo>
                  <a:lnTo>
                    <a:pt x="4393" y="562"/>
                  </a:lnTo>
                  <a:lnTo>
                    <a:pt x="4389" y="547"/>
                  </a:lnTo>
                  <a:lnTo>
                    <a:pt x="4386" y="532"/>
                  </a:lnTo>
                  <a:lnTo>
                    <a:pt x="4381" y="519"/>
                  </a:lnTo>
                  <a:lnTo>
                    <a:pt x="4375" y="507"/>
                  </a:lnTo>
                  <a:lnTo>
                    <a:pt x="4369" y="494"/>
                  </a:lnTo>
                  <a:lnTo>
                    <a:pt x="4363" y="484"/>
                  </a:lnTo>
                  <a:lnTo>
                    <a:pt x="4357" y="474"/>
                  </a:lnTo>
                  <a:lnTo>
                    <a:pt x="4349" y="465"/>
                  </a:lnTo>
                  <a:lnTo>
                    <a:pt x="4340" y="458"/>
                  </a:lnTo>
                  <a:lnTo>
                    <a:pt x="4333" y="450"/>
                  </a:lnTo>
                  <a:lnTo>
                    <a:pt x="4324" y="442"/>
                  </a:lnTo>
                  <a:lnTo>
                    <a:pt x="4314" y="436"/>
                  </a:lnTo>
                  <a:lnTo>
                    <a:pt x="4293" y="426"/>
                  </a:lnTo>
                  <a:lnTo>
                    <a:pt x="4271" y="418"/>
                  </a:lnTo>
                  <a:lnTo>
                    <a:pt x="4248" y="412"/>
                  </a:lnTo>
                  <a:lnTo>
                    <a:pt x="4223" y="408"/>
                  </a:lnTo>
                  <a:lnTo>
                    <a:pt x="4196" y="406"/>
                  </a:lnTo>
                  <a:lnTo>
                    <a:pt x="4170" y="403"/>
                  </a:lnTo>
                  <a:lnTo>
                    <a:pt x="4141" y="402"/>
                  </a:lnTo>
                  <a:lnTo>
                    <a:pt x="4083" y="402"/>
                  </a:lnTo>
                  <a:lnTo>
                    <a:pt x="4083" y="402"/>
                  </a:lnTo>
                  <a:lnTo>
                    <a:pt x="4011" y="402"/>
                  </a:lnTo>
                  <a:lnTo>
                    <a:pt x="3936" y="403"/>
                  </a:lnTo>
                  <a:lnTo>
                    <a:pt x="3862" y="405"/>
                  </a:lnTo>
                  <a:lnTo>
                    <a:pt x="3788" y="410"/>
                  </a:lnTo>
                  <a:lnTo>
                    <a:pt x="3750" y="412"/>
                  </a:lnTo>
                  <a:lnTo>
                    <a:pt x="3713" y="416"/>
                  </a:lnTo>
                  <a:lnTo>
                    <a:pt x="3675" y="421"/>
                  </a:lnTo>
                  <a:lnTo>
                    <a:pt x="3639" y="426"/>
                  </a:lnTo>
                  <a:lnTo>
                    <a:pt x="3602" y="432"/>
                  </a:lnTo>
                  <a:lnTo>
                    <a:pt x="3567" y="440"/>
                  </a:lnTo>
                  <a:lnTo>
                    <a:pt x="3531" y="449"/>
                  </a:lnTo>
                  <a:lnTo>
                    <a:pt x="3496" y="459"/>
                  </a:lnTo>
                  <a:lnTo>
                    <a:pt x="3496" y="459"/>
                  </a:lnTo>
                  <a:lnTo>
                    <a:pt x="3377" y="492"/>
                  </a:lnTo>
                  <a:lnTo>
                    <a:pt x="3260" y="527"/>
                  </a:lnTo>
                  <a:lnTo>
                    <a:pt x="3142" y="562"/>
                  </a:lnTo>
                  <a:lnTo>
                    <a:pt x="3023" y="600"/>
                  </a:lnTo>
                  <a:lnTo>
                    <a:pt x="2787" y="675"/>
                  </a:lnTo>
                  <a:lnTo>
                    <a:pt x="2670" y="712"/>
                  </a:lnTo>
                  <a:lnTo>
                    <a:pt x="2551" y="748"/>
                  </a:lnTo>
                  <a:lnTo>
                    <a:pt x="2551" y="748"/>
                  </a:lnTo>
                  <a:lnTo>
                    <a:pt x="2520" y="758"/>
                  </a:lnTo>
                  <a:lnTo>
                    <a:pt x="2489" y="770"/>
                  </a:lnTo>
                  <a:lnTo>
                    <a:pt x="2460" y="782"/>
                  </a:lnTo>
                  <a:lnTo>
                    <a:pt x="2431" y="796"/>
                  </a:lnTo>
                  <a:lnTo>
                    <a:pt x="2376" y="825"/>
                  </a:lnTo>
                  <a:lnTo>
                    <a:pt x="2320" y="857"/>
                  </a:lnTo>
                  <a:lnTo>
                    <a:pt x="2265" y="886"/>
                  </a:lnTo>
                  <a:lnTo>
                    <a:pt x="2236" y="900"/>
                  </a:lnTo>
                  <a:lnTo>
                    <a:pt x="2207" y="914"/>
                  </a:lnTo>
                  <a:lnTo>
                    <a:pt x="2178" y="926"/>
                  </a:lnTo>
                  <a:lnTo>
                    <a:pt x="2147" y="938"/>
                  </a:lnTo>
                  <a:lnTo>
                    <a:pt x="2117" y="947"/>
                  </a:lnTo>
                  <a:lnTo>
                    <a:pt x="2086" y="955"/>
                  </a:lnTo>
                  <a:lnTo>
                    <a:pt x="2086" y="955"/>
                  </a:lnTo>
                  <a:lnTo>
                    <a:pt x="2020" y="969"/>
                  </a:lnTo>
                  <a:lnTo>
                    <a:pt x="2020" y="969"/>
                  </a:lnTo>
                  <a:lnTo>
                    <a:pt x="1910" y="992"/>
                  </a:lnTo>
                  <a:lnTo>
                    <a:pt x="1800" y="1011"/>
                  </a:lnTo>
                  <a:lnTo>
                    <a:pt x="1691" y="1029"/>
                  </a:lnTo>
                  <a:lnTo>
                    <a:pt x="1581" y="1046"/>
                  </a:lnTo>
                  <a:lnTo>
                    <a:pt x="1557" y="1017"/>
                  </a:lnTo>
                  <a:lnTo>
                    <a:pt x="1557" y="1017"/>
                  </a:lnTo>
                  <a:lnTo>
                    <a:pt x="1581" y="1006"/>
                  </a:lnTo>
                  <a:lnTo>
                    <a:pt x="1605" y="992"/>
                  </a:lnTo>
                  <a:lnTo>
                    <a:pt x="1605" y="992"/>
                  </a:lnTo>
                  <a:lnTo>
                    <a:pt x="1652" y="964"/>
                  </a:lnTo>
                  <a:lnTo>
                    <a:pt x="1704" y="934"/>
                  </a:lnTo>
                  <a:lnTo>
                    <a:pt x="1763" y="901"/>
                  </a:lnTo>
                  <a:lnTo>
                    <a:pt x="1790" y="883"/>
                  </a:lnTo>
                  <a:lnTo>
                    <a:pt x="1819" y="864"/>
                  </a:lnTo>
                  <a:lnTo>
                    <a:pt x="1847" y="845"/>
                  </a:lnTo>
                  <a:lnTo>
                    <a:pt x="1874" y="825"/>
                  </a:lnTo>
                  <a:lnTo>
                    <a:pt x="1899" y="805"/>
                  </a:lnTo>
                  <a:lnTo>
                    <a:pt x="1922" y="782"/>
                  </a:lnTo>
                  <a:lnTo>
                    <a:pt x="1942" y="760"/>
                  </a:lnTo>
                  <a:lnTo>
                    <a:pt x="1951" y="747"/>
                  </a:lnTo>
                  <a:lnTo>
                    <a:pt x="1959" y="736"/>
                  </a:lnTo>
                  <a:lnTo>
                    <a:pt x="1967" y="723"/>
                  </a:lnTo>
                  <a:lnTo>
                    <a:pt x="1974" y="710"/>
                  </a:lnTo>
                  <a:lnTo>
                    <a:pt x="1981" y="696"/>
                  </a:lnTo>
                  <a:lnTo>
                    <a:pt x="1986" y="684"/>
                  </a:lnTo>
                  <a:lnTo>
                    <a:pt x="2006" y="661"/>
                  </a:lnTo>
                  <a:lnTo>
                    <a:pt x="1983" y="0"/>
                  </a:lnTo>
                  <a:lnTo>
                    <a:pt x="1958" y="17"/>
                  </a:lnTo>
                  <a:lnTo>
                    <a:pt x="1958" y="17"/>
                  </a:lnTo>
                  <a:lnTo>
                    <a:pt x="1944" y="20"/>
                  </a:lnTo>
                  <a:lnTo>
                    <a:pt x="1928" y="23"/>
                  </a:lnTo>
                  <a:lnTo>
                    <a:pt x="1894" y="29"/>
                  </a:lnTo>
                  <a:lnTo>
                    <a:pt x="1877" y="33"/>
                  </a:lnTo>
                  <a:lnTo>
                    <a:pt x="1861" y="37"/>
                  </a:lnTo>
                  <a:lnTo>
                    <a:pt x="1847" y="42"/>
                  </a:lnTo>
                  <a:lnTo>
                    <a:pt x="1834" y="49"/>
                  </a:lnTo>
                  <a:lnTo>
                    <a:pt x="1834" y="49"/>
                  </a:lnTo>
                  <a:lnTo>
                    <a:pt x="1828" y="53"/>
                  </a:lnTo>
                  <a:lnTo>
                    <a:pt x="1823" y="58"/>
                  </a:lnTo>
                  <a:lnTo>
                    <a:pt x="1818" y="65"/>
                  </a:lnTo>
                  <a:lnTo>
                    <a:pt x="1814" y="72"/>
                  </a:lnTo>
                  <a:lnTo>
                    <a:pt x="1805" y="86"/>
                  </a:lnTo>
                  <a:lnTo>
                    <a:pt x="1799" y="92"/>
                  </a:lnTo>
                  <a:lnTo>
                    <a:pt x="1793" y="97"/>
                  </a:lnTo>
                  <a:lnTo>
                    <a:pt x="1793" y="97"/>
                  </a:lnTo>
                  <a:lnTo>
                    <a:pt x="1785" y="103"/>
                  </a:lnTo>
                  <a:lnTo>
                    <a:pt x="1776" y="106"/>
                  </a:lnTo>
                  <a:lnTo>
                    <a:pt x="1768" y="109"/>
                  </a:lnTo>
                  <a:lnTo>
                    <a:pt x="1759" y="111"/>
                  </a:lnTo>
                  <a:lnTo>
                    <a:pt x="1737" y="114"/>
                  </a:lnTo>
                  <a:lnTo>
                    <a:pt x="1717" y="116"/>
                  </a:lnTo>
                  <a:lnTo>
                    <a:pt x="1674" y="116"/>
                  </a:lnTo>
                  <a:lnTo>
                    <a:pt x="1655" y="116"/>
                  </a:lnTo>
                  <a:lnTo>
                    <a:pt x="1638" y="116"/>
                  </a:lnTo>
                  <a:lnTo>
                    <a:pt x="1638" y="116"/>
                  </a:lnTo>
                  <a:lnTo>
                    <a:pt x="1615" y="119"/>
                  </a:lnTo>
                  <a:lnTo>
                    <a:pt x="1593" y="123"/>
                  </a:lnTo>
                  <a:lnTo>
                    <a:pt x="1573" y="127"/>
                  </a:lnTo>
                  <a:lnTo>
                    <a:pt x="1553" y="132"/>
                  </a:lnTo>
                  <a:lnTo>
                    <a:pt x="1534" y="138"/>
                  </a:lnTo>
                  <a:lnTo>
                    <a:pt x="1515" y="144"/>
                  </a:lnTo>
                  <a:lnTo>
                    <a:pt x="1498" y="152"/>
                  </a:lnTo>
                  <a:lnTo>
                    <a:pt x="1480" y="161"/>
                  </a:lnTo>
                  <a:lnTo>
                    <a:pt x="1464" y="170"/>
                  </a:lnTo>
                  <a:lnTo>
                    <a:pt x="1447" y="180"/>
                  </a:lnTo>
                  <a:lnTo>
                    <a:pt x="1431" y="191"/>
                  </a:lnTo>
                  <a:lnTo>
                    <a:pt x="1414" y="204"/>
                  </a:lnTo>
                  <a:lnTo>
                    <a:pt x="1383" y="230"/>
                  </a:lnTo>
                  <a:lnTo>
                    <a:pt x="1350" y="259"/>
                  </a:lnTo>
                  <a:lnTo>
                    <a:pt x="1350" y="259"/>
                  </a:lnTo>
                  <a:lnTo>
                    <a:pt x="1191" y="406"/>
                  </a:lnTo>
                  <a:lnTo>
                    <a:pt x="1033" y="555"/>
                  </a:lnTo>
                  <a:lnTo>
                    <a:pt x="1033" y="555"/>
                  </a:lnTo>
                  <a:lnTo>
                    <a:pt x="1009" y="575"/>
                  </a:lnTo>
                  <a:lnTo>
                    <a:pt x="983" y="594"/>
                  </a:lnTo>
                  <a:lnTo>
                    <a:pt x="958" y="613"/>
                  </a:lnTo>
                  <a:lnTo>
                    <a:pt x="932" y="633"/>
                  </a:lnTo>
                  <a:lnTo>
                    <a:pt x="907" y="655"/>
                  </a:lnTo>
                  <a:lnTo>
                    <a:pt x="896" y="665"/>
                  </a:lnTo>
                  <a:lnTo>
                    <a:pt x="884" y="677"/>
                  </a:lnTo>
                  <a:lnTo>
                    <a:pt x="874" y="689"/>
                  </a:lnTo>
                  <a:lnTo>
                    <a:pt x="864" y="701"/>
                  </a:lnTo>
                  <a:lnTo>
                    <a:pt x="857" y="715"/>
                  </a:lnTo>
                  <a:lnTo>
                    <a:pt x="848" y="729"/>
                  </a:lnTo>
                  <a:lnTo>
                    <a:pt x="848" y="729"/>
                  </a:lnTo>
                  <a:lnTo>
                    <a:pt x="836" y="757"/>
                  </a:lnTo>
                  <a:lnTo>
                    <a:pt x="826" y="785"/>
                  </a:lnTo>
                  <a:lnTo>
                    <a:pt x="819" y="815"/>
                  </a:lnTo>
                  <a:lnTo>
                    <a:pt x="811" y="844"/>
                  </a:lnTo>
                  <a:lnTo>
                    <a:pt x="800" y="905"/>
                  </a:lnTo>
                  <a:lnTo>
                    <a:pt x="794" y="934"/>
                  </a:lnTo>
                  <a:lnTo>
                    <a:pt x="787" y="963"/>
                  </a:lnTo>
                  <a:lnTo>
                    <a:pt x="787" y="963"/>
                  </a:lnTo>
                  <a:lnTo>
                    <a:pt x="763" y="1067"/>
                  </a:lnTo>
                  <a:lnTo>
                    <a:pt x="742" y="1170"/>
                  </a:lnTo>
                  <a:lnTo>
                    <a:pt x="723" y="1274"/>
                  </a:lnTo>
                  <a:lnTo>
                    <a:pt x="703" y="1377"/>
                  </a:lnTo>
                  <a:lnTo>
                    <a:pt x="665" y="1585"/>
                  </a:lnTo>
                  <a:lnTo>
                    <a:pt x="643" y="1688"/>
                  </a:lnTo>
                  <a:lnTo>
                    <a:pt x="622" y="1792"/>
                  </a:lnTo>
                  <a:lnTo>
                    <a:pt x="622" y="1792"/>
                  </a:lnTo>
                  <a:lnTo>
                    <a:pt x="606" y="1853"/>
                  </a:lnTo>
                  <a:lnTo>
                    <a:pt x="589" y="1908"/>
                  </a:lnTo>
                  <a:lnTo>
                    <a:pt x="580" y="1935"/>
                  </a:lnTo>
                  <a:lnTo>
                    <a:pt x="572" y="1960"/>
                  </a:lnTo>
                  <a:lnTo>
                    <a:pt x="560" y="1985"/>
                  </a:lnTo>
                  <a:lnTo>
                    <a:pt x="549" y="2009"/>
                  </a:lnTo>
                  <a:lnTo>
                    <a:pt x="537" y="2032"/>
                  </a:lnTo>
                  <a:lnTo>
                    <a:pt x="524" y="2056"/>
                  </a:lnTo>
                  <a:lnTo>
                    <a:pt x="510" y="2077"/>
                  </a:lnTo>
                  <a:lnTo>
                    <a:pt x="493" y="2100"/>
                  </a:lnTo>
                  <a:lnTo>
                    <a:pt x="476" y="2122"/>
                  </a:lnTo>
                  <a:lnTo>
                    <a:pt x="455" y="2144"/>
                  </a:lnTo>
                  <a:lnTo>
                    <a:pt x="435" y="2166"/>
                  </a:lnTo>
                  <a:lnTo>
                    <a:pt x="411" y="2187"/>
                  </a:lnTo>
                  <a:lnTo>
                    <a:pt x="411" y="2187"/>
                  </a:lnTo>
                  <a:lnTo>
                    <a:pt x="362" y="2235"/>
                  </a:lnTo>
                  <a:lnTo>
                    <a:pt x="312" y="2286"/>
                  </a:lnTo>
                  <a:lnTo>
                    <a:pt x="211" y="2391"/>
                  </a:lnTo>
                  <a:lnTo>
                    <a:pt x="159" y="2444"/>
                  </a:lnTo>
                  <a:lnTo>
                    <a:pt x="107" y="2497"/>
                  </a:lnTo>
                  <a:lnTo>
                    <a:pt x="54" y="2549"/>
                  </a:lnTo>
                  <a:lnTo>
                    <a:pt x="0" y="2598"/>
                  </a:lnTo>
                  <a:lnTo>
                    <a:pt x="4167" y="2598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2AA991D-9B75-BB58-13B8-CE38703DD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420"/>
              <a:ext cx="5" cy="13"/>
            </a:xfrm>
            <a:custGeom>
              <a:avLst/>
              <a:gdLst>
                <a:gd name="T0" fmla="*/ 13 w 13"/>
                <a:gd name="T1" fmla="*/ 40 h 40"/>
                <a:gd name="T2" fmla="*/ 11 w 13"/>
                <a:gd name="T3" fmla="*/ 38 h 40"/>
                <a:gd name="T4" fmla="*/ 11 w 13"/>
                <a:gd name="T5" fmla="*/ 38 h 40"/>
                <a:gd name="T6" fmla="*/ 0 w 13"/>
                <a:gd name="T7" fmla="*/ 0 h 40"/>
                <a:gd name="T8" fmla="*/ 13 w 13"/>
                <a:gd name="T9" fmla="*/ 40 h 40"/>
                <a:gd name="T10" fmla="*/ 13 w 13"/>
                <a:gd name="T1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40">
                  <a:moveTo>
                    <a:pt x="13" y="40"/>
                  </a:moveTo>
                  <a:lnTo>
                    <a:pt x="11" y="38"/>
                  </a:lnTo>
                  <a:lnTo>
                    <a:pt x="11" y="38"/>
                  </a:lnTo>
                  <a:lnTo>
                    <a:pt x="0" y="0"/>
                  </a:lnTo>
                  <a:lnTo>
                    <a:pt x="13" y="40"/>
                  </a:lnTo>
                  <a:lnTo>
                    <a:pt x="13" y="40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3BDA347-2011-C226-B2D1-25A403D3B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" y="962"/>
              <a:ext cx="2133" cy="1942"/>
            </a:xfrm>
            <a:custGeom>
              <a:avLst/>
              <a:gdLst>
                <a:gd name="T0" fmla="*/ 6163 w 6398"/>
                <a:gd name="T1" fmla="*/ 4503 h 5826"/>
                <a:gd name="T2" fmla="*/ 6166 w 6398"/>
                <a:gd name="T3" fmla="*/ 3631 h 5826"/>
                <a:gd name="T4" fmla="*/ 6178 w 6398"/>
                <a:gd name="T5" fmla="*/ 3004 h 5826"/>
                <a:gd name="T6" fmla="*/ 6213 w 6398"/>
                <a:gd name="T7" fmla="*/ 2504 h 5826"/>
                <a:gd name="T8" fmla="*/ 6043 w 6398"/>
                <a:gd name="T9" fmla="*/ 2058 h 5826"/>
                <a:gd name="T10" fmla="*/ 5608 w 6398"/>
                <a:gd name="T11" fmla="*/ 1223 h 5826"/>
                <a:gd name="T12" fmla="*/ 5167 w 6398"/>
                <a:gd name="T13" fmla="*/ 443 h 5826"/>
                <a:gd name="T14" fmla="*/ 4967 w 6398"/>
                <a:gd name="T15" fmla="*/ 136 h 5826"/>
                <a:gd name="T16" fmla="*/ 4842 w 6398"/>
                <a:gd name="T17" fmla="*/ 8 h 5826"/>
                <a:gd name="T18" fmla="*/ 4735 w 6398"/>
                <a:gd name="T19" fmla="*/ 15 h 5826"/>
                <a:gd name="T20" fmla="*/ 4701 w 6398"/>
                <a:gd name="T21" fmla="*/ 111 h 5826"/>
                <a:gd name="T22" fmla="*/ 4816 w 6398"/>
                <a:gd name="T23" fmla="*/ 353 h 5826"/>
                <a:gd name="T24" fmla="*/ 4550 w 6398"/>
                <a:gd name="T25" fmla="*/ 174 h 5826"/>
                <a:gd name="T26" fmla="*/ 4334 w 6398"/>
                <a:gd name="T27" fmla="*/ 155 h 5826"/>
                <a:gd name="T28" fmla="*/ 4253 w 6398"/>
                <a:gd name="T29" fmla="*/ 227 h 5826"/>
                <a:gd name="T30" fmla="*/ 4258 w 6398"/>
                <a:gd name="T31" fmla="*/ 425 h 5826"/>
                <a:gd name="T32" fmla="*/ 4239 w 6398"/>
                <a:gd name="T33" fmla="*/ 481 h 5826"/>
                <a:gd name="T34" fmla="*/ 4102 w 6398"/>
                <a:gd name="T35" fmla="*/ 413 h 5826"/>
                <a:gd name="T36" fmla="*/ 3904 w 6398"/>
                <a:gd name="T37" fmla="*/ 595 h 5826"/>
                <a:gd name="T38" fmla="*/ 3489 w 6398"/>
                <a:gd name="T39" fmla="*/ 927 h 5826"/>
                <a:gd name="T40" fmla="*/ 3147 w 6398"/>
                <a:gd name="T41" fmla="*/ 1070 h 5826"/>
                <a:gd name="T42" fmla="*/ 2951 w 6398"/>
                <a:gd name="T43" fmla="*/ 1091 h 5826"/>
                <a:gd name="T44" fmla="*/ 2861 w 6398"/>
                <a:gd name="T45" fmla="*/ 1072 h 5826"/>
                <a:gd name="T46" fmla="*/ 2827 w 6398"/>
                <a:gd name="T47" fmla="*/ 1027 h 5826"/>
                <a:gd name="T48" fmla="*/ 2708 w 6398"/>
                <a:gd name="T49" fmla="*/ 1118 h 5826"/>
                <a:gd name="T50" fmla="*/ 2277 w 6398"/>
                <a:gd name="T51" fmla="*/ 1369 h 5826"/>
                <a:gd name="T52" fmla="*/ 1687 w 6398"/>
                <a:gd name="T53" fmla="*/ 1547 h 5826"/>
                <a:gd name="T54" fmla="*/ 1028 w 6398"/>
                <a:gd name="T55" fmla="*/ 1577 h 5826"/>
                <a:gd name="T56" fmla="*/ 531 w 6398"/>
                <a:gd name="T57" fmla="*/ 1462 h 5826"/>
                <a:gd name="T58" fmla="*/ 346 w 6398"/>
                <a:gd name="T59" fmla="*/ 1459 h 5826"/>
                <a:gd name="T60" fmla="*/ 265 w 6398"/>
                <a:gd name="T61" fmla="*/ 1345 h 5826"/>
                <a:gd name="T62" fmla="*/ 140 w 6398"/>
                <a:gd name="T63" fmla="*/ 1201 h 5826"/>
                <a:gd name="T64" fmla="*/ 40 w 6398"/>
                <a:gd name="T65" fmla="*/ 1254 h 5826"/>
                <a:gd name="T66" fmla="*/ 0 w 6398"/>
                <a:gd name="T67" fmla="*/ 1527 h 5826"/>
                <a:gd name="T68" fmla="*/ 53 w 6398"/>
                <a:gd name="T69" fmla="*/ 2045 h 5826"/>
                <a:gd name="T70" fmla="*/ 178 w 6398"/>
                <a:gd name="T71" fmla="*/ 2351 h 5826"/>
                <a:gd name="T72" fmla="*/ 303 w 6398"/>
                <a:gd name="T73" fmla="*/ 2500 h 5826"/>
                <a:gd name="T74" fmla="*/ 382 w 6398"/>
                <a:gd name="T75" fmla="*/ 2442 h 5826"/>
                <a:gd name="T76" fmla="*/ 392 w 6398"/>
                <a:gd name="T77" fmla="*/ 2706 h 5826"/>
                <a:gd name="T78" fmla="*/ 601 w 6398"/>
                <a:gd name="T79" fmla="*/ 3455 h 5826"/>
                <a:gd name="T80" fmla="*/ 835 w 6398"/>
                <a:gd name="T81" fmla="*/ 4107 h 5826"/>
                <a:gd name="T82" fmla="*/ 1258 w 6398"/>
                <a:gd name="T83" fmla="*/ 4819 h 5826"/>
                <a:gd name="T84" fmla="*/ 1537 w 6398"/>
                <a:gd name="T85" fmla="*/ 5169 h 5826"/>
                <a:gd name="T86" fmla="*/ 1951 w 6398"/>
                <a:gd name="T87" fmla="*/ 5517 h 5826"/>
                <a:gd name="T88" fmla="*/ 2284 w 6398"/>
                <a:gd name="T89" fmla="*/ 5625 h 5826"/>
                <a:gd name="T90" fmla="*/ 2711 w 6398"/>
                <a:gd name="T91" fmla="*/ 5621 h 5826"/>
                <a:gd name="T92" fmla="*/ 3084 w 6398"/>
                <a:gd name="T93" fmla="*/ 5529 h 5826"/>
                <a:gd name="T94" fmla="*/ 3388 w 6398"/>
                <a:gd name="T95" fmla="*/ 5358 h 5826"/>
                <a:gd name="T96" fmla="*/ 3682 w 6398"/>
                <a:gd name="T97" fmla="*/ 5090 h 5826"/>
                <a:gd name="T98" fmla="*/ 4061 w 6398"/>
                <a:gd name="T99" fmla="*/ 4529 h 5826"/>
                <a:gd name="T100" fmla="*/ 4399 w 6398"/>
                <a:gd name="T101" fmla="*/ 3862 h 5826"/>
                <a:gd name="T102" fmla="*/ 4548 w 6398"/>
                <a:gd name="T103" fmla="*/ 4455 h 5826"/>
                <a:gd name="T104" fmla="*/ 4627 w 6398"/>
                <a:gd name="T105" fmla="*/ 4663 h 5826"/>
                <a:gd name="T106" fmla="*/ 4722 w 6398"/>
                <a:gd name="T107" fmla="*/ 4847 h 5826"/>
                <a:gd name="T108" fmla="*/ 4765 w 6398"/>
                <a:gd name="T109" fmla="*/ 5051 h 5826"/>
                <a:gd name="T110" fmla="*/ 4951 w 6398"/>
                <a:gd name="T111" fmla="*/ 5437 h 5826"/>
                <a:gd name="T112" fmla="*/ 5295 w 6398"/>
                <a:gd name="T113" fmla="*/ 5766 h 5826"/>
                <a:gd name="T114" fmla="*/ 6072 w 6398"/>
                <a:gd name="T115" fmla="*/ 5444 h 5826"/>
                <a:gd name="T116" fmla="*/ 6390 w 6398"/>
                <a:gd name="T117" fmla="*/ 5222 h 5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98" h="5826">
                  <a:moveTo>
                    <a:pt x="6339" y="5042"/>
                  </a:moveTo>
                  <a:lnTo>
                    <a:pt x="6339" y="5042"/>
                  </a:lnTo>
                  <a:lnTo>
                    <a:pt x="6306" y="4965"/>
                  </a:lnTo>
                  <a:lnTo>
                    <a:pt x="6277" y="4893"/>
                  </a:lnTo>
                  <a:lnTo>
                    <a:pt x="6250" y="4824"/>
                  </a:lnTo>
                  <a:lnTo>
                    <a:pt x="6226" y="4759"/>
                  </a:lnTo>
                  <a:lnTo>
                    <a:pt x="6206" y="4695"/>
                  </a:lnTo>
                  <a:lnTo>
                    <a:pt x="6189" y="4632"/>
                  </a:lnTo>
                  <a:lnTo>
                    <a:pt x="6175" y="4569"/>
                  </a:lnTo>
                  <a:lnTo>
                    <a:pt x="6163" y="4503"/>
                  </a:lnTo>
                  <a:lnTo>
                    <a:pt x="6153" y="4436"/>
                  </a:lnTo>
                  <a:lnTo>
                    <a:pt x="6147" y="4365"/>
                  </a:lnTo>
                  <a:lnTo>
                    <a:pt x="6143" y="4291"/>
                  </a:lnTo>
                  <a:lnTo>
                    <a:pt x="6141" y="4210"/>
                  </a:lnTo>
                  <a:lnTo>
                    <a:pt x="6141" y="4123"/>
                  </a:lnTo>
                  <a:lnTo>
                    <a:pt x="6143" y="4028"/>
                  </a:lnTo>
                  <a:lnTo>
                    <a:pt x="6148" y="3924"/>
                  </a:lnTo>
                  <a:lnTo>
                    <a:pt x="6154" y="3810"/>
                  </a:lnTo>
                  <a:lnTo>
                    <a:pt x="6154" y="3810"/>
                  </a:lnTo>
                  <a:lnTo>
                    <a:pt x="6166" y="3631"/>
                  </a:lnTo>
                  <a:lnTo>
                    <a:pt x="6172" y="3541"/>
                  </a:lnTo>
                  <a:lnTo>
                    <a:pt x="6176" y="3450"/>
                  </a:lnTo>
                  <a:lnTo>
                    <a:pt x="6180" y="3361"/>
                  </a:lnTo>
                  <a:lnTo>
                    <a:pt x="6182" y="3271"/>
                  </a:lnTo>
                  <a:lnTo>
                    <a:pt x="6181" y="3180"/>
                  </a:lnTo>
                  <a:lnTo>
                    <a:pt x="6180" y="3136"/>
                  </a:lnTo>
                  <a:lnTo>
                    <a:pt x="6178" y="3091"/>
                  </a:lnTo>
                  <a:lnTo>
                    <a:pt x="6178" y="3091"/>
                  </a:lnTo>
                  <a:lnTo>
                    <a:pt x="6177" y="3049"/>
                  </a:lnTo>
                  <a:lnTo>
                    <a:pt x="6178" y="3004"/>
                  </a:lnTo>
                  <a:lnTo>
                    <a:pt x="6181" y="2961"/>
                  </a:lnTo>
                  <a:lnTo>
                    <a:pt x="6185" y="2918"/>
                  </a:lnTo>
                  <a:lnTo>
                    <a:pt x="6196" y="2832"/>
                  </a:lnTo>
                  <a:lnTo>
                    <a:pt x="6206" y="2748"/>
                  </a:lnTo>
                  <a:lnTo>
                    <a:pt x="6211" y="2706"/>
                  </a:lnTo>
                  <a:lnTo>
                    <a:pt x="6215" y="2664"/>
                  </a:lnTo>
                  <a:lnTo>
                    <a:pt x="6218" y="2624"/>
                  </a:lnTo>
                  <a:lnTo>
                    <a:pt x="6218" y="2584"/>
                  </a:lnTo>
                  <a:lnTo>
                    <a:pt x="6216" y="2543"/>
                  </a:lnTo>
                  <a:lnTo>
                    <a:pt x="6213" y="2504"/>
                  </a:lnTo>
                  <a:lnTo>
                    <a:pt x="6209" y="2485"/>
                  </a:lnTo>
                  <a:lnTo>
                    <a:pt x="6205" y="2466"/>
                  </a:lnTo>
                  <a:lnTo>
                    <a:pt x="6200" y="2447"/>
                  </a:lnTo>
                  <a:lnTo>
                    <a:pt x="6194" y="2428"/>
                  </a:lnTo>
                  <a:lnTo>
                    <a:pt x="6194" y="2428"/>
                  </a:lnTo>
                  <a:lnTo>
                    <a:pt x="6167" y="2351"/>
                  </a:lnTo>
                  <a:lnTo>
                    <a:pt x="6138" y="2275"/>
                  </a:lnTo>
                  <a:lnTo>
                    <a:pt x="6108" y="2202"/>
                  </a:lnTo>
                  <a:lnTo>
                    <a:pt x="6076" y="2129"/>
                  </a:lnTo>
                  <a:lnTo>
                    <a:pt x="6043" y="2058"/>
                  </a:lnTo>
                  <a:lnTo>
                    <a:pt x="6009" y="1987"/>
                  </a:lnTo>
                  <a:lnTo>
                    <a:pt x="5975" y="1918"/>
                  </a:lnTo>
                  <a:lnTo>
                    <a:pt x="5940" y="1849"/>
                  </a:lnTo>
                  <a:lnTo>
                    <a:pt x="5867" y="1713"/>
                  </a:lnTo>
                  <a:lnTo>
                    <a:pt x="5794" y="1577"/>
                  </a:lnTo>
                  <a:lnTo>
                    <a:pt x="5720" y="1439"/>
                  </a:lnTo>
                  <a:lnTo>
                    <a:pt x="5684" y="1369"/>
                  </a:lnTo>
                  <a:lnTo>
                    <a:pt x="5647" y="1299"/>
                  </a:lnTo>
                  <a:lnTo>
                    <a:pt x="5647" y="1299"/>
                  </a:lnTo>
                  <a:lnTo>
                    <a:pt x="5608" y="1223"/>
                  </a:lnTo>
                  <a:lnTo>
                    <a:pt x="5567" y="1149"/>
                  </a:lnTo>
                  <a:lnTo>
                    <a:pt x="5525" y="1076"/>
                  </a:lnTo>
                  <a:lnTo>
                    <a:pt x="5482" y="1003"/>
                  </a:lnTo>
                  <a:lnTo>
                    <a:pt x="5395" y="858"/>
                  </a:lnTo>
                  <a:lnTo>
                    <a:pt x="5352" y="783"/>
                  </a:lnTo>
                  <a:lnTo>
                    <a:pt x="5310" y="710"/>
                  </a:lnTo>
                  <a:lnTo>
                    <a:pt x="5310" y="710"/>
                  </a:lnTo>
                  <a:lnTo>
                    <a:pt x="5240" y="576"/>
                  </a:lnTo>
                  <a:lnTo>
                    <a:pt x="5203" y="509"/>
                  </a:lnTo>
                  <a:lnTo>
                    <a:pt x="5167" y="443"/>
                  </a:lnTo>
                  <a:lnTo>
                    <a:pt x="5129" y="377"/>
                  </a:lnTo>
                  <a:lnTo>
                    <a:pt x="5088" y="313"/>
                  </a:lnTo>
                  <a:lnTo>
                    <a:pt x="5068" y="281"/>
                  </a:lnTo>
                  <a:lnTo>
                    <a:pt x="5047" y="250"/>
                  </a:lnTo>
                  <a:lnTo>
                    <a:pt x="5024" y="219"/>
                  </a:lnTo>
                  <a:lnTo>
                    <a:pt x="5001" y="190"/>
                  </a:lnTo>
                  <a:lnTo>
                    <a:pt x="5001" y="190"/>
                  </a:lnTo>
                  <a:lnTo>
                    <a:pt x="4995" y="180"/>
                  </a:lnTo>
                  <a:lnTo>
                    <a:pt x="4987" y="168"/>
                  </a:lnTo>
                  <a:lnTo>
                    <a:pt x="4967" y="136"/>
                  </a:lnTo>
                  <a:lnTo>
                    <a:pt x="4957" y="118"/>
                  </a:lnTo>
                  <a:lnTo>
                    <a:pt x="4945" y="99"/>
                  </a:lnTo>
                  <a:lnTo>
                    <a:pt x="4931" y="80"/>
                  </a:lnTo>
                  <a:lnTo>
                    <a:pt x="4916" y="63"/>
                  </a:lnTo>
                  <a:lnTo>
                    <a:pt x="4899" y="46"/>
                  </a:lnTo>
                  <a:lnTo>
                    <a:pt x="4881" y="31"/>
                  </a:lnTo>
                  <a:lnTo>
                    <a:pt x="4873" y="25"/>
                  </a:lnTo>
                  <a:lnTo>
                    <a:pt x="4863" y="19"/>
                  </a:lnTo>
                  <a:lnTo>
                    <a:pt x="4852" y="14"/>
                  </a:lnTo>
                  <a:lnTo>
                    <a:pt x="4842" y="8"/>
                  </a:lnTo>
                  <a:lnTo>
                    <a:pt x="4831" y="5"/>
                  </a:lnTo>
                  <a:lnTo>
                    <a:pt x="4820" y="2"/>
                  </a:lnTo>
                  <a:lnTo>
                    <a:pt x="4808" y="1"/>
                  </a:lnTo>
                  <a:lnTo>
                    <a:pt x="4797" y="0"/>
                  </a:lnTo>
                  <a:lnTo>
                    <a:pt x="4784" y="1"/>
                  </a:lnTo>
                  <a:lnTo>
                    <a:pt x="4772" y="2"/>
                  </a:lnTo>
                  <a:lnTo>
                    <a:pt x="4758" y="6"/>
                  </a:lnTo>
                  <a:lnTo>
                    <a:pt x="4745" y="10"/>
                  </a:lnTo>
                  <a:lnTo>
                    <a:pt x="4745" y="10"/>
                  </a:lnTo>
                  <a:lnTo>
                    <a:pt x="4735" y="15"/>
                  </a:lnTo>
                  <a:lnTo>
                    <a:pt x="4728" y="20"/>
                  </a:lnTo>
                  <a:lnTo>
                    <a:pt x="4720" y="25"/>
                  </a:lnTo>
                  <a:lnTo>
                    <a:pt x="4715" y="32"/>
                  </a:lnTo>
                  <a:lnTo>
                    <a:pt x="4710" y="40"/>
                  </a:lnTo>
                  <a:lnTo>
                    <a:pt x="4706" y="48"/>
                  </a:lnTo>
                  <a:lnTo>
                    <a:pt x="4702" y="58"/>
                  </a:lnTo>
                  <a:lnTo>
                    <a:pt x="4701" y="67"/>
                  </a:lnTo>
                  <a:lnTo>
                    <a:pt x="4700" y="77"/>
                  </a:lnTo>
                  <a:lnTo>
                    <a:pt x="4700" y="88"/>
                  </a:lnTo>
                  <a:lnTo>
                    <a:pt x="4701" y="111"/>
                  </a:lnTo>
                  <a:lnTo>
                    <a:pt x="4705" y="135"/>
                  </a:lnTo>
                  <a:lnTo>
                    <a:pt x="4712" y="160"/>
                  </a:lnTo>
                  <a:lnTo>
                    <a:pt x="4721" y="187"/>
                  </a:lnTo>
                  <a:lnTo>
                    <a:pt x="4733" y="212"/>
                  </a:lnTo>
                  <a:lnTo>
                    <a:pt x="4744" y="238"/>
                  </a:lnTo>
                  <a:lnTo>
                    <a:pt x="4758" y="264"/>
                  </a:lnTo>
                  <a:lnTo>
                    <a:pt x="4772" y="289"/>
                  </a:lnTo>
                  <a:lnTo>
                    <a:pt x="4787" y="312"/>
                  </a:lnTo>
                  <a:lnTo>
                    <a:pt x="4802" y="333"/>
                  </a:lnTo>
                  <a:lnTo>
                    <a:pt x="4816" y="353"/>
                  </a:lnTo>
                  <a:lnTo>
                    <a:pt x="4816" y="353"/>
                  </a:lnTo>
                  <a:lnTo>
                    <a:pt x="4758" y="307"/>
                  </a:lnTo>
                  <a:lnTo>
                    <a:pt x="4728" y="284"/>
                  </a:lnTo>
                  <a:lnTo>
                    <a:pt x="4697" y="261"/>
                  </a:lnTo>
                  <a:lnTo>
                    <a:pt x="4667" y="240"/>
                  </a:lnTo>
                  <a:lnTo>
                    <a:pt x="4635" y="219"/>
                  </a:lnTo>
                  <a:lnTo>
                    <a:pt x="4603" y="201"/>
                  </a:lnTo>
                  <a:lnTo>
                    <a:pt x="4570" y="183"/>
                  </a:lnTo>
                  <a:lnTo>
                    <a:pt x="4570" y="183"/>
                  </a:lnTo>
                  <a:lnTo>
                    <a:pt x="4550" y="174"/>
                  </a:lnTo>
                  <a:lnTo>
                    <a:pt x="4529" y="166"/>
                  </a:lnTo>
                  <a:lnTo>
                    <a:pt x="4508" y="159"/>
                  </a:lnTo>
                  <a:lnTo>
                    <a:pt x="4487" y="153"/>
                  </a:lnTo>
                  <a:lnTo>
                    <a:pt x="4464" y="147"/>
                  </a:lnTo>
                  <a:lnTo>
                    <a:pt x="4442" y="145"/>
                  </a:lnTo>
                  <a:lnTo>
                    <a:pt x="4420" y="142"/>
                  </a:lnTo>
                  <a:lnTo>
                    <a:pt x="4397" y="142"/>
                  </a:lnTo>
                  <a:lnTo>
                    <a:pt x="4376" y="145"/>
                  </a:lnTo>
                  <a:lnTo>
                    <a:pt x="4354" y="149"/>
                  </a:lnTo>
                  <a:lnTo>
                    <a:pt x="4334" y="155"/>
                  </a:lnTo>
                  <a:lnTo>
                    <a:pt x="4315" y="164"/>
                  </a:lnTo>
                  <a:lnTo>
                    <a:pt x="4306" y="169"/>
                  </a:lnTo>
                  <a:lnTo>
                    <a:pt x="4297" y="175"/>
                  </a:lnTo>
                  <a:lnTo>
                    <a:pt x="4288" y="182"/>
                  </a:lnTo>
                  <a:lnTo>
                    <a:pt x="4281" y="189"/>
                  </a:lnTo>
                  <a:lnTo>
                    <a:pt x="4273" y="198"/>
                  </a:lnTo>
                  <a:lnTo>
                    <a:pt x="4266" y="207"/>
                  </a:lnTo>
                  <a:lnTo>
                    <a:pt x="4259" y="217"/>
                  </a:lnTo>
                  <a:lnTo>
                    <a:pt x="4253" y="227"/>
                  </a:lnTo>
                  <a:lnTo>
                    <a:pt x="4253" y="227"/>
                  </a:lnTo>
                  <a:lnTo>
                    <a:pt x="4244" y="246"/>
                  </a:lnTo>
                  <a:lnTo>
                    <a:pt x="4237" y="266"/>
                  </a:lnTo>
                  <a:lnTo>
                    <a:pt x="4233" y="286"/>
                  </a:lnTo>
                  <a:lnTo>
                    <a:pt x="4232" y="305"/>
                  </a:lnTo>
                  <a:lnTo>
                    <a:pt x="4233" y="326"/>
                  </a:lnTo>
                  <a:lnTo>
                    <a:pt x="4234" y="346"/>
                  </a:lnTo>
                  <a:lnTo>
                    <a:pt x="4239" y="366"/>
                  </a:lnTo>
                  <a:lnTo>
                    <a:pt x="4244" y="386"/>
                  </a:lnTo>
                  <a:lnTo>
                    <a:pt x="4251" y="406"/>
                  </a:lnTo>
                  <a:lnTo>
                    <a:pt x="4258" y="425"/>
                  </a:lnTo>
                  <a:lnTo>
                    <a:pt x="4267" y="446"/>
                  </a:lnTo>
                  <a:lnTo>
                    <a:pt x="4276" y="465"/>
                  </a:lnTo>
                  <a:lnTo>
                    <a:pt x="4296" y="501"/>
                  </a:lnTo>
                  <a:lnTo>
                    <a:pt x="4315" y="535"/>
                  </a:lnTo>
                  <a:lnTo>
                    <a:pt x="4315" y="535"/>
                  </a:lnTo>
                  <a:lnTo>
                    <a:pt x="4296" y="537"/>
                  </a:lnTo>
                  <a:lnTo>
                    <a:pt x="4277" y="539"/>
                  </a:lnTo>
                  <a:lnTo>
                    <a:pt x="4277" y="539"/>
                  </a:lnTo>
                  <a:lnTo>
                    <a:pt x="4253" y="500"/>
                  </a:lnTo>
                  <a:lnTo>
                    <a:pt x="4239" y="481"/>
                  </a:lnTo>
                  <a:lnTo>
                    <a:pt x="4225" y="463"/>
                  </a:lnTo>
                  <a:lnTo>
                    <a:pt x="4225" y="463"/>
                  </a:lnTo>
                  <a:lnTo>
                    <a:pt x="4210" y="446"/>
                  </a:lnTo>
                  <a:lnTo>
                    <a:pt x="4194" y="432"/>
                  </a:lnTo>
                  <a:lnTo>
                    <a:pt x="4177" y="422"/>
                  </a:lnTo>
                  <a:lnTo>
                    <a:pt x="4162" y="414"/>
                  </a:lnTo>
                  <a:lnTo>
                    <a:pt x="4147" y="410"/>
                  </a:lnTo>
                  <a:lnTo>
                    <a:pt x="4132" y="409"/>
                  </a:lnTo>
                  <a:lnTo>
                    <a:pt x="4117" y="409"/>
                  </a:lnTo>
                  <a:lnTo>
                    <a:pt x="4102" y="413"/>
                  </a:lnTo>
                  <a:lnTo>
                    <a:pt x="4087" y="418"/>
                  </a:lnTo>
                  <a:lnTo>
                    <a:pt x="4073" y="425"/>
                  </a:lnTo>
                  <a:lnTo>
                    <a:pt x="4059" y="434"/>
                  </a:lnTo>
                  <a:lnTo>
                    <a:pt x="4045" y="444"/>
                  </a:lnTo>
                  <a:lnTo>
                    <a:pt x="4032" y="456"/>
                  </a:lnTo>
                  <a:lnTo>
                    <a:pt x="4018" y="467"/>
                  </a:lnTo>
                  <a:lnTo>
                    <a:pt x="3994" y="495"/>
                  </a:lnTo>
                  <a:lnTo>
                    <a:pt x="3994" y="495"/>
                  </a:lnTo>
                  <a:lnTo>
                    <a:pt x="3949" y="545"/>
                  </a:lnTo>
                  <a:lnTo>
                    <a:pt x="3904" y="595"/>
                  </a:lnTo>
                  <a:lnTo>
                    <a:pt x="3856" y="642"/>
                  </a:lnTo>
                  <a:lnTo>
                    <a:pt x="3805" y="687"/>
                  </a:lnTo>
                  <a:lnTo>
                    <a:pt x="3805" y="687"/>
                  </a:lnTo>
                  <a:lnTo>
                    <a:pt x="3765" y="722"/>
                  </a:lnTo>
                  <a:lnTo>
                    <a:pt x="3723" y="758"/>
                  </a:lnTo>
                  <a:lnTo>
                    <a:pt x="3679" y="793"/>
                  </a:lnTo>
                  <a:lnTo>
                    <a:pt x="3634" y="829"/>
                  </a:lnTo>
                  <a:lnTo>
                    <a:pt x="3587" y="863"/>
                  </a:lnTo>
                  <a:lnTo>
                    <a:pt x="3539" y="895"/>
                  </a:lnTo>
                  <a:lnTo>
                    <a:pt x="3489" y="927"/>
                  </a:lnTo>
                  <a:lnTo>
                    <a:pt x="3438" y="956"/>
                  </a:lnTo>
                  <a:lnTo>
                    <a:pt x="3386" y="984"/>
                  </a:lnTo>
                  <a:lnTo>
                    <a:pt x="3335" y="1009"/>
                  </a:lnTo>
                  <a:lnTo>
                    <a:pt x="3308" y="1021"/>
                  </a:lnTo>
                  <a:lnTo>
                    <a:pt x="3282" y="1031"/>
                  </a:lnTo>
                  <a:lnTo>
                    <a:pt x="3255" y="1041"/>
                  </a:lnTo>
                  <a:lnTo>
                    <a:pt x="3227" y="1050"/>
                  </a:lnTo>
                  <a:lnTo>
                    <a:pt x="3201" y="1057"/>
                  </a:lnTo>
                  <a:lnTo>
                    <a:pt x="3173" y="1065"/>
                  </a:lnTo>
                  <a:lnTo>
                    <a:pt x="3147" y="1070"/>
                  </a:lnTo>
                  <a:lnTo>
                    <a:pt x="3119" y="1075"/>
                  </a:lnTo>
                  <a:lnTo>
                    <a:pt x="3091" y="1079"/>
                  </a:lnTo>
                  <a:lnTo>
                    <a:pt x="3063" y="1081"/>
                  </a:lnTo>
                  <a:lnTo>
                    <a:pt x="3036" y="1082"/>
                  </a:lnTo>
                  <a:lnTo>
                    <a:pt x="3009" y="1084"/>
                  </a:lnTo>
                  <a:lnTo>
                    <a:pt x="3009" y="1084"/>
                  </a:lnTo>
                  <a:lnTo>
                    <a:pt x="2995" y="1084"/>
                  </a:lnTo>
                  <a:lnTo>
                    <a:pt x="2981" y="1085"/>
                  </a:lnTo>
                  <a:lnTo>
                    <a:pt x="2951" y="1091"/>
                  </a:lnTo>
                  <a:lnTo>
                    <a:pt x="2951" y="1091"/>
                  </a:lnTo>
                  <a:lnTo>
                    <a:pt x="2921" y="1098"/>
                  </a:lnTo>
                  <a:lnTo>
                    <a:pt x="2906" y="1099"/>
                  </a:lnTo>
                  <a:lnTo>
                    <a:pt x="2893" y="1099"/>
                  </a:lnTo>
                  <a:lnTo>
                    <a:pt x="2882" y="1098"/>
                  </a:lnTo>
                  <a:lnTo>
                    <a:pt x="2877" y="1095"/>
                  </a:lnTo>
                  <a:lnTo>
                    <a:pt x="2872" y="1093"/>
                  </a:lnTo>
                  <a:lnTo>
                    <a:pt x="2869" y="1089"/>
                  </a:lnTo>
                  <a:lnTo>
                    <a:pt x="2865" y="1084"/>
                  </a:lnTo>
                  <a:lnTo>
                    <a:pt x="2863" y="1079"/>
                  </a:lnTo>
                  <a:lnTo>
                    <a:pt x="2861" y="1072"/>
                  </a:lnTo>
                  <a:lnTo>
                    <a:pt x="2861" y="1072"/>
                  </a:lnTo>
                  <a:lnTo>
                    <a:pt x="2858" y="1053"/>
                  </a:lnTo>
                  <a:lnTo>
                    <a:pt x="2855" y="1047"/>
                  </a:lnTo>
                  <a:lnTo>
                    <a:pt x="2851" y="1041"/>
                  </a:lnTo>
                  <a:lnTo>
                    <a:pt x="2849" y="1036"/>
                  </a:lnTo>
                  <a:lnTo>
                    <a:pt x="2845" y="1032"/>
                  </a:lnTo>
                  <a:lnTo>
                    <a:pt x="2840" y="1029"/>
                  </a:lnTo>
                  <a:lnTo>
                    <a:pt x="2836" y="1028"/>
                  </a:lnTo>
                  <a:lnTo>
                    <a:pt x="2832" y="1027"/>
                  </a:lnTo>
                  <a:lnTo>
                    <a:pt x="2827" y="1027"/>
                  </a:lnTo>
                  <a:lnTo>
                    <a:pt x="2817" y="1029"/>
                  </a:lnTo>
                  <a:lnTo>
                    <a:pt x="2807" y="1034"/>
                  </a:lnTo>
                  <a:lnTo>
                    <a:pt x="2796" y="1042"/>
                  </a:lnTo>
                  <a:lnTo>
                    <a:pt x="2785" y="1051"/>
                  </a:lnTo>
                  <a:lnTo>
                    <a:pt x="2773" y="1061"/>
                  </a:lnTo>
                  <a:lnTo>
                    <a:pt x="2749" y="1082"/>
                  </a:lnTo>
                  <a:lnTo>
                    <a:pt x="2728" y="1103"/>
                  </a:lnTo>
                  <a:lnTo>
                    <a:pt x="2718" y="1112"/>
                  </a:lnTo>
                  <a:lnTo>
                    <a:pt x="2708" y="1118"/>
                  </a:lnTo>
                  <a:lnTo>
                    <a:pt x="2708" y="1118"/>
                  </a:lnTo>
                  <a:lnTo>
                    <a:pt x="2655" y="1151"/>
                  </a:lnTo>
                  <a:lnTo>
                    <a:pt x="2602" y="1184"/>
                  </a:lnTo>
                  <a:lnTo>
                    <a:pt x="2498" y="1253"/>
                  </a:lnTo>
                  <a:lnTo>
                    <a:pt x="2445" y="1286"/>
                  </a:lnTo>
                  <a:lnTo>
                    <a:pt x="2392" y="1316"/>
                  </a:lnTo>
                  <a:lnTo>
                    <a:pt x="2364" y="1331"/>
                  </a:lnTo>
                  <a:lnTo>
                    <a:pt x="2335" y="1345"/>
                  </a:lnTo>
                  <a:lnTo>
                    <a:pt x="2308" y="1358"/>
                  </a:lnTo>
                  <a:lnTo>
                    <a:pt x="2277" y="1369"/>
                  </a:lnTo>
                  <a:lnTo>
                    <a:pt x="2277" y="1369"/>
                  </a:lnTo>
                  <a:lnTo>
                    <a:pt x="2221" y="1391"/>
                  </a:lnTo>
                  <a:lnTo>
                    <a:pt x="2164" y="1411"/>
                  </a:lnTo>
                  <a:lnTo>
                    <a:pt x="2048" y="1450"/>
                  </a:lnTo>
                  <a:lnTo>
                    <a:pt x="1930" y="1486"/>
                  </a:lnTo>
                  <a:lnTo>
                    <a:pt x="1814" y="1520"/>
                  </a:lnTo>
                  <a:lnTo>
                    <a:pt x="1814" y="1520"/>
                  </a:lnTo>
                  <a:lnTo>
                    <a:pt x="1783" y="1529"/>
                  </a:lnTo>
                  <a:lnTo>
                    <a:pt x="1750" y="1536"/>
                  </a:lnTo>
                  <a:lnTo>
                    <a:pt x="1718" y="1542"/>
                  </a:lnTo>
                  <a:lnTo>
                    <a:pt x="1687" y="1547"/>
                  </a:lnTo>
                  <a:lnTo>
                    <a:pt x="1623" y="1558"/>
                  </a:lnTo>
                  <a:lnTo>
                    <a:pt x="1557" y="1564"/>
                  </a:lnTo>
                  <a:lnTo>
                    <a:pt x="1493" y="1569"/>
                  </a:lnTo>
                  <a:lnTo>
                    <a:pt x="1427" y="1573"/>
                  </a:lnTo>
                  <a:lnTo>
                    <a:pt x="1296" y="1579"/>
                  </a:lnTo>
                  <a:lnTo>
                    <a:pt x="1296" y="1579"/>
                  </a:lnTo>
                  <a:lnTo>
                    <a:pt x="1228" y="1582"/>
                  </a:lnTo>
                  <a:lnTo>
                    <a:pt x="1161" y="1583"/>
                  </a:lnTo>
                  <a:lnTo>
                    <a:pt x="1094" y="1582"/>
                  </a:lnTo>
                  <a:lnTo>
                    <a:pt x="1028" y="1577"/>
                  </a:lnTo>
                  <a:lnTo>
                    <a:pt x="963" y="1570"/>
                  </a:lnTo>
                  <a:lnTo>
                    <a:pt x="897" y="1560"/>
                  </a:lnTo>
                  <a:lnTo>
                    <a:pt x="830" y="1547"/>
                  </a:lnTo>
                  <a:lnTo>
                    <a:pt x="797" y="1540"/>
                  </a:lnTo>
                  <a:lnTo>
                    <a:pt x="763" y="1531"/>
                  </a:lnTo>
                  <a:lnTo>
                    <a:pt x="763" y="1531"/>
                  </a:lnTo>
                  <a:lnTo>
                    <a:pt x="705" y="1513"/>
                  </a:lnTo>
                  <a:lnTo>
                    <a:pt x="638" y="1493"/>
                  </a:lnTo>
                  <a:lnTo>
                    <a:pt x="566" y="1472"/>
                  </a:lnTo>
                  <a:lnTo>
                    <a:pt x="531" y="1462"/>
                  </a:lnTo>
                  <a:lnTo>
                    <a:pt x="497" y="1453"/>
                  </a:lnTo>
                  <a:lnTo>
                    <a:pt x="464" y="1446"/>
                  </a:lnTo>
                  <a:lnTo>
                    <a:pt x="433" y="1443"/>
                  </a:lnTo>
                  <a:lnTo>
                    <a:pt x="405" y="1441"/>
                  </a:lnTo>
                  <a:lnTo>
                    <a:pt x="392" y="1441"/>
                  </a:lnTo>
                  <a:lnTo>
                    <a:pt x="381" y="1444"/>
                  </a:lnTo>
                  <a:lnTo>
                    <a:pt x="370" y="1445"/>
                  </a:lnTo>
                  <a:lnTo>
                    <a:pt x="361" y="1449"/>
                  </a:lnTo>
                  <a:lnTo>
                    <a:pt x="352" y="1454"/>
                  </a:lnTo>
                  <a:lnTo>
                    <a:pt x="346" y="1459"/>
                  </a:lnTo>
                  <a:lnTo>
                    <a:pt x="339" y="1465"/>
                  </a:lnTo>
                  <a:lnTo>
                    <a:pt x="334" y="1473"/>
                  </a:lnTo>
                  <a:lnTo>
                    <a:pt x="332" y="1483"/>
                  </a:lnTo>
                  <a:lnTo>
                    <a:pt x="331" y="1493"/>
                  </a:lnTo>
                  <a:lnTo>
                    <a:pt x="331" y="1493"/>
                  </a:lnTo>
                  <a:lnTo>
                    <a:pt x="323" y="1478"/>
                  </a:lnTo>
                  <a:lnTo>
                    <a:pt x="314" y="1458"/>
                  </a:lnTo>
                  <a:lnTo>
                    <a:pt x="293" y="1406"/>
                  </a:lnTo>
                  <a:lnTo>
                    <a:pt x="279" y="1376"/>
                  </a:lnTo>
                  <a:lnTo>
                    <a:pt x="265" y="1345"/>
                  </a:lnTo>
                  <a:lnTo>
                    <a:pt x="249" y="1315"/>
                  </a:lnTo>
                  <a:lnTo>
                    <a:pt x="232" y="1285"/>
                  </a:lnTo>
                  <a:lnTo>
                    <a:pt x="213" y="1258"/>
                  </a:lnTo>
                  <a:lnTo>
                    <a:pt x="204" y="1247"/>
                  </a:lnTo>
                  <a:lnTo>
                    <a:pt x="194" y="1235"/>
                  </a:lnTo>
                  <a:lnTo>
                    <a:pt x="184" y="1225"/>
                  </a:lnTo>
                  <a:lnTo>
                    <a:pt x="173" y="1218"/>
                  </a:lnTo>
                  <a:lnTo>
                    <a:pt x="163" y="1210"/>
                  </a:lnTo>
                  <a:lnTo>
                    <a:pt x="151" y="1205"/>
                  </a:lnTo>
                  <a:lnTo>
                    <a:pt x="140" y="1201"/>
                  </a:lnTo>
                  <a:lnTo>
                    <a:pt x="129" y="1200"/>
                  </a:lnTo>
                  <a:lnTo>
                    <a:pt x="116" y="1200"/>
                  </a:lnTo>
                  <a:lnTo>
                    <a:pt x="105" y="1203"/>
                  </a:lnTo>
                  <a:lnTo>
                    <a:pt x="92" y="1208"/>
                  </a:lnTo>
                  <a:lnTo>
                    <a:pt x="79" y="1215"/>
                  </a:lnTo>
                  <a:lnTo>
                    <a:pt x="67" y="1225"/>
                  </a:lnTo>
                  <a:lnTo>
                    <a:pt x="53" y="1238"/>
                  </a:lnTo>
                  <a:lnTo>
                    <a:pt x="53" y="1238"/>
                  </a:lnTo>
                  <a:lnTo>
                    <a:pt x="47" y="1245"/>
                  </a:lnTo>
                  <a:lnTo>
                    <a:pt x="40" y="1254"/>
                  </a:lnTo>
                  <a:lnTo>
                    <a:pt x="35" y="1264"/>
                  </a:lnTo>
                  <a:lnTo>
                    <a:pt x="30" y="1273"/>
                  </a:lnTo>
                  <a:lnTo>
                    <a:pt x="23" y="1295"/>
                  </a:lnTo>
                  <a:lnTo>
                    <a:pt x="16" y="1316"/>
                  </a:lnTo>
                  <a:lnTo>
                    <a:pt x="11" y="1339"/>
                  </a:lnTo>
                  <a:lnTo>
                    <a:pt x="8" y="1362"/>
                  </a:lnTo>
                  <a:lnTo>
                    <a:pt x="4" y="1401"/>
                  </a:lnTo>
                  <a:lnTo>
                    <a:pt x="4" y="1401"/>
                  </a:lnTo>
                  <a:lnTo>
                    <a:pt x="1" y="1464"/>
                  </a:lnTo>
                  <a:lnTo>
                    <a:pt x="0" y="1527"/>
                  </a:lnTo>
                  <a:lnTo>
                    <a:pt x="0" y="1589"/>
                  </a:lnTo>
                  <a:lnTo>
                    <a:pt x="1" y="1652"/>
                  </a:lnTo>
                  <a:lnTo>
                    <a:pt x="1" y="1652"/>
                  </a:lnTo>
                  <a:lnTo>
                    <a:pt x="4" y="1719"/>
                  </a:lnTo>
                  <a:lnTo>
                    <a:pt x="9" y="1785"/>
                  </a:lnTo>
                  <a:lnTo>
                    <a:pt x="16" y="1851"/>
                  </a:lnTo>
                  <a:lnTo>
                    <a:pt x="25" y="1916"/>
                  </a:lnTo>
                  <a:lnTo>
                    <a:pt x="38" y="1981"/>
                  </a:lnTo>
                  <a:lnTo>
                    <a:pt x="45" y="2014"/>
                  </a:lnTo>
                  <a:lnTo>
                    <a:pt x="53" y="2045"/>
                  </a:lnTo>
                  <a:lnTo>
                    <a:pt x="62" y="2077"/>
                  </a:lnTo>
                  <a:lnTo>
                    <a:pt x="72" y="2110"/>
                  </a:lnTo>
                  <a:lnTo>
                    <a:pt x="82" y="2141"/>
                  </a:lnTo>
                  <a:lnTo>
                    <a:pt x="93" y="2173"/>
                  </a:lnTo>
                  <a:lnTo>
                    <a:pt x="93" y="2173"/>
                  </a:lnTo>
                  <a:lnTo>
                    <a:pt x="107" y="2210"/>
                  </a:lnTo>
                  <a:lnTo>
                    <a:pt x="124" y="2245"/>
                  </a:lnTo>
                  <a:lnTo>
                    <a:pt x="140" y="2282"/>
                  </a:lnTo>
                  <a:lnTo>
                    <a:pt x="158" y="2317"/>
                  </a:lnTo>
                  <a:lnTo>
                    <a:pt x="178" y="2351"/>
                  </a:lnTo>
                  <a:lnTo>
                    <a:pt x="198" y="2385"/>
                  </a:lnTo>
                  <a:lnTo>
                    <a:pt x="221" y="2417"/>
                  </a:lnTo>
                  <a:lnTo>
                    <a:pt x="245" y="2448"/>
                  </a:lnTo>
                  <a:lnTo>
                    <a:pt x="245" y="2448"/>
                  </a:lnTo>
                  <a:lnTo>
                    <a:pt x="255" y="2461"/>
                  </a:lnTo>
                  <a:lnTo>
                    <a:pt x="265" y="2472"/>
                  </a:lnTo>
                  <a:lnTo>
                    <a:pt x="275" y="2481"/>
                  </a:lnTo>
                  <a:lnTo>
                    <a:pt x="284" y="2490"/>
                  </a:lnTo>
                  <a:lnTo>
                    <a:pt x="293" y="2496"/>
                  </a:lnTo>
                  <a:lnTo>
                    <a:pt x="303" y="2500"/>
                  </a:lnTo>
                  <a:lnTo>
                    <a:pt x="312" y="2504"/>
                  </a:lnTo>
                  <a:lnTo>
                    <a:pt x="320" y="2505"/>
                  </a:lnTo>
                  <a:lnTo>
                    <a:pt x="328" y="2504"/>
                  </a:lnTo>
                  <a:lnTo>
                    <a:pt x="337" y="2501"/>
                  </a:lnTo>
                  <a:lnTo>
                    <a:pt x="344" y="2496"/>
                  </a:lnTo>
                  <a:lnTo>
                    <a:pt x="352" y="2490"/>
                  </a:lnTo>
                  <a:lnTo>
                    <a:pt x="361" y="2481"/>
                  </a:lnTo>
                  <a:lnTo>
                    <a:pt x="367" y="2471"/>
                  </a:lnTo>
                  <a:lnTo>
                    <a:pt x="375" y="2457"/>
                  </a:lnTo>
                  <a:lnTo>
                    <a:pt x="382" y="2442"/>
                  </a:lnTo>
                  <a:lnTo>
                    <a:pt x="382" y="2442"/>
                  </a:lnTo>
                  <a:lnTo>
                    <a:pt x="378" y="2466"/>
                  </a:lnTo>
                  <a:lnTo>
                    <a:pt x="377" y="2498"/>
                  </a:lnTo>
                  <a:lnTo>
                    <a:pt x="377" y="2534"/>
                  </a:lnTo>
                  <a:lnTo>
                    <a:pt x="378" y="2573"/>
                  </a:lnTo>
                  <a:lnTo>
                    <a:pt x="381" y="2613"/>
                  </a:lnTo>
                  <a:lnTo>
                    <a:pt x="384" y="2649"/>
                  </a:lnTo>
                  <a:lnTo>
                    <a:pt x="387" y="2682"/>
                  </a:lnTo>
                  <a:lnTo>
                    <a:pt x="392" y="2706"/>
                  </a:lnTo>
                  <a:lnTo>
                    <a:pt x="392" y="2706"/>
                  </a:lnTo>
                  <a:lnTo>
                    <a:pt x="410" y="2788"/>
                  </a:lnTo>
                  <a:lnTo>
                    <a:pt x="428" y="2862"/>
                  </a:lnTo>
                  <a:lnTo>
                    <a:pt x="448" y="2928"/>
                  </a:lnTo>
                  <a:lnTo>
                    <a:pt x="467" y="2993"/>
                  </a:lnTo>
                  <a:lnTo>
                    <a:pt x="508" y="3126"/>
                  </a:lnTo>
                  <a:lnTo>
                    <a:pt x="530" y="3198"/>
                  </a:lnTo>
                  <a:lnTo>
                    <a:pt x="551" y="3278"/>
                  </a:lnTo>
                  <a:lnTo>
                    <a:pt x="551" y="3278"/>
                  </a:lnTo>
                  <a:lnTo>
                    <a:pt x="575" y="3367"/>
                  </a:lnTo>
                  <a:lnTo>
                    <a:pt x="601" y="3455"/>
                  </a:lnTo>
                  <a:lnTo>
                    <a:pt x="628" y="3545"/>
                  </a:lnTo>
                  <a:lnTo>
                    <a:pt x="657" y="3635"/>
                  </a:lnTo>
                  <a:lnTo>
                    <a:pt x="688" y="3725"/>
                  </a:lnTo>
                  <a:lnTo>
                    <a:pt x="719" y="3813"/>
                  </a:lnTo>
                  <a:lnTo>
                    <a:pt x="751" y="3900"/>
                  </a:lnTo>
                  <a:lnTo>
                    <a:pt x="783" y="3985"/>
                  </a:lnTo>
                  <a:lnTo>
                    <a:pt x="783" y="3985"/>
                  </a:lnTo>
                  <a:lnTo>
                    <a:pt x="800" y="4028"/>
                  </a:lnTo>
                  <a:lnTo>
                    <a:pt x="818" y="4068"/>
                  </a:lnTo>
                  <a:lnTo>
                    <a:pt x="835" y="4107"/>
                  </a:lnTo>
                  <a:lnTo>
                    <a:pt x="854" y="4147"/>
                  </a:lnTo>
                  <a:lnTo>
                    <a:pt x="873" y="4184"/>
                  </a:lnTo>
                  <a:lnTo>
                    <a:pt x="893" y="4221"/>
                  </a:lnTo>
                  <a:lnTo>
                    <a:pt x="935" y="4294"/>
                  </a:lnTo>
                  <a:lnTo>
                    <a:pt x="978" y="4366"/>
                  </a:lnTo>
                  <a:lnTo>
                    <a:pt x="1022" y="4438"/>
                  </a:lnTo>
                  <a:lnTo>
                    <a:pt x="1115" y="4589"/>
                  </a:lnTo>
                  <a:lnTo>
                    <a:pt x="1115" y="4589"/>
                  </a:lnTo>
                  <a:lnTo>
                    <a:pt x="1209" y="4742"/>
                  </a:lnTo>
                  <a:lnTo>
                    <a:pt x="1258" y="4819"/>
                  </a:lnTo>
                  <a:lnTo>
                    <a:pt x="1307" y="4895"/>
                  </a:lnTo>
                  <a:lnTo>
                    <a:pt x="1334" y="4931"/>
                  </a:lnTo>
                  <a:lnTo>
                    <a:pt x="1360" y="4968"/>
                  </a:lnTo>
                  <a:lnTo>
                    <a:pt x="1388" y="5003"/>
                  </a:lnTo>
                  <a:lnTo>
                    <a:pt x="1416" y="5039"/>
                  </a:lnTo>
                  <a:lnTo>
                    <a:pt x="1445" y="5073"/>
                  </a:lnTo>
                  <a:lnTo>
                    <a:pt x="1474" y="5107"/>
                  </a:lnTo>
                  <a:lnTo>
                    <a:pt x="1505" y="5138"/>
                  </a:lnTo>
                  <a:lnTo>
                    <a:pt x="1537" y="5169"/>
                  </a:lnTo>
                  <a:lnTo>
                    <a:pt x="1537" y="5169"/>
                  </a:lnTo>
                  <a:lnTo>
                    <a:pt x="1597" y="5226"/>
                  </a:lnTo>
                  <a:lnTo>
                    <a:pt x="1657" y="5282"/>
                  </a:lnTo>
                  <a:lnTo>
                    <a:pt x="1718" y="5341"/>
                  </a:lnTo>
                  <a:lnTo>
                    <a:pt x="1750" y="5368"/>
                  </a:lnTo>
                  <a:lnTo>
                    <a:pt x="1781" y="5396"/>
                  </a:lnTo>
                  <a:lnTo>
                    <a:pt x="1814" y="5423"/>
                  </a:lnTo>
                  <a:lnTo>
                    <a:pt x="1847" y="5448"/>
                  </a:lnTo>
                  <a:lnTo>
                    <a:pt x="1881" y="5473"/>
                  </a:lnTo>
                  <a:lnTo>
                    <a:pt x="1915" y="5496"/>
                  </a:lnTo>
                  <a:lnTo>
                    <a:pt x="1951" y="5517"/>
                  </a:lnTo>
                  <a:lnTo>
                    <a:pt x="1986" y="5538"/>
                  </a:lnTo>
                  <a:lnTo>
                    <a:pt x="2022" y="5555"/>
                  </a:lnTo>
                  <a:lnTo>
                    <a:pt x="2060" y="5572"/>
                  </a:lnTo>
                  <a:lnTo>
                    <a:pt x="2060" y="5572"/>
                  </a:lnTo>
                  <a:lnTo>
                    <a:pt x="2096" y="5584"/>
                  </a:lnTo>
                  <a:lnTo>
                    <a:pt x="2132" y="5596"/>
                  </a:lnTo>
                  <a:lnTo>
                    <a:pt x="2170" y="5605"/>
                  </a:lnTo>
                  <a:lnTo>
                    <a:pt x="2207" y="5613"/>
                  </a:lnTo>
                  <a:lnTo>
                    <a:pt x="2246" y="5620"/>
                  </a:lnTo>
                  <a:lnTo>
                    <a:pt x="2284" y="5625"/>
                  </a:lnTo>
                  <a:lnTo>
                    <a:pt x="2323" y="5629"/>
                  </a:lnTo>
                  <a:lnTo>
                    <a:pt x="2362" y="5632"/>
                  </a:lnTo>
                  <a:lnTo>
                    <a:pt x="2401" y="5634"/>
                  </a:lnTo>
                  <a:lnTo>
                    <a:pt x="2441" y="5635"/>
                  </a:lnTo>
                  <a:lnTo>
                    <a:pt x="2480" y="5635"/>
                  </a:lnTo>
                  <a:lnTo>
                    <a:pt x="2520" y="5634"/>
                  </a:lnTo>
                  <a:lnTo>
                    <a:pt x="2598" y="5630"/>
                  </a:lnTo>
                  <a:lnTo>
                    <a:pt x="2675" y="5625"/>
                  </a:lnTo>
                  <a:lnTo>
                    <a:pt x="2675" y="5625"/>
                  </a:lnTo>
                  <a:lnTo>
                    <a:pt x="2711" y="5621"/>
                  </a:lnTo>
                  <a:lnTo>
                    <a:pt x="2749" y="5616"/>
                  </a:lnTo>
                  <a:lnTo>
                    <a:pt x="2787" y="5611"/>
                  </a:lnTo>
                  <a:lnTo>
                    <a:pt x="2825" y="5603"/>
                  </a:lnTo>
                  <a:lnTo>
                    <a:pt x="2863" y="5596"/>
                  </a:lnTo>
                  <a:lnTo>
                    <a:pt x="2901" y="5587"/>
                  </a:lnTo>
                  <a:lnTo>
                    <a:pt x="2937" y="5578"/>
                  </a:lnTo>
                  <a:lnTo>
                    <a:pt x="2975" y="5567"/>
                  </a:lnTo>
                  <a:lnTo>
                    <a:pt x="3012" y="5555"/>
                  </a:lnTo>
                  <a:lnTo>
                    <a:pt x="3048" y="5543"/>
                  </a:lnTo>
                  <a:lnTo>
                    <a:pt x="3084" y="5529"/>
                  </a:lnTo>
                  <a:lnTo>
                    <a:pt x="3119" y="5515"/>
                  </a:lnTo>
                  <a:lnTo>
                    <a:pt x="3154" y="5499"/>
                  </a:lnTo>
                  <a:lnTo>
                    <a:pt x="3188" y="5482"/>
                  </a:lnTo>
                  <a:lnTo>
                    <a:pt x="3222" y="5464"/>
                  </a:lnTo>
                  <a:lnTo>
                    <a:pt x="3255" y="5445"/>
                  </a:lnTo>
                  <a:lnTo>
                    <a:pt x="3255" y="5445"/>
                  </a:lnTo>
                  <a:lnTo>
                    <a:pt x="3289" y="5425"/>
                  </a:lnTo>
                  <a:lnTo>
                    <a:pt x="3323" y="5404"/>
                  </a:lnTo>
                  <a:lnTo>
                    <a:pt x="3356" y="5382"/>
                  </a:lnTo>
                  <a:lnTo>
                    <a:pt x="3388" y="5358"/>
                  </a:lnTo>
                  <a:lnTo>
                    <a:pt x="3420" y="5336"/>
                  </a:lnTo>
                  <a:lnTo>
                    <a:pt x="3452" y="5310"/>
                  </a:lnTo>
                  <a:lnTo>
                    <a:pt x="3482" y="5285"/>
                  </a:lnTo>
                  <a:lnTo>
                    <a:pt x="3513" y="5260"/>
                  </a:lnTo>
                  <a:lnTo>
                    <a:pt x="3542" y="5232"/>
                  </a:lnTo>
                  <a:lnTo>
                    <a:pt x="3571" y="5205"/>
                  </a:lnTo>
                  <a:lnTo>
                    <a:pt x="3600" y="5178"/>
                  </a:lnTo>
                  <a:lnTo>
                    <a:pt x="3627" y="5149"/>
                  </a:lnTo>
                  <a:lnTo>
                    <a:pt x="3655" y="5119"/>
                  </a:lnTo>
                  <a:lnTo>
                    <a:pt x="3682" y="5090"/>
                  </a:lnTo>
                  <a:lnTo>
                    <a:pt x="3733" y="5030"/>
                  </a:lnTo>
                  <a:lnTo>
                    <a:pt x="3733" y="5030"/>
                  </a:lnTo>
                  <a:lnTo>
                    <a:pt x="3761" y="4997"/>
                  </a:lnTo>
                  <a:lnTo>
                    <a:pt x="3788" y="4963"/>
                  </a:lnTo>
                  <a:lnTo>
                    <a:pt x="3838" y="4895"/>
                  </a:lnTo>
                  <a:lnTo>
                    <a:pt x="3887" y="4824"/>
                  </a:lnTo>
                  <a:lnTo>
                    <a:pt x="3933" y="4752"/>
                  </a:lnTo>
                  <a:lnTo>
                    <a:pt x="3978" y="4678"/>
                  </a:lnTo>
                  <a:lnTo>
                    <a:pt x="4021" y="4605"/>
                  </a:lnTo>
                  <a:lnTo>
                    <a:pt x="4061" y="4529"/>
                  </a:lnTo>
                  <a:lnTo>
                    <a:pt x="4100" y="4454"/>
                  </a:lnTo>
                  <a:lnTo>
                    <a:pt x="4100" y="4454"/>
                  </a:lnTo>
                  <a:lnTo>
                    <a:pt x="4141" y="4373"/>
                  </a:lnTo>
                  <a:lnTo>
                    <a:pt x="4179" y="4292"/>
                  </a:lnTo>
                  <a:lnTo>
                    <a:pt x="4217" y="4211"/>
                  </a:lnTo>
                  <a:lnTo>
                    <a:pt x="4253" y="4129"/>
                  </a:lnTo>
                  <a:lnTo>
                    <a:pt x="4324" y="3963"/>
                  </a:lnTo>
                  <a:lnTo>
                    <a:pt x="4392" y="3798"/>
                  </a:lnTo>
                  <a:lnTo>
                    <a:pt x="4392" y="3798"/>
                  </a:lnTo>
                  <a:lnTo>
                    <a:pt x="4399" y="3862"/>
                  </a:lnTo>
                  <a:lnTo>
                    <a:pt x="4407" y="3924"/>
                  </a:lnTo>
                  <a:lnTo>
                    <a:pt x="4412" y="3954"/>
                  </a:lnTo>
                  <a:lnTo>
                    <a:pt x="4418" y="3985"/>
                  </a:lnTo>
                  <a:lnTo>
                    <a:pt x="4427" y="4016"/>
                  </a:lnTo>
                  <a:lnTo>
                    <a:pt x="4437" y="4047"/>
                  </a:lnTo>
                  <a:lnTo>
                    <a:pt x="4538" y="4418"/>
                  </a:lnTo>
                  <a:lnTo>
                    <a:pt x="4538" y="4418"/>
                  </a:lnTo>
                  <a:lnTo>
                    <a:pt x="4546" y="4443"/>
                  </a:lnTo>
                  <a:lnTo>
                    <a:pt x="4546" y="4443"/>
                  </a:lnTo>
                  <a:lnTo>
                    <a:pt x="4548" y="4455"/>
                  </a:lnTo>
                  <a:lnTo>
                    <a:pt x="4548" y="4455"/>
                  </a:lnTo>
                  <a:lnTo>
                    <a:pt x="4563" y="4493"/>
                  </a:lnTo>
                  <a:lnTo>
                    <a:pt x="4579" y="4532"/>
                  </a:lnTo>
                  <a:lnTo>
                    <a:pt x="4593" y="4571"/>
                  </a:lnTo>
                  <a:lnTo>
                    <a:pt x="4606" y="4610"/>
                  </a:lnTo>
                  <a:lnTo>
                    <a:pt x="4606" y="4610"/>
                  </a:lnTo>
                  <a:lnTo>
                    <a:pt x="4610" y="4624"/>
                  </a:lnTo>
                  <a:lnTo>
                    <a:pt x="4613" y="4639"/>
                  </a:lnTo>
                  <a:lnTo>
                    <a:pt x="4613" y="4639"/>
                  </a:lnTo>
                  <a:lnTo>
                    <a:pt x="4627" y="4663"/>
                  </a:lnTo>
                  <a:lnTo>
                    <a:pt x="4639" y="4686"/>
                  </a:lnTo>
                  <a:lnTo>
                    <a:pt x="4651" y="4709"/>
                  </a:lnTo>
                  <a:lnTo>
                    <a:pt x="4664" y="4733"/>
                  </a:lnTo>
                  <a:lnTo>
                    <a:pt x="4664" y="4733"/>
                  </a:lnTo>
                  <a:lnTo>
                    <a:pt x="4673" y="4752"/>
                  </a:lnTo>
                  <a:lnTo>
                    <a:pt x="4685" y="4773"/>
                  </a:lnTo>
                  <a:lnTo>
                    <a:pt x="4710" y="4820"/>
                  </a:lnTo>
                  <a:lnTo>
                    <a:pt x="4710" y="4820"/>
                  </a:lnTo>
                  <a:lnTo>
                    <a:pt x="4720" y="4840"/>
                  </a:lnTo>
                  <a:lnTo>
                    <a:pt x="4722" y="4847"/>
                  </a:lnTo>
                  <a:lnTo>
                    <a:pt x="4724" y="4853"/>
                  </a:lnTo>
                  <a:lnTo>
                    <a:pt x="4724" y="4865"/>
                  </a:lnTo>
                  <a:lnTo>
                    <a:pt x="4724" y="4887"/>
                  </a:lnTo>
                  <a:lnTo>
                    <a:pt x="4724" y="4887"/>
                  </a:lnTo>
                  <a:lnTo>
                    <a:pt x="4726" y="4916"/>
                  </a:lnTo>
                  <a:lnTo>
                    <a:pt x="4731" y="4944"/>
                  </a:lnTo>
                  <a:lnTo>
                    <a:pt x="4738" y="4972"/>
                  </a:lnTo>
                  <a:lnTo>
                    <a:pt x="4745" y="4998"/>
                  </a:lnTo>
                  <a:lnTo>
                    <a:pt x="4754" y="5025"/>
                  </a:lnTo>
                  <a:lnTo>
                    <a:pt x="4765" y="5051"/>
                  </a:lnTo>
                  <a:lnTo>
                    <a:pt x="4777" y="5078"/>
                  </a:lnTo>
                  <a:lnTo>
                    <a:pt x="4789" y="5103"/>
                  </a:lnTo>
                  <a:lnTo>
                    <a:pt x="4816" y="5154"/>
                  </a:lnTo>
                  <a:lnTo>
                    <a:pt x="4844" y="5204"/>
                  </a:lnTo>
                  <a:lnTo>
                    <a:pt x="4870" y="5253"/>
                  </a:lnTo>
                  <a:lnTo>
                    <a:pt x="4884" y="5280"/>
                  </a:lnTo>
                  <a:lnTo>
                    <a:pt x="4895" y="5305"/>
                  </a:lnTo>
                  <a:lnTo>
                    <a:pt x="4895" y="5305"/>
                  </a:lnTo>
                  <a:lnTo>
                    <a:pt x="4924" y="5370"/>
                  </a:lnTo>
                  <a:lnTo>
                    <a:pt x="4951" y="5437"/>
                  </a:lnTo>
                  <a:lnTo>
                    <a:pt x="5005" y="5569"/>
                  </a:lnTo>
                  <a:lnTo>
                    <a:pt x="5033" y="5635"/>
                  </a:lnTo>
                  <a:lnTo>
                    <a:pt x="5062" y="5699"/>
                  </a:lnTo>
                  <a:lnTo>
                    <a:pt x="5078" y="5731"/>
                  </a:lnTo>
                  <a:lnTo>
                    <a:pt x="5093" y="5764"/>
                  </a:lnTo>
                  <a:lnTo>
                    <a:pt x="5111" y="5794"/>
                  </a:lnTo>
                  <a:lnTo>
                    <a:pt x="5129" y="5826"/>
                  </a:lnTo>
                  <a:lnTo>
                    <a:pt x="5129" y="5826"/>
                  </a:lnTo>
                  <a:lnTo>
                    <a:pt x="5212" y="5795"/>
                  </a:lnTo>
                  <a:lnTo>
                    <a:pt x="5295" y="5766"/>
                  </a:lnTo>
                  <a:lnTo>
                    <a:pt x="5462" y="5704"/>
                  </a:lnTo>
                  <a:lnTo>
                    <a:pt x="5462" y="5704"/>
                  </a:lnTo>
                  <a:lnTo>
                    <a:pt x="5585" y="5658"/>
                  </a:lnTo>
                  <a:lnTo>
                    <a:pt x="5709" y="5610"/>
                  </a:lnTo>
                  <a:lnTo>
                    <a:pt x="5771" y="5584"/>
                  </a:lnTo>
                  <a:lnTo>
                    <a:pt x="5833" y="5559"/>
                  </a:lnTo>
                  <a:lnTo>
                    <a:pt x="5893" y="5533"/>
                  </a:lnTo>
                  <a:lnTo>
                    <a:pt x="5954" y="5505"/>
                  </a:lnTo>
                  <a:lnTo>
                    <a:pt x="6013" y="5474"/>
                  </a:lnTo>
                  <a:lnTo>
                    <a:pt x="6072" y="5444"/>
                  </a:lnTo>
                  <a:lnTo>
                    <a:pt x="6129" y="5411"/>
                  </a:lnTo>
                  <a:lnTo>
                    <a:pt x="6186" y="5377"/>
                  </a:lnTo>
                  <a:lnTo>
                    <a:pt x="6242" y="5341"/>
                  </a:lnTo>
                  <a:lnTo>
                    <a:pt x="6295" y="5301"/>
                  </a:lnTo>
                  <a:lnTo>
                    <a:pt x="6348" y="5260"/>
                  </a:lnTo>
                  <a:lnTo>
                    <a:pt x="6373" y="5238"/>
                  </a:lnTo>
                  <a:lnTo>
                    <a:pt x="6398" y="5217"/>
                  </a:lnTo>
                  <a:lnTo>
                    <a:pt x="6398" y="5217"/>
                  </a:lnTo>
                  <a:lnTo>
                    <a:pt x="6390" y="5222"/>
                  </a:lnTo>
                  <a:lnTo>
                    <a:pt x="6390" y="5222"/>
                  </a:lnTo>
                  <a:lnTo>
                    <a:pt x="6384" y="5203"/>
                  </a:lnTo>
                  <a:lnTo>
                    <a:pt x="6378" y="5181"/>
                  </a:lnTo>
                  <a:lnTo>
                    <a:pt x="6365" y="5132"/>
                  </a:lnTo>
                  <a:lnTo>
                    <a:pt x="6353" y="5083"/>
                  </a:lnTo>
                  <a:lnTo>
                    <a:pt x="6346" y="5060"/>
                  </a:lnTo>
                  <a:lnTo>
                    <a:pt x="6339" y="5042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A815E06-CD54-DAA5-EE6A-964953F82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" y="962"/>
              <a:ext cx="2133" cy="1942"/>
            </a:xfrm>
            <a:custGeom>
              <a:avLst/>
              <a:gdLst>
                <a:gd name="T0" fmla="*/ 6163 w 6398"/>
                <a:gd name="T1" fmla="*/ 4503 h 5826"/>
                <a:gd name="T2" fmla="*/ 6166 w 6398"/>
                <a:gd name="T3" fmla="*/ 3631 h 5826"/>
                <a:gd name="T4" fmla="*/ 6178 w 6398"/>
                <a:gd name="T5" fmla="*/ 3004 h 5826"/>
                <a:gd name="T6" fmla="*/ 6213 w 6398"/>
                <a:gd name="T7" fmla="*/ 2504 h 5826"/>
                <a:gd name="T8" fmla="*/ 6043 w 6398"/>
                <a:gd name="T9" fmla="*/ 2058 h 5826"/>
                <a:gd name="T10" fmla="*/ 5608 w 6398"/>
                <a:gd name="T11" fmla="*/ 1223 h 5826"/>
                <a:gd name="T12" fmla="*/ 5167 w 6398"/>
                <a:gd name="T13" fmla="*/ 443 h 5826"/>
                <a:gd name="T14" fmla="*/ 4967 w 6398"/>
                <a:gd name="T15" fmla="*/ 136 h 5826"/>
                <a:gd name="T16" fmla="*/ 4842 w 6398"/>
                <a:gd name="T17" fmla="*/ 8 h 5826"/>
                <a:gd name="T18" fmla="*/ 4735 w 6398"/>
                <a:gd name="T19" fmla="*/ 15 h 5826"/>
                <a:gd name="T20" fmla="*/ 4701 w 6398"/>
                <a:gd name="T21" fmla="*/ 111 h 5826"/>
                <a:gd name="T22" fmla="*/ 4816 w 6398"/>
                <a:gd name="T23" fmla="*/ 353 h 5826"/>
                <a:gd name="T24" fmla="*/ 4550 w 6398"/>
                <a:gd name="T25" fmla="*/ 174 h 5826"/>
                <a:gd name="T26" fmla="*/ 4334 w 6398"/>
                <a:gd name="T27" fmla="*/ 155 h 5826"/>
                <a:gd name="T28" fmla="*/ 4253 w 6398"/>
                <a:gd name="T29" fmla="*/ 227 h 5826"/>
                <a:gd name="T30" fmla="*/ 4258 w 6398"/>
                <a:gd name="T31" fmla="*/ 425 h 5826"/>
                <a:gd name="T32" fmla="*/ 4239 w 6398"/>
                <a:gd name="T33" fmla="*/ 481 h 5826"/>
                <a:gd name="T34" fmla="*/ 4102 w 6398"/>
                <a:gd name="T35" fmla="*/ 413 h 5826"/>
                <a:gd name="T36" fmla="*/ 3904 w 6398"/>
                <a:gd name="T37" fmla="*/ 595 h 5826"/>
                <a:gd name="T38" fmla="*/ 3489 w 6398"/>
                <a:gd name="T39" fmla="*/ 927 h 5826"/>
                <a:gd name="T40" fmla="*/ 3147 w 6398"/>
                <a:gd name="T41" fmla="*/ 1070 h 5826"/>
                <a:gd name="T42" fmla="*/ 2951 w 6398"/>
                <a:gd name="T43" fmla="*/ 1091 h 5826"/>
                <a:gd name="T44" fmla="*/ 2861 w 6398"/>
                <a:gd name="T45" fmla="*/ 1072 h 5826"/>
                <a:gd name="T46" fmla="*/ 2827 w 6398"/>
                <a:gd name="T47" fmla="*/ 1027 h 5826"/>
                <a:gd name="T48" fmla="*/ 2708 w 6398"/>
                <a:gd name="T49" fmla="*/ 1118 h 5826"/>
                <a:gd name="T50" fmla="*/ 2277 w 6398"/>
                <a:gd name="T51" fmla="*/ 1369 h 5826"/>
                <a:gd name="T52" fmla="*/ 1687 w 6398"/>
                <a:gd name="T53" fmla="*/ 1547 h 5826"/>
                <a:gd name="T54" fmla="*/ 1028 w 6398"/>
                <a:gd name="T55" fmla="*/ 1577 h 5826"/>
                <a:gd name="T56" fmla="*/ 531 w 6398"/>
                <a:gd name="T57" fmla="*/ 1462 h 5826"/>
                <a:gd name="T58" fmla="*/ 346 w 6398"/>
                <a:gd name="T59" fmla="*/ 1459 h 5826"/>
                <a:gd name="T60" fmla="*/ 265 w 6398"/>
                <a:gd name="T61" fmla="*/ 1345 h 5826"/>
                <a:gd name="T62" fmla="*/ 140 w 6398"/>
                <a:gd name="T63" fmla="*/ 1201 h 5826"/>
                <a:gd name="T64" fmla="*/ 40 w 6398"/>
                <a:gd name="T65" fmla="*/ 1254 h 5826"/>
                <a:gd name="T66" fmla="*/ 0 w 6398"/>
                <a:gd name="T67" fmla="*/ 1527 h 5826"/>
                <a:gd name="T68" fmla="*/ 53 w 6398"/>
                <a:gd name="T69" fmla="*/ 2045 h 5826"/>
                <a:gd name="T70" fmla="*/ 178 w 6398"/>
                <a:gd name="T71" fmla="*/ 2351 h 5826"/>
                <a:gd name="T72" fmla="*/ 303 w 6398"/>
                <a:gd name="T73" fmla="*/ 2500 h 5826"/>
                <a:gd name="T74" fmla="*/ 382 w 6398"/>
                <a:gd name="T75" fmla="*/ 2442 h 5826"/>
                <a:gd name="T76" fmla="*/ 392 w 6398"/>
                <a:gd name="T77" fmla="*/ 2706 h 5826"/>
                <a:gd name="T78" fmla="*/ 601 w 6398"/>
                <a:gd name="T79" fmla="*/ 3455 h 5826"/>
                <a:gd name="T80" fmla="*/ 835 w 6398"/>
                <a:gd name="T81" fmla="*/ 4107 h 5826"/>
                <a:gd name="T82" fmla="*/ 1258 w 6398"/>
                <a:gd name="T83" fmla="*/ 4819 h 5826"/>
                <a:gd name="T84" fmla="*/ 1537 w 6398"/>
                <a:gd name="T85" fmla="*/ 5169 h 5826"/>
                <a:gd name="T86" fmla="*/ 1951 w 6398"/>
                <a:gd name="T87" fmla="*/ 5517 h 5826"/>
                <a:gd name="T88" fmla="*/ 2284 w 6398"/>
                <a:gd name="T89" fmla="*/ 5625 h 5826"/>
                <a:gd name="T90" fmla="*/ 2711 w 6398"/>
                <a:gd name="T91" fmla="*/ 5621 h 5826"/>
                <a:gd name="T92" fmla="*/ 3084 w 6398"/>
                <a:gd name="T93" fmla="*/ 5529 h 5826"/>
                <a:gd name="T94" fmla="*/ 3388 w 6398"/>
                <a:gd name="T95" fmla="*/ 5358 h 5826"/>
                <a:gd name="T96" fmla="*/ 3682 w 6398"/>
                <a:gd name="T97" fmla="*/ 5090 h 5826"/>
                <a:gd name="T98" fmla="*/ 4061 w 6398"/>
                <a:gd name="T99" fmla="*/ 4529 h 5826"/>
                <a:gd name="T100" fmla="*/ 4399 w 6398"/>
                <a:gd name="T101" fmla="*/ 3862 h 5826"/>
                <a:gd name="T102" fmla="*/ 4548 w 6398"/>
                <a:gd name="T103" fmla="*/ 4455 h 5826"/>
                <a:gd name="T104" fmla="*/ 4627 w 6398"/>
                <a:gd name="T105" fmla="*/ 4663 h 5826"/>
                <a:gd name="T106" fmla="*/ 4722 w 6398"/>
                <a:gd name="T107" fmla="*/ 4847 h 5826"/>
                <a:gd name="T108" fmla="*/ 4765 w 6398"/>
                <a:gd name="T109" fmla="*/ 5051 h 5826"/>
                <a:gd name="T110" fmla="*/ 4951 w 6398"/>
                <a:gd name="T111" fmla="*/ 5437 h 5826"/>
                <a:gd name="T112" fmla="*/ 5295 w 6398"/>
                <a:gd name="T113" fmla="*/ 5766 h 5826"/>
                <a:gd name="T114" fmla="*/ 6072 w 6398"/>
                <a:gd name="T115" fmla="*/ 5444 h 5826"/>
                <a:gd name="T116" fmla="*/ 6390 w 6398"/>
                <a:gd name="T117" fmla="*/ 5222 h 5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98" h="5826">
                  <a:moveTo>
                    <a:pt x="6339" y="5042"/>
                  </a:moveTo>
                  <a:lnTo>
                    <a:pt x="6339" y="5042"/>
                  </a:lnTo>
                  <a:lnTo>
                    <a:pt x="6306" y="4965"/>
                  </a:lnTo>
                  <a:lnTo>
                    <a:pt x="6277" y="4893"/>
                  </a:lnTo>
                  <a:lnTo>
                    <a:pt x="6250" y="4824"/>
                  </a:lnTo>
                  <a:lnTo>
                    <a:pt x="6226" y="4759"/>
                  </a:lnTo>
                  <a:lnTo>
                    <a:pt x="6206" y="4695"/>
                  </a:lnTo>
                  <a:lnTo>
                    <a:pt x="6189" y="4632"/>
                  </a:lnTo>
                  <a:lnTo>
                    <a:pt x="6175" y="4569"/>
                  </a:lnTo>
                  <a:lnTo>
                    <a:pt x="6163" y="4503"/>
                  </a:lnTo>
                  <a:lnTo>
                    <a:pt x="6153" y="4436"/>
                  </a:lnTo>
                  <a:lnTo>
                    <a:pt x="6147" y="4365"/>
                  </a:lnTo>
                  <a:lnTo>
                    <a:pt x="6143" y="4291"/>
                  </a:lnTo>
                  <a:lnTo>
                    <a:pt x="6141" y="4210"/>
                  </a:lnTo>
                  <a:lnTo>
                    <a:pt x="6141" y="4123"/>
                  </a:lnTo>
                  <a:lnTo>
                    <a:pt x="6143" y="4028"/>
                  </a:lnTo>
                  <a:lnTo>
                    <a:pt x="6148" y="3924"/>
                  </a:lnTo>
                  <a:lnTo>
                    <a:pt x="6154" y="3810"/>
                  </a:lnTo>
                  <a:lnTo>
                    <a:pt x="6154" y="3810"/>
                  </a:lnTo>
                  <a:lnTo>
                    <a:pt x="6166" y="3631"/>
                  </a:lnTo>
                  <a:lnTo>
                    <a:pt x="6172" y="3541"/>
                  </a:lnTo>
                  <a:lnTo>
                    <a:pt x="6176" y="3450"/>
                  </a:lnTo>
                  <a:lnTo>
                    <a:pt x="6180" y="3361"/>
                  </a:lnTo>
                  <a:lnTo>
                    <a:pt x="6182" y="3271"/>
                  </a:lnTo>
                  <a:lnTo>
                    <a:pt x="6181" y="3180"/>
                  </a:lnTo>
                  <a:lnTo>
                    <a:pt x="6180" y="3136"/>
                  </a:lnTo>
                  <a:lnTo>
                    <a:pt x="6178" y="3091"/>
                  </a:lnTo>
                  <a:lnTo>
                    <a:pt x="6178" y="3091"/>
                  </a:lnTo>
                  <a:lnTo>
                    <a:pt x="6177" y="3049"/>
                  </a:lnTo>
                  <a:lnTo>
                    <a:pt x="6178" y="3004"/>
                  </a:lnTo>
                  <a:lnTo>
                    <a:pt x="6181" y="2961"/>
                  </a:lnTo>
                  <a:lnTo>
                    <a:pt x="6185" y="2918"/>
                  </a:lnTo>
                  <a:lnTo>
                    <a:pt x="6196" y="2832"/>
                  </a:lnTo>
                  <a:lnTo>
                    <a:pt x="6206" y="2748"/>
                  </a:lnTo>
                  <a:lnTo>
                    <a:pt x="6211" y="2706"/>
                  </a:lnTo>
                  <a:lnTo>
                    <a:pt x="6215" y="2664"/>
                  </a:lnTo>
                  <a:lnTo>
                    <a:pt x="6218" y="2624"/>
                  </a:lnTo>
                  <a:lnTo>
                    <a:pt x="6218" y="2584"/>
                  </a:lnTo>
                  <a:lnTo>
                    <a:pt x="6216" y="2543"/>
                  </a:lnTo>
                  <a:lnTo>
                    <a:pt x="6213" y="2504"/>
                  </a:lnTo>
                  <a:lnTo>
                    <a:pt x="6209" y="2485"/>
                  </a:lnTo>
                  <a:lnTo>
                    <a:pt x="6205" y="2466"/>
                  </a:lnTo>
                  <a:lnTo>
                    <a:pt x="6200" y="2447"/>
                  </a:lnTo>
                  <a:lnTo>
                    <a:pt x="6194" y="2428"/>
                  </a:lnTo>
                  <a:lnTo>
                    <a:pt x="6194" y="2428"/>
                  </a:lnTo>
                  <a:lnTo>
                    <a:pt x="6167" y="2351"/>
                  </a:lnTo>
                  <a:lnTo>
                    <a:pt x="6138" y="2275"/>
                  </a:lnTo>
                  <a:lnTo>
                    <a:pt x="6108" y="2202"/>
                  </a:lnTo>
                  <a:lnTo>
                    <a:pt x="6076" y="2129"/>
                  </a:lnTo>
                  <a:lnTo>
                    <a:pt x="6043" y="2058"/>
                  </a:lnTo>
                  <a:lnTo>
                    <a:pt x="6009" y="1987"/>
                  </a:lnTo>
                  <a:lnTo>
                    <a:pt x="5975" y="1918"/>
                  </a:lnTo>
                  <a:lnTo>
                    <a:pt x="5940" y="1849"/>
                  </a:lnTo>
                  <a:lnTo>
                    <a:pt x="5867" y="1713"/>
                  </a:lnTo>
                  <a:lnTo>
                    <a:pt x="5794" y="1577"/>
                  </a:lnTo>
                  <a:lnTo>
                    <a:pt x="5720" y="1439"/>
                  </a:lnTo>
                  <a:lnTo>
                    <a:pt x="5684" y="1369"/>
                  </a:lnTo>
                  <a:lnTo>
                    <a:pt x="5647" y="1299"/>
                  </a:lnTo>
                  <a:lnTo>
                    <a:pt x="5647" y="1299"/>
                  </a:lnTo>
                  <a:lnTo>
                    <a:pt x="5608" y="1223"/>
                  </a:lnTo>
                  <a:lnTo>
                    <a:pt x="5567" y="1149"/>
                  </a:lnTo>
                  <a:lnTo>
                    <a:pt x="5525" y="1076"/>
                  </a:lnTo>
                  <a:lnTo>
                    <a:pt x="5482" y="1003"/>
                  </a:lnTo>
                  <a:lnTo>
                    <a:pt x="5395" y="858"/>
                  </a:lnTo>
                  <a:lnTo>
                    <a:pt x="5352" y="783"/>
                  </a:lnTo>
                  <a:lnTo>
                    <a:pt x="5310" y="710"/>
                  </a:lnTo>
                  <a:lnTo>
                    <a:pt x="5310" y="710"/>
                  </a:lnTo>
                  <a:lnTo>
                    <a:pt x="5240" y="576"/>
                  </a:lnTo>
                  <a:lnTo>
                    <a:pt x="5203" y="509"/>
                  </a:lnTo>
                  <a:lnTo>
                    <a:pt x="5167" y="443"/>
                  </a:lnTo>
                  <a:lnTo>
                    <a:pt x="5129" y="377"/>
                  </a:lnTo>
                  <a:lnTo>
                    <a:pt x="5088" y="313"/>
                  </a:lnTo>
                  <a:lnTo>
                    <a:pt x="5068" y="281"/>
                  </a:lnTo>
                  <a:lnTo>
                    <a:pt x="5047" y="250"/>
                  </a:lnTo>
                  <a:lnTo>
                    <a:pt x="5024" y="219"/>
                  </a:lnTo>
                  <a:lnTo>
                    <a:pt x="5001" y="190"/>
                  </a:lnTo>
                  <a:lnTo>
                    <a:pt x="5001" y="190"/>
                  </a:lnTo>
                  <a:lnTo>
                    <a:pt x="4995" y="180"/>
                  </a:lnTo>
                  <a:lnTo>
                    <a:pt x="4987" y="168"/>
                  </a:lnTo>
                  <a:lnTo>
                    <a:pt x="4967" y="136"/>
                  </a:lnTo>
                  <a:lnTo>
                    <a:pt x="4957" y="118"/>
                  </a:lnTo>
                  <a:lnTo>
                    <a:pt x="4945" y="99"/>
                  </a:lnTo>
                  <a:lnTo>
                    <a:pt x="4931" y="80"/>
                  </a:lnTo>
                  <a:lnTo>
                    <a:pt x="4916" y="63"/>
                  </a:lnTo>
                  <a:lnTo>
                    <a:pt x="4899" y="46"/>
                  </a:lnTo>
                  <a:lnTo>
                    <a:pt x="4881" y="31"/>
                  </a:lnTo>
                  <a:lnTo>
                    <a:pt x="4873" y="25"/>
                  </a:lnTo>
                  <a:lnTo>
                    <a:pt x="4863" y="19"/>
                  </a:lnTo>
                  <a:lnTo>
                    <a:pt x="4852" y="14"/>
                  </a:lnTo>
                  <a:lnTo>
                    <a:pt x="4842" y="8"/>
                  </a:lnTo>
                  <a:lnTo>
                    <a:pt x="4831" y="5"/>
                  </a:lnTo>
                  <a:lnTo>
                    <a:pt x="4820" y="2"/>
                  </a:lnTo>
                  <a:lnTo>
                    <a:pt x="4808" y="1"/>
                  </a:lnTo>
                  <a:lnTo>
                    <a:pt x="4797" y="0"/>
                  </a:lnTo>
                  <a:lnTo>
                    <a:pt x="4784" y="1"/>
                  </a:lnTo>
                  <a:lnTo>
                    <a:pt x="4772" y="2"/>
                  </a:lnTo>
                  <a:lnTo>
                    <a:pt x="4758" y="6"/>
                  </a:lnTo>
                  <a:lnTo>
                    <a:pt x="4745" y="10"/>
                  </a:lnTo>
                  <a:lnTo>
                    <a:pt x="4745" y="10"/>
                  </a:lnTo>
                  <a:lnTo>
                    <a:pt x="4735" y="15"/>
                  </a:lnTo>
                  <a:lnTo>
                    <a:pt x="4728" y="20"/>
                  </a:lnTo>
                  <a:lnTo>
                    <a:pt x="4720" y="25"/>
                  </a:lnTo>
                  <a:lnTo>
                    <a:pt x="4715" y="32"/>
                  </a:lnTo>
                  <a:lnTo>
                    <a:pt x="4710" y="40"/>
                  </a:lnTo>
                  <a:lnTo>
                    <a:pt x="4706" y="48"/>
                  </a:lnTo>
                  <a:lnTo>
                    <a:pt x="4702" y="58"/>
                  </a:lnTo>
                  <a:lnTo>
                    <a:pt x="4701" y="67"/>
                  </a:lnTo>
                  <a:lnTo>
                    <a:pt x="4700" y="77"/>
                  </a:lnTo>
                  <a:lnTo>
                    <a:pt x="4700" y="88"/>
                  </a:lnTo>
                  <a:lnTo>
                    <a:pt x="4701" y="111"/>
                  </a:lnTo>
                  <a:lnTo>
                    <a:pt x="4705" y="135"/>
                  </a:lnTo>
                  <a:lnTo>
                    <a:pt x="4712" y="160"/>
                  </a:lnTo>
                  <a:lnTo>
                    <a:pt x="4721" y="187"/>
                  </a:lnTo>
                  <a:lnTo>
                    <a:pt x="4733" y="212"/>
                  </a:lnTo>
                  <a:lnTo>
                    <a:pt x="4744" y="238"/>
                  </a:lnTo>
                  <a:lnTo>
                    <a:pt x="4758" y="264"/>
                  </a:lnTo>
                  <a:lnTo>
                    <a:pt x="4772" y="289"/>
                  </a:lnTo>
                  <a:lnTo>
                    <a:pt x="4787" y="312"/>
                  </a:lnTo>
                  <a:lnTo>
                    <a:pt x="4802" y="333"/>
                  </a:lnTo>
                  <a:lnTo>
                    <a:pt x="4816" y="353"/>
                  </a:lnTo>
                  <a:lnTo>
                    <a:pt x="4816" y="353"/>
                  </a:lnTo>
                  <a:lnTo>
                    <a:pt x="4758" y="307"/>
                  </a:lnTo>
                  <a:lnTo>
                    <a:pt x="4728" y="284"/>
                  </a:lnTo>
                  <a:lnTo>
                    <a:pt x="4697" y="261"/>
                  </a:lnTo>
                  <a:lnTo>
                    <a:pt x="4667" y="240"/>
                  </a:lnTo>
                  <a:lnTo>
                    <a:pt x="4635" y="219"/>
                  </a:lnTo>
                  <a:lnTo>
                    <a:pt x="4603" y="201"/>
                  </a:lnTo>
                  <a:lnTo>
                    <a:pt x="4570" y="183"/>
                  </a:lnTo>
                  <a:lnTo>
                    <a:pt x="4570" y="183"/>
                  </a:lnTo>
                  <a:lnTo>
                    <a:pt x="4550" y="174"/>
                  </a:lnTo>
                  <a:lnTo>
                    <a:pt x="4529" y="166"/>
                  </a:lnTo>
                  <a:lnTo>
                    <a:pt x="4508" y="159"/>
                  </a:lnTo>
                  <a:lnTo>
                    <a:pt x="4487" y="153"/>
                  </a:lnTo>
                  <a:lnTo>
                    <a:pt x="4464" y="147"/>
                  </a:lnTo>
                  <a:lnTo>
                    <a:pt x="4442" y="145"/>
                  </a:lnTo>
                  <a:lnTo>
                    <a:pt x="4420" y="142"/>
                  </a:lnTo>
                  <a:lnTo>
                    <a:pt x="4397" y="142"/>
                  </a:lnTo>
                  <a:lnTo>
                    <a:pt x="4376" y="145"/>
                  </a:lnTo>
                  <a:lnTo>
                    <a:pt x="4354" y="149"/>
                  </a:lnTo>
                  <a:lnTo>
                    <a:pt x="4334" y="155"/>
                  </a:lnTo>
                  <a:lnTo>
                    <a:pt x="4315" y="164"/>
                  </a:lnTo>
                  <a:lnTo>
                    <a:pt x="4306" y="169"/>
                  </a:lnTo>
                  <a:lnTo>
                    <a:pt x="4297" y="175"/>
                  </a:lnTo>
                  <a:lnTo>
                    <a:pt x="4288" y="182"/>
                  </a:lnTo>
                  <a:lnTo>
                    <a:pt x="4281" y="189"/>
                  </a:lnTo>
                  <a:lnTo>
                    <a:pt x="4273" y="198"/>
                  </a:lnTo>
                  <a:lnTo>
                    <a:pt x="4266" y="207"/>
                  </a:lnTo>
                  <a:lnTo>
                    <a:pt x="4259" y="217"/>
                  </a:lnTo>
                  <a:lnTo>
                    <a:pt x="4253" y="227"/>
                  </a:lnTo>
                  <a:lnTo>
                    <a:pt x="4253" y="227"/>
                  </a:lnTo>
                  <a:lnTo>
                    <a:pt x="4244" y="246"/>
                  </a:lnTo>
                  <a:lnTo>
                    <a:pt x="4237" y="266"/>
                  </a:lnTo>
                  <a:lnTo>
                    <a:pt x="4233" y="286"/>
                  </a:lnTo>
                  <a:lnTo>
                    <a:pt x="4232" y="305"/>
                  </a:lnTo>
                  <a:lnTo>
                    <a:pt x="4233" y="326"/>
                  </a:lnTo>
                  <a:lnTo>
                    <a:pt x="4234" y="346"/>
                  </a:lnTo>
                  <a:lnTo>
                    <a:pt x="4239" y="366"/>
                  </a:lnTo>
                  <a:lnTo>
                    <a:pt x="4244" y="386"/>
                  </a:lnTo>
                  <a:lnTo>
                    <a:pt x="4251" y="406"/>
                  </a:lnTo>
                  <a:lnTo>
                    <a:pt x="4258" y="425"/>
                  </a:lnTo>
                  <a:lnTo>
                    <a:pt x="4267" y="446"/>
                  </a:lnTo>
                  <a:lnTo>
                    <a:pt x="4276" y="465"/>
                  </a:lnTo>
                  <a:lnTo>
                    <a:pt x="4296" y="501"/>
                  </a:lnTo>
                  <a:lnTo>
                    <a:pt x="4315" y="535"/>
                  </a:lnTo>
                  <a:lnTo>
                    <a:pt x="4315" y="535"/>
                  </a:lnTo>
                  <a:lnTo>
                    <a:pt x="4296" y="537"/>
                  </a:lnTo>
                  <a:lnTo>
                    <a:pt x="4277" y="539"/>
                  </a:lnTo>
                  <a:lnTo>
                    <a:pt x="4277" y="539"/>
                  </a:lnTo>
                  <a:lnTo>
                    <a:pt x="4253" y="500"/>
                  </a:lnTo>
                  <a:lnTo>
                    <a:pt x="4239" y="481"/>
                  </a:lnTo>
                  <a:lnTo>
                    <a:pt x="4225" y="463"/>
                  </a:lnTo>
                  <a:lnTo>
                    <a:pt x="4225" y="463"/>
                  </a:lnTo>
                  <a:lnTo>
                    <a:pt x="4210" y="446"/>
                  </a:lnTo>
                  <a:lnTo>
                    <a:pt x="4194" y="432"/>
                  </a:lnTo>
                  <a:lnTo>
                    <a:pt x="4177" y="422"/>
                  </a:lnTo>
                  <a:lnTo>
                    <a:pt x="4162" y="414"/>
                  </a:lnTo>
                  <a:lnTo>
                    <a:pt x="4147" y="410"/>
                  </a:lnTo>
                  <a:lnTo>
                    <a:pt x="4132" y="409"/>
                  </a:lnTo>
                  <a:lnTo>
                    <a:pt x="4117" y="409"/>
                  </a:lnTo>
                  <a:lnTo>
                    <a:pt x="4102" y="413"/>
                  </a:lnTo>
                  <a:lnTo>
                    <a:pt x="4087" y="418"/>
                  </a:lnTo>
                  <a:lnTo>
                    <a:pt x="4073" y="425"/>
                  </a:lnTo>
                  <a:lnTo>
                    <a:pt x="4059" y="434"/>
                  </a:lnTo>
                  <a:lnTo>
                    <a:pt x="4045" y="444"/>
                  </a:lnTo>
                  <a:lnTo>
                    <a:pt x="4032" y="456"/>
                  </a:lnTo>
                  <a:lnTo>
                    <a:pt x="4018" y="467"/>
                  </a:lnTo>
                  <a:lnTo>
                    <a:pt x="3994" y="495"/>
                  </a:lnTo>
                  <a:lnTo>
                    <a:pt x="3994" y="495"/>
                  </a:lnTo>
                  <a:lnTo>
                    <a:pt x="3949" y="545"/>
                  </a:lnTo>
                  <a:lnTo>
                    <a:pt x="3904" y="595"/>
                  </a:lnTo>
                  <a:lnTo>
                    <a:pt x="3856" y="642"/>
                  </a:lnTo>
                  <a:lnTo>
                    <a:pt x="3805" y="687"/>
                  </a:lnTo>
                  <a:lnTo>
                    <a:pt x="3805" y="687"/>
                  </a:lnTo>
                  <a:lnTo>
                    <a:pt x="3765" y="722"/>
                  </a:lnTo>
                  <a:lnTo>
                    <a:pt x="3723" y="758"/>
                  </a:lnTo>
                  <a:lnTo>
                    <a:pt x="3679" y="793"/>
                  </a:lnTo>
                  <a:lnTo>
                    <a:pt x="3634" y="829"/>
                  </a:lnTo>
                  <a:lnTo>
                    <a:pt x="3587" y="863"/>
                  </a:lnTo>
                  <a:lnTo>
                    <a:pt x="3539" y="895"/>
                  </a:lnTo>
                  <a:lnTo>
                    <a:pt x="3489" y="927"/>
                  </a:lnTo>
                  <a:lnTo>
                    <a:pt x="3438" y="956"/>
                  </a:lnTo>
                  <a:lnTo>
                    <a:pt x="3386" y="984"/>
                  </a:lnTo>
                  <a:lnTo>
                    <a:pt x="3335" y="1009"/>
                  </a:lnTo>
                  <a:lnTo>
                    <a:pt x="3308" y="1021"/>
                  </a:lnTo>
                  <a:lnTo>
                    <a:pt x="3282" y="1031"/>
                  </a:lnTo>
                  <a:lnTo>
                    <a:pt x="3255" y="1041"/>
                  </a:lnTo>
                  <a:lnTo>
                    <a:pt x="3227" y="1050"/>
                  </a:lnTo>
                  <a:lnTo>
                    <a:pt x="3201" y="1057"/>
                  </a:lnTo>
                  <a:lnTo>
                    <a:pt x="3173" y="1065"/>
                  </a:lnTo>
                  <a:lnTo>
                    <a:pt x="3147" y="1070"/>
                  </a:lnTo>
                  <a:lnTo>
                    <a:pt x="3119" y="1075"/>
                  </a:lnTo>
                  <a:lnTo>
                    <a:pt x="3091" y="1079"/>
                  </a:lnTo>
                  <a:lnTo>
                    <a:pt x="3063" y="1081"/>
                  </a:lnTo>
                  <a:lnTo>
                    <a:pt x="3036" y="1082"/>
                  </a:lnTo>
                  <a:lnTo>
                    <a:pt x="3009" y="1084"/>
                  </a:lnTo>
                  <a:lnTo>
                    <a:pt x="3009" y="1084"/>
                  </a:lnTo>
                  <a:lnTo>
                    <a:pt x="2995" y="1084"/>
                  </a:lnTo>
                  <a:lnTo>
                    <a:pt x="2981" y="1085"/>
                  </a:lnTo>
                  <a:lnTo>
                    <a:pt x="2951" y="1091"/>
                  </a:lnTo>
                  <a:lnTo>
                    <a:pt x="2951" y="1091"/>
                  </a:lnTo>
                  <a:lnTo>
                    <a:pt x="2921" y="1098"/>
                  </a:lnTo>
                  <a:lnTo>
                    <a:pt x="2906" y="1099"/>
                  </a:lnTo>
                  <a:lnTo>
                    <a:pt x="2893" y="1099"/>
                  </a:lnTo>
                  <a:lnTo>
                    <a:pt x="2882" y="1098"/>
                  </a:lnTo>
                  <a:lnTo>
                    <a:pt x="2877" y="1095"/>
                  </a:lnTo>
                  <a:lnTo>
                    <a:pt x="2872" y="1093"/>
                  </a:lnTo>
                  <a:lnTo>
                    <a:pt x="2869" y="1089"/>
                  </a:lnTo>
                  <a:lnTo>
                    <a:pt x="2865" y="1084"/>
                  </a:lnTo>
                  <a:lnTo>
                    <a:pt x="2863" y="1079"/>
                  </a:lnTo>
                  <a:lnTo>
                    <a:pt x="2861" y="1072"/>
                  </a:lnTo>
                  <a:lnTo>
                    <a:pt x="2861" y="1072"/>
                  </a:lnTo>
                  <a:lnTo>
                    <a:pt x="2858" y="1053"/>
                  </a:lnTo>
                  <a:lnTo>
                    <a:pt x="2855" y="1047"/>
                  </a:lnTo>
                  <a:lnTo>
                    <a:pt x="2851" y="1041"/>
                  </a:lnTo>
                  <a:lnTo>
                    <a:pt x="2849" y="1036"/>
                  </a:lnTo>
                  <a:lnTo>
                    <a:pt x="2845" y="1032"/>
                  </a:lnTo>
                  <a:lnTo>
                    <a:pt x="2840" y="1029"/>
                  </a:lnTo>
                  <a:lnTo>
                    <a:pt x="2836" y="1028"/>
                  </a:lnTo>
                  <a:lnTo>
                    <a:pt x="2832" y="1027"/>
                  </a:lnTo>
                  <a:lnTo>
                    <a:pt x="2827" y="1027"/>
                  </a:lnTo>
                  <a:lnTo>
                    <a:pt x="2817" y="1029"/>
                  </a:lnTo>
                  <a:lnTo>
                    <a:pt x="2807" y="1034"/>
                  </a:lnTo>
                  <a:lnTo>
                    <a:pt x="2796" y="1042"/>
                  </a:lnTo>
                  <a:lnTo>
                    <a:pt x="2785" y="1051"/>
                  </a:lnTo>
                  <a:lnTo>
                    <a:pt x="2773" y="1061"/>
                  </a:lnTo>
                  <a:lnTo>
                    <a:pt x="2749" y="1082"/>
                  </a:lnTo>
                  <a:lnTo>
                    <a:pt x="2728" y="1103"/>
                  </a:lnTo>
                  <a:lnTo>
                    <a:pt x="2718" y="1112"/>
                  </a:lnTo>
                  <a:lnTo>
                    <a:pt x="2708" y="1118"/>
                  </a:lnTo>
                  <a:lnTo>
                    <a:pt x="2708" y="1118"/>
                  </a:lnTo>
                  <a:lnTo>
                    <a:pt x="2655" y="1151"/>
                  </a:lnTo>
                  <a:lnTo>
                    <a:pt x="2602" y="1184"/>
                  </a:lnTo>
                  <a:lnTo>
                    <a:pt x="2498" y="1253"/>
                  </a:lnTo>
                  <a:lnTo>
                    <a:pt x="2445" y="1286"/>
                  </a:lnTo>
                  <a:lnTo>
                    <a:pt x="2392" y="1316"/>
                  </a:lnTo>
                  <a:lnTo>
                    <a:pt x="2364" y="1331"/>
                  </a:lnTo>
                  <a:lnTo>
                    <a:pt x="2335" y="1345"/>
                  </a:lnTo>
                  <a:lnTo>
                    <a:pt x="2308" y="1358"/>
                  </a:lnTo>
                  <a:lnTo>
                    <a:pt x="2277" y="1369"/>
                  </a:lnTo>
                  <a:lnTo>
                    <a:pt x="2277" y="1369"/>
                  </a:lnTo>
                  <a:lnTo>
                    <a:pt x="2221" y="1391"/>
                  </a:lnTo>
                  <a:lnTo>
                    <a:pt x="2164" y="1411"/>
                  </a:lnTo>
                  <a:lnTo>
                    <a:pt x="2048" y="1450"/>
                  </a:lnTo>
                  <a:lnTo>
                    <a:pt x="1930" y="1486"/>
                  </a:lnTo>
                  <a:lnTo>
                    <a:pt x="1814" y="1520"/>
                  </a:lnTo>
                  <a:lnTo>
                    <a:pt x="1814" y="1520"/>
                  </a:lnTo>
                  <a:lnTo>
                    <a:pt x="1783" y="1529"/>
                  </a:lnTo>
                  <a:lnTo>
                    <a:pt x="1750" y="1536"/>
                  </a:lnTo>
                  <a:lnTo>
                    <a:pt x="1718" y="1542"/>
                  </a:lnTo>
                  <a:lnTo>
                    <a:pt x="1687" y="1547"/>
                  </a:lnTo>
                  <a:lnTo>
                    <a:pt x="1623" y="1558"/>
                  </a:lnTo>
                  <a:lnTo>
                    <a:pt x="1557" y="1564"/>
                  </a:lnTo>
                  <a:lnTo>
                    <a:pt x="1493" y="1569"/>
                  </a:lnTo>
                  <a:lnTo>
                    <a:pt x="1427" y="1573"/>
                  </a:lnTo>
                  <a:lnTo>
                    <a:pt x="1296" y="1579"/>
                  </a:lnTo>
                  <a:lnTo>
                    <a:pt x="1296" y="1579"/>
                  </a:lnTo>
                  <a:lnTo>
                    <a:pt x="1228" y="1582"/>
                  </a:lnTo>
                  <a:lnTo>
                    <a:pt x="1161" y="1583"/>
                  </a:lnTo>
                  <a:lnTo>
                    <a:pt x="1094" y="1582"/>
                  </a:lnTo>
                  <a:lnTo>
                    <a:pt x="1028" y="1577"/>
                  </a:lnTo>
                  <a:lnTo>
                    <a:pt x="963" y="1570"/>
                  </a:lnTo>
                  <a:lnTo>
                    <a:pt x="897" y="1560"/>
                  </a:lnTo>
                  <a:lnTo>
                    <a:pt x="830" y="1547"/>
                  </a:lnTo>
                  <a:lnTo>
                    <a:pt x="797" y="1540"/>
                  </a:lnTo>
                  <a:lnTo>
                    <a:pt x="763" y="1531"/>
                  </a:lnTo>
                  <a:lnTo>
                    <a:pt x="763" y="1531"/>
                  </a:lnTo>
                  <a:lnTo>
                    <a:pt x="705" y="1513"/>
                  </a:lnTo>
                  <a:lnTo>
                    <a:pt x="638" y="1493"/>
                  </a:lnTo>
                  <a:lnTo>
                    <a:pt x="566" y="1472"/>
                  </a:lnTo>
                  <a:lnTo>
                    <a:pt x="531" y="1462"/>
                  </a:lnTo>
                  <a:lnTo>
                    <a:pt x="497" y="1453"/>
                  </a:lnTo>
                  <a:lnTo>
                    <a:pt x="464" y="1446"/>
                  </a:lnTo>
                  <a:lnTo>
                    <a:pt x="433" y="1443"/>
                  </a:lnTo>
                  <a:lnTo>
                    <a:pt x="405" y="1441"/>
                  </a:lnTo>
                  <a:lnTo>
                    <a:pt x="392" y="1441"/>
                  </a:lnTo>
                  <a:lnTo>
                    <a:pt x="381" y="1444"/>
                  </a:lnTo>
                  <a:lnTo>
                    <a:pt x="370" y="1445"/>
                  </a:lnTo>
                  <a:lnTo>
                    <a:pt x="361" y="1449"/>
                  </a:lnTo>
                  <a:lnTo>
                    <a:pt x="352" y="1454"/>
                  </a:lnTo>
                  <a:lnTo>
                    <a:pt x="346" y="1459"/>
                  </a:lnTo>
                  <a:lnTo>
                    <a:pt x="339" y="1465"/>
                  </a:lnTo>
                  <a:lnTo>
                    <a:pt x="334" y="1473"/>
                  </a:lnTo>
                  <a:lnTo>
                    <a:pt x="332" y="1483"/>
                  </a:lnTo>
                  <a:lnTo>
                    <a:pt x="331" y="1493"/>
                  </a:lnTo>
                  <a:lnTo>
                    <a:pt x="331" y="1493"/>
                  </a:lnTo>
                  <a:lnTo>
                    <a:pt x="323" y="1478"/>
                  </a:lnTo>
                  <a:lnTo>
                    <a:pt x="314" y="1458"/>
                  </a:lnTo>
                  <a:lnTo>
                    <a:pt x="293" y="1406"/>
                  </a:lnTo>
                  <a:lnTo>
                    <a:pt x="279" y="1376"/>
                  </a:lnTo>
                  <a:lnTo>
                    <a:pt x="265" y="1345"/>
                  </a:lnTo>
                  <a:lnTo>
                    <a:pt x="249" y="1315"/>
                  </a:lnTo>
                  <a:lnTo>
                    <a:pt x="232" y="1285"/>
                  </a:lnTo>
                  <a:lnTo>
                    <a:pt x="213" y="1258"/>
                  </a:lnTo>
                  <a:lnTo>
                    <a:pt x="204" y="1247"/>
                  </a:lnTo>
                  <a:lnTo>
                    <a:pt x="194" y="1235"/>
                  </a:lnTo>
                  <a:lnTo>
                    <a:pt x="184" y="1225"/>
                  </a:lnTo>
                  <a:lnTo>
                    <a:pt x="173" y="1218"/>
                  </a:lnTo>
                  <a:lnTo>
                    <a:pt x="163" y="1210"/>
                  </a:lnTo>
                  <a:lnTo>
                    <a:pt x="151" y="1205"/>
                  </a:lnTo>
                  <a:lnTo>
                    <a:pt x="140" y="1201"/>
                  </a:lnTo>
                  <a:lnTo>
                    <a:pt x="129" y="1200"/>
                  </a:lnTo>
                  <a:lnTo>
                    <a:pt x="116" y="1200"/>
                  </a:lnTo>
                  <a:lnTo>
                    <a:pt x="105" y="1203"/>
                  </a:lnTo>
                  <a:lnTo>
                    <a:pt x="92" y="1208"/>
                  </a:lnTo>
                  <a:lnTo>
                    <a:pt x="79" y="1215"/>
                  </a:lnTo>
                  <a:lnTo>
                    <a:pt x="67" y="1225"/>
                  </a:lnTo>
                  <a:lnTo>
                    <a:pt x="53" y="1238"/>
                  </a:lnTo>
                  <a:lnTo>
                    <a:pt x="53" y="1238"/>
                  </a:lnTo>
                  <a:lnTo>
                    <a:pt x="47" y="1245"/>
                  </a:lnTo>
                  <a:lnTo>
                    <a:pt x="40" y="1254"/>
                  </a:lnTo>
                  <a:lnTo>
                    <a:pt x="35" y="1264"/>
                  </a:lnTo>
                  <a:lnTo>
                    <a:pt x="30" y="1273"/>
                  </a:lnTo>
                  <a:lnTo>
                    <a:pt x="23" y="1295"/>
                  </a:lnTo>
                  <a:lnTo>
                    <a:pt x="16" y="1316"/>
                  </a:lnTo>
                  <a:lnTo>
                    <a:pt x="11" y="1339"/>
                  </a:lnTo>
                  <a:lnTo>
                    <a:pt x="8" y="1362"/>
                  </a:lnTo>
                  <a:lnTo>
                    <a:pt x="4" y="1401"/>
                  </a:lnTo>
                  <a:lnTo>
                    <a:pt x="4" y="1401"/>
                  </a:lnTo>
                  <a:lnTo>
                    <a:pt x="1" y="1464"/>
                  </a:lnTo>
                  <a:lnTo>
                    <a:pt x="0" y="1527"/>
                  </a:lnTo>
                  <a:lnTo>
                    <a:pt x="0" y="1589"/>
                  </a:lnTo>
                  <a:lnTo>
                    <a:pt x="1" y="1652"/>
                  </a:lnTo>
                  <a:lnTo>
                    <a:pt x="1" y="1652"/>
                  </a:lnTo>
                  <a:lnTo>
                    <a:pt x="4" y="1719"/>
                  </a:lnTo>
                  <a:lnTo>
                    <a:pt x="9" y="1785"/>
                  </a:lnTo>
                  <a:lnTo>
                    <a:pt x="16" y="1851"/>
                  </a:lnTo>
                  <a:lnTo>
                    <a:pt x="25" y="1916"/>
                  </a:lnTo>
                  <a:lnTo>
                    <a:pt x="38" y="1981"/>
                  </a:lnTo>
                  <a:lnTo>
                    <a:pt x="45" y="2014"/>
                  </a:lnTo>
                  <a:lnTo>
                    <a:pt x="53" y="2045"/>
                  </a:lnTo>
                  <a:lnTo>
                    <a:pt x="62" y="2077"/>
                  </a:lnTo>
                  <a:lnTo>
                    <a:pt x="72" y="2110"/>
                  </a:lnTo>
                  <a:lnTo>
                    <a:pt x="82" y="2141"/>
                  </a:lnTo>
                  <a:lnTo>
                    <a:pt x="93" y="2173"/>
                  </a:lnTo>
                  <a:lnTo>
                    <a:pt x="93" y="2173"/>
                  </a:lnTo>
                  <a:lnTo>
                    <a:pt x="107" y="2210"/>
                  </a:lnTo>
                  <a:lnTo>
                    <a:pt x="124" y="2245"/>
                  </a:lnTo>
                  <a:lnTo>
                    <a:pt x="140" y="2282"/>
                  </a:lnTo>
                  <a:lnTo>
                    <a:pt x="158" y="2317"/>
                  </a:lnTo>
                  <a:lnTo>
                    <a:pt x="178" y="2351"/>
                  </a:lnTo>
                  <a:lnTo>
                    <a:pt x="198" y="2385"/>
                  </a:lnTo>
                  <a:lnTo>
                    <a:pt x="221" y="2417"/>
                  </a:lnTo>
                  <a:lnTo>
                    <a:pt x="245" y="2448"/>
                  </a:lnTo>
                  <a:lnTo>
                    <a:pt x="245" y="2448"/>
                  </a:lnTo>
                  <a:lnTo>
                    <a:pt x="255" y="2461"/>
                  </a:lnTo>
                  <a:lnTo>
                    <a:pt x="265" y="2472"/>
                  </a:lnTo>
                  <a:lnTo>
                    <a:pt x="275" y="2481"/>
                  </a:lnTo>
                  <a:lnTo>
                    <a:pt x="284" y="2490"/>
                  </a:lnTo>
                  <a:lnTo>
                    <a:pt x="293" y="2496"/>
                  </a:lnTo>
                  <a:lnTo>
                    <a:pt x="303" y="2500"/>
                  </a:lnTo>
                  <a:lnTo>
                    <a:pt x="312" y="2504"/>
                  </a:lnTo>
                  <a:lnTo>
                    <a:pt x="320" y="2505"/>
                  </a:lnTo>
                  <a:lnTo>
                    <a:pt x="328" y="2504"/>
                  </a:lnTo>
                  <a:lnTo>
                    <a:pt x="337" y="2501"/>
                  </a:lnTo>
                  <a:lnTo>
                    <a:pt x="344" y="2496"/>
                  </a:lnTo>
                  <a:lnTo>
                    <a:pt x="352" y="2490"/>
                  </a:lnTo>
                  <a:lnTo>
                    <a:pt x="361" y="2481"/>
                  </a:lnTo>
                  <a:lnTo>
                    <a:pt x="367" y="2471"/>
                  </a:lnTo>
                  <a:lnTo>
                    <a:pt x="375" y="2457"/>
                  </a:lnTo>
                  <a:lnTo>
                    <a:pt x="382" y="2442"/>
                  </a:lnTo>
                  <a:lnTo>
                    <a:pt x="382" y="2442"/>
                  </a:lnTo>
                  <a:lnTo>
                    <a:pt x="378" y="2466"/>
                  </a:lnTo>
                  <a:lnTo>
                    <a:pt x="377" y="2498"/>
                  </a:lnTo>
                  <a:lnTo>
                    <a:pt x="377" y="2534"/>
                  </a:lnTo>
                  <a:lnTo>
                    <a:pt x="378" y="2573"/>
                  </a:lnTo>
                  <a:lnTo>
                    <a:pt x="381" y="2613"/>
                  </a:lnTo>
                  <a:lnTo>
                    <a:pt x="384" y="2649"/>
                  </a:lnTo>
                  <a:lnTo>
                    <a:pt x="387" y="2682"/>
                  </a:lnTo>
                  <a:lnTo>
                    <a:pt x="392" y="2706"/>
                  </a:lnTo>
                  <a:lnTo>
                    <a:pt x="392" y="2706"/>
                  </a:lnTo>
                  <a:lnTo>
                    <a:pt x="410" y="2788"/>
                  </a:lnTo>
                  <a:lnTo>
                    <a:pt x="428" y="2862"/>
                  </a:lnTo>
                  <a:lnTo>
                    <a:pt x="448" y="2928"/>
                  </a:lnTo>
                  <a:lnTo>
                    <a:pt x="467" y="2993"/>
                  </a:lnTo>
                  <a:lnTo>
                    <a:pt x="508" y="3126"/>
                  </a:lnTo>
                  <a:lnTo>
                    <a:pt x="530" y="3198"/>
                  </a:lnTo>
                  <a:lnTo>
                    <a:pt x="551" y="3278"/>
                  </a:lnTo>
                  <a:lnTo>
                    <a:pt x="551" y="3278"/>
                  </a:lnTo>
                  <a:lnTo>
                    <a:pt x="575" y="3367"/>
                  </a:lnTo>
                  <a:lnTo>
                    <a:pt x="601" y="3455"/>
                  </a:lnTo>
                  <a:lnTo>
                    <a:pt x="628" y="3545"/>
                  </a:lnTo>
                  <a:lnTo>
                    <a:pt x="657" y="3635"/>
                  </a:lnTo>
                  <a:lnTo>
                    <a:pt x="688" y="3725"/>
                  </a:lnTo>
                  <a:lnTo>
                    <a:pt x="719" y="3813"/>
                  </a:lnTo>
                  <a:lnTo>
                    <a:pt x="751" y="3900"/>
                  </a:lnTo>
                  <a:lnTo>
                    <a:pt x="783" y="3985"/>
                  </a:lnTo>
                  <a:lnTo>
                    <a:pt x="783" y="3985"/>
                  </a:lnTo>
                  <a:lnTo>
                    <a:pt x="800" y="4028"/>
                  </a:lnTo>
                  <a:lnTo>
                    <a:pt x="818" y="4068"/>
                  </a:lnTo>
                  <a:lnTo>
                    <a:pt x="835" y="4107"/>
                  </a:lnTo>
                  <a:lnTo>
                    <a:pt x="854" y="4147"/>
                  </a:lnTo>
                  <a:lnTo>
                    <a:pt x="873" y="4184"/>
                  </a:lnTo>
                  <a:lnTo>
                    <a:pt x="893" y="4221"/>
                  </a:lnTo>
                  <a:lnTo>
                    <a:pt x="935" y="4294"/>
                  </a:lnTo>
                  <a:lnTo>
                    <a:pt x="978" y="4366"/>
                  </a:lnTo>
                  <a:lnTo>
                    <a:pt x="1022" y="4438"/>
                  </a:lnTo>
                  <a:lnTo>
                    <a:pt x="1115" y="4589"/>
                  </a:lnTo>
                  <a:lnTo>
                    <a:pt x="1115" y="4589"/>
                  </a:lnTo>
                  <a:lnTo>
                    <a:pt x="1209" y="4742"/>
                  </a:lnTo>
                  <a:lnTo>
                    <a:pt x="1258" y="4819"/>
                  </a:lnTo>
                  <a:lnTo>
                    <a:pt x="1307" y="4895"/>
                  </a:lnTo>
                  <a:lnTo>
                    <a:pt x="1334" y="4931"/>
                  </a:lnTo>
                  <a:lnTo>
                    <a:pt x="1360" y="4968"/>
                  </a:lnTo>
                  <a:lnTo>
                    <a:pt x="1388" y="5003"/>
                  </a:lnTo>
                  <a:lnTo>
                    <a:pt x="1416" y="5039"/>
                  </a:lnTo>
                  <a:lnTo>
                    <a:pt x="1445" y="5073"/>
                  </a:lnTo>
                  <a:lnTo>
                    <a:pt x="1474" y="5107"/>
                  </a:lnTo>
                  <a:lnTo>
                    <a:pt x="1505" y="5138"/>
                  </a:lnTo>
                  <a:lnTo>
                    <a:pt x="1537" y="5169"/>
                  </a:lnTo>
                  <a:lnTo>
                    <a:pt x="1537" y="5169"/>
                  </a:lnTo>
                  <a:lnTo>
                    <a:pt x="1597" y="5226"/>
                  </a:lnTo>
                  <a:lnTo>
                    <a:pt x="1657" y="5282"/>
                  </a:lnTo>
                  <a:lnTo>
                    <a:pt x="1718" y="5341"/>
                  </a:lnTo>
                  <a:lnTo>
                    <a:pt x="1750" y="5368"/>
                  </a:lnTo>
                  <a:lnTo>
                    <a:pt x="1781" y="5396"/>
                  </a:lnTo>
                  <a:lnTo>
                    <a:pt x="1814" y="5423"/>
                  </a:lnTo>
                  <a:lnTo>
                    <a:pt x="1847" y="5448"/>
                  </a:lnTo>
                  <a:lnTo>
                    <a:pt x="1881" y="5473"/>
                  </a:lnTo>
                  <a:lnTo>
                    <a:pt x="1915" y="5496"/>
                  </a:lnTo>
                  <a:lnTo>
                    <a:pt x="1951" y="5517"/>
                  </a:lnTo>
                  <a:lnTo>
                    <a:pt x="1986" y="5538"/>
                  </a:lnTo>
                  <a:lnTo>
                    <a:pt x="2022" y="5555"/>
                  </a:lnTo>
                  <a:lnTo>
                    <a:pt x="2060" y="5572"/>
                  </a:lnTo>
                  <a:lnTo>
                    <a:pt x="2060" y="5572"/>
                  </a:lnTo>
                  <a:lnTo>
                    <a:pt x="2096" y="5584"/>
                  </a:lnTo>
                  <a:lnTo>
                    <a:pt x="2132" y="5596"/>
                  </a:lnTo>
                  <a:lnTo>
                    <a:pt x="2170" y="5605"/>
                  </a:lnTo>
                  <a:lnTo>
                    <a:pt x="2207" y="5613"/>
                  </a:lnTo>
                  <a:lnTo>
                    <a:pt x="2246" y="5620"/>
                  </a:lnTo>
                  <a:lnTo>
                    <a:pt x="2284" y="5625"/>
                  </a:lnTo>
                  <a:lnTo>
                    <a:pt x="2323" y="5629"/>
                  </a:lnTo>
                  <a:lnTo>
                    <a:pt x="2362" y="5632"/>
                  </a:lnTo>
                  <a:lnTo>
                    <a:pt x="2401" y="5634"/>
                  </a:lnTo>
                  <a:lnTo>
                    <a:pt x="2441" y="5635"/>
                  </a:lnTo>
                  <a:lnTo>
                    <a:pt x="2480" y="5635"/>
                  </a:lnTo>
                  <a:lnTo>
                    <a:pt x="2520" y="5634"/>
                  </a:lnTo>
                  <a:lnTo>
                    <a:pt x="2598" y="5630"/>
                  </a:lnTo>
                  <a:lnTo>
                    <a:pt x="2675" y="5625"/>
                  </a:lnTo>
                  <a:lnTo>
                    <a:pt x="2675" y="5625"/>
                  </a:lnTo>
                  <a:lnTo>
                    <a:pt x="2711" y="5621"/>
                  </a:lnTo>
                  <a:lnTo>
                    <a:pt x="2749" y="5616"/>
                  </a:lnTo>
                  <a:lnTo>
                    <a:pt x="2787" y="5611"/>
                  </a:lnTo>
                  <a:lnTo>
                    <a:pt x="2825" y="5603"/>
                  </a:lnTo>
                  <a:lnTo>
                    <a:pt x="2863" y="5596"/>
                  </a:lnTo>
                  <a:lnTo>
                    <a:pt x="2901" y="5587"/>
                  </a:lnTo>
                  <a:lnTo>
                    <a:pt x="2937" y="5578"/>
                  </a:lnTo>
                  <a:lnTo>
                    <a:pt x="2975" y="5567"/>
                  </a:lnTo>
                  <a:lnTo>
                    <a:pt x="3012" y="5555"/>
                  </a:lnTo>
                  <a:lnTo>
                    <a:pt x="3048" y="5543"/>
                  </a:lnTo>
                  <a:lnTo>
                    <a:pt x="3084" y="5529"/>
                  </a:lnTo>
                  <a:lnTo>
                    <a:pt x="3119" y="5515"/>
                  </a:lnTo>
                  <a:lnTo>
                    <a:pt x="3154" y="5499"/>
                  </a:lnTo>
                  <a:lnTo>
                    <a:pt x="3188" y="5482"/>
                  </a:lnTo>
                  <a:lnTo>
                    <a:pt x="3222" y="5464"/>
                  </a:lnTo>
                  <a:lnTo>
                    <a:pt x="3255" y="5445"/>
                  </a:lnTo>
                  <a:lnTo>
                    <a:pt x="3255" y="5445"/>
                  </a:lnTo>
                  <a:lnTo>
                    <a:pt x="3289" y="5425"/>
                  </a:lnTo>
                  <a:lnTo>
                    <a:pt x="3323" y="5404"/>
                  </a:lnTo>
                  <a:lnTo>
                    <a:pt x="3356" y="5382"/>
                  </a:lnTo>
                  <a:lnTo>
                    <a:pt x="3388" y="5358"/>
                  </a:lnTo>
                  <a:lnTo>
                    <a:pt x="3420" y="5336"/>
                  </a:lnTo>
                  <a:lnTo>
                    <a:pt x="3452" y="5310"/>
                  </a:lnTo>
                  <a:lnTo>
                    <a:pt x="3482" y="5285"/>
                  </a:lnTo>
                  <a:lnTo>
                    <a:pt x="3513" y="5260"/>
                  </a:lnTo>
                  <a:lnTo>
                    <a:pt x="3542" y="5232"/>
                  </a:lnTo>
                  <a:lnTo>
                    <a:pt x="3571" y="5205"/>
                  </a:lnTo>
                  <a:lnTo>
                    <a:pt x="3600" y="5178"/>
                  </a:lnTo>
                  <a:lnTo>
                    <a:pt x="3627" y="5149"/>
                  </a:lnTo>
                  <a:lnTo>
                    <a:pt x="3655" y="5119"/>
                  </a:lnTo>
                  <a:lnTo>
                    <a:pt x="3682" y="5090"/>
                  </a:lnTo>
                  <a:lnTo>
                    <a:pt x="3733" y="5030"/>
                  </a:lnTo>
                  <a:lnTo>
                    <a:pt x="3733" y="5030"/>
                  </a:lnTo>
                  <a:lnTo>
                    <a:pt x="3761" y="4997"/>
                  </a:lnTo>
                  <a:lnTo>
                    <a:pt x="3788" y="4963"/>
                  </a:lnTo>
                  <a:lnTo>
                    <a:pt x="3838" y="4895"/>
                  </a:lnTo>
                  <a:lnTo>
                    <a:pt x="3887" y="4824"/>
                  </a:lnTo>
                  <a:lnTo>
                    <a:pt x="3933" y="4752"/>
                  </a:lnTo>
                  <a:lnTo>
                    <a:pt x="3978" y="4678"/>
                  </a:lnTo>
                  <a:lnTo>
                    <a:pt x="4021" y="4605"/>
                  </a:lnTo>
                  <a:lnTo>
                    <a:pt x="4061" y="4529"/>
                  </a:lnTo>
                  <a:lnTo>
                    <a:pt x="4100" y="4454"/>
                  </a:lnTo>
                  <a:lnTo>
                    <a:pt x="4100" y="4454"/>
                  </a:lnTo>
                  <a:lnTo>
                    <a:pt x="4141" y="4373"/>
                  </a:lnTo>
                  <a:lnTo>
                    <a:pt x="4179" y="4292"/>
                  </a:lnTo>
                  <a:lnTo>
                    <a:pt x="4217" y="4211"/>
                  </a:lnTo>
                  <a:lnTo>
                    <a:pt x="4253" y="4129"/>
                  </a:lnTo>
                  <a:lnTo>
                    <a:pt x="4324" y="3963"/>
                  </a:lnTo>
                  <a:lnTo>
                    <a:pt x="4392" y="3798"/>
                  </a:lnTo>
                  <a:lnTo>
                    <a:pt x="4392" y="3798"/>
                  </a:lnTo>
                  <a:lnTo>
                    <a:pt x="4399" y="3862"/>
                  </a:lnTo>
                  <a:lnTo>
                    <a:pt x="4407" y="3924"/>
                  </a:lnTo>
                  <a:lnTo>
                    <a:pt x="4412" y="3954"/>
                  </a:lnTo>
                  <a:lnTo>
                    <a:pt x="4418" y="3985"/>
                  </a:lnTo>
                  <a:lnTo>
                    <a:pt x="4427" y="4016"/>
                  </a:lnTo>
                  <a:lnTo>
                    <a:pt x="4437" y="4047"/>
                  </a:lnTo>
                  <a:lnTo>
                    <a:pt x="4538" y="4418"/>
                  </a:lnTo>
                  <a:lnTo>
                    <a:pt x="4538" y="4418"/>
                  </a:lnTo>
                  <a:lnTo>
                    <a:pt x="4546" y="4443"/>
                  </a:lnTo>
                  <a:lnTo>
                    <a:pt x="4546" y="4443"/>
                  </a:lnTo>
                  <a:lnTo>
                    <a:pt x="4548" y="4455"/>
                  </a:lnTo>
                  <a:lnTo>
                    <a:pt x="4548" y="4455"/>
                  </a:lnTo>
                  <a:lnTo>
                    <a:pt x="4563" y="4493"/>
                  </a:lnTo>
                  <a:lnTo>
                    <a:pt x="4579" y="4532"/>
                  </a:lnTo>
                  <a:lnTo>
                    <a:pt x="4593" y="4571"/>
                  </a:lnTo>
                  <a:lnTo>
                    <a:pt x="4606" y="4610"/>
                  </a:lnTo>
                  <a:lnTo>
                    <a:pt x="4606" y="4610"/>
                  </a:lnTo>
                  <a:lnTo>
                    <a:pt x="4610" y="4624"/>
                  </a:lnTo>
                  <a:lnTo>
                    <a:pt x="4613" y="4639"/>
                  </a:lnTo>
                  <a:lnTo>
                    <a:pt x="4613" y="4639"/>
                  </a:lnTo>
                  <a:lnTo>
                    <a:pt x="4627" y="4663"/>
                  </a:lnTo>
                  <a:lnTo>
                    <a:pt x="4639" y="4686"/>
                  </a:lnTo>
                  <a:lnTo>
                    <a:pt x="4651" y="4709"/>
                  </a:lnTo>
                  <a:lnTo>
                    <a:pt x="4664" y="4733"/>
                  </a:lnTo>
                  <a:lnTo>
                    <a:pt x="4664" y="4733"/>
                  </a:lnTo>
                  <a:lnTo>
                    <a:pt x="4673" y="4752"/>
                  </a:lnTo>
                  <a:lnTo>
                    <a:pt x="4685" y="4773"/>
                  </a:lnTo>
                  <a:lnTo>
                    <a:pt x="4710" y="4820"/>
                  </a:lnTo>
                  <a:lnTo>
                    <a:pt x="4710" y="4820"/>
                  </a:lnTo>
                  <a:lnTo>
                    <a:pt x="4720" y="4840"/>
                  </a:lnTo>
                  <a:lnTo>
                    <a:pt x="4722" y="4847"/>
                  </a:lnTo>
                  <a:lnTo>
                    <a:pt x="4724" y="4853"/>
                  </a:lnTo>
                  <a:lnTo>
                    <a:pt x="4724" y="4865"/>
                  </a:lnTo>
                  <a:lnTo>
                    <a:pt x="4724" y="4887"/>
                  </a:lnTo>
                  <a:lnTo>
                    <a:pt x="4724" y="4887"/>
                  </a:lnTo>
                  <a:lnTo>
                    <a:pt x="4726" y="4916"/>
                  </a:lnTo>
                  <a:lnTo>
                    <a:pt x="4731" y="4944"/>
                  </a:lnTo>
                  <a:lnTo>
                    <a:pt x="4738" y="4972"/>
                  </a:lnTo>
                  <a:lnTo>
                    <a:pt x="4745" y="4998"/>
                  </a:lnTo>
                  <a:lnTo>
                    <a:pt x="4754" y="5025"/>
                  </a:lnTo>
                  <a:lnTo>
                    <a:pt x="4765" y="5051"/>
                  </a:lnTo>
                  <a:lnTo>
                    <a:pt x="4777" y="5078"/>
                  </a:lnTo>
                  <a:lnTo>
                    <a:pt x="4789" y="5103"/>
                  </a:lnTo>
                  <a:lnTo>
                    <a:pt x="4816" y="5154"/>
                  </a:lnTo>
                  <a:lnTo>
                    <a:pt x="4844" y="5204"/>
                  </a:lnTo>
                  <a:lnTo>
                    <a:pt x="4870" y="5253"/>
                  </a:lnTo>
                  <a:lnTo>
                    <a:pt x="4884" y="5280"/>
                  </a:lnTo>
                  <a:lnTo>
                    <a:pt x="4895" y="5305"/>
                  </a:lnTo>
                  <a:lnTo>
                    <a:pt x="4895" y="5305"/>
                  </a:lnTo>
                  <a:lnTo>
                    <a:pt x="4924" y="5370"/>
                  </a:lnTo>
                  <a:lnTo>
                    <a:pt x="4951" y="5437"/>
                  </a:lnTo>
                  <a:lnTo>
                    <a:pt x="5005" y="5569"/>
                  </a:lnTo>
                  <a:lnTo>
                    <a:pt x="5033" y="5635"/>
                  </a:lnTo>
                  <a:lnTo>
                    <a:pt x="5062" y="5699"/>
                  </a:lnTo>
                  <a:lnTo>
                    <a:pt x="5078" y="5731"/>
                  </a:lnTo>
                  <a:lnTo>
                    <a:pt x="5093" y="5764"/>
                  </a:lnTo>
                  <a:lnTo>
                    <a:pt x="5111" y="5794"/>
                  </a:lnTo>
                  <a:lnTo>
                    <a:pt x="5129" y="5826"/>
                  </a:lnTo>
                  <a:lnTo>
                    <a:pt x="5129" y="5826"/>
                  </a:lnTo>
                  <a:lnTo>
                    <a:pt x="5212" y="5795"/>
                  </a:lnTo>
                  <a:lnTo>
                    <a:pt x="5295" y="5766"/>
                  </a:lnTo>
                  <a:lnTo>
                    <a:pt x="5462" y="5704"/>
                  </a:lnTo>
                  <a:lnTo>
                    <a:pt x="5462" y="5704"/>
                  </a:lnTo>
                  <a:lnTo>
                    <a:pt x="5585" y="5658"/>
                  </a:lnTo>
                  <a:lnTo>
                    <a:pt x="5709" y="5610"/>
                  </a:lnTo>
                  <a:lnTo>
                    <a:pt x="5771" y="5584"/>
                  </a:lnTo>
                  <a:lnTo>
                    <a:pt x="5833" y="5559"/>
                  </a:lnTo>
                  <a:lnTo>
                    <a:pt x="5893" y="5533"/>
                  </a:lnTo>
                  <a:lnTo>
                    <a:pt x="5954" y="5505"/>
                  </a:lnTo>
                  <a:lnTo>
                    <a:pt x="6013" y="5474"/>
                  </a:lnTo>
                  <a:lnTo>
                    <a:pt x="6072" y="5444"/>
                  </a:lnTo>
                  <a:lnTo>
                    <a:pt x="6129" y="5411"/>
                  </a:lnTo>
                  <a:lnTo>
                    <a:pt x="6186" y="5377"/>
                  </a:lnTo>
                  <a:lnTo>
                    <a:pt x="6242" y="5341"/>
                  </a:lnTo>
                  <a:lnTo>
                    <a:pt x="6295" y="5301"/>
                  </a:lnTo>
                  <a:lnTo>
                    <a:pt x="6348" y="5260"/>
                  </a:lnTo>
                  <a:lnTo>
                    <a:pt x="6373" y="5238"/>
                  </a:lnTo>
                  <a:lnTo>
                    <a:pt x="6398" y="5217"/>
                  </a:lnTo>
                  <a:lnTo>
                    <a:pt x="6398" y="5217"/>
                  </a:lnTo>
                  <a:lnTo>
                    <a:pt x="6390" y="5222"/>
                  </a:lnTo>
                  <a:lnTo>
                    <a:pt x="6390" y="5222"/>
                  </a:lnTo>
                  <a:lnTo>
                    <a:pt x="6384" y="5203"/>
                  </a:lnTo>
                  <a:lnTo>
                    <a:pt x="6378" y="5181"/>
                  </a:lnTo>
                  <a:lnTo>
                    <a:pt x="6365" y="5132"/>
                  </a:lnTo>
                  <a:lnTo>
                    <a:pt x="6353" y="5083"/>
                  </a:lnTo>
                  <a:lnTo>
                    <a:pt x="6346" y="5060"/>
                  </a:lnTo>
                  <a:lnTo>
                    <a:pt x="6339" y="504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6B0F893-A8B9-7EAA-33CA-6286615D2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2496"/>
              <a:ext cx="842" cy="435"/>
            </a:xfrm>
            <a:custGeom>
              <a:avLst/>
              <a:gdLst>
                <a:gd name="T0" fmla="*/ 0 w 2526"/>
                <a:gd name="T1" fmla="*/ 3 h 1304"/>
                <a:gd name="T2" fmla="*/ 111 w 2526"/>
                <a:gd name="T3" fmla="*/ 212 h 1304"/>
                <a:gd name="T4" fmla="*/ 308 w 2526"/>
                <a:gd name="T5" fmla="*/ 547 h 1304"/>
                <a:gd name="T6" fmla="*/ 368 w 2526"/>
                <a:gd name="T7" fmla="*/ 642 h 1304"/>
                <a:gd name="T8" fmla="*/ 475 w 2526"/>
                <a:gd name="T9" fmla="*/ 796 h 1304"/>
                <a:gd name="T10" fmla="*/ 600 w 2526"/>
                <a:gd name="T11" fmla="*/ 951 h 1304"/>
                <a:gd name="T12" fmla="*/ 736 w 2526"/>
                <a:gd name="T13" fmla="*/ 1091 h 1304"/>
                <a:gd name="T14" fmla="*/ 807 w 2526"/>
                <a:gd name="T15" fmla="*/ 1149 h 1304"/>
                <a:gd name="T16" fmla="*/ 878 w 2526"/>
                <a:gd name="T17" fmla="*/ 1197 h 1304"/>
                <a:gd name="T18" fmla="*/ 950 w 2526"/>
                <a:gd name="T19" fmla="*/ 1234 h 1304"/>
                <a:gd name="T20" fmla="*/ 1020 w 2526"/>
                <a:gd name="T21" fmla="*/ 1258 h 1304"/>
                <a:gd name="T22" fmla="*/ 1157 w 2526"/>
                <a:gd name="T23" fmla="*/ 1290 h 1304"/>
                <a:gd name="T24" fmla="*/ 1297 w 2526"/>
                <a:gd name="T25" fmla="*/ 1304 h 1304"/>
                <a:gd name="T26" fmla="*/ 1397 w 2526"/>
                <a:gd name="T27" fmla="*/ 1302 h 1304"/>
                <a:gd name="T28" fmla="*/ 1555 w 2526"/>
                <a:gd name="T29" fmla="*/ 1286 h 1304"/>
                <a:gd name="T30" fmla="*/ 1709 w 2526"/>
                <a:gd name="T31" fmla="*/ 1251 h 1304"/>
                <a:gd name="T32" fmla="*/ 1854 w 2526"/>
                <a:gd name="T33" fmla="*/ 1196 h 1304"/>
                <a:gd name="T34" fmla="*/ 1989 w 2526"/>
                <a:gd name="T35" fmla="*/ 1127 h 1304"/>
                <a:gd name="T36" fmla="*/ 2110 w 2526"/>
                <a:gd name="T37" fmla="*/ 1041 h 1304"/>
                <a:gd name="T38" fmla="*/ 2173 w 2526"/>
                <a:gd name="T39" fmla="*/ 986 h 1304"/>
                <a:gd name="T40" fmla="*/ 2260 w 2526"/>
                <a:gd name="T41" fmla="*/ 901 h 1304"/>
                <a:gd name="T42" fmla="*/ 2341 w 2526"/>
                <a:gd name="T43" fmla="*/ 808 h 1304"/>
                <a:gd name="T44" fmla="*/ 2415 w 2526"/>
                <a:gd name="T45" fmla="*/ 712 h 1304"/>
                <a:gd name="T46" fmla="*/ 2526 w 2526"/>
                <a:gd name="T47" fmla="*/ 542 h 1304"/>
                <a:gd name="T48" fmla="*/ 2472 w 2526"/>
                <a:gd name="T49" fmla="*/ 586 h 1304"/>
                <a:gd name="T50" fmla="*/ 2384 w 2526"/>
                <a:gd name="T51" fmla="*/ 667 h 1304"/>
                <a:gd name="T52" fmla="*/ 2290 w 2526"/>
                <a:gd name="T53" fmla="*/ 744 h 1304"/>
                <a:gd name="T54" fmla="*/ 2230 w 2526"/>
                <a:gd name="T55" fmla="*/ 787 h 1304"/>
                <a:gd name="T56" fmla="*/ 2144 w 2526"/>
                <a:gd name="T57" fmla="*/ 840 h 1304"/>
                <a:gd name="T58" fmla="*/ 2052 w 2526"/>
                <a:gd name="T59" fmla="*/ 888 h 1304"/>
                <a:gd name="T60" fmla="*/ 1975 w 2526"/>
                <a:gd name="T61" fmla="*/ 922 h 1304"/>
                <a:gd name="T62" fmla="*/ 1834 w 2526"/>
                <a:gd name="T63" fmla="*/ 970 h 1304"/>
                <a:gd name="T64" fmla="*/ 1688 w 2526"/>
                <a:gd name="T65" fmla="*/ 1004 h 1304"/>
                <a:gd name="T66" fmla="*/ 1577 w 2526"/>
                <a:gd name="T67" fmla="*/ 1021 h 1304"/>
                <a:gd name="T68" fmla="*/ 1384 w 2526"/>
                <a:gd name="T69" fmla="*/ 1032 h 1304"/>
                <a:gd name="T70" fmla="*/ 1355 w 2526"/>
                <a:gd name="T71" fmla="*/ 1032 h 1304"/>
                <a:gd name="T72" fmla="*/ 1289 w 2526"/>
                <a:gd name="T73" fmla="*/ 1031 h 1304"/>
                <a:gd name="T74" fmla="*/ 1135 w 2526"/>
                <a:gd name="T75" fmla="*/ 1018 h 1304"/>
                <a:gd name="T76" fmla="*/ 987 w 2526"/>
                <a:gd name="T77" fmla="*/ 985 h 1304"/>
                <a:gd name="T78" fmla="*/ 940 w 2526"/>
                <a:gd name="T79" fmla="*/ 969 h 1304"/>
                <a:gd name="T80" fmla="*/ 855 w 2526"/>
                <a:gd name="T81" fmla="*/ 928 h 1304"/>
                <a:gd name="T82" fmla="*/ 773 w 2526"/>
                <a:gd name="T83" fmla="*/ 878 h 1304"/>
                <a:gd name="T84" fmla="*/ 675 w 2526"/>
                <a:gd name="T85" fmla="*/ 807 h 1304"/>
                <a:gd name="T86" fmla="*/ 582 w 2526"/>
                <a:gd name="T87" fmla="*/ 725 h 1304"/>
                <a:gd name="T88" fmla="*/ 521 w 2526"/>
                <a:gd name="T89" fmla="*/ 666 h 1304"/>
                <a:gd name="T90" fmla="*/ 417 w 2526"/>
                <a:gd name="T91" fmla="*/ 566 h 1304"/>
                <a:gd name="T92" fmla="*/ 326 w 2526"/>
                <a:gd name="T93" fmla="*/ 472 h 1304"/>
                <a:gd name="T94" fmla="*/ 244 w 2526"/>
                <a:gd name="T95" fmla="*/ 370 h 1304"/>
                <a:gd name="T96" fmla="*/ 143 w 2526"/>
                <a:gd name="T97" fmla="*/ 225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26" h="1304">
                  <a:moveTo>
                    <a:pt x="4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6" y="73"/>
                  </a:lnTo>
                  <a:lnTo>
                    <a:pt x="74" y="142"/>
                  </a:lnTo>
                  <a:lnTo>
                    <a:pt x="111" y="212"/>
                  </a:lnTo>
                  <a:lnTo>
                    <a:pt x="150" y="280"/>
                  </a:lnTo>
                  <a:lnTo>
                    <a:pt x="229" y="415"/>
                  </a:lnTo>
                  <a:lnTo>
                    <a:pt x="308" y="547"/>
                  </a:lnTo>
                  <a:lnTo>
                    <a:pt x="308" y="547"/>
                  </a:lnTo>
                  <a:lnTo>
                    <a:pt x="336" y="592"/>
                  </a:lnTo>
                  <a:lnTo>
                    <a:pt x="368" y="642"/>
                  </a:lnTo>
                  <a:lnTo>
                    <a:pt x="402" y="692"/>
                  </a:lnTo>
                  <a:lnTo>
                    <a:pt x="437" y="744"/>
                  </a:lnTo>
                  <a:lnTo>
                    <a:pt x="475" y="796"/>
                  </a:lnTo>
                  <a:lnTo>
                    <a:pt x="515" y="849"/>
                  </a:lnTo>
                  <a:lnTo>
                    <a:pt x="557" y="901"/>
                  </a:lnTo>
                  <a:lnTo>
                    <a:pt x="600" y="951"/>
                  </a:lnTo>
                  <a:lnTo>
                    <a:pt x="644" y="1000"/>
                  </a:lnTo>
                  <a:lnTo>
                    <a:pt x="689" y="1047"/>
                  </a:lnTo>
                  <a:lnTo>
                    <a:pt x="736" y="1091"/>
                  </a:lnTo>
                  <a:lnTo>
                    <a:pt x="759" y="1112"/>
                  </a:lnTo>
                  <a:lnTo>
                    <a:pt x="783" y="1131"/>
                  </a:lnTo>
                  <a:lnTo>
                    <a:pt x="807" y="1149"/>
                  </a:lnTo>
                  <a:lnTo>
                    <a:pt x="831" y="1167"/>
                  </a:lnTo>
                  <a:lnTo>
                    <a:pt x="855" y="1184"/>
                  </a:lnTo>
                  <a:lnTo>
                    <a:pt x="878" y="1197"/>
                  </a:lnTo>
                  <a:lnTo>
                    <a:pt x="902" y="1211"/>
                  </a:lnTo>
                  <a:lnTo>
                    <a:pt x="926" y="1224"/>
                  </a:lnTo>
                  <a:lnTo>
                    <a:pt x="950" y="1234"/>
                  </a:lnTo>
                  <a:lnTo>
                    <a:pt x="974" y="1244"/>
                  </a:lnTo>
                  <a:lnTo>
                    <a:pt x="974" y="1244"/>
                  </a:lnTo>
                  <a:lnTo>
                    <a:pt x="1020" y="1258"/>
                  </a:lnTo>
                  <a:lnTo>
                    <a:pt x="1065" y="1271"/>
                  </a:lnTo>
                  <a:lnTo>
                    <a:pt x="1111" y="1281"/>
                  </a:lnTo>
                  <a:lnTo>
                    <a:pt x="1157" y="1290"/>
                  </a:lnTo>
                  <a:lnTo>
                    <a:pt x="1204" y="1296"/>
                  </a:lnTo>
                  <a:lnTo>
                    <a:pt x="1251" y="1300"/>
                  </a:lnTo>
                  <a:lnTo>
                    <a:pt x="1297" y="1304"/>
                  </a:lnTo>
                  <a:lnTo>
                    <a:pt x="1344" y="1304"/>
                  </a:lnTo>
                  <a:lnTo>
                    <a:pt x="1344" y="1304"/>
                  </a:lnTo>
                  <a:lnTo>
                    <a:pt x="1397" y="1302"/>
                  </a:lnTo>
                  <a:lnTo>
                    <a:pt x="1450" y="1300"/>
                  </a:lnTo>
                  <a:lnTo>
                    <a:pt x="1503" y="1294"/>
                  </a:lnTo>
                  <a:lnTo>
                    <a:pt x="1555" y="1286"/>
                  </a:lnTo>
                  <a:lnTo>
                    <a:pt x="1606" y="1276"/>
                  </a:lnTo>
                  <a:lnTo>
                    <a:pt x="1658" y="1264"/>
                  </a:lnTo>
                  <a:lnTo>
                    <a:pt x="1709" y="1251"/>
                  </a:lnTo>
                  <a:lnTo>
                    <a:pt x="1758" y="1234"/>
                  </a:lnTo>
                  <a:lnTo>
                    <a:pt x="1807" y="1216"/>
                  </a:lnTo>
                  <a:lnTo>
                    <a:pt x="1854" y="1196"/>
                  </a:lnTo>
                  <a:lnTo>
                    <a:pt x="1900" y="1175"/>
                  </a:lnTo>
                  <a:lnTo>
                    <a:pt x="1946" y="1152"/>
                  </a:lnTo>
                  <a:lnTo>
                    <a:pt x="1989" y="1127"/>
                  </a:lnTo>
                  <a:lnTo>
                    <a:pt x="2032" y="1099"/>
                  </a:lnTo>
                  <a:lnTo>
                    <a:pt x="2072" y="1071"/>
                  </a:lnTo>
                  <a:lnTo>
                    <a:pt x="2110" y="1041"/>
                  </a:lnTo>
                  <a:lnTo>
                    <a:pt x="2110" y="1041"/>
                  </a:lnTo>
                  <a:lnTo>
                    <a:pt x="2141" y="1014"/>
                  </a:lnTo>
                  <a:lnTo>
                    <a:pt x="2173" y="986"/>
                  </a:lnTo>
                  <a:lnTo>
                    <a:pt x="2202" y="959"/>
                  </a:lnTo>
                  <a:lnTo>
                    <a:pt x="2232" y="930"/>
                  </a:lnTo>
                  <a:lnTo>
                    <a:pt x="2260" y="901"/>
                  </a:lnTo>
                  <a:lnTo>
                    <a:pt x="2288" y="870"/>
                  </a:lnTo>
                  <a:lnTo>
                    <a:pt x="2314" y="840"/>
                  </a:lnTo>
                  <a:lnTo>
                    <a:pt x="2341" y="808"/>
                  </a:lnTo>
                  <a:lnTo>
                    <a:pt x="2366" y="777"/>
                  </a:lnTo>
                  <a:lnTo>
                    <a:pt x="2391" y="745"/>
                  </a:lnTo>
                  <a:lnTo>
                    <a:pt x="2415" y="712"/>
                  </a:lnTo>
                  <a:lnTo>
                    <a:pt x="2438" y="679"/>
                  </a:lnTo>
                  <a:lnTo>
                    <a:pt x="2483" y="611"/>
                  </a:lnTo>
                  <a:lnTo>
                    <a:pt x="2526" y="542"/>
                  </a:lnTo>
                  <a:lnTo>
                    <a:pt x="2500" y="558"/>
                  </a:lnTo>
                  <a:lnTo>
                    <a:pt x="2500" y="558"/>
                  </a:lnTo>
                  <a:lnTo>
                    <a:pt x="2472" y="586"/>
                  </a:lnTo>
                  <a:lnTo>
                    <a:pt x="2443" y="614"/>
                  </a:lnTo>
                  <a:lnTo>
                    <a:pt x="2414" y="640"/>
                  </a:lnTo>
                  <a:lnTo>
                    <a:pt x="2384" y="667"/>
                  </a:lnTo>
                  <a:lnTo>
                    <a:pt x="2353" y="693"/>
                  </a:lnTo>
                  <a:lnTo>
                    <a:pt x="2322" y="719"/>
                  </a:lnTo>
                  <a:lnTo>
                    <a:pt x="2290" y="744"/>
                  </a:lnTo>
                  <a:lnTo>
                    <a:pt x="2256" y="768"/>
                  </a:lnTo>
                  <a:lnTo>
                    <a:pt x="2256" y="768"/>
                  </a:lnTo>
                  <a:lnTo>
                    <a:pt x="2230" y="787"/>
                  </a:lnTo>
                  <a:lnTo>
                    <a:pt x="2202" y="806"/>
                  </a:lnTo>
                  <a:lnTo>
                    <a:pt x="2173" y="823"/>
                  </a:lnTo>
                  <a:lnTo>
                    <a:pt x="2144" y="840"/>
                  </a:lnTo>
                  <a:lnTo>
                    <a:pt x="2114" y="856"/>
                  </a:lnTo>
                  <a:lnTo>
                    <a:pt x="2083" y="873"/>
                  </a:lnTo>
                  <a:lnTo>
                    <a:pt x="2052" y="888"/>
                  </a:lnTo>
                  <a:lnTo>
                    <a:pt x="2020" y="902"/>
                  </a:lnTo>
                  <a:lnTo>
                    <a:pt x="2020" y="902"/>
                  </a:lnTo>
                  <a:lnTo>
                    <a:pt x="1975" y="922"/>
                  </a:lnTo>
                  <a:lnTo>
                    <a:pt x="1928" y="940"/>
                  </a:lnTo>
                  <a:lnTo>
                    <a:pt x="1882" y="955"/>
                  </a:lnTo>
                  <a:lnTo>
                    <a:pt x="1834" y="970"/>
                  </a:lnTo>
                  <a:lnTo>
                    <a:pt x="1786" y="983"/>
                  </a:lnTo>
                  <a:lnTo>
                    <a:pt x="1738" y="994"/>
                  </a:lnTo>
                  <a:lnTo>
                    <a:pt x="1688" y="1004"/>
                  </a:lnTo>
                  <a:lnTo>
                    <a:pt x="1641" y="1012"/>
                  </a:lnTo>
                  <a:lnTo>
                    <a:pt x="1641" y="1012"/>
                  </a:lnTo>
                  <a:lnTo>
                    <a:pt x="1577" y="1021"/>
                  </a:lnTo>
                  <a:lnTo>
                    <a:pt x="1513" y="1027"/>
                  </a:lnTo>
                  <a:lnTo>
                    <a:pt x="1449" y="1031"/>
                  </a:lnTo>
                  <a:lnTo>
                    <a:pt x="1384" y="1032"/>
                  </a:lnTo>
                  <a:lnTo>
                    <a:pt x="1384" y="1032"/>
                  </a:lnTo>
                  <a:lnTo>
                    <a:pt x="1355" y="1032"/>
                  </a:lnTo>
                  <a:lnTo>
                    <a:pt x="1355" y="1032"/>
                  </a:lnTo>
                  <a:lnTo>
                    <a:pt x="1340" y="1032"/>
                  </a:lnTo>
                  <a:lnTo>
                    <a:pt x="1340" y="1032"/>
                  </a:lnTo>
                  <a:lnTo>
                    <a:pt x="1289" y="1031"/>
                  </a:lnTo>
                  <a:lnTo>
                    <a:pt x="1237" y="1028"/>
                  </a:lnTo>
                  <a:lnTo>
                    <a:pt x="1185" y="1024"/>
                  </a:lnTo>
                  <a:lnTo>
                    <a:pt x="1135" y="1018"/>
                  </a:lnTo>
                  <a:lnTo>
                    <a:pt x="1084" y="1009"/>
                  </a:lnTo>
                  <a:lnTo>
                    <a:pt x="1035" y="999"/>
                  </a:lnTo>
                  <a:lnTo>
                    <a:pt x="987" y="985"/>
                  </a:lnTo>
                  <a:lnTo>
                    <a:pt x="963" y="976"/>
                  </a:lnTo>
                  <a:lnTo>
                    <a:pt x="940" y="969"/>
                  </a:lnTo>
                  <a:lnTo>
                    <a:pt x="940" y="969"/>
                  </a:lnTo>
                  <a:lnTo>
                    <a:pt x="918" y="960"/>
                  </a:lnTo>
                  <a:lnTo>
                    <a:pt x="896" y="950"/>
                  </a:lnTo>
                  <a:lnTo>
                    <a:pt x="855" y="928"/>
                  </a:lnTo>
                  <a:lnTo>
                    <a:pt x="813" y="904"/>
                  </a:lnTo>
                  <a:lnTo>
                    <a:pt x="773" y="878"/>
                  </a:lnTo>
                  <a:lnTo>
                    <a:pt x="773" y="878"/>
                  </a:lnTo>
                  <a:lnTo>
                    <a:pt x="740" y="856"/>
                  </a:lnTo>
                  <a:lnTo>
                    <a:pt x="708" y="832"/>
                  </a:lnTo>
                  <a:lnTo>
                    <a:pt x="675" y="807"/>
                  </a:lnTo>
                  <a:lnTo>
                    <a:pt x="644" y="781"/>
                  </a:lnTo>
                  <a:lnTo>
                    <a:pt x="612" y="753"/>
                  </a:lnTo>
                  <a:lnTo>
                    <a:pt x="582" y="725"/>
                  </a:lnTo>
                  <a:lnTo>
                    <a:pt x="552" y="695"/>
                  </a:lnTo>
                  <a:lnTo>
                    <a:pt x="521" y="666"/>
                  </a:lnTo>
                  <a:lnTo>
                    <a:pt x="521" y="666"/>
                  </a:lnTo>
                  <a:lnTo>
                    <a:pt x="468" y="615"/>
                  </a:lnTo>
                  <a:lnTo>
                    <a:pt x="417" y="566"/>
                  </a:lnTo>
                  <a:lnTo>
                    <a:pt x="417" y="566"/>
                  </a:lnTo>
                  <a:lnTo>
                    <a:pt x="385" y="535"/>
                  </a:lnTo>
                  <a:lnTo>
                    <a:pt x="356" y="505"/>
                  </a:lnTo>
                  <a:lnTo>
                    <a:pt x="326" y="472"/>
                  </a:lnTo>
                  <a:lnTo>
                    <a:pt x="298" y="439"/>
                  </a:lnTo>
                  <a:lnTo>
                    <a:pt x="270" y="405"/>
                  </a:lnTo>
                  <a:lnTo>
                    <a:pt x="244" y="370"/>
                  </a:lnTo>
                  <a:lnTo>
                    <a:pt x="217" y="334"/>
                  </a:lnTo>
                  <a:lnTo>
                    <a:pt x="192" y="298"/>
                  </a:lnTo>
                  <a:lnTo>
                    <a:pt x="143" y="225"/>
                  </a:lnTo>
                  <a:lnTo>
                    <a:pt x="96" y="14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AAB7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138907E-36E4-6B86-95B9-098263833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" y="2496"/>
              <a:ext cx="842" cy="435"/>
            </a:xfrm>
            <a:custGeom>
              <a:avLst/>
              <a:gdLst>
                <a:gd name="T0" fmla="*/ 0 w 2526"/>
                <a:gd name="T1" fmla="*/ 3 h 1304"/>
                <a:gd name="T2" fmla="*/ 111 w 2526"/>
                <a:gd name="T3" fmla="*/ 212 h 1304"/>
                <a:gd name="T4" fmla="*/ 308 w 2526"/>
                <a:gd name="T5" fmla="*/ 547 h 1304"/>
                <a:gd name="T6" fmla="*/ 368 w 2526"/>
                <a:gd name="T7" fmla="*/ 642 h 1304"/>
                <a:gd name="T8" fmla="*/ 475 w 2526"/>
                <a:gd name="T9" fmla="*/ 796 h 1304"/>
                <a:gd name="T10" fmla="*/ 600 w 2526"/>
                <a:gd name="T11" fmla="*/ 951 h 1304"/>
                <a:gd name="T12" fmla="*/ 736 w 2526"/>
                <a:gd name="T13" fmla="*/ 1091 h 1304"/>
                <a:gd name="T14" fmla="*/ 807 w 2526"/>
                <a:gd name="T15" fmla="*/ 1149 h 1304"/>
                <a:gd name="T16" fmla="*/ 878 w 2526"/>
                <a:gd name="T17" fmla="*/ 1197 h 1304"/>
                <a:gd name="T18" fmla="*/ 950 w 2526"/>
                <a:gd name="T19" fmla="*/ 1234 h 1304"/>
                <a:gd name="T20" fmla="*/ 1020 w 2526"/>
                <a:gd name="T21" fmla="*/ 1258 h 1304"/>
                <a:gd name="T22" fmla="*/ 1157 w 2526"/>
                <a:gd name="T23" fmla="*/ 1290 h 1304"/>
                <a:gd name="T24" fmla="*/ 1297 w 2526"/>
                <a:gd name="T25" fmla="*/ 1304 h 1304"/>
                <a:gd name="T26" fmla="*/ 1397 w 2526"/>
                <a:gd name="T27" fmla="*/ 1302 h 1304"/>
                <a:gd name="T28" fmla="*/ 1555 w 2526"/>
                <a:gd name="T29" fmla="*/ 1286 h 1304"/>
                <a:gd name="T30" fmla="*/ 1709 w 2526"/>
                <a:gd name="T31" fmla="*/ 1251 h 1304"/>
                <a:gd name="T32" fmla="*/ 1854 w 2526"/>
                <a:gd name="T33" fmla="*/ 1196 h 1304"/>
                <a:gd name="T34" fmla="*/ 1989 w 2526"/>
                <a:gd name="T35" fmla="*/ 1127 h 1304"/>
                <a:gd name="T36" fmla="*/ 2110 w 2526"/>
                <a:gd name="T37" fmla="*/ 1041 h 1304"/>
                <a:gd name="T38" fmla="*/ 2173 w 2526"/>
                <a:gd name="T39" fmla="*/ 986 h 1304"/>
                <a:gd name="T40" fmla="*/ 2260 w 2526"/>
                <a:gd name="T41" fmla="*/ 901 h 1304"/>
                <a:gd name="T42" fmla="*/ 2341 w 2526"/>
                <a:gd name="T43" fmla="*/ 808 h 1304"/>
                <a:gd name="T44" fmla="*/ 2415 w 2526"/>
                <a:gd name="T45" fmla="*/ 712 h 1304"/>
                <a:gd name="T46" fmla="*/ 2526 w 2526"/>
                <a:gd name="T47" fmla="*/ 542 h 1304"/>
                <a:gd name="T48" fmla="*/ 2472 w 2526"/>
                <a:gd name="T49" fmla="*/ 586 h 1304"/>
                <a:gd name="T50" fmla="*/ 2384 w 2526"/>
                <a:gd name="T51" fmla="*/ 667 h 1304"/>
                <a:gd name="T52" fmla="*/ 2290 w 2526"/>
                <a:gd name="T53" fmla="*/ 744 h 1304"/>
                <a:gd name="T54" fmla="*/ 2230 w 2526"/>
                <a:gd name="T55" fmla="*/ 787 h 1304"/>
                <a:gd name="T56" fmla="*/ 2144 w 2526"/>
                <a:gd name="T57" fmla="*/ 840 h 1304"/>
                <a:gd name="T58" fmla="*/ 2052 w 2526"/>
                <a:gd name="T59" fmla="*/ 888 h 1304"/>
                <a:gd name="T60" fmla="*/ 1975 w 2526"/>
                <a:gd name="T61" fmla="*/ 922 h 1304"/>
                <a:gd name="T62" fmla="*/ 1834 w 2526"/>
                <a:gd name="T63" fmla="*/ 970 h 1304"/>
                <a:gd name="T64" fmla="*/ 1688 w 2526"/>
                <a:gd name="T65" fmla="*/ 1004 h 1304"/>
                <a:gd name="T66" fmla="*/ 1577 w 2526"/>
                <a:gd name="T67" fmla="*/ 1021 h 1304"/>
                <a:gd name="T68" fmla="*/ 1384 w 2526"/>
                <a:gd name="T69" fmla="*/ 1032 h 1304"/>
                <a:gd name="T70" fmla="*/ 1355 w 2526"/>
                <a:gd name="T71" fmla="*/ 1032 h 1304"/>
                <a:gd name="T72" fmla="*/ 1289 w 2526"/>
                <a:gd name="T73" fmla="*/ 1031 h 1304"/>
                <a:gd name="T74" fmla="*/ 1135 w 2526"/>
                <a:gd name="T75" fmla="*/ 1018 h 1304"/>
                <a:gd name="T76" fmla="*/ 987 w 2526"/>
                <a:gd name="T77" fmla="*/ 985 h 1304"/>
                <a:gd name="T78" fmla="*/ 940 w 2526"/>
                <a:gd name="T79" fmla="*/ 969 h 1304"/>
                <a:gd name="T80" fmla="*/ 855 w 2526"/>
                <a:gd name="T81" fmla="*/ 928 h 1304"/>
                <a:gd name="T82" fmla="*/ 773 w 2526"/>
                <a:gd name="T83" fmla="*/ 878 h 1304"/>
                <a:gd name="T84" fmla="*/ 675 w 2526"/>
                <a:gd name="T85" fmla="*/ 807 h 1304"/>
                <a:gd name="T86" fmla="*/ 582 w 2526"/>
                <a:gd name="T87" fmla="*/ 725 h 1304"/>
                <a:gd name="T88" fmla="*/ 521 w 2526"/>
                <a:gd name="T89" fmla="*/ 666 h 1304"/>
                <a:gd name="T90" fmla="*/ 417 w 2526"/>
                <a:gd name="T91" fmla="*/ 566 h 1304"/>
                <a:gd name="T92" fmla="*/ 326 w 2526"/>
                <a:gd name="T93" fmla="*/ 472 h 1304"/>
                <a:gd name="T94" fmla="*/ 244 w 2526"/>
                <a:gd name="T95" fmla="*/ 370 h 1304"/>
                <a:gd name="T96" fmla="*/ 143 w 2526"/>
                <a:gd name="T97" fmla="*/ 225 h 1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26" h="1304">
                  <a:moveTo>
                    <a:pt x="4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6" y="73"/>
                  </a:lnTo>
                  <a:lnTo>
                    <a:pt x="74" y="142"/>
                  </a:lnTo>
                  <a:lnTo>
                    <a:pt x="111" y="212"/>
                  </a:lnTo>
                  <a:lnTo>
                    <a:pt x="150" y="280"/>
                  </a:lnTo>
                  <a:lnTo>
                    <a:pt x="229" y="415"/>
                  </a:lnTo>
                  <a:lnTo>
                    <a:pt x="308" y="547"/>
                  </a:lnTo>
                  <a:lnTo>
                    <a:pt x="308" y="547"/>
                  </a:lnTo>
                  <a:lnTo>
                    <a:pt x="336" y="592"/>
                  </a:lnTo>
                  <a:lnTo>
                    <a:pt x="368" y="642"/>
                  </a:lnTo>
                  <a:lnTo>
                    <a:pt x="402" y="692"/>
                  </a:lnTo>
                  <a:lnTo>
                    <a:pt x="437" y="744"/>
                  </a:lnTo>
                  <a:lnTo>
                    <a:pt x="475" y="796"/>
                  </a:lnTo>
                  <a:lnTo>
                    <a:pt x="515" y="849"/>
                  </a:lnTo>
                  <a:lnTo>
                    <a:pt x="557" y="901"/>
                  </a:lnTo>
                  <a:lnTo>
                    <a:pt x="600" y="951"/>
                  </a:lnTo>
                  <a:lnTo>
                    <a:pt x="644" y="1000"/>
                  </a:lnTo>
                  <a:lnTo>
                    <a:pt x="689" y="1047"/>
                  </a:lnTo>
                  <a:lnTo>
                    <a:pt x="736" y="1091"/>
                  </a:lnTo>
                  <a:lnTo>
                    <a:pt x="759" y="1112"/>
                  </a:lnTo>
                  <a:lnTo>
                    <a:pt x="783" y="1131"/>
                  </a:lnTo>
                  <a:lnTo>
                    <a:pt x="807" y="1149"/>
                  </a:lnTo>
                  <a:lnTo>
                    <a:pt x="831" y="1167"/>
                  </a:lnTo>
                  <a:lnTo>
                    <a:pt x="855" y="1184"/>
                  </a:lnTo>
                  <a:lnTo>
                    <a:pt x="878" y="1197"/>
                  </a:lnTo>
                  <a:lnTo>
                    <a:pt x="902" y="1211"/>
                  </a:lnTo>
                  <a:lnTo>
                    <a:pt x="926" y="1224"/>
                  </a:lnTo>
                  <a:lnTo>
                    <a:pt x="950" y="1234"/>
                  </a:lnTo>
                  <a:lnTo>
                    <a:pt x="974" y="1244"/>
                  </a:lnTo>
                  <a:lnTo>
                    <a:pt x="974" y="1244"/>
                  </a:lnTo>
                  <a:lnTo>
                    <a:pt x="1020" y="1258"/>
                  </a:lnTo>
                  <a:lnTo>
                    <a:pt x="1065" y="1271"/>
                  </a:lnTo>
                  <a:lnTo>
                    <a:pt x="1111" y="1281"/>
                  </a:lnTo>
                  <a:lnTo>
                    <a:pt x="1157" y="1290"/>
                  </a:lnTo>
                  <a:lnTo>
                    <a:pt x="1204" y="1296"/>
                  </a:lnTo>
                  <a:lnTo>
                    <a:pt x="1251" y="1300"/>
                  </a:lnTo>
                  <a:lnTo>
                    <a:pt x="1297" y="1304"/>
                  </a:lnTo>
                  <a:lnTo>
                    <a:pt x="1344" y="1304"/>
                  </a:lnTo>
                  <a:lnTo>
                    <a:pt x="1344" y="1304"/>
                  </a:lnTo>
                  <a:lnTo>
                    <a:pt x="1397" y="1302"/>
                  </a:lnTo>
                  <a:lnTo>
                    <a:pt x="1450" y="1300"/>
                  </a:lnTo>
                  <a:lnTo>
                    <a:pt x="1503" y="1294"/>
                  </a:lnTo>
                  <a:lnTo>
                    <a:pt x="1555" y="1286"/>
                  </a:lnTo>
                  <a:lnTo>
                    <a:pt x="1606" y="1276"/>
                  </a:lnTo>
                  <a:lnTo>
                    <a:pt x="1658" y="1264"/>
                  </a:lnTo>
                  <a:lnTo>
                    <a:pt x="1709" y="1251"/>
                  </a:lnTo>
                  <a:lnTo>
                    <a:pt x="1758" y="1234"/>
                  </a:lnTo>
                  <a:lnTo>
                    <a:pt x="1807" y="1216"/>
                  </a:lnTo>
                  <a:lnTo>
                    <a:pt x="1854" y="1196"/>
                  </a:lnTo>
                  <a:lnTo>
                    <a:pt x="1900" y="1175"/>
                  </a:lnTo>
                  <a:lnTo>
                    <a:pt x="1946" y="1152"/>
                  </a:lnTo>
                  <a:lnTo>
                    <a:pt x="1989" y="1127"/>
                  </a:lnTo>
                  <a:lnTo>
                    <a:pt x="2032" y="1099"/>
                  </a:lnTo>
                  <a:lnTo>
                    <a:pt x="2072" y="1071"/>
                  </a:lnTo>
                  <a:lnTo>
                    <a:pt x="2110" y="1041"/>
                  </a:lnTo>
                  <a:lnTo>
                    <a:pt x="2110" y="1041"/>
                  </a:lnTo>
                  <a:lnTo>
                    <a:pt x="2141" y="1014"/>
                  </a:lnTo>
                  <a:lnTo>
                    <a:pt x="2173" y="986"/>
                  </a:lnTo>
                  <a:lnTo>
                    <a:pt x="2202" y="959"/>
                  </a:lnTo>
                  <a:lnTo>
                    <a:pt x="2232" y="930"/>
                  </a:lnTo>
                  <a:lnTo>
                    <a:pt x="2260" y="901"/>
                  </a:lnTo>
                  <a:lnTo>
                    <a:pt x="2288" y="870"/>
                  </a:lnTo>
                  <a:lnTo>
                    <a:pt x="2314" y="840"/>
                  </a:lnTo>
                  <a:lnTo>
                    <a:pt x="2341" y="808"/>
                  </a:lnTo>
                  <a:lnTo>
                    <a:pt x="2366" y="777"/>
                  </a:lnTo>
                  <a:lnTo>
                    <a:pt x="2391" y="745"/>
                  </a:lnTo>
                  <a:lnTo>
                    <a:pt x="2415" y="712"/>
                  </a:lnTo>
                  <a:lnTo>
                    <a:pt x="2438" y="679"/>
                  </a:lnTo>
                  <a:lnTo>
                    <a:pt x="2483" y="611"/>
                  </a:lnTo>
                  <a:lnTo>
                    <a:pt x="2526" y="542"/>
                  </a:lnTo>
                  <a:lnTo>
                    <a:pt x="2500" y="558"/>
                  </a:lnTo>
                  <a:lnTo>
                    <a:pt x="2500" y="558"/>
                  </a:lnTo>
                  <a:lnTo>
                    <a:pt x="2472" y="586"/>
                  </a:lnTo>
                  <a:lnTo>
                    <a:pt x="2443" y="614"/>
                  </a:lnTo>
                  <a:lnTo>
                    <a:pt x="2414" y="640"/>
                  </a:lnTo>
                  <a:lnTo>
                    <a:pt x="2384" y="667"/>
                  </a:lnTo>
                  <a:lnTo>
                    <a:pt x="2353" y="693"/>
                  </a:lnTo>
                  <a:lnTo>
                    <a:pt x="2322" y="719"/>
                  </a:lnTo>
                  <a:lnTo>
                    <a:pt x="2290" y="744"/>
                  </a:lnTo>
                  <a:lnTo>
                    <a:pt x="2256" y="768"/>
                  </a:lnTo>
                  <a:lnTo>
                    <a:pt x="2256" y="768"/>
                  </a:lnTo>
                  <a:lnTo>
                    <a:pt x="2230" y="787"/>
                  </a:lnTo>
                  <a:lnTo>
                    <a:pt x="2202" y="806"/>
                  </a:lnTo>
                  <a:lnTo>
                    <a:pt x="2173" y="823"/>
                  </a:lnTo>
                  <a:lnTo>
                    <a:pt x="2144" y="840"/>
                  </a:lnTo>
                  <a:lnTo>
                    <a:pt x="2114" y="856"/>
                  </a:lnTo>
                  <a:lnTo>
                    <a:pt x="2083" y="873"/>
                  </a:lnTo>
                  <a:lnTo>
                    <a:pt x="2052" y="888"/>
                  </a:lnTo>
                  <a:lnTo>
                    <a:pt x="2020" y="902"/>
                  </a:lnTo>
                  <a:lnTo>
                    <a:pt x="2020" y="902"/>
                  </a:lnTo>
                  <a:lnTo>
                    <a:pt x="1975" y="922"/>
                  </a:lnTo>
                  <a:lnTo>
                    <a:pt x="1928" y="940"/>
                  </a:lnTo>
                  <a:lnTo>
                    <a:pt x="1882" y="955"/>
                  </a:lnTo>
                  <a:lnTo>
                    <a:pt x="1834" y="970"/>
                  </a:lnTo>
                  <a:lnTo>
                    <a:pt x="1786" y="983"/>
                  </a:lnTo>
                  <a:lnTo>
                    <a:pt x="1738" y="994"/>
                  </a:lnTo>
                  <a:lnTo>
                    <a:pt x="1688" y="1004"/>
                  </a:lnTo>
                  <a:lnTo>
                    <a:pt x="1641" y="1012"/>
                  </a:lnTo>
                  <a:lnTo>
                    <a:pt x="1641" y="1012"/>
                  </a:lnTo>
                  <a:lnTo>
                    <a:pt x="1577" y="1021"/>
                  </a:lnTo>
                  <a:lnTo>
                    <a:pt x="1513" y="1027"/>
                  </a:lnTo>
                  <a:lnTo>
                    <a:pt x="1449" y="1031"/>
                  </a:lnTo>
                  <a:lnTo>
                    <a:pt x="1384" y="1032"/>
                  </a:lnTo>
                  <a:lnTo>
                    <a:pt x="1384" y="1032"/>
                  </a:lnTo>
                  <a:lnTo>
                    <a:pt x="1355" y="1032"/>
                  </a:lnTo>
                  <a:lnTo>
                    <a:pt x="1355" y="1032"/>
                  </a:lnTo>
                  <a:lnTo>
                    <a:pt x="1340" y="1032"/>
                  </a:lnTo>
                  <a:lnTo>
                    <a:pt x="1340" y="1032"/>
                  </a:lnTo>
                  <a:lnTo>
                    <a:pt x="1289" y="1031"/>
                  </a:lnTo>
                  <a:lnTo>
                    <a:pt x="1237" y="1028"/>
                  </a:lnTo>
                  <a:lnTo>
                    <a:pt x="1185" y="1024"/>
                  </a:lnTo>
                  <a:lnTo>
                    <a:pt x="1135" y="1018"/>
                  </a:lnTo>
                  <a:lnTo>
                    <a:pt x="1084" y="1009"/>
                  </a:lnTo>
                  <a:lnTo>
                    <a:pt x="1035" y="999"/>
                  </a:lnTo>
                  <a:lnTo>
                    <a:pt x="987" y="985"/>
                  </a:lnTo>
                  <a:lnTo>
                    <a:pt x="963" y="976"/>
                  </a:lnTo>
                  <a:lnTo>
                    <a:pt x="940" y="969"/>
                  </a:lnTo>
                  <a:lnTo>
                    <a:pt x="940" y="969"/>
                  </a:lnTo>
                  <a:lnTo>
                    <a:pt x="918" y="960"/>
                  </a:lnTo>
                  <a:lnTo>
                    <a:pt x="896" y="950"/>
                  </a:lnTo>
                  <a:lnTo>
                    <a:pt x="855" y="928"/>
                  </a:lnTo>
                  <a:lnTo>
                    <a:pt x="813" y="904"/>
                  </a:lnTo>
                  <a:lnTo>
                    <a:pt x="773" y="878"/>
                  </a:lnTo>
                  <a:lnTo>
                    <a:pt x="773" y="878"/>
                  </a:lnTo>
                  <a:lnTo>
                    <a:pt x="740" y="856"/>
                  </a:lnTo>
                  <a:lnTo>
                    <a:pt x="708" y="832"/>
                  </a:lnTo>
                  <a:lnTo>
                    <a:pt x="675" y="807"/>
                  </a:lnTo>
                  <a:lnTo>
                    <a:pt x="644" y="781"/>
                  </a:lnTo>
                  <a:lnTo>
                    <a:pt x="612" y="753"/>
                  </a:lnTo>
                  <a:lnTo>
                    <a:pt x="582" y="725"/>
                  </a:lnTo>
                  <a:lnTo>
                    <a:pt x="552" y="695"/>
                  </a:lnTo>
                  <a:lnTo>
                    <a:pt x="521" y="666"/>
                  </a:lnTo>
                  <a:lnTo>
                    <a:pt x="521" y="666"/>
                  </a:lnTo>
                  <a:lnTo>
                    <a:pt x="468" y="615"/>
                  </a:lnTo>
                  <a:lnTo>
                    <a:pt x="417" y="566"/>
                  </a:lnTo>
                  <a:lnTo>
                    <a:pt x="417" y="566"/>
                  </a:lnTo>
                  <a:lnTo>
                    <a:pt x="385" y="535"/>
                  </a:lnTo>
                  <a:lnTo>
                    <a:pt x="356" y="505"/>
                  </a:lnTo>
                  <a:lnTo>
                    <a:pt x="326" y="472"/>
                  </a:lnTo>
                  <a:lnTo>
                    <a:pt x="298" y="439"/>
                  </a:lnTo>
                  <a:lnTo>
                    <a:pt x="270" y="405"/>
                  </a:lnTo>
                  <a:lnTo>
                    <a:pt x="244" y="370"/>
                  </a:lnTo>
                  <a:lnTo>
                    <a:pt x="217" y="334"/>
                  </a:lnTo>
                  <a:lnTo>
                    <a:pt x="192" y="298"/>
                  </a:lnTo>
                  <a:lnTo>
                    <a:pt x="143" y="225"/>
                  </a:lnTo>
                  <a:lnTo>
                    <a:pt x="96" y="149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AE5284DD-DAAA-21B7-5ED2-303A2F76F3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811" y="2494"/>
              <a:ext cx="672" cy="346"/>
            </a:xfrm>
            <a:custGeom>
              <a:avLst/>
              <a:gdLst>
                <a:gd name="T0" fmla="*/ 2016 w 2016"/>
                <a:gd name="T1" fmla="*/ 909 h 1039"/>
                <a:gd name="T2" fmla="*/ 1925 w 2016"/>
                <a:gd name="T3" fmla="*/ 944 h 1039"/>
                <a:gd name="T4" fmla="*/ 1832 w 2016"/>
                <a:gd name="T5" fmla="*/ 975 h 1039"/>
                <a:gd name="T6" fmla="*/ 1735 w 2016"/>
                <a:gd name="T7" fmla="*/ 1000 h 1039"/>
                <a:gd name="T8" fmla="*/ 1637 w 2016"/>
                <a:gd name="T9" fmla="*/ 1019 h 1039"/>
                <a:gd name="T10" fmla="*/ 1684 w 2016"/>
                <a:gd name="T11" fmla="*/ 1011 h 1039"/>
                <a:gd name="T12" fmla="*/ 1782 w 2016"/>
                <a:gd name="T13" fmla="*/ 990 h 1039"/>
                <a:gd name="T14" fmla="*/ 1878 w 2016"/>
                <a:gd name="T15" fmla="*/ 962 h 1039"/>
                <a:gd name="T16" fmla="*/ 1971 w 2016"/>
                <a:gd name="T17" fmla="*/ 929 h 1039"/>
                <a:gd name="T18" fmla="*/ 769 w 2016"/>
                <a:gd name="T19" fmla="*/ 885 h 1039"/>
                <a:gd name="T20" fmla="*/ 809 w 2016"/>
                <a:gd name="T21" fmla="*/ 911 h 1039"/>
                <a:gd name="T22" fmla="*/ 892 w 2016"/>
                <a:gd name="T23" fmla="*/ 957 h 1039"/>
                <a:gd name="T24" fmla="*/ 936 w 2016"/>
                <a:gd name="T25" fmla="*/ 976 h 1039"/>
                <a:gd name="T26" fmla="*/ 959 w 2016"/>
                <a:gd name="T27" fmla="*/ 983 h 1039"/>
                <a:gd name="T28" fmla="*/ 1031 w 2016"/>
                <a:gd name="T29" fmla="*/ 1006 h 1039"/>
                <a:gd name="T30" fmla="*/ 1131 w 2016"/>
                <a:gd name="T31" fmla="*/ 1025 h 1039"/>
                <a:gd name="T32" fmla="*/ 1233 w 2016"/>
                <a:gd name="T33" fmla="*/ 1035 h 1039"/>
                <a:gd name="T34" fmla="*/ 1336 w 2016"/>
                <a:gd name="T35" fmla="*/ 1039 h 1039"/>
                <a:gd name="T36" fmla="*/ 1351 w 2016"/>
                <a:gd name="T37" fmla="*/ 1039 h 1039"/>
                <a:gd name="T38" fmla="*/ 1302 w 2016"/>
                <a:gd name="T39" fmla="*/ 1036 h 1039"/>
                <a:gd name="T40" fmla="*/ 1203 w 2016"/>
                <a:gd name="T41" fmla="*/ 1029 h 1039"/>
                <a:gd name="T42" fmla="*/ 1103 w 2016"/>
                <a:gd name="T43" fmla="*/ 1014 h 1039"/>
                <a:gd name="T44" fmla="*/ 1007 w 2016"/>
                <a:gd name="T45" fmla="*/ 992 h 1039"/>
                <a:gd name="T46" fmla="*/ 959 w 2016"/>
                <a:gd name="T47" fmla="*/ 978 h 1039"/>
                <a:gd name="T48" fmla="*/ 911 w 2016"/>
                <a:gd name="T49" fmla="*/ 962 h 1039"/>
                <a:gd name="T50" fmla="*/ 863 w 2016"/>
                <a:gd name="T51" fmla="*/ 940 h 1039"/>
                <a:gd name="T52" fmla="*/ 816 w 2016"/>
                <a:gd name="T53" fmla="*/ 915 h 1039"/>
                <a:gd name="T54" fmla="*/ 769 w 2016"/>
                <a:gd name="T55" fmla="*/ 885 h 1039"/>
                <a:gd name="T56" fmla="*/ 0 w 2016"/>
                <a:gd name="T57" fmla="*/ 7 h 1039"/>
                <a:gd name="T58" fmla="*/ 92 w 2016"/>
                <a:gd name="T59" fmla="*/ 156 h 1039"/>
                <a:gd name="T60" fmla="*/ 188 w 2016"/>
                <a:gd name="T61" fmla="*/ 305 h 1039"/>
                <a:gd name="T62" fmla="*/ 240 w 2016"/>
                <a:gd name="T63" fmla="*/ 377 h 1039"/>
                <a:gd name="T64" fmla="*/ 294 w 2016"/>
                <a:gd name="T65" fmla="*/ 446 h 1039"/>
                <a:gd name="T66" fmla="*/ 352 w 2016"/>
                <a:gd name="T67" fmla="*/ 512 h 1039"/>
                <a:gd name="T68" fmla="*/ 413 w 2016"/>
                <a:gd name="T69" fmla="*/ 573 h 1039"/>
                <a:gd name="T70" fmla="*/ 464 w 2016"/>
                <a:gd name="T71" fmla="*/ 622 h 1039"/>
                <a:gd name="T72" fmla="*/ 517 w 2016"/>
                <a:gd name="T73" fmla="*/ 673 h 1039"/>
                <a:gd name="T74" fmla="*/ 425 w 2016"/>
                <a:gd name="T75" fmla="*/ 573 h 1039"/>
                <a:gd name="T76" fmla="*/ 341 w 2016"/>
                <a:gd name="T77" fmla="*/ 472 h 1039"/>
                <a:gd name="T78" fmla="*/ 265 w 2016"/>
                <a:gd name="T79" fmla="*/ 373 h 1039"/>
                <a:gd name="T80" fmla="*/ 199 w 2016"/>
                <a:gd name="T81" fmla="*/ 281 h 1039"/>
                <a:gd name="T82" fmla="*/ 104 w 2016"/>
                <a:gd name="T83" fmla="*/ 143 h 1039"/>
                <a:gd name="T84" fmla="*/ 9 w 2016"/>
                <a:gd name="T85" fmla="*/ 0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16" h="1039">
                  <a:moveTo>
                    <a:pt x="2016" y="909"/>
                  </a:moveTo>
                  <a:lnTo>
                    <a:pt x="2016" y="909"/>
                  </a:lnTo>
                  <a:lnTo>
                    <a:pt x="1971" y="928"/>
                  </a:lnTo>
                  <a:lnTo>
                    <a:pt x="1925" y="944"/>
                  </a:lnTo>
                  <a:lnTo>
                    <a:pt x="1880" y="961"/>
                  </a:lnTo>
                  <a:lnTo>
                    <a:pt x="1832" y="975"/>
                  </a:lnTo>
                  <a:lnTo>
                    <a:pt x="1784" y="988"/>
                  </a:lnTo>
                  <a:lnTo>
                    <a:pt x="1735" y="1000"/>
                  </a:lnTo>
                  <a:lnTo>
                    <a:pt x="1686" y="1010"/>
                  </a:lnTo>
                  <a:lnTo>
                    <a:pt x="1637" y="1019"/>
                  </a:lnTo>
                  <a:lnTo>
                    <a:pt x="1637" y="1019"/>
                  </a:lnTo>
                  <a:lnTo>
                    <a:pt x="1684" y="1011"/>
                  </a:lnTo>
                  <a:lnTo>
                    <a:pt x="1734" y="1001"/>
                  </a:lnTo>
                  <a:lnTo>
                    <a:pt x="1782" y="990"/>
                  </a:lnTo>
                  <a:lnTo>
                    <a:pt x="1830" y="977"/>
                  </a:lnTo>
                  <a:lnTo>
                    <a:pt x="1878" y="962"/>
                  </a:lnTo>
                  <a:lnTo>
                    <a:pt x="1924" y="947"/>
                  </a:lnTo>
                  <a:lnTo>
                    <a:pt x="1971" y="929"/>
                  </a:lnTo>
                  <a:lnTo>
                    <a:pt x="2016" y="909"/>
                  </a:lnTo>
                  <a:close/>
                  <a:moveTo>
                    <a:pt x="769" y="885"/>
                  </a:moveTo>
                  <a:lnTo>
                    <a:pt x="769" y="885"/>
                  </a:lnTo>
                  <a:lnTo>
                    <a:pt x="809" y="911"/>
                  </a:lnTo>
                  <a:lnTo>
                    <a:pt x="851" y="935"/>
                  </a:lnTo>
                  <a:lnTo>
                    <a:pt x="892" y="957"/>
                  </a:lnTo>
                  <a:lnTo>
                    <a:pt x="914" y="967"/>
                  </a:lnTo>
                  <a:lnTo>
                    <a:pt x="936" y="976"/>
                  </a:lnTo>
                  <a:lnTo>
                    <a:pt x="936" y="976"/>
                  </a:lnTo>
                  <a:lnTo>
                    <a:pt x="959" y="983"/>
                  </a:lnTo>
                  <a:lnTo>
                    <a:pt x="983" y="992"/>
                  </a:lnTo>
                  <a:lnTo>
                    <a:pt x="1031" y="1006"/>
                  </a:lnTo>
                  <a:lnTo>
                    <a:pt x="1080" y="1016"/>
                  </a:lnTo>
                  <a:lnTo>
                    <a:pt x="1131" y="1025"/>
                  </a:lnTo>
                  <a:lnTo>
                    <a:pt x="1181" y="1031"/>
                  </a:lnTo>
                  <a:lnTo>
                    <a:pt x="1233" y="1035"/>
                  </a:lnTo>
                  <a:lnTo>
                    <a:pt x="1285" y="1038"/>
                  </a:lnTo>
                  <a:lnTo>
                    <a:pt x="1336" y="1039"/>
                  </a:lnTo>
                  <a:lnTo>
                    <a:pt x="1336" y="1039"/>
                  </a:lnTo>
                  <a:lnTo>
                    <a:pt x="1351" y="1039"/>
                  </a:lnTo>
                  <a:lnTo>
                    <a:pt x="1351" y="1039"/>
                  </a:lnTo>
                  <a:lnTo>
                    <a:pt x="1302" y="1036"/>
                  </a:lnTo>
                  <a:lnTo>
                    <a:pt x="1252" y="1034"/>
                  </a:lnTo>
                  <a:lnTo>
                    <a:pt x="1203" y="1029"/>
                  </a:lnTo>
                  <a:lnTo>
                    <a:pt x="1152" y="1023"/>
                  </a:lnTo>
                  <a:lnTo>
                    <a:pt x="1103" y="1014"/>
                  </a:lnTo>
                  <a:lnTo>
                    <a:pt x="1055" y="1004"/>
                  </a:lnTo>
                  <a:lnTo>
                    <a:pt x="1007" y="992"/>
                  </a:lnTo>
                  <a:lnTo>
                    <a:pt x="959" y="978"/>
                  </a:lnTo>
                  <a:lnTo>
                    <a:pt x="959" y="978"/>
                  </a:lnTo>
                  <a:lnTo>
                    <a:pt x="935" y="971"/>
                  </a:lnTo>
                  <a:lnTo>
                    <a:pt x="911" y="962"/>
                  </a:lnTo>
                  <a:lnTo>
                    <a:pt x="887" y="952"/>
                  </a:lnTo>
                  <a:lnTo>
                    <a:pt x="863" y="940"/>
                  </a:lnTo>
                  <a:lnTo>
                    <a:pt x="839" y="928"/>
                  </a:lnTo>
                  <a:lnTo>
                    <a:pt x="816" y="915"/>
                  </a:lnTo>
                  <a:lnTo>
                    <a:pt x="792" y="900"/>
                  </a:lnTo>
                  <a:lnTo>
                    <a:pt x="769" y="885"/>
                  </a:lnTo>
                  <a:close/>
                  <a:moveTo>
                    <a:pt x="9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92" y="156"/>
                  </a:lnTo>
                  <a:lnTo>
                    <a:pt x="139" y="232"/>
                  </a:lnTo>
                  <a:lnTo>
                    <a:pt x="188" y="305"/>
                  </a:lnTo>
                  <a:lnTo>
                    <a:pt x="213" y="341"/>
                  </a:lnTo>
                  <a:lnTo>
                    <a:pt x="240" y="377"/>
                  </a:lnTo>
                  <a:lnTo>
                    <a:pt x="266" y="412"/>
                  </a:lnTo>
                  <a:lnTo>
                    <a:pt x="294" y="446"/>
                  </a:lnTo>
                  <a:lnTo>
                    <a:pt x="322" y="479"/>
                  </a:lnTo>
                  <a:lnTo>
                    <a:pt x="352" y="512"/>
                  </a:lnTo>
                  <a:lnTo>
                    <a:pt x="381" y="542"/>
                  </a:lnTo>
                  <a:lnTo>
                    <a:pt x="413" y="573"/>
                  </a:lnTo>
                  <a:lnTo>
                    <a:pt x="413" y="573"/>
                  </a:lnTo>
                  <a:lnTo>
                    <a:pt x="464" y="622"/>
                  </a:lnTo>
                  <a:lnTo>
                    <a:pt x="517" y="673"/>
                  </a:lnTo>
                  <a:lnTo>
                    <a:pt x="517" y="673"/>
                  </a:lnTo>
                  <a:lnTo>
                    <a:pt x="471" y="623"/>
                  </a:lnTo>
                  <a:lnTo>
                    <a:pt x="425" y="573"/>
                  </a:lnTo>
                  <a:lnTo>
                    <a:pt x="382" y="522"/>
                  </a:lnTo>
                  <a:lnTo>
                    <a:pt x="341" y="472"/>
                  </a:lnTo>
                  <a:lnTo>
                    <a:pt x="302" y="421"/>
                  </a:lnTo>
                  <a:lnTo>
                    <a:pt x="265" y="373"/>
                  </a:lnTo>
                  <a:lnTo>
                    <a:pt x="230" y="326"/>
                  </a:lnTo>
                  <a:lnTo>
                    <a:pt x="199" y="281"/>
                  </a:lnTo>
                  <a:lnTo>
                    <a:pt x="199" y="281"/>
                  </a:lnTo>
                  <a:lnTo>
                    <a:pt x="104" y="143"/>
                  </a:lnTo>
                  <a:lnTo>
                    <a:pt x="57" y="7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7ABA62DA-D60C-7090-FF73-D2B62A342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7" y="2797"/>
              <a:ext cx="126" cy="36"/>
            </a:xfrm>
            <a:custGeom>
              <a:avLst/>
              <a:gdLst>
                <a:gd name="T0" fmla="*/ 379 w 379"/>
                <a:gd name="T1" fmla="*/ 0 h 110"/>
                <a:gd name="T2" fmla="*/ 379 w 379"/>
                <a:gd name="T3" fmla="*/ 0 h 110"/>
                <a:gd name="T4" fmla="*/ 334 w 379"/>
                <a:gd name="T5" fmla="*/ 19 h 110"/>
                <a:gd name="T6" fmla="*/ 288 w 379"/>
                <a:gd name="T7" fmla="*/ 35 h 110"/>
                <a:gd name="T8" fmla="*/ 243 w 379"/>
                <a:gd name="T9" fmla="*/ 52 h 110"/>
                <a:gd name="T10" fmla="*/ 195 w 379"/>
                <a:gd name="T11" fmla="*/ 66 h 110"/>
                <a:gd name="T12" fmla="*/ 147 w 379"/>
                <a:gd name="T13" fmla="*/ 79 h 110"/>
                <a:gd name="T14" fmla="*/ 98 w 379"/>
                <a:gd name="T15" fmla="*/ 91 h 110"/>
                <a:gd name="T16" fmla="*/ 49 w 379"/>
                <a:gd name="T17" fmla="*/ 101 h 110"/>
                <a:gd name="T18" fmla="*/ 0 w 379"/>
                <a:gd name="T19" fmla="*/ 110 h 110"/>
                <a:gd name="T20" fmla="*/ 0 w 379"/>
                <a:gd name="T21" fmla="*/ 110 h 110"/>
                <a:gd name="T22" fmla="*/ 47 w 379"/>
                <a:gd name="T23" fmla="*/ 102 h 110"/>
                <a:gd name="T24" fmla="*/ 97 w 379"/>
                <a:gd name="T25" fmla="*/ 92 h 110"/>
                <a:gd name="T26" fmla="*/ 145 w 379"/>
                <a:gd name="T27" fmla="*/ 81 h 110"/>
                <a:gd name="T28" fmla="*/ 193 w 379"/>
                <a:gd name="T29" fmla="*/ 68 h 110"/>
                <a:gd name="T30" fmla="*/ 241 w 379"/>
                <a:gd name="T31" fmla="*/ 53 h 110"/>
                <a:gd name="T32" fmla="*/ 287 w 379"/>
                <a:gd name="T33" fmla="*/ 38 h 110"/>
                <a:gd name="T34" fmla="*/ 334 w 379"/>
                <a:gd name="T35" fmla="*/ 20 h 110"/>
                <a:gd name="T36" fmla="*/ 379 w 379"/>
                <a:gd name="T3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9" h="110">
                  <a:moveTo>
                    <a:pt x="379" y="0"/>
                  </a:moveTo>
                  <a:lnTo>
                    <a:pt x="379" y="0"/>
                  </a:lnTo>
                  <a:lnTo>
                    <a:pt x="334" y="19"/>
                  </a:lnTo>
                  <a:lnTo>
                    <a:pt x="288" y="35"/>
                  </a:lnTo>
                  <a:lnTo>
                    <a:pt x="243" y="52"/>
                  </a:lnTo>
                  <a:lnTo>
                    <a:pt x="195" y="66"/>
                  </a:lnTo>
                  <a:lnTo>
                    <a:pt x="147" y="79"/>
                  </a:lnTo>
                  <a:lnTo>
                    <a:pt x="98" y="91"/>
                  </a:lnTo>
                  <a:lnTo>
                    <a:pt x="49" y="101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47" y="102"/>
                  </a:lnTo>
                  <a:lnTo>
                    <a:pt x="97" y="92"/>
                  </a:lnTo>
                  <a:lnTo>
                    <a:pt x="145" y="81"/>
                  </a:lnTo>
                  <a:lnTo>
                    <a:pt x="193" y="68"/>
                  </a:lnTo>
                  <a:lnTo>
                    <a:pt x="241" y="53"/>
                  </a:lnTo>
                  <a:lnTo>
                    <a:pt x="287" y="38"/>
                  </a:lnTo>
                  <a:lnTo>
                    <a:pt x="334" y="20"/>
                  </a:lnTo>
                  <a:lnTo>
                    <a:pt x="37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B33CE8C3-FEA0-D371-C07B-9C53826E3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2789"/>
              <a:ext cx="194" cy="51"/>
            </a:xfrm>
            <a:custGeom>
              <a:avLst/>
              <a:gdLst>
                <a:gd name="T0" fmla="*/ 0 w 582"/>
                <a:gd name="T1" fmla="*/ 0 h 154"/>
                <a:gd name="T2" fmla="*/ 0 w 582"/>
                <a:gd name="T3" fmla="*/ 0 h 154"/>
                <a:gd name="T4" fmla="*/ 40 w 582"/>
                <a:gd name="T5" fmla="*/ 26 h 154"/>
                <a:gd name="T6" fmla="*/ 82 w 582"/>
                <a:gd name="T7" fmla="*/ 50 h 154"/>
                <a:gd name="T8" fmla="*/ 123 w 582"/>
                <a:gd name="T9" fmla="*/ 72 h 154"/>
                <a:gd name="T10" fmla="*/ 145 w 582"/>
                <a:gd name="T11" fmla="*/ 82 h 154"/>
                <a:gd name="T12" fmla="*/ 167 w 582"/>
                <a:gd name="T13" fmla="*/ 91 h 154"/>
                <a:gd name="T14" fmla="*/ 167 w 582"/>
                <a:gd name="T15" fmla="*/ 91 h 154"/>
                <a:gd name="T16" fmla="*/ 190 w 582"/>
                <a:gd name="T17" fmla="*/ 98 h 154"/>
                <a:gd name="T18" fmla="*/ 214 w 582"/>
                <a:gd name="T19" fmla="*/ 107 h 154"/>
                <a:gd name="T20" fmla="*/ 262 w 582"/>
                <a:gd name="T21" fmla="*/ 121 h 154"/>
                <a:gd name="T22" fmla="*/ 311 w 582"/>
                <a:gd name="T23" fmla="*/ 131 h 154"/>
                <a:gd name="T24" fmla="*/ 362 w 582"/>
                <a:gd name="T25" fmla="*/ 140 h 154"/>
                <a:gd name="T26" fmla="*/ 412 w 582"/>
                <a:gd name="T27" fmla="*/ 146 h 154"/>
                <a:gd name="T28" fmla="*/ 464 w 582"/>
                <a:gd name="T29" fmla="*/ 150 h 154"/>
                <a:gd name="T30" fmla="*/ 516 w 582"/>
                <a:gd name="T31" fmla="*/ 153 h 154"/>
                <a:gd name="T32" fmla="*/ 567 w 582"/>
                <a:gd name="T33" fmla="*/ 154 h 154"/>
                <a:gd name="T34" fmla="*/ 567 w 582"/>
                <a:gd name="T35" fmla="*/ 154 h 154"/>
                <a:gd name="T36" fmla="*/ 582 w 582"/>
                <a:gd name="T37" fmla="*/ 154 h 154"/>
                <a:gd name="T38" fmla="*/ 582 w 582"/>
                <a:gd name="T39" fmla="*/ 154 h 154"/>
                <a:gd name="T40" fmla="*/ 533 w 582"/>
                <a:gd name="T41" fmla="*/ 151 h 154"/>
                <a:gd name="T42" fmla="*/ 483 w 582"/>
                <a:gd name="T43" fmla="*/ 149 h 154"/>
                <a:gd name="T44" fmla="*/ 434 w 582"/>
                <a:gd name="T45" fmla="*/ 144 h 154"/>
                <a:gd name="T46" fmla="*/ 383 w 582"/>
                <a:gd name="T47" fmla="*/ 138 h 154"/>
                <a:gd name="T48" fmla="*/ 334 w 582"/>
                <a:gd name="T49" fmla="*/ 129 h 154"/>
                <a:gd name="T50" fmla="*/ 286 w 582"/>
                <a:gd name="T51" fmla="*/ 119 h 154"/>
                <a:gd name="T52" fmla="*/ 238 w 582"/>
                <a:gd name="T53" fmla="*/ 107 h 154"/>
                <a:gd name="T54" fmla="*/ 190 w 582"/>
                <a:gd name="T55" fmla="*/ 93 h 154"/>
                <a:gd name="T56" fmla="*/ 190 w 582"/>
                <a:gd name="T57" fmla="*/ 93 h 154"/>
                <a:gd name="T58" fmla="*/ 166 w 582"/>
                <a:gd name="T59" fmla="*/ 86 h 154"/>
                <a:gd name="T60" fmla="*/ 142 w 582"/>
                <a:gd name="T61" fmla="*/ 77 h 154"/>
                <a:gd name="T62" fmla="*/ 118 w 582"/>
                <a:gd name="T63" fmla="*/ 67 h 154"/>
                <a:gd name="T64" fmla="*/ 94 w 582"/>
                <a:gd name="T65" fmla="*/ 55 h 154"/>
                <a:gd name="T66" fmla="*/ 70 w 582"/>
                <a:gd name="T67" fmla="*/ 43 h 154"/>
                <a:gd name="T68" fmla="*/ 47 w 582"/>
                <a:gd name="T69" fmla="*/ 30 h 154"/>
                <a:gd name="T70" fmla="*/ 23 w 582"/>
                <a:gd name="T71" fmla="*/ 15 h 154"/>
                <a:gd name="T72" fmla="*/ 0 w 582"/>
                <a:gd name="T73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2" h="154">
                  <a:moveTo>
                    <a:pt x="0" y="0"/>
                  </a:moveTo>
                  <a:lnTo>
                    <a:pt x="0" y="0"/>
                  </a:lnTo>
                  <a:lnTo>
                    <a:pt x="40" y="26"/>
                  </a:lnTo>
                  <a:lnTo>
                    <a:pt x="82" y="50"/>
                  </a:lnTo>
                  <a:lnTo>
                    <a:pt x="123" y="72"/>
                  </a:lnTo>
                  <a:lnTo>
                    <a:pt x="145" y="82"/>
                  </a:lnTo>
                  <a:lnTo>
                    <a:pt x="167" y="91"/>
                  </a:lnTo>
                  <a:lnTo>
                    <a:pt x="167" y="91"/>
                  </a:lnTo>
                  <a:lnTo>
                    <a:pt x="190" y="98"/>
                  </a:lnTo>
                  <a:lnTo>
                    <a:pt x="214" y="107"/>
                  </a:lnTo>
                  <a:lnTo>
                    <a:pt x="262" y="121"/>
                  </a:lnTo>
                  <a:lnTo>
                    <a:pt x="311" y="131"/>
                  </a:lnTo>
                  <a:lnTo>
                    <a:pt x="362" y="140"/>
                  </a:lnTo>
                  <a:lnTo>
                    <a:pt x="412" y="146"/>
                  </a:lnTo>
                  <a:lnTo>
                    <a:pt x="464" y="150"/>
                  </a:lnTo>
                  <a:lnTo>
                    <a:pt x="516" y="153"/>
                  </a:lnTo>
                  <a:lnTo>
                    <a:pt x="567" y="154"/>
                  </a:lnTo>
                  <a:lnTo>
                    <a:pt x="567" y="154"/>
                  </a:lnTo>
                  <a:lnTo>
                    <a:pt x="582" y="154"/>
                  </a:lnTo>
                  <a:lnTo>
                    <a:pt x="582" y="154"/>
                  </a:lnTo>
                  <a:lnTo>
                    <a:pt x="533" y="151"/>
                  </a:lnTo>
                  <a:lnTo>
                    <a:pt x="483" y="149"/>
                  </a:lnTo>
                  <a:lnTo>
                    <a:pt x="434" y="144"/>
                  </a:lnTo>
                  <a:lnTo>
                    <a:pt x="383" y="138"/>
                  </a:lnTo>
                  <a:lnTo>
                    <a:pt x="334" y="129"/>
                  </a:lnTo>
                  <a:lnTo>
                    <a:pt x="286" y="119"/>
                  </a:lnTo>
                  <a:lnTo>
                    <a:pt x="238" y="107"/>
                  </a:lnTo>
                  <a:lnTo>
                    <a:pt x="190" y="93"/>
                  </a:lnTo>
                  <a:lnTo>
                    <a:pt x="190" y="93"/>
                  </a:lnTo>
                  <a:lnTo>
                    <a:pt x="166" y="86"/>
                  </a:lnTo>
                  <a:lnTo>
                    <a:pt x="142" y="77"/>
                  </a:lnTo>
                  <a:lnTo>
                    <a:pt x="118" y="67"/>
                  </a:lnTo>
                  <a:lnTo>
                    <a:pt x="94" y="55"/>
                  </a:lnTo>
                  <a:lnTo>
                    <a:pt x="70" y="43"/>
                  </a:lnTo>
                  <a:lnTo>
                    <a:pt x="47" y="30"/>
                  </a:lnTo>
                  <a:lnTo>
                    <a:pt x="23" y="1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FFAFC8B7-25C5-F699-636E-1D3FD68C8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1" y="2494"/>
              <a:ext cx="172" cy="224"/>
            </a:xfrm>
            <a:custGeom>
              <a:avLst/>
              <a:gdLst>
                <a:gd name="T0" fmla="*/ 9 w 517"/>
                <a:gd name="T1" fmla="*/ 0 h 673"/>
                <a:gd name="T2" fmla="*/ 0 w 517"/>
                <a:gd name="T3" fmla="*/ 7 h 673"/>
                <a:gd name="T4" fmla="*/ 0 w 517"/>
                <a:gd name="T5" fmla="*/ 7 h 673"/>
                <a:gd name="T6" fmla="*/ 92 w 517"/>
                <a:gd name="T7" fmla="*/ 156 h 673"/>
                <a:gd name="T8" fmla="*/ 139 w 517"/>
                <a:gd name="T9" fmla="*/ 232 h 673"/>
                <a:gd name="T10" fmla="*/ 188 w 517"/>
                <a:gd name="T11" fmla="*/ 305 h 673"/>
                <a:gd name="T12" fmla="*/ 213 w 517"/>
                <a:gd name="T13" fmla="*/ 341 h 673"/>
                <a:gd name="T14" fmla="*/ 240 w 517"/>
                <a:gd name="T15" fmla="*/ 377 h 673"/>
                <a:gd name="T16" fmla="*/ 266 w 517"/>
                <a:gd name="T17" fmla="*/ 412 h 673"/>
                <a:gd name="T18" fmla="*/ 294 w 517"/>
                <a:gd name="T19" fmla="*/ 446 h 673"/>
                <a:gd name="T20" fmla="*/ 322 w 517"/>
                <a:gd name="T21" fmla="*/ 479 h 673"/>
                <a:gd name="T22" fmla="*/ 352 w 517"/>
                <a:gd name="T23" fmla="*/ 512 h 673"/>
                <a:gd name="T24" fmla="*/ 381 w 517"/>
                <a:gd name="T25" fmla="*/ 542 h 673"/>
                <a:gd name="T26" fmla="*/ 413 w 517"/>
                <a:gd name="T27" fmla="*/ 573 h 673"/>
                <a:gd name="T28" fmla="*/ 413 w 517"/>
                <a:gd name="T29" fmla="*/ 573 h 673"/>
                <a:gd name="T30" fmla="*/ 464 w 517"/>
                <a:gd name="T31" fmla="*/ 622 h 673"/>
                <a:gd name="T32" fmla="*/ 517 w 517"/>
                <a:gd name="T33" fmla="*/ 673 h 673"/>
                <a:gd name="T34" fmla="*/ 517 w 517"/>
                <a:gd name="T35" fmla="*/ 673 h 673"/>
                <a:gd name="T36" fmla="*/ 471 w 517"/>
                <a:gd name="T37" fmla="*/ 623 h 673"/>
                <a:gd name="T38" fmla="*/ 425 w 517"/>
                <a:gd name="T39" fmla="*/ 573 h 673"/>
                <a:gd name="T40" fmla="*/ 382 w 517"/>
                <a:gd name="T41" fmla="*/ 522 h 673"/>
                <a:gd name="T42" fmla="*/ 341 w 517"/>
                <a:gd name="T43" fmla="*/ 472 h 673"/>
                <a:gd name="T44" fmla="*/ 302 w 517"/>
                <a:gd name="T45" fmla="*/ 421 h 673"/>
                <a:gd name="T46" fmla="*/ 265 w 517"/>
                <a:gd name="T47" fmla="*/ 373 h 673"/>
                <a:gd name="T48" fmla="*/ 230 w 517"/>
                <a:gd name="T49" fmla="*/ 326 h 673"/>
                <a:gd name="T50" fmla="*/ 199 w 517"/>
                <a:gd name="T51" fmla="*/ 281 h 673"/>
                <a:gd name="T52" fmla="*/ 199 w 517"/>
                <a:gd name="T53" fmla="*/ 281 h 673"/>
                <a:gd name="T54" fmla="*/ 104 w 517"/>
                <a:gd name="T55" fmla="*/ 143 h 673"/>
                <a:gd name="T56" fmla="*/ 57 w 517"/>
                <a:gd name="T57" fmla="*/ 72 h 673"/>
                <a:gd name="T58" fmla="*/ 9 w 517"/>
                <a:gd name="T5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17" h="673">
                  <a:moveTo>
                    <a:pt x="9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92" y="156"/>
                  </a:lnTo>
                  <a:lnTo>
                    <a:pt x="139" y="232"/>
                  </a:lnTo>
                  <a:lnTo>
                    <a:pt x="188" y="305"/>
                  </a:lnTo>
                  <a:lnTo>
                    <a:pt x="213" y="341"/>
                  </a:lnTo>
                  <a:lnTo>
                    <a:pt x="240" y="377"/>
                  </a:lnTo>
                  <a:lnTo>
                    <a:pt x="266" y="412"/>
                  </a:lnTo>
                  <a:lnTo>
                    <a:pt x="294" y="446"/>
                  </a:lnTo>
                  <a:lnTo>
                    <a:pt x="322" y="479"/>
                  </a:lnTo>
                  <a:lnTo>
                    <a:pt x="352" y="512"/>
                  </a:lnTo>
                  <a:lnTo>
                    <a:pt x="381" y="542"/>
                  </a:lnTo>
                  <a:lnTo>
                    <a:pt x="413" y="573"/>
                  </a:lnTo>
                  <a:lnTo>
                    <a:pt x="413" y="573"/>
                  </a:lnTo>
                  <a:lnTo>
                    <a:pt x="464" y="622"/>
                  </a:lnTo>
                  <a:lnTo>
                    <a:pt x="517" y="673"/>
                  </a:lnTo>
                  <a:lnTo>
                    <a:pt x="517" y="673"/>
                  </a:lnTo>
                  <a:lnTo>
                    <a:pt x="471" y="623"/>
                  </a:lnTo>
                  <a:lnTo>
                    <a:pt x="425" y="573"/>
                  </a:lnTo>
                  <a:lnTo>
                    <a:pt x="382" y="522"/>
                  </a:lnTo>
                  <a:lnTo>
                    <a:pt x="341" y="472"/>
                  </a:lnTo>
                  <a:lnTo>
                    <a:pt x="302" y="421"/>
                  </a:lnTo>
                  <a:lnTo>
                    <a:pt x="265" y="373"/>
                  </a:lnTo>
                  <a:lnTo>
                    <a:pt x="230" y="326"/>
                  </a:lnTo>
                  <a:lnTo>
                    <a:pt x="199" y="281"/>
                  </a:lnTo>
                  <a:lnTo>
                    <a:pt x="199" y="281"/>
                  </a:lnTo>
                  <a:lnTo>
                    <a:pt x="104" y="143"/>
                  </a:lnTo>
                  <a:lnTo>
                    <a:pt x="57" y="72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13C92595-78B0-9915-B194-85E3B3C1A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228"/>
              <a:ext cx="72" cy="137"/>
            </a:xfrm>
            <a:custGeom>
              <a:avLst/>
              <a:gdLst>
                <a:gd name="T0" fmla="*/ 175 w 215"/>
                <a:gd name="T1" fmla="*/ 0 h 413"/>
                <a:gd name="T2" fmla="*/ 175 w 215"/>
                <a:gd name="T3" fmla="*/ 0 h 413"/>
                <a:gd name="T4" fmla="*/ 89 w 215"/>
                <a:gd name="T5" fmla="*/ 207 h 413"/>
                <a:gd name="T6" fmla="*/ 45 w 215"/>
                <a:gd name="T7" fmla="*/ 311 h 413"/>
                <a:gd name="T8" fmla="*/ 0 w 215"/>
                <a:gd name="T9" fmla="*/ 413 h 413"/>
                <a:gd name="T10" fmla="*/ 13 w 215"/>
                <a:gd name="T11" fmla="*/ 410 h 413"/>
                <a:gd name="T12" fmla="*/ 13 w 215"/>
                <a:gd name="T13" fmla="*/ 410 h 413"/>
                <a:gd name="T14" fmla="*/ 117 w 215"/>
                <a:gd name="T15" fmla="*/ 325 h 413"/>
                <a:gd name="T16" fmla="*/ 166 w 215"/>
                <a:gd name="T17" fmla="*/ 280 h 413"/>
                <a:gd name="T18" fmla="*/ 215 w 215"/>
                <a:gd name="T19" fmla="*/ 235 h 413"/>
                <a:gd name="T20" fmla="*/ 215 w 215"/>
                <a:gd name="T21" fmla="*/ 235 h 413"/>
                <a:gd name="T22" fmla="*/ 206 w 215"/>
                <a:gd name="T23" fmla="*/ 206 h 413"/>
                <a:gd name="T24" fmla="*/ 199 w 215"/>
                <a:gd name="T25" fmla="*/ 177 h 413"/>
                <a:gd name="T26" fmla="*/ 194 w 215"/>
                <a:gd name="T27" fmla="*/ 148 h 413"/>
                <a:gd name="T28" fmla="*/ 189 w 215"/>
                <a:gd name="T29" fmla="*/ 119 h 413"/>
                <a:gd name="T30" fmla="*/ 182 w 215"/>
                <a:gd name="T31" fmla="*/ 60 h 413"/>
                <a:gd name="T32" fmla="*/ 175 w 215"/>
                <a:gd name="T33" fmla="*/ 0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5" h="413">
                  <a:moveTo>
                    <a:pt x="175" y="0"/>
                  </a:moveTo>
                  <a:lnTo>
                    <a:pt x="175" y="0"/>
                  </a:lnTo>
                  <a:lnTo>
                    <a:pt x="89" y="207"/>
                  </a:lnTo>
                  <a:lnTo>
                    <a:pt x="45" y="311"/>
                  </a:lnTo>
                  <a:lnTo>
                    <a:pt x="0" y="413"/>
                  </a:lnTo>
                  <a:lnTo>
                    <a:pt x="13" y="410"/>
                  </a:lnTo>
                  <a:lnTo>
                    <a:pt x="13" y="410"/>
                  </a:lnTo>
                  <a:lnTo>
                    <a:pt x="117" y="325"/>
                  </a:lnTo>
                  <a:lnTo>
                    <a:pt x="166" y="280"/>
                  </a:lnTo>
                  <a:lnTo>
                    <a:pt x="215" y="235"/>
                  </a:lnTo>
                  <a:lnTo>
                    <a:pt x="215" y="235"/>
                  </a:lnTo>
                  <a:lnTo>
                    <a:pt x="206" y="206"/>
                  </a:lnTo>
                  <a:lnTo>
                    <a:pt x="199" y="177"/>
                  </a:lnTo>
                  <a:lnTo>
                    <a:pt x="194" y="148"/>
                  </a:lnTo>
                  <a:lnTo>
                    <a:pt x="189" y="119"/>
                  </a:lnTo>
                  <a:lnTo>
                    <a:pt x="182" y="6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AAB7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EDAA4F0D-DA7E-6CDF-E89F-F1A68F962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2" y="2228"/>
              <a:ext cx="72" cy="137"/>
            </a:xfrm>
            <a:custGeom>
              <a:avLst/>
              <a:gdLst>
                <a:gd name="T0" fmla="*/ 175 w 215"/>
                <a:gd name="T1" fmla="*/ 0 h 413"/>
                <a:gd name="T2" fmla="*/ 175 w 215"/>
                <a:gd name="T3" fmla="*/ 0 h 413"/>
                <a:gd name="T4" fmla="*/ 89 w 215"/>
                <a:gd name="T5" fmla="*/ 207 h 413"/>
                <a:gd name="T6" fmla="*/ 45 w 215"/>
                <a:gd name="T7" fmla="*/ 311 h 413"/>
                <a:gd name="T8" fmla="*/ 0 w 215"/>
                <a:gd name="T9" fmla="*/ 413 h 413"/>
                <a:gd name="T10" fmla="*/ 13 w 215"/>
                <a:gd name="T11" fmla="*/ 410 h 413"/>
                <a:gd name="T12" fmla="*/ 13 w 215"/>
                <a:gd name="T13" fmla="*/ 410 h 413"/>
                <a:gd name="T14" fmla="*/ 117 w 215"/>
                <a:gd name="T15" fmla="*/ 325 h 413"/>
                <a:gd name="T16" fmla="*/ 166 w 215"/>
                <a:gd name="T17" fmla="*/ 280 h 413"/>
                <a:gd name="T18" fmla="*/ 215 w 215"/>
                <a:gd name="T19" fmla="*/ 235 h 413"/>
                <a:gd name="T20" fmla="*/ 215 w 215"/>
                <a:gd name="T21" fmla="*/ 235 h 413"/>
                <a:gd name="T22" fmla="*/ 206 w 215"/>
                <a:gd name="T23" fmla="*/ 206 h 413"/>
                <a:gd name="T24" fmla="*/ 199 w 215"/>
                <a:gd name="T25" fmla="*/ 177 h 413"/>
                <a:gd name="T26" fmla="*/ 194 w 215"/>
                <a:gd name="T27" fmla="*/ 148 h 413"/>
                <a:gd name="T28" fmla="*/ 189 w 215"/>
                <a:gd name="T29" fmla="*/ 119 h 413"/>
                <a:gd name="T30" fmla="*/ 182 w 215"/>
                <a:gd name="T31" fmla="*/ 60 h 413"/>
                <a:gd name="T32" fmla="*/ 175 w 215"/>
                <a:gd name="T33" fmla="*/ 0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5" h="413">
                  <a:moveTo>
                    <a:pt x="175" y="0"/>
                  </a:moveTo>
                  <a:lnTo>
                    <a:pt x="175" y="0"/>
                  </a:lnTo>
                  <a:lnTo>
                    <a:pt x="89" y="207"/>
                  </a:lnTo>
                  <a:lnTo>
                    <a:pt x="45" y="311"/>
                  </a:lnTo>
                  <a:lnTo>
                    <a:pt x="0" y="413"/>
                  </a:lnTo>
                  <a:lnTo>
                    <a:pt x="13" y="410"/>
                  </a:lnTo>
                  <a:lnTo>
                    <a:pt x="13" y="410"/>
                  </a:lnTo>
                  <a:lnTo>
                    <a:pt x="117" y="325"/>
                  </a:lnTo>
                  <a:lnTo>
                    <a:pt x="166" y="280"/>
                  </a:lnTo>
                  <a:lnTo>
                    <a:pt x="215" y="235"/>
                  </a:lnTo>
                  <a:lnTo>
                    <a:pt x="215" y="235"/>
                  </a:lnTo>
                  <a:lnTo>
                    <a:pt x="206" y="206"/>
                  </a:lnTo>
                  <a:lnTo>
                    <a:pt x="199" y="177"/>
                  </a:lnTo>
                  <a:lnTo>
                    <a:pt x="194" y="148"/>
                  </a:lnTo>
                  <a:lnTo>
                    <a:pt x="189" y="119"/>
                  </a:lnTo>
                  <a:lnTo>
                    <a:pt x="182" y="60"/>
                  </a:lnTo>
                  <a:lnTo>
                    <a:pt x="1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8E38B7F5-FE89-50C9-6656-22A6BE6A2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1883"/>
              <a:ext cx="205" cy="483"/>
            </a:xfrm>
            <a:custGeom>
              <a:avLst/>
              <a:gdLst>
                <a:gd name="T0" fmla="*/ 481 w 616"/>
                <a:gd name="T1" fmla="*/ 0 h 1448"/>
                <a:gd name="T2" fmla="*/ 450 w 616"/>
                <a:gd name="T3" fmla="*/ 153 h 1448"/>
                <a:gd name="T4" fmla="*/ 450 w 616"/>
                <a:gd name="T5" fmla="*/ 153 h 1448"/>
                <a:gd name="T6" fmla="*/ 447 w 616"/>
                <a:gd name="T7" fmla="*/ 190 h 1448"/>
                <a:gd name="T8" fmla="*/ 443 w 616"/>
                <a:gd name="T9" fmla="*/ 227 h 1448"/>
                <a:gd name="T10" fmla="*/ 438 w 616"/>
                <a:gd name="T11" fmla="*/ 263 h 1448"/>
                <a:gd name="T12" fmla="*/ 431 w 616"/>
                <a:gd name="T13" fmla="*/ 300 h 1448"/>
                <a:gd name="T14" fmla="*/ 424 w 616"/>
                <a:gd name="T15" fmla="*/ 338 h 1448"/>
                <a:gd name="T16" fmla="*/ 416 w 616"/>
                <a:gd name="T17" fmla="*/ 376 h 1448"/>
                <a:gd name="T18" fmla="*/ 399 w 616"/>
                <a:gd name="T19" fmla="*/ 452 h 1448"/>
                <a:gd name="T20" fmla="*/ 377 w 616"/>
                <a:gd name="T21" fmla="*/ 527 h 1448"/>
                <a:gd name="T22" fmla="*/ 354 w 616"/>
                <a:gd name="T23" fmla="*/ 604 h 1448"/>
                <a:gd name="T24" fmla="*/ 329 w 616"/>
                <a:gd name="T25" fmla="*/ 680 h 1448"/>
                <a:gd name="T26" fmla="*/ 301 w 616"/>
                <a:gd name="T27" fmla="*/ 757 h 1448"/>
                <a:gd name="T28" fmla="*/ 272 w 616"/>
                <a:gd name="T29" fmla="*/ 833 h 1448"/>
                <a:gd name="T30" fmla="*/ 242 w 616"/>
                <a:gd name="T31" fmla="*/ 909 h 1448"/>
                <a:gd name="T32" fmla="*/ 212 w 616"/>
                <a:gd name="T33" fmla="*/ 984 h 1448"/>
                <a:gd name="T34" fmla="*/ 179 w 616"/>
                <a:gd name="T35" fmla="*/ 1057 h 1448"/>
                <a:gd name="T36" fmla="*/ 115 w 616"/>
                <a:gd name="T37" fmla="*/ 1202 h 1448"/>
                <a:gd name="T38" fmla="*/ 52 w 616"/>
                <a:gd name="T39" fmla="*/ 1340 h 1448"/>
                <a:gd name="T40" fmla="*/ 52 w 616"/>
                <a:gd name="T41" fmla="*/ 1340 h 1448"/>
                <a:gd name="T42" fmla="*/ 0 w 616"/>
                <a:gd name="T43" fmla="*/ 1448 h 1448"/>
                <a:gd name="T44" fmla="*/ 18 w 616"/>
                <a:gd name="T45" fmla="*/ 1446 h 1448"/>
                <a:gd name="T46" fmla="*/ 18 w 616"/>
                <a:gd name="T47" fmla="*/ 1446 h 1448"/>
                <a:gd name="T48" fmla="*/ 63 w 616"/>
                <a:gd name="T49" fmla="*/ 1344 h 1448"/>
                <a:gd name="T50" fmla="*/ 107 w 616"/>
                <a:gd name="T51" fmla="*/ 1240 h 1448"/>
                <a:gd name="T52" fmla="*/ 193 w 616"/>
                <a:gd name="T53" fmla="*/ 1033 h 1448"/>
                <a:gd name="T54" fmla="*/ 193 w 616"/>
                <a:gd name="T55" fmla="*/ 1033 h 1448"/>
                <a:gd name="T56" fmla="*/ 200 w 616"/>
                <a:gd name="T57" fmla="*/ 1093 h 1448"/>
                <a:gd name="T58" fmla="*/ 207 w 616"/>
                <a:gd name="T59" fmla="*/ 1152 h 1448"/>
                <a:gd name="T60" fmla="*/ 212 w 616"/>
                <a:gd name="T61" fmla="*/ 1181 h 1448"/>
                <a:gd name="T62" fmla="*/ 217 w 616"/>
                <a:gd name="T63" fmla="*/ 1210 h 1448"/>
                <a:gd name="T64" fmla="*/ 224 w 616"/>
                <a:gd name="T65" fmla="*/ 1239 h 1448"/>
                <a:gd name="T66" fmla="*/ 233 w 616"/>
                <a:gd name="T67" fmla="*/ 1268 h 1448"/>
                <a:gd name="T68" fmla="*/ 233 w 616"/>
                <a:gd name="T69" fmla="*/ 1268 h 1448"/>
                <a:gd name="T70" fmla="*/ 289 w 616"/>
                <a:gd name="T71" fmla="*/ 1213 h 1448"/>
                <a:gd name="T72" fmla="*/ 317 w 616"/>
                <a:gd name="T73" fmla="*/ 1186 h 1448"/>
                <a:gd name="T74" fmla="*/ 342 w 616"/>
                <a:gd name="T75" fmla="*/ 1157 h 1448"/>
                <a:gd name="T76" fmla="*/ 367 w 616"/>
                <a:gd name="T77" fmla="*/ 1128 h 1448"/>
                <a:gd name="T78" fmla="*/ 392 w 616"/>
                <a:gd name="T79" fmla="*/ 1098 h 1448"/>
                <a:gd name="T80" fmla="*/ 416 w 616"/>
                <a:gd name="T81" fmla="*/ 1068 h 1448"/>
                <a:gd name="T82" fmla="*/ 439 w 616"/>
                <a:gd name="T83" fmla="*/ 1037 h 1448"/>
                <a:gd name="T84" fmla="*/ 460 w 616"/>
                <a:gd name="T85" fmla="*/ 1005 h 1448"/>
                <a:gd name="T86" fmla="*/ 481 w 616"/>
                <a:gd name="T87" fmla="*/ 972 h 1448"/>
                <a:gd name="T88" fmla="*/ 499 w 616"/>
                <a:gd name="T89" fmla="*/ 938 h 1448"/>
                <a:gd name="T90" fmla="*/ 517 w 616"/>
                <a:gd name="T91" fmla="*/ 904 h 1448"/>
                <a:gd name="T92" fmla="*/ 534 w 616"/>
                <a:gd name="T93" fmla="*/ 867 h 1448"/>
                <a:gd name="T94" fmla="*/ 550 w 616"/>
                <a:gd name="T95" fmla="*/ 831 h 1448"/>
                <a:gd name="T96" fmla="*/ 563 w 616"/>
                <a:gd name="T97" fmla="*/ 793 h 1448"/>
                <a:gd name="T98" fmla="*/ 575 w 616"/>
                <a:gd name="T99" fmla="*/ 754 h 1448"/>
                <a:gd name="T100" fmla="*/ 616 w 616"/>
                <a:gd name="T101" fmla="*/ 684 h 1448"/>
                <a:gd name="T102" fmla="*/ 616 w 616"/>
                <a:gd name="T103" fmla="*/ 684 h 1448"/>
                <a:gd name="T104" fmla="*/ 600 w 616"/>
                <a:gd name="T105" fmla="*/ 608 h 1448"/>
                <a:gd name="T106" fmla="*/ 588 w 616"/>
                <a:gd name="T107" fmla="*/ 534 h 1448"/>
                <a:gd name="T108" fmla="*/ 563 w 616"/>
                <a:gd name="T109" fmla="*/ 383 h 1448"/>
                <a:gd name="T110" fmla="*/ 551 w 616"/>
                <a:gd name="T111" fmla="*/ 309 h 1448"/>
                <a:gd name="T112" fmla="*/ 537 w 616"/>
                <a:gd name="T113" fmla="*/ 233 h 1448"/>
                <a:gd name="T114" fmla="*/ 523 w 616"/>
                <a:gd name="T115" fmla="*/ 158 h 1448"/>
                <a:gd name="T116" fmla="*/ 508 w 616"/>
                <a:gd name="T117" fmla="*/ 83 h 1448"/>
                <a:gd name="T118" fmla="*/ 508 w 616"/>
                <a:gd name="T119" fmla="*/ 83 h 1448"/>
                <a:gd name="T120" fmla="*/ 496 w 616"/>
                <a:gd name="T121" fmla="*/ 42 h 1448"/>
                <a:gd name="T122" fmla="*/ 481 w 616"/>
                <a:gd name="T123" fmla="*/ 0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" h="1448">
                  <a:moveTo>
                    <a:pt x="481" y="0"/>
                  </a:moveTo>
                  <a:lnTo>
                    <a:pt x="450" y="153"/>
                  </a:lnTo>
                  <a:lnTo>
                    <a:pt x="450" y="153"/>
                  </a:lnTo>
                  <a:lnTo>
                    <a:pt x="447" y="190"/>
                  </a:lnTo>
                  <a:lnTo>
                    <a:pt x="443" y="227"/>
                  </a:lnTo>
                  <a:lnTo>
                    <a:pt x="438" y="263"/>
                  </a:lnTo>
                  <a:lnTo>
                    <a:pt x="431" y="300"/>
                  </a:lnTo>
                  <a:lnTo>
                    <a:pt x="424" y="338"/>
                  </a:lnTo>
                  <a:lnTo>
                    <a:pt x="416" y="376"/>
                  </a:lnTo>
                  <a:lnTo>
                    <a:pt x="399" y="452"/>
                  </a:lnTo>
                  <a:lnTo>
                    <a:pt x="377" y="527"/>
                  </a:lnTo>
                  <a:lnTo>
                    <a:pt x="354" y="604"/>
                  </a:lnTo>
                  <a:lnTo>
                    <a:pt x="329" y="680"/>
                  </a:lnTo>
                  <a:lnTo>
                    <a:pt x="301" y="757"/>
                  </a:lnTo>
                  <a:lnTo>
                    <a:pt x="272" y="833"/>
                  </a:lnTo>
                  <a:lnTo>
                    <a:pt x="242" y="909"/>
                  </a:lnTo>
                  <a:lnTo>
                    <a:pt x="212" y="984"/>
                  </a:lnTo>
                  <a:lnTo>
                    <a:pt x="179" y="1057"/>
                  </a:lnTo>
                  <a:lnTo>
                    <a:pt x="115" y="1202"/>
                  </a:lnTo>
                  <a:lnTo>
                    <a:pt x="52" y="1340"/>
                  </a:lnTo>
                  <a:lnTo>
                    <a:pt x="52" y="1340"/>
                  </a:lnTo>
                  <a:lnTo>
                    <a:pt x="0" y="1448"/>
                  </a:lnTo>
                  <a:lnTo>
                    <a:pt x="18" y="1446"/>
                  </a:lnTo>
                  <a:lnTo>
                    <a:pt x="18" y="1446"/>
                  </a:lnTo>
                  <a:lnTo>
                    <a:pt x="63" y="1344"/>
                  </a:lnTo>
                  <a:lnTo>
                    <a:pt x="107" y="1240"/>
                  </a:lnTo>
                  <a:lnTo>
                    <a:pt x="193" y="1033"/>
                  </a:lnTo>
                  <a:lnTo>
                    <a:pt x="193" y="1033"/>
                  </a:lnTo>
                  <a:lnTo>
                    <a:pt x="200" y="1093"/>
                  </a:lnTo>
                  <a:lnTo>
                    <a:pt x="207" y="1152"/>
                  </a:lnTo>
                  <a:lnTo>
                    <a:pt x="212" y="1181"/>
                  </a:lnTo>
                  <a:lnTo>
                    <a:pt x="217" y="1210"/>
                  </a:lnTo>
                  <a:lnTo>
                    <a:pt x="224" y="1239"/>
                  </a:lnTo>
                  <a:lnTo>
                    <a:pt x="233" y="1268"/>
                  </a:lnTo>
                  <a:lnTo>
                    <a:pt x="233" y="1268"/>
                  </a:lnTo>
                  <a:lnTo>
                    <a:pt x="289" y="1213"/>
                  </a:lnTo>
                  <a:lnTo>
                    <a:pt x="317" y="1186"/>
                  </a:lnTo>
                  <a:lnTo>
                    <a:pt x="342" y="1157"/>
                  </a:lnTo>
                  <a:lnTo>
                    <a:pt x="367" y="1128"/>
                  </a:lnTo>
                  <a:lnTo>
                    <a:pt x="392" y="1098"/>
                  </a:lnTo>
                  <a:lnTo>
                    <a:pt x="416" y="1068"/>
                  </a:lnTo>
                  <a:lnTo>
                    <a:pt x="439" y="1037"/>
                  </a:lnTo>
                  <a:lnTo>
                    <a:pt x="460" y="1005"/>
                  </a:lnTo>
                  <a:lnTo>
                    <a:pt x="481" y="972"/>
                  </a:lnTo>
                  <a:lnTo>
                    <a:pt x="499" y="938"/>
                  </a:lnTo>
                  <a:lnTo>
                    <a:pt x="517" y="904"/>
                  </a:lnTo>
                  <a:lnTo>
                    <a:pt x="534" y="867"/>
                  </a:lnTo>
                  <a:lnTo>
                    <a:pt x="550" y="831"/>
                  </a:lnTo>
                  <a:lnTo>
                    <a:pt x="563" y="793"/>
                  </a:lnTo>
                  <a:lnTo>
                    <a:pt x="575" y="754"/>
                  </a:lnTo>
                  <a:lnTo>
                    <a:pt x="616" y="684"/>
                  </a:lnTo>
                  <a:lnTo>
                    <a:pt x="616" y="684"/>
                  </a:lnTo>
                  <a:lnTo>
                    <a:pt x="600" y="608"/>
                  </a:lnTo>
                  <a:lnTo>
                    <a:pt x="588" y="534"/>
                  </a:lnTo>
                  <a:lnTo>
                    <a:pt x="563" y="383"/>
                  </a:lnTo>
                  <a:lnTo>
                    <a:pt x="551" y="309"/>
                  </a:lnTo>
                  <a:lnTo>
                    <a:pt x="537" y="233"/>
                  </a:lnTo>
                  <a:lnTo>
                    <a:pt x="523" y="158"/>
                  </a:lnTo>
                  <a:lnTo>
                    <a:pt x="508" y="83"/>
                  </a:lnTo>
                  <a:lnTo>
                    <a:pt x="508" y="83"/>
                  </a:lnTo>
                  <a:lnTo>
                    <a:pt x="496" y="42"/>
                  </a:lnTo>
                  <a:lnTo>
                    <a:pt x="481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FC07A41-A2FC-7EA7-5096-BFF629FF5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6" y="1883"/>
              <a:ext cx="205" cy="483"/>
            </a:xfrm>
            <a:custGeom>
              <a:avLst/>
              <a:gdLst>
                <a:gd name="T0" fmla="*/ 481 w 616"/>
                <a:gd name="T1" fmla="*/ 0 h 1448"/>
                <a:gd name="T2" fmla="*/ 450 w 616"/>
                <a:gd name="T3" fmla="*/ 153 h 1448"/>
                <a:gd name="T4" fmla="*/ 450 w 616"/>
                <a:gd name="T5" fmla="*/ 153 h 1448"/>
                <a:gd name="T6" fmla="*/ 447 w 616"/>
                <a:gd name="T7" fmla="*/ 190 h 1448"/>
                <a:gd name="T8" fmla="*/ 443 w 616"/>
                <a:gd name="T9" fmla="*/ 227 h 1448"/>
                <a:gd name="T10" fmla="*/ 438 w 616"/>
                <a:gd name="T11" fmla="*/ 263 h 1448"/>
                <a:gd name="T12" fmla="*/ 431 w 616"/>
                <a:gd name="T13" fmla="*/ 300 h 1448"/>
                <a:gd name="T14" fmla="*/ 424 w 616"/>
                <a:gd name="T15" fmla="*/ 338 h 1448"/>
                <a:gd name="T16" fmla="*/ 416 w 616"/>
                <a:gd name="T17" fmla="*/ 376 h 1448"/>
                <a:gd name="T18" fmla="*/ 399 w 616"/>
                <a:gd name="T19" fmla="*/ 452 h 1448"/>
                <a:gd name="T20" fmla="*/ 377 w 616"/>
                <a:gd name="T21" fmla="*/ 527 h 1448"/>
                <a:gd name="T22" fmla="*/ 354 w 616"/>
                <a:gd name="T23" fmla="*/ 604 h 1448"/>
                <a:gd name="T24" fmla="*/ 329 w 616"/>
                <a:gd name="T25" fmla="*/ 680 h 1448"/>
                <a:gd name="T26" fmla="*/ 301 w 616"/>
                <a:gd name="T27" fmla="*/ 757 h 1448"/>
                <a:gd name="T28" fmla="*/ 272 w 616"/>
                <a:gd name="T29" fmla="*/ 833 h 1448"/>
                <a:gd name="T30" fmla="*/ 242 w 616"/>
                <a:gd name="T31" fmla="*/ 909 h 1448"/>
                <a:gd name="T32" fmla="*/ 212 w 616"/>
                <a:gd name="T33" fmla="*/ 984 h 1448"/>
                <a:gd name="T34" fmla="*/ 179 w 616"/>
                <a:gd name="T35" fmla="*/ 1057 h 1448"/>
                <a:gd name="T36" fmla="*/ 115 w 616"/>
                <a:gd name="T37" fmla="*/ 1202 h 1448"/>
                <a:gd name="T38" fmla="*/ 52 w 616"/>
                <a:gd name="T39" fmla="*/ 1340 h 1448"/>
                <a:gd name="T40" fmla="*/ 52 w 616"/>
                <a:gd name="T41" fmla="*/ 1340 h 1448"/>
                <a:gd name="T42" fmla="*/ 0 w 616"/>
                <a:gd name="T43" fmla="*/ 1448 h 1448"/>
                <a:gd name="T44" fmla="*/ 18 w 616"/>
                <a:gd name="T45" fmla="*/ 1446 h 1448"/>
                <a:gd name="T46" fmla="*/ 18 w 616"/>
                <a:gd name="T47" fmla="*/ 1446 h 1448"/>
                <a:gd name="T48" fmla="*/ 63 w 616"/>
                <a:gd name="T49" fmla="*/ 1344 h 1448"/>
                <a:gd name="T50" fmla="*/ 107 w 616"/>
                <a:gd name="T51" fmla="*/ 1240 h 1448"/>
                <a:gd name="T52" fmla="*/ 193 w 616"/>
                <a:gd name="T53" fmla="*/ 1033 h 1448"/>
                <a:gd name="T54" fmla="*/ 193 w 616"/>
                <a:gd name="T55" fmla="*/ 1033 h 1448"/>
                <a:gd name="T56" fmla="*/ 200 w 616"/>
                <a:gd name="T57" fmla="*/ 1093 h 1448"/>
                <a:gd name="T58" fmla="*/ 207 w 616"/>
                <a:gd name="T59" fmla="*/ 1152 h 1448"/>
                <a:gd name="T60" fmla="*/ 212 w 616"/>
                <a:gd name="T61" fmla="*/ 1181 h 1448"/>
                <a:gd name="T62" fmla="*/ 217 w 616"/>
                <a:gd name="T63" fmla="*/ 1210 h 1448"/>
                <a:gd name="T64" fmla="*/ 224 w 616"/>
                <a:gd name="T65" fmla="*/ 1239 h 1448"/>
                <a:gd name="T66" fmla="*/ 233 w 616"/>
                <a:gd name="T67" fmla="*/ 1268 h 1448"/>
                <a:gd name="T68" fmla="*/ 233 w 616"/>
                <a:gd name="T69" fmla="*/ 1268 h 1448"/>
                <a:gd name="T70" fmla="*/ 289 w 616"/>
                <a:gd name="T71" fmla="*/ 1213 h 1448"/>
                <a:gd name="T72" fmla="*/ 317 w 616"/>
                <a:gd name="T73" fmla="*/ 1186 h 1448"/>
                <a:gd name="T74" fmla="*/ 342 w 616"/>
                <a:gd name="T75" fmla="*/ 1157 h 1448"/>
                <a:gd name="T76" fmla="*/ 367 w 616"/>
                <a:gd name="T77" fmla="*/ 1128 h 1448"/>
                <a:gd name="T78" fmla="*/ 392 w 616"/>
                <a:gd name="T79" fmla="*/ 1098 h 1448"/>
                <a:gd name="T80" fmla="*/ 416 w 616"/>
                <a:gd name="T81" fmla="*/ 1068 h 1448"/>
                <a:gd name="T82" fmla="*/ 439 w 616"/>
                <a:gd name="T83" fmla="*/ 1037 h 1448"/>
                <a:gd name="T84" fmla="*/ 460 w 616"/>
                <a:gd name="T85" fmla="*/ 1005 h 1448"/>
                <a:gd name="T86" fmla="*/ 481 w 616"/>
                <a:gd name="T87" fmla="*/ 972 h 1448"/>
                <a:gd name="T88" fmla="*/ 499 w 616"/>
                <a:gd name="T89" fmla="*/ 938 h 1448"/>
                <a:gd name="T90" fmla="*/ 517 w 616"/>
                <a:gd name="T91" fmla="*/ 904 h 1448"/>
                <a:gd name="T92" fmla="*/ 534 w 616"/>
                <a:gd name="T93" fmla="*/ 867 h 1448"/>
                <a:gd name="T94" fmla="*/ 550 w 616"/>
                <a:gd name="T95" fmla="*/ 831 h 1448"/>
                <a:gd name="T96" fmla="*/ 563 w 616"/>
                <a:gd name="T97" fmla="*/ 793 h 1448"/>
                <a:gd name="T98" fmla="*/ 575 w 616"/>
                <a:gd name="T99" fmla="*/ 754 h 1448"/>
                <a:gd name="T100" fmla="*/ 616 w 616"/>
                <a:gd name="T101" fmla="*/ 684 h 1448"/>
                <a:gd name="T102" fmla="*/ 616 w 616"/>
                <a:gd name="T103" fmla="*/ 684 h 1448"/>
                <a:gd name="T104" fmla="*/ 600 w 616"/>
                <a:gd name="T105" fmla="*/ 608 h 1448"/>
                <a:gd name="T106" fmla="*/ 588 w 616"/>
                <a:gd name="T107" fmla="*/ 534 h 1448"/>
                <a:gd name="T108" fmla="*/ 563 w 616"/>
                <a:gd name="T109" fmla="*/ 383 h 1448"/>
                <a:gd name="T110" fmla="*/ 551 w 616"/>
                <a:gd name="T111" fmla="*/ 309 h 1448"/>
                <a:gd name="T112" fmla="*/ 537 w 616"/>
                <a:gd name="T113" fmla="*/ 233 h 1448"/>
                <a:gd name="T114" fmla="*/ 523 w 616"/>
                <a:gd name="T115" fmla="*/ 158 h 1448"/>
                <a:gd name="T116" fmla="*/ 508 w 616"/>
                <a:gd name="T117" fmla="*/ 83 h 1448"/>
                <a:gd name="T118" fmla="*/ 508 w 616"/>
                <a:gd name="T119" fmla="*/ 83 h 1448"/>
                <a:gd name="T120" fmla="*/ 496 w 616"/>
                <a:gd name="T121" fmla="*/ 42 h 1448"/>
                <a:gd name="T122" fmla="*/ 481 w 616"/>
                <a:gd name="T123" fmla="*/ 0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6" h="1448">
                  <a:moveTo>
                    <a:pt x="481" y="0"/>
                  </a:moveTo>
                  <a:lnTo>
                    <a:pt x="450" y="153"/>
                  </a:lnTo>
                  <a:lnTo>
                    <a:pt x="450" y="153"/>
                  </a:lnTo>
                  <a:lnTo>
                    <a:pt x="447" y="190"/>
                  </a:lnTo>
                  <a:lnTo>
                    <a:pt x="443" y="227"/>
                  </a:lnTo>
                  <a:lnTo>
                    <a:pt x="438" y="263"/>
                  </a:lnTo>
                  <a:lnTo>
                    <a:pt x="431" y="300"/>
                  </a:lnTo>
                  <a:lnTo>
                    <a:pt x="424" y="338"/>
                  </a:lnTo>
                  <a:lnTo>
                    <a:pt x="416" y="376"/>
                  </a:lnTo>
                  <a:lnTo>
                    <a:pt x="399" y="452"/>
                  </a:lnTo>
                  <a:lnTo>
                    <a:pt x="377" y="527"/>
                  </a:lnTo>
                  <a:lnTo>
                    <a:pt x="354" y="604"/>
                  </a:lnTo>
                  <a:lnTo>
                    <a:pt x="329" y="680"/>
                  </a:lnTo>
                  <a:lnTo>
                    <a:pt x="301" y="757"/>
                  </a:lnTo>
                  <a:lnTo>
                    <a:pt x="272" y="833"/>
                  </a:lnTo>
                  <a:lnTo>
                    <a:pt x="242" y="909"/>
                  </a:lnTo>
                  <a:lnTo>
                    <a:pt x="212" y="984"/>
                  </a:lnTo>
                  <a:lnTo>
                    <a:pt x="179" y="1057"/>
                  </a:lnTo>
                  <a:lnTo>
                    <a:pt x="115" y="1202"/>
                  </a:lnTo>
                  <a:lnTo>
                    <a:pt x="52" y="1340"/>
                  </a:lnTo>
                  <a:lnTo>
                    <a:pt x="52" y="1340"/>
                  </a:lnTo>
                  <a:lnTo>
                    <a:pt x="0" y="1448"/>
                  </a:lnTo>
                  <a:lnTo>
                    <a:pt x="18" y="1446"/>
                  </a:lnTo>
                  <a:lnTo>
                    <a:pt x="18" y="1446"/>
                  </a:lnTo>
                  <a:lnTo>
                    <a:pt x="63" y="1344"/>
                  </a:lnTo>
                  <a:lnTo>
                    <a:pt x="107" y="1240"/>
                  </a:lnTo>
                  <a:lnTo>
                    <a:pt x="193" y="1033"/>
                  </a:lnTo>
                  <a:lnTo>
                    <a:pt x="193" y="1033"/>
                  </a:lnTo>
                  <a:lnTo>
                    <a:pt x="200" y="1093"/>
                  </a:lnTo>
                  <a:lnTo>
                    <a:pt x="207" y="1152"/>
                  </a:lnTo>
                  <a:lnTo>
                    <a:pt x="212" y="1181"/>
                  </a:lnTo>
                  <a:lnTo>
                    <a:pt x="217" y="1210"/>
                  </a:lnTo>
                  <a:lnTo>
                    <a:pt x="224" y="1239"/>
                  </a:lnTo>
                  <a:lnTo>
                    <a:pt x="233" y="1268"/>
                  </a:lnTo>
                  <a:lnTo>
                    <a:pt x="233" y="1268"/>
                  </a:lnTo>
                  <a:lnTo>
                    <a:pt x="289" y="1213"/>
                  </a:lnTo>
                  <a:lnTo>
                    <a:pt x="317" y="1186"/>
                  </a:lnTo>
                  <a:lnTo>
                    <a:pt x="342" y="1157"/>
                  </a:lnTo>
                  <a:lnTo>
                    <a:pt x="367" y="1128"/>
                  </a:lnTo>
                  <a:lnTo>
                    <a:pt x="392" y="1098"/>
                  </a:lnTo>
                  <a:lnTo>
                    <a:pt x="416" y="1068"/>
                  </a:lnTo>
                  <a:lnTo>
                    <a:pt x="439" y="1037"/>
                  </a:lnTo>
                  <a:lnTo>
                    <a:pt x="460" y="1005"/>
                  </a:lnTo>
                  <a:lnTo>
                    <a:pt x="481" y="972"/>
                  </a:lnTo>
                  <a:lnTo>
                    <a:pt x="499" y="938"/>
                  </a:lnTo>
                  <a:lnTo>
                    <a:pt x="517" y="904"/>
                  </a:lnTo>
                  <a:lnTo>
                    <a:pt x="534" y="867"/>
                  </a:lnTo>
                  <a:lnTo>
                    <a:pt x="550" y="831"/>
                  </a:lnTo>
                  <a:lnTo>
                    <a:pt x="563" y="793"/>
                  </a:lnTo>
                  <a:lnTo>
                    <a:pt x="575" y="754"/>
                  </a:lnTo>
                  <a:lnTo>
                    <a:pt x="616" y="684"/>
                  </a:lnTo>
                  <a:lnTo>
                    <a:pt x="616" y="684"/>
                  </a:lnTo>
                  <a:lnTo>
                    <a:pt x="600" y="608"/>
                  </a:lnTo>
                  <a:lnTo>
                    <a:pt x="588" y="534"/>
                  </a:lnTo>
                  <a:lnTo>
                    <a:pt x="563" y="383"/>
                  </a:lnTo>
                  <a:lnTo>
                    <a:pt x="551" y="309"/>
                  </a:lnTo>
                  <a:lnTo>
                    <a:pt x="537" y="233"/>
                  </a:lnTo>
                  <a:lnTo>
                    <a:pt x="523" y="158"/>
                  </a:lnTo>
                  <a:lnTo>
                    <a:pt x="508" y="83"/>
                  </a:lnTo>
                  <a:lnTo>
                    <a:pt x="508" y="83"/>
                  </a:lnTo>
                  <a:lnTo>
                    <a:pt x="496" y="42"/>
                  </a:lnTo>
                  <a:lnTo>
                    <a:pt x="48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3D2BB624-1C46-FD21-9DDF-AC4C43BDCD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" y="3"/>
              <a:ext cx="1936" cy="1483"/>
            </a:xfrm>
            <a:custGeom>
              <a:avLst/>
              <a:gdLst>
                <a:gd name="T0" fmla="*/ 5704 w 5809"/>
                <a:gd name="T1" fmla="*/ 3276 h 4450"/>
                <a:gd name="T2" fmla="*/ 5794 w 5809"/>
                <a:gd name="T3" fmla="*/ 2600 h 4450"/>
                <a:gd name="T4" fmla="*/ 5808 w 5809"/>
                <a:gd name="T5" fmla="*/ 2079 h 4450"/>
                <a:gd name="T6" fmla="*/ 5740 w 5809"/>
                <a:gd name="T7" fmla="*/ 1670 h 4450"/>
                <a:gd name="T8" fmla="*/ 5611 w 5809"/>
                <a:gd name="T9" fmla="*/ 1376 h 4450"/>
                <a:gd name="T10" fmla="*/ 5350 w 5809"/>
                <a:gd name="T11" fmla="*/ 1042 h 4450"/>
                <a:gd name="T12" fmla="*/ 5046 w 5809"/>
                <a:gd name="T13" fmla="*/ 847 h 4450"/>
                <a:gd name="T14" fmla="*/ 4811 w 5809"/>
                <a:gd name="T15" fmla="*/ 777 h 4450"/>
                <a:gd name="T16" fmla="*/ 4537 w 5809"/>
                <a:gd name="T17" fmla="*/ 750 h 4450"/>
                <a:gd name="T18" fmla="*/ 4222 w 5809"/>
                <a:gd name="T19" fmla="*/ 777 h 4450"/>
                <a:gd name="T20" fmla="*/ 3985 w 5809"/>
                <a:gd name="T21" fmla="*/ 553 h 4450"/>
                <a:gd name="T22" fmla="*/ 3676 w 5809"/>
                <a:gd name="T23" fmla="*/ 309 h 4450"/>
                <a:gd name="T24" fmla="*/ 3324 w 5809"/>
                <a:gd name="T25" fmla="*/ 136 h 4450"/>
                <a:gd name="T26" fmla="*/ 2944 w 5809"/>
                <a:gd name="T27" fmla="*/ 34 h 4450"/>
                <a:gd name="T28" fmla="*/ 2548 w 5809"/>
                <a:gd name="T29" fmla="*/ 0 h 4450"/>
                <a:gd name="T30" fmla="*/ 2148 w 5809"/>
                <a:gd name="T31" fmla="*/ 32 h 4450"/>
                <a:gd name="T32" fmla="*/ 1759 w 5809"/>
                <a:gd name="T33" fmla="*/ 131 h 4450"/>
                <a:gd name="T34" fmla="*/ 1393 w 5809"/>
                <a:gd name="T35" fmla="*/ 293 h 4450"/>
                <a:gd name="T36" fmla="*/ 1072 w 5809"/>
                <a:gd name="T37" fmla="*/ 502 h 4450"/>
                <a:gd name="T38" fmla="*/ 738 w 5809"/>
                <a:gd name="T39" fmla="*/ 788 h 4450"/>
                <a:gd name="T40" fmla="*/ 462 w 5809"/>
                <a:gd name="T41" fmla="*/ 1109 h 4450"/>
                <a:gd name="T42" fmla="*/ 248 w 5809"/>
                <a:gd name="T43" fmla="*/ 1459 h 4450"/>
                <a:gd name="T44" fmla="*/ 96 w 5809"/>
                <a:gd name="T45" fmla="*/ 1838 h 4450"/>
                <a:gd name="T46" fmla="*/ 14 w 5809"/>
                <a:gd name="T47" fmla="*/ 2241 h 4450"/>
                <a:gd name="T48" fmla="*/ 5 w 5809"/>
                <a:gd name="T49" fmla="*/ 2663 h 4450"/>
                <a:gd name="T50" fmla="*/ 71 w 5809"/>
                <a:gd name="T51" fmla="*/ 3103 h 4450"/>
                <a:gd name="T52" fmla="*/ 182 w 5809"/>
                <a:gd name="T53" fmla="*/ 3463 h 4450"/>
                <a:gd name="T54" fmla="*/ 460 w 5809"/>
                <a:gd name="T55" fmla="*/ 4092 h 4450"/>
                <a:gd name="T56" fmla="*/ 595 w 5809"/>
                <a:gd name="T57" fmla="*/ 4267 h 4450"/>
                <a:gd name="T58" fmla="*/ 697 w 5809"/>
                <a:gd name="T59" fmla="*/ 4326 h 4450"/>
                <a:gd name="T60" fmla="*/ 1164 w 5809"/>
                <a:gd name="T61" fmla="*/ 4413 h 4450"/>
                <a:gd name="T62" fmla="*/ 1752 w 5809"/>
                <a:gd name="T63" fmla="*/ 4443 h 4450"/>
                <a:gd name="T64" fmla="*/ 2319 w 5809"/>
                <a:gd name="T65" fmla="*/ 4333 h 4450"/>
                <a:gd name="T66" fmla="*/ 2940 w 5809"/>
                <a:gd name="T67" fmla="*/ 4056 h 4450"/>
                <a:gd name="T68" fmla="*/ 3169 w 5809"/>
                <a:gd name="T69" fmla="*/ 3903 h 4450"/>
                <a:gd name="T70" fmla="*/ 3298 w 5809"/>
                <a:gd name="T71" fmla="*/ 3963 h 4450"/>
                <a:gd name="T72" fmla="*/ 3563 w 5809"/>
                <a:gd name="T73" fmla="*/ 3922 h 4450"/>
                <a:gd name="T74" fmla="*/ 3804 w 5809"/>
                <a:gd name="T75" fmla="*/ 3827 h 4450"/>
                <a:gd name="T76" fmla="*/ 4021 w 5809"/>
                <a:gd name="T77" fmla="*/ 3680 h 4450"/>
                <a:gd name="T78" fmla="*/ 4190 w 5809"/>
                <a:gd name="T79" fmla="*/ 3527 h 4450"/>
                <a:gd name="T80" fmla="*/ 4230 w 5809"/>
                <a:gd name="T81" fmla="*/ 3492 h 4450"/>
                <a:gd name="T82" fmla="*/ 4334 w 5809"/>
                <a:gd name="T83" fmla="*/ 3368 h 4450"/>
                <a:gd name="T84" fmla="*/ 4426 w 5809"/>
                <a:gd name="T85" fmla="*/ 3296 h 4450"/>
                <a:gd name="T86" fmla="*/ 4525 w 5809"/>
                <a:gd name="T87" fmla="*/ 3296 h 4450"/>
                <a:gd name="T88" fmla="*/ 4608 w 5809"/>
                <a:gd name="T89" fmla="*/ 3402 h 4450"/>
                <a:gd name="T90" fmla="*/ 4573 w 5809"/>
                <a:gd name="T91" fmla="*/ 3201 h 4450"/>
                <a:gd name="T92" fmla="*/ 4582 w 5809"/>
                <a:gd name="T93" fmla="*/ 3089 h 4450"/>
                <a:gd name="T94" fmla="*/ 4666 w 5809"/>
                <a:gd name="T95" fmla="*/ 3017 h 4450"/>
                <a:gd name="T96" fmla="*/ 4816 w 5809"/>
                <a:gd name="T97" fmla="*/ 3012 h 4450"/>
                <a:gd name="T98" fmla="*/ 5022 w 5809"/>
                <a:gd name="T99" fmla="*/ 3114 h 4450"/>
                <a:gd name="T100" fmla="*/ 5106 w 5809"/>
                <a:gd name="T101" fmla="*/ 3163 h 4450"/>
                <a:gd name="T102" fmla="*/ 5042 w 5809"/>
                <a:gd name="T103" fmla="*/ 2975 h 4450"/>
                <a:gd name="T104" fmla="*/ 5067 w 5809"/>
                <a:gd name="T105" fmla="*/ 2899 h 4450"/>
                <a:gd name="T106" fmla="*/ 5144 w 5809"/>
                <a:gd name="T107" fmla="*/ 2872 h 4450"/>
                <a:gd name="T108" fmla="*/ 5238 w 5809"/>
                <a:gd name="T109" fmla="*/ 2918 h 4450"/>
                <a:gd name="T110" fmla="*/ 5383 w 5809"/>
                <a:gd name="T111" fmla="*/ 3161 h 4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09" h="4450">
                  <a:moveTo>
                    <a:pt x="5694" y="3575"/>
                  </a:moveTo>
                  <a:lnTo>
                    <a:pt x="5694" y="3575"/>
                  </a:lnTo>
                  <a:lnTo>
                    <a:pt x="5693" y="3550"/>
                  </a:lnTo>
                  <a:lnTo>
                    <a:pt x="5692" y="3524"/>
                  </a:lnTo>
                  <a:lnTo>
                    <a:pt x="5691" y="3468"/>
                  </a:lnTo>
                  <a:lnTo>
                    <a:pt x="5693" y="3407"/>
                  </a:lnTo>
                  <a:lnTo>
                    <a:pt x="5698" y="3343"/>
                  </a:lnTo>
                  <a:lnTo>
                    <a:pt x="5704" y="3276"/>
                  </a:lnTo>
                  <a:lnTo>
                    <a:pt x="5712" y="3208"/>
                  </a:lnTo>
                  <a:lnTo>
                    <a:pt x="5722" y="3137"/>
                  </a:lnTo>
                  <a:lnTo>
                    <a:pt x="5732" y="3065"/>
                  </a:lnTo>
                  <a:lnTo>
                    <a:pt x="5752" y="2923"/>
                  </a:lnTo>
                  <a:lnTo>
                    <a:pt x="5773" y="2786"/>
                  </a:lnTo>
                  <a:lnTo>
                    <a:pt x="5781" y="2720"/>
                  </a:lnTo>
                  <a:lnTo>
                    <a:pt x="5789" y="2658"/>
                  </a:lnTo>
                  <a:lnTo>
                    <a:pt x="5794" y="2600"/>
                  </a:lnTo>
                  <a:lnTo>
                    <a:pt x="5798" y="2546"/>
                  </a:lnTo>
                  <a:lnTo>
                    <a:pt x="5798" y="2546"/>
                  </a:lnTo>
                  <a:lnTo>
                    <a:pt x="5803" y="2433"/>
                  </a:lnTo>
                  <a:lnTo>
                    <a:pt x="5808" y="2317"/>
                  </a:lnTo>
                  <a:lnTo>
                    <a:pt x="5809" y="2258"/>
                  </a:lnTo>
                  <a:lnTo>
                    <a:pt x="5809" y="2198"/>
                  </a:lnTo>
                  <a:lnTo>
                    <a:pt x="5809" y="2139"/>
                  </a:lnTo>
                  <a:lnTo>
                    <a:pt x="5808" y="2079"/>
                  </a:lnTo>
                  <a:lnTo>
                    <a:pt x="5804" y="2020"/>
                  </a:lnTo>
                  <a:lnTo>
                    <a:pt x="5799" y="1961"/>
                  </a:lnTo>
                  <a:lnTo>
                    <a:pt x="5793" y="1901"/>
                  </a:lnTo>
                  <a:lnTo>
                    <a:pt x="5783" y="1843"/>
                  </a:lnTo>
                  <a:lnTo>
                    <a:pt x="5771" y="1784"/>
                  </a:lnTo>
                  <a:lnTo>
                    <a:pt x="5757" y="1727"/>
                  </a:lnTo>
                  <a:lnTo>
                    <a:pt x="5749" y="1698"/>
                  </a:lnTo>
                  <a:lnTo>
                    <a:pt x="5740" y="1670"/>
                  </a:lnTo>
                  <a:lnTo>
                    <a:pt x="5731" y="1641"/>
                  </a:lnTo>
                  <a:lnTo>
                    <a:pt x="5720" y="1613"/>
                  </a:lnTo>
                  <a:lnTo>
                    <a:pt x="5720" y="1613"/>
                  </a:lnTo>
                  <a:lnTo>
                    <a:pt x="5701" y="1565"/>
                  </a:lnTo>
                  <a:lnTo>
                    <a:pt x="5681" y="1517"/>
                  </a:lnTo>
                  <a:lnTo>
                    <a:pt x="5659" y="1469"/>
                  </a:lnTo>
                  <a:lnTo>
                    <a:pt x="5635" y="1422"/>
                  </a:lnTo>
                  <a:lnTo>
                    <a:pt x="5611" y="1376"/>
                  </a:lnTo>
                  <a:lnTo>
                    <a:pt x="5585" y="1330"/>
                  </a:lnTo>
                  <a:lnTo>
                    <a:pt x="5556" y="1285"/>
                  </a:lnTo>
                  <a:lnTo>
                    <a:pt x="5527" y="1242"/>
                  </a:lnTo>
                  <a:lnTo>
                    <a:pt x="5495" y="1199"/>
                  </a:lnTo>
                  <a:lnTo>
                    <a:pt x="5461" y="1157"/>
                  </a:lnTo>
                  <a:lnTo>
                    <a:pt x="5426" y="1118"/>
                  </a:lnTo>
                  <a:lnTo>
                    <a:pt x="5389" y="1079"/>
                  </a:lnTo>
                  <a:lnTo>
                    <a:pt x="5350" y="1042"/>
                  </a:lnTo>
                  <a:lnTo>
                    <a:pt x="5308" y="1007"/>
                  </a:lnTo>
                  <a:lnTo>
                    <a:pt x="5265" y="974"/>
                  </a:lnTo>
                  <a:lnTo>
                    <a:pt x="5220" y="942"/>
                  </a:lnTo>
                  <a:lnTo>
                    <a:pt x="5173" y="912"/>
                  </a:lnTo>
                  <a:lnTo>
                    <a:pt x="5124" y="884"/>
                  </a:lnTo>
                  <a:lnTo>
                    <a:pt x="5098" y="871"/>
                  </a:lnTo>
                  <a:lnTo>
                    <a:pt x="5072" y="859"/>
                  </a:lnTo>
                  <a:lnTo>
                    <a:pt x="5046" y="847"/>
                  </a:lnTo>
                  <a:lnTo>
                    <a:pt x="5018" y="836"/>
                  </a:lnTo>
                  <a:lnTo>
                    <a:pt x="4990" y="826"/>
                  </a:lnTo>
                  <a:lnTo>
                    <a:pt x="4961" y="816"/>
                  </a:lnTo>
                  <a:lnTo>
                    <a:pt x="4932" y="807"/>
                  </a:lnTo>
                  <a:lnTo>
                    <a:pt x="4903" y="798"/>
                  </a:lnTo>
                  <a:lnTo>
                    <a:pt x="4873" y="789"/>
                  </a:lnTo>
                  <a:lnTo>
                    <a:pt x="4843" y="783"/>
                  </a:lnTo>
                  <a:lnTo>
                    <a:pt x="4811" y="777"/>
                  </a:lnTo>
                  <a:lnTo>
                    <a:pt x="4780" y="770"/>
                  </a:lnTo>
                  <a:lnTo>
                    <a:pt x="4747" y="765"/>
                  </a:lnTo>
                  <a:lnTo>
                    <a:pt x="4714" y="760"/>
                  </a:lnTo>
                  <a:lnTo>
                    <a:pt x="4680" y="756"/>
                  </a:lnTo>
                  <a:lnTo>
                    <a:pt x="4645" y="754"/>
                  </a:lnTo>
                  <a:lnTo>
                    <a:pt x="4611" y="751"/>
                  </a:lnTo>
                  <a:lnTo>
                    <a:pt x="4574" y="750"/>
                  </a:lnTo>
                  <a:lnTo>
                    <a:pt x="4537" y="750"/>
                  </a:lnTo>
                  <a:lnTo>
                    <a:pt x="4501" y="750"/>
                  </a:lnTo>
                  <a:lnTo>
                    <a:pt x="4463" y="751"/>
                  </a:lnTo>
                  <a:lnTo>
                    <a:pt x="4425" y="754"/>
                  </a:lnTo>
                  <a:lnTo>
                    <a:pt x="4386" y="756"/>
                  </a:lnTo>
                  <a:lnTo>
                    <a:pt x="4346" y="760"/>
                  </a:lnTo>
                  <a:lnTo>
                    <a:pt x="4305" y="764"/>
                  </a:lnTo>
                  <a:lnTo>
                    <a:pt x="4265" y="770"/>
                  </a:lnTo>
                  <a:lnTo>
                    <a:pt x="4222" y="777"/>
                  </a:lnTo>
                  <a:lnTo>
                    <a:pt x="4180" y="784"/>
                  </a:lnTo>
                  <a:lnTo>
                    <a:pt x="4180" y="784"/>
                  </a:lnTo>
                  <a:lnTo>
                    <a:pt x="4150" y="743"/>
                  </a:lnTo>
                  <a:lnTo>
                    <a:pt x="4119" y="702"/>
                  </a:lnTo>
                  <a:lnTo>
                    <a:pt x="4087" y="663"/>
                  </a:lnTo>
                  <a:lnTo>
                    <a:pt x="4053" y="625"/>
                  </a:lnTo>
                  <a:lnTo>
                    <a:pt x="4019" y="588"/>
                  </a:lnTo>
                  <a:lnTo>
                    <a:pt x="3985" y="553"/>
                  </a:lnTo>
                  <a:lnTo>
                    <a:pt x="3948" y="519"/>
                  </a:lnTo>
                  <a:lnTo>
                    <a:pt x="3912" y="485"/>
                  </a:lnTo>
                  <a:lnTo>
                    <a:pt x="3874" y="453"/>
                  </a:lnTo>
                  <a:lnTo>
                    <a:pt x="3836" y="422"/>
                  </a:lnTo>
                  <a:lnTo>
                    <a:pt x="3797" y="393"/>
                  </a:lnTo>
                  <a:lnTo>
                    <a:pt x="3758" y="363"/>
                  </a:lnTo>
                  <a:lnTo>
                    <a:pt x="3716" y="336"/>
                  </a:lnTo>
                  <a:lnTo>
                    <a:pt x="3676" y="309"/>
                  </a:lnTo>
                  <a:lnTo>
                    <a:pt x="3634" y="284"/>
                  </a:lnTo>
                  <a:lnTo>
                    <a:pt x="3591" y="259"/>
                  </a:lnTo>
                  <a:lnTo>
                    <a:pt x="3548" y="236"/>
                  </a:lnTo>
                  <a:lnTo>
                    <a:pt x="3504" y="214"/>
                  </a:lnTo>
                  <a:lnTo>
                    <a:pt x="3460" y="193"/>
                  </a:lnTo>
                  <a:lnTo>
                    <a:pt x="3416" y="173"/>
                  </a:lnTo>
                  <a:lnTo>
                    <a:pt x="3370" y="154"/>
                  </a:lnTo>
                  <a:lnTo>
                    <a:pt x="3324" y="136"/>
                  </a:lnTo>
                  <a:lnTo>
                    <a:pt x="3278" y="120"/>
                  </a:lnTo>
                  <a:lnTo>
                    <a:pt x="3232" y="104"/>
                  </a:lnTo>
                  <a:lnTo>
                    <a:pt x="3184" y="89"/>
                  </a:lnTo>
                  <a:lnTo>
                    <a:pt x="3137" y="77"/>
                  </a:lnTo>
                  <a:lnTo>
                    <a:pt x="3089" y="64"/>
                  </a:lnTo>
                  <a:lnTo>
                    <a:pt x="3041" y="53"/>
                  </a:lnTo>
                  <a:lnTo>
                    <a:pt x="2992" y="43"/>
                  </a:lnTo>
                  <a:lnTo>
                    <a:pt x="2944" y="34"/>
                  </a:lnTo>
                  <a:lnTo>
                    <a:pt x="2895" y="26"/>
                  </a:lnTo>
                  <a:lnTo>
                    <a:pt x="2846" y="19"/>
                  </a:lnTo>
                  <a:lnTo>
                    <a:pt x="2796" y="13"/>
                  </a:lnTo>
                  <a:lnTo>
                    <a:pt x="2747" y="8"/>
                  </a:lnTo>
                  <a:lnTo>
                    <a:pt x="2697" y="5"/>
                  </a:lnTo>
                  <a:lnTo>
                    <a:pt x="2647" y="2"/>
                  </a:lnTo>
                  <a:lnTo>
                    <a:pt x="2597" y="1"/>
                  </a:lnTo>
                  <a:lnTo>
                    <a:pt x="2548" y="0"/>
                  </a:lnTo>
                  <a:lnTo>
                    <a:pt x="2497" y="0"/>
                  </a:lnTo>
                  <a:lnTo>
                    <a:pt x="2447" y="2"/>
                  </a:lnTo>
                  <a:lnTo>
                    <a:pt x="2398" y="5"/>
                  </a:lnTo>
                  <a:lnTo>
                    <a:pt x="2347" y="8"/>
                  </a:lnTo>
                  <a:lnTo>
                    <a:pt x="2297" y="12"/>
                  </a:lnTo>
                  <a:lnTo>
                    <a:pt x="2247" y="19"/>
                  </a:lnTo>
                  <a:lnTo>
                    <a:pt x="2197" y="25"/>
                  </a:lnTo>
                  <a:lnTo>
                    <a:pt x="2148" y="32"/>
                  </a:lnTo>
                  <a:lnTo>
                    <a:pt x="2099" y="41"/>
                  </a:lnTo>
                  <a:lnTo>
                    <a:pt x="2049" y="51"/>
                  </a:lnTo>
                  <a:lnTo>
                    <a:pt x="2000" y="61"/>
                  </a:lnTo>
                  <a:lnTo>
                    <a:pt x="1951" y="74"/>
                  </a:lnTo>
                  <a:lnTo>
                    <a:pt x="1903" y="87"/>
                  </a:lnTo>
                  <a:lnTo>
                    <a:pt x="1854" y="101"/>
                  </a:lnTo>
                  <a:lnTo>
                    <a:pt x="1806" y="115"/>
                  </a:lnTo>
                  <a:lnTo>
                    <a:pt x="1759" y="131"/>
                  </a:lnTo>
                  <a:lnTo>
                    <a:pt x="1711" y="147"/>
                  </a:lnTo>
                  <a:lnTo>
                    <a:pt x="1665" y="165"/>
                  </a:lnTo>
                  <a:lnTo>
                    <a:pt x="1618" y="184"/>
                  </a:lnTo>
                  <a:lnTo>
                    <a:pt x="1572" y="204"/>
                  </a:lnTo>
                  <a:lnTo>
                    <a:pt x="1527" y="224"/>
                  </a:lnTo>
                  <a:lnTo>
                    <a:pt x="1482" y="246"/>
                  </a:lnTo>
                  <a:lnTo>
                    <a:pt x="1437" y="269"/>
                  </a:lnTo>
                  <a:lnTo>
                    <a:pt x="1393" y="293"/>
                  </a:lnTo>
                  <a:lnTo>
                    <a:pt x="1350" y="317"/>
                  </a:lnTo>
                  <a:lnTo>
                    <a:pt x="1308" y="343"/>
                  </a:lnTo>
                  <a:lnTo>
                    <a:pt x="1308" y="343"/>
                  </a:lnTo>
                  <a:lnTo>
                    <a:pt x="1258" y="374"/>
                  </a:lnTo>
                  <a:lnTo>
                    <a:pt x="1210" y="405"/>
                  </a:lnTo>
                  <a:lnTo>
                    <a:pt x="1164" y="437"/>
                  </a:lnTo>
                  <a:lnTo>
                    <a:pt x="1117" y="470"/>
                  </a:lnTo>
                  <a:lnTo>
                    <a:pt x="1072" y="502"/>
                  </a:lnTo>
                  <a:lnTo>
                    <a:pt x="1027" y="537"/>
                  </a:lnTo>
                  <a:lnTo>
                    <a:pt x="983" y="571"/>
                  </a:lnTo>
                  <a:lnTo>
                    <a:pt x="940" y="605"/>
                  </a:lnTo>
                  <a:lnTo>
                    <a:pt x="899" y="641"/>
                  </a:lnTo>
                  <a:lnTo>
                    <a:pt x="857" y="677"/>
                  </a:lnTo>
                  <a:lnTo>
                    <a:pt x="817" y="713"/>
                  </a:lnTo>
                  <a:lnTo>
                    <a:pt x="778" y="750"/>
                  </a:lnTo>
                  <a:lnTo>
                    <a:pt x="738" y="788"/>
                  </a:lnTo>
                  <a:lnTo>
                    <a:pt x="701" y="826"/>
                  </a:lnTo>
                  <a:lnTo>
                    <a:pt x="664" y="865"/>
                  </a:lnTo>
                  <a:lnTo>
                    <a:pt x="627" y="904"/>
                  </a:lnTo>
                  <a:lnTo>
                    <a:pt x="593" y="945"/>
                  </a:lnTo>
                  <a:lnTo>
                    <a:pt x="559" y="985"/>
                  </a:lnTo>
                  <a:lnTo>
                    <a:pt x="525" y="1026"/>
                  </a:lnTo>
                  <a:lnTo>
                    <a:pt x="494" y="1067"/>
                  </a:lnTo>
                  <a:lnTo>
                    <a:pt x="462" y="1109"/>
                  </a:lnTo>
                  <a:lnTo>
                    <a:pt x="432" y="1151"/>
                  </a:lnTo>
                  <a:lnTo>
                    <a:pt x="403" y="1194"/>
                  </a:lnTo>
                  <a:lnTo>
                    <a:pt x="374" y="1237"/>
                  </a:lnTo>
                  <a:lnTo>
                    <a:pt x="347" y="1281"/>
                  </a:lnTo>
                  <a:lnTo>
                    <a:pt x="321" y="1325"/>
                  </a:lnTo>
                  <a:lnTo>
                    <a:pt x="296" y="1369"/>
                  </a:lnTo>
                  <a:lnTo>
                    <a:pt x="270" y="1413"/>
                  </a:lnTo>
                  <a:lnTo>
                    <a:pt x="248" y="1459"/>
                  </a:lnTo>
                  <a:lnTo>
                    <a:pt x="225" y="1506"/>
                  </a:lnTo>
                  <a:lnTo>
                    <a:pt x="204" y="1551"/>
                  </a:lnTo>
                  <a:lnTo>
                    <a:pt x="183" y="1598"/>
                  </a:lnTo>
                  <a:lnTo>
                    <a:pt x="163" y="1646"/>
                  </a:lnTo>
                  <a:lnTo>
                    <a:pt x="146" y="1693"/>
                  </a:lnTo>
                  <a:lnTo>
                    <a:pt x="128" y="1741"/>
                  </a:lnTo>
                  <a:lnTo>
                    <a:pt x="111" y="1789"/>
                  </a:lnTo>
                  <a:lnTo>
                    <a:pt x="96" y="1838"/>
                  </a:lnTo>
                  <a:lnTo>
                    <a:pt x="82" y="1887"/>
                  </a:lnTo>
                  <a:lnTo>
                    <a:pt x="70" y="1937"/>
                  </a:lnTo>
                  <a:lnTo>
                    <a:pt x="57" y="1986"/>
                  </a:lnTo>
                  <a:lnTo>
                    <a:pt x="47" y="2036"/>
                  </a:lnTo>
                  <a:lnTo>
                    <a:pt x="37" y="2087"/>
                  </a:lnTo>
                  <a:lnTo>
                    <a:pt x="28" y="2137"/>
                  </a:lnTo>
                  <a:lnTo>
                    <a:pt x="21" y="2189"/>
                  </a:lnTo>
                  <a:lnTo>
                    <a:pt x="14" y="2241"/>
                  </a:lnTo>
                  <a:lnTo>
                    <a:pt x="9" y="2293"/>
                  </a:lnTo>
                  <a:lnTo>
                    <a:pt x="5" y="2345"/>
                  </a:lnTo>
                  <a:lnTo>
                    <a:pt x="3" y="2396"/>
                  </a:lnTo>
                  <a:lnTo>
                    <a:pt x="0" y="2450"/>
                  </a:lnTo>
                  <a:lnTo>
                    <a:pt x="0" y="2503"/>
                  </a:lnTo>
                  <a:lnTo>
                    <a:pt x="0" y="2556"/>
                  </a:lnTo>
                  <a:lnTo>
                    <a:pt x="2" y="2610"/>
                  </a:lnTo>
                  <a:lnTo>
                    <a:pt x="5" y="2663"/>
                  </a:lnTo>
                  <a:lnTo>
                    <a:pt x="9" y="2717"/>
                  </a:lnTo>
                  <a:lnTo>
                    <a:pt x="14" y="2772"/>
                  </a:lnTo>
                  <a:lnTo>
                    <a:pt x="21" y="2826"/>
                  </a:lnTo>
                  <a:lnTo>
                    <a:pt x="28" y="2882"/>
                  </a:lnTo>
                  <a:lnTo>
                    <a:pt x="37" y="2936"/>
                  </a:lnTo>
                  <a:lnTo>
                    <a:pt x="47" y="2992"/>
                  </a:lnTo>
                  <a:lnTo>
                    <a:pt x="58" y="3047"/>
                  </a:lnTo>
                  <a:lnTo>
                    <a:pt x="71" y="3103"/>
                  </a:lnTo>
                  <a:lnTo>
                    <a:pt x="85" y="3160"/>
                  </a:lnTo>
                  <a:lnTo>
                    <a:pt x="100" y="3215"/>
                  </a:lnTo>
                  <a:lnTo>
                    <a:pt x="116" y="3272"/>
                  </a:lnTo>
                  <a:lnTo>
                    <a:pt x="116" y="3272"/>
                  </a:lnTo>
                  <a:lnTo>
                    <a:pt x="130" y="3316"/>
                  </a:lnTo>
                  <a:lnTo>
                    <a:pt x="146" y="3363"/>
                  </a:lnTo>
                  <a:lnTo>
                    <a:pt x="163" y="3412"/>
                  </a:lnTo>
                  <a:lnTo>
                    <a:pt x="182" y="3463"/>
                  </a:lnTo>
                  <a:lnTo>
                    <a:pt x="204" y="3513"/>
                  </a:lnTo>
                  <a:lnTo>
                    <a:pt x="225" y="3565"/>
                  </a:lnTo>
                  <a:lnTo>
                    <a:pt x="272" y="3671"/>
                  </a:lnTo>
                  <a:lnTo>
                    <a:pt x="365" y="3881"/>
                  </a:lnTo>
                  <a:lnTo>
                    <a:pt x="408" y="3980"/>
                  </a:lnTo>
                  <a:lnTo>
                    <a:pt x="428" y="4026"/>
                  </a:lnTo>
                  <a:lnTo>
                    <a:pt x="446" y="4072"/>
                  </a:lnTo>
                  <a:lnTo>
                    <a:pt x="460" y="4092"/>
                  </a:lnTo>
                  <a:lnTo>
                    <a:pt x="460" y="4092"/>
                  </a:lnTo>
                  <a:lnTo>
                    <a:pt x="474" y="4106"/>
                  </a:lnTo>
                  <a:lnTo>
                    <a:pt x="489" y="4121"/>
                  </a:lnTo>
                  <a:lnTo>
                    <a:pt x="503" y="4136"/>
                  </a:lnTo>
                  <a:lnTo>
                    <a:pt x="516" y="4154"/>
                  </a:lnTo>
                  <a:lnTo>
                    <a:pt x="543" y="4189"/>
                  </a:lnTo>
                  <a:lnTo>
                    <a:pt x="569" y="4227"/>
                  </a:lnTo>
                  <a:lnTo>
                    <a:pt x="595" y="4267"/>
                  </a:lnTo>
                  <a:lnTo>
                    <a:pt x="620" y="4304"/>
                  </a:lnTo>
                  <a:lnTo>
                    <a:pt x="667" y="4378"/>
                  </a:lnTo>
                  <a:lnTo>
                    <a:pt x="667" y="4378"/>
                  </a:lnTo>
                  <a:lnTo>
                    <a:pt x="674" y="4365"/>
                  </a:lnTo>
                  <a:lnTo>
                    <a:pt x="683" y="4352"/>
                  </a:lnTo>
                  <a:lnTo>
                    <a:pt x="692" y="4339"/>
                  </a:lnTo>
                  <a:lnTo>
                    <a:pt x="694" y="4332"/>
                  </a:lnTo>
                  <a:lnTo>
                    <a:pt x="697" y="4326"/>
                  </a:lnTo>
                  <a:lnTo>
                    <a:pt x="725" y="4315"/>
                  </a:lnTo>
                  <a:lnTo>
                    <a:pt x="725" y="4315"/>
                  </a:lnTo>
                  <a:lnTo>
                    <a:pt x="799" y="4335"/>
                  </a:lnTo>
                  <a:lnTo>
                    <a:pt x="872" y="4352"/>
                  </a:lnTo>
                  <a:lnTo>
                    <a:pt x="945" y="4369"/>
                  </a:lnTo>
                  <a:lnTo>
                    <a:pt x="1019" y="4385"/>
                  </a:lnTo>
                  <a:lnTo>
                    <a:pt x="1091" y="4399"/>
                  </a:lnTo>
                  <a:lnTo>
                    <a:pt x="1164" y="4413"/>
                  </a:lnTo>
                  <a:lnTo>
                    <a:pt x="1236" y="4424"/>
                  </a:lnTo>
                  <a:lnTo>
                    <a:pt x="1309" y="4433"/>
                  </a:lnTo>
                  <a:lnTo>
                    <a:pt x="1382" y="4441"/>
                  </a:lnTo>
                  <a:lnTo>
                    <a:pt x="1455" y="4446"/>
                  </a:lnTo>
                  <a:lnTo>
                    <a:pt x="1528" y="4450"/>
                  </a:lnTo>
                  <a:lnTo>
                    <a:pt x="1601" y="4450"/>
                  </a:lnTo>
                  <a:lnTo>
                    <a:pt x="1676" y="4448"/>
                  </a:lnTo>
                  <a:lnTo>
                    <a:pt x="1752" y="4443"/>
                  </a:lnTo>
                  <a:lnTo>
                    <a:pt x="1826" y="4436"/>
                  </a:lnTo>
                  <a:lnTo>
                    <a:pt x="1903" y="4426"/>
                  </a:lnTo>
                  <a:lnTo>
                    <a:pt x="1903" y="4426"/>
                  </a:lnTo>
                  <a:lnTo>
                    <a:pt x="1988" y="4412"/>
                  </a:lnTo>
                  <a:lnTo>
                    <a:pt x="2071" y="4397"/>
                  </a:lnTo>
                  <a:lnTo>
                    <a:pt x="2155" y="4378"/>
                  </a:lnTo>
                  <a:lnTo>
                    <a:pt x="2237" y="4357"/>
                  </a:lnTo>
                  <a:lnTo>
                    <a:pt x="2319" y="4333"/>
                  </a:lnTo>
                  <a:lnTo>
                    <a:pt x="2401" y="4308"/>
                  </a:lnTo>
                  <a:lnTo>
                    <a:pt x="2481" y="4279"/>
                  </a:lnTo>
                  <a:lnTo>
                    <a:pt x="2560" y="4249"/>
                  </a:lnTo>
                  <a:lnTo>
                    <a:pt x="2639" y="4215"/>
                  </a:lnTo>
                  <a:lnTo>
                    <a:pt x="2717" y="4179"/>
                  </a:lnTo>
                  <a:lnTo>
                    <a:pt x="2793" y="4140"/>
                  </a:lnTo>
                  <a:lnTo>
                    <a:pt x="2867" y="4098"/>
                  </a:lnTo>
                  <a:lnTo>
                    <a:pt x="2940" y="4056"/>
                  </a:lnTo>
                  <a:lnTo>
                    <a:pt x="2977" y="4031"/>
                  </a:lnTo>
                  <a:lnTo>
                    <a:pt x="3012" y="4009"/>
                  </a:lnTo>
                  <a:lnTo>
                    <a:pt x="3047" y="3983"/>
                  </a:lnTo>
                  <a:lnTo>
                    <a:pt x="3083" y="3959"/>
                  </a:lnTo>
                  <a:lnTo>
                    <a:pt x="3117" y="3933"/>
                  </a:lnTo>
                  <a:lnTo>
                    <a:pt x="3151" y="3906"/>
                  </a:lnTo>
                  <a:lnTo>
                    <a:pt x="3169" y="3903"/>
                  </a:lnTo>
                  <a:lnTo>
                    <a:pt x="3169" y="3903"/>
                  </a:lnTo>
                  <a:lnTo>
                    <a:pt x="3176" y="3910"/>
                  </a:lnTo>
                  <a:lnTo>
                    <a:pt x="3184" y="3922"/>
                  </a:lnTo>
                  <a:lnTo>
                    <a:pt x="3190" y="3933"/>
                  </a:lnTo>
                  <a:lnTo>
                    <a:pt x="3195" y="3946"/>
                  </a:lnTo>
                  <a:lnTo>
                    <a:pt x="3229" y="3966"/>
                  </a:lnTo>
                  <a:lnTo>
                    <a:pt x="3229" y="3966"/>
                  </a:lnTo>
                  <a:lnTo>
                    <a:pt x="3264" y="3965"/>
                  </a:lnTo>
                  <a:lnTo>
                    <a:pt x="3298" y="3963"/>
                  </a:lnTo>
                  <a:lnTo>
                    <a:pt x="3333" y="3961"/>
                  </a:lnTo>
                  <a:lnTo>
                    <a:pt x="3367" y="3958"/>
                  </a:lnTo>
                  <a:lnTo>
                    <a:pt x="3401" y="3954"/>
                  </a:lnTo>
                  <a:lnTo>
                    <a:pt x="3433" y="3949"/>
                  </a:lnTo>
                  <a:lnTo>
                    <a:pt x="3466" y="3944"/>
                  </a:lnTo>
                  <a:lnTo>
                    <a:pt x="3499" y="3938"/>
                  </a:lnTo>
                  <a:lnTo>
                    <a:pt x="3532" y="3930"/>
                  </a:lnTo>
                  <a:lnTo>
                    <a:pt x="3563" y="3922"/>
                  </a:lnTo>
                  <a:lnTo>
                    <a:pt x="3595" y="3913"/>
                  </a:lnTo>
                  <a:lnTo>
                    <a:pt x="3626" y="3904"/>
                  </a:lnTo>
                  <a:lnTo>
                    <a:pt x="3657" y="3893"/>
                  </a:lnTo>
                  <a:lnTo>
                    <a:pt x="3687" y="3881"/>
                  </a:lnTo>
                  <a:lnTo>
                    <a:pt x="3717" y="3869"/>
                  </a:lnTo>
                  <a:lnTo>
                    <a:pt x="3746" y="3856"/>
                  </a:lnTo>
                  <a:lnTo>
                    <a:pt x="3775" y="3842"/>
                  </a:lnTo>
                  <a:lnTo>
                    <a:pt x="3804" y="3827"/>
                  </a:lnTo>
                  <a:lnTo>
                    <a:pt x="3833" y="3812"/>
                  </a:lnTo>
                  <a:lnTo>
                    <a:pt x="3861" y="3795"/>
                  </a:lnTo>
                  <a:lnTo>
                    <a:pt x="3889" y="3779"/>
                  </a:lnTo>
                  <a:lnTo>
                    <a:pt x="3917" y="3760"/>
                  </a:lnTo>
                  <a:lnTo>
                    <a:pt x="3943" y="3741"/>
                  </a:lnTo>
                  <a:lnTo>
                    <a:pt x="3970" y="3722"/>
                  </a:lnTo>
                  <a:lnTo>
                    <a:pt x="3996" y="3702"/>
                  </a:lnTo>
                  <a:lnTo>
                    <a:pt x="4021" y="3680"/>
                  </a:lnTo>
                  <a:lnTo>
                    <a:pt x="4047" y="3659"/>
                  </a:lnTo>
                  <a:lnTo>
                    <a:pt x="4072" y="3636"/>
                  </a:lnTo>
                  <a:lnTo>
                    <a:pt x="4096" y="3612"/>
                  </a:lnTo>
                  <a:lnTo>
                    <a:pt x="4120" y="3588"/>
                  </a:lnTo>
                  <a:lnTo>
                    <a:pt x="4144" y="3563"/>
                  </a:lnTo>
                  <a:lnTo>
                    <a:pt x="4168" y="3537"/>
                  </a:lnTo>
                  <a:lnTo>
                    <a:pt x="4190" y="3527"/>
                  </a:lnTo>
                  <a:lnTo>
                    <a:pt x="4190" y="3527"/>
                  </a:lnTo>
                  <a:lnTo>
                    <a:pt x="4193" y="3521"/>
                  </a:lnTo>
                  <a:lnTo>
                    <a:pt x="4196" y="3515"/>
                  </a:lnTo>
                  <a:lnTo>
                    <a:pt x="4199" y="3510"/>
                  </a:lnTo>
                  <a:lnTo>
                    <a:pt x="4204" y="3505"/>
                  </a:lnTo>
                  <a:lnTo>
                    <a:pt x="4209" y="3501"/>
                  </a:lnTo>
                  <a:lnTo>
                    <a:pt x="4216" y="3497"/>
                  </a:lnTo>
                  <a:lnTo>
                    <a:pt x="4222" y="3494"/>
                  </a:lnTo>
                  <a:lnTo>
                    <a:pt x="4230" y="3492"/>
                  </a:lnTo>
                  <a:lnTo>
                    <a:pt x="4272" y="3482"/>
                  </a:lnTo>
                  <a:lnTo>
                    <a:pt x="4272" y="3482"/>
                  </a:lnTo>
                  <a:lnTo>
                    <a:pt x="4278" y="3467"/>
                  </a:lnTo>
                  <a:lnTo>
                    <a:pt x="4284" y="3452"/>
                  </a:lnTo>
                  <a:lnTo>
                    <a:pt x="4291" y="3436"/>
                  </a:lnTo>
                  <a:lnTo>
                    <a:pt x="4299" y="3421"/>
                  </a:lnTo>
                  <a:lnTo>
                    <a:pt x="4315" y="3393"/>
                  </a:lnTo>
                  <a:lnTo>
                    <a:pt x="4334" y="3368"/>
                  </a:lnTo>
                  <a:lnTo>
                    <a:pt x="4344" y="3356"/>
                  </a:lnTo>
                  <a:lnTo>
                    <a:pt x="4356" y="3344"/>
                  </a:lnTo>
                  <a:lnTo>
                    <a:pt x="4367" y="3334"/>
                  </a:lnTo>
                  <a:lnTo>
                    <a:pt x="4378" y="3324"/>
                  </a:lnTo>
                  <a:lnTo>
                    <a:pt x="4390" y="3316"/>
                  </a:lnTo>
                  <a:lnTo>
                    <a:pt x="4401" y="3307"/>
                  </a:lnTo>
                  <a:lnTo>
                    <a:pt x="4414" y="3301"/>
                  </a:lnTo>
                  <a:lnTo>
                    <a:pt x="4426" y="3296"/>
                  </a:lnTo>
                  <a:lnTo>
                    <a:pt x="4438" y="3291"/>
                  </a:lnTo>
                  <a:lnTo>
                    <a:pt x="4450" y="3287"/>
                  </a:lnTo>
                  <a:lnTo>
                    <a:pt x="4463" y="3286"/>
                  </a:lnTo>
                  <a:lnTo>
                    <a:pt x="4476" y="3285"/>
                  </a:lnTo>
                  <a:lnTo>
                    <a:pt x="4488" y="3286"/>
                  </a:lnTo>
                  <a:lnTo>
                    <a:pt x="4501" y="3287"/>
                  </a:lnTo>
                  <a:lnTo>
                    <a:pt x="4512" y="3291"/>
                  </a:lnTo>
                  <a:lnTo>
                    <a:pt x="4525" y="3296"/>
                  </a:lnTo>
                  <a:lnTo>
                    <a:pt x="4536" y="3304"/>
                  </a:lnTo>
                  <a:lnTo>
                    <a:pt x="4548" y="3313"/>
                  </a:lnTo>
                  <a:lnTo>
                    <a:pt x="4559" y="3323"/>
                  </a:lnTo>
                  <a:lnTo>
                    <a:pt x="4569" y="3334"/>
                  </a:lnTo>
                  <a:lnTo>
                    <a:pt x="4579" y="3348"/>
                  </a:lnTo>
                  <a:lnTo>
                    <a:pt x="4589" y="3364"/>
                  </a:lnTo>
                  <a:lnTo>
                    <a:pt x="4599" y="3382"/>
                  </a:lnTo>
                  <a:lnTo>
                    <a:pt x="4608" y="3402"/>
                  </a:lnTo>
                  <a:lnTo>
                    <a:pt x="4646" y="3400"/>
                  </a:lnTo>
                  <a:lnTo>
                    <a:pt x="4646" y="3400"/>
                  </a:lnTo>
                  <a:lnTo>
                    <a:pt x="4630" y="3367"/>
                  </a:lnTo>
                  <a:lnTo>
                    <a:pt x="4613" y="3334"/>
                  </a:lnTo>
                  <a:lnTo>
                    <a:pt x="4599" y="3300"/>
                  </a:lnTo>
                  <a:lnTo>
                    <a:pt x="4588" y="3267"/>
                  </a:lnTo>
                  <a:lnTo>
                    <a:pt x="4579" y="3234"/>
                  </a:lnTo>
                  <a:lnTo>
                    <a:pt x="4573" y="3201"/>
                  </a:lnTo>
                  <a:lnTo>
                    <a:pt x="4570" y="3186"/>
                  </a:lnTo>
                  <a:lnTo>
                    <a:pt x="4569" y="3171"/>
                  </a:lnTo>
                  <a:lnTo>
                    <a:pt x="4569" y="3156"/>
                  </a:lnTo>
                  <a:lnTo>
                    <a:pt x="4569" y="3142"/>
                  </a:lnTo>
                  <a:lnTo>
                    <a:pt x="4570" y="3128"/>
                  </a:lnTo>
                  <a:lnTo>
                    <a:pt x="4573" y="3114"/>
                  </a:lnTo>
                  <a:lnTo>
                    <a:pt x="4577" y="3102"/>
                  </a:lnTo>
                  <a:lnTo>
                    <a:pt x="4582" y="3089"/>
                  </a:lnTo>
                  <a:lnTo>
                    <a:pt x="4588" y="3078"/>
                  </a:lnTo>
                  <a:lnTo>
                    <a:pt x="4595" y="3066"/>
                  </a:lnTo>
                  <a:lnTo>
                    <a:pt x="4603" y="3056"/>
                  </a:lnTo>
                  <a:lnTo>
                    <a:pt x="4613" y="3047"/>
                  </a:lnTo>
                  <a:lnTo>
                    <a:pt x="4624" y="3038"/>
                  </a:lnTo>
                  <a:lnTo>
                    <a:pt x="4637" y="3031"/>
                  </a:lnTo>
                  <a:lnTo>
                    <a:pt x="4651" y="3023"/>
                  </a:lnTo>
                  <a:lnTo>
                    <a:pt x="4666" y="3017"/>
                  </a:lnTo>
                  <a:lnTo>
                    <a:pt x="4683" y="3013"/>
                  </a:lnTo>
                  <a:lnTo>
                    <a:pt x="4701" y="3008"/>
                  </a:lnTo>
                  <a:lnTo>
                    <a:pt x="4722" y="3006"/>
                  </a:lnTo>
                  <a:lnTo>
                    <a:pt x="4743" y="3004"/>
                  </a:lnTo>
                  <a:lnTo>
                    <a:pt x="4743" y="3004"/>
                  </a:lnTo>
                  <a:lnTo>
                    <a:pt x="4767" y="3004"/>
                  </a:lnTo>
                  <a:lnTo>
                    <a:pt x="4792" y="3007"/>
                  </a:lnTo>
                  <a:lnTo>
                    <a:pt x="4816" y="3012"/>
                  </a:lnTo>
                  <a:lnTo>
                    <a:pt x="4842" y="3018"/>
                  </a:lnTo>
                  <a:lnTo>
                    <a:pt x="4867" y="3027"/>
                  </a:lnTo>
                  <a:lnTo>
                    <a:pt x="4892" y="3038"/>
                  </a:lnTo>
                  <a:lnTo>
                    <a:pt x="4918" y="3050"/>
                  </a:lnTo>
                  <a:lnTo>
                    <a:pt x="4944" y="3065"/>
                  </a:lnTo>
                  <a:lnTo>
                    <a:pt x="4970" y="3080"/>
                  </a:lnTo>
                  <a:lnTo>
                    <a:pt x="4995" y="3096"/>
                  </a:lnTo>
                  <a:lnTo>
                    <a:pt x="5022" y="3114"/>
                  </a:lnTo>
                  <a:lnTo>
                    <a:pt x="5047" y="3133"/>
                  </a:lnTo>
                  <a:lnTo>
                    <a:pt x="5072" y="3153"/>
                  </a:lnTo>
                  <a:lnTo>
                    <a:pt x="5098" y="3174"/>
                  </a:lnTo>
                  <a:lnTo>
                    <a:pt x="5148" y="3218"/>
                  </a:lnTo>
                  <a:lnTo>
                    <a:pt x="5132" y="3198"/>
                  </a:lnTo>
                  <a:lnTo>
                    <a:pt x="5132" y="3198"/>
                  </a:lnTo>
                  <a:lnTo>
                    <a:pt x="5119" y="3182"/>
                  </a:lnTo>
                  <a:lnTo>
                    <a:pt x="5106" y="3163"/>
                  </a:lnTo>
                  <a:lnTo>
                    <a:pt x="5094" y="3143"/>
                  </a:lnTo>
                  <a:lnTo>
                    <a:pt x="5082" y="3120"/>
                  </a:lnTo>
                  <a:lnTo>
                    <a:pt x="5071" y="3096"/>
                  </a:lnTo>
                  <a:lnTo>
                    <a:pt x="5062" y="3072"/>
                  </a:lnTo>
                  <a:lnTo>
                    <a:pt x="5053" y="3048"/>
                  </a:lnTo>
                  <a:lnTo>
                    <a:pt x="5048" y="3023"/>
                  </a:lnTo>
                  <a:lnTo>
                    <a:pt x="5045" y="2999"/>
                  </a:lnTo>
                  <a:lnTo>
                    <a:pt x="5042" y="2975"/>
                  </a:lnTo>
                  <a:lnTo>
                    <a:pt x="5043" y="2964"/>
                  </a:lnTo>
                  <a:lnTo>
                    <a:pt x="5045" y="2954"/>
                  </a:lnTo>
                  <a:lnTo>
                    <a:pt x="5046" y="2942"/>
                  </a:lnTo>
                  <a:lnTo>
                    <a:pt x="5048" y="2933"/>
                  </a:lnTo>
                  <a:lnTo>
                    <a:pt x="5052" y="2923"/>
                  </a:lnTo>
                  <a:lnTo>
                    <a:pt x="5056" y="2915"/>
                  </a:lnTo>
                  <a:lnTo>
                    <a:pt x="5061" y="2907"/>
                  </a:lnTo>
                  <a:lnTo>
                    <a:pt x="5067" y="2899"/>
                  </a:lnTo>
                  <a:lnTo>
                    <a:pt x="5075" y="2892"/>
                  </a:lnTo>
                  <a:lnTo>
                    <a:pt x="5082" y="2887"/>
                  </a:lnTo>
                  <a:lnTo>
                    <a:pt x="5093" y="2882"/>
                  </a:lnTo>
                  <a:lnTo>
                    <a:pt x="5103" y="2878"/>
                  </a:lnTo>
                  <a:lnTo>
                    <a:pt x="5103" y="2878"/>
                  </a:lnTo>
                  <a:lnTo>
                    <a:pt x="5117" y="2874"/>
                  </a:lnTo>
                  <a:lnTo>
                    <a:pt x="5130" y="2872"/>
                  </a:lnTo>
                  <a:lnTo>
                    <a:pt x="5144" y="2872"/>
                  </a:lnTo>
                  <a:lnTo>
                    <a:pt x="5157" y="2873"/>
                  </a:lnTo>
                  <a:lnTo>
                    <a:pt x="5170" y="2875"/>
                  </a:lnTo>
                  <a:lnTo>
                    <a:pt x="5182" y="2879"/>
                  </a:lnTo>
                  <a:lnTo>
                    <a:pt x="5194" y="2885"/>
                  </a:lnTo>
                  <a:lnTo>
                    <a:pt x="5205" y="2892"/>
                  </a:lnTo>
                  <a:lnTo>
                    <a:pt x="5216" y="2899"/>
                  </a:lnTo>
                  <a:lnTo>
                    <a:pt x="5228" y="2908"/>
                  </a:lnTo>
                  <a:lnTo>
                    <a:pt x="5238" y="2918"/>
                  </a:lnTo>
                  <a:lnTo>
                    <a:pt x="5248" y="2928"/>
                  </a:lnTo>
                  <a:lnTo>
                    <a:pt x="5267" y="2951"/>
                  </a:lnTo>
                  <a:lnTo>
                    <a:pt x="5284" y="2976"/>
                  </a:lnTo>
                  <a:lnTo>
                    <a:pt x="5301" y="3004"/>
                  </a:lnTo>
                  <a:lnTo>
                    <a:pt x="5317" y="3032"/>
                  </a:lnTo>
                  <a:lnTo>
                    <a:pt x="5346" y="3088"/>
                  </a:lnTo>
                  <a:lnTo>
                    <a:pt x="5371" y="3138"/>
                  </a:lnTo>
                  <a:lnTo>
                    <a:pt x="5383" y="3161"/>
                  </a:lnTo>
                  <a:lnTo>
                    <a:pt x="5394" y="3179"/>
                  </a:lnTo>
                  <a:lnTo>
                    <a:pt x="5394" y="3179"/>
                  </a:lnTo>
                  <a:lnTo>
                    <a:pt x="5534" y="3410"/>
                  </a:lnTo>
                  <a:lnTo>
                    <a:pt x="5605" y="3526"/>
                  </a:lnTo>
                  <a:lnTo>
                    <a:pt x="5678" y="3641"/>
                  </a:lnTo>
                  <a:lnTo>
                    <a:pt x="5694" y="3575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5BDC0500-C6A7-4589-EFB8-A3CB97900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6" y="3"/>
              <a:ext cx="1936" cy="1483"/>
            </a:xfrm>
            <a:custGeom>
              <a:avLst/>
              <a:gdLst>
                <a:gd name="T0" fmla="*/ 5704 w 5809"/>
                <a:gd name="T1" fmla="*/ 3276 h 4450"/>
                <a:gd name="T2" fmla="*/ 5794 w 5809"/>
                <a:gd name="T3" fmla="*/ 2600 h 4450"/>
                <a:gd name="T4" fmla="*/ 5808 w 5809"/>
                <a:gd name="T5" fmla="*/ 2079 h 4450"/>
                <a:gd name="T6" fmla="*/ 5740 w 5809"/>
                <a:gd name="T7" fmla="*/ 1670 h 4450"/>
                <a:gd name="T8" fmla="*/ 5611 w 5809"/>
                <a:gd name="T9" fmla="*/ 1376 h 4450"/>
                <a:gd name="T10" fmla="*/ 5350 w 5809"/>
                <a:gd name="T11" fmla="*/ 1042 h 4450"/>
                <a:gd name="T12" fmla="*/ 5046 w 5809"/>
                <a:gd name="T13" fmla="*/ 847 h 4450"/>
                <a:gd name="T14" fmla="*/ 4811 w 5809"/>
                <a:gd name="T15" fmla="*/ 777 h 4450"/>
                <a:gd name="T16" fmla="*/ 4537 w 5809"/>
                <a:gd name="T17" fmla="*/ 750 h 4450"/>
                <a:gd name="T18" fmla="*/ 4222 w 5809"/>
                <a:gd name="T19" fmla="*/ 777 h 4450"/>
                <a:gd name="T20" fmla="*/ 3985 w 5809"/>
                <a:gd name="T21" fmla="*/ 553 h 4450"/>
                <a:gd name="T22" fmla="*/ 3676 w 5809"/>
                <a:gd name="T23" fmla="*/ 309 h 4450"/>
                <a:gd name="T24" fmla="*/ 3324 w 5809"/>
                <a:gd name="T25" fmla="*/ 136 h 4450"/>
                <a:gd name="T26" fmla="*/ 2944 w 5809"/>
                <a:gd name="T27" fmla="*/ 34 h 4450"/>
                <a:gd name="T28" fmla="*/ 2548 w 5809"/>
                <a:gd name="T29" fmla="*/ 0 h 4450"/>
                <a:gd name="T30" fmla="*/ 2148 w 5809"/>
                <a:gd name="T31" fmla="*/ 32 h 4450"/>
                <a:gd name="T32" fmla="*/ 1759 w 5809"/>
                <a:gd name="T33" fmla="*/ 131 h 4450"/>
                <a:gd name="T34" fmla="*/ 1393 w 5809"/>
                <a:gd name="T35" fmla="*/ 293 h 4450"/>
                <a:gd name="T36" fmla="*/ 1072 w 5809"/>
                <a:gd name="T37" fmla="*/ 502 h 4450"/>
                <a:gd name="T38" fmla="*/ 738 w 5809"/>
                <a:gd name="T39" fmla="*/ 788 h 4450"/>
                <a:gd name="T40" fmla="*/ 462 w 5809"/>
                <a:gd name="T41" fmla="*/ 1109 h 4450"/>
                <a:gd name="T42" fmla="*/ 248 w 5809"/>
                <a:gd name="T43" fmla="*/ 1459 h 4450"/>
                <a:gd name="T44" fmla="*/ 96 w 5809"/>
                <a:gd name="T45" fmla="*/ 1838 h 4450"/>
                <a:gd name="T46" fmla="*/ 14 w 5809"/>
                <a:gd name="T47" fmla="*/ 2241 h 4450"/>
                <a:gd name="T48" fmla="*/ 5 w 5809"/>
                <a:gd name="T49" fmla="*/ 2663 h 4450"/>
                <a:gd name="T50" fmla="*/ 71 w 5809"/>
                <a:gd name="T51" fmla="*/ 3103 h 4450"/>
                <a:gd name="T52" fmla="*/ 182 w 5809"/>
                <a:gd name="T53" fmla="*/ 3463 h 4450"/>
                <a:gd name="T54" fmla="*/ 460 w 5809"/>
                <a:gd name="T55" fmla="*/ 4092 h 4450"/>
                <a:gd name="T56" fmla="*/ 595 w 5809"/>
                <a:gd name="T57" fmla="*/ 4267 h 4450"/>
                <a:gd name="T58" fmla="*/ 697 w 5809"/>
                <a:gd name="T59" fmla="*/ 4326 h 4450"/>
                <a:gd name="T60" fmla="*/ 1164 w 5809"/>
                <a:gd name="T61" fmla="*/ 4413 h 4450"/>
                <a:gd name="T62" fmla="*/ 1752 w 5809"/>
                <a:gd name="T63" fmla="*/ 4443 h 4450"/>
                <a:gd name="T64" fmla="*/ 2319 w 5809"/>
                <a:gd name="T65" fmla="*/ 4333 h 4450"/>
                <a:gd name="T66" fmla="*/ 2940 w 5809"/>
                <a:gd name="T67" fmla="*/ 4056 h 4450"/>
                <a:gd name="T68" fmla="*/ 3169 w 5809"/>
                <a:gd name="T69" fmla="*/ 3903 h 4450"/>
                <a:gd name="T70" fmla="*/ 3298 w 5809"/>
                <a:gd name="T71" fmla="*/ 3963 h 4450"/>
                <a:gd name="T72" fmla="*/ 3563 w 5809"/>
                <a:gd name="T73" fmla="*/ 3922 h 4450"/>
                <a:gd name="T74" fmla="*/ 3804 w 5809"/>
                <a:gd name="T75" fmla="*/ 3827 h 4450"/>
                <a:gd name="T76" fmla="*/ 4021 w 5809"/>
                <a:gd name="T77" fmla="*/ 3680 h 4450"/>
                <a:gd name="T78" fmla="*/ 4190 w 5809"/>
                <a:gd name="T79" fmla="*/ 3527 h 4450"/>
                <a:gd name="T80" fmla="*/ 4230 w 5809"/>
                <a:gd name="T81" fmla="*/ 3492 h 4450"/>
                <a:gd name="T82" fmla="*/ 4334 w 5809"/>
                <a:gd name="T83" fmla="*/ 3368 h 4450"/>
                <a:gd name="T84" fmla="*/ 4426 w 5809"/>
                <a:gd name="T85" fmla="*/ 3296 h 4450"/>
                <a:gd name="T86" fmla="*/ 4525 w 5809"/>
                <a:gd name="T87" fmla="*/ 3296 h 4450"/>
                <a:gd name="T88" fmla="*/ 4608 w 5809"/>
                <a:gd name="T89" fmla="*/ 3402 h 4450"/>
                <a:gd name="T90" fmla="*/ 4573 w 5809"/>
                <a:gd name="T91" fmla="*/ 3201 h 4450"/>
                <a:gd name="T92" fmla="*/ 4582 w 5809"/>
                <a:gd name="T93" fmla="*/ 3089 h 4450"/>
                <a:gd name="T94" fmla="*/ 4666 w 5809"/>
                <a:gd name="T95" fmla="*/ 3017 h 4450"/>
                <a:gd name="T96" fmla="*/ 4816 w 5809"/>
                <a:gd name="T97" fmla="*/ 3012 h 4450"/>
                <a:gd name="T98" fmla="*/ 5022 w 5809"/>
                <a:gd name="T99" fmla="*/ 3114 h 4450"/>
                <a:gd name="T100" fmla="*/ 5106 w 5809"/>
                <a:gd name="T101" fmla="*/ 3163 h 4450"/>
                <a:gd name="T102" fmla="*/ 5042 w 5809"/>
                <a:gd name="T103" fmla="*/ 2975 h 4450"/>
                <a:gd name="T104" fmla="*/ 5067 w 5809"/>
                <a:gd name="T105" fmla="*/ 2899 h 4450"/>
                <a:gd name="T106" fmla="*/ 5144 w 5809"/>
                <a:gd name="T107" fmla="*/ 2872 h 4450"/>
                <a:gd name="T108" fmla="*/ 5238 w 5809"/>
                <a:gd name="T109" fmla="*/ 2918 h 4450"/>
                <a:gd name="T110" fmla="*/ 5383 w 5809"/>
                <a:gd name="T111" fmla="*/ 3161 h 4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09" h="4450">
                  <a:moveTo>
                    <a:pt x="5694" y="3575"/>
                  </a:moveTo>
                  <a:lnTo>
                    <a:pt x="5694" y="3575"/>
                  </a:lnTo>
                  <a:lnTo>
                    <a:pt x="5693" y="3550"/>
                  </a:lnTo>
                  <a:lnTo>
                    <a:pt x="5692" y="3524"/>
                  </a:lnTo>
                  <a:lnTo>
                    <a:pt x="5691" y="3468"/>
                  </a:lnTo>
                  <a:lnTo>
                    <a:pt x="5693" y="3407"/>
                  </a:lnTo>
                  <a:lnTo>
                    <a:pt x="5698" y="3343"/>
                  </a:lnTo>
                  <a:lnTo>
                    <a:pt x="5704" y="3276"/>
                  </a:lnTo>
                  <a:lnTo>
                    <a:pt x="5712" y="3208"/>
                  </a:lnTo>
                  <a:lnTo>
                    <a:pt x="5722" y="3137"/>
                  </a:lnTo>
                  <a:lnTo>
                    <a:pt x="5732" y="3065"/>
                  </a:lnTo>
                  <a:lnTo>
                    <a:pt x="5752" y="2923"/>
                  </a:lnTo>
                  <a:lnTo>
                    <a:pt x="5773" y="2786"/>
                  </a:lnTo>
                  <a:lnTo>
                    <a:pt x="5781" y="2720"/>
                  </a:lnTo>
                  <a:lnTo>
                    <a:pt x="5789" y="2658"/>
                  </a:lnTo>
                  <a:lnTo>
                    <a:pt x="5794" y="2600"/>
                  </a:lnTo>
                  <a:lnTo>
                    <a:pt x="5798" y="2546"/>
                  </a:lnTo>
                  <a:lnTo>
                    <a:pt x="5798" y="2546"/>
                  </a:lnTo>
                  <a:lnTo>
                    <a:pt x="5803" y="2433"/>
                  </a:lnTo>
                  <a:lnTo>
                    <a:pt x="5808" y="2317"/>
                  </a:lnTo>
                  <a:lnTo>
                    <a:pt x="5809" y="2258"/>
                  </a:lnTo>
                  <a:lnTo>
                    <a:pt x="5809" y="2198"/>
                  </a:lnTo>
                  <a:lnTo>
                    <a:pt x="5809" y="2139"/>
                  </a:lnTo>
                  <a:lnTo>
                    <a:pt x="5808" y="2079"/>
                  </a:lnTo>
                  <a:lnTo>
                    <a:pt x="5804" y="2020"/>
                  </a:lnTo>
                  <a:lnTo>
                    <a:pt x="5799" y="1961"/>
                  </a:lnTo>
                  <a:lnTo>
                    <a:pt x="5793" y="1901"/>
                  </a:lnTo>
                  <a:lnTo>
                    <a:pt x="5783" y="1843"/>
                  </a:lnTo>
                  <a:lnTo>
                    <a:pt x="5771" y="1784"/>
                  </a:lnTo>
                  <a:lnTo>
                    <a:pt x="5757" y="1727"/>
                  </a:lnTo>
                  <a:lnTo>
                    <a:pt x="5749" y="1698"/>
                  </a:lnTo>
                  <a:lnTo>
                    <a:pt x="5740" y="1670"/>
                  </a:lnTo>
                  <a:lnTo>
                    <a:pt x="5731" y="1641"/>
                  </a:lnTo>
                  <a:lnTo>
                    <a:pt x="5720" y="1613"/>
                  </a:lnTo>
                  <a:lnTo>
                    <a:pt x="5720" y="1613"/>
                  </a:lnTo>
                  <a:lnTo>
                    <a:pt x="5701" y="1565"/>
                  </a:lnTo>
                  <a:lnTo>
                    <a:pt x="5681" y="1517"/>
                  </a:lnTo>
                  <a:lnTo>
                    <a:pt x="5659" y="1469"/>
                  </a:lnTo>
                  <a:lnTo>
                    <a:pt x="5635" y="1422"/>
                  </a:lnTo>
                  <a:lnTo>
                    <a:pt x="5611" y="1376"/>
                  </a:lnTo>
                  <a:lnTo>
                    <a:pt x="5585" y="1330"/>
                  </a:lnTo>
                  <a:lnTo>
                    <a:pt x="5556" y="1285"/>
                  </a:lnTo>
                  <a:lnTo>
                    <a:pt x="5527" y="1242"/>
                  </a:lnTo>
                  <a:lnTo>
                    <a:pt x="5495" y="1199"/>
                  </a:lnTo>
                  <a:lnTo>
                    <a:pt x="5461" y="1157"/>
                  </a:lnTo>
                  <a:lnTo>
                    <a:pt x="5426" y="1118"/>
                  </a:lnTo>
                  <a:lnTo>
                    <a:pt x="5389" y="1079"/>
                  </a:lnTo>
                  <a:lnTo>
                    <a:pt x="5350" y="1042"/>
                  </a:lnTo>
                  <a:lnTo>
                    <a:pt x="5308" y="1007"/>
                  </a:lnTo>
                  <a:lnTo>
                    <a:pt x="5265" y="974"/>
                  </a:lnTo>
                  <a:lnTo>
                    <a:pt x="5220" y="942"/>
                  </a:lnTo>
                  <a:lnTo>
                    <a:pt x="5173" y="912"/>
                  </a:lnTo>
                  <a:lnTo>
                    <a:pt x="5124" y="884"/>
                  </a:lnTo>
                  <a:lnTo>
                    <a:pt x="5098" y="871"/>
                  </a:lnTo>
                  <a:lnTo>
                    <a:pt x="5072" y="859"/>
                  </a:lnTo>
                  <a:lnTo>
                    <a:pt x="5046" y="847"/>
                  </a:lnTo>
                  <a:lnTo>
                    <a:pt x="5018" y="836"/>
                  </a:lnTo>
                  <a:lnTo>
                    <a:pt x="4990" y="826"/>
                  </a:lnTo>
                  <a:lnTo>
                    <a:pt x="4961" y="816"/>
                  </a:lnTo>
                  <a:lnTo>
                    <a:pt x="4932" y="807"/>
                  </a:lnTo>
                  <a:lnTo>
                    <a:pt x="4903" y="798"/>
                  </a:lnTo>
                  <a:lnTo>
                    <a:pt x="4873" y="789"/>
                  </a:lnTo>
                  <a:lnTo>
                    <a:pt x="4843" y="783"/>
                  </a:lnTo>
                  <a:lnTo>
                    <a:pt x="4811" y="777"/>
                  </a:lnTo>
                  <a:lnTo>
                    <a:pt x="4780" y="770"/>
                  </a:lnTo>
                  <a:lnTo>
                    <a:pt x="4747" y="765"/>
                  </a:lnTo>
                  <a:lnTo>
                    <a:pt x="4714" y="760"/>
                  </a:lnTo>
                  <a:lnTo>
                    <a:pt x="4680" y="756"/>
                  </a:lnTo>
                  <a:lnTo>
                    <a:pt x="4645" y="754"/>
                  </a:lnTo>
                  <a:lnTo>
                    <a:pt x="4611" y="751"/>
                  </a:lnTo>
                  <a:lnTo>
                    <a:pt x="4574" y="750"/>
                  </a:lnTo>
                  <a:lnTo>
                    <a:pt x="4537" y="750"/>
                  </a:lnTo>
                  <a:lnTo>
                    <a:pt x="4501" y="750"/>
                  </a:lnTo>
                  <a:lnTo>
                    <a:pt x="4463" y="751"/>
                  </a:lnTo>
                  <a:lnTo>
                    <a:pt x="4425" y="754"/>
                  </a:lnTo>
                  <a:lnTo>
                    <a:pt x="4386" y="756"/>
                  </a:lnTo>
                  <a:lnTo>
                    <a:pt x="4346" y="760"/>
                  </a:lnTo>
                  <a:lnTo>
                    <a:pt x="4305" y="764"/>
                  </a:lnTo>
                  <a:lnTo>
                    <a:pt x="4265" y="770"/>
                  </a:lnTo>
                  <a:lnTo>
                    <a:pt x="4222" y="777"/>
                  </a:lnTo>
                  <a:lnTo>
                    <a:pt x="4180" y="784"/>
                  </a:lnTo>
                  <a:lnTo>
                    <a:pt x="4180" y="784"/>
                  </a:lnTo>
                  <a:lnTo>
                    <a:pt x="4150" y="743"/>
                  </a:lnTo>
                  <a:lnTo>
                    <a:pt x="4119" y="702"/>
                  </a:lnTo>
                  <a:lnTo>
                    <a:pt x="4087" y="663"/>
                  </a:lnTo>
                  <a:lnTo>
                    <a:pt x="4053" y="625"/>
                  </a:lnTo>
                  <a:lnTo>
                    <a:pt x="4019" y="588"/>
                  </a:lnTo>
                  <a:lnTo>
                    <a:pt x="3985" y="553"/>
                  </a:lnTo>
                  <a:lnTo>
                    <a:pt x="3948" y="519"/>
                  </a:lnTo>
                  <a:lnTo>
                    <a:pt x="3912" y="485"/>
                  </a:lnTo>
                  <a:lnTo>
                    <a:pt x="3874" y="453"/>
                  </a:lnTo>
                  <a:lnTo>
                    <a:pt x="3836" y="422"/>
                  </a:lnTo>
                  <a:lnTo>
                    <a:pt x="3797" y="393"/>
                  </a:lnTo>
                  <a:lnTo>
                    <a:pt x="3758" y="363"/>
                  </a:lnTo>
                  <a:lnTo>
                    <a:pt x="3716" y="336"/>
                  </a:lnTo>
                  <a:lnTo>
                    <a:pt x="3676" y="309"/>
                  </a:lnTo>
                  <a:lnTo>
                    <a:pt x="3634" y="284"/>
                  </a:lnTo>
                  <a:lnTo>
                    <a:pt x="3591" y="259"/>
                  </a:lnTo>
                  <a:lnTo>
                    <a:pt x="3548" y="236"/>
                  </a:lnTo>
                  <a:lnTo>
                    <a:pt x="3504" y="214"/>
                  </a:lnTo>
                  <a:lnTo>
                    <a:pt x="3460" y="193"/>
                  </a:lnTo>
                  <a:lnTo>
                    <a:pt x="3416" y="173"/>
                  </a:lnTo>
                  <a:lnTo>
                    <a:pt x="3370" y="154"/>
                  </a:lnTo>
                  <a:lnTo>
                    <a:pt x="3324" y="136"/>
                  </a:lnTo>
                  <a:lnTo>
                    <a:pt x="3278" y="120"/>
                  </a:lnTo>
                  <a:lnTo>
                    <a:pt x="3232" y="104"/>
                  </a:lnTo>
                  <a:lnTo>
                    <a:pt x="3184" y="89"/>
                  </a:lnTo>
                  <a:lnTo>
                    <a:pt x="3137" y="77"/>
                  </a:lnTo>
                  <a:lnTo>
                    <a:pt x="3089" y="64"/>
                  </a:lnTo>
                  <a:lnTo>
                    <a:pt x="3041" y="53"/>
                  </a:lnTo>
                  <a:lnTo>
                    <a:pt x="2992" y="43"/>
                  </a:lnTo>
                  <a:lnTo>
                    <a:pt x="2944" y="34"/>
                  </a:lnTo>
                  <a:lnTo>
                    <a:pt x="2895" y="26"/>
                  </a:lnTo>
                  <a:lnTo>
                    <a:pt x="2846" y="19"/>
                  </a:lnTo>
                  <a:lnTo>
                    <a:pt x="2796" y="13"/>
                  </a:lnTo>
                  <a:lnTo>
                    <a:pt x="2747" y="8"/>
                  </a:lnTo>
                  <a:lnTo>
                    <a:pt x="2697" y="5"/>
                  </a:lnTo>
                  <a:lnTo>
                    <a:pt x="2647" y="2"/>
                  </a:lnTo>
                  <a:lnTo>
                    <a:pt x="2597" y="1"/>
                  </a:lnTo>
                  <a:lnTo>
                    <a:pt x="2548" y="0"/>
                  </a:lnTo>
                  <a:lnTo>
                    <a:pt x="2497" y="0"/>
                  </a:lnTo>
                  <a:lnTo>
                    <a:pt x="2447" y="2"/>
                  </a:lnTo>
                  <a:lnTo>
                    <a:pt x="2398" y="5"/>
                  </a:lnTo>
                  <a:lnTo>
                    <a:pt x="2347" y="8"/>
                  </a:lnTo>
                  <a:lnTo>
                    <a:pt x="2297" y="12"/>
                  </a:lnTo>
                  <a:lnTo>
                    <a:pt x="2247" y="19"/>
                  </a:lnTo>
                  <a:lnTo>
                    <a:pt x="2197" y="25"/>
                  </a:lnTo>
                  <a:lnTo>
                    <a:pt x="2148" y="32"/>
                  </a:lnTo>
                  <a:lnTo>
                    <a:pt x="2099" y="41"/>
                  </a:lnTo>
                  <a:lnTo>
                    <a:pt x="2049" y="51"/>
                  </a:lnTo>
                  <a:lnTo>
                    <a:pt x="2000" y="61"/>
                  </a:lnTo>
                  <a:lnTo>
                    <a:pt x="1951" y="74"/>
                  </a:lnTo>
                  <a:lnTo>
                    <a:pt x="1903" y="87"/>
                  </a:lnTo>
                  <a:lnTo>
                    <a:pt x="1854" y="101"/>
                  </a:lnTo>
                  <a:lnTo>
                    <a:pt x="1806" y="115"/>
                  </a:lnTo>
                  <a:lnTo>
                    <a:pt x="1759" y="131"/>
                  </a:lnTo>
                  <a:lnTo>
                    <a:pt x="1711" y="147"/>
                  </a:lnTo>
                  <a:lnTo>
                    <a:pt x="1665" y="165"/>
                  </a:lnTo>
                  <a:lnTo>
                    <a:pt x="1618" y="184"/>
                  </a:lnTo>
                  <a:lnTo>
                    <a:pt x="1572" y="204"/>
                  </a:lnTo>
                  <a:lnTo>
                    <a:pt x="1527" y="224"/>
                  </a:lnTo>
                  <a:lnTo>
                    <a:pt x="1482" y="246"/>
                  </a:lnTo>
                  <a:lnTo>
                    <a:pt x="1437" y="269"/>
                  </a:lnTo>
                  <a:lnTo>
                    <a:pt x="1393" y="293"/>
                  </a:lnTo>
                  <a:lnTo>
                    <a:pt x="1350" y="317"/>
                  </a:lnTo>
                  <a:lnTo>
                    <a:pt x="1308" y="343"/>
                  </a:lnTo>
                  <a:lnTo>
                    <a:pt x="1308" y="343"/>
                  </a:lnTo>
                  <a:lnTo>
                    <a:pt x="1258" y="374"/>
                  </a:lnTo>
                  <a:lnTo>
                    <a:pt x="1210" y="405"/>
                  </a:lnTo>
                  <a:lnTo>
                    <a:pt x="1164" y="437"/>
                  </a:lnTo>
                  <a:lnTo>
                    <a:pt x="1117" y="470"/>
                  </a:lnTo>
                  <a:lnTo>
                    <a:pt x="1072" y="502"/>
                  </a:lnTo>
                  <a:lnTo>
                    <a:pt x="1027" y="537"/>
                  </a:lnTo>
                  <a:lnTo>
                    <a:pt x="983" y="571"/>
                  </a:lnTo>
                  <a:lnTo>
                    <a:pt x="940" y="605"/>
                  </a:lnTo>
                  <a:lnTo>
                    <a:pt x="899" y="641"/>
                  </a:lnTo>
                  <a:lnTo>
                    <a:pt x="857" y="677"/>
                  </a:lnTo>
                  <a:lnTo>
                    <a:pt x="817" y="713"/>
                  </a:lnTo>
                  <a:lnTo>
                    <a:pt x="778" y="750"/>
                  </a:lnTo>
                  <a:lnTo>
                    <a:pt x="738" y="788"/>
                  </a:lnTo>
                  <a:lnTo>
                    <a:pt x="701" y="826"/>
                  </a:lnTo>
                  <a:lnTo>
                    <a:pt x="664" y="865"/>
                  </a:lnTo>
                  <a:lnTo>
                    <a:pt x="627" y="904"/>
                  </a:lnTo>
                  <a:lnTo>
                    <a:pt x="593" y="945"/>
                  </a:lnTo>
                  <a:lnTo>
                    <a:pt x="559" y="985"/>
                  </a:lnTo>
                  <a:lnTo>
                    <a:pt x="525" y="1026"/>
                  </a:lnTo>
                  <a:lnTo>
                    <a:pt x="494" y="1067"/>
                  </a:lnTo>
                  <a:lnTo>
                    <a:pt x="462" y="1109"/>
                  </a:lnTo>
                  <a:lnTo>
                    <a:pt x="432" y="1151"/>
                  </a:lnTo>
                  <a:lnTo>
                    <a:pt x="403" y="1194"/>
                  </a:lnTo>
                  <a:lnTo>
                    <a:pt x="374" y="1237"/>
                  </a:lnTo>
                  <a:lnTo>
                    <a:pt x="347" y="1281"/>
                  </a:lnTo>
                  <a:lnTo>
                    <a:pt x="321" y="1325"/>
                  </a:lnTo>
                  <a:lnTo>
                    <a:pt x="296" y="1369"/>
                  </a:lnTo>
                  <a:lnTo>
                    <a:pt x="270" y="1413"/>
                  </a:lnTo>
                  <a:lnTo>
                    <a:pt x="248" y="1459"/>
                  </a:lnTo>
                  <a:lnTo>
                    <a:pt x="225" y="1506"/>
                  </a:lnTo>
                  <a:lnTo>
                    <a:pt x="204" y="1551"/>
                  </a:lnTo>
                  <a:lnTo>
                    <a:pt x="183" y="1598"/>
                  </a:lnTo>
                  <a:lnTo>
                    <a:pt x="163" y="1646"/>
                  </a:lnTo>
                  <a:lnTo>
                    <a:pt x="146" y="1693"/>
                  </a:lnTo>
                  <a:lnTo>
                    <a:pt x="128" y="1741"/>
                  </a:lnTo>
                  <a:lnTo>
                    <a:pt x="111" y="1789"/>
                  </a:lnTo>
                  <a:lnTo>
                    <a:pt x="96" y="1838"/>
                  </a:lnTo>
                  <a:lnTo>
                    <a:pt x="82" y="1887"/>
                  </a:lnTo>
                  <a:lnTo>
                    <a:pt x="70" y="1937"/>
                  </a:lnTo>
                  <a:lnTo>
                    <a:pt x="57" y="1986"/>
                  </a:lnTo>
                  <a:lnTo>
                    <a:pt x="47" y="2036"/>
                  </a:lnTo>
                  <a:lnTo>
                    <a:pt x="37" y="2087"/>
                  </a:lnTo>
                  <a:lnTo>
                    <a:pt x="28" y="2137"/>
                  </a:lnTo>
                  <a:lnTo>
                    <a:pt x="21" y="2189"/>
                  </a:lnTo>
                  <a:lnTo>
                    <a:pt x="14" y="2241"/>
                  </a:lnTo>
                  <a:lnTo>
                    <a:pt x="9" y="2293"/>
                  </a:lnTo>
                  <a:lnTo>
                    <a:pt x="5" y="2345"/>
                  </a:lnTo>
                  <a:lnTo>
                    <a:pt x="3" y="2396"/>
                  </a:lnTo>
                  <a:lnTo>
                    <a:pt x="0" y="2450"/>
                  </a:lnTo>
                  <a:lnTo>
                    <a:pt x="0" y="2503"/>
                  </a:lnTo>
                  <a:lnTo>
                    <a:pt x="0" y="2556"/>
                  </a:lnTo>
                  <a:lnTo>
                    <a:pt x="2" y="2610"/>
                  </a:lnTo>
                  <a:lnTo>
                    <a:pt x="5" y="2663"/>
                  </a:lnTo>
                  <a:lnTo>
                    <a:pt x="9" y="2717"/>
                  </a:lnTo>
                  <a:lnTo>
                    <a:pt x="14" y="2772"/>
                  </a:lnTo>
                  <a:lnTo>
                    <a:pt x="21" y="2826"/>
                  </a:lnTo>
                  <a:lnTo>
                    <a:pt x="28" y="2882"/>
                  </a:lnTo>
                  <a:lnTo>
                    <a:pt x="37" y="2936"/>
                  </a:lnTo>
                  <a:lnTo>
                    <a:pt x="47" y="2992"/>
                  </a:lnTo>
                  <a:lnTo>
                    <a:pt x="58" y="3047"/>
                  </a:lnTo>
                  <a:lnTo>
                    <a:pt x="71" y="3103"/>
                  </a:lnTo>
                  <a:lnTo>
                    <a:pt x="85" y="3160"/>
                  </a:lnTo>
                  <a:lnTo>
                    <a:pt x="100" y="3215"/>
                  </a:lnTo>
                  <a:lnTo>
                    <a:pt x="116" y="3272"/>
                  </a:lnTo>
                  <a:lnTo>
                    <a:pt x="116" y="3272"/>
                  </a:lnTo>
                  <a:lnTo>
                    <a:pt x="130" y="3316"/>
                  </a:lnTo>
                  <a:lnTo>
                    <a:pt x="146" y="3363"/>
                  </a:lnTo>
                  <a:lnTo>
                    <a:pt x="163" y="3412"/>
                  </a:lnTo>
                  <a:lnTo>
                    <a:pt x="182" y="3463"/>
                  </a:lnTo>
                  <a:lnTo>
                    <a:pt x="204" y="3513"/>
                  </a:lnTo>
                  <a:lnTo>
                    <a:pt x="225" y="3565"/>
                  </a:lnTo>
                  <a:lnTo>
                    <a:pt x="272" y="3671"/>
                  </a:lnTo>
                  <a:lnTo>
                    <a:pt x="365" y="3881"/>
                  </a:lnTo>
                  <a:lnTo>
                    <a:pt x="408" y="3980"/>
                  </a:lnTo>
                  <a:lnTo>
                    <a:pt x="428" y="4026"/>
                  </a:lnTo>
                  <a:lnTo>
                    <a:pt x="446" y="4072"/>
                  </a:lnTo>
                  <a:lnTo>
                    <a:pt x="460" y="4092"/>
                  </a:lnTo>
                  <a:lnTo>
                    <a:pt x="460" y="4092"/>
                  </a:lnTo>
                  <a:lnTo>
                    <a:pt x="474" y="4106"/>
                  </a:lnTo>
                  <a:lnTo>
                    <a:pt x="489" y="4121"/>
                  </a:lnTo>
                  <a:lnTo>
                    <a:pt x="503" y="4136"/>
                  </a:lnTo>
                  <a:lnTo>
                    <a:pt x="516" y="4154"/>
                  </a:lnTo>
                  <a:lnTo>
                    <a:pt x="543" y="4189"/>
                  </a:lnTo>
                  <a:lnTo>
                    <a:pt x="569" y="4227"/>
                  </a:lnTo>
                  <a:lnTo>
                    <a:pt x="595" y="4267"/>
                  </a:lnTo>
                  <a:lnTo>
                    <a:pt x="620" y="4304"/>
                  </a:lnTo>
                  <a:lnTo>
                    <a:pt x="667" y="4378"/>
                  </a:lnTo>
                  <a:lnTo>
                    <a:pt x="667" y="4378"/>
                  </a:lnTo>
                  <a:lnTo>
                    <a:pt x="674" y="4365"/>
                  </a:lnTo>
                  <a:lnTo>
                    <a:pt x="683" y="4352"/>
                  </a:lnTo>
                  <a:lnTo>
                    <a:pt x="692" y="4339"/>
                  </a:lnTo>
                  <a:lnTo>
                    <a:pt x="694" y="4332"/>
                  </a:lnTo>
                  <a:lnTo>
                    <a:pt x="697" y="4326"/>
                  </a:lnTo>
                  <a:lnTo>
                    <a:pt x="725" y="4315"/>
                  </a:lnTo>
                  <a:lnTo>
                    <a:pt x="725" y="4315"/>
                  </a:lnTo>
                  <a:lnTo>
                    <a:pt x="799" y="4335"/>
                  </a:lnTo>
                  <a:lnTo>
                    <a:pt x="872" y="4352"/>
                  </a:lnTo>
                  <a:lnTo>
                    <a:pt x="945" y="4369"/>
                  </a:lnTo>
                  <a:lnTo>
                    <a:pt x="1019" y="4385"/>
                  </a:lnTo>
                  <a:lnTo>
                    <a:pt x="1091" y="4399"/>
                  </a:lnTo>
                  <a:lnTo>
                    <a:pt x="1164" y="4413"/>
                  </a:lnTo>
                  <a:lnTo>
                    <a:pt x="1236" y="4424"/>
                  </a:lnTo>
                  <a:lnTo>
                    <a:pt x="1309" y="4433"/>
                  </a:lnTo>
                  <a:lnTo>
                    <a:pt x="1382" y="4441"/>
                  </a:lnTo>
                  <a:lnTo>
                    <a:pt x="1455" y="4446"/>
                  </a:lnTo>
                  <a:lnTo>
                    <a:pt x="1528" y="4450"/>
                  </a:lnTo>
                  <a:lnTo>
                    <a:pt x="1601" y="4450"/>
                  </a:lnTo>
                  <a:lnTo>
                    <a:pt x="1676" y="4448"/>
                  </a:lnTo>
                  <a:lnTo>
                    <a:pt x="1752" y="4443"/>
                  </a:lnTo>
                  <a:lnTo>
                    <a:pt x="1826" y="4436"/>
                  </a:lnTo>
                  <a:lnTo>
                    <a:pt x="1903" y="4426"/>
                  </a:lnTo>
                  <a:lnTo>
                    <a:pt x="1903" y="4426"/>
                  </a:lnTo>
                  <a:lnTo>
                    <a:pt x="1988" y="4412"/>
                  </a:lnTo>
                  <a:lnTo>
                    <a:pt x="2071" y="4397"/>
                  </a:lnTo>
                  <a:lnTo>
                    <a:pt x="2155" y="4378"/>
                  </a:lnTo>
                  <a:lnTo>
                    <a:pt x="2237" y="4357"/>
                  </a:lnTo>
                  <a:lnTo>
                    <a:pt x="2319" y="4333"/>
                  </a:lnTo>
                  <a:lnTo>
                    <a:pt x="2401" y="4308"/>
                  </a:lnTo>
                  <a:lnTo>
                    <a:pt x="2481" y="4279"/>
                  </a:lnTo>
                  <a:lnTo>
                    <a:pt x="2560" y="4249"/>
                  </a:lnTo>
                  <a:lnTo>
                    <a:pt x="2639" y="4215"/>
                  </a:lnTo>
                  <a:lnTo>
                    <a:pt x="2717" y="4179"/>
                  </a:lnTo>
                  <a:lnTo>
                    <a:pt x="2793" y="4140"/>
                  </a:lnTo>
                  <a:lnTo>
                    <a:pt x="2867" y="4098"/>
                  </a:lnTo>
                  <a:lnTo>
                    <a:pt x="2940" y="4056"/>
                  </a:lnTo>
                  <a:lnTo>
                    <a:pt x="2977" y="4031"/>
                  </a:lnTo>
                  <a:lnTo>
                    <a:pt x="3012" y="4009"/>
                  </a:lnTo>
                  <a:lnTo>
                    <a:pt x="3047" y="3983"/>
                  </a:lnTo>
                  <a:lnTo>
                    <a:pt x="3083" y="3959"/>
                  </a:lnTo>
                  <a:lnTo>
                    <a:pt x="3117" y="3933"/>
                  </a:lnTo>
                  <a:lnTo>
                    <a:pt x="3151" y="3906"/>
                  </a:lnTo>
                  <a:lnTo>
                    <a:pt x="3169" y="3903"/>
                  </a:lnTo>
                  <a:lnTo>
                    <a:pt x="3169" y="3903"/>
                  </a:lnTo>
                  <a:lnTo>
                    <a:pt x="3176" y="3910"/>
                  </a:lnTo>
                  <a:lnTo>
                    <a:pt x="3184" y="3922"/>
                  </a:lnTo>
                  <a:lnTo>
                    <a:pt x="3190" y="3933"/>
                  </a:lnTo>
                  <a:lnTo>
                    <a:pt x="3195" y="3946"/>
                  </a:lnTo>
                  <a:lnTo>
                    <a:pt x="3229" y="3966"/>
                  </a:lnTo>
                  <a:lnTo>
                    <a:pt x="3229" y="3966"/>
                  </a:lnTo>
                  <a:lnTo>
                    <a:pt x="3264" y="3965"/>
                  </a:lnTo>
                  <a:lnTo>
                    <a:pt x="3298" y="3963"/>
                  </a:lnTo>
                  <a:lnTo>
                    <a:pt x="3333" y="3961"/>
                  </a:lnTo>
                  <a:lnTo>
                    <a:pt x="3367" y="3958"/>
                  </a:lnTo>
                  <a:lnTo>
                    <a:pt x="3401" y="3954"/>
                  </a:lnTo>
                  <a:lnTo>
                    <a:pt x="3433" y="3949"/>
                  </a:lnTo>
                  <a:lnTo>
                    <a:pt x="3466" y="3944"/>
                  </a:lnTo>
                  <a:lnTo>
                    <a:pt x="3499" y="3938"/>
                  </a:lnTo>
                  <a:lnTo>
                    <a:pt x="3532" y="3930"/>
                  </a:lnTo>
                  <a:lnTo>
                    <a:pt x="3563" y="3922"/>
                  </a:lnTo>
                  <a:lnTo>
                    <a:pt x="3595" y="3913"/>
                  </a:lnTo>
                  <a:lnTo>
                    <a:pt x="3626" y="3904"/>
                  </a:lnTo>
                  <a:lnTo>
                    <a:pt x="3657" y="3893"/>
                  </a:lnTo>
                  <a:lnTo>
                    <a:pt x="3687" y="3881"/>
                  </a:lnTo>
                  <a:lnTo>
                    <a:pt x="3717" y="3869"/>
                  </a:lnTo>
                  <a:lnTo>
                    <a:pt x="3746" y="3856"/>
                  </a:lnTo>
                  <a:lnTo>
                    <a:pt x="3775" y="3842"/>
                  </a:lnTo>
                  <a:lnTo>
                    <a:pt x="3804" y="3827"/>
                  </a:lnTo>
                  <a:lnTo>
                    <a:pt x="3833" y="3812"/>
                  </a:lnTo>
                  <a:lnTo>
                    <a:pt x="3861" y="3795"/>
                  </a:lnTo>
                  <a:lnTo>
                    <a:pt x="3889" y="3779"/>
                  </a:lnTo>
                  <a:lnTo>
                    <a:pt x="3917" y="3760"/>
                  </a:lnTo>
                  <a:lnTo>
                    <a:pt x="3943" y="3741"/>
                  </a:lnTo>
                  <a:lnTo>
                    <a:pt x="3970" y="3722"/>
                  </a:lnTo>
                  <a:lnTo>
                    <a:pt x="3996" y="3702"/>
                  </a:lnTo>
                  <a:lnTo>
                    <a:pt x="4021" y="3680"/>
                  </a:lnTo>
                  <a:lnTo>
                    <a:pt x="4047" y="3659"/>
                  </a:lnTo>
                  <a:lnTo>
                    <a:pt x="4072" y="3636"/>
                  </a:lnTo>
                  <a:lnTo>
                    <a:pt x="4096" y="3612"/>
                  </a:lnTo>
                  <a:lnTo>
                    <a:pt x="4120" y="3588"/>
                  </a:lnTo>
                  <a:lnTo>
                    <a:pt x="4144" y="3563"/>
                  </a:lnTo>
                  <a:lnTo>
                    <a:pt x="4168" y="3537"/>
                  </a:lnTo>
                  <a:lnTo>
                    <a:pt x="4190" y="3527"/>
                  </a:lnTo>
                  <a:lnTo>
                    <a:pt x="4190" y="3527"/>
                  </a:lnTo>
                  <a:lnTo>
                    <a:pt x="4193" y="3521"/>
                  </a:lnTo>
                  <a:lnTo>
                    <a:pt x="4196" y="3515"/>
                  </a:lnTo>
                  <a:lnTo>
                    <a:pt x="4199" y="3510"/>
                  </a:lnTo>
                  <a:lnTo>
                    <a:pt x="4204" y="3505"/>
                  </a:lnTo>
                  <a:lnTo>
                    <a:pt x="4209" y="3501"/>
                  </a:lnTo>
                  <a:lnTo>
                    <a:pt x="4216" y="3497"/>
                  </a:lnTo>
                  <a:lnTo>
                    <a:pt x="4222" y="3494"/>
                  </a:lnTo>
                  <a:lnTo>
                    <a:pt x="4230" y="3492"/>
                  </a:lnTo>
                  <a:lnTo>
                    <a:pt x="4272" y="3482"/>
                  </a:lnTo>
                  <a:lnTo>
                    <a:pt x="4272" y="3482"/>
                  </a:lnTo>
                  <a:lnTo>
                    <a:pt x="4278" y="3467"/>
                  </a:lnTo>
                  <a:lnTo>
                    <a:pt x="4284" y="3452"/>
                  </a:lnTo>
                  <a:lnTo>
                    <a:pt x="4291" y="3436"/>
                  </a:lnTo>
                  <a:lnTo>
                    <a:pt x="4299" y="3421"/>
                  </a:lnTo>
                  <a:lnTo>
                    <a:pt x="4315" y="3393"/>
                  </a:lnTo>
                  <a:lnTo>
                    <a:pt x="4334" y="3368"/>
                  </a:lnTo>
                  <a:lnTo>
                    <a:pt x="4344" y="3356"/>
                  </a:lnTo>
                  <a:lnTo>
                    <a:pt x="4356" y="3344"/>
                  </a:lnTo>
                  <a:lnTo>
                    <a:pt x="4367" y="3334"/>
                  </a:lnTo>
                  <a:lnTo>
                    <a:pt x="4378" y="3324"/>
                  </a:lnTo>
                  <a:lnTo>
                    <a:pt x="4390" y="3316"/>
                  </a:lnTo>
                  <a:lnTo>
                    <a:pt x="4401" y="3307"/>
                  </a:lnTo>
                  <a:lnTo>
                    <a:pt x="4414" y="3301"/>
                  </a:lnTo>
                  <a:lnTo>
                    <a:pt x="4426" y="3296"/>
                  </a:lnTo>
                  <a:lnTo>
                    <a:pt x="4438" y="3291"/>
                  </a:lnTo>
                  <a:lnTo>
                    <a:pt x="4450" y="3287"/>
                  </a:lnTo>
                  <a:lnTo>
                    <a:pt x="4463" y="3286"/>
                  </a:lnTo>
                  <a:lnTo>
                    <a:pt x="4476" y="3285"/>
                  </a:lnTo>
                  <a:lnTo>
                    <a:pt x="4488" y="3286"/>
                  </a:lnTo>
                  <a:lnTo>
                    <a:pt x="4501" y="3287"/>
                  </a:lnTo>
                  <a:lnTo>
                    <a:pt x="4512" y="3291"/>
                  </a:lnTo>
                  <a:lnTo>
                    <a:pt x="4525" y="3296"/>
                  </a:lnTo>
                  <a:lnTo>
                    <a:pt x="4536" y="3304"/>
                  </a:lnTo>
                  <a:lnTo>
                    <a:pt x="4548" y="3313"/>
                  </a:lnTo>
                  <a:lnTo>
                    <a:pt x="4559" y="3323"/>
                  </a:lnTo>
                  <a:lnTo>
                    <a:pt x="4569" y="3334"/>
                  </a:lnTo>
                  <a:lnTo>
                    <a:pt x="4579" y="3348"/>
                  </a:lnTo>
                  <a:lnTo>
                    <a:pt x="4589" y="3364"/>
                  </a:lnTo>
                  <a:lnTo>
                    <a:pt x="4599" y="3382"/>
                  </a:lnTo>
                  <a:lnTo>
                    <a:pt x="4608" y="3402"/>
                  </a:lnTo>
                  <a:lnTo>
                    <a:pt x="4646" y="3400"/>
                  </a:lnTo>
                  <a:lnTo>
                    <a:pt x="4646" y="3400"/>
                  </a:lnTo>
                  <a:lnTo>
                    <a:pt x="4630" y="3367"/>
                  </a:lnTo>
                  <a:lnTo>
                    <a:pt x="4613" y="3334"/>
                  </a:lnTo>
                  <a:lnTo>
                    <a:pt x="4599" y="3300"/>
                  </a:lnTo>
                  <a:lnTo>
                    <a:pt x="4588" y="3267"/>
                  </a:lnTo>
                  <a:lnTo>
                    <a:pt x="4579" y="3234"/>
                  </a:lnTo>
                  <a:lnTo>
                    <a:pt x="4573" y="3201"/>
                  </a:lnTo>
                  <a:lnTo>
                    <a:pt x="4570" y="3186"/>
                  </a:lnTo>
                  <a:lnTo>
                    <a:pt x="4569" y="3171"/>
                  </a:lnTo>
                  <a:lnTo>
                    <a:pt x="4569" y="3156"/>
                  </a:lnTo>
                  <a:lnTo>
                    <a:pt x="4569" y="3142"/>
                  </a:lnTo>
                  <a:lnTo>
                    <a:pt x="4570" y="3128"/>
                  </a:lnTo>
                  <a:lnTo>
                    <a:pt x="4573" y="3114"/>
                  </a:lnTo>
                  <a:lnTo>
                    <a:pt x="4577" y="3102"/>
                  </a:lnTo>
                  <a:lnTo>
                    <a:pt x="4582" y="3089"/>
                  </a:lnTo>
                  <a:lnTo>
                    <a:pt x="4588" y="3078"/>
                  </a:lnTo>
                  <a:lnTo>
                    <a:pt x="4595" y="3066"/>
                  </a:lnTo>
                  <a:lnTo>
                    <a:pt x="4603" y="3056"/>
                  </a:lnTo>
                  <a:lnTo>
                    <a:pt x="4613" y="3047"/>
                  </a:lnTo>
                  <a:lnTo>
                    <a:pt x="4624" y="3038"/>
                  </a:lnTo>
                  <a:lnTo>
                    <a:pt x="4637" y="3031"/>
                  </a:lnTo>
                  <a:lnTo>
                    <a:pt x="4651" y="3023"/>
                  </a:lnTo>
                  <a:lnTo>
                    <a:pt x="4666" y="3017"/>
                  </a:lnTo>
                  <a:lnTo>
                    <a:pt x="4683" y="3013"/>
                  </a:lnTo>
                  <a:lnTo>
                    <a:pt x="4701" y="3008"/>
                  </a:lnTo>
                  <a:lnTo>
                    <a:pt x="4722" y="3006"/>
                  </a:lnTo>
                  <a:lnTo>
                    <a:pt x="4743" y="3004"/>
                  </a:lnTo>
                  <a:lnTo>
                    <a:pt x="4743" y="3004"/>
                  </a:lnTo>
                  <a:lnTo>
                    <a:pt x="4767" y="3004"/>
                  </a:lnTo>
                  <a:lnTo>
                    <a:pt x="4792" y="3007"/>
                  </a:lnTo>
                  <a:lnTo>
                    <a:pt x="4816" y="3012"/>
                  </a:lnTo>
                  <a:lnTo>
                    <a:pt x="4842" y="3018"/>
                  </a:lnTo>
                  <a:lnTo>
                    <a:pt x="4867" y="3027"/>
                  </a:lnTo>
                  <a:lnTo>
                    <a:pt x="4892" y="3038"/>
                  </a:lnTo>
                  <a:lnTo>
                    <a:pt x="4918" y="3050"/>
                  </a:lnTo>
                  <a:lnTo>
                    <a:pt x="4944" y="3065"/>
                  </a:lnTo>
                  <a:lnTo>
                    <a:pt x="4970" y="3080"/>
                  </a:lnTo>
                  <a:lnTo>
                    <a:pt x="4995" y="3096"/>
                  </a:lnTo>
                  <a:lnTo>
                    <a:pt x="5022" y="3114"/>
                  </a:lnTo>
                  <a:lnTo>
                    <a:pt x="5047" y="3133"/>
                  </a:lnTo>
                  <a:lnTo>
                    <a:pt x="5072" y="3153"/>
                  </a:lnTo>
                  <a:lnTo>
                    <a:pt x="5098" y="3174"/>
                  </a:lnTo>
                  <a:lnTo>
                    <a:pt x="5148" y="3218"/>
                  </a:lnTo>
                  <a:lnTo>
                    <a:pt x="5132" y="3198"/>
                  </a:lnTo>
                  <a:lnTo>
                    <a:pt x="5132" y="3198"/>
                  </a:lnTo>
                  <a:lnTo>
                    <a:pt x="5119" y="3182"/>
                  </a:lnTo>
                  <a:lnTo>
                    <a:pt x="5106" y="3163"/>
                  </a:lnTo>
                  <a:lnTo>
                    <a:pt x="5094" y="3143"/>
                  </a:lnTo>
                  <a:lnTo>
                    <a:pt x="5082" y="3120"/>
                  </a:lnTo>
                  <a:lnTo>
                    <a:pt x="5071" y="3096"/>
                  </a:lnTo>
                  <a:lnTo>
                    <a:pt x="5062" y="3072"/>
                  </a:lnTo>
                  <a:lnTo>
                    <a:pt x="5053" y="3048"/>
                  </a:lnTo>
                  <a:lnTo>
                    <a:pt x="5048" y="3023"/>
                  </a:lnTo>
                  <a:lnTo>
                    <a:pt x="5045" y="2999"/>
                  </a:lnTo>
                  <a:lnTo>
                    <a:pt x="5042" y="2975"/>
                  </a:lnTo>
                  <a:lnTo>
                    <a:pt x="5043" y="2964"/>
                  </a:lnTo>
                  <a:lnTo>
                    <a:pt x="5045" y="2954"/>
                  </a:lnTo>
                  <a:lnTo>
                    <a:pt x="5046" y="2942"/>
                  </a:lnTo>
                  <a:lnTo>
                    <a:pt x="5048" y="2933"/>
                  </a:lnTo>
                  <a:lnTo>
                    <a:pt x="5052" y="2923"/>
                  </a:lnTo>
                  <a:lnTo>
                    <a:pt x="5056" y="2915"/>
                  </a:lnTo>
                  <a:lnTo>
                    <a:pt x="5061" y="2907"/>
                  </a:lnTo>
                  <a:lnTo>
                    <a:pt x="5067" y="2899"/>
                  </a:lnTo>
                  <a:lnTo>
                    <a:pt x="5075" y="2892"/>
                  </a:lnTo>
                  <a:lnTo>
                    <a:pt x="5082" y="2887"/>
                  </a:lnTo>
                  <a:lnTo>
                    <a:pt x="5093" y="2882"/>
                  </a:lnTo>
                  <a:lnTo>
                    <a:pt x="5103" y="2878"/>
                  </a:lnTo>
                  <a:lnTo>
                    <a:pt x="5103" y="2878"/>
                  </a:lnTo>
                  <a:lnTo>
                    <a:pt x="5117" y="2874"/>
                  </a:lnTo>
                  <a:lnTo>
                    <a:pt x="5130" y="2872"/>
                  </a:lnTo>
                  <a:lnTo>
                    <a:pt x="5144" y="2872"/>
                  </a:lnTo>
                  <a:lnTo>
                    <a:pt x="5157" y="2873"/>
                  </a:lnTo>
                  <a:lnTo>
                    <a:pt x="5170" y="2875"/>
                  </a:lnTo>
                  <a:lnTo>
                    <a:pt x="5182" y="2879"/>
                  </a:lnTo>
                  <a:lnTo>
                    <a:pt x="5194" y="2885"/>
                  </a:lnTo>
                  <a:lnTo>
                    <a:pt x="5205" y="2892"/>
                  </a:lnTo>
                  <a:lnTo>
                    <a:pt x="5216" y="2899"/>
                  </a:lnTo>
                  <a:lnTo>
                    <a:pt x="5228" y="2908"/>
                  </a:lnTo>
                  <a:lnTo>
                    <a:pt x="5238" y="2918"/>
                  </a:lnTo>
                  <a:lnTo>
                    <a:pt x="5248" y="2928"/>
                  </a:lnTo>
                  <a:lnTo>
                    <a:pt x="5267" y="2951"/>
                  </a:lnTo>
                  <a:lnTo>
                    <a:pt x="5284" y="2976"/>
                  </a:lnTo>
                  <a:lnTo>
                    <a:pt x="5301" y="3004"/>
                  </a:lnTo>
                  <a:lnTo>
                    <a:pt x="5317" y="3032"/>
                  </a:lnTo>
                  <a:lnTo>
                    <a:pt x="5346" y="3088"/>
                  </a:lnTo>
                  <a:lnTo>
                    <a:pt x="5371" y="3138"/>
                  </a:lnTo>
                  <a:lnTo>
                    <a:pt x="5383" y="3161"/>
                  </a:lnTo>
                  <a:lnTo>
                    <a:pt x="5394" y="3179"/>
                  </a:lnTo>
                  <a:lnTo>
                    <a:pt x="5394" y="3179"/>
                  </a:lnTo>
                  <a:lnTo>
                    <a:pt x="5534" y="3410"/>
                  </a:lnTo>
                  <a:lnTo>
                    <a:pt x="5605" y="3526"/>
                  </a:lnTo>
                  <a:lnTo>
                    <a:pt x="5678" y="36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29B19C6B-AC02-5C74-6FB4-1989CE675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957"/>
              <a:ext cx="564" cy="1744"/>
            </a:xfrm>
            <a:custGeom>
              <a:avLst/>
              <a:gdLst>
                <a:gd name="T0" fmla="*/ 60 w 1693"/>
                <a:gd name="T1" fmla="*/ 265 h 5231"/>
                <a:gd name="T2" fmla="*/ 19 w 1693"/>
                <a:gd name="T3" fmla="*/ 145 h 5231"/>
                <a:gd name="T4" fmla="*/ 18 w 1693"/>
                <a:gd name="T5" fmla="*/ 85 h 5231"/>
                <a:gd name="T6" fmla="*/ 37 w 1693"/>
                <a:gd name="T7" fmla="*/ 42 h 5231"/>
                <a:gd name="T8" fmla="*/ 90 w 1693"/>
                <a:gd name="T9" fmla="*/ 16 h 5231"/>
                <a:gd name="T10" fmla="*/ 136 w 1693"/>
                <a:gd name="T11" fmla="*/ 20 h 5231"/>
                <a:gd name="T12" fmla="*/ 187 w 1693"/>
                <a:gd name="T13" fmla="*/ 48 h 5231"/>
                <a:gd name="T14" fmla="*/ 253 w 1693"/>
                <a:gd name="T15" fmla="*/ 131 h 5231"/>
                <a:gd name="T16" fmla="*/ 317 w 1693"/>
                <a:gd name="T17" fmla="*/ 254 h 5231"/>
                <a:gd name="T18" fmla="*/ 492 w 1693"/>
                <a:gd name="T19" fmla="*/ 550 h 5231"/>
                <a:gd name="T20" fmla="*/ 717 w 1693"/>
                <a:gd name="T21" fmla="*/ 906 h 5231"/>
                <a:gd name="T22" fmla="*/ 891 w 1693"/>
                <a:gd name="T23" fmla="*/ 1186 h 5231"/>
                <a:gd name="T24" fmla="*/ 1034 w 1693"/>
                <a:gd name="T25" fmla="*/ 1471 h 5231"/>
                <a:gd name="T26" fmla="*/ 1167 w 1693"/>
                <a:gd name="T27" fmla="*/ 1763 h 5231"/>
                <a:gd name="T28" fmla="*/ 1359 w 1693"/>
                <a:gd name="T29" fmla="*/ 2116 h 5231"/>
                <a:gd name="T30" fmla="*/ 1460 w 1693"/>
                <a:gd name="T31" fmla="*/ 2332 h 5231"/>
                <a:gd name="T32" fmla="*/ 1490 w 1693"/>
                <a:gd name="T33" fmla="*/ 2444 h 5231"/>
                <a:gd name="T34" fmla="*/ 1502 w 1693"/>
                <a:gd name="T35" fmla="*/ 2594 h 5231"/>
                <a:gd name="T36" fmla="*/ 1487 w 1693"/>
                <a:gd name="T37" fmla="*/ 2854 h 5231"/>
                <a:gd name="T38" fmla="*/ 1471 w 1693"/>
                <a:gd name="T39" fmla="*/ 3169 h 5231"/>
                <a:gd name="T40" fmla="*/ 1454 w 1693"/>
                <a:gd name="T41" fmla="*/ 3940 h 5231"/>
                <a:gd name="T42" fmla="*/ 1437 w 1693"/>
                <a:gd name="T43" fmla="*/ 4283 h 5231"/>
                <a:gd name="T44" fmla="*/ 1441 w 1693"/>
                <a:gd name="T45" fmla="*/ 4487 h 5231"/>
                <a:gd name="T46" fmla="*/ 1473 w 1693"/>
                <a:gd name="T47" fmla="*/ 4636 h 5231"/>
                <a:gd name="T48" fmla="*/ 1592 w 1693"/>
                <a:gd name="T49" fmla="*/ 4948 h 5231"/>
                <a:gd name="T50" fmla="*/ 1656 w 1693"/>
                <a:gd name="T51" fmla="*/ 5121 h 5231"/>
                <a:gd name="T52" fmla="*/ 1681 w 1693"/>
                <a:gd name="T53" fmla="*/ 5228 h 5231"/>
                <a:gd name="T54" fmla="*/ 1692 w 1693"/>
                <a:gd name="T55" fmla="*/ 5227 h 5231"/>
                <a:gd name="T56" fmla="*/ 1678 w 1693"/>
                <a:gd name="T57" fmla="*/ 5145 h 5231"/>
                <a:gd name="T58" fmla="*/ 1601 w 1693"/>
                <a:gd name="T59" fmla="*/ 4925 h 5231"/>
                <a:gd name="T60" fmla="*/ 1500 w 1693"/>
                <a:gd name="T61" fmla="*/ 4673 h 5231"/>
                <a:gd name="T62" fmla="*/ 1463 w 1693"/>
                <a:gd name="T63" fmla="*/ 4516 h 5231"/>
                <a:gd name="T64" fmla="*/ 1452 w 1693"/>
                <a:gd name="T65" fmla="*/ 4311 h 5231"/>
                <a:gd name="T66" fmla="*/ 1469 w 1693"/>
                <a:gd name="T67" fmla="*/ 3950 h 5231"/>
                <a:gd name="T68" fmla="*/ 1485 w 1693"/>
                <a:gd name="T69" fmla="*/ 3230 h 5231"/>
                <a:gd name="T70" fmla="*/ 1510 w 1693"/>
                <a:gd name="T71" fmla="*/ 2744 h 5231"/>
                <a:gd name="T72" fmla="*/ 1516 w 1693"/>
                <a:gd name="T73" fmla="*/ 2555 h 5231"/>
                <a:gd name="T74" fmla="*/ 1489 w 1693"/>
                <a:gd name="T75" fmla="*/ 2373 h 5231"/>
                <a:gd name="T76" fmla="*/ 1431 w 1693"/>
                <a:gd name="T77" fmla="*/ 2228 h 5231"/>
                <a:gd name="T78" fmla="*/ 1239 w 1693"/>
                <a:gd name="T79" fmla="*/ 1864 h 5231"/>
                <a:gd name="T80" fmla="*/ 1090 w 1693"/>
                <a:gd name="T81" fmla="*/ 1563 h 5231"/>
                <a:gd name="T82" fmla="*/ 948 w 1693"/>
                <a:gd name="T83" fmla="*/ 1258 h 5231"/>
                <a:gd name="T84" fmla="*/ 775 w 1693"/>
                <a:gd name="T85" fmla="*/ 968 h 5231"/>
                <a:gd name="T86" fmla="*/ 495 w 1693"/>
                <a:gd name="T87" fmla="*/ 524 h 5231"/>
                <a:gd name="T88" fmla="*/ 345 w 1693"/>
                <a:gd name="T89" fmla="*/ 273 h 5231"/>
                <a:gd name="T90" fmla="*/ 250 w 1693"/>
                <a:gd name="T91" fmla="*/ 100 h 5231"/>
                <a:gd name="T92" fmla="*/ 195 w 1693"/>
                <a:gd name="T93" fmla="*/ 37 h 5231"/>
                <a:gd name="T94" fmla="*/ 130 w 1693"/>
                <a:gd name="T95" fmla="*/ 3 h 5231"/>
                <a:gd name="T96" fmla="*/ 91 w 1693"/>
                <a:gd name="T97" fmla="*/ 1 h 5231"/>
                <a:gd name="T98" fmla="*/ 47 w 1693"/>
                <a:gd name="T99" fmla="*/ 15 h 5231"/>
                <a:gd name="T100" fmla="*/ 15 w 1693"/>
                <a:gd name="T101" fmla="*/ 49 h 5231"/>
                <a:gd name="T102" fmla="*/ 1 w 1693"/>
                <a:gd name="T103" fmla="*/ 88 h 5231"/>
                <a:gd name="T104" fmla="*/ 8 w 1693"/>
                <a:gd name="T105" fmla="*/ 172 h 5231"/>
                <a:gd name="T106" fmla="*/ 42 w 1693"/>
                <a:gd name="T107" fmla="*/ 263 h 5231"/>
                <a:gd name="T108" fmla="*/ 92 w 1693"/>
                <a:gd name="T109" fmla="*/ 340 h 5231"/>
                <a:gd name="T110" fmla="*/ 104 w 1693"/>
                <a:gd name="T111" fmla="*/ 337 h 5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693" h="5231">
                  <a:moveTo>
                    <a:pt x="102" y="329"/>
                  </a:moveTo>
                  <a:lnTo>
                    <a:pt x="102" y="329"/>
                  </a:lnTo>
                  <a:lnTo>
                    <a:pt x="87" y="310"/>
                  </a:lnTo>
                  <a:lnTo>
                    <a:pt x="73" y="288"/>
                  </a:lnTo>
                  <a:lnTo>
                    <a:pt x="60" y="265"/>
                  </a:lnTo>
                  <a:lnTo>
                    <a:pt x="48" y="243"/>
                  </a:lnTo>
                  <a:lnTo>
                    <a:pt x="38" y="219"/>
                  </a:lnTo>
                  <a:lnTo>
                    <a:pt x="31" y="195"/>
                  </a:lnTo>
                  <a:lnTo>
                    <a:pt x="23" y="171"/>
                  </a:lnTo>
                  <a:lnTo>
                    <a:pt x="19" y="145"/>
                  </a:lnTo>
                  <a:lnTo>
                    <a:pt x="19" y="145"/>
                  </a:lnTo>
                  <a:lnTo>
                    <a:pt x="17" y="121"/>
                  </a:lnTo>
                  <a:lnTo>
                    <a:pt x="15" y="110"/>
                  </a:lnTo>
                  <a:lnTo>
                    <a:pt x="17" y="97"/>
                  </a:lnTo>
                  <a:lnTo>
                    <a:pt x="18" y="85"/>
                  </a:lnTo>
                  <a:lnTo>
                    <a:pt x="20" y="73"/>
                  </a:lnTo>
                  <a:lnTo>
                    <a:pt x="24" y="62"/>
                  </a:lnTo>
                  <a:lnTo>
                    <a:pt x="31" y="52"/>
                  </a:lnTo>
                  <a:lnTo>
                    <a:pt x="31" y="52"/>
                  </a:lnTo>
                  <a:lnTo>
                    <a:pt x="37" y="42"/>
                  </a:lnTo>
                  <a:lnTo>
                    <a:pt x="46" y="34"/>
                  </a:lnTo>
                  <a:lnTo>
                    <a:pt x="56" y="28"/>
                  </a:lnTo>
                  <a:lnTo>
                    <a:pt x="66" y="21"/>
                  </a:lnTo>
                  <a:lnTo>
                    <a:pt x="77" y="19"/>
                  </a:lnTo>
                  <a:lnTo>
                    <a:pt x="90" y="16"/>
                  </a:lnTo>
                  <a:lnTo>
                    <a:pt x="101" y="15"/>
                  </a:lnTo>
                  <a:lnTo>
                    <a:pt x="114" y="15"/>
                  </a:lnTo>
                  <a:lnTo>
                    <a:pt x="114" y="15"/>
                  </a:lnTo>
                  <a:lnTo>
                    <a:pt x="125" y="16"/>
                  </a:lnTo>
                  <a:lnTo>
                    <a:pt x="136" y="20"/>
                  </a:lnTo>
                  <a:lnTo>
                    <a:pt x="148" y="24"/>
                  </a:lnTo>
                  <a:lnTo>
                    <a:pt x="158" y="29"/>
                  </a:lnTo>
                  <a:lnTo>
                    <a:pt x="168" y="34"/>
                  </a:lnTo>
                  <a:lnTo>
                    <a:pt x="178" y="40"/>
                  </a:lnTo>
                  <a:lnTo>
                    <a:pt x="187" y="48"/>
                  </a:lnTo>
                  <a:lnTo>
                    <a:pt x="196" y="57"/>
                  </a:lnTo>
                  <a:lnTo>
                    <a:pt x="212" y="75"/>
                  </a:lnTo>
                  <a:lnTo>
                    <a:pt x="227" y="92"/>
                  </a:lnTo>
                  <a:lnTo>
                    <a:pt x="241" y="112"/>
                  </a:lnTo>
                  <a:lnTo>
                    <a:pt x="253" y="131"/>
                  </a:lnTo>
                  <a:lnTo>
                    <a:pt x="253" y="131"/>
                  </a:lnTo>
                  <a:lnTo>
                    <a:pt x="265" y="152"/>
                  </a:lnTo>
                  <a:lnTo>
                    <a:pt x="275" y="172"/>
                  </a:lnTo>
                  <a:lnTo>
                    <a:pt x="297" y="212"/>
                  </a:lnTo>
                  <a:lnTo>
                    <a:pt x="317" y="254"/>
                  </a:lnTo>
                  <a:lnTo>
                    <a:pt x="338" y="294"/>
                  </a:lnTo>
                  <a:lnTo>
                    <a:pt x="338" y="294"/>
                  </a:lnTo>
                  <a:lnTo>
                    <a:pt x="375" y="359"/>
                  </a:lnTo>
                  <a:lnTo>
                    <a:pt x="414" y="423"/>
                  </a:lnTo>
                  <a:lnTo>
                    <a:pt x="492" y="550"/>
                  </a:lnTo>
                  <a:lnTo>
                    <a:pt x="492" y="550"/>
                  </a:lnTo>
                  <a:lnTo>
                    <a:pt x="581" y="692"/>
                  </a:lnTo>
                  <a:lnTo>
                    <a:pt x="671" y="835"/>
                  </a:lnTo>
                  <a:lnTo>
                    <a:pt x="671" y="835"/>
                  </a:lnTo>
                  <a:lnTo>
                    <a:pt x="717" y="906"/>
                  </a:lnTo>
                  <a:lnTo>
                    <a:pt x="762" y="975"/>
                  </a:lnTo>
                  <a:lnTo>
                    <a:pt x="808" y="1046"/>
                  </a:lnTo>
                  <a:lnTo>
                    <a:pt x="852" y="1117"/>
                  </a:lnTo>
                  <a:lnTo>
                    <a:pt x="852" y="1117"/>
                  </a:lnTo>
                  <a:lnTo>
                    <a:pt x="891" y="1186"/>
                  </a:lnTo>
                  <a:lnTo>
                    <a:pt x="929" y="1256"/>
                  </a:lnTo>
                  <a:lnTo>
                    <a:pt x="965" y="1327"/>
                  </a:lnTo>
                  <a:lnTo>
                    <a:pt x="1001" y="1399"/>
                  </a:lnTo>
                  <a:lnTo>
                    <a:pt x="1001" y="1399"/>
                  </a:lnTo>
                  <a:lnTo>
                    <a:pt x="1034" y="1471"/>
                  </a:lnTo>
                  <a:lnTo>
                    <a:pt x="1066" y="1544"/>
                  </a:lnTo>
                  <a:lnTo>
                    <a:pt x="1098" y="1617"/>
                  </a:lnTo>
                  <a:lnTo>
                    <a:pt x="1132" y="1689"/>
                  </a:lnTo>
                  <a:lnTo>
                    <a:pt x="1132" y="1689"/>
                  </a:lnTo>
                  <a:lnTo>
                    <a:pt x="1167" y="1763"/>
                  </a:lnTo>
                  <a:lnTo>
                    <a:pt x="1205" y="1833"/>
                  </a:lnTo>
                  <a:lnTo>
                    <a:pt x="1283" y="1976"/>
                  </a:lnTo>
                  <a:lnTo>
                    <a:pt x="1283" y="1976"/>
                  </a:lnTo>
                  <a:lnTo>
                    <a:pt x="1321" y="2046"/>
                  </a:lnTo>
                  <a:lnTo>
                    <a:pt x="1359" y="2116"/>
                  </a:lnTo>
                  <a:lnTo>
                    <a:pt x="1396" y="2188"/>
                  </a:lnTo>
                  <a:lnTo>
                    <a:pt x="1430" y="2262"/>
                  </a:lnTo>
                  <a:lnTo>
                    <a:pt x="1430" y="2262"/>
                  </a:lnTo>
                  <a:lnTo>
                    <a:pt x="1445" y="2297"/>
                  </a:lnTo>
                  <a:lnTo>
                    <a:pt x="1460" y="2332"/>
                  </a:lnTo>
                  <a:lnTo>
                    <a:pt x="1473" y="2369"/>
                  </a:lnTo>
                  <a:lnTo>
                    <a:pt x="1478" y="2388"/>
                  </a:lnTo>
                  <a:lnTo>
                    <a:pt x="1483" y="2407"/>
                  </a:lnTo>
                  <a:lnTo>
                    <a:pt x="1483" y="2407"/>
                  </a:lnTo>
                  <a:lnTo>
                    <a:pt x="1490" y="2444"/>
                  </a:lnTo>
                  <a:lnTo>
                    <a:pt x="1495" y="2482"/>
                  </a:lnTo>
                  <a:lnTo>
                    <a:pt x="1499" y="2519"/>
                  </a:lnTo>
                  <a:lnTo>
                    <a:pt x="1500" y="2556"/>
                  </a:lnTo>
                  <a:lnTo>
                    <a:pt x="1500" y="2556"/>
                  </a:lnTo>
                  <a:lnTo>
                    <a:pt x="1502" y="2594"/>
                  </a:lnTo>
                  <a:lnTo>
                    <a:pt x="1502" y="2631"/>
                  </a:lnTo>
                  <a:lnTo>
                    <a:pt x="1500" y="2669"/>
                  </a:lnTo>
                  <a:lnTo>
                    <a:pt x="1498" y="2705"/>
                  </a:lnTo>
                  <a:lnTo>
                    <a:pt x="1493" y="2780"/>
                  </a:lnTo>
                  <a:lnTo>
                    <a:pt x="1487" y="2854"/>
                  </a:lnTo>
                  <a:lnTo>
                    <a:pt x="1487" y="2854"/>
                  </a:lnTo>
                  <a:lnTo>
                    <a:pt x="1480" y="2933"/>
                  </a:lnTo>
                  <a:lnTo>
                    <a:pt x="1476" y="3011"/>
                  </a:lnTo>
                  <a:lnTo>
                    <a:pt x="1474" y="3089"/>
                  </a:lnTo>
                  <a:lnTo>
                    <a:pt x="1471" y="3169"/>
                  </a:lnTo>
                  <a:lnTo>
                    <a:pt x="1471" y="3169"/>
                  </a:lnTo>
                  <a:lnTo>
                    <a:pt x="1465" y="3510"/>
                  </a:lnTo>
                  <a:lnTo>
                    <a:pt x="1457" y="3852"/>
                  </a:lnTo>
                  <a:lnTo>
                    <a:pt x="1457" y="3852"/>
                  </a:lnTo>
                  <a:lnTo>
                    <a:pt x="1454" y="3940"/>
                  </a:lnTo>
                  <a:lnTo>
                    <a:pt x="1450" y="4028"/>
                  </a:lnTo>
                  <a:lnTo>
                    <a:pt x="1445" y="4115"/>
                  </a:lnTo>
                  <a:lnTo>
                    <a:pt x="1440" y="4202"/>
                  </a:lnTo>
                  <a:lnTo>
                    <a:pt x="1440" y="4202"/>
                  </a:lnTo>
                  <a:lnTo>
                    <a:pt x="1437" y="4283"/>
                  </a:lnTo>
                  <a:lnTo>
                    <a:pt x="1436" y="4325"/>
                  </a:lnTo>
                  <a:lnTo>
                    <a:pt x="1436" y="4365"/>
                  </a:lnTo>
                  <a:lnTo>
                    <a:pt x="1436" y="4406"/>
                  </a:lnTo>
                  <a:lnTo>
                    <a:pt x="1439" y="4446"/>
                  </a:lnTo>
                  <a:lnTo>
                    <a:pt x="1441" y="4487"/>
                  </a:lnTo>
                  <a:lnTo>
                    <a:pt x="1447" y="4527"/>
                  </a:lnTo>
                  <a:lnTo>
                    <a:pt x="1447" y="4527"/>
                  </a:lnTo>
                  <a:lnTo>
                    <a:pt x="1454" y="4564"/>
                  </a:lnTo>
                  <a:lnTo>
                    <a:pt x="1463" y="4601"/>
                  </a:lnTo>
                  <a:lnTo>
                    <a:pt x="1473" y="4636"/>
                  </a:lnTo>
                  <a:lnTo>
                    <a:pt x="1483" y="4671"/>
                  </a:lnTo>
                  <a:lnTo>
                    <a:pt x="1495" y="4707"/>
                  </a:lnTo>
                  <a:lnTo>
                    <a:pt x="1508" y="4741"/>
                  </a:lnTo>
                  <a:lnTo>
                    <a:pt x="1536" y="4810"/>
                  </a:lnTo>
                  <a:lnTo>
                    <a:pt x="1592" y="4948"/>
                  </a:lnTo>
                  <a:lnTo>
                    <a:pt x="1620" y="5017"/>
                  </a:lnTo>
                  <a:lnTo>
                    <a:pt x="1633" y="5053"/>
                  </a:lnTo>
                  <a:lnTo>
                    <a:pt x="1645" y="5087"/>
                  </a:lnTo>
                  <a:lnTo>
                    <a:pt x="1645" y="5087"/>
                  </a:lnTo>
                  <a:lnTo>
                    <a:pt x="1656" y="5121"/>
                  </a:lnTo>
                  <a:lnTo>
                    <a:pt x="1664" y="5155"/>
                  </a:lnTo>
                  <a:lnTo>
                    <a:pt x="1673" y="5191"/>
                  </a:lnTo>
                  <a:lnTo>
                    <a:pt x="1680" y="5226"/>
                  </a:lnTo>
                  <a:lnTo>
                    <a:pt x="1680" y="5226"/>
                  </a:lnTo>
                  <a:lnTo>
                    <a:pt x="1681" y="5228"/>
                  </a:lnTo>
                  <a:lnTo>
                    <a:pt x="1682" y="5230"/>
                  </a:lnTo>
                  <a:lnTo>
                    <a:pt x="1685" y="5231"/>
                  </a:lnTo>
                  <a:lnTo>
                    <a:pt x="1687" y="5231"/>
                  </a:lnTo>
                  <a:lnTo>
                    <a:pt x="1690" y="5230"/>
                  </a:lnTo>
                  <a:lnTo>
                    <a:pt x="1692" y="5227"/>
                  </a:lnTo>
                  <a:lnTo>
                    <a:pt x="1693" y="5225"/>
                  </a:lnTo>
                  <a:lnTo>
                    <a:pt x="1693" y="5221"/>
                  </a:lnTo>
                  <a:lnTo>
                    <a:pt x="1693" y="5221"/>
                  </a:lnTo>
                  <a:lnTo>
                    <a:pt x="1687" y="5183"/>
                  </a:lnTo>
                  <a:lnTo>
                    <a:pt x="1678" y="5145"/>
                  </a:lnTo>
                  <a:lnTo>
                    <a:pt x="1668" y="5108"/>
                  </a:lnTo>
                  <a:lnTo>
                    <a:pt x="1656" y="5071"/>
                  </a:lnTo>
                  <a:lnTo>
                    <a:pt x="1643" y="5034"/>
                  </a:lnTo>
                  <a:lnTo>
                    <a:pt x="1630" y="4997"/>
                  </a:lnTo>
                  <a:lnTo>
                    <a:pt x="1601" y="4925"/>
                  </a:lnTo>
                  <a:lnTo>
                    <a:pt x="1571" y="4854"/>
                  </a:lnTo>
                  <a:lnTo>
                    <a:pt x="1541" y="4782"/>
                  </a:lnTo>
                  <a:lnTo>
                    <a:pt x="1527" y="4746"/>
                  </a:lnTo>
                  <a:lnTo>
                    <a:pt x="1513" y="4709"/>
                  </a:lnTo>
                  <a:lnTo>
                    <a:pt x="1500" y="4673"/>
                  </a:lnTo>
                  <a:lnTo>
                    <a:pt x="1489" y="4636"/>
                  </a:lnTo>
                  <a:lnTo>
                    <a:pt x="1489" y="4636"/>
                  </a:lnTo>
                  <a:lnTo>
                    <a:pt x="1478" y="4595"/>
                  </a:lnTo>
                  <a:lnTo>
                    <a:pt x="1469" y="4556"/>
                  </a:lnTo>
                  <a:lnTo>
                    <a:pt x="1463" y="4516"/>
                  </a:lnTo>
                  <a:lnTo>
                    <a:pt x="1457" y="4475"/>
                  </a:lnTo>
                  <a:lnTo>
                    <a:pt x="1455" y="4435"/>
                  </a:lnTo>
                  <a:lnTo>
                    <a:pt x="1452" y="4393"/>
                  </a:lnTo>
                  <a:lnTo>
                    <a:pt x="1452" y="4353"/>
                  </a:lnTo>
                  <a:lnTo>
                    <a:pt x="1452" y="4311"/>
                  </a:lnTo>
                  <a:lnTo>
                    <a:pt x="1452" y="4311"/>
                  </a:lnTo>
                  <a:lnTo>
                    <a:pt x="1455" y="4221"/>
                  </a:lnTo>
                  <a:lnTo>
                    <a:pt x="1459" y="4130"/>
                  </a:lnTo>
                  <a:lnTo>
                    <a:pt x="1469" y="3950"/>
                  </a:lnTo>
                  <a:lnTo>
                    <a:pt x="1469" y="3950"/>
                  </a:lnTo>
                  <a:lnTo>
                    <a:pt x="1473" y="3860"/>
                  </a:lnTo>
                  <a:lnTo>
                    <a:pt x="1475" y="3770"/>
                  </a:lnTo>
                  <a:lnTo>
                    <a:pt x="1479" y="3590"/>
                  </a:lnTo>
                  <a:lnTo>
                    <a:pt x="1485" y="3230"/>
                  </a:lnTo>
                  <a:lnTo>
                    <a:pt x="1485" y="3230"/>
                  </a:lnTo>
                  <a:lnTo>
                    <a:pt x="1489" y="3063"/>
                  </a:lnTo>
                  <a:lnTo>
                    <a:pt x="1493" y="2979"/>
                  </a:lnTo>
                  <a:lnTo>
                    <a:pt x="1498" y="2896"/>
                  </a:lnTo>
                  <a:lnTo>
                    <a:pt x="1498" y="2896"/>
                  </a:lnTo>
                  <a:lnTo>
                    <a:pt x="1510" y="2744"/>
                  </a:lnTo>
                  <a:lnTo>
                    <a:pt x="1516" y="2667"/>
                  </a:lnTo>
                  <a:lnTo>
                    <a:pt x="1517" y="2629"/>
                  </a:lnTo>
                  <a:lnTo>
                    <a:pt x="1517" y="2591"/>
                  </a:lnTo>
                  <a:lnTo>
                    <a:pt x="1517" y="2591"/>
                  </a:lnTo>
                  <a:lnTo>
                    <a:pt x="1516" y="2555"/>
                  </a:lnTo>
                  <a:lnTo>
                    <a:pt x="1513" y="2517"/>
                  </a:lnTo>
                  <a:lnTo>
                    <a:pt x="1509" y="2480"/>
                  </a:lnTo>
                  <a:lnTo>
                    <a:pt x="1504" y="2445"/>
                  </a:lnTo>
                  <a:lnTo>
                    <a:pt x="1498" y="2408"/>
                  </a:lnTo>
                  <a:lnTo>
                    <a:pt x="1489" y="2373"/>
                  </a:lnTo>
                  <a:lnTo>
                    <a:pt x="1478" y="2338"/>
                  </a:lnTo>
                  <a:lnTo>
                    <a:pt x="1464" y="2303"/>
                  </a:lnTo>
                  <a:lnTo>
                    <a:pt x="1464" y="2303"/>
                  </a:lnTo>
                  <a:lnTo>
                    <a:pt x="1449" y="2266"/>
                  </a:lnTo>
                  <a:lnTo>
                    <a:pt x="1431" y="2228"/>
                  </a:lnTo>
                  <a:lnTo>
                    <a:pt x="1396" y="2154"/>
                  </a:lnTo>
                  <a:lnTo>
                    <a:pt x="1358" y="2081"/>
                  </a:lnTo>
                  <a:lnTo>
                    <a:pt x="1319" y="2010"/>
                  </a:lnTo>
                  <a:lnTo>
                    <a:pt x="1319" y="2010"/>
                  </a:lnTo>
                  <a:lnTo>
                    <a:pt x="1239" y="1864"/>
                  </a:lnTo>
                  <a:lnTo>
                    <a:pt x="1200" y="1790"/>
                  </a:lnTo>
                  <a:lnTo>
                    <a:pt x="1161" y="1716"/>
                  </a:lnTo>
                  <a:lnTo>
                    <a:pt x="1161" y="1716"/>
                  </a:lnTo>
                  <a:lnTo>
                    <a:pt x="1126" y="1640"/>
                  </a:lnTo>
                  <a:lnTo>
                    <a:pt x="1090" y="1563"/>
                  </a:lnTo>
                  <a:lnTo>
                    <a:pt x="1056" y="1485"/>
                  </a:lnTo>
                  <a:lnTo>
                    <a:pt x="1021" y="1408"/>
                  </a:lnTo>
                  <a:lnTo>
                    <a:pt x="1021" y="1408"/>
                  </a:lnTo>
                  <a:lnTo>
                    <a:pt x="986" y="1333"/>
                  </a:lnTo>
                  <a:lnTo>
                    <a:pt x="948" y="1258"/>
                  </a:lnTo>
                  <a:lnTo>
                    <a:pt x="909" y="1185"/>
                  </a:lnTo>
                  <a:lnTo>
                    <a:pt x="867" y="1113"/>
                  </a:lnTo>
                  <a:lnTo>
                    <a:pt x="867" y="1113"/>
                  </a:lnTo>
                  <a:lnTo>
                    <a:pt x="822" y="1040"/>
                  </a:lnTo>
                  <a:lnTo>
                    <a:pt x="775" y="968"/>
                  </a:lnTo>
                  <a:lnTo>
                    <a:pt x="728" y="896"/>
                  </a:lnTo>
                  <a:lnTo>
                    <a:pt x="682" y="824"/>
                  </a:lnTo>
                  <a:lnTo>
                    <a:pt x="682" y="824"/>
                  </a:lnTo>
                  <a:lnTo>
                    <a:pt x="587" y="675"/>
                  </a:lnTo>
                  <a:lnTo>
                    <a:pt x="495" y="524"/>
                  </a:lnTo>
                  <a:lnTo>
                    <a:pt x="495" y="524"/>
                  </a:lnTo>
                  <a:lnTo>
                    <a:pt x="418" y="399"/>
                  </a:lnTo>
                  <a:lnTo>
                    <a:pt x="380" y="337"/>
                  </a:lnTo>
                  <a:lnTo>
                    <a:pt x="361" y="305"/>
                  </a:lnTo>
                  <a:lnTo>
                    <a:pt x="345" y="273"/>
                  </a:lnTo>
                  <a:lnTo>
                    <a:pt x="345" y="273"/>
                  </a:lnTo>
                  <a:lnTo>
                    <a:pt x="299" y="184"/>
                  </a:lnTo>
                  <a:lnTo>
                    <a:pt x="277" y="142"/>
                  </a:lnTo>
                  <a:lnTo>
                    <a:pt x="264" y="120"/>
                  </a:lnTo>
                  <a:lnTo>
                    <a:pt x="250" y="100"/>
                  </a:lnTo>
                  <a:lnTo>
                    <a:pt x="250" y="100"/>
                  </a:lnTo>
                  <a:lnTo>
                    <a:pt x="239" y="83"/>
                  </a:lnTo>
                  <a:lnTo>
                    <a:pt x="225" y="66"/>
                  </a:lnTo>
                  <a:lnTo>
                    <a:pt x="211" y="51"/>
                  </a:lnTo>
                  <a:lnTo>
                    <a:pt x="195" y="37"/>
                  </a:lnTo>
                  <a:lnTo>
                    <a:pt x="178" y="24"/>
                  </a:lnTo>
                  <a:lnTo>
                    <a:pt x="160" y="13"/>
                  </a:lnTo>
                  <a:lnTo>
                    <a:pt x="150" y="9"/>
                  </a:lnTo>
                  <a:lnTo>
                    <a:pt x="142" y="5"/>
                  </a:lnTo>
                  <a:lnTo>
                    <a:pt x="130" y="3"/>
                  </a:lnTo>
                  <a:lnTo>
                    <a:pt x="120" y="1"/>
                  </a:lnTo>
                  <a:lnTo>
                    <a:pt x="120" y="1"/>
                  </a:lnTo>
                  <a:lnTo>
                    <a:pt x="110" y="0"/>
                  </a:lnTo>
                  <a:lnTo>
                    <a:pt x="100" y="0"/>
                  </a:lnTo>
                  <a:lnTo>
                    <a:pt x="91" y="1"/>
                  </a:lnTo>
                  <a:lnTo>
                    <a:pt x="81" y="3"/>
                  </a:lnTo>
                  <a:lnTo>
                    <a:pt x="72" y="5"/>
                  </a:lnTo>
                  <a:lnTo>
                    <a:pt x="63" y="8"/>
                  </a:lnTo>
                  <a:lnTo>
                    <a:pt x="54" y="11"/>
                  </a:lnTo>
                  <a:lnTo>
                    <a:pt x="47" y="15"/>
                  </a:lnTo>
                  <a:lnTo>
                    <a:pt x="39" y="21"/>
                  </a:lnTo>
                  <a:lnTo>
                    <a:pt x="32" y="27"/>
                  </a:lnTo>
                  <a:lnTo>
                    <a:pt x="25" y="34"/>
                  </a:lnTo>
                  <a:lnTo>
                    <a:pt x="20" y="40"/>
                  </a:lnTo>
                  <a:lnTo>
                    <a:pt x="15" y="49"/>
                  </a:lnTo>
                  <a:lnTo>
                    <a:pt x="10" y="57"/>
                  </a:lnTo>
                  <a:lnTo>
                    <a:pt x="7" y="67"/>
                  </a:lnTo>
                  <a:lnTo>
                    <a:pt x="4" y="76"/>
                  </a:lnTo>
                  <a:lnTo>
                    <a:pt x="4" y="76"/>
                  </a:lnTo>
                  <a:lnTo>
                    <a:pt x="1" y="88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24"/>
                  </a:lnTo>
                  <a:lnTo>
                    <a:pt x="3" y="148"/>
                  </a:lnTo>
                  <a:lnTo>
                    <a:pt x="8" y="172"/>
                  </a:lnTo>
                  <a:lnTo>
                    <a:pt x="14" y="196"/>
                  </a:lnTo>
                  <a:lnTo>
                    <a:pt x="23" y="220"/>
                  </a:lnTo>
                  <a:lnTo>
                    <a:pt x="32" y="241"/>
                  </a:lnTo>
                  <a:lnTo>
                    <a:pt x="42" y="263"/>
                  </a:lnTo>
                  <a:lnTo>
                    <a:pt x="42" y="263"/>
                  </a:lnTo>
                  <a:lnTo>
                    <a:pt x="53" y="283"/>
                  </a:lnTo>
                  <a:lnTo>
                    <a:pt x="65" y="303"/>
                  </a:lnTo>
                  <a:lnTo>
                    <a:pt x="77" y="322"/>
                  </a:lnTo>
                  <a:lnTo>
                    <a:pt x="92" y="340"/>
                  </a:lnTo>
                  <a:lnTo>
                    <a:pt x="92" y="340"/>
                  </a:lnTo>
                  <a:lnTo>
                    <a:pt x="95" y="341"/>
                  </a:lnTo>
                  <a:lnTo>
                    <a:pt x="97" y="342"/>
                  </a:lnTo>
                  <a:lnTo>
                    <a:pt x="100" y="341"/>
                  </a:lnTo>
                  <a:lnTo>
                    <a:pt x="102" y="340"/>
                  </a:lnTo>
                  <a:lnTo>
                    <a:pt x="104" y="337"/>
                  </a:lnTo>
                  <a:lnTo>
                    <a:pt x="105" y="335"/>
                  </a:lnTo>
                  <a:lnTo>
                    <a:pt x="104" y="331"/>
                  </a:lnTo>
                  <a:lnTo>
                    <a:pt x="102" y="329"/>
                  </a:lnTo>
                  <a:lnTo>
                    <a:pt x="102" y="3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19626CA8-6025-5843-1264-9FAB137B5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4" y="1002"/>
              <a:ext cx="487" cy="678"/>
            </a:xfrm>
            <a:custGeom>
              <a:avLst/>
              <a:gdLst>
                <a:gd name="T0" fmla="*/ 1267 w 1461"/>
                <a:gd name="T1" fmla="*/ 1040 h 2036"/>
                <a:gd name="T2" fmla="*/ 1139 w 1461"/>
                <a:gd name="T3" fmla="*/ 827 h 2036"/>
                <a:gd name="T4" fmla="*/ 1028 w 1461"/>
                <a:gd name="T5" fmla="*/ 677 h 2036"/>
                <a:gd name="T6" fmla="*/ 903 w 1461"/>
                <a:gd name="T7" fmla="*/ 535 h 2036"/>
                <a:gd name="T8" fmla="*/ 703 w 1461"/>
                <a:gd name="T9" fmla="*/ 322 h 2036"/>
                <a:gd name="T10" fmla="*/ 551 w 1461"/>
                <a:gd name="T11" fmla="*/ 179 h 2036"/>
                <a:gd name="T12" fmla="*/ 429 w 1461"/>
                <a:gd name="T13" fmla="*/ 87 h 2036"/>
                <a:gd name="T14" fmla="*/ 346 w 1461"/>
                <a:gd name="T15" fmla="*/ 39 h 2036"/>
                <a:gd name="T16" fmla="*/ 281 w 1461"/>
                <a:gd name="T17" fmla="*/ 14 h 2036"/>
                <a:gd name="T18" fmla="*/ 199 w 1461"/>
                <a:gd name="T19" fmla="*/ 0 h 2036"/>
                <a:gd name="T20" fmla="*/ 136 w 1461"/>
                <a:gd name="T21" fmla="*/ 5 h 2036"/>
                <a:gd name="T22" fmla="*/ 73 w 1461"/>
                <a:gd name="T23" fmla="*/ 26 h 2036"/>
                <a:gd name="T24" fmla="*/ 24 w 1461"/>
                <a:gd name="T25" fmla="*/ 69 h 2036"/>
                <a:gd name="T26" fmla="*/ 6 w 1461"/>
                <a:gd name="T27" fmla="*/ 110 h 2036"/>
                <a:gd name="T28" fmla="*/ 0 w 1461"/>
                <a:gd name="T29" fmla="*/ 170 h 2036"/>
                <a:gd name="T30" fmla="*/ 5 w 1461"/>
                <a:gd name="T31" fmla="*/ 221 h 2036"/>
                <a:gd name="T32" fmla="*/ 39 w 1461"/>
                <a:gd name="T33" fmla="*/ 324 h 2036"/>
                <a:gd name="T34" fmla="*/ 91 w 1461"/>
                <a:gd name="T35" fmla="*/ 429 h 2036"/>
                <a:gd name="T36" fmla="*/ 160 w 1461"/>
                <a:gd name="T37" fmla="*/ 537 h 2036"/>
                <a:gd name="T38" fmla="*/ 275 w 1461"/>
                <a:gd name="T39" fmla="*/ 671 h 2036"/>
                <a:gd name="T40" fmla="*/ 387 w 1461"/>
                <a:gd name="T41" fmla="*/ 774 h 2036"/>
                <a:gd name="T42" fmla="*/ 639 w 1461"/>
                <a:gd name="T43" fmla="*/ 970 h 2036"/>
                <a:gd name="T44" fmla="*/ 785 w 1461"/>
                <a:gd name="T45" fmla="*/ 1094 h 2036"/>
                <a:gd name="T46" fmla="*/ 876 w 1461"/>
                <a:gd name="T47" fmla="*/ 1190 h 2036"/>
                <a:gd name="T48" fmla="*/ 1007 w 1461"/>
                <a:gd name="T49" fmla="*/ 1348 h 2036"/>
                <a:gd name="T50" fmla="*/ 1132 w 1461"/>
                <a:gd name="T51" fmla="*/ 1511 h 2036"/>
                <a:gd name="T52" fmla="*/ 1286 w 1461"/>
                <a:gd name="T53" fmla="*/ 1736 h 2036"/>
                <a:gd name="T54" fmla="*/ 1388 w 1461"/>
                <a:gd name="T55" fmla="*/ 1913 h 2036"/>
                <a:gd name="T56" fmla="*/ 1449 w 1461"/>
                <a:gd name="T57" fmla="*/ 2035 h 2036"/>
                <a:gd name="T58" fmla="*/ 1459 w 1461"/>
                <a:gd name="T59" fmla="*/ 2033 h 2036"/>
                <a:gd name="T60" fmla="*/ 1460 w 1461"/>
                <a:gd name="T61" fmla="*/ 2025 h 2036"/>
                <a:gd name="T62" fmla="*/ 1334 w 1461"/>
                <a:gd name="T63" fmla="*/ 1788 h 2036"/>
                <a:gd name="T64" fmla="*/ 1187 w 1461"/>
                <a:gd name="T65" fmla="*/ 1561 h 2036"/>
                <a:gd name="T66" fmla="*/ 1067 w 1461"/>
                <a:gd name="T67" fmla="*/ 1400 h 2036"/>
                <a:gd name="T68" fmla="*/ 943 w 1461"/>
                <a:gd name="T69" fmla="*/ 1243 h 2036"/>
                <a:gd name="T70" fmla="*/ 832 w 1461"/>
                <a:gd name="T71" fmla="*/ 1119 h 2036"/>
                <a:gd name="T72" fmla="*/ 666 w 1461"/>
                <a:gd name="T73" fmla="*/ 973 h 2036"/>
                <a:gd name="T74" fmla="*/ 467 w 1461"/>
                <a:gd name="T75" fmla="*/ 818 h 2036"/>
                <a:gd name="T76" fmla="*/ 309 w 1461"/>
                <a:gd name="T77" fmla="*/ 683 h 2036"/>
                <a:gd name="T78" fmla="*/ 172 w 1461"/>
                <a:gd name="T79" fmla="*/ 528 h 2036"/>
                <a:gd name="T80" fmla="*/ 110 w 1461"/>
                <a:gd name="T81" fmla="*/ 433 h 2036"/>
                <a:gd name="T82" fmla="*/ 44 w 1461"/>
                <a:gd name="T83" fmla="*/ 299 h 2036"/>
                <a:gd name="T84" fmla="*/ 19 w 1461"/>
                <a:gd name="T85" fmla="*/ 204 h 2036"/>
                <a:gd name="T86" fmla="*/ 17 w 1461"/>
                <a:gd name="T87" fmla="*/ 142 h 2036"/>
                <a:gd name="T88" fmla="*/ 33 w 1461"/>
                <a:gd name="T89" fmla="*/ 86 h 2036"/>
                <a:gd name="T90" fmla="*/ 75 w 1461"/>
                <a:gd name="T91" fmla="*/ 43 h 2036"/>
                <a:gd name="T92" fmla="*/ 129 w 1461"/>
                <a:gd name="T93" fmla="*/ 21 h 2036"/>
                <a:gd name="T94" fmla="*/ 206 w 1461"/>
                <a:gd name="T95" fmla="*/ 15 h 2036"/>
                <a:gd name="T96" fmla="*/ 268 w 1461"/>
                <a:gd name="T97" fmla="*/ 25 h 2036"/>
                <a:gd name="T98" fmla="*/ 348 w 1461"/>
                <a:gd name="T99" fmla="*/ 58 h 2036"/>
                <a:gd name="T100" fmla="*/ 473 w 1461"/>
                <a:gd name="T101" fmla="*/ 136 h 2036"/>
                <a:gd name="T102" fmla="*/ 631 w 1461"/>
                <a:gd name="T103" fmla="*/ 273 h 2036"/>
                <a:gd name="T104" fmla="*/ 767 w 1461"/>
                <a:gd name="T105" fmla="*/ 412 h 2036"/>
                <a:gd name="T106" fmla="*/ 946 w 1461"/>
                <a:gd name="T107" fmla="*/ 604 h 2036"/>
                <a:gd name="T108" fmla="*/ 1060 w 1461"/>
                <a:gd name="T109" fmla="*/ 741 h 2036"/>
                <a:gd name="T110" fmla="*/ 1194 w 1461"/>
                <a:gd name="T111" fmla="*/ 941 h 2036"/>
                <a:gd name="T112" fmla="*/ 1283 w 1461"/>
                <a:gd name="T113" fmla="*/ 1101 h 2036"/>
                <a:gd name="T114" fmla="*/ 1316 w 1461"/>
                <a:gd name="T115" fmla="*/ 1161 h 2036"/>
                <a:gd name="T116" fmla="*/ 1325 w 1461"/>
                <a:gd name="T117" fmla="*/ 1156 h 2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61" h="2036">
                  <a:moveTo>
                    <a:pt x="1324" y="1149"/>
                  </a:moveTo>
                  <a:lnTo>
                    <a:pt x="1324" y="1149"/>
                  </a:lnTo>
                  <a:lnTo>
                    <a:pt x="1296" y="1094"/>
                  </a:lnTo>
                  <a:lnTo>
                    <a:pt x="1267" y="1040"/>
                  </a:lnTo>
                  <a:lnTo>
                    <a:pt x="1237" y="985"/>
                  </a:lnTo>
                  <a:lnTo>
                    <a:pt x="1205" y="932"/>
                  </a:lnTo>
                  <a:lnTo>
                    <a:pt x="1173" y="879"/>
                  </a:lnTo>
                  <a:lnTo>
                    <a:pt x="1139" y="827"/>
                  </a:lnTo>
                  <a:lnTo>
                    <a:pt x="1104" y="775"/>
                  </a:lnTo>
                  <a:lnTo>
                    <a:pt x="1067" y="726"/>
                  </a:lnTo>
                  <a:lnTo>
                    <a:pt x="1067" y="726"/>
                  </a:lnTo>
                  <a:lnTo>
                    <a:pt x="1028" y="677"/>
                  </a:lnTo>
                  <a:lnTo>
                    <a:pt x="988" y="628"/>
                  </a:lnTo>
                  <a:lnTo>
                    <a:pt x="946" y="581"/>
                  </a:lnTo>
                  <a:lnTo>
                    <a:pt x="903" y="535"/>
                  </a:lnTo>
                  <a:lnTo>
                    <a:pt x="903" y="535"/>
                  </a:lnTo>
                  <a:lnTo>
                    <a:pt x="839" y="467"/>
                  </a:lnTo>
                  <a:lnTo>
                    <a:pt x="775" y="398"/>
                  </a:lnTo>
                  <a:lnTo>
                    <a:pt x="775" y="398"/>
                  </a:lnTo>
                  <a:lnTo>
                    <a:pt x="703" y="322"/>
                  </a:lnTo>
                  <a:lnTo>
                    <a:pt x="666" y="285"/>
                  </a:lnTo>
                  <a:lnTo>
                    <a:pt x="628" y="249"/>
                  </a:lnTo>
                  <a:lnTo>
                    <a:pt x="591" y="213"/>
                  </a:lnTo>
                  <a:lnTo>
                    <a:pt x="551" y="179"/>
                  </a:lnTo>
                  <a:lnTo>
                    <a:pt x="511" y="146"/>
                  </a:lnTo>
                  <a:lnTo>
                    <a:pt x="469" y="115"/>
                  </a:lnTo>
                  <a:lnTo>
                    <a:pt x="469" y="115"/>
                  </a:lnTo>
                  <a:lnTo>
                    <a:pt x="429" y="87"/>
                  </a:lnTo>
                  <a:lnTo>
                    <a:pt x="409" y="74"/>
                  </a:lnTo>
                  <a:lnTo>
                    <a:pt x="389" y="62"/>
                  </a:lnTo>
                  <a:lnTo>
                    <a:pt x="367" y="50"/>
                  </a:lnTo>
                  <a:lnTo>
                    <a:pt x="346" y="39"/>
                  </a:lnTo>
                  <a:lnTo>
                    <a:pt x="324" y="30"/>
                  </a:lnTo>
                  <a:lnTo>
                    <a:pt x="302" y="21"/>
                  </a:lnTo>
                  <a:lnTo>
                    <a:pt x="302" y="21"/>
                  </a:lnTo>
                  <a:lnTo>
                    <a:pt x="281" y="14"/>
                  </a:lnTo>
                  <a:lnTo>
                    <a:pt x="261" y="9"/>
                  </a:lnTo>
                  <a:lnTo>
                    <a:pt x="241" y="3"/>
                  </a:lnTo>
                  <a:lnTo>
                    <a:pt x="220" y="1"/>
                  </a:lnTo>
                  <a:lnTo>
                    <a:pt x="199" y="0"/>
                  </a:lnTo>
                  <a:lnTo>
                    <a:pt x="178" y="0"/>
                  </a:lnTo>
                  <a:lnTo>
                    <a:pt x="158" y="1"/>
                  </a:lnTo>
                  <a:lnTo>
                    <a:pt x="136" y="5"/>
                  </a:lnTo>
                  <a:lnTo>
                    <a:pt x="136" y="5"/>
                  </a:lnTo>
                  <a:lnTo>
                    <a:pt x="120" y="9"/>
                  </a:lnTo>
                  <a:lnTo>
                    <a:pt x="105" y="12"/>
                  </a:lnTo>
                  <a:lnTo>
                    <a:pt x="88" y="19"/>
                  </a:lnTo>
                  <a:lnTo>
                    <a:pt x="73" y="26"/>
                  </a:lnTo>
                  <a:lnTo>
                    <a:pt x="59" y="34"/>
                  </a:lnTo>
                  <a:lnTo>
                    <a:pt x="47" y="44"/>
                  </a:lnTo>
                  <a:lnTo>
                    <a:pt x="35" y="57"/>
                  </a:lnTo>
                  <a:lnTo>
                    <a:pt x="24" y="69"/>
                  </a:lnTo>
                  <a:lnTo>
                    <a:pt x="24" y="69"/>
                  </a:lnTo>
                  <a:lnTo>
                    <a:pt x="17" y="82"/>
                  </a:lnTo>
                  <a:lnTo>
                    <a:pt x="10" y="96"/>
                  </a:lnTo>
                  <a:lnTo>
                    <a:pt x="6" y="110"/>
                  </a:lnTo>
                  <a:lnTo>
                    <a:pt x="3" y="125"/>
                  </a:lnTo>
                  <a:lnTo>
                    <a:pt x="0" y="140"/>
                  </a:lnTo>
                  <a:lnTo>
                    <a:pt x="0" y="155"/>
                  </a:lnTo>
                  <a:lnTo>
                    <a:pt x="0" y="170"/>
                  </a:lnTo>
                  <a:lnTo>
                    <a:pt x="0" y="184"/>
                  </a:lnTo>
                  <a:lnTo>
                    <a:pt x="0" y="184"/>
                  </a:lnTo>
                  <a:lnTo>
                    <a:pt x="3" y="203"/>
                  </a:lnTo>
                  <a:lnTo>
                    <a:pt x="5" y="221"/>
                  </a:lnTo>
                  <a:lnTo>
                    <a:pt x="10" y="238"/>
                  </a:lnTo>
                  <a:lnTo>
                    <a:pt x="14" y="256"/>
                  </a:lnTo>
                  <a:lnTo>
                    <a:pt x="25" y="290"/>
                  </a:lnTo>
                  <a:lnTo>
                    <a:pt x="39" y="324"/>
                  </a:lnTo>
                  <a:lnTo>
                    <a:pt x="39" y="324"/>
                  </a:lnTo>
                  <a:lnTo>
                    <a:pt x="54" y="360"/>
                  </a:lnTo>
                  <a:lnTo>
                    <a:pt x="72" y="395"/>
                  </a:lnTo>
                  <a:lnTo>
                    <a:pt x="91" y="429"/>
                  </a:lnTo>
                  <a:lnTo>
                    <a:pt x="111" y="462"/>
                  </a:lnTo>
                  <a:lnTo>
                    <a:pt x="111" y="462"/>
                  </a:lnTo>
                  <a:lnTo>
                    <a:pt x="135" y="500"/>
                  </a:lnTo>
                  <a:lnTo>
                    <a:pt x="160" y="537"/>
                  </a:lnTo>
                  <a:lnTo>
                    <a:pt x="187" y="572"/>
                  </a:lnTo>
                  <a:lnTo>
                    <a:pt x="216" y="606"/>
                  </a:lnTo>
                  <a:lnTo>
                    <a:pt x="245" y="639"/>
                  </a:lnTo>
                  <a:lnTo>
                    <a:pt x="275" y="671"/>
                  </a:lnTo>
                  <a:lnTo>
                    <a:pt x="307" y="702"/>
                  </a:lnTo>
                  <a:lnTo>
                    <a:pt x="339" y="733"/>
                  </a:lnTo>
                  <a:lnTo>
                    <a:pt x="339" y="733"/>
                  </a:lnTo>
                  <a:lnTo>
                    <a:pt x="387" y="774"/>
                  </a:lnTo>
                  <a:lnTo>
                    <a:pt x="437" y="815"/>
                  </a:lnTo>
                  <a:lnTo>
                    <a:pt x="487" y="854"/>
                  </a:lnTo>
                  <a:lnTo>
                    <a:pt x="538" y="892"/>
                  </a:lnTo>
                  <a:lnTo>
                    <a:pt x="639" y="970"/>
                  </a:lnTo>
                  <a:lnTo>
                    <a:pt x="688" y="1009"/>
                  </a:lnTo>
                  <a:lnTo>
                    <a:pt x="737" y="1051"/>
                  </a:lnTo>
                  <a:lnTo>
                    <a:pt x="737" y="1051"/>
                  </a:lnTo>
                  <a:lnTo>
                    <a:pt x="785" y="1094"/>
                  </a:lnTo>
                  <a:lnTo>
                    <a:pt x="830" y="1139"/>
                  </a:lnTo>
                  <a:lnTo>
                    <a:pt x="830" y="1139"/>
                  </a:lnTo>
                  <a:lnTo>
                    <a:pt x="854" y="1165"/>
                  </a:lnTo>
                  <a:lnTo>
                    <a:pt x="876" y="1190"/>
                  </a:lnTo>
                  <a:lnTo>
                    <a:pt x="920" y="1240"/>
                  </a:lnTo>
                  <a:lnTo>
                    <a:pt x="920" y="1240"/>
                  </a:lnTo>
                  <a:lnTo>
                    <a:pt x="964" y="1294"/>
                  </a:lnTo>
                  <a:lnTo>
                    <a:pt x="1007" y="1348"/>
                  </a:lnTo>
                  <a:lnTo>
                    <a:pt x="1050" y="1401"/>
                  </a:lnTo>
                  <a:lnTo>
                    <a:pt x="1091" y="1457"/>
                  </a:lnTo>
                  <a:lnTo>
                    <a:pt x="1091" y="1457"/>
                  </a:lnTo>
                  <a:lnTo>
                    <a:pt x="1132" y="1511"/>
                  </a:lnTo>
                  <a:lnTo>
                    <a:pt x="1172" y="1566"/>
                  </a:lnTo>
                  <a:lnTo>
                    <a:pt x="1211" y="1622"/>
                  </a:lnTo>
                  <a:lnTo>
                    <a:pt x="1249" y="1679"/>
                  </a:lnTo>
                  <a:lnTo>
                    <a:pt x="1286" y="1736"/>
                  </a:lnTo>
                  <a:lnTo>
                    <a:pt x="1321" y="1794"/>
                  </a:lnTo>
                  <a:lnTo>
                    <a:pt x="1355" y="1853"/>
                  </a:lnTo>
                  <a:lnTo>
                    <a:pt x="1388" y="1913"/>
                  </a:lnTo>
                  <a:lnTo>
                    <a:pt x="1388" y="1913"/>
                  </a:lnTo>
                  <a:lnTo>
                    <a:pt x="1418" y="1972"/>
                  </a:lnTo>
                  <a:lnTo>
                    <a:pt x="1447" y="2033"/>
                  </a:lnTo>
                  <a:lnTo>
                    <a:pt x="1447" y="2033"/>
                  </a:lnTo>
                  <a:lnTo>
                    <a:pt x="1449" y="2035"/>
                  </a:lnTo>
                  <a:lnTo>
                    <a:pt x="1451" y="2036"/>
                  </a:lnTo>
                  <a:lnTo>
                    <a:pt x="1454" y="2036"/>
                  </a:lnTo>
                  <a:lnTo>
                    <a:pt x="1456" y="2035"/>
                  </a:lnTo>
                  <a:lnTo>
                    <a:pt x="1459" y="2033"/>
                  </a:lnTo>
                  <a:lnTo>
                    <a:pt x="1460" y="2030"/>
                  </a:lnTo>
                  <a:lnTo>
                    <a:pt x="1461" y="2028"/>
                  </a:lnTo>
                  <a:lnTo>
                    <a:pt x="1460" y="2025"/>
                  </a:lnTo>
                  <a:lnTo>
                    <a:pt x="1460" y="2025"/>
                  </a:lnTo>
                  <a:lnTo>
                    <a:pt x="1431" y="1964"/>
                  </a:lnTo>
                  <a:lnTo>
                    <a:pt x="1399" y="1904"/>
                  </a:lnTo>
                  <a:lnTo>
                    <a:pt x="1368" y="1846"/>
                  </a:lnTo>
                  <a:lnTo>
                    <a:pt x="1334" y="1788"/>
                  </a:lnTo>
                  <a:lnTo>
                    <a:pt x="1298" y="1729"/>
                  </a:lnTo>
                  <a:lnTo>
                    <a:pt x="1263" y="1673"/>
                  </a:lnTo>
                  <a:lnTo>
                    <a:pt x="1225" y="1617"/>
                  </a:lnTo>
                  <a:lnTo>
                    <a:pt x="1187" y="1561"/>
                  </a:lnTo>
                  <a:lnTo>
                    <a:pt x="1187" y="1561"/>
                  </a:lnTo>
                  <a:lnTo>
                    <a:pt x="1148" y="1507"/>
                  </a:lnTo>
                  <a:lnTo>
                    <a:pt x="1108" y="1453"/>
                  </a:lnTo>
                  <a:lnTo>
                    <a:pt x="1067" y="1400"/>
                  </a:lnTo>
                  <a:lnTo>
                    <a:pt x="1026" y="1348"/>
                  </a:lnTo>
                  <a:lnTo>
                    <a:pt x="1026" y="1348"/>
                  </a:lnTo>
                  <a:lnTo>
                    <a:pt x="984" y="1295"/>
                  </a:lnTo>
                  <a:lnTo>
                    <a:pt x="943" y="1243"/>
                  </a:lnTo>
                  <a:lnTo>
                    <a:pt x="898" y="1191"/>
                  </a:lnTo>
                  <a:lnTo>
                    <a:pt x="853" y="1142"/>
                  </a:lnTo>
                  <a:lnTo>
                    <a:pt x="853" y="1142"/>
                  </a:lnTo>
                  <a:lnTo>
                    <a:pt x="832" y="1119"/>
                  </a:lnTo>
                  <a:lnTo>
                    <a:pt x="809" y="1096"/>
                  </a:lnTo>
                  <a:lnTo>
                    <a:pt x="763" y="1053"/>
                  </a:lnTo>
                  <a:lnTo>
                    <a:pt x="715" y="1013"/>
                  </a:lnTo>
                  <a:lnTo>
                    <a:pt x="666" y="973"/>
                  </a:lnTo>
                  <a:lnTo>
                    <a:pt x="617" y="935"/>
                  </a:lnTo>
                  <a:lnTo>
                    <a:pt x="567" y="896"/>
                  </a:lnTo>
                  <a:lnTo>
                    <a:pt x="467" y="818"/>
                  </a:lnTo>
                  <a:lnTo>
                    <a:pt x="467" y="818"/>
                  </a:lnTo>
                  <a:lnTo>
                    <a:pt x="427" y="787"/>
                  </a:lnTo>
                  <a:lnTo>
                    <a:pt x="386" y="753"/>
                  </a:lnTo>
                  <a:lnTo>
                    <a:pt x="347" y="719"/>
                  </a:lnTo>
                  <a:lnTo>
                    <a:pt x="309" y="683"/>
                  </a:lnTo>
                  <a:lnTo>
                    <a:pt x="273" y="647"/>
                  </a:lnTo>
                  <a:lnTo>
                    <a:pt x="237" y="609"/>
                  </a:lnTo>
                  <a:lnTo>
                    <a:pt x="203" y="568"/>
                  </a:lnTo>
                  <a:lnTo>
                    <a:pt x="172" y="528"/>
                  </a:lnTo>
                  <a:lnTo>
                    <a:pt x="172" y="528"/>
                  </a:lnTo>
                  <a:lnTo>
                    <a:pt x="150" y="497"/>
                  </a:lnTo>
                  <a:lnTo>
                    <a:pt x="130" y="466"/>
                  </a:lnTo>
                  <a:lnTo>
                    <a:pt x="110" y="433"/>
                  </a:lnTo>
                  <a:lnTo>
                    <a:pt x="92" y="401"/>
                  </a:lnTo>
                  <a:lnTo>
                    <a:pt x="75" y="367"/>
                  </a:lnTo>
                  <a:lnTo>
                    <a:pt x="58" y="333"/>
                  </a:lnTo>
                  <a:lnTo>
                    <a:pt x="44" y="299"/>
                  </a:lnTo>
                  <a:lnTo>
                    <a:pt x="33" y="264"/>
                  </a:lnTo>
                  <a:lnTo>
                    <a:pt x="33" y="264"/>
                  </a:lnTo>
                  <a:lnTo>
                    <a:pt x="24" y="235"/>
                  </a:lnTo>
                  <a:lnTo>
                    <a:pt x="19" y="204"/>
                  </a:lnTo>
                  <a:lnTo>
                    <a:pt x="17" y="189"/>
                  </a:lnTo>
                  <a:lnTo>
                    <a:pt x="15" y="173"/>
                  </a:lnTo>
                  <a:lnTo>
                    <a:pt x="15" y="158"/>
                  </a:lnTo>
                  <a:lnTo>
                    <a:pt x="17" y="142"/>
                  </a:lnTo>
                  <a:lnTo>
                    <a:pt x="18" y="127"/>
                  </a:lnTo>
                  <a:lnTo>
                    <a:pt x="22" y="113"/>
                  </a:lnTo>
                  <a:lnTo>
                    <a:pt x="27" y="99"/>
                  </a:lnTo>
                  <a:lnTo>
                    <a:pt x="33" y="86"/>
                  </a:lnTo>
                  <a:lnTo>
                    <a:pt x="40" y="74"/>
                  </a:lnTo>
                  <a:lnTo>
                    <a:pt x="49" y="62"/>
                  </a:lnTo>
                  <a:lnTo>
                    <a:pt x="62" y="51"/>
                  </a:lnTo>
                  <a:lnTo>
                    <a:pt x="75" y="43"/>
                  </a:lnTo>
                  <a:lnTo>
                    <a:pt x="75" y="43"/>
                  </a:lnTo>
                  <a:lnTo>
                    <a:pt x="92" y="34"/>
                  </a:lnTo>
                  <a:lnTo>
                    <a:pt x="110" y="26"/>
                  </a:lnTo>
                  <a:lnTo>
                    <a:pt x="129" y="21"/>
                  </a:lnTo>
                  <a:lnTo>
                    <a:pt x="148" y="17"/>
                  </a:lnTo>
                  <a:lnTo>
                    <a:pt x="167" y="15"/>
                  </a:lnTo>
                  <a:lnTo>
                    <a:pt x="187" y="14"/>
                  </a:lnTo>
                  <a:lnTo>
                    <a:pt x="206" y="15"/>
                  </a:lnTo>
                  <a:lnTo>
                    <a:pt x="225" y="16"/>
                  </a:lnTo>
                  <a:lnTo>
                    <a:pt x="225" y="16"/>
                  </a:lnTo>
                  <a:lnTo>
                    <a:pt x="246" y="20"/>
                  </a:lnTo>
                  <a:lnTo>
                    <a:pt x="268" y="25"/>
                  </a:lnTo>
                  <a:lnTo>
                    <a:pt x="288" y="31"/>
                  </a:lnTo>
                  <a:lnTo>
                    <a:pt x="309" y="39"/>
                  </a:lnTo>
                  <a:lnTo>
                    <a:pt x="329" y="48"/>
                  </a:lnTo>
                  <a:lnTo>
                    <a:pt x="348" y="58"/>
                  </a:lnTo>
                  <a:lnTo>
                    <a:pt x="387" y="79"/>
                  </a:lnTo>
                  <a:lnTo>
                    <a:pt x="387" y="79"/>
                  </a:lnTo>
                  <a:lnTo>
                    <a:pt x="432" y="106"/>
                  </a:lnTo>
                  <a:lnTo>
                    <a:pt x="473" y="136"/>
                  </a:lnTo>
                  <a:lnTo>
                    <a:pt x="515" y="168"/>
                  </a:lnTo>
                  <a:lnTo>
                    <a:pt x="554" y="202"/>
                  </a:lnTo>
                  <a:lnTo>
                    <a:pt x="593" y="236"/>
                  </a:lnTo>
                  <a:lnTo>
                    <a:pt x="631" y="273"/>
                  </a:lnTo>
                  <a:lnTo>
                    <a:pt x="668" y="309"/>
                  </a:lnTo>
                  <a:lnTo>
                    <a:pt x="704" y="346"/>
                  </a:lnTo>
                  <a:lnTo>
                    <a:pt x="704" y="346"/>
                  </a:lnTo>
                  <a:lnTo>
                    <a:pt x="767" y="412"/>
                  </a:lnTo>
                  <a:lnTo>
                    <a:pt x="829" y="479"/>
                  </a:lnTo>
                  <a:lnTo>
                    <a:pt x="829" y="479"/>
                  </a:lnTo>
                  <a:lnTo>
                    <a:pt x="907" y="562"/>
                  </a:lnTo>
                  <a:lnTo>
                    <a:pt x="946" y="604"/>
                  </a:lnTo>
                  <a:lnTo>
                    <a:pt x="984" y="647"/>
                  </a:lnTo>
                  <a:lnTo>
                    <a:pt x="984" y="647"/>
                  </a:lnTo>
                  <a:lnTo>
                    <a:pt x="1022" y="693"/>
                  </a:lnTo>
                  <a:lnTo>
                    <a:pt x="1060" y="741"/>
                  </a:lnTo>
                  <a:lnTo>
                    <a:pt x="1095" y="789"/>
                  </a:lnTo>
                  <a:lnTo>
                    <a:pt x="1129" y="840"/>
                  </a:lnTo>
                  <a:lnTo>
                    <a:pt x="1162" y="890"/>
                  </a:lnTo>
                  <a:lnTo>
                    <a:pt x="1194" y="941"/>
                  </a:lnTo>
                  <a:lnTo>
                    <a:pt x="1224" y="994"/>
                  </a:lnTo>
                  <a:lnTo>
                    <a:pt x="1254" y="1047"/>
                  </a:lnTo>
                  <a:lnTo>
                    <a:pt x="1254" y="1047"/>
                  </a:lnTo>
                  <a:lnTo>
                    <a:pt x="1283" y="1101"/>
                  </a:lnTo>
                  <a:lnTo>
                    <a:pt x="1311" y="1157"/>
                  </a:lnTo>
                  <a:lnTo>
                    <a:pt x="1311" y="1157"/>
                  </a:lnTo>
                  <a:lnTo>
                    <a:pt x="1314" y="1160"/>
                  </a:lnTo>
                  <a:lnTo>
                    <a:pt x="1316" y="1161"/>
                  </a:lnTo>
                  <a:lnTo>
                    <a:pt x="1319" y="1161"/>
                  </a:lnTo>
                  <a:lnTo>
                    <a:pt x="1321" y="1160"/>
                  </a:lnTo>
                  <a:lnTo>
                    <a:pt x="1324" y="1158"/>
                  </a:lnTo>
                  <a:lnTo>
                    <a:pt x="1325" y="1156"/>
                  </a:lnTo>
                  <a:lnTo>
                    <a:pt x="1325" y="1153"/>
                  </a:lnTo>
                  <a:lnTo>
                    <a:pt x="1324" y="1149"/>
                  </a:lnTo>
                  <a:lnTo>
                    <a:pt x="1324" y="11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5381201-F805-6388-3FA5-2C8CE32CE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" y="1095"/>
              <a:ext cx="426" cy="689"/>
            </a:xfrm>
            <a:custGeom>
              <a:avLst/>
              <a:gdLst>
                <a:gd name="T0" fmla="*/ 353 w 1277"/>
                <a:gd name="T1" fmla="*/ 100 h 2066"/>
                <a:gd name="T2" fmla="*/ 316 w 1277"/>
                <a:gd name="T3" fmla="*/ 46 h 2066"/>
                <a:gd name="T4" fmla="*/ 287 w 1277"/>
                <a:gd name="T5" fmla="*/ 20 h 2066"/>
                <a:gd name="T6" fmla="*/ 253 w 1277"/>
                <a:gd name="T7" fmla="*/ 4 h 2066"/>
                <a:gd name="T8" fmla="*/ 214 w 1277"/>
                <a:gd name="T9" fmla="*/ 1 h 2066"/>
                <a:gd name="T10" fmla="*/ 190 w 1277"/>
                <a:gd name="T11" fmla="*/ 5 h 2066"/>
                <a:gd name="T12" fmla="*/ 156 w 1277"/>
                <a:gd name="T13" fmla="*/ 18 h 2066"/>
                <a:gd name="T14" fmla="*/ 107 w 1277"/>
                <a:gd name="T15" fmla="*/ 53 h 2066"/>
                <a:gd name="T16" fmla="*/ 60 w 1277"/>
                <a:gd name="T17" fmla="*/ 109 h 2066"/>
                <a:gd name="T18" fmla="*/ 31 w 1277"/>
                <a:gd name="T19" fmla="*/ 158 h 2066"/>
                <a:gd name="T20" fmla="*/ 5 w 1277"/>
                <a:gd name="T21" fmla="*/ 239 h 2066"/>
                <a:gd name="T22" fmla="*/ 1 w 1277"/>
                <a:gd name="T23" fmla="*/ 324 h 2066"/>
                <a:gd name="T24" fmla="*/ 11 w 1277"/>
                <a:gd name="T25" fmla="*/ 394 h 2066"/>
                <a:gd name="T26" fmla="*/ 45 w 1277"/>
                <a:gd name="T27" fmla="*/ 497 h 2066"/>
                <a:gd name="T28" fmla="*/ 97 w 1277"/>
                <a:gd name="T29" fmla="*/ 592 h 2066"/>
                <a:gd name="T30" fmla="*/ 140 w 1277"/>
                <a:gd name="T31" fmla="*/ 653 h 2066"/>
                <a:gd name="T32" fmla="*/ 234 w 1277"/>
                <a:gd name="T33" fmla="*/ 768 h 2066"/>
                <a:gd name="T34" fmla="*/ 381 w 1277"/>
                <a:gd name="T35" fmla="*/ 931 h 2066"/>
                <a:gd name="T36" fmla="*/ 478 w 1277"/>
                <a:gd name="T37" fmla="*/ 1039 h 2066"/>
                <a:gd name="T38" fmla="*/ 798 w 1277"/>
                <a:gd name="T39" fmla="*/ 1379 h 2066"/>
                <a:gd name="T40" fmla="*/ 902 w 1277"/>
                <a:gd name="T41" fmla="*/ 1495 h 2066"/>
                <a:gd name="T42" fmla="*/ 1044 w 1277"/>
                <a:gd name="T43" fmla="*/ 1672 h 2066"/>
                <a:gd name="T44" fmla="*/ 1130 w 1277"/>
                <a:gd name="T45" fmla="*/ 1797 h 2066"/>
                <a:gd name="T46" fmla="*/ 1187 w 1277"/>
                <a:gd name="T47" fmla="*/ 1894 h 2066"/>
                <a:gd name="T48" fmla="*/ 1236 w 1277"/>
                <a:gd name="T49" fmla="*/ 1997 h 2066"/>
                <a:gd name="T50" fmla="*/ 1261 w 1277"/>
                <a:gd name="T51" fmla="*/ 2061 h 2066"/>
                <a:gd name="T52" fmla="*/ 1265 w 1277"/>
                <a:gd name="T53" fmla="*/ 2066 h 2066"/>
                <a:gd name="T54" fmla="*/ 1274 w 1277"/>
                <a:gd name="T55" fmla="*/ 2065 h 2066"/>
                <a:gd name="T56" fmla="*/ 1275 w 1277"/>
                <a:gd name="T57" fmla="*/ 2057 h 2066"/>
                <a:gd name="T58" fmla="*/ 1249 w 1277"/>
                <a:gd name="T59" fmla="*/ 1990 h 2066"/>
                <a:gd name="T60" fmla="*/ 1202 w 1277"/>
                <a:gd name="T61" fmla="*/ 1892 h 2066"/>
                <a:gd name="T62" fmla="*/ 1148 w 1277"/>
                <a:gd name="T63" fmla="*/ 1798 h 2066"/>
                <a:gd name="T64" fmla="*/ 1024 w 1277"/>
                <a:gd name="T65" fmla="*/ 1620 h 2066"/>
                <a:gd name="T66" fmla="*/ 930 w 1277"/>
                <a:gd name="T67" fmla="*/ 1505 h 2066"/>
                <a:gd name="T68" fmla="*/ 777 w 1277"/>
                <a:gd name="T69" fmla="*/ 1333 h 2066"/>
                <a:gd name="T70" fmla="*/ 567 w 1277"/>
                <a:gd name="T71" fmla="*/ 1112 h 2066"/>
                <a:gd name="T72" fmla="*/ 371 w 1277"/>
                <a:gd name="T73" fmla="*/ 899 h 2066"/>
                <a:gd name="T74" fmla="*/ 275 w 1277"/>
                <a:gd name="T75" fmla="*/ 791 h 2066"/>
                <a:gd name="T76" fmla="*/ 180 w 1277"/>
                <a:gd name="T77" fmla="*/ 681 h 2066"/>
                <a:gd name="T78" fmla="*/ 137 w 1277"/>
                <a:gd name="T79" fmla="*/ 623 h 2066"/>
                <a:gd name="T80" fmla="*/ 79 w 1277"/>
                <a:gd name="T81" fmla="*/ 532 h 2066"/>
                <a:gd name="T82" fmla="*/ 36 w 1277"/>
                <a:gd name="T83" fmla="*/ 432 h 2066"/>
                <a:gd name="T84" fmla="*/ 20 w 1277"/>
                <a:gd name="T85" fmla="*/ 364 h 2066"/>
                <a:gd name="T86" fmla="*/ 15 w 1277"/>
                <a:gd name="T87" fmla="*/ 293 h 2066"/>
                <a:gd name="T88" fmla="*/ 26 w 1277"/>
                <a:gd name="T89" fmla="*/ 214 h 2066"/>
                <a:gd name="T90" fmla="*/ 45 w 1277"/>
                <a:gd name="T91" fmla="*/ 166 h 2066"/>
                <a:gd name="T92" fmla="*/ 86 w 1277"/>
                <a:gd name="T93" fmla="*/ 99 h 2066"/>
                <a:gd name="T94" fmla="*/ 141 w 1277"/>
                <a:gd name="T95" fmla="*/ 46 h 2066"/>
                <a:gd name="T96" fmla="*/ 162 w 1277"/>
                <a:gd name="T97" fmla="*/ 32 h 2066"/>
                <a:gd name="T98" fmla="*/ 202 w 1277"/>
                <a:gd name="T99" fmla="*/ 18 h 2066"/>
                <a:gd name="T100" fmla="*/ 232 w 1277"/>
                <a:gd name="T101" fmla="*/ 15 h 2066"/>
                <a:gd name="T102" fmla="*/ 253 w 1277"/>
                <a:gd name="T103" fmla="*/ 20 h 2066"/>
                <a:gd name="T104" fmla="*/ 285 w 1277"/>
                <a:gd name="T105" fmla="*/ 36 h 2066"/>
                <a:gd name="T106" fmla="*/ 310 w 1277"/>
                <a:gd name="T107" fmla="*/ 61 h 2066"/>
                <a:gd name="T108" fmla="*/ 327 w 1277"/>
                <a:gd name="T109" fmla="*/ 84 h 2066"/>
                <a:gd name="T110" fmla="*/ 349 w 1277"/>
                <a:gd name="T111" fmla="*/ 128 h 2066"/>
                <a:gd name="T112" fmla="*/ 353 w 1277"/>
                <a:gd name="T113" fmla="*/ 132 h 2066"/>
                <a:gd name="T114" fmla="*/ 362 w 1277"/>
                <a:gd name="T115" fmla="*/ 130 h 2066"/>
                <a:gd name="T116" fmla="*/ 363 w 1277"/>
                <a:gd name="T117" fmla="*/ 123 h 2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77" h="2066">
                  <a:moveTo>
                    <a:pt x="363" y="123"/>
                  </a:moveTo>
                  <a:lnTo>
                    <a:pt x="363" y="123"/>
                  </a:lnTo>
                  <a:lnTo>
                    <a:pt x="353" y="100"/>
                  </a:lnTo>
                  <a:lnTo>
                    <a:pt x="340" y="77"/>
                  </a:lnTo>
                  <a:lnTo>
                    <a:pt x="325" y="56"/>
                  </a:lnTo>
                  <a:lnTo>
                    <a:pt x="316" y="46"/>
                  </a:lnTo>
                  <a:lnTo>
                    <a:pt x="308" y="36"/>
                  </a:lnTo>
                  <a:lnTo>
                    <a:pt x="297" y="28"/>
                  </a:lnTo>
                  <a:lnTo>
                    <a:pt x="287" y="20"/>
                  </a:lnTo>
                  <a:lnTo>
                    <a:pt x="277" y="14"/>
                  </a:lnTo>
                  <a:lnTo>
                    <a:pt x="266" y="9"/>
                  </a:lnTo>
                  <a:lnTo>
                    <a:pt x="253" y="4"/>
                  </a:lnTo>
                  <a:lnTo>
                    <a:pt x="241" y="1"/>
                  </a:lnTo>
                  <a:lnTo>
                    <a:pt x="228" y="0"/>
                  </a:lnTo>
                  <a:lnTo>
                    <a:pt x="214" y="1"/>
                  </a:lnTo>
                  <a:lnTo>
                    <a:pt x="214" y="1"/>
                  </a:lnTo>
                  <a:lnTo>
                    <a:pt x="202" y="3"/>
                  </a:lnTo>
                  <a:lnTo>
                    <a:pt x="190" y="5"/>
                  </a:lnTo>
                  <a:lnTo>
                    <a:pt x="179" y="9"/>
                  </a:lnTo>
                  <a:lnTo>
                    <a:pt x="168" y="13"/>
                  </a:lnTo>
                  <a:lnTo>
                    <a:pt x="156" y="18"/>
                  </a:lnTo>
                  <a:lnTo>
                    <a:pt x="146" y="24"/>
                  </a:lnTo>
                  <a:lnTo>
                    <a:pt x="126" y="38"/>
                  </a:lnTo>
                  <a:lnTo>
                    <a:pt x="107" y="53"/>
                  </a:lnTo>
                  <a:lnTo>
                    <a:pt x="89" y="71"/>
                  </a:lnTo>
                  <a:lnTo>
                    <a:pt x="74" y="90"/>
                  </a:lnTo>
                  <a:lnTo>
                    <a:pt x="60" y="109"/>
                  </a:lnTo>
                  <a:lnTo>
                    <a:pt x="60" y="109"/>
                  </a:lnTo>
                  <a:lnTo>
                    <a:pt x="45" y="133"/>
                  </a:lnTo>
                  <a:lnTo>
                    <a:pt x="31" y="158"/>
                  </a:lnTo>
                  <a:lnTo>
                    <a:pt x="20" y="185"/>
                  </a:lnTo>
                  <a:lnTo>
                    <a:pt x="12" y="211"/>
                  </a:lnTo>
                  <a:lnTo>
                    <a:pt x="5" y="239"/>
                  </a:lnTo>
                  <a:lnTo>
                    <a:pt x="1" y="267"/>
                  </a:lnTo>
                  <a:lnTo>
                    <a:pt x="0" y="295"/>
                  </a:lnTo>
                  <a:lnTo>
                    <a:pt x="1" y="324"/>
                  </a:lnTo>
                  <a:lnTo>
                    <a:pt x="1" y="324"/>
                  </a:lnTo>
                  <a:lnTo>
                    <a:pt x="5" y="359"/>
                  </a:lnTo>
                  <a:lnTo>
                    <a:pt x="11" y="394"/>
                  </a:lnTo>
                  <a:lnTo>
                    <a:pt x="20" y="430"/>
                  </a:lnTo>
                  <a:lnTo>
                    <a:pt x="33" y="463"/>
                  </a:lnTo>
                  <a:lnTo>
                    <a:pt x="45" y="497"/>
                  </a:lnTo>
                  <a:lnTo>
                    <a:pt x="62" y="530"/>
                  </a:lnTo>
                  <a:lnTo>
                    <a:pt x="78" y="561"/>
                  </a:lnTo>
                  <a:lnTo>
                    <a:pt x="97" y="592"/>
                  </a:lnTo>
                  <a:lnTo>
                    <a:pt x="97" y="592"/>
                  </a:lnTo>
                  <a:lnTo>
                    <a:pt x="118" y="623"/>
                  </a:lnTo>
                  <a:lnTo>
                    <a:pt x="140" y="653"/>
                  </a:lnTo>
                  <a:lnTo>
                    <a:pt x="162" y="682"/>
                  </a:lnTo>
                  <a:lnTo>
                    <a:pt x="185" y="712"/>
                  </a:lnTo>
                  <a:lnTo>
                    <a:pt x="234" y="768"/>
                  </a:lnTo>
                  <a:lnTo>
                    <a:pt x="284" y="824"/>
                  </a:lnTo>
                  <a:lnTo>
                    <a:pt x="284" y="824"/>
                  </a:lnTo>
                  <a:lnTo>
                    <a:pt x="381" y="931"/>
                  </a:lnTo>
                  <a:lnTo>
                    <a:pt x="429" y="986"/>
                  </a:lnTo>
                  <a:lnTo>
                    <a:pt x="478" y="1039"/>
                  </a:lnTo>
                  <a:lnTo>
                    <a:pt x="478" y="1039"/>
                  </a:lnTo>
                  <a:lnTo>
                    <a:pt x="584" y="1153"/>
                  </a:lnTo>
                  <a:lnTo>
                    <a:pt x="692" y="1265"/>
                  </a:lnTo>
                  <a:lnTo>
                    <a:pt x="798" y="1379"/>
                  </a:lnTo>
                  <a:lnTo>
                    <a:pt x="850" y="1437"/>
                  </a:lnTo>
                  <a:lnTo>
                    <a:pt x="902" y="1495"/>
                  </a:lnTo>
                  <a:lnTo>
                    <a:pt x="902" y="1495"/>
                  </a:lnTo>
                  <a:lnTo>
                    <a:pt x="951" y="1553"/>
                  </a:lnTo>
                  <a:lnTo>
                    <a:pt x="998" y="1611"/>
                  </a:lnTo>
                  <a:lnTo>
                    <a:pt x="1044" y="1672"/>
                  </a:lnTo>
                  <a:lnTo>
                    <a:pt x="1089" y="1734"/>
                  </a:lnTo>
                  <a:lnTo>
                    <a:pt x="1110" y="1765"/>
                  </a:lnTo>
                  <a:lnTo>
                    <a:pt x="1130" y="1797"/>
                  </a:lnTo>
                  <a:lnTo>
                    <a:pt x="1149" y="1828"/>
                  </a:lnTo>
                  <a:lnTo>
                    <a:pt x="1168" y="1861"/>
                  </a:lnTo>
                  <a:lnTo>
                    <a:pt x="1187" y="1894"/>
                  </a:lnTo>
                  <a:lnTo>
                    <a:pt x="1205" y="1928"/>
                  </a:lnTo>
                  <a:lnTo>
                    <a:pt x="1221" y="1962"/>
                  </a:lnTo>
                  <a:lnTo>
                    <a:pt x="1236" y="1997"/>
                  </a:lnTo>
                  <a:lnTo>
                    <a:pt x="1236" y="1997"/>
                  </a:lnTo>
                  <a:lnTo>
                    <a:pt x="1249" y="2029"/>
                  </a:lnTo>
                  <a:lnTo>
                    <a:pt x="1261" y="2061"/>
                  </a:lnTo>
                  <a:lnTo>
                    <a:pt x="1261" y="2061"/>
                  </a:lnTo>
                  <a:lnTo>
                    <a:pt x="1263" y="2065"/>
                  </a:lnTo>
                  <a:lnTo>
                    <a:pt x="1265" y="2066"/>
                  </a:lnTo>
                  <a:lnTo>
                    <a:pt x="1268" y="2066"/>
                  </a:lnTo>
                  <a:lnTo>
                    <a:pt x="1272" y="2066"/>
                  </a:lnTo>
                  <a:lnTo>
                    <a:pt x="1274" y="2065"/>
                  </a:lnTo>
                  <a:lnTo>
                    <a:pt x="1275" y="2064"/>
                  </a:lnTo>
                  <a:lnTo>
                    <a:pt x="1277" y="2061"/>
                  </a:lnTo>
                  <a:lnTo>
                    <a:pt x="1275" y="2057"/>
                  </a:lnTo>
                  <a:lnTo>
                    <a:pt x="1275" y="2057"/>
                  </a:lnTo>
                  <a:lnTo>
                    <a:pt x="1263" y="2023"/>
                  </a:lnTo>
                  <a:lnTo>
                    <a:pt x="1249" y="1990"/>
                  </a:lnTo>
                  <a:lnTo>
                    <a:pt x="1235" y="1957"/>
                  </a:lnTo>
                  <a:lnTo>
                    <a:pt x="1219" y="1925"/>
                  </a:lnTo>
                  <a:lnTo>
                    <a:pt x="1202" y="1892"/>
                  </a:lnTo>
                  <a:lnTo>
                    <a:pt x="1186" y="1860"/>
                  </a:lnTo>
                  <a:lnTo>
                    <a:pt x="1167" y="1828"/>
                  </a:lnTo>
                  <a:lnTo>
                    <a:pt x="1148" y="1798"/>
                  </a:lnTo>
                  <a:lnTo>
                    <a:pt x="1109" y="1738"/>
                  </a:lnTo>
                  <a:lnTo>
                    <a:pt x="1067" y="1678"/>
                  </a:lnTo>
                  <a:lnTo>
                    <a:pt x="1024" y="1620"/>
                  </a:lnTo>
                  <a:lnTo>
                    <a:pt x="979" y="1563"/>
                  </a:lnTo>
                  <a:lnTo>
                    <a:pt x="979" y="1563"/>
                  </a:lnTo>
                  <a:lnTo>
                    <a:pt x="930" y="1505"/>
                  </a:lnTo>
                  <a:lnTo>
                    <a:pt x="880" y="1447"/>
                  </a:lnTo>
                  <a:lnTo>
                    <a:pt x="829" y="1390"/>
                  </a:lnTo>
                  <a:lnTo>
                    <a:pt x="777" y="1333"/>
                  </a:lnTo>
                  <a:lnTo>
                    <a:pt x="672" y="1222"/>
                  </a:lnTo>
                  <a:lnTo>
                    <a:pt x="567" y="1112"/>
                  </a:lnTo>
                  <a:lnTo>
                    <a:pt x="567" y="1112"/>
                  </a:lnTo>
                  <a:lnTo>
                    <a:pt x="468" y="1006"/>
                  </a:lnTo>
                  <a:lnTo>
                    <a:pt x="419" y="953"/>
                  </a:lnTo>
                  <a:lnTo>
                    <a:pt x="371" y="899"/>
                  </a:lnTo>
                  <a:lnTo>
                    <a:pt x="371" y="899"/>
                  </a:lnTo>
                  <a:lnTo>
                    <a:pt x="323" y="844"/>
                  </a:lnTo>
                  <a:lnTo>
                    <a:pt x="275" y="791"/>
                  </a:lnTo>
                  <a:lnTo>
                    <a:pt x="227" y="737"/>
                  </a:lnTo>
                  <a:lnTo>
                    <a:pt x="203" y="709"/>
                  </a:lnTo>
                  <a:lnTo>
                    <a:pt x="180" y="681"/>
                  </a:lnTo>
                  <a:lnTo>
                    <a:pt x="180" y="681"/>
                  </a:lnTo>
                  <a:lnTo>
                    <a:pt x="159" y="653"/>
                  </a:lnTo>
                  <a:lnTo>
                    <a:pt x="137" y="623"/>
                  </a:lnTo>
                  <a:lnTo>
                    <a:pt x="117" y="594"/>
                  </a:lnTo>
                  <a:lnTo>
                    <a:pt x="97" y="562"/>
                  </a:lnTo>
                  <a:lnTo>
                    <a:pt x="79" y="532"/>
                  </a:lnTo>
                  <a:lnTo>
                    <a:pt x="63" y="499"/>
                  </a:lnTo>
                  <a:lnTo>
                    <a:pt x="49" y="466"/>
                  </a:lnTo>
                  <a:lnTo>
                    <a:pt x="36" y="432"/>
                  </a:lnTo>
                  <a:lnTo>
                    <a:pt x="36" y="432"/>
                  </a:lnTo>
                  <a:lnTo>
                    <a:pt x="27" y="398"/>
                  </a:lnTo>
                  <a:lnTo>
                    <a:pt x="20" y="364"/>
                  </a:lnTo>
                  <a:lnTo>
                    <a:pt x="16" y="329"/>
                  </a:lnTo>
                  <a:lnTo>
                    <a:pt x="15" y="293"/>
                  </a:lnTo>
                  <a:lnTo>
                    <a:pt x="15" y="293"/>
                  </a:lnTo>
                  <a:lnTo>
                    <a:pt x="16" y="267"/>
                  </a:lnTo>
                  <a:lnTo>
                    <a:pt x="20" y="240"/>
                  </a:lnTo>
                  <a:lnTo>
                    <a:pt x="26" y="214"/>
                  </a:lnTo>
                  <a:lnTo>
                    <a:pt x="35" y="188"/>
                  </a:lnTo>
                  <a:lnTo>
                    <a:pt x="35" y="188"/>
                  </a:lnTo>
                  <a:lnTo>
                    <a:pt x="45" y="166"/>
                  </a:lnTo>
                  <a:lnTo>
                    <a:pt x="57" y="143"/>
                  </a:lnTo>
                  <a:lnTo>
                    <a:pt x="70" y="120"/>
                  </a:lnTo>
                  <a:lnTo>
                    <a:pt x="86" y="99"/>
                  </a:lnTo>
                  <a:lnTo>
                    <a:pt x="102" y="80"/>
                  </a:lnTo>
                  <a:lnTo>
                    <a:pt x="121" y="62"/>
                  </a:lnTo>
                  <a:lnTo>
                    <a:pt x="141" y="46"/>
                  </a:lnTo>
                  <a:lnTo>
                    <a:pt x="152" y="38"/>
                  </a:lnTo>
                  <a:lnTo>
                    <a:pt x="162" y="32"/>
                  </a:lnTo>
                  <a:lnTo>
                    <a:pt x="162" y="32"/>
                  </a:lnTo>
                  <a:lnTo>
                    <a:pt x="181" y="24"/>
                  </a:lnTo>
                  <a:lnTo>
                    <a:pt x="192" y="20"/>
                  </a:lnTo>
                  <a:lnTo>
                    <a:pt x="202" y="18"/>
                  </a:lnTo>
                  <a:lnTo>
                    <a:pt x="212" y="17"/>
                  </a:lnTo>
                  <a:lnTo>
                    <a:pt x="222" y="15"/>
                  </a:lnTo>
                  <a:lnTo>
                    <a:pt x="232" y="15"/>
                  </a:lnTo>
                  <a:lnTo>
                    <a:pt x="242" y="17"/>
                  </a:lnTo>
                  <a:lnTo>
                    <a:pt x="242" y="17"/>
                  </a:lnTo>
                  <a:lnTo>
                    <a:pt x="253" y="20"/>
                  </a:lnTo>
                  <a:lnTo>
                    <a:pt x="265" y="24"/>
                  </a:lnTo>
                  <a:lnTo>
                    <a:pt x="275" y="29"/>
                  </a:lnTo>
                  <a:lnTo>
                    <a:pt x="285" y="36"/>
                  </a:lnTo>
                  <a:lnTo>
                    <a:pt x="294" y="43"/>
                  </a:lnTo>
                  <a:lnTo>
                    <a:pt x="303" y="52"/>
                  </a:lnTo>
                  <a:lnTo>
                    <a:pt x="310" y="61"/>
                  </a:lnTo>
                  <a:lnTo>
                    <a:pt x="318" y="70"/>
                  </a:lnTo>
                  <a:lnTo>
                    <a:pt x="318" y="70"/>
                  </a:lnTo>
                  <a:lnTo>
                    <a:pt x="327" y="84"/>
                  </a:lnTo>
                  <a:lnTo>
                    <a:pt x="335" y="97"/>
                  </a:lnTo>
                  <a:lnTo>
                    <a:pt x="343" y="113"/>
                  </a:lnTo>
                  <a:lnTo>
                    <a:pt x="349" y="128"/>
                  </a:lnTo>
                  <a:lnTo>
                    <a:pt x="349" y="128"/>
                  </a:lnTo>
                  <a:lnTo>
                    <a:pt x="350" y="130"/>
                  </a:lnTo>
                  <a:lnTo>
                    <a:pt x="353" y="132"/>
                  </a:lnTo>
                  <a:lnTo>
                    <a:pt x="356" y="133"/>
                  </a:lnTo>
                  <a:lnTo>
                    <a:pt x="359" y="132"/>
                  </a:lnTo>
                  <a:lnTo>
                    <a:pt x="362" y="130"/>
                  </a:lnTo>
                  <a:lnTo>
                    <a:pt x="363" y="129"/>
                  </a:lnTo>
                  <a:lnTo>
                    <a:pt x="364" y="127"/>
                  </a:lnTo>
                  <a:lnTo>
                    <a:pt x="363" y="123"/>
                  </a:lnTo>
                  <a:lnTo>
                    <a:pt x="363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60218F99-1C9F-8678-9230-39DD8DA3F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" y="1377"/>
              <a:ext cx="404" cy="750"/>
            </a:xfrm>
            <a:custGeom>
              <a:avLst/>
              <a:gdLst>
                <a:gd name="T0" fmla="*/ 1121 w 1211"/>
                <a:gd name="T1" fmla="*/ 793 h 2250"/>
                <a:gd name="T2" fmla="*/ 764 w 1211"/>
                <a:gd name="T3" fmla="*/ 510 h 2250"/>
                <a:gd name="T4" fmla="*/ 592 w 1211"/>
                <a:gd name="T5" fmla="*/ 359 h 2250"/>
                <a:gd name="T6" fmla="*/ 484 w 1211"/>
                <a:gd name="T7" fmla="*/ 244 h 2250"/>
                <a:gd name="T8" fmla="*/ 369 w 1211"/>
                <a:gd name="T9" fmla="*/ 94 h 2250"/>
                <a:gd name="T10" fmla="*/ 308 w 1211"/>
                <a:gd name="T11" fmla="*/ 39 h 2250"/>
                <a:gd name="T12" fmla="*/ 255 w 1211"/>
                <a:gd name="T13" fmla="*/ 11 h 2250"/>
                <a:gd name="T14" fmla="*/ 178 w 1211"/>
                <a:gd name="T15" fmla="*/ 0 h 2250"/>
                <a:gd name="T16" fmla="*/ 122 w 1211"/>
                <a:gd name="T17" fmla="*/ 15 h 2250"/>
                <a:gd name="T18" fmla="*/ 64 w 1211"/>
                <a:gd name="T19" fmla="*/ 62 h 2250"/>
                <a:gd name="T20" fmla="*/ 34 w 1211"/>
                <a:gd name="T21" fmla="*/ 107 h 2250"/>
                <a:gd name="T22" fmla="*/ 7 w 1211"/>
                <a:gd name="T23" fmla="*/ 184 h 2250"/>
                <a:gd name="T24" fmla="*/ 0 w 1211"/>
                <a:gd name="T25" fmla="*/ 263 h 2250"/>
                <a:gd name="T26" fmla="*/ 10 w 1211"/>
                <a:gd name="T27" fmla="*/ 342 h 2250"/>
                <a:gd name="T28" fmla="*/ 36 w 1211"/>
                <a:gd name="T29" fmla="*/ 418 h 2250"/>
                <a:gd name="T30" fmla="*/ 69 w 1211"/>
                <a:gd name="T31" fmla="*/ 476 h 2250"/>
                <a:gd name="T32" fmla="*/ 166 w 1211"/>
                <a:gd name="T33" fmla="*/ 596 h 2250"/>
                <a:gd name="T34" fmla="*/ 263 w 1211"/>
                <a:gd name="T35" fmla="*/ 685 h 2250"/>
                <a:gd name="T36" fmla="*/ 473 w 1211"/>
                <a:gd name="T37" fmla="*/ 850 h 2250"/>
                <a:gd name="T38" fmla="*/ 583 w 1211"/>
                <a:gd name="T39" fmla="*/ 940 h 2250"/>
                <a:gd name="T40" fmla="*/ 728 w 1211"/>
                <a:gd name="T41" fmla="*/ 1091 h 2250"/>
                <a:gd name="T42" fmla="*/ 825 w 1211"/>
                <a:gd name="T43" fmla="*/ 1215 h 2250"/>
                <a:gd name="T44" fmla="*/ 944 w 1211"/>
                <a:gd name="T45" fmla="*/ 1407 h 2250"/>
                <a:gd name="T46" fmla="*/ 999 w 1211"/>
                <a:gd name="T47" fmla="*/ 1530 h 2250"/>
                <a:gd name="T48" fmla="*/ 1023 w 1211"/>
                <a:gd name="T49" fmla="*/ 1607 h 2250"/>
                <a:gd name="T50" fmla="*/ 1071 w 1211"/>
                <a:gd name="T51" fmla="*/ 1862 h 2250"/>
                <a:gd name="T52" fmla="*/ 1113 w 1211"/>
                <a:gd name="T53" fmla="*/ 2119 h 2250"/>
                <a:gd name="T54" fmla="*/ 1139 w 1211"/>
                <a:gd name="T55" fmla="*/ 2248 h 2250"/>
                <a:gd name="T56" fmla="*/ 1149 w 1211"/>
                <a:gd name="T57" fmla="*/ 2249 h 2250"/>
                <a:gd name="T58" fmla="*/ 1153 w 1211"/>
                <a:gd name="T59" fmla="*/ 2240 h 2250"/>
                <a:gd name="T60" fmla="*/ 1105 w 1211"/>
                <a:gd name="T61" fmla="*/ 1989 h 2250"/>
                <a:gd name="T62" fmla="*/ 1052 w 1211"/>
                <a:gd name="T63" fmla="*/ 1673 h 2250"/>
                <a:gd name="T64" fmla="*/ 1024 w 1211"/>
                <a:gd name="T65" fmla="*/ 1560 h 2250"/>
                <a:gd name="T66" fmla="*/ 985 w 1211"/>
                <a:gd name="T67" fmla="*/ 1462 h 2250"/>
                <a:gd name="T68" fmla="*/ 911 w 1211"/>
                <a:gd name="T69" fmla="*/ 1319 h 2250"/>
                <a:gd name="T70" fmla="*/ 787 w 1211"/>
                <a:gd name="T71" fmla="*/ 1138 h 2250"/>
                <a:gd name="T72" fmla="*/ 641 w 1211"/>
                <a:gd name="T73" fmla="*/ 975 h 2250"/>
                <a:gd name="T74" fmla="*/ 544 w 1211"/>
                <a:gd name="T75" fmla="*/ 888 h 2250"/>
                <a:gd name="T76" fmla="*/ 373 w 1211"/>
                <a:gd name="T77" fmla="*/ 754 h 2250"/>
                <a:gd name="T78" fmla="*/ 202 w 1211"/>
                <a:gd name="T79" fmla="*/ 609 h 2250"/>
                <a:gd name="T80" fmla="*/ 111 w 1211"/>
                <a:gd name="T81" fmla="*/ 509 h 2250"/>
                <a:gd name="T82" fmla="*/ 55 w 1211"/>
                <a:gd name="T83" fmla="*/ 422 h 2250"/>
                <a:gd name="T84" fmla="*/ 26 w 1211"/>
                <a:gd name="T85" fmla="*/ 347 h 2250"/>
                <a:gd name="T86" fmla="*/ 15 w 1211"/>
                <a:gd name="T87" fmla="*/ 269 h 2250"/>
                <a:gd name="T88" fmla="*/ 19 w 1211"/>
                <a:gd name="T89" fmla="*/ 207 h 2250"/>
                <a:gd name="T90" fmla="*/ 40 w 1211"/>
                <a:gd name="T91" fmla="*/ 130 h 2250"/>
                <a:gd name="T92" fmla="*/ 83 w 1211"/>
                <a:gd name="T93" fmla="*/ 63 h 2250"/>
                <a:gd name="T94" fmla="*/ 128 w 1211"/>
                <a:gd name="T95" fmla="*/ 29 h 2250"/>
                <a:gd name="T96" fmla="*/ 202 w 1211"/>
                <a:gd name="T97" fmla="*/ 15 h 2250"/>
                <a:gd name="T98" fmla="*/ 260 w 1211"/>
                <a:gd name="T99" fmla="*/ 29 h 2250"/>
                <a:gd name="T100" fmla="*/ 327 w 1211"/>
                <a:gd name="T101" fmla="*/ 74 h 2250"/>
                <a:gd name="T102" fmla="*/ 385 w 1211"/>
                <a:gd name="T103" fmla="*/ 135 h 2250"/>
                <a:gd name="T104" fmla="*/ 492 w 1211"/>
                <a:gd name="T105" fmla="*/ 275 h 2250"/>
                <a:gd name="T106" fmla="*/ 592 w 1211"/>
                <a:gd name="T107" fmla="*/ 378 h 2250"/>
                <a:gd name="T108" fmla="*/ 762 w 1211"/>
                <a:gd name="T109" fmla="*/ 528 h 2250"/>
                <a:gd name="T110" fmla="*/ 1028 w 1211"/>
                <a:gd name="T111" fmla="*/ 738 h 2250"/>
                <a:gd name="T112" fmla="*/ 1198 w 1211"/>
                <a:gd name="T113" fmla="*/ 878 h 2250"/>
                <a:gd name="T114" fmla="*/ 1207 w 1211"/>
                <a:gd name="T115" fmla="*/ 879 h 2250"/>
                <a:gd name="T116" fmla="*/ 1211 w 1211"/>
                <a:gd name="T117" fmla="*/ 869 h 2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11" h="2250">
                  <a:moveTo>
                    <a:pt x="1208" y="867"/>
                  </a:moveTo>
                  <a:lnTo>
                    <a:pt x="1208" y="867"/>
                  </a:lnTo>
                  <a:lnTo>
                    <a:pt x="1166" y="830"/>
                  </a:lnTo>
                  <a:lnTo>
                    <a:pt x="1121" y="793"/>
                  </a:lnTo>
                  <a:lnTo>
                    <a:pt x="1033" y="722"/>
                  </a:lnTo>
                  <a:lnTo>
                    <a:pt x="854" y="582"/>
                  </a:lnTo>
                  <a:lnTo>
                    <a:pt x="854" y="582"/>
                  </a:lnTo>
                  <a:lnTo>
                    <a:pt x="764" y="510"/>
                  </a:lnTo>
                  <a:lnTo>
                    <a:pt x="720" y="474"/>
                  </a:lnTo>
                  <a:lnTo>
                    <a:pt x="676" y="436"/>
                  </a:lnTo>
                  <a:lnTo>
                    <a:pt x="633" y="398"/>
                  </a:lnTo>
                  <a:lnTo>
                    <a:pt x="592" y="359"/>
                  </a:lnTo>
                  <a:lnTo>
                    <a:pt x="551" y="317"/>
                  </a:lnTo>
                  <a:lnTo>
                    <a:pt x="512" y="275"/>
                  </a:lnTo>
                  <a:lnTo>
                    <a:pt x="512" y="275"/>
                  </a:lnTo>
                  <a:lnTo>
                    <a:pt x="484" y="244"/>
                  </a:lnTo>
                  <a:lnTo>
                    <a:pt x="459" y="211"/>
                  </a:lnTo>
                  <a:lnTo>
                    <a:pt x="410" y="143"/>
                  </a:lnTo>
                  <a:lnTo>
                    <a:pt x="383" y="110"/>
                  </a:lnTo>
                  <a:lnTo>
                    <a:pt x="369" y="94"/>
                  </a:lnTo>
                  <a:lnTo>
                    <a:pt x="356" y="79"/>
                  </a:lnTo>
                  <a:lnTo>
                    <a:pt x="340" y="65"/>
                  </a:lnTo>
                  <a:lnTo>
                    <a:pt x="324" y="52"/>
                  </a:lnTo>
                  <a:lnTo>
                    <a:pt x="308" y="39"/>
                  </a:lnTo>
                  <a:lnTo>
                    <a:pt x="290" y="28"/>
                  </a:lnTo>
                  <a:lnTo>
                    <a:pt x="290" y="28"/>
                  </a:lnTo>
                  <a:lnTo>
                    <a:pt x="272" y="19"/>
                  </a:lnTo>
                  <a:lnTo>
                    <a:pt x="255" y="11"/>
                  </a:lnTo>
                  <a:lnTo>
                    <a:pt x="236" y="5"/>
                  </a:lnTo>
                  <a:lnTo>
                    <a:pt x="217" y="1"/>
                  </a:lnTo>
                  <a:lnTo>
                    <a:pt x="198" y="0"/>
                  </a:lnTo>
                  <a:lnTo>
                    <a:pt x="178" y="0"/>
                  </a:lnTo>
                  <a:lnTo>
                    <a:pt x="159" y="2"/>
                  </a:lnTo>
                  <a:lnTo>
                    <a:pt x="140" y="9"/>
                  </a:lnTo>
                  <a:lnTo>
                    <a:pt x="140" y="9"/>
                  </a:lnTo>
                  <a:lnTo>
                    <a:pt x="122" y="15"/>
                  </a:lnTo>
                  <a:lnTo>
                    <a:pt x="106" y="25"/>
                  </a:lnTo>
                  <a:lnTo>
                    <a:pt x="91" y="35"/>
                  </a:lnTo>
                  <a:lnTo>
                    <a:pt x="77" y="48"/>
                  </a:lnTo>
                  <a:lnTo>
                    <a:pt x="64" y="62"/>
                  </a:lnTo>
                  <a:lnTo>
                    <a:pt x="53" y="76"/>
                  </a:lnTo>
                  <a:lnTo>
                    <a:pt x="43" y="91"/>
                  </a:lnTo>
                  <a:lnTo>
                    <a:pt x="34" y="107"/>
                  </a:lnTo>
                  <a:lnTo>
                    <a:pt x="34" y="107"/>
                  </a:lnTo>
                  <a:lnTo>
                    <a:pt x="25" y="126"/>
                  </a:lnTo>
                  <a:lnTo>
                    <a:pt x="19" y="145"/>
                  </a:lnTo>
                  <a:lnTo>
                    <a:pt x="12" y="164"/>
                  </a:lnTo>
                  <a:lnTo>
                    <a:pt x="7" y="184"/>
                  </a:lnTo>
                  <a:lnTo>
                    <a:pt x="4" y="203"/>
                  </a:lnTo>
                  <a:lnTo>
                    <a:pt x="1" y="223"/>
                  </a:lnTo>
                  <a:lnTo>
                    <a:pt x="0" y="244"/>
                  </a:lnTo>
                  <a:lnTo>
                    <a:pt x="0" y="263"/>
                  </a:lnTo>
                  <a:lnTo>
                    <a:pt x="0" y="283"/>
                  </a:lnTo>
                  <a:lnTo>
                    <a:pt x="2" y="303"/>
                  </a:lnTo>
                  <a:lnTo>
                    <a:pt x="5" y="323"/>
                  </a:lnTo>
                  <a:lnTo>
                    <a:pt x="10" y="342"/>
                  </a:lnTo>
                  <a:lnTo>
                    <a:pt x="15" y="362"/>
                  </a:lnTo>
                  <a:lnTo>
                    <a:pt x="21" y="381"/>
                  </a:lnTo>
                  <a:lnTo>
                    <a:pt x="29" y="400"/>
                  </a:lnTo>
                  <a:lnTo>
                    <a:pt x="36" y="418"/>
                  </a:lnTo>
                  <a:lnTo>
                    <a:pt x="36" y="418"/>
                  </a:lnTo>
                  <a:lnTo>
                    <a:pt x="46" y="438"/>
                  </a:lnTo>
                  <a:lnTo>
                    <a:pt x="57" y="457"/>
                  </a:lnTo>
                  <a:lnTo>
                    <a:pt x="69" y="476"/>
                  </a:lnTo>
                  <a:lnTo>
                    <a:pt x="81" y="494"/>
                  </a:lnTo>
                  <a:lnTo>
                    <a:pt x="107" y="529"/>
                  </a:lnTo>
                  <a:lnTo>
                    <a:pt x="136" y="563"/>
                  </a:lnTo>
                  <a:lnTo>
                    <a:pt x="166" y="596"/>
                  </a:lnTo>
                  <a:lnTo>
                    <a:pt x="198" y="626"/>
                  </a:lnTo>
                  <a:lnTo>
                    <a:pt x="231" y="657"/>
                  </a:lnTo>
                  <a:lnTo>
                    <a:pt x="263" y="685"/>
                  </a:lnTo>
                  <a:lnTo>
                    <a:pt x="263" y="685"/>
                  </a:lnTo>
                  <a:lnTo>
                    <a:pt x="298" y="714"/>
                  </a:lnTo>
                  <a:lnTo>
                    <a:pt x="333" y="741"/>
                  </a:lnTo>
                  <a:lnTo>
                    <a:pt x="402" y="796"/>
                  </a:lnTo>
                  <a:lnTo>
                    <a:pt x="473" y="850"/>
                  </a:lnTo>
                  <a:lnTo>
                    <a:pt x="508" y="878"/>
                  </a:lnTo>
                  <a:lnTo>
                    <a:pt x="542" y="906"/>
                  </a:lnTo>
                  <a:lnTo>
                    <a:pt x="542" y="906"/>
                  </a:lnTo>
                  <a:lnTo>
                    <a:pt x="583" y="940"/>
                  </a:lnTo>
                  <a:lnTo>
                    <a:pt x="621" y="976"/>
                  </a:lnTo>
                  <a:lnTo>
                    <a:pt x="657" y="1013"/>
                  </a:lnTo>
                  <a:lnTo>
                    <a:pt x="694" y="1051"/>
                  </a:lnTo>
                  <a:lnTo>
                    <a:pt x="728" y="1091"/>
                  </a:lnTo>
                  <a:lnTo>
                    <a:pt x="762" y="1132"/>
                  </a:lnTo>
                  <a:lnTo>
                    <a:pt x="795" y="1174"/>
                  </a:lnTo>
                  <a:lnTo>
                    <a:pt x="825" y="1215"/>
                  </a:lnTo>
                  <a:lnTo>
                    <a:pt x="825" y="1215"/>
                  </a:lnTo>
                  <a:lnTo>
                    <a:pt x="858" y="1262"/>
                  </a:lnTo>
                  <a:lnTo>
                    <a:pt x="888" y="1309"/>
                  </a:lnTo>
                  <a:lnTo>
                    <a:pt x="916" y="1358"/>
                  </a:lnTo>
                  <a:lnTo>
                    <a:pt x="944" y="1407"/>
                  </a:lnTo>
                  <a:lnTo>
                    <a:pt x="944" y="1407"/>
                  </a:lnTo>
                  <a:lnTo>
                    <a:pt x="968" y="1455"/>
                  </a:lnTo>
                  <a:lnTo>
                    <a:pt x="989" y="1505"/>
                  </a:lnTo>
                  <a:lnTo>
                    <a:pt x="999" y="1530"/>
                  </a:lnTo>
                  <a:lnTo>
                    <a:pt x="1008" y="1556"/>
                  </a:lnTo>
                  <a:lnTo>
                    <a:pt x="1015" y="1582"/>
                  </a:lnTo>
                  <a:lnTo>
                    <a:pt x="1023" y="1607"/>
                  </a:lnTo>
                  <a:lnTo>
                    <a:pt x="1023" y="1607"/>
                  </a:lnTo>
                  <a:lnTo>
                    <a:pt x="1037" y="1671"/>
                  </a:lnTo>
                  <a:lnTo>
                    <a:pt x="1050" y="1735"/>
                  </a:lnTo>
                  <a:lnTo>
                    <a:pt x="1060" y="1799"/>
                  </a:lnTo>
                  <a:lnTo>
                    <a:pt x="1071" y="1862"/>
                  </a:lnTo>
                  <a:lnTo>
                    <a:pt x="1091" y="1991"/>
                  </a:lnTo>
                  <a:lnTo>
                    <a:pt x="1101" y="2055"/>
                  </a:lnTo>
                  <a:lnTo>
                    <a:pt x="1113" y="2119"/>
                  </a:lnTo>
                  <a:lnTo>
                    <a:pt x="1113" y="2119"/>
                  </a:lnTo>
                  <a:lnTo>
                    <a:pt x="1125" y="2182"/>
                  </a:lnTo>
                  <a:lnTo>
                    <a:pt x="1138" y="2245"/>
                  </a:lnTo>
                  <a:lnTo>
                    <a:pt x="1138" y="2245"/>
                  </a:lnTo>
                  <a:lnTo>
                    <a:pt x="1139" y="2248"/>
                  </a:lnTo>
                  <a:lnTo>
                    <a:pt x="1142" y="2249"/>
                  </a:lnTo>
                  <a:lnTo>
                    <a:pt x="1144" y="2250"/>
                  </a:lnTo>
                  <a:lnTo>
                    <a:pt x="1147" y="2250"/>
                  </a:lnTo>
                  <a:lnTo>
                    <a:pt x="1149" y="2249"/>
                  </a:lnTo>
                  <a:lnTo>
                    <a:pt x="1152" y="2246"/>
                  </a:lnTo>
                  <a:lnTo>
                    <a:pt x="1153" y="2244"/>
                  </a:lnTo>
                  <a:lnTo>
                    <a:pt x="1153" y="2240"/>
                  </a:lnTo>
                  <a:lnTo>
                    <a:pt x="1153" y="2240"/>
                  </a:lnTo>
                  <a:lnTo>
                    <a:pt x="1139" y="2178"/>
                  </a:lnTo>
                  <a:lnTo>
                    <a:pt x="1128" y="2115"/>
                  </a:lnTo>
                  <a:lnTo>
                    <a:pt x="1116" y="2052"/>
                  </a:lnTo>
                  <a:lnTo>
                    <a:pt x="1105" y="1989"/>
                  </a:lnTo>
                  <a:lnTo>
                    <a:pt x="1085" y="1862"/>
                  </a:lnTo>
                  <a:lnTo>
                    <a:pt x="1063" y="1736"/>
                  </a:lnTo>
                  <a:lnTo>
                    <a:pt x="1063" y="1736"/>
                  </a:lnTo>
                  <a:lnTo>
                    <a:pt x="1052" y="1673"/>
                  </a:lnTo>
                  <a:lnTo>
                    <a:pt x="1038" y="1609"/>
                  </a:lnTo>
                  <a:lnTo>
                    <a:pt x="1038" y="1609"/>
                  </a:lnTo>
                  <a:lnTo>
                    <a:pt x="1032" y="1584"/>
                  </a:lnTo>
                  <a:lnTo>
                    <a:pt x="1024" y="1560"/>
                  </a:lnTo>
                  <a:lnTo>
                    <a:pt x="1015" y="1535"/>
                  </a:lnTo>
                  <a:lnTo>
                    <a:pt x="1007" y="1511"/>
                  </a:lnTo>
                  <a:lnTo>
                    <a:pt x="1007" y="1511"/>
                  </a:lnTo>
                  <a:lnTo>
                    <a:pt x="985" y="1462"/>
                  </a:lnTo>
                  <a:lnTo>
                    <a:pt x="962" y="1412"/>
                  </a:lnTo>
                  <a:lnTo>
                    <a:pt x="937" y="1366"/>
                  </a:lnTo>
                  <a:lnTo>
                    <a:pt x="911" y="1319"/>
                  </a:lnTo>
                  <a:lnTo>
                    <a:pt x="911" y="1319"/>
                  </a:lnTo>
                  <a:lnTo>
                    <a:pt x="882" y="1272"/>
                  </a:lnTo>
                  <a:lnTo>
                    <a:pt x="851" y="1227"/>
                  </a:lnTo>
                  <a:lnTo>
                    <a:pt x="820" y="1182"/>
                  </a:lnTo>
                  <a:lnTo>
                    <a:pt x="787" y="1138"/>
                  </a:lnTo>
                  <a:lnTo>
                    <a:pt x="752" y="1095"/>
                  </a:lnTo>
                  <a:lnTo>
                    <a:pt x="716" y="1055"/>
                  </a:lnTo>
                  <a:lnTo>
                    <a:pt x="679" y="1014"/>
                  </a:lnTo>
                  <a:lnTo>
                    <a:pt x="641" y="975"/>
                  </a:lnTo>
                  <a:lnTo>
                    <a:pt x="641" y="975"/>
                  </a:lnTo>
                  <a:lnTo>
                    <a:pt x="609" y="945"/>
                  </a:lnTo>
                  <a:lnTo>
                    <a:pt x="578" y="916"/>
                  </a:lnTo>
                  <a:lnTo>
                    <a:pt x="544" y="888"/>
                  </a:lnTo>
                  <a:lnTo>
                    <a:pt x="511" y="861"/>
                  </a:lnTo>
                  <a:lnTo>
                    <a:pt x="443" y="807"/>
                  </a:lnTo>
                  <a:lnTo>
                    <a:pt x="373" y="754"/>
                  </a:lnTo>
                  <a:lnTo>
                    <a:pt x="373" y="754"/>
                  </a:lnTo>
                  <a:lnTo>
                    <a:pt x="303" y="698"/>
                  </a:lnTo>
                  <a:lnTo>
                    <a:pt x="269" y="669"/>
                  </a:lnTo>
                  <a:lnTo>
                    <a:pt x="234" y="639"/>
                  </a:lnTo>
                  <a:lnTo>
                    <a:pt x="202" y="609"/>
                  </a:lnTo>
                  <a:lnTo>
                    <a:pt x="169" y="577"/>
                  </a:lnTo>
                  <a:lnTo>
                    <a:pt x="139" y="543"/>
                  </a:lnTo>
                  <a:lnTo>
                    <a:pt x="111" y="509"/>
                  </a:lnTo>
                  <a:lnTo>
                    <a:pt x="111" y="509"/>
                  </a:lnTo>
                  <a:lnTo>
                    <a:pt x="87" y="475"/>
                  </a:lnTo>
                  <a:lnTo>
                    <a:pt x="75" y="458"/>
                  </a:lnTo>
                  <a:lnTo>
                    <a:pt x="65" y="441"/>
                  </a:lnTo>
                  <a:lnTo>
                    <a:pt x="55" y="422"/>
                  </a:lnTo>
                  <a:lnTo>
                    <a:pt x="48" y="404"/>
                  </a:lnTo>
                  <a:lnTo>
                    <a:pt x="39" y="385"/>
                  </a:lnTo>
                  <a:lnTo>
                    <a:pt x="33" y="366"/>
                  </a:lnTo>
                  <a:lnTo>
                    <a:pt x="26" y="347"/>
                  </a:lnTo>
                  <a:lnTo>
                    <a:pt x="23" y="328"/>
                  </a:lnTo>
                  <a:lnTo>
                    <a:pt x="19" y="308"/>
                  </a:lnTo>
                  <a:lnTo>
                    <a:pt x="16" y="289"/>
                  </a:lnTo>
                  <a:lnTo>
                    <a:pt x="15" y="269"/>
                  </a:lnTo>
                  <a:lnTo>
                    <a:pt x="15" y="247"/>
                  </a:lnTo>
                  <a:lnTo>
                    <a:pt x="16" y="227"/>
                  </a:lnTo>
                  <a:lnTo>
                    <a:pt x="19" y="207"/>
                  </a:lnTo>
                  <a:lnTo>
                    <a:pt x="19" y="207"/>
                  </a:lnTo>
                  <a:lnTo>
                    <a:pt x="23" y="187"/>
                  </a:lnTo>
                  <a:lnTo>
                    <a:pt x="28" y="168"/>
                  </a:lnTo>
                  <a:lnTo>
                    <a:pt x="33" y="149"/>
                  </a:lnTo>
                  <a:lnTo>
                    <a:pt x="40" y="130"/>
                  </a:lnTo>
                  <a:lnTo>
                    <a:pt x="49" y="112"/>
                  </a:lnTo>
                  <a:lnTo>
                    <a:pt x="59" y="94"/>
                  </a:lnTo>
                  <a:lnTo>
                    <a:pt x="70" y="78"/>
                  </a:lnTo>
                  <a:lnTo>
                    <a:pt x="83" y="63"/>
                  </a:lnTo>
                  <a:lnTo>
                    <a:pt x="83" y="63"/>
                  </a:lnTo>
                  <a:lnTo>
                    <a:pt x="97" y="50"/>
                  </a:lnTo>
                  <a:lnTo>
                    <a:pt x="112" y="39"/>
                  </a:lnTo>
                  <a:lnTo>
                    <a:pt x="128" y="29"/>
                  </a:lnTo>
                  <a:lnTo>
                    <a:pt x="146" y="22"/>
                  </a:lnTo>
                  <a:lnTo>
                    <a:pt x="164" y="17"/>
                  </a:lnTo>
                  <a:lnTo>
                    <a:pt x="183" y="15"/>
                  </a:lnTo>
                  <a:lnTo>
                    <a:pt x="202" y="15"/>
                  </a:lnTo>
                  <a:lnTo>
                    <a:pt x="221" y="17"/>
                  </a:lnTo>
                  <a:lnTo>
                    <a:pt x="221" y="17"/>
                  </a:lnTo>
                  <a:lnTo>
                    <a:pt x="241" y="22"/>
                  </a:lnTo>
                  <a:lnTo>
                    <a:pt x="260" y="29"/>
                  </a:lnTo>
                  <a:lnTo>
                    <a:pt x="277" y="38"/>
                  </a:lnTo>
                  <a:lnTo>
                    <a:pt x="295" y="49"/>
                  </a:lnTo>
                  <a:lnTo>
                    <a:pt x="311" y="62"/>
                  </a:lnTo>
                  <a:lnTo>
                    <a:pt x="327" y="74"/>
                  </a:lnTo>
                  <a:lnTo>
                    <a:pt x="342" y="88"/>
                  </a:lnTo>
                  <a:lnTo>
                    <a:pt x="356" y="103"/>
                  </a:lnTo>
                  <a:lnTo>
                    <a:pt x="356" y="103"/>
                  </a:lnTo>
                  <a:lnTo>
                    <a:pt x="385" y="135"/>
                  </a:lnTo>
                  <a:lnTo>
                    <a:pt x="411" y="169"/>
                  </a:lnTo>
                  <a:lnTo>
                    <a:pt x="462" y="237"/>
                  </a:lnTo>
                  <a:lnTo>
                    <a:pt x="462" y="237"/>
                  </a:lnTo>
                  <a:lnTo>
                    <a:pt x="492" y="275"/>
                  </a:lnTo>
                  <a:lnTo>
                    <a:pt x="523" y="311"/>
                  </a:lnTo>
                  <a:lnTo>
                    <a:pt x="556" y="345"/>
                  </a:lnTo>
                  <a:lnTo>
                    <a:pt x="592" y="378"/>
                  </a:lnTo>
                  <a:lnTo>
                    <a:pt x="592" y="378"/>
                  </a:lnTo>
                  <a:lnTo>
                    <a:pt x="633" y="417"/>
                  </a:lnTo>
                  <a:lnTo>
                    <a:pt x="675" y="455"/>
                  </a:lnTo>
                  <a:lnTo>
                    <a:pt x="719" y="491"/>
                  </a:lnTo>
                  <a:lnTo>
                    <a:pt x="762" y="528"/>
                  </a:lnTo>
                  <a:lnTo>
                    <a:pt x="762" y="528"/>
                  </a:lnTo>
                  <a:lnTo>
                    <a:pt x="850" y="599"/>
                  </a:lnTo>
                  <a:lnTo>
                    <a:pt x="938" y="668"/>
                  </a:lnTo>
                  <a:lnTo>
                    <a:pt x="1028" y="738"/>
                  </a:lnTo>
                  <a:lnTo>
                    <a:pt x="1116" y="808"/>
                  </a:lnTo>
                  <a:lnTo>
                    <a:pt x="1116" y="808"/>
                  </a:lnTo>
                  <a:lnTo>
                    <a:pt x="1157" y="843"/>
                  </a:lnTo>
                  <a:lnTo>
                    <a:pt x="1198" y="878"/>
                  </a:lnTo>
                  <a:lnTo>
                    <a:pt x="1198" y="878"/>
                  </a:lnTo>
                  <a:lnTo>
                    <a:pt x="1201" y="879"/>
                  </a:lnTo>
                  <a:lnTo>
                    <a:pt x="1203" y="879"/>
                  </a:lnTo>
                  <a:lnTo>
                    <a:pt x="1207" y="879"/>
                  </a:lnTo>
                  <a:lnTo>
                    <a:pt x="1210" y="877"/>
                  </a:lnTo>
                  <a:lnTo>
                    <a:pt x="1211" y="874"/>
                  </a:lnTo>
                  <a:lnTo>
                    <a:pt x="1211" y="872"/>
                  </a:lnTo>
                  <a:lnTo>
                    <a:pt x="1211" y="869"/>
                  </a:lnTo>
                  <a:lnTo>
                    <a:pt x="1208" y="867"/>
                  </a:lnTo>
                  <a:lnTo>
                    <a:pt x="1208" y="8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F686267A-C909-B120-CF74-5598BCD1A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2122"/>
              <a:ext cx="135" cy="766"/>
            </a:xfrm>
            <a:custGeom>
              <a:avLst/>
              <a:gdLst>
                <a:gd name="T0" fmla="*/ 125 w 405"/>
                <a:gd name="T1" fmla="*/ 66 h 2298"/>
                <a:gd name="T2" fmla="*/ 131 w 405"/>
                <a:gd name="T3" fmla="*/ 241 h 2298"/>
                <a:gd name="T4" fmla="*/ 121 w 405"/>
                <a:gd name="T5" fmla="*/ 418 h 2298"/>
                <a:gd name="T6" fmla="*/ 109 w 405"/>
                <a:gd name="T7" fmla="*/ 534 h 2298"/>
                <a:gd name="T8" fmla="*/ 81 w 405"/>
                <a:gd name="T9" fmla="*/ 711 h 2298"/>
                <a:gd name="T10" fmla="*/ 36 w 405"/>
                <a:gd name="T11" fmla="*/ 946 h 2298"/>
                <a:gd name="T12" fmla="*/ 7 w 405"/>
                <a:gd name="T13" fmla="*/ 1116 h 2298"/>
                <a:gd name="T14" fmla="*/ 1 w 405"/>
                <a:gd name="T15" fmla="*/ 1172 h 2298"/>
                <a:gd name="T16" fmla="*/ 1 w 405"/>
                <a:gd name="T17" fmla="*/ 1255 h 2298"/>
                <a:gd name="T18" fmla="*/ 8 w 405"/>
                <a:gd name="T19" fmla="*/ 1335 h 2298"/>
                <a:gd name="T20" fmla="*/ 17 w 405"/>
                <a:gd name="T21" fmla="*/ 1390 h 2298"/>
                <a:gd name="T22" fmla="*/ 44 w 405"/>
                <a:gd name="T23" fmla="*/ 1496 h 2298"/>
                <a:gd name="T24" fmla="*/ 82 w 405"/>
                <a:gd name="T25" fmla="*/ 1601 h 2298"/>
                <a:gd name="T26" fmla="*/ 158 w 405"/>
                <a:gd name="T27" fmla="*/ 1760 h 2298"/>
                <a:gd name="T28" fmla="*/ 210 w 405"/>
                <a:gd name="T29" fmla="*/ 1867 h 2298"/>
                <a:gd name="T30" fmla="*/ 245 w 405"/>
                <a:gd name="T31" fmla="*/ 1950 h 2298"/>
                <a:gd name="T32" fmla="*/ 275 w 405"/>
                <a:gd name="T33" fmla="*/ 2034 h 2298"/>
                <a:gd name="T34" fmla="*/ 322 w 405"/>
                <a:gd name="T35" fmla="*/ 2138 h 2298"/>
                <a:gd name="T36" fmla="*/ 371 w 405"/>
                <a:gd name="T37" fmla="*/ 2239 h 2298"/>
                <a:gd name="T38" fmla="*/ 390 w 405"/>
                <a:gd name="T39" fmla="*/ 2293 h 2298"/>
                <a:gd name="T40" fmla="*/ 394 w 405"/>
                <a:gd name="T41" fmla="*/ 2298 h 2298"/>
                <a:gd name="T42" fmla="*/ 403 w 405"/>
                <a:gd name="T43" fmla="*/ 2297 h 2298"/>
                <a:gd name="T44" fmla="*/ 405 w 405"/>
                <a:gd name="T45" fmla="*/ 2289 h 2298"/>
                <a:gd name="T46" fmla="*/ 386 w 405"/>
                <a:gd name="T47" fmla="*/ 2236 h 2298"/>
                <a:gd name="T48" fmla="*/ 338 w 405"/>
                <a:gd name="T49" fmla="*/ 2135 h 2298"/>
                <a:gd name="T50" fmla="*/ 302 w 405"/>
                <a:gd name="T51" fmla="*/ 2058 h 2298"/>
                <a:gd name="T52" fmla="*/ 270 w 405"/>
                <a:gd name="T53" fmla="*/ 1975 h 2298"/>
                <a:gd name="T54" fmla="*/ 226 w 405"/>
                <a:gd name="T55" fmla="*/ 1867 h 2298"/>
                <a:gd name="T56" fmla="*/ 148 w 405"/>
                <a:gd name="T57" fmla="*/ 1706 h 2298"/>
                <a:gd name="T58" fmla="*/ 97 w 405"/>
                <a:gd name="T59" fmla="*/ 1600 h 2298"/>
                <a:gd name="T60" fmla="*/ 51 w 405"/>
                <a:gd name="T61" fmla="*/ 1468 h 2298"/>
                <a:gd name="T62" fmla="*/ 38 w 405"/>
                <a:gd name="T63" fmla="*/ 1414 h 2298"/>
                <a:gd name="T64" fmla="*/ 23 w 405"/>
                <a:gd name="T65" fmla="*/ 1333 h 2298"/>
                <a:gd name="T66" fmla="*/ 17 w 405"/>
                <a:gd name="T67" fmla="*/ 1251 h 2298"/>
                <a:gd name="T68" fmla="*/ 15 w 405"/>
                <a:gd name="T69" fmla="*/ 1194 h 2298"/>
                <a:gd name="T70" fmla="*/ 23 w 405"/>
                <a:gd name="T71" fmla="*/ 1108 h 2298"/>
                <a:gd name="T72" fmla="*/ 42 w 405"/>
                <a:gd name="T73" fmla="*/ 994 h 2298"/>
                <a:gd name="T74" fmla="*/ 106 w 405"/>
                <a:gd name="T75" fmla="*/ 649 h 2298"/>
                <a:gd name="T76" fmla="*/ 124 w 405"/>
                <a:gd name="T77" fmla="*/ 534 h 2298"/>
                <a:gd name="T78" fmla="*/ 142 w 405"/>
                <a:gd name="T79" fmla="*/ 357 h 2298"/>
                <a:gd name="T80" fmla="*/ 147 w 405"/>
                <a:gd name="T81" fmla="*/ 181 h 2298"/>
                <a:gd name="T82" fmla="*/ 140 w 405"/>
                <a:gd name="T83" fmla="*/ 63 h 2298"/>
                <a:gd name="T84" fmla="*/ 133 w 405"/>
                <a:gd name="T85" fmla="*/ 5 h 2298"/>
                <a:gd name="T86" fmla="*/ 125 w 405"/>
                <a:gd name="T87" fmla="*/ 0 h 2298"/>
                <a:gd name="T88" fmla="*/ 119 w 405"/>
                <a:gd name="T89" fmla="*/ 5 h 2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05" h="2298">
                  <a:moveTo>
                    <a:pt x="119" y="7"/>
                  </a:moveTo>
                  <a:lnTo>
                    <a:pt x="119" y="7"/>
                  </a:lnTo>
                  <a:lnTo>
                    <a:pt x="125" y="66"/>
                  </a:lnTo>
                  <a:lnTo>
                    <a:pt x="129" y="125"/>
                  </a:lnTo>
                  <a:lnTo>
                    <a:pt x="131" y="183"/>
                  </a:lnTo>
                  <a:lnTo>
                    <a:pt x="131" y="241"/>
                  </a:lnTo>
                  <a:lnTo>
                    <a:pt x="129" y="301"/>
                  </a:lnTo>
                  <a:lnTo>
                    <a:pt x="126" y="359"/>
                  </a:lnTo>
                  <a:lnTo>
                    <a:pt x="121" y="418"/>
                  </a:lnTo>
                  <a:lnTo>
                    <a:pt x="115" y="476"/>
                  </a:lnTo>
                  <a:lnTo>
                    <a:pt x="115" y="476"/>
                  </a:lnTo>
                  <a:lnTo>
                    <a:pt x="109" y="534"/>
                  </a:lnTo>
                  <a:lnTo>
                    <a:pt x="100" y="594"/>
                  </a:lnTo>
                  <a:lnTo>
                    <a:pt x="91" y="653"/>
                  </a:lnTo>
                  <a:lnTo>
                    <a:pt x="81" y="711"/>
                  </a:lnTo>
                  <a:lnTo>
                    <a:pt x="60" y="829"/>
                  </a:lnTo>
                  <a:lnTo>
                    <a:pt x="36" y="946"/>
                  </a:lnTo>
                  <a:lnTo>
                    <a:pt x="36" y="946"/>
                  </a:lnTo>
                  <a:lnTo>
                    <a:pt x="24" y="1002"/>
                  </a:lnTo>
                  <a:lnTo>
                    <a:pt x="14" y="1059"/>
                  </a:lnTo>
                  <a:lnTo>
                    <a:pt x="7" y="1116"/>
                  </a:lnTo>
                  <a:lnTo>
                    <a:pt x="4" y="1145"/>
                  </a:lnTo>
                  <a:lnTo>
                    <a:pt x="1" y="1172"/>
                  </a:lnTo>
                  <a:lnTo>
                    <a:pt x="1" y="1172"/>
                  </a:lnTo>
                  <a:lnTo>
                    <a:pt x="0" y="1200"/>
                  </a:lnTo>
                  <a:lnTo>
                    <a:pt x="0" y="1227"/>
                  </a:lnTo>
                  <a:lnTo>
                    <a:pt x="1" y="1255"/>
                  </a:lnTo>
                  <a:lnTo>
                    <a:pt x="3" y="1281"/>
                  </a:lnTo>
                  <a:lnTo>
                    <a:pt x="5" y="1309"/>
                  </a:lnTo>
                  <a:lnTo>
                    <a:pt x="8" y="1335"/>
                  </a:lnTo>
                  <a:lnTo>
                    <a:pt x="13" y="1362"/>
                  </a:lnTo>
                  <a:lnTo>
                    <a:pt x="17" y="1390"/>
                  </a:lnTo>
                  <a:lnTo>
                    <a:pt x="17" y="1390"/>
                  </a:lnTo>
                  <a:lnTo>
                    <a:pt x="23" y="1416"/>
                  </a:lnTo>
                  <a:lnTo>
                    <a:pt x="29" y="1443"/>
                  </a:lnTo>
                  <a:lnTo>
                    <a:pt x="44" y="1496"/>
                  </a:lnTo>
                  <a:lnTo>
                    <a:pt x="62" y="1549"/>
                  </a:lnTo>
                  <a:lnTo>
                    <a:pt x="82" y="1601"/>
                  </a:lnTo>
                  <a:lnTo>
                    <a:pt x="82" y="1601"/>
                  </a:lnTo>
                  <a:lnTo>
                    <a:pt x="106" y="1654"/>
                  </a:lnTo>
                  <a:lnTo>
                    <a:pt x="131" y="1707"/>
                  </a:lnTo>
                  <a:lnTo>
                    <a:pt x="158" y="1760"/>
                  </a:lnTo>
                  <a:lnTo>
                    <a:pt x="184" y="1813"/>
                  </a:lnTo>
                  <a:lnTo>
                    <a:pt x="184" y="1813"/>
                  </a:lnTo>
                  <a:lnTo>
                    <a:pt x="210" y="1867"/>
                  </a:lnTo>
                  <a:lnTo>
                    <a:pt x="234" y="1922"/>
                  </a:lnTo>
                  <a:lnTo>
                    <a:pt x="234" y="1922"/>
                  </a:lnTo>
                  <a:lnTo>
                    <a:pt x="245" y="1950"/>
                  </a:lnTo>
                  <a:lnTo>
                    <a:pt x="255" y="1979"/>
                  </a:lnTo>
                  <a:lnTo>
                    <a:pt x="275" y="2034"/>
                  </a:lnTo>
                  <a:lnTo>
                    <a:pt x="275" y="2034"/>
                  </a:lnTo>
                  <a:lnTo>
                    <a:pt x="285" y="2061"/>
                  </a:lnTo>
                  <a:lnTo>
                    <a:pt x="297" y="2086"/>
                  </a:lnTo>
                  <a:lnTo>
                    <a:pt x="322" y="2138"/>
                  </a:lnTo>
                  <a:lnTo>
                    <a:pt x="347" y="2188"/>
                  </a:lnTo>
                  <a:lnTo>
                    <a:pt x="360" y="2214"/>
                  </a:lnTo>
                  <a:lnTo>
                    <a:pt x="371" y="2239"/>
                  </a:lnTo>
                  <a:lnTo>
                    <a:pt x="371" y="2239"/>
                  </a:lnTo>
                  <a:lnTo>
                    <a:pt x="381" y="2265"/>
                  </a:lnTo>
                  <a:lnTo>
                    <a:pt x="390" y="2293"/>
                  </a:lnTo>
                  <a:lnTo>
                    <a:pt x="390" y="2293"/>
                  </a:lnTo>
                  <a:lnTo>
                    <a:pt x="391" y="2296"/>
                  </a:lnTo>
                  <a:lnTo>
                    <a:pt x="394" y="2298"/>
                  </a:lnTo>
                  <a:lnTo>
                    <a:pt x="396" y="2298"/>
                  </a:lnTo>
                  <a:lnTo>
                    <a:pt x="400" y="2298"/>
                  </a:lnTo>
                  <a:lnTo>
                    <a:pt x="403" y="2297"/>
                  </a:lnTo>
                  <a:lnTo>
                    <a:pt x="404" y="2294"/>
                  </a:lnTo>
                  <a:lnTo>
                    <a:pt x="405" y="2292"/>
                  </a:lnTo>
                  <a:lnTo>
                    <a:pt x="405" y="2289"/>
                  </a:lnTo>
                  <a:lnTo>
                    <a:pt x="405" y="2289"/>
                  </a:lnTo>
                  <a:lnTo>
                    <a:pt x="396" y="2263"/>
                  </a:lnTo>
                  <a:lnTo>
                    <a:pt x="386" y="2236"/>
                  </a:lnTo>
                  <a:lnTo>
                    <a:pt x="375" y="2211"/>
                  </a:lnTo>
                  <a:lnTo>
                    <a:pt x="362" y="2186"/>
                  </a:lnTo>
                  <a:lnTo>
                    <a:pt x="338" y="2135"/>
                  </a:lnTo>
                  <a:lnTo>
                    <a:pt x="313" y="2086"/>
                  </a:lnTo>
                  <a:lnTo>
                    <a:pt x="313" y="2086"/>
                  </a:lnTo>
                  <a:lnTo>
                    <a:pt x="302" y="2058"/>
                  </a:lnTo>
                  <a:lnTo>
                    <a:pt x="290" y="2030"/>
                  </a:lnTo>
                  <a:lnTo>
                    <a:pt x="270" y="1975"/>
                  </a:lnTo>
                  <a:lnTo>
                    <a:pt x="270" y="1975"/>
                  </a:lnTo>
                  <a:lnTo>
                    <a:pt x="249" y="1920"/>
                  </a:lnTo>
                  <a:lnTo>
                    <a:pt x="226" y="1867"/>
                  </a:lnTo>
                  <a:lnTo>
                    <a:pt x="226" y="1867"/>
                  </a:lnTo>
                  <a:lnTo>
                    <a:pt x="201" y="1813"/>
                  </a:lnTo>
                  <a:lnTo>
                    <a:pt x="174" y="1759"/>
                  </a:lnTo>
                  <a:lnTo>
                    <a:pt x="148" y="1706"/>
                  </a:lnTo>
                  <a:lnTo>
                    <a:pt x="121" y="1651"/>
                  </a:lnTo>
                  <a:lnTo>
                    <a:pt x="121" y="1651"/>
                  </a:lnTo>
                  <a:lnTo>
                    <a:pt x="97" y="1600"/>
                  </a:lnTo>
                  <a:lnTo>
                    <a:pt x="77" y="1548"/>
                  </a:lnTo>
                  <a:lnTo>
                    <a:pt x="60" y="1495"/>
                  </a:lnTo>
                  <a:lnTo>
                    <a:pt x="51" y="1468"/>
                  </a:lnTo>
                  <a:lnTo>
                    <a:pt x="44" y="1440"/>
                  </a:lnTo>
                  <a:lnTo>
                    <a:pt x="44" y="1440"/>
                  </a:lnTo>
                  <a:lnTo>
                    <a:pt x="38" y="1414"/>
                  </a:lnTo>
                  <a:lnTo>
                    <a:pt x="32" y="1387"/>
                  </a:lnTo>
                  <a:lnTo>
                    <a:pt x="27" y="1359"/>
                  </a:lnTo>
                  <a:lnTo>
                    <a:pt x="23" y="1333"/>
                  </a:lnTo>
                  <a:lnTo>
                    <a:pt x="20" y="1305"/>
                  </a:lnTo>
                  <a:lnTo>
                    <a:pt x="18" y="1279"/>
                  </a:lnTo>
                  <a:lnTo>
                    <a:pt x="17" y="1251"/>
                  </a:lnTo>
                  <a:lnTo>
                    <a:pt x="15" y="1223"/>
                  </a:lnTo>
                  <a:lnTo>
                    <a:pt x="15" y="1223"/>
                  </a:lnTo>
                  <a:lnTo>
                    <a:pt x="15" y="1194"/>
                  </a:lnTo>
                  <a:lnTo>
                    <a:pt x="17" y="1166"/>
                  </a:lnTo>
                  <a:lnTo>
                    <a:pt x="19" y="1137"/>
                  </a:lnTo>
                  <a:lnTo>
                    <a:pt x="23" y="1108"/>
                  </a:lnTo>
                  <a:lnTo>
                    <a:pt x="31" y="1051"/>
                  </a:lnTo>
                  <a:lnTo>
                    <a:pt x="42" y="994"/>
                  </a:lnTo>
                  <a:lnTo>
                    <a:pt x="42" y="994"/>
                  </a:lnTo>
                  <a:lnTo>
                    <a:pt x="65" y="879"/>
                  </a:lnTo>
                  <a:lnTo>
                    <a:pt x="87" y="764"/>
                  </a:lnTo>
                  <a:lnTo>
                    <a:pt x="106" y="649"/>
                  </a:lnTo>
                  <a:lnTo>
                    <a:pt x="115" y="593"/>
                  </a:lnTo>
                  <a:lnTo>
                    <a:pt x="124" y="534"/>
                  </a:lnTo>
                  <a:lnTo>
                    <a:pt x="124" y="534"/>
                  </a:lnTo>
                  <a:lnTo>
                    <a:pt x="130" y="475"/>
                  </a:lnTo>
                  <a:lnTo>
                    <a:pt x="136" y="417"/>
                  </a:lnTo>
                  <a:lnTo>
                    <a:pt x="142" y="357"/>
                  </a:lnTo>
                  <a:lnTo>
                    <a:pt x="145" y="298"/>
                  </a:lnTo>
                  <a:lnTo>
                    <a:pt x="147" y="240"/>
                  </a:lnTo>
                  <a:lnTo>
                    <a:pt x="147" y="181"/>
                  </a:lnTo>
                  <a:lnTo>
                    <a:pt x="144" y="121"/>
                  </a:lnTo>
                  <a:lnTo>
                    <a:pt x="140" y="63"/>
                  </a:lnTo>
                  <a:lnTo>
                    <a:pt x="140" y="63"/>
                  </a:lnTo>
                  <a:lnTo>
                    <a:pt x="134" y="7"/>
                  </a:lnTo>
                  <a:lnTo>
                    <a:pt x="134" y="7"/>
                  </a:lnTo>
                  <a:lnTo>
                    <a:pt x="133" y="5"/>
                  </a:lnTo>
                  <a:lnTo>
                    <a:pt x="131" y="2"/>
                  </a:lnTo>
                  <a:lnTo>
                    <a:pt x="128" y="1"/>
                  </a:lnTo>
                  <a:lnTo>
                    <a:pt x="125" y="0"/>
                  </a:lnTo>
                  <a:lnTo>
                    <a:pt x="123" y="1"/>
                  </a:lnTo>
                  <a:lnTo>
                    <a:pt x="120" y="2"/>
                  </a:lnTo>
                  <a:lnTo>
                    <a:pt x="119" y="5"/>
                  </a:lnTo>
                  <a:lnTo>
                    <a:pt x="119" y="7"/>
                  </a:lnTo>
                  <a:lnTo>
                    <a:pt x="1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5688B94E-2DF4-B183-B33A-26DAF8A29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2689"/>
              <a:ext cx="585" cy="253"/>
            </a:xfrm>
            <a:custGeom>
              <a:avLst/>
              <a:gdLst>
                <a:gd name="T0" fmla="*/ 1709 w 1754"/>
                <a:gd name="T1" fmla="*/ 31 h 758"/>
                <a:gd name="T2" fmla="*/ 1605 w 1754"/>
                <a:gd name="T3" fmla="*/ 113 h 758"/>
                <a:gd name="T4" fmla="*/ 1495 w 1754"/>
                <a:gd name="T5" fmla="*/ 187 h 758"/>
                <a:gd name="T6" fmla="*/ 1420 w 1754"/>
                <a:gd name="T7" fmla="*/ 232 h 758"/>
                <a:gd name="T8" fmla="*/ 1304 w 1754"/>
                <a:gd name="T9" fmla="*/ 293 h 758"/>
                <a:gd name="T10" fmla="*/ 1142 w 1754"/>
                <a:gd name="T11" fmla="*/ 366 h 758"/>
                <a:gd name="T12" fmla="*/ 807 w 1754"/>
                <a:gd name="T13" fmla="*/ 496 h 758"/>
                <a:gd name="T14" fmla="*/ 529 w 1754"/>
                <a:gd name="T15" fmla="*/ 599 h 758"/>
                <a:gd name="T16" fmla="*/ 341 w 1754"/>
                <a:gd name="T17" fmla="*/ 662 h 758"/>
                <a:gd name="T18" fmla="*/ 200 w 1754"/>
                <a:gd name="T19" fmla="*/ 705 h 758"/>
                <a:gd name="T20" fmla="*/ 104 w 1754"/>
                <a:gd name="T21" fmla="*/ 729 h 758"/>
                <a:gd name="T22" fmla="*/ 56 w 1754"/>
                <a:gd name="T23" fmla="*/ 738 h 758"/>
                <a:gd name="T24" fmla="*/ 8 w 1754"/>
                <a:gd name="T25" fmla="*/ 743 h 758"/>
                <a:gd name="T26" fmla="*/ 18 w 1754"/>
                <a:gd name="T27" fmla="*/ 743 h 758"/>
                <a:gd name="T28" fmla="*/ 42 w 1754"/>
                <a:gd name="T29" fmla="*/ 701 h 758"/>
                <a:gd name="T30" fmla="*/ 71 w 1754"/>
                <a:gd name="T31" fmla="*/ 668 h 758"/>
                <a:gd name="T32" fmla="*/ 129 w 1754"/>
                <a:gd name="T33" fmla="*/ 620 h 758"/>
                <a:gd name="T34" fmla="*/ 216 w 1754"/>
                <a:gd name="T35" fmla="*/ 561 h 758"/>
                <a:gd name="T36" fmla="*/ 344 w 1754"/>
                <a:gd name="T37" fmla="*/ 484 h 758"/>
                <a:gd name="T38" fmla="*/ 380 w 1754"/>
                <a:gd name="T39" fmla="*/ 458 h 758"/>
                <a:gd name="T40" fmla="*/ 383 w 1754"/>
                <a:gd name="T41" fmla="*/ 451 h 758"/>
                <a:gd name="T42" fmla="*/ 378 w 1754"/>
                <a:gd name="T43" fmla="*/ 444 h 758"/>
                <a:gd name="T44" fmla="*/ 373 w 1754"/>
                <a:gd name="T45" fmla="*/ 446 h 758"/>
                <a:gd name="T46" fmla="*/ 255 w 1754"/>
                <a:gd name="T47" fmla="*/ 519 h 758"/>
                <a:gd name="T48" fmla="*/ 172 w 1754"/>
                <a:gd name="T49" fmla="*/ 572 h 758"/>
                <a:gd name="T50" fmla="*/ 86 w 1754"/>
                <a:gd name="T51" fmla="*/ 634 h 758"/>
                <a:gd name="T52" fmla="*/ 47 w 1754"/>
                <a:gd name="T53" fmla="*/ 671 h 758"/>
                <a:gd name="T54" fmla="*/ 13 w 1754"/>
                <a:gd name="T55" fmla="*/ 716 h 758"/>
                <a:gd name="T56" fmla="*/ 0 w 1754"/>
                <a:gd name="T57" fmla="*/ 748 h 758"/>
                <a:gd name="T58" fmla="*/ 2 w 1754"/>
                <a:gd name="T59" fmla="*/ 755 h 758"/>
                <a:gd name="T60" fmla="*/ 8 w 1754"/>
                <a:gd name="T61" fmla="*/ 758 h 758"/>
                <a:gd name="T62" fmla="*/ 79 w 1754"/>
                <a:gd name="T63" fmla="*/ 749 h 758"/>
                <a:gd name="T64" fmla="*/ 151 w 1754"/>
                <a:gd name="T65" fmla="*/ 732 h 758"/>
                <a:gd name="T66" fmla="*/ 296 w 1754"/>
                <a:gd name="T67" fmla="*/ 692 h 758"/>
                <a:gd name="T68" fmla="*/ 486 w 1754"/>
                <a:gd name="T69" fmla="*/ 630 h 758"/>
                <a:gd name="T70" fmla="*/ 767 w 1754"/>
                <a:gd name="T71" fmla="*/ 528 h 758"/>
                <a:gd name="T72" fmla="*/ 1109 w 1754"/>
                <a:gd name="T73" fmla="*/ 396 h 758"/>
                <a:gd name="T74" fmla="*/ 1272 w 1754"/>
                <a:gd name="T75" fmla="*/ 324 h 758"/>
                <a:gd name="T76" fmla="*/ 1430 w 1754"/>
                <a:gd name="T77" fmla="*/ 243 h 758"/>
                <a:gd name="T78" fmla="*/ 1506 w 1754"/>
                <a:gd name="T79" fmla="*/ 199 h 758"/>
                <a:gd name="T80" fmla="*/ 1615 w 1754"/>
                <a:gd name="T81" fmla="*/ 125 h 758"/>
                <a:gd name="T82" fmla="*/ 1719 w 1754"/>
                <a:gd name="T83" fmla="*/ 43 h 758"/>
                <a:gd name="T84" fmla="*/ 1752 w 1754"/>
                <a:gd name="T85" fmla="*/ 12 h 758"/>
                <a:gd name="T86" fmla="*/ 1753 w 1754"/>
                <a:gd name="T87" fmla="*/ 5 h 758"/>
                <a:gd name="T88" fmla="*/ 1747 w 1754"/>
                <a:gd name="T89" fmla="*/ 0 h 758"/>
                <a:gd name="T90" fmla="*/ 1742 w 1754"/>
                <a:gd name="T91" fmla="*/ 2 h 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54" h="758">
                  <a:moveTo>
                    <a:pt x="1742" y="2"/>
                  </a:moveTo>
                  <a:lnTo>
                    <a:pt x="1742" y="2"/>
                  </a:lnTo>
                  <a:lnTo>
                    <a:pt x="1709" y="31"/>
                  </a:lnTo>
                  <a:lnTo>
                    <a:pt x="1675" y="60"/>
                  </a:lnTo>
                  <a:lnTo>
                    <a:pt x="1641" y="87"/>
                  </a:lnTo>
                  <a:lnTo>
                    <a:pt x="1605" y="113"/>
                  </a:lnTo>
                  <a:lnTo>
                    <a:pt x="1570" y="139"/>
                  </a:lnTo>
                  <a:lnTo>
                    <a:pt x="1533" y="164"/>
                  </a:lnTo>
                  <a:lnTo>
                    <a:pt x="1495" y="187"/>
                  </a:lnTo>
                  <a:lnTo>
                    <a:pt x="1459" y="209"/>
                  </a:lnTo>
                  <a:lnTo>
                    <a:pt x="1459" y="209"/>
                  </a:lnTo>
                  <a:lnTo>
                    <a:pt x="1420" y="232"/>
                  </a:lnTo>
                  <a:lnTo>
                    <a:pt x="1382" y="252"/>
                  </a:lnTo>
                  <a:lnTo>
                    <a:pt x="1343" y="273"/>
                  </a:lnTo>
                  <a:lnTo>
                    <a:pt x="1304" y="293"/>
                  </a:lnTo>
                  <a:lnTo>
                    <a:pt x="1223" y="331"/>
                  </a:lnTo>
                  <a:lnTo>
                    <a:pt x="1142" y="366"/>
                  </a:lnTo>
                  <a:lnTo>
                    <a:pt x="1142" y="366"/>
                  </a:lnTo>
                  <a:lnTo>
                    <a:pt x="1059" y="400"/>
                  </a:lnTo>
                  <a:lnTo>
                    <a:pt x="976" y="433"/>
                  </a:lnTo>
                  <a:lnTo>
                    <a:pt x="807" y="496"/>
                  </a:lnTo>
                  <a:lnTo>
                    <a:pt x="807" y="496"/>
                  </a:lnTo>
                  <a:lnTo>
                    <a:pt x="621" y="566"/>
                  </a:lnTo>
                  <a:lnTo>
                    <a:pt x="529" y="599"/>
                  </a:lnTo>
                  <a:lnTo>
                    <a:pt x="434" y="631"/>
                  </a:lnTo>
                  <a:lnTo>
                    <a:pt x="434" y="631"/>
                  </a:lnTo>
                  <a:lnTo>
                    <a:pt x="341" y="662"/>
                  </a:lnTo>
                  <a:lnTo>
                    <a:pt x="246" y="691"/>
                  </a:lnTo>
                  <a:lnTo>
                    <a:pt x="246" y="691"/>
                  </a:lnTo>
                  <a:lnTo>
                    <a:pt x="200" y="705"/>
                  </a:lnTo>
                  <a:lnTo>
                    <a:pt x="152" y="716"/>
                  </a:lnTo>
                  <a:lnTo>
                    <a:pt x="152" y="716"/>
                  </a:lnTo>
                  <a:lnTo>
                    <a:pt x="104" y="729"/>
                  </a:lnTo>
                  <a:lnTo>
                    <a:pt x="80" y="734"/>
                  </a:lnTo>
                  <a:lnTo>
                    <a:pt x="56" y="738"/>
                  </a:lnTo>
                  <a:lnTo>
                    <a:pt x="56" y="738"/>
                  </a:lnTo>
                  <a:lnTo>
                    <a:pt x="32" y="741"/>
                  </a:lnTo>
                  <a:lnTo>
                    <a:pt x="8" y="743"/>
                  </a:lnTo>
                  <a:lnTo>
                    <a:pt x="8" y="743"/>
                  </a:lnTo>
                  <a:lnTo>
                    <a:pt x="14" y="751"/>
                  </a:lnTo>
                  <a:lnTo>
                    <a:pt x="14" y="751"/>
                  </a:lnTo>
                  <a:lnTo>
                    <a:pt x="18" y="743"/>
                  </a:lnTo>
                  <a:lnTo>
                    <a:pt x="21" y="734"/>
                  </a:lnTo>
                  <a:lnTo>
                    <a:pt x="31" y="717"/>
                  </a:lnTo>
                  <a:lnTo>
                    <a:pt x="42" y="701"/>
                  </a:lnTo>
                  <a:lnTo>
                    <a:pt x="53" y="687"/>
                  </a:lnTo>
                  <a:lnTo>
                    <a:pt x="53" y="687"/>
                  </a:lnTo>
                  <a:lnTo>
                    <a:pt x="71" y="668"/>
                  </a:lnTo>
                  <a:lnTo>
                    <a:pt x="90" y="652"/>
                  </a:lnTo>
                  <a:lnTo>
                    <a:pt x="109" y="635"/>
                  </a:lnTo>
                  <a:lnTo>
                    <a:pt x="129" y="620"/>
                  </a:lnTo>
                  <a:lnTo>
                    <a:pt x="129" y="620"/>
                  </a:lnTo>
                  <a:lnTo>
                    <a:pt x="172" y="590"/>
                  </a:lnTo>
                  <a:lnTo>
                    <a:pt x="216" y="561"/>
                  </a:lnTo>
                  <a:lnTo>
                    <a:pt x="306" y="506"/>
                  </a:lnTo>
                  <a:lnTo>
                    <a:pt x="306" y="506"/>
                  </a:lnTo>
                  <a:lnTo>
                    <a:pt x="344" y="484"/>
                  </a:lnTo>
                  <a:lnTo>
                    <a:pt x="362" y="471"/>
                  </a:lnTo>
                  <a:lnTo>
                    <a:pt x="380" y="458"/>
                  </a:lnTo>
                  <a:lnTo>
                    <a:pt x="380" y="458"/>
                  </a:lnTo>
                  <a:lnTo>
                    <a:pt x="383" y="456"/>
                  </a:lnTo>
                  <a:lnTo>
                    <a:pt x="383" y="453"/>
                  </a:lnTo>
                  <a:lnTo>
                    <a:pt x="383" y="451"/>
                  </a:lnTo>
                  <a:lnTo>
                    <a:pt x="381" y="448"/>
                  </a:lnTo>
                  <a:lnTo>
                    <a:pt x="380" y="446"/>
                  </a:lnTo>
                  <a:lnTo>
                    <a:pt x="378" y="444"/>
                  </a:lnTo>
                  <a:lnTo>
                    <a:pt x="375" y="444"/>
                  </a:lnTo>
                  <a:lnTo>
                    <a:pt x="373" y="446"/>
                  </a:lnTo>
                  <a:lnTo>
                    <a:pt x="373" y="446"/>
                  </a:lnTo>
                  <a:lnTo>
                    <a:pt x="335" y="471"/>
                  </a:lnTo>
                  <a:lnTo>
                    <a:pt x="296" y="495"/>
                  </a:lnTo>
                  <a:lnTo>
                    <a:pt x="255" y="519"/>
                  </a:lnTo>
                  <a:lnTo>
                    <a:pt x="216" y="543"/>
                  </a:lnTo>
                  <a:lnTo>
                    <a:pt x="216" y="543"/>
                  </a:lnTo>
                  <a:lnTo>
                    <a:pt x="172" y="572"/>
                  </a:lnTo>
                  <a:lnTo>
                    <a:pt x="128" y="601"/>
                  </a:lnTo>
                  <a:lnTo>
                    <a:pt x="106" y="617"/>
                  </a:lnTo>
                  <a:lnTo>
                    <a:pt x="86" y="634"/>
                  </a:lnTo>
                  <a:lnTo>
                    <a:pt x="66" y="652"/>
                  </a:lnTo>
                  <a:lnTo>
                    <a:pt x="47" y="671"/>
                  </a:lnTo>
                  <a:lnTo>
                    <a:pt x="47" y="671"/>
                  </a:lnTo>
                  <a:lnTo>
                    <a:pt x="33" y="688"/>
                  </a:lnTo>
                  <a:lnTo>
                    <a:pt x="19" y="706"/>
                  </a:lnTo>
                  <a:lnTo>
                    <a:pt x="13" y="716"/>
                  </a:lnTo>
                  <a:lnTo>
                    <a:pt x="8" y="726"/>
                  </a:lnTo>
                  <a:lnTo>
                    <a:pt x="3" y="738"/>
                  </a:lnTo>
                  <a:lnTo>
                    <a:pt x="0" y="748"/>
                  </a:lnTo>
                  <a:lnTo>
                    <a:pt x="0" y="748"/>
                  </a:lnTo>
                  <a:lnTo>
                    <a:pt x="0" y="751"/>
                  </a:lnTo>
                  <a:lnTo>
                    <a:pt x="2" y="755"/>
                  </a:lnTo>
                  <a:lnTo>
                    <a:pt x="4" y="756"/>
                  </a:lnTo>
                  <a:lnTo>
                    <a:pt x="8" y="758"/>
                  </a:lnTo>
                  <a:lnTo>
                    <a:pt x="8" y="758"/>
                  </a:lnTo>
                  <a:lnTo>
                    <a:pt x="32" y="756"/>
                  </a:lnTo>
                  <a:lnTo>
                    <a:pt x="56" y="754"/>
                  </a:lnTo>
                  <a:lnTo>
                    <a:pt x="79" y="749"/>
                  </a:lnTo>
                  <a:lnTo>
                    <a:pt x="103" y="744"/>
                  </a:lnTo>
                  <a:lnTo>
                    <a:pt x="103" y="744"/>
                  </a:lnTo>
                  <a:lnTo>
                    <a:pt x="151" y="732"/>
                  </a:lnTo>
                  <a:lnTo>
                    <a:pt x="198" y="720"/>
                  </a:lnTo>
                  <a:lnTo>
                    <a:pt x="198" y="720"/>
                  </a:lnTo>
                  <a:lnTo>
                    <a:pt x="296" y="692"/>
                  </a:lnTo>
                  <a:lnTo>
                    <a:pt x="392" y="662"/>
                  </a:lnTo>
                  <a:lnTo>
                    <a:pt x="392" y="662"/>
                  </a:lnTo>
                  <a:lnTo>
                    <a:pt x="486" y="630"/>
                  </a:lnTo>
                  <a:lnTo>
                    <a:pt x="579" y="597"/>
                  </a:lnTo>
                  <a:lnTo>
                    <a:pt x="767" y="528"/>
                  </a:lnTo>
                  <a:lnTo>
                    <a:pt x="767" y="528"/>
                  </a:lnTo>
                  <a:lnTo>
                    <a:pt x="939" y="463"/>
                  </a:lnTo>
                  <a:lnTo>
                    <a:pt x="1025" y="430"/>
                  </a:lnTo>
                  <a:lnTo>
                    <a:pt x="1109" y="396"/>
                  </a:lnTo>
                  <a:lnTo>
                    <a:pt x="1109" y="396"/>
                  </a:lnTo>
                  <a:lnTo>
                    <a:pt x="1191" y="361"/>
                  </a:lnTo>
                  <a:lnTo>
                    <a:pt x="1272" y="324"/>
                  </a:lnTo>
                  <a:lnTo>
                    <a:pt x="1352" y="285"/>
                  </a:lnTo>
                  <a:lnTo>
                    <a:pt x="1391" y="265"/>
                  </a:lnTo>
                  <a:lnTo>
                    <a:pt x="1430" y="243"/>
                  </a:lnTo>
                  <a:lnTo>
                    <a:pt x="1430" y="243"/>
                  </a:lnTo>
                  <a:lnTo>
                    <a:pt x="1468" y="222"/>
                  </a:lnTo>
                  <a:lnTo>
                    <a:pt x="1506" y="199"/>
                  </a:lnTo>
                  <a:lnTo>
                    <a:pt x="1543" y="175"/>
                  </a:lnTo>
                  <a:lnTo>
                    <a:pt x="1580" y="150"/>
                  </a:lnTo>
                  <a:lnTo>
                    <a:pt x="1615" y="125"/>
                  </a:lnTo>
                  <a:lnTo>
                    <a:pt x="1651" y="98"/>
                  </a:lnTo>
                  <a:lnTo>
                    <a:pt x="1685" y="72"/>
                  </a:lnTo>
                  <a:lnTo>
                    <a:pt x="1719" y="43"/>
                  </a:lnTo>
                  <a:lnTo>
                    <a:pt x="1719" y="43"/>
                  </a:lnTo>
                  <a:lnTo>
                    <a:pt x="1752" y="12"/>
                  </a:lnTo>
                  <a:lnTo>
                    <a:pt x="1752" y="12"/>
                  </a:lnTo>
                  <a:lnTo>
                    <a:pt x="1754" y="10"/>
                  </a:lnTo>
                  <a:lnTo>
                    <a:pt x="1754" y="7"/>
                  </a:lnTo>
                  <a:lnTo>
                    <a:pt x="1753" y="5"/>
                  </a:lnTo>
                  <a:lnTo>
                    <a:pt x="1752" y="2"/>
                  </a:lnTo>
                  <a:lnTo>
                    <a:pt x="1749" y="1"/>
                  </a:lnTo>
                  <a:lnTo>
                    <a:pt x="1747" y="0"/>
                  </a:lnTo>
                  <a:lnTo>
                    <a:pt x="1744" y="1"/>
                  </a:lnTo>
                  <a:lnTo>
                    <a:pt x="1742" y="2"/>
                  </a:lnTo>
                  <a:lnTo>
                    <a:pt x="1742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E66846CE-55FC-C98A-9CC5-14710F965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2937"/>
              <a:ext cx="279" cy="1374"/>
            </a:xfrm>
            <a:custGeom>
              <a:avLst/>
              <a:gdLst>
                <a:gd name="T0" fmla="*/ 0 w 836"/>
                <a:gd name="T1" fmla="*/ 8 h 4121"/>
                <a:gd name="T2" fmla="*/ 38 w 836"/>
                <a:gd name="T3" fmla="*/ 212 h 4121"/>
                <a:gd name="T4" fmla="*/ 82 w 836"/>
                <a:gd name="T5" fmla="*/ 414 h 4121"/>
                <a:gd name="T6" fmla="*/ 133 w 836"/>
                <a:gd name="T7" fmla="*/ 614 h 4121"/>
                <a:gd name="T8" fmla="*/ 188 w 836"/>
                <a:gd name="T9" fmla="*/ 812 h 4121"/>
                <a:gd name="T10" fmla="*/ 246 w 836"/>
                <a:gd name="T11" fmla="*/ 1012 h 4121"/>
                <a:gd name="T12" fmla="*/ 365 w 836"/>
                <a:gd name="T13" fmla="*/ 1410 h 4121"/>
                <a:gd name="T14" fmla="*/ 424 w 836"/>
                <a:gd name="T15" fmla="*/ 1608 h 4121"/>
                <a:gd name="T16" fmla="*/ 480 w 836"/>
                <a:gd name="T17" fmla="*/ 1808 h 4121"/>
                <a:gd name="T18" fmla="*/ 530 w 836"/>
                <a:gd name="T19" fmla="*/ 2007 h 4121"/>
                <a:gd name="T20" fmla="*/ 576 w 836"/>
                <a:gd name="T21" fmla="*/ 2209 h 4121"/>
                <a:gd name="T22" fmla="*/ 615 w 836"/>
                <a:gd name="T23" fmla="*/ 2412 h 4121"/>
                <a:gd name="T24" fmla="*/ 632 w 836"/>
                <a:gd name="T25" fmla="*/ 2515 h 4121"/>
                <a:gd name="T26" fmla="*/ 665 w 836"/>
                <a:gd name="T27" fmla="*/ 2722 h 4121"/>
                <a:gd name="T28" fmla="*/ 708 w 836"/>
                <a:gd name="T29" fmla="*/ 3035 h 4121"/>
                <a:gd name="T30" fmla="*/ 736 w 836"/>
                <a:gd name="T31" fmla="*/ 3242 h 4121"/>
                <a:gd name="T32" fmla="*/ 786 w 836"/>
                <a:gd name="T33" fmla="*/ 3633 h 4121"/>
                <a:gd name="T34" fmla="*/ 799 w 836"/>
                <a:gd name="T35" fmla="*/ 3731 h 4121"/>
                <a:gd name="T36" fmla="*/ 814 w 836"/>
                <a:gd name="T37" fmla="*/ 3877 h 4121"/>
                <a:gd name="T38" fmla="*/ 820 w 836"/>
                <a:gd name="T39" fmla="*/ 3976 h 4121"/>
                <a:gd name="T40" fmla="*/ 820 w 836"/>
                <a:gd name="T41" fmla="*/ 4024 h 4121"/>
                <a:gd name="T42" fmla="*/ 817 w 836"/>
                <a:gd name="T43" fmla="*/ 4115 h 4121"/>
                <a:gd name="T44" fmla="*/ 817 w 836"/>
                <a:gd name="T45" fmla="*/ 4117 h 4121"/>
                <a:gd name="T46" fmla="*/ 820 w 836"/>
                <a:gd name="T47" fmla="*/ 4121 h 4121"/>
                <a:gd name="T48" fmla="*/ 827 w 836"/>
                <a:gd name="T49" fmla="*/ 4121 h 4121"/>
                <a:gd name="T50" fmla="*/ 831 w 836"/>
                <a:gd name="T51" fmla="*/ 4117 h 4121"/>
                <a:gd name="T52" fmla="*/ 832 w 836"/>
                <a:gd name="T53" fmla="*/ 4115 h 4121"/>
                <a:gd name="T54" fmla="*/ 836 w 836"/>
                <a:gd name="T55" fmla="*/ 4019 h 4121"/>
                <a:gd name="T56" fmla="*/ 833 w 836"/>
                <a:gd name="T57" fmla="*/ 3924 h 4121"/>
                <a:gd name="T58" fmla="*/ 826 w 836"/>
                <a:gd name="T59" fmla="*/ 3828 h 4121"/>
                <a:gd name="T60" fmla="*/ 814 w 836"/>
                <a:gd name="T61" fmla="*/ 3733 h 4121"/>
                <a:gd name="T62" fmla="*/ 789 w 836"/>
                <a:gd name="T63" fmla="*/ 3541 h 4121"/>
                <a:gd name="T64" fmla="*/ 773 w 836"/>
                <a:gd name="T65" fmla="*/ 3402 h 4121"/>
                <a:gd name="T66" fmla="*/ 767 w 836"/>
                <a:gd name="T67" fmla="*/ 3356 h 4121"/>
                <a:gd name="T68" fmla="*/ 680 w 836"/>
                <a:gd name="T69" fmla="*/ 2726 h 4121"/>
                <a:gd name="T70" fmla="*/ 648 w 836"/>
                <a:gd name="T71" fmla="*/ 2517 h 4121"/>
                <a:gd name="T72" fmla="*/ 630 w 836"/>
                <a:gd name="T73" fmla="*/ 2415 h 4121"/>
                <a:gd name="T74" fmla="*/ 591 w 836"/>
                <a:gd name="T75" fmla="*/ 2212 h 4121"/>
                <a:gd name="T76" fmla="*/ 547 w 836"/>
                <a:gd name="T77" fmla="*/ 2010 h 4121"/>
                <a:gd name="T78" fmla="*/ 496 w 836"/>
                <a:gd name="T79" fmla="*/ 1810 h 4121"/>
                <a:gd name="T80" fmla="*/ 468 w 836"/>
                <a:gd name="T81" fmla="*/ 1710 h 4121"/>
                <a:gd name="T82" fmla="*/ 412 w 836"/>
                <a:gd name="T83" fmla="*/ 1509 h 4121"/>
                <a:gd name="T84" fmla="*/ 292 w 836"/>
                <a:gd name="T85" fmla="*/ 1110 h 4121"/>
                <a:gd name="T86" fmla="*/ 233 w 836"/>
                <a:gd name="T87" fmla="*/ 911 h 4121"/>
                <a:gd name="T88" fmla="*/ 174 w 836"/>
                <a:gd name="T89" fmla="*/ 711 h 4121"/>
                <a:gd name="T90" fmla="*/ 122 w 836"/>
                <a:gd name="T91" fmla="*/ 510 h 4121"/>
                <a:gd name="T92" fmla="*/ 74 w 836"/>
                <a:gd name="T93" fmla="*/ 308 h 4121"/>
                <a:gd name="T94" fmla="*/ 32 w 836"/>
                <a:gd name="T95" fmla="*/ 103 h 4121"/>
                <a:gd name="T96" fmla="*/ 14 w 836"/>
                <a:gd name="T97" fmla="*/ 5 h 4121"/>
                <a:gd name="T98" fmla="*/ 14 w 836"/>
                <a:gd name="T99" fmla="*/ 2 h 4121"/>
                <a:gd name="T100" fmla="*/ 9 w 836"/>
                <a:gd name="T101" fmla="*/ 0 h 4121"/>
                <a:gd name="T102" fmla="*/ 4 w 836"/>
                <a:gd name="T103" fmla="*/ 1 h 4121"/>
                <a:gd name="T104" fmla="*/ 0 w 836"/>
                <a:gd name="T105" fmla="*/ 6 h 4121"/>
                <a:gd name="T106" fmla="*/ 0 w 836"/>
                <a:gd name="T107" fmla="*/ 8 h 4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36" h="4121">
                  <a:moveTo>
                    <a:pt x="0" y="8"/>
                  </a:moveTo>
                  <a:lnTo>
                    <a:pt x="0" y="8"/>
                  </a:lnTo>
                  <a:lnTo>
                    <a:pt x="18" y="111"/>
                  </a:lnTo>
                  <a:lnTo>
                    <a:pt x="38" y="212"/>
                  </a:lnTo>
                  <a:lnTo>
                    <a:pt x="60" y="313"/>
                  </a:lnTo>
                  <a:lnTo>
                    <a:pt x="82" y="414"/>
                  </a:lnTo>
                  <a:lnTo>
                    <a:pt x="108" y="514"/>
                  </a:lnTo>
                  <a:lnTo>
                    <a:pt x="133" y="614"/>
                  </a:lnTo>
                  <a:lnTo>
                    <a:pt x="161" y="713"/>
                  </a:lnTo>
                  <a:lnTo>
                    <a:pt x="188" y="812"/>
                  </a:lnTo>
                  <a:lnTo>
                    <a:pt x="188" y="812"/>
                  </a:lnTo>
                  <a:lnTo>
                    <a:pt x="246" y="1012"/>
                  </a:lnTo>
                  <a:lnTo>
                    <a:pt x="306" y="1211"/>
                  </a:lnTo>
                  <a:lnTo>
                    <a:pt x="365" y="1410"/>
                  </a:lnTo>
                  <a:lnTo>
                    <a:pt x="424" y="1608"/>
                  </a:lnTo>
                  <a:lnTo>
                    <a:pt x="424" y="1608"/>
                  </a:lnTo>
                  <a:lnTo>
                    <a:pt x="452" y="1708"/>
                  </a:lnTo>
                  <a:lnTo>
                    <a:pt x="480" y="1808"/>
                  </a:lnTo>
                  <a:lnTo>
                    <a:pt x="505" y="1908"/>
                  </a:lnTo>
                  <a:lnTo>
                    <a:pt x="530" y="2007"/>
                  </a:lnTo>
                  <a:lnTo>
                    <a:pt x="553" y="2108"/>
                  </a:lnTo>
                  <a:lnTo>
                    <a:pt x="576" y="2209"/>
                  </a:lnTo>
                  <a:lnTo>
                    <a:pt x="596" y="2311"/>
                  </a:lnTo>
                  <a:lnTo>
                    <a:pt x="615" y="2412"/>
                  </a:lnTo>
                  <a:lnTo>
                    <a:pt x="615" y="2412"/>
                  </a:lnTo>
                  <a:lnTo>
                    <a:pt x="632" y="2515"/>
                  </a:lnTo>
                  <a:lnTo>
                    <a:pt x="649" y="2619"/>
                  </a:lnTo>
                  <a:lnTo>
                    <a:pt x="665" y="2722"/>
                  </a:lnTo>
                  <a:lnTo>
                    <a:pt x="680" y="2826"/>
                  </a:lnTo>
                  <a:lnTo>
                    <a:pt x="708" y="3035"/>
                  </a:lnTo>
                  <a:lnTo>
                    <a:pt x="736" y="3242"/>
                  </a:lnTo>
                  <a:lnTo>
                    <a:pt x="736" y="3242"/>
                  </a:lnTo>
                  <a:lnTo>
                    <a:pt x="761" y="3438"/>
                  </a:lnTo>
                  <a:lnTo>
                    <a:pt x="786" y="3633"/>
                  </a:lnTo>
                  <a:lnTo>
                    <a:pt x="786" y="3633"/>
                  </a:lnTo>
                  <a:lnTo>
                    <a:pt x="799" y="3731"/>
                  </a:lnTo>
                  <a:lnTo>
                    <a:pt x="810" y="3828"/>
                  </a:lnTo>
                  <a:lnTo>
                    <a:pt x="814" y="3877"/>
                  </a:lnTo>
                  <a:lnTo>
                    <a:pt x="818" y="3927"/>
                  </a:lnTo>
                  <a:lnTo>
                    <a:pt x="820" y="3976"/>
                  </a:lnTo>
                  <a:lnTo>
                    <a:pt x="820" y="4024"/>
                  </a:lnTo>
                  <a:lnTo>
                    <a:pt x="820" y="4024"/>
                  </a:lnTo>
                  <a:lnTo>
                    <a:pt x="819" y="4069"/>
                  </a:lnTo>
                  <a:lnTo>
                    <a:pt x="817" y="4115"/>
                  </a:lnTo>
                  <a:lnTo>
                    <a:pt x="817" y="4115"/>
                  </a:lnTo>
                  <a:lnTo>
                    <a:pt x="817" y="4117"/>
                  </a:lnTo>
                  <a:lnTo>
                    <a:pt x="819" y="4120"/>
                  </a:lnTo>
                  <a:lnTo>
                    <a:pt x="820" y="4121"/>
                  </a:lnTo>
                  <a:lnTo>
                    <a:pt x="824" y="4121"/>
                  </a:lnTo>
                  <a:lnTo>
                    <a:pt x="827" y="4121"/>
                  </a:lnTo>
                  <a:lnTo>
                    <a:pt x="829" y="4120"/>
                  </a:lnTo>
                  <a:lnTo>
                    <a:pt x="831" y="4117"/>
                  </a:lnTo>
                  <a:lnTo>
                    <a:pt x="832" y="4115"/>
                  </a:lnTo>
                  <a:lnTo>
                    <a:pt x="832" y="4115"/>
                  </a:lnTo>
                  <a:lnTo>
                    <a:pt x="834" y="4067"/>
                  </a:lnTo>
                  <a:lnTo>
                    <a:pt x="836" y="4019"/>
                  </a:lnTo>
                  <a:lnTo>
                    <a:pt x="836" y="3971"/>
                  </a:lnTo>
                  <a:lnTo>
                    <a:pt x="833" y="3924"/>
                  </a:lnTo>
                  <a:lnTo>
                    <a:pt x="829" y="3876"/>
                  </a:lnTo>
                  <a:lnTo>
                    <a:pt x="826" y="3828"/>
                  </a:lnTo>
                  <a:lnTo>
                    <a:pt x="814" y="3733"/>
                  </a:lnTo>
                  <a:lnTo>
                    <a:pt x="814" y="3733"/>
                  </a:lnTo>
                  <a:lnTo>
                    <a:pt x="789" y="3541"/>
                  </a:lnTo>
                  <a:lnTo>
                    <a:pt x="789" y="3541"/>
                  </a:lnTo>
                  <a:lnTo>
                    <a:pt x="778" y="3448"/>
                  </a:lnTo>
                  <a:lnTo>
                    <a:pt x="773" y="3402"/>
                  </a:lnTo>
                  <a:lnTo>
                    <a:pt x="767" y="3356"/>
                  </a:lnTo>
                  <a:lnTo>
                    <a:pt x="767" y="3356"/>
                  </a:lnTo>
                  <a:lnTo>
                    <a:pt x="711" y="2936"/>
                  </a:lnTo>
                  <a:lnTo>
                    <a:pt x="680" y="2726"/>
                  </a:lnTo>
                  <a:lnTo>
                    <a:pt x="665" y="2621"/>
                  </a:lnTo>
                  <a:lnTo>
                    <a:pt x="648" y="2517"/>
                  </a:lnTo>
                  <a:lnTo>
                    <a:pt x="648" y="2517"/>
                  </a:lnTo>
                  <a:lnTo>
                    <a:pt x="630" y="2415"/>
                  </a:lnTo>
                  <a:lnTo>
                    <a:pt x="611" y="2313"/>
                  </a:lnTo>
                  <a:lnTo>
                    <a:pt x="591" y="2212"/>
                  </a:lnTo>
                  <a:lnTo>
                    <a:pt x="569" y="2111"/>
                  </a:lnTo>
                  <a:lnTo>
                    <a:pt x="547" y="2010"/>
                  </a:lnTo>
                  <a:lnTo>
                    <a:pt x="521" y="1910"/>
                  </a:lnTo>
                  <a:lnTo>
                    <a:pt x="496" y="1810"/>
                  </a:lnTo>
                  <a:lnTo>
                    <a:pt x="468" y="1710"/>
                  </a:lnTo>
                  <a:lnTo>
                    <a:pt x="468" y="1710"/>
                  </a:lnTo>
                  <a:lnTo>
                    <a:pt x="441" y="1609"/>
                  </a:lnTo>
                  <a:lnTo>
                    <a:pt x="412" y="1509"/>
                  </a:lnTo>
                  <a:lnTo>
                    <a:pt x="351" y="1310"/>
                  </a:lnTo>
                  <a:lnTo>
                    <a:pt x="292" y="1110"/>
                  </a:lnTo>
                  <a:lnTo>
                    <a:pt x="233" y="911"/>
                  </a:lnTo>
                  <a:lnTo>
                    <a:pt x="233" y="911"/>
                  </a:lnTo>
                  <a:lnTo>
                    <a:pt x="204" y="811"/>
                  </a:lnTo>
                  <a:lnTo>
                    <a:pt x="174" y="711"/>
                  </a:lnTo>
                  <a:lnTo>
                    <a:pt x="148" y="610"/>
                  </a:lnTo>
                  <a:lnTo>
                    <a:pt x="122" y="510"/>
                  </a:lnTo>
                  <a:lnTo>
                    <a:pt x="96" y="409"/>
                  </a:lnTo>
                  <a:lnTo>
                    <a:pt x="74" y="308"/>
                  </a:lnTo>
                  <a:lnTo>
                    <a:pt x="52" y="206"/>
                  </a:lnTo>
                  <a:lnTo>
                    <a:pt x="32" y="103"/>
                  </a:lnTo>
                  <a:lnTo>
                    <a:pt x="32" y="103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A082B0C6-01D3-6394-5162-D1E2C944B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9" y="2686"/>
              <a:ext cx="561" cy="1210"/>
            </a:xfrm>
            <a:custGeom>
              <a:avLst/>
              <a:gdLst>
                <a:gd name="T0" fmla="*/ 23 w 1684"/>
                <a:gd name="T1" fmla="*/ 21 h 3631"/>
                <a:gd name="T2" fmla="*/ 61 w 1684"/>
                <a:gd name="T3" fmla="*/ 16 h 3631"/>
                <a:gd name="T4" fmla="*/ 96 w 1684"/>
                <a:gd name="T5" fmla="*/ 24 h 3631"/>
                <a:gd name="T6" fmla="*/ 129 w 1684"/>
                <a:gd name="T7" fmla="*/ 39 h 3631"/>
                <a:gd name="T8" fmla="*/ 168 w 1684"/>
                <a:gd name="T9" fmla="*/ 73 h 3631"/>
                <a:gd name="T10" fmla="*/ 204 w 1684"/>
                <a:gd name="T11" fmla="*/ 118 h 3631"/>
                <a:gd name="T12" fmla="*/ 254 w 1684"/>
                <a:gd name="T13" fmla="*/ 205 h 3631"/>
                <a:gd name="T14" fmla="*/ 303 w 1684"/>
                <a:gd name="T15" fmla="*/ 329 h 3631"/>
                <a:gd name="T16" fmla="*/ 341 w 1684"/>
                <a:gd name="T17" fmla="*/ 442 h 3631"/>
                <a:gd name="T18" fmla="*/ 378 w 1684"/>
                <a:gd name="T19" fmla="*/ 555 h 3631"/>
                <a:gd name="T20" fmla="*/ 434 w 1684"/>
                <a:gd name="T21" fmla="*/ 698 h 3631"/>
                <a:gd name="T22" fmla="*/ 544 w 1684"/>
                <a:gd name="T23" fmla="*/ 932 h 3631"/>
                <a:gd name="T24" fmla="*/ 703 w 1684"/>
                <a:gd name="T25" fmla="*/ 1257 h 3631"/>
                <a:gd name="T26" fmla="*/ 801 w 1684"/>
                <a:gd name="T27" fmla="*/ 1475 h 3631"/>
                <a:gd name="T28" fmla="*/ 934 w 1684"/>
                <a:gd name="T29" fmla="*/ 1805 h 3631"/>
                <a:gd name="T30" fmla="*/ 1017 w 1684"/>
                <a:gd name="T31" fmla="*/ 2022 h 3631"/>
                <a:gd name="T32" fmla="*/ 1257 w 1684"/>
                <a:gd name="T33" fmla="*/ 2676 h 3631"/>
                <a:gd name="T34" fmla="*/ 1339 w 1684"/>
                <a:gd name="T35" fmla="*/ 2890 h 3631"/>
                <a:gd name="T36" fmla="*/ 1471 w 1684"/>
                <a:gd name="T37" fmla="*/ 3211 h 3631"/>
                <a:gd name="T38" fmla="*/ 1617 w 1684"/>
                <a:gd name="T39" fmla="*/ 3525 h 3631"/>
                <a:gd name="T40" fmla="*/ 1670 w 1684"/>
                <a:gd name="T41" fmla="*/ 3627 h 3631"/>
                <a:gd name="T42" fmla="*/ 1678 w 1684"/>
                <a:gd name="T43" fmla="*/ 3631 h 3631"/>
                <a:gd name="T44" fmla="*/ 1683 w 1684"/>
                <a:gd name="T45" fmla="*/ 3626 h 3631"/>
                <a:gd name="T46" fmla="*/ 1683 w 1684"/>
                <a:gd name="T47" fmla="*/ 3620 h 3631"/>
                <a:gd name="T48" fmla="*/ 1527 w 1684"/>
                <a:gd name="T49" fmla="*/ 3300 h 3631"/>
                <a:gd name="T50" fmla="*/ 1388 w 1684"/>
                <a:gd name="T51" fmla="*/ 2973 h 3631"/>
                <a:gd name="T52" fmla="*/ 1302 w 1684"/>
                <a:gd name="T53" fmla="*/ 2751 h 3631"/>
                <a:gd name="T54" fmla="*/ 1057 w 1684"/>
                <a:gd name="T55" fmla="*/ 2089 h 3631"/>
                <a:gd name="T56" fmla="*/ 974 w 1684"/>
                <a:gd name="T57" fmla="*/ 1868 h 3631"/>
                <a:gd name="T58" fmla="*/ 845 w 1684"/>
                <a:gd name="T59" fmla="*/ 1544 h 3631"/>
                <a:gd name="T60" fmla="*/ 776 w 1684"/>
                <a:gd name="T61" fmla="*/ 1381 h 3631"/>
                <a:gd name="T62" fmla="*/ 646 w 1684"/>
                <a:gd name="T63" fmla="*/ 1105 h 3631"/>
                <a:gd name="T64" fmla="*/ 540 w 1684"/>
                <a:gd name="T65" fmla="*/ 890 h 3631"/>
                <a:gd name="T66" fmla="*/ 443 w 1684"/>
                <a:gd name="T67" fmla="*/ 678 h 3631"/>
                <a:gd name="T68" fmla="*/ 399 w 1684"/>
                <a:gd name="T69" fmla="*/ 569 h 3631"/>
                <a:gd name="T70" fmla="*/ 344 w 1684"/>
                <a:gd name="T71" fmla="*/ 405 h 3631"/>
                <a:gd name="T72" fmla="*/ 304 w 1684"/>
                <a:gd name="T73" fmla="*/ 289 h 3631"/>
                <a:gd name="T74" fmla="*/ 265 w 1684"/>
                <a:gd name="T75" fmla="*/ 195 h 3631"/>
                <a:gd name="T76" fmla="*/ 216 w 1684"/>
                <a:gd name="T77" fmla="*/ 108 h 3631"/>
                <a:gd name="T78" fmla="*/ 184 w 1684"/>
                <a:gd name="T79" fmla="*/ 68 h 3631"/>
                <a:gd name="T80" fmla="*/ 138 w 1684"/>
                <a:gd name="T81" fmla="*/ 26 h 3631"/>
                <a:gd name="T82" fmla="*/ 103 w 1684"/>
                <a:gd name="T83" fmla="*/ 8 h 3631"/>
                <a:gd name="T84" fmla="*/ 67 w 1684"/>
                <a:gd name="T85" fmla="*/ 0 h 3631"/>
                <a:gd name="T86" fmla="*/ 42 w 1684"/>
                <a:gd name="T87" fmla="*/ 1 h 3631"/>
                <a:gd name="T88" fmla="*/ 5 w 1684"/>
                <a:gd name="T89" fmla="*/ 10 h 3631"/>
                <a:gd name="T90" fmla="*/ 1 w 1684"/>
                <a:gd name="T91" fmla="*/ 15 h 3631"/>
                <a:gd name="T92" fmla="*/ 1 w 1684"/>
                <a:gd name="T93" fmla="*/ 22 h 3631"/>
                <a:gd name="T94" fmla="*/ 9 w 1684"/>
                <a:gd name="T95" fmla="*/ 25 h 3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84" h="3631">
                  <a:moveTo>
                    <a:pt x="9" y="25"/>
                  </a:moveTo>
                  <a:lnTo>
                    <a:pt x="9" y="25"/>
                  </a:lnTo>
                  <a:lnTo>
                    <a:pt x="23" y="21"/>
                  </a:lnTo>
                  <a:lnTo>
                    <a:pt x="35" y="17"/>
                  </a:lnTo>
                  <a:lnTo>
                    <a:pt x="48" y="16"/>
                  </a:lnTo>
                  <a:lnTo>
                    <a:pt x="61" y="16"/>
                  </a:lnTo>
                  <a:lnTo>
                    <a:pt x="73" y="17"/>
                  </a:lnTo>
                  <a:lnTo>
                    <a:pt x="85" y="20"/>
                  </a:lnTo>
                  <a:lnTo>
                    <a:pt x="96" y="24"/>
                  </a:lnTo>
                  <a:lnTo>
                    <a:pt x="107" y="27"/>
                  </a:lnTo>
                  <a:lnTo>
                    <a:pt x="119" y="32"/>
                  </a:lnTo>
                  <a:lnTo>
                    <a:pt x="129" y="39"/>
                  </a:lnTo>
                  <a:lnTo>
                    <a:pt x="139" y="46"/>
                  </a:lnTo>
                  <a:lnTo>
                    <a:pt x="149" y="54"/>
                  </a:lnTo>
                  <a:lnTo>
                    <a:pt x="168" y="73"/>
                  </a:lnTo>
                  <a:lnTo>
                    <a:pt x="184" y="92"/>
                  </a:lnTo>
                  <a:lnTo>
                    <a:pt x="184" y="92"/>
                  </a:lnTo>
                  <a:lnTo>
                    <a:pt x="204" y="118"/>
                  </a:lnTo>
                  <a:lnTo>
                    <a:pt x="222" y="147"/>
                  </a:lnTo>
                  <a:lnTo>
                    <a:pt x="238" y="176"/>
                  </a:lnTo>
                  <a:lnTo>
                    <a:pt x="254" y="205"/>
                  </a:lnTo>
                  <a:lnTo>
                    <a:pt x="266" y="237"/>
                  </a:lnTo>
                  <a:lnTo>
                    <a:pt x="280" y="267"/>
                  </a:lnTo>
                  <a:lnTo>
                    <a:pt x="303" y="329"/>
                  </a:lnTo>
                  <a:lnTo>
                    <a:pt x="303" y="329"/>
                  </a:lnTo>
                  <a:lnTo>
                    <a:pt x="323" y="386"/>
                  </a:lnTo>
                  <a:lnTo>
                    <a:pt x="341" y="442"/>
                  </a:lnTo>
                  <a:lnTo>
                    <a:pt x="360" y="499"/>
                  </a:lnTo>
                  <a:lnTo>
                    <a:pt x="378" y="555"/>
                  </a:lnTo>
                  <a:lnTo>
                    <a:pt x="378" y="555"/>
                  </a:lnTo>
                  <a:lnTo>
                    <a:pt x="396" y="603"/>
                  </a:lnTo>
                  <a:lnTo>
                    <a:pt x="415" y="651"/>
                  </a:lnTo>
                  <a:lnTo>
                    <a:pt x="434" y="698"/>
                  </a:lnTo>
                  <a:lnTo>
                    <a:pt x="455" y="746"/>
                  </a:lnTo>
                  <a:lnTo>
                    <a:pt x="500" y="840"/>
                  </a:lnTo>
                  <a:lnTo>
                    <a:pt x="544" y="932"/>
                  </a:lnTo>
                  <a:lnTo>
                    <a:pt x="544" y="932"/>
                  </a:lnTo>
                  <a:lnTo>
                    <a:pt x="650" y="1148"/>
                  </a:lnTo>
                  <a:lnTo>
                    <a:pt x="703" y="1257"/>
                  </a:lnTo>
                  <a:lnTo>
                    <a:pt x="753" y="1367"/>
                  </a:lnTo>
                  <a:lnTo>
                    <a:pt x="753" y="1367"/>
                  </a:lnTo>
                  <a:lnTo>
                    <a:pt x="801" y="1475"/>
                  </a:lnTo>
                  <a:lnTo>
                    <a:pt x="847" y="1584"/>
                  </a:lnTo>
                  <a:lnTo>
                    <a:pt x="891" y="1695"/>
                  </a:lnTo>
                  <a:lnTo>
                    <a:pt x="934" y="1805"/>
                  </a:lnTo>
                  <a:lnTo>
                    <a:pt x="934" y="1805"/>
                  </a:lnTo>
                  <a:lnTo>
                    <a:pt x="975" y="1914"/>
                  </a:lnTo>
                  <a:lnTo>
                    <a:pt x="1017" y="2022"/>
                  </a:lnTo>
                  <a:lnTo>
                    <a:pt x="1096" y="2240"/>
                  </a:lnTo>
                  <a:lnTo>
                    <a:pt x="1176" y="2458"/>
                  </a:lnTo>
                  <a:lnTo>
                    <a:pt x="1257" y="2676"/>
                  </a:lnTo>
                  <a:lnTo>
                    <a:pt x="1257" y="2676"/>
                  </a:lnTo>
                  <a:lnTo>
                    <a:pt x="1297" y="2783"/>
                  </a:lnTo>
                  <a:lnTo>
                    <a:pt x="1339" y="2890"/>
                  </a:lnTo>
                  <a:lnTo>
                    <a:pt x="1382" y="2998"/>
                  </a:lnTo>
                  <a:lnTo>
                    <a:pt x="1426" y="3105"/>
                  </a:lnTo>
                  <a:lnTo>
                    <a:pt x="1471" y="3211"/>
                  </a:lnTo>
                  <a:lnTo>
                    <a:pt x="1518" y="3316"/>
                  </a:lnTo>
                  <a:lnTo>
                    <a:pt x="1567" y="3421"/>
                  </a:lnTo>
                  <a:lnTo>
                    <a:pt x="1617" y="3525"/>
                  </a:lnTo>
                  <a:lnTo>
                    <a:pt x="1617" y="3525"/>
                  </a:lnTo>
                  <a:lnTo>
                    <a:pt x="1670" y="3627"/>
                  </a:lnTo>
                  <a:lnTo>
                    <a:pt x="1670" y="3627"/>
                  </a:lnTo>
                  <a:lnTo>
                    <a:pt x="1672" y="3630"/>
                  </a:lnTo>
                  <a:lnTo>
                    <a:pt x="1674" y="3631"/>
                  </a:lnTo>
                  <a:lnTo>
                    <a:pt x="1678" y="3631"/>
                  </a:lnTo>
                  <a:lnTo>
                    <a:pt x="1681" y="3630"/>
                  </a:lnTo>
                  <a:lnTo>
                    <a:pt x="1682" y="3628"/>
                  </a:lnTo>
                  <a:lnTo>
                    <a:pt x="1683" y="3626"/>
                  </a:lnTo>
                  <a:lnTo>
                    <a:pt x="1684" y="3623"/>
                  </a:lnTo>
                  <a:lnTo>
                    <a:pt x="1683" y="3620"/>
                  </a:lnTo>
                  <a:lnTo>
                    <a:pt x="1683" y="3620"/>
                  </a:lnTo>
                  <a:lnTo>
                    <a:pt x="1629" y="3515"/>
                  </a:lnTo>
                  <a:lnTo>
                    <a:pt x="1577" y="3407"/>
                  </a:lnTo>
                  <a:lnTo>
                    <a:pt x="1527" y="3300"/>
                  </a:lnTo>
                  <a:lnTo>
                    <a:pt x="1479" y="3191"/>
                  </a:lnTo>
                  <a:lnTo>
                    <a:pt x="1433" y="3083"/>
                  </a:lnTo>
                  <a:lnTo>
                    <a:pt x="1388" y="2973"/>
                  </a:lnTo>
                  <a:lnTo>
                    <a:pt x="1344" y="2863"/>
                  </a:lnTo>
                  <a:lnTo>
                    <a:pt x="1302" y="2751"/>
                  </a:lnTo>
                  <a:lnTo>
                    <a:pt x="1302" y="2751"/>
                  </a:lnTo>
                  <a:lnTo>
                    <a:pt x="1219" y="2532"/>
                  </a:lnTo>
                  <a:lnTo>
                    <a:pt x="1138" y="2311"/>
                  </a:lnTo>
                  <a:lnTo>
                    <a:pt x="1057" y="2089"/>
                  </a:lnTo>
                  <a:lnTo>
                    <a:pt x="1017" y="1979"/>
                  </a:lnTo>
                  <a:lnTo>
                    <a:pt x="974" y="1868"/>
                  </a:lnTo>
                  <a:lnTo>
                    <a:pt x="974" y="1868"/>
                  </a:lnTo>
                  <a:lnTo>
                    <a:pt x="932" y="1760"/>
                  </a:lnTo>
                  <a:lnTo>
                    <a:pt x="889" y="1652"/>
                  </a:lnTo>
                  <a:lnTo>
                    <a:pt x="845" y="1544"/>
                  </a:lnTo>
                  <a:lnTo>
                    <a:pt x="800" y="1436"/>
                  </a:lnTo>
                  <a:lnTo>
                    <a:pt x="800" y="1436"/>
                  </a:lnTo>
                  <a:lnTo>
                    <a:pt x="776" y="1381"/>
                  </a:lnTo>
                  <a:lnTo>
                    <a:pt x="751" y="1325"/>
                  </a:lnTo>
                  <a:lnTo>
                    <a:pt x="699" y="1215"/>
                  </a:lnTo>
                  <a:lnTo>
                    <a:pt x="646" y="1105"/>
                  </a:lnTo>
                  <a:lnTo>
                    <a:pt x="592" y="995"/>
                  </a:lnTo>
                  <a:lnTo>
                    <a:pt x="592" y="995"/>
                  </a:lnTo>
                  <a:lnTo>
                    <a:pt x="540" y="890"/>
                  </a:lnTo>
                  <a:lnTo>
                    <a:pt x="491" y="784"/>
                  </a:lnTo>
                  <a:lnTo>
                    <a:pt x="466" y="731"/>
                  </a:lnTo>
                  <a:lnTo>
                    <a:pt x="443" y="678"/>
                  </a:lnTo>
                  <a:lnTo>
                    <a:pt x="420" y="624"/>
                  </a:lnTo>
                  <a:lnTo>
                    <a:pt x="399" y="569"/>
                  </a:lnTo>
                  <a:lnTo>
                    <a:pt x="399" y="569"/>
                  </a:lnTo>
                  <a:lnTo>
                    <a:pt x="380" y="515"/>
                  </a:lnTo>
                  <a:lnTo>
                    <a:pt x="362" y="461"/>
                  </a:lnTo>
                  <a:lnTo>
                    <a:pt x="344" y="405"/>
                  </a:lnTo>
                  <a:lnTo>
                    <a:pt x="327" y="351"/>
                  </a:lnTo>
                  <a:lnTo>
                    <a:pt x="327" y="351"/>
                  </a:lnTo>
                  <a:lnTo>
                    <a:pt x="304" y="289"/>
                  </a:lnTo>
                  <a:lnTo>
                    <a:pt x="291" y="257"/>
                  </a:lnTo>
                  <a:lnTo>
                    <a:pt x="279" y="226"/>
                  </a:lnTo>
                  <a:lnTo>
                    <a:pt x="265" y="195"/>
                  </a:lnTo>
                  <a:lnTo>
                    <a:pt x="250" y="166"/>
                  </a:lnTo>
                  <a:lnTo>
                    <a:pt x="233" y="137"/>
                  </a:lnTo>
                  <a:lnTo>
                    <a:pt x="216" y="108"/>
                  </a:lnTo>
                  <a:lnTo>
                    <a:pt x="216" y="108"/>
                  </a:lnTo>
                  <a:lnTo>
                    <a:pt x="201" y="88"/>
                  </a:lnTo>
                  <a:lnTo>
                    <a:pt x="184" y="68"/>
                  </a:lnTo>
                  <a:lnTo>
                    <a:pt x="167" y="50"/>
                  </a:lnTo>
                  <a:lnTo>
                    <a:pt x="148" y="32"/>
                  </a:lnTo>
                  <a:lnTo>
                    <a:pt x="138" y="26"/>
                  </a:lnTo>
                  <a:lnTo>
                    <a:pt x="126" y="18"/>
                  </a:lnTo>
                  <a:lnTo>
                    <a:pt x="115" y="13"/>
                  </a:lnTo>
                  <a:lnTo>
                    <a:pt x="103" y="8"/>
                  </a:lnTo>
                  <a:lnTo>
                    <a:pt x="92" y="5"/>
                  </a:lnTo>
                  <a:lnTo>
                    <a:pt x="79" y="2"/>
                  </a:lnTo>
                  <a:lnTo>
                    <a:pt x="6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2" y="1"/>
                  </a:lnTo>
                  <a:lnTo>
                    <a:pt x="29" y="3"/>
                  </a:lnTo>
                  <a:lnTo>
                    <a:pt x="18" y="6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3" y="12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1" y="22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45938D87-5C13-3E52-034B-695A58969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" y="2394"/>
              <a:ext cx="942" cy="1916"/>
            </a:xfrm>
            <a:custGeom>
              <a:avLst/>
              <a:gdLst>
                <a:gd name="T0" fmla="*/ 73 w 2826"/>
                <a:gd name="T1" fmla="*/ 53 h 5750"/>
                <a:gd name="T2" fmla="*/ 219 w 2826"/>
                <a:gd name="T3" fmla="*/ 120 h 5750"/>
                <a:gd name="T4" fmla="*/ 446 w 2826"/>
                <a:gd name="T5" fmla="*/ 197 h 5750"/>
                <a:gd name="T6" fmla="*/ 756 w 2826"/>
                <a:gd name="T7" fmla="*/ 279 h 5750"/>
                <a:gd name="T8" fmla="*/ 1029 w 2826"/>
                <a:gd name="T9" fmla="*/ 356 h 5750"/>
                <a:gd name="T10" fmla="*/ 1179 w 2826"/>
                <a:gd name="T11" fmla="*/ 417 h 5750"/>
                <a:gd name="T12" fmla="*/ 1282 w 2826"/>
                <a:gd name="T13" fmla="*/ 471 h 5750"/>
                <a:gd name="T14" fmla="*/ 1411 w 2826"/>
                <a:gd name="T15" fmla="*/ 557 h 5750"/>
                <a:gd name="T16" fmla="*/ 1499 w 2826"/>
                <a:gd name="T17" fmla="*/ 629 h 5750"/>
                <a:gd name="T18" fmla="*/ 1580 w 2826"/>
                <a:gd name="T19" fmla="*/ 705 h 5750"/>
                <a:gd name="T20" fmla="*/ 1666 w 2826"/>
                <a:gd name="T21" fmla="*/ 794 h 5750"/>
                <a:gd name="T22" fmla="*/ 1699 w 2826"/>
                <a:gd name="T23" fmla="*/ 844 h 5750"/>
                <a:gd name="T24" fmla="*/ 1778 w 2826"/>
                <a:gd name="T25" fmla="*/ 947 h 5750"/>
                <a:gd name="T26" fmla="*/ 1840 w 2826"/>
                <a:gd name="T27" fmla="*/ 1042 h 5750"/>
                <a:gd name="T28" fmla="*/ 1898 w 2826"/>
                <a:gd name="T29" fmla="*/ 1146 h 5750"/>
                <a:gd name="T30" fmla="*/ 1963 w 2826"/>
                <a:gd name="T31" fmla="*/ 1290 h 5750"/>
                <a:gd name="T32" fmla="*/ 2045 w 2826"/>
                <a:gd name="T33" fmla="*/ 1521 h 5750"/>
                <a:gd name="T34" fmla="*/ 2131 w 2826"/>
                <a:gd name="T35" fmla="*/ 1841 h 5750"/>
                <a:gd name="T36" fmla="*/ 2186 w 2826"/>
                <a:gd name="T37" fmla="*/ 2088 h 5750"/>
                <a:gd name="T38" fmla="*/ 2303 w 2826"/>
                <a:gd name="T39" fmla="*/ 2701 h 5750"/>
                <a:gd name="T40" fmla="*/ 2361 w 2826"/>
                <a:gd name="T41" fmla="*/ 2969 h 5750"/>
                <a:gd name="T42" fmla="*/ 2468 w 2826"/>
                <a:gd name="T43" fmla="*/ 3411 h 5750"/>
                <a:gd name="T44" fmla="*/ 2565 w 2826"/>
                <a:gd name="T45" fmla="*/ 3857 h 5750"/>
                <a:gd name="T46" fmla="*/ 2615 w 2826"/>
                <a:gd name="T47" fmla="*/ 4126 h 5750"/>
                <a:gd name="T48" fmla="*/ 2689 w 2826"/>
                <a:gd name="T49" fmla="*/ 4663 h 5750"/>
                <a:gd name="T50" fmla="*/ 2734 w 2826"/>
                <a:gd name="T51" fmla="*/ 5025 h 5750"/>
                <a:gd name="T52" fmla="*/ 2794 w 2826"/>
                <a:gd name="T53" fmla="*/ 5433 h 5750"/>
                <a:gd name="T54" fmla="*/ 2804 w 2826"/>
                <a:gd name="T55" fmla="*/ 5571 h 5750"/>
                <a:gd name="T56" fmla="*/ 2813 w 2826"/>
                <a:gd name="T57" fmla="*/ 5746 h 5750"/>
                <a:gd name="T58" fmla="*/ 2823 w 2826"/>
                <a:gd name="T59" fmla="*/ 5750 h 5750"/>
                <a:gd name="T60" fmla="*/ 2826 w 2826"/>
                <a:gd name="T61" fmla="*/ 5742 h 5750"/>
                <a:gd name="T62" fmla="*/ 2808 w 2826"/>
                <a:gd name="T63" fmla="*/ 5429 h 5750"/>
                <a:gd name="T64" fmla="*/ 2776 w 2826"/>
                <a:gd name="T65" fmla="*/ 5204 h 5750"/>
                <a:gd name="T66" fmla="*/ 2724 w 2826"/>
                <a:gd name="T67" fmla="*/ 4844 h 5750"/>
                <a:gd name="T68" fmla="*/ 2657 w 2826"/>
                <a:gd name="T69" fmla="*/ 4301 h 5750"/>
                <a:gd name="T70" fmla="*/ 2613 w 2826"/>
                <a:gd name="T71" fmla="*/ 4028 h 5750"/>
                <a:gd name="T72" fmla="*/ 2543 w 2826"/>
                <a:gd name="T73" fmla="*/ 3668 h 5750"/>
                <a:gd name="T74" fmla="*/ 2438 w 2826"/>
                <a:gd name="T75" fmla="*/ 3218 h 5750"/>
                <a:gd name="T76" fmla="*/ 2350 w 2826"/>
                <a:gd name="T77" fmla="*/ 2859 h 5750"/>
                <a:gd name="T78" fmla="*/ 2281 w 2826"/>
                <a:gd name="T79" fmla="*/ 2513 h 5750"/>
                <a:gd name="T80" fmla="*/ 2180 w 2826"/>
                <a:gd name="T81" fmla="*/ 1993 h 5750"/>
                <a:gd name="T82" fmla="*/ 2098 w 2826"/>
                <a:gd name="T83" fmla="*/ 1651 h 5750"/>
                <a:gd name="T84" fmla="*/ 2024 w 2826"/>
                <a:gd name="T85" fmla="*/ 1407 h 5750"/>
                <a:gd name="T86" fmla="*/ 1919 w 2826"/>
                <a:gd name="T87" fmla="*/ 1157 h 5750"/>
                <a:gd name="T88" fmla="*/ 1845 w 2826"/>
                <a:gd name="T89" fmla="*/ 1021 h 5750"/>
                <a:gd name="T90" fmla="*/ 1779 w 2826"/>
                <a:gd name="T91" fmla="*/ 923 h 5750"/>
                <a:gd name="T92" fmla="*/ 1726 w 2826"/>
                <a:gd name="T93" fmla="*/ 853 h 5750"/>
                <a:gd name="T94" fmla="*/ 1683 w 2826"/>
                <a:gd name="T95" fmla="*/ 791 h 5750"/>
                <a:gd name="T96" fmla="*/ 1590 w 2826"/>
                <a:gd name="T97" fmla="*/ 695 h 5750"/>
                <a:gd name="T98" fmla="*/ 1482 w 2826"/>
                <a:gd name="T99" fmla="*/ 593 h 5750"/>
                <a:gd name="T100" fmla="*/ 1363 w 2826"/>
                <a:gd name="T101" fmla="*/ 504 h 5750"/>
                <a:gd name="T102" fmla="*/ 1262 w 2826"/>
                <a:gd name="T103" fmla="*/ 443 h 5750"/>
                <a:gd name="T104" fmla="*/ 1122 w 2826"/>
                <a:gd name="T105" fmla="*/ 377 h 5750"/>
                <a:gd name="T106" fmla="*/ 938 w 2826"/>
                <a:gd name="T107" fmla="*/ 314 h 5750"/>
                <a:gd name="T108" fmla="*/ 626 w 2826"/>
                <a:gd name="T109" fmla="*/ 231 h 5750"/>
                <a:gd name="T110" fmla="*/ 309 w 2826"/>
                <a:gd name="T111" fmla="*/ 137 h 5750"/>
                <a:gd name="T112" fmla="*/ 155 w 2826"/>
                <a:gd name="T113" fmla="*/ 77 h 5750"/>
                <a:gd name="T114" fmla="*/ 47 w 2826"/>
                <a:gd name="T115" fmla="*/ 21 h 5750"/>
                <a:gd name="T116" fmla="*/ 5 w 2826"/>
                <a:gd name="T117" fmla="*/ 0 h 5750"/>
                <a:gd name="T118" fmla="*/ 0 w 2826"/>
                <a:gd name="T119" fmla="*/ 8 h 5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26" h="5750">
                  <a:moveTo>
                    <a:pt x="4" y="14"/>
                  </a:moveTo>
                  <a:lnTo>
                    <a:pt x="4" y="14"/>
                  </a:lnTo>
                  <a:lnTo>
                    <a:pt x="38" y="34"/>
                  </a:lnTo>
                  <a:lnTo>
                    <a:pt x="73" y="53"/>
                  </a:lnTo>
                  <a:lnTo>
                    <a:pt x="109" y="70"/>
                  </a:lnTo>
                  <a:lnTo>
                    <a:pt x="145" y="88"/>
                  </a:lnTo>
                  <a:lnTo>
                    <a:pt x="182" y="103"/>
                  </a:lnTo>
                  <a:lnTo>
                    <a:pt x="219" y="120"/>
                  </a:lnTo>
                  <a:lnTo>
                    <a:pt x="255" y="134"/>
                  </a:lnTo>
                  <a:lnTo>
                    <a:pt x="293" y="147"/>
                  </a:lnTo>
                  <a:lnTo>
                    <a:pt x="369" y="173"/>
                  </a:lnTo>
                  <a:lnTo>
                    <a:pt x="446" y="197"/>
                  </a:lnTo>
                  <a:lnTo>
                    <a:pt x="521" y="218"/>
                  </a:lnTo>
                  <a:lnTo>
                    <a:pt x="600" y="240"/>
                  </a:lnTo>
                  <a:lnTo>
                    <a:pt x="600" y="240"/>
                  </a:lnTo>
                  <a:lnTo>
                    <a:pt x="756" y="279"/>
                  </a:lnTo>
                  <a:lnTo>
                    <a:pt x="834" y="299"/>
                  </a:lnTo>
                  <a:lnTo>
                    <a:pt x="912" y="321"/>
                  </a:lnTo>
                  <a:lnTo>
                    <a:pt x="991" y="343"/>
                  </a:lnTo>
                  <a:lnTo>
                    <a:pt x="1029" y="356"/>
                  </a:lnTo>
                  <a:lnTo>
                    <a:pt x="1066" y="370"/>
                  </a:lnTo>
                  <a:lnTo>
                    <a:pt x="1104" y="384"/>
                  </a:lnTo>
                  <a:lnTo>
                    <a:pt x="1142" y="399"/>
                  </a:lnTo>
                  <a:lnTo>
                    <a:pt x="1179" y="417"/>
                  </a:lnTo>
                  <a:lnTo>
                    <a:pt x="1215" y="434"/>
                  </a:lnTo>
                  <a:lnTo>
                    <a:pt x="1215" y="434"/>
                  </a:lnTo>
                  <a:lnTo>
                    <a:pt x="1249" y="452"/>
                  </a:lnTo>
                  <a:lnTo>
                    <a:pt x="1282" y="471"/>
                  </a:lnTo>
                  <a:lnTo>
                    <a:pt x="1315" y="491"/>
                  </a:lnTo>
                  <a:lnTo>
                    <a:pt x="1348" y="511"/>
                  </a:lnTo>
                  <a:lnTo>
                    <a:pt x="1379" y="534"/>
                  </a:lnTo>
                  <a:lnTo>
                    <a:pt x="1411" y="557"/>
                  </a:lnTo>
                  <a:lnTo>
                    <a:pt x="1441" y="580"/>
                  </a:lnTo>
                  <a:lnTo>
                    <a:pt x="1470" y="605"/>
                  </a:lnTo>
                  <a:lnTo>
                    <a:pt x="1470" y="605"/>
                  </a:lnTo>
                  <a:lnTo>
                    <a:pt x="1499" y="629"/>
                  </a:lnTo>
                  <a:lnTo>
                    <a:pt x="1526" y="654"/>
                  </a:lnTo>
                  <a:lnTo>
                    <a:pt x="1553" y="679"/>
                  </a:lnTo>
                  <a:lnTo>
                    <a:pt x="1580" y="705"/>
                  </a:lnTo>
                  <a:lnTo>
                    <a:pt x="1580" y="705"/>
                  </a:lnTo>
                  <a:lnTo>
                    <a:pt x="1609" y="734"/>
                  </a:lnTo>
                  <a:lnTo>
                    <a:pt x="1638" y="763"/>
                  </a:lnTo>
                  <a:lnTo>
                    <a:pt x="1653" y="779"/>
                  </a:lnTo>
                  <a:lnTo>
                    <a:pt x="1666" y="794"/>
                  </a:lnTo>
                  <a:lnTo>
                    <a:pt x="1678" y="811"/>
                  </a:lnTo>
                  <a:lnTo>
                    <a:pt x="1688" y="828"/>
                  </a:lnTo>
                  <a:lnTo>
                    <a:pt x="1688" y="828"/>
                  </a:lnTo>
                  <a:lnTo>
                    <a:pt x="1699" y="844"/>
                  </a:lnTo>
                  <a:lnTo>
                    <a:pt x="1709" y="859"/>
                  </a:lnTo>
                  <a:lnTo>
                    <a:pt x="1731" y="888"/>
                  </a:lnTo>
                  <a:lnTo>
                    <a:pt x="1755" y="917"/>
                  </a:lnTo>
                  <a:lnTo>
                    <a:pt x="1778" y="947"/>
                  </a:lnTo>
                  <a:lnTo>
                    <a:pt x="1778" y="947"/>
                  </a:lnTo>
                  <a:lnTo>
                    <a:pt x="1799" y="978"/>
                  </a:lnTo>
                  <a:lnTo>
                    <a:pt x="1821" y="1010"/>
                  </a:lnTo>
                  <a:lnTo>
                    <a:pt x="1840" y="1042"/>
                  </a:lnTo>
                  <a:lnTo>
                    <a:pt x="1860" y="1075"/>
                  </a:lnTo>
                  <a:lnTo>
                    <a:pt x="1860" y="1075"/>
                  </a:lnTo>
                  <a:lnTo>
                    <a:pt x="1879" y="1110"/>
                  </a:lnTo>
                  <a:lnTo>
                    <a:pt x="1898" y="1146"/>
                  </a:lnTo>
                  <a:lnTo>
                    <a:pt x="1916" y="1181"/>
                  </a:lnTo>
                  <a:lnTo>
                    <a:pt x="1932" y="1216"/>
                  </a:lnTo>
                  <a:lnTo>
                    <a:pt x="1948" y="1253"/>
                  </a:lnTo>
                  <a:lnTo>
                    <a:pt x="1963" y="1290"/>
                  </a:lnTo>
                  <a:lnTo>
                    <a:pt x="1993" y="1364"/>
                  </a:lnTo>
                  <a:lnTo>
                    <a:pt x="1993" y="1364"/>
                  </a:lnTo>
                  <a:lnTo>
                    <a:pt x="2020" y="1441"/>
                  </a:lnTo>
                  <a:lnTo>
                    <a:pt x="2045" y="1521"/>
                  </a:lnTo>
                  <a:lnTo>
                    <a:pt x="2068" y="1599"/>
                  </a:lnTo>
                  <a:lnTo>
                    <a:pt x="2091" y="1680"/>
                  </a:lnTo>
                  <a:lnTo>
                    <a:pt x="2111" y="1760"/>
                  </a:lnTo>
                  <a:lnTo>
                    <a:pt x="2131" y="1841"/>
                  </a:lnTo>
                  <a:lnTo>
                    <a:pt x="2149" y="1920"/>
                  </a:lnTo>
                  <a:lnTo>
                    <a:pt x="2167" y="2001"/>
                  </a:lnTo>
                  <a:lnTo>
                    <a:pt x="2167" y="2001"/>
                  </a:lnTo>
                  <a:lnTo>
                    <a:pt x="2186" y="2088"/>
                  </a:lnTo>
                  <a:lnTo>
                    <a:pt x="2203" y="2175"/>
                  </a:lnTo>
                  <a:lnTo>
                    <a:pt x="2236" y="2351"/>
                  </a:lnTo>
                  <a:lnTo>
                    <a:pt x="2269" y="2527"/>
                  </a:lnTo>
                  <a:lnTo>
                    <a:pt x="2303" y="2701"/>
                  </a:lnTo>
                  <a:lnTo>
                    <a:pt x="2303" y="2701"/>
                  </a:lnTo>
                  <a:lnTo>
                    <a:pt x="2321" y="2791"/>
                  </a:lnTo>
                  <a:lnTo>
                    <a:pt x="2341" y="2879"/>
                  </a:lnTo>
                  <a:lnTo>
                    <a:pt x="2361" y="2969"/>
                  </a:lnTo>
                  <a:lnTo>
                    <a:pt x="2382" y="3057"/>
                  </a:lnTo>
                  <a:lnTo>
                    <a:pt x="2425" y="3233"/>
                  </a:lnTo>
                  <a:lnTo>
                    <a:pt x="2447" y="3323"/>
                  </a:lnTo>
                  <a:lnTo>
                    <a:pt x="2468" y="3411"/>
                  </a:lnTo>
                  <a:lnTo>
                    <a:pt x="2468" y="3411"/>
                  </a:lnTo>
                  <a:lnTo>
                    <a:pt x="2509" y="3589"/>
                  </a:lnTo>
                  <a:lnTo>
                    <a:pt x="2548" y="3767"/>
                  </a:lnTo>
                  <a:lnTo>
                    <a:pt x="2565" y="3857"/>
                  </a:lnTo>
                  <a:lnTo>
                    <a:pt x="2583" y="3946"/>
                  </a:lnTo>
                  <a:lnTo>
                    <a:pt x="2599" y="4037"/>
                  </a:lnTo>
                  <a:lnTo>
                    <a:pt x="2615" y="4126"/>
                  </a:lnTo>
                  <a:lnTo>
                    <a:pt x="2615" y="4126"/>
                  </a:lnTo>
                  <a:lnTo>
                    <a:pt x="2630" y="4216"/>
                  </a:lnTo>
                  <a:lnTo>
                    <a:pt x="2642" y="4304"/>
                  </a:lnTo>
                  <a:lnTo>
                    <a:pt x="2668" y="4484"/>
                  </a:lnTo>
                  <a:lnTo>
                    <a:pt x="2689" y="4663"/>
                  </a:lnTo>
                  <a:lnTo>
                    <a:pt x="2710" y="4843"/>
                  </a:lnTo>
                  <a:lnTo>
                    <a:pt x="2710" y="4843"/>
                  </a:lnTo>
                  <a:lnTo>
                    <a:pt x="2720" y="4934"/>
                  </a:lnTo>
                  <a:lnTo>
                    <a:pt x="2734" y="5025"/>
                  </a:lnTo>
                  <a:lnTo>
                    <a:pt x="2762" y="5207"/>
                  </a:lnTo>
                  <a:lnTo>
                    <a:pt x="2776" y="5296"/>
                  </a:lnTo>
                  <a:lnTo>
                    <a:pt x="2789" y="5387"/>
                  </a:lnTo>
                  <a:lnTo>
                    <a:pt x="2794" y="5433"/>
                  </a:lnTo>
                  <a:lnTo>
                    <a:pt x="2799" y="5478"/>
                  </a:lnTo>
                  <a:lnTo>
                    <a:pt x="2801" y="5525"/>
                  </a:lnTo>
                  <a:lnTo>
                    <a:pt x="2804" y="5571"/>
                  </a:lnTo>
                  <a:lnTo>
                    <a:pt x="2804" y="5571"/>
                  </a:lnTo>
                  <a:lnTo>
                    <a:pt x="2808" y="5656"/>
                  </a:lnTo>
                  <a:lnTo>
                    <a:pt x="2811" y="5742"/>
                  </a:lnTo>
                  <a:lnTo>
                    <a:pt x="2811" y="5742"/>
                  </a:lnTo>
                  <a:lnTo>
                    <a:pt x="2813" y="5746"/>
                  </a:lnTo>
                  <a:lnTo>
                    <a:pt x="2814" y="5747"/>
                  </a:lnTo>
                  <a:lnTo>
                    <a:pt x="2816" y="5750"/>
                  </a:lnTo>
                  <a:lnTo>
                    <a:pt x="2820" y="5750"/>
                  </a:lnTo>
                  <a:lnTo>
                    <a:pt x="2823" y="5750"/>
                  </a:lnTo>
                  <a:lnTo>
                    <a:pt x="2825" y="5747"/>
                  </a:lnTo>
                  <a:lnTo>
                    <a:pt x="2826" y="5746"/>
                  </a:lnTo>
                  <a:lnTo>
                    <a:pt x="2826" y="5742"/>
                  </a:lnTo>
                  <a:lnTo>
                    <a:pt x="2826" y="5742"/>
                  </a:lnTo>
                  <a:lnTo>
                    <a:pt x="2821" y="5653"/>
                  </a:lnTo>
                  <a:lnTo>
                    <a:pt x="2818" y="5563"/>
                  </a:lnTo>
                  <a:lnTo>
                    <a:pt x="2811" y="5473"/>
                  </a:lnTo>
                  <a:lnTo>
                    <a:pt x="2808" y="5429"/>
                  </a:lnTo>
                  <a:lnTo>
                    <a:pt x="2803" y="5384"/>
                  </a:lnTo>
                  <a:lnTo>
                    <a:pt x="2803" y="5384"/>
                  </a:lnTo>
                  <a:lnTo>
                    <a:pt x="2790" y="5294"/>
                  </a:lnTo>
                  <a:lnTo>
                    <a:pt x="2776" y="5204"/>
                  </a:lnTo>
                  <a:lnTo>
                    <a:pt x="2748" y="5025"/>
                  </a:lnTo>
                  <a:lnTo>
                    <a:pt x="2748" y="5025"/>
                  </a:lnTo>
                  <a:lnTo>
                    <a:pt x="2736" y="4934"/>
                  </a:lnTo>
                  <a:lnTo>
                    <a:pt x="2724" y="4844"/>
                  </a:lnTo>
                  <a:lnTo>
                    <a:pt x="2703" y="4662"/>
                  </a:lnTo>
                  <a:lnTo>
                    <a:pt x="2681" y="4481"/>
                  </a:lnTo>
                  <a:lnTo>
                    <a:pt x="2670" y="4390"/>
                  </a:lnTo>
                  <a:lnTo>
                    <a:pt x="2657" y="4301"/>
                  </a:lnTo>
                  <a:lnTo>
                    <a:pt x="2657" y="4301"/>
                  </a:lnTo>
                  <a:lnTo>
                    <a:pt x="2644" y="4210"/>
                  </a:lnTo>
                  <a:lnTo>
                    <a:pt x="2630" y="4119"/>
                  </a:lnTo>
                  <a:lnTo>
                    <a:pt x="2613" y="4028"/>
                  </a:lnTo>
                  <a:lnTo>
                    <a:pt x="2598" y="3938"/>
                  </a:lnTo>
                  <a:lnTo>
                    <a:pt x="2580" y="3847"/>
                  </a:lnTo>
                  <a:lnTo>
                    <a:pt x="2563" y="3757"/>
                  </a:lnTo>
                  <a:lnTo>
                    <a:pt x="2543" y="3668"/>
                  </a:lnTo>
                  <a:lnTo>
                    <a:pt x="2522" y="3578"/>
                  </a:lnTo>
                  <a:lnTo>
                    <a:pt x="2522" y="3578"/>
                  </a:lnTo>
                  <a:lnTo>
                    <a:pt x="2481" y="3399"/>
                  </a:lnTo>
                  <a:lnTo>
                    <a:pt x="2438" y="3218"/>
                  </a:lnTo>
                  <a:lnTo>
                    <a:pt x="2438" y="3218"/>
                  </a:lnTo>
                  <a:lnTo>
                    <a:pt x="2392" y="3040"/>
                  </a:lnTo>
                  <a:lnTo>
                    <a:pt x="2371" y="2950"/>
                  </a:lnTo>
                  <a:lnTo>
                    <a:pt x="2350" y="2859"/>
                  </a:lnTo>
                  <a:lnTo>
                    <a:pt x="2350" y="2859"/>
                  </a:lnTo>
                  <a:lnTo>
                    <a:pt x="2332" y="2773"/>
                  </a:lnTo>
                  <a:lnTo>
                    <a:pt x="2314" y="2687"/>
                  </a:lnTo>
                  <a:lnTo>
                    <a:pt x="2281" y="2513"/>
                  </a:lnTo>
                  <a:lnTo>
                    <a:pt x="2249" y="2340"/>
                  </a:lnTo>
                  <a:lnTo>
                    <a:pt x="2216" y="2167"/>
                  </a:lnTo>
                  <a:lnTo>
                    <a:pt x="2198" y="2079"/>
                  </a:lnTo>
                  <a:lnTo>
                    <a:pt x="2180" y="1993"/>
                  </a:lnTo>
                  <a:lnTo>
                    <a:pt x="2162" y="1908"/>
                  </a:lnTo>
                  <a:lnTo>
                    <a:pt x="2141" y="1822"/>
                  </a:lnTo>
                  <a:lnTo>
                    <a:pt x="2121" y="1736"/>
                  </a:lnTo>
                  <a:lnTo>
                    <a:pt x="2098" y="1651"/>
                  </a:lnTo>
                  <a:lnTo>
                    <a:pt x="2075" y="1565"/>
                  </a:lnTo>
                  <a:lnTo>
                    <a:pt x="2048" y="1482"/>
                  </a:lnTo>
                  <a:lnTo>
                    <a:pt x="2048" y="1482"/>
                  </a:lnTo>
                  <a:lnTo>
                    <a:pt x="2024" y="1407"/>
                  </a:lnTo>
                  <a:lnTo>
                    <a:pt x="1998" y="1334"/>
                  </a:lnTo>
                  <a:lnTo>
                    <a:pt x="1969" y="1262"/>
                  </a:lnTo>
                  <a:lnTo>
                    <a:pt x="1937" y="1191"/>
                  </a:lnTo>
                  <a:lnTo>
                    <a:pt x="1919" y="1157"/>
                  </a:lnTo>
                  <a:lnTo>
                    <a:pt x="1902" y="1122"/>
                  </a:lnTo>
                  <a:lnTo>
                    <a:pt x="1884" y="1088"/>
                  </a:lnTo>
                  <a:lnTo>
                    <a:pt x="1865" y="1053"/>
                  </a:lnTo>
                  <a:lnTo>
                    <a:pt x="1845" y="1021"/>
                  </a:lnTo>
                  <a:lnTo>
                    <a:pt x="1823" y="988"/>
                  </a:lnTo>
                  <a:lnTo>
                    <a:pt x="1802" y="955"/>
                  </a:lnTo>
                  <a:lnTo>
                    <a:pt x="1779" y="923"/>
                  </a:lnTo>
                  <a:lnTo>
                    <a:pt x="1779" y="923"/>
                  </a:lnTo>
                  <a:lnTo>
                    <a:pt x="1759" y="895"/>
                  </a:lnTo>
                  <a:lnTo>
                    <a:pt x="1738" y="868"/>
                  </a:lnTo>
                  <a:lnTo>
                    <a:pt x="1738" y="868"/>
                  </a:lnTo>
                  <a:lnTo>
                    <a:pt x="1726" y="853"/>
                  </a:lnTo>
                  <a:lnTo>
                    <a:pt x="1715" y="837"/>
                  </a:lnTo>
                  <a:lnTo>
                    <a:pt x="1693" y="806"/>
                  </a:lnTo>
                  <a:lnTo>
                    <a:pt x="1693" y="806"/>
                  </a:lnTo>
                  <a:lnTo>
                    <a:pt x="1683" y="791"/>
                  </a:lnTo>
                  <a:lnTo>
                    <a:pt x="1671" y="775"/>
                  </a:lnTo>
                  <a:lnTo>
                    <a:pt x="1644" y="748"/>
                  </a:lnTo>
                  <a:lnTo>
                    <a:pt x="1590" y="695"/>
                  </a:lnTo>
                  <a:lnTo>
                    <a:pt x="1590" y="695"/>
                  </a:lnTo>
                  <a:lnTo>
                    <a:pt x="1564" y="668"/>
                  </a:lnTo>
                  <a:lnTo>
                    <a:pt x="1537" y="643"/>
                  </a:lnTo>
                  <a:lnTo>
                    <a:pt x="1509" y="617"/>
                  </a:lnTo>
                  <a:lnTo>
                    <a:pt x="1482" y="593"/>
                  </a:lnTo>
                  <a:lnTo>
                    <a:pt x="1452" y="571"/>
                  </a:lnTo>
                  <a:lnTo>
                    <a:pt x="1423" y="548"/>
                  </a:lnTo>
                  <a:lnTo>
                    <a:pt x="1393" y="525"/>
                  </a:lnTo>
                  <a:lnTo>
                    <a:pt x="1363" y="504"/>
                  </a:lnTo>
                  <a:lnTo>
                    <a:pt x="1363" y="504"/>
                  </a:lnTo>
                  <a:lnTo>
                    <a:pt x="1330" y="482"/>
                  </a:lnTo>
                  <a:lnTo>
                    <a:pt x="1296" y="462"/>
                  </a:lnTo>
                  <a:lnTo>
                    <a:pt x="1262" y="443"/>
                  </a:lnTo>
                  <a:lnTo>
                    <a:pt x="1228" y="425"/>
                  </a:lnTo>
                  <a:lnTo>
                    <a:pt x="1193" y="408"/>
                  </a:lnTo>
                  <a:lnTo>
                    <a:pt x="1157" y="393"/>
                  </a:lnTo>
                  <a:lnTo>
                    <a:pt x="1122" y="377"/>
                  </a:lnTo>
                  <a:lnTo>
                    <a:pt x="1085" y="364"/>
                  </a:lnTo>
                  <a:lnTo>
                    <a:pt x="1049" y="350"/>
                  </a:lnTo>
                  <a:lnTo>
                    <a:pt x="1012" y="337"/>
                  </a:lnTo>
                  <a:lnTo>
                    <a:pt x="938" y="314"/>
                  </a:lnTo>
                  <a:lnTo>
                    <a:pt x="862" y="293"/>
                  </a:lnTo>
                  <a:lnTo>
                    <a:pt x="786" y="271"/>
                  </a:lnTo>
                  <a:lnTo>
                    <a:pt x="786" y="271"/>
                  </a:lnTo>
                  <a:lnTo>
                    <a:pt x="626" y="231"/>
                  </a:lnTo>
                  <a:lnTo>
                    <a:pt x="547" y="209"/>
                  </a:lnTo>
                  <a:lnTo>
                    <a:pt x="467" y="188"/>
                  </a:lnTo>
                  <a:lnTo>
                    <a:pt x="388" y="164"/>
                  </a:lnTo>
                  <a:lnTo>
                    <a:pt x="309" y="137"/>
                  </a:lnTo>
                  <a:lnTo>
                    <a:pt x="270" y="123"/>
                  </a:lnTo>
                  <a:lnTo>
                    <a:pt x="232" y="108"/>
                  </a:lnTo>
                  <a:lnTo>
                    <a:pt x="193" y="93"/>
                  </a:lnTo>
                  <a:lnTo>
                    <a:pt x="155" y="77"/>
                  </a:lnTo>
                  <a:lnTo>
                    <a:pt x="155" y="77"/>
                  </a:lnTo>
                  <a:lnTo>
                    <a:pt x="119" y="59"/>
                  </a:lnTo>
                  <a:lnTo>
                    <a:pt x="82" y="40"/>
                  </a:lnTo>
                  <a:lnTo>
                    <a:pt x="47" y="21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1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35BB006B-A5A4-616B-0810-596B1CFB2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" y="2197"/>
              <a:ext cx="1519" cy="2113"/>
            </a:xfrm>
            <a:custGeom>
              <a:avLst/>
              <a:gdLst>
                <a:gd name="T0" fmla="*/ 4469 w 4557"/>
                <a:gd name="T1" fmla="*/ 35 h 6339"/>
                <a:gd name="T2" fmla="*/ 4237 w 4557"/>
                <a:gd name="T3" fmla="*/ 116 h 6339"/>
                <a:gd name="T4" fmla="*/ 3713 w 4557"/>
                <a:gd name="T5" fmla="*/ 291 h 6339"/>
                <a:gd name="T6" fmla="*/ 3311 w 4557"/>
                <a:gd name="T7" fmla="*/ 446 h 6339"/>
                <a:gd name="T8" fmla="*/ 3108 w 4557"/>
                <a:gd name="T9" fmla="*/ 540 h 6339"/>
                <a:gd name="T10" fmla="*/ 2710 w 4557"/>
                <a:gd name="T11" fmla="*/ 745 h 6339"/>
                <a:gd name="T12" fmla="*/ 2509 w 4557"/>
                <a:gd name="T13" fmla="*/ 839 h 6339"/>
                <a:gd name="T14" fmla="*/ 2422 w 4557"/>
                <a:gd name="T15" fmla="*/ 870 h 6339"/>
                <a:gd name="T16" fmla="*/ 2098 w 4557"/>
                <a:gd name="T17" fmla="*/ 1002 h 6339"/>
                <a:gd name="T18" fmla="*/ 1694 w 4557"/>
                <a:gd name="T19" fmla="*/ 1143 h 6339"/>
                <a:gd name="T20" fmla="*/ 1347 w 4557"/>
                <a:gd name="T21" fmla="*/ 1282 h 6339"/>
                <a:gd name="T22" fmla="*/ 1178 w 4557"/>
                <a:gd name="T23" fmla="*/ 1369 h 6339"/>
                <a:gd name="T24" fmla="*/ 989 w 4557"/>
                <a:gd name="T25" fmla="*/ 1498 h 6339"/>
                <a:gd name="T26" fmla="*/ 884 w 4557"/>
                <a:gd name="T27" fmla="*/ 1593 h 6339"/>
                <a:gd name="T28" fmla="*/ 842 w 4557"/>
                <a:gd name="T29" fmla="*/ 1650 h 6339"/>
                <a:gd name="T30" fmla="*/ 738 w 4557"/>
                <a:gd name="T31" fmla="*/ 1782 h 6339"/>
                <a:gd name="T32" fmla="*/ 597 w 4557"/>
                <a:gd name="T33" fmla="*/ 1997 h 6339"/>
                <a:gd name="T34" fmla="*/ 476 w 4557"/>
                <a:gd name="T35" fmla="*/ 2226 h 6339"/>
                <a:gd name="T36" fmla="*/ 368 w 4557"/>
                <a:gd name="T37" fmla="*/ 2462 h 6339"/>
                <a:gd name="T38" fmla="*/ 302 w 4557"/>
                <a:gd name="T39" fmla="*/ 2659 h 6339"/>
                <a:gd name="T40" fmla="*/ 238 w 4557"/>
                <a:gd name="T41" fmla="*/ 2915 h 6339"/>
                <a:gd name="T42" fmla="*/ 182 w 4557"/>
                <a:gd name="T43" fmla="*/ 3329 h 6339"/>
                <a:gd name="T44" fmla="*/ 150 w 4557"/>
                <a:gd name="T45" fmla="*/ 3790 h 6339"/>
                <a:gd name="T46" fmla="*/ 97 w 4557"/>
                <a:gd name="T47" fmla="*/ 4953 h 6339"/>
                <a:gd name="T48" fmla="*/ 61 w 4557"/>
                <a:gd name="T49" fmla="*/ 5533 h 6339"/>
                <a:gd name="T50" fmla="*/ 34 w 4557"/>
                <a:gd name="T51" fmla="*/ 6049 h 6339"/>
                <a:gd name="T52" fmla="*/ 9 w 4557"/>
                <a:gd name="T53" fmla="*/ 6273 h 6339"/>
                <a:gd name="T54" fmla="*/ 4 w 4557"/>
                <a:gd name="T55" fmla="*/ 6337 h 6339"/>
                <a:gd name="T56" fmla="*/ 14 w 4557"/>
                <a:gd name="T57" fmla="*/ 6334 h 6339"/>
                <a:gd name="T58" fmla="*/ 42 w 4557"/>
                <a:gd name="T59" fmla="*/ 6111 h 6339"/>
                <a:gd name="T60" fmla="*/ 82 w 4557"/>
                <a:gd name="T61" fmla="*/ 5444 h 6339"/>
                <a:gd name="T62" fmla="*/ 134 w 4557"/>
                <a:gd name="T63" fmla="*/ 4520 h 6339"/>
                <a:gd name="T64" fmla="*/ 178 w 4557"/>
                <a:gd name="T65" fmla="*/ 3597 h 6339"/>
                <a:gd name="T66" fmla="*/ 222 w 4557"/>
                <a:gd name="T67" fmla="*/ 3108 h 6339"/>
                <a:gd name="T68" fmla="*/ 270 w 4557"/>
                <a:gd name="T69" fmla="*/ 2840 h 6339"/>
                <a:gd name="T70" fmla="*/ 326 w 4557"/>
                <a:gd name="T71" fmla="*/ 2633 h 6339"/>
                <a:gd name="T72" fmla="*/ 416 w 4557"/>
                <a:gd name="T73" fmla="*/ 2386 h 6339"/>
                <a:gd name="T74" fmla="*/ 530 w 4557"/>
                <a:gd name="T75" fmla="*/ 2149 h 6339"/>
                <a:gd name="T76" fmla="*/ 633 w 4557"/>
                <a:gd name="T77" fmla="*/ 1967 h 6339"/>
                <a:gd name="T78" fmla="*/ 748 w 4557"/>
                <a:gd name="T79" fmla="*/ 1795 h 6339"/>
                <a:gd name="T80" fmla="*/ 852 w 4557"/>
                <a:gd name="T81" fmla="*/ 1664 h 6339"/>
                <a:gd name="T82" fmla="*/ 893 w 4557"/>
                <a:gd name="T83" fmla="*/ 1607 h 6339"/>
                <a:gd name="T84" fmla="*/ 1007 w 4557"/>
                <a:gd name="T85" fmla="*/ 1502 h 6339"/>
                <a:gd name="T86" fmla="*/ 1163 w 4557"/>
                <a:gd name="T87" fmla="*/ 1394 h 6339"/>
                <a:gd name="T88" fmla="*/ 1351 w 4557"/>
                <a:gd name="T89" fmla="*/ 1296 h 6339"/>
                <a:gd name="T90" fmla="*/ 1644 w 4557"/>
                <a:gd name="T91" fmla="*/ 1177 h 6339"/>
                <a:gd name="T92" fmla="*/ 2149 w 4557"/>
                <a:gd name="T93" fmla="*/ 999 h 6339"/>
                <a:gd name="T94" fmla="*/ 2446 w 4557"/>
                <a:gd name="T95" fmla="*/ 876 h 6339"/>
                <a:gd name="T96" fmla="*/ 2493 w 4557"/>
                <a:gd name="T97" fmla="*/ 863 h 6339"/>
                <a:gd name="T98" fmla="*/ 2539 w 4557"/>
                <a:gd name="T99" fmla="*/ 842 h 6339"/>
                <a:gd name="T100" fmla="*/ 2933 w 4557"/>
                <a:gd name="T101" fmla="*/ 646 h 6339"/>
                <a:gd name="T102" fmla="*/ 3230 w 4557"/>
                <a:gd name="T103" fmla="*/ 497 h 6339"/>
                <a:gd name="T104" fmla="*/ 3544 w 4557"/>
                <a:gd name="T105" fmla="*/ 369 h 6339"/>
                <a:gd name="T106" fmla="*/ 4167 w 4557"/>
                <a:gd name="T107" fmla="*/ 155 h 6339"/>
                <a:gd name="T108" fmla="*/ 4465 w 4557"/>
                <a:gd name="T109" fmla="*/ 53 h 6339"/>
                <a:gd name="T110" fmla="*/ 4556 w 4557"/>
                <a:gd name="T111" fmla="*/ 12 h 6339"/>
                <a:gd name="T112" fmla="*/ 4552 w 4557"/>
                <a:gd name="T113" fmla="*/ 0 h 6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557" h="6339">
                  <a:moveTo>
                    <a:pt x="4546" y="1"/>
                  </a:moveTo>
                  <a:lnTo>
                    <a:pt x="4546" y="1"/>
                  </a:lnTo>
                  <a:lnTo>
                    <a:pt x="4521" y="13"/>
                  </a:lnTo>
                  <a:lnTo>
                    <a:pt x="4495" y="25"/>
                  </a:lnTo>
                  <a:lnTo>
                    <a:pt x="4469" y="35"/>
                  </a:lnTo>
                  <a:lnTo>
                    <a:pt x="4444" y="45"/>
                  </a:lnTo>
                  <a:lnTo>
                    <a:pt x="4389" y="64"/>
                  </a:lnTo>
                  <a:lnTo>
                    <a:pt x="4338" y="82"/>
                  </a:lnTo>
                  <a:lnTo>
                    <a:pt x="4338" y="82"/>
                  </a:lnTo>
                  <a:lnTo>
                    <a:pt x="4237" y="116"/>
                  </a:lnTo>
                  <a:lnTo>
                    <a:pt x="4135" y="150"/>
                  </a:lnTo>
                  <a:lnTo>
                    <a:pt x="4135" y="150"/>
                  </a:lnTo>
                  <a:lnTo>
                    <a:pt x="3924" y="221"/>
                  </a:lnTo>
                  <a:lnTo>
                    <a:pt x="3819" y="256"/>
                  </a:lnTo>
                  <a:lnTo>
                    <a:pt x="3713" y="291"/>
                  </a:lnTo>
                  <a:lnTo>
                    <a:pt x="3713" y="291"/>
                  </a:lnTo>
                  <a:lnTo>
                    <a:pt x="3612" y="327"/>
                  </a:lnTo>
                  <a:lnTo>
                    <a:pt x="3511" y="365"/>
                  </a:lnTo>
                  <a:lnTo>
                    <a:pt x="3410" y="404"/>
                  </a:lnTo>
                  <a:lnTo>
                    <a:pt x="3311" y="446"/>
                  </a:lnTo>
                  <a:lnTo>
                    <a:pt x="3311" y="446"/>
                  </a:lnTo>
                  <a:lnTo>
                    <a:pt x="3259" y="468"/>
                  </a:lnTo>
                  <a:lnTo>
                    <a:pt x="3208" y="491"/>
                  </a:lnTo>
                  <a:lnTo>
                    <a:pt x="3158" y="516"/>
                  </a:lnTo>
                  <a:lnTo>
                    <a:pt x="3108" y="540"/>
                  </a:lnTo>
                  <a:lnTo>
                    <a:pt x="3007" y="592"/>
                  </a:lnTo>
                  <a:lnTo>
                    <a:pt x="2907" y="644"/>
                  </a:lnTo>
                  <a:lnTo>
                    <a:pt x="2907" y="644"/>
                  </a:lnTo>
                  <a:lnTo>
                    <a:pt x="2809" y="694"/>
                  </a:lnTo>
                  <a:lnTo>
                    <a:pt x="2710" y="745"/>
                  </a:lnTo>
                  <a:lnTo>
                    <a:pt x="2660" y="770"/>
                  </a:lnTo>
                  <a:lnTo>
                    <a:pt x="2610" y="794"/>
                  </a:lnTo>
                  <a:lnTo>
                    <a:pt x="2560" y="817"/>
                  </a:lnTo>
                  <a:lnTo>
                    <a:pt x="2509" y="839"/>
                  </a:lnTo>
                  <a:lnTo>
                    <a:pt x="2509" y="839"/>
                  </a:lnTo>
                  <a:lnTo>
                    <a:pt x="2488" y="847"/>
                  </a:lnTo>
                  <a:lnTo>
                    <a:pt x="2465" y="855"/>
                  </a:lnTo>
                  <a:lnTo>
                    <a:pt x="2444" y="861"/>
                  </a:lnTo>
                  <a:lnTo>
                    <a:pt x="2422" y="870"/>
                  </a:lnTo>
                  <a:lnTo>
                    <a:pt x="2422" y="870"/>
                  </a:lnTo>
                  <a:lnTo>
                    <a:pt x="2364" y="897"/>
                  </a:lnTo>
                  <a:lnTo>
                    <a:pt x="2306" y="921"/>
                  </a:lnTo>
                  <a:lnTo>
                    <a:pt x="2306" y="921"/>
                  </a:lnTo>
                  <a:lnTo>
                    <a:pt x="2203" y="962"/>
                  </a:lnTo>
                  <a:lnTo>
                    <a:pt x="2098" y="1002"/>
                  </a:lnTo>
                  <a:lnTo>
                    <a:pt x="2098" y="1002"/>
                  </a:lnTo>
                  <a:lnTo>
                    <a:pt x="1997" y="1038"/>
                  </a:lnTo>
                  <a:lnTo>
                    <a:pt x="1896" y="1072"/>
                  </a:lnTo>
                  <a:lnTo>
                    <a:pt x="1795" y="1108"/>
                  </a:lnTo>
                  <a:lnTo>
                    <a:pt x="1694" y="1143"/>
                  </a:lnTo>
                  <a:lnTo>
                    <a:pt x="1595" y="1180"/>
                  </a:lnTo>
                  <a:lnTo>
                    <a:pt x="1495" y="1219"/>
                  </a:lnTo>
                  <a:lnTo>
                    <a:pt x="1446" y="1239"/>
                  </a:lnTo>
                  <a:lnTo>
                    <a:pt x="1397" y="1259"/>
                  </a:lnTo>
                  <a:lnTo>
                    <a:pt x="1347" y="1282"/>
                  </a:lnTo>
                  <a:lnTo>
                    <a:pt x="1300" y="1305"/>
                  </a:lnTo>
                  <a:lnTo>
                    <a:pt x="1300" y="1305"/>
                  </a:lnTo>
                  <a:lnTo>
                    <a:pt x="1258" y="1325"/>
                  </a:lnTo>
                  <a:lnTo>
                    <a:pt x="1218" y="1346"/>
                  </a:lnTo>
                  <a:lnTo>
                    <a:pt x="1178" y="1369"/>
                  </a:lnTo>
                  <a:lnTo>
                    <a:pt x="1138" y="1392"/>
                  </a:lnTo>
                  <a:lnTo>
                    <a:pt x="1100" y="1417"/>
                  </a:lnTo>
                  <a:lnTo>
                    <a:pt x="1062" y="1443"/>
                  </a:lnTo>
                  <a:lnTo>
                    <a:pt x="1024" y="1470"/>
                  </a:lnTo>
                  <a:lnTo>
                    <a:pt x="989" y="1498"/>
                  </a:lnTo>
                  <a:lnTo>
                    <a:pt x="989" y="1498"/>
                  </a:lnTo>
                  <a:lnTo>
                    <a:pt x="954" y="1528"/>
                  </a:lnTo>
                  <a:lnTo>
                    <a:pt x="920" y="1560"/>
                  </a:lnTo>
                  <a:lnTo>
                    <a:pt x="920" y="1560"/>
                  </a:lnTo>
                  <a:lnTo>
                    <a:pt x="884" y="1593"/>
                  </a:lnTo>
                  <a:lnTo>
                    <a:pt x="868" y="1611"/>
                  </a:lnTo>
                  <a:lnTo>
                    <a:pt x="860" y="1619"/>
                  </a:lnTo>
                  <a:lnTo>
                    <a:pt x="854" y="1630"/>
                  </a:lnTo>
                  <a:lnTo>
                    <a:pt x="854" y="1630"/>
                  </a:lnTo>
                  <a:lnTo>
                    <a:pt x="842" y="1650"/>
                  </a:lnTo>
                  <a:lnTo>
                    <a:pt x="828" y="1669"/>
                  </a:lnTo>
                  <a:lnTo>
                    <a:pt x="797" y="1707"/>
                  </a:lnTo>
                  <a:lnTo>
                    <a:pt x="768" y="1744"/>
                  </a:lnTo>
                  <a:lnTo>
                    <a:pt x="738" y="1782"/>
                  </a:lnTo>
                  <a:lnTo>
                    <a:pt x="738" y="1782"/>
                  </a:lnTo>
                  <a:lnTo>
                    <a:pt x="709" y="1824"/>
                  </a:lnTo>
                  <a:lnTo>
                    <a:pt x="679" y="1867"/>
                  </a:lnTo>
                  <a:lnTo>
                    <a:pt x="651" y="1910"/>
                  </a:lnTo>
                  <a:lnTo>
                    <a:pt x="623" y="1954"/>
                  </a:lnTo>
                  <a:lnTo>
                    <a:pt x="597" y="1997"/>
                  </a:lnTo>
                  <a:lnTo>
                    <a:pt x="572" y="2043"/>
                  </a:lnTo>
                  <a:lnTo>
                    <a:pt x="546" y="2088"/>
                  </a:lnTo>
                  <a:lnTo>
                    <a:pt x="522" y="2134"/>
                  </a:lnTo>
                  <a:lnTo>
                    <a:pt x="522" y="2134"/>
                  </a:lnTo>
                  <a:lnTo>
                    <a:pt x="476" y="2226"/>
                  </a:lnTo>
                  <a:lnTo>
                    <a:pt x="453" y="2271"/>
                  </a:lnTo>
                  <a:lnTo>
                    <a:pt x="430" y="2319"/>
                  </a:lnTo>
                  <a:lnTo>
                    <a:pt x="409" y="2366"/>
                  </a:lnTo>
                  <a:lnTo>
                    <a:pt x="389" y="2414"/>
                  </a:lnTo>
                  <a:lnTo>
                    <a:pt x="368" y="2462"/>
                  </a:lnTo>
                  <a:lnTo>
                    <a:pt x="351" y="2510"/>
                  </a:lnTo>
                  <a:lnTo>
                    <a:pt x="351" y="2510"/>
                  </a:lnTo>
                  <a:lnTo>
                    <a:pt x="333" y="2559"/>
                  </a:lnTo>
                  <a:lnTo>
                    <a:pt x="317" y="2610"/>
                  </a:lnTo>
                  <a:lnTo>
                    <a:pt x="302" y="2659"/>
                  </a:lnTo>
                  <a:lnTo>
                    <a:pt x="286" y="2710"/>
                  </a:lnTo>
                  <a:lnTo>
                    <a:pt x="274" y="2760"/>
                  </a:lnTo>
                  <a:lnTo>
                    <a:pt x="261" y="2811"/>
                  </a:lnTo>
                  <a:lnTo>
                    <a:pt x="250" y="2863"/>
                  </a:lnTo>
                  <a:lnTo>
                    <a:pt x="238" y="2915"/>
                  </a:lnTo>
                  <a:lnTo>
                    <a:pt x="228" y="2965"/>
                  </a:lnTo>
                  <a:lnTo>
                    <a:pt x="220" y="3017"/>
                  </a:lnTo>
                  <a:lnTo>
                    <a:pt x="204" y="3120"/>
                  </a:lnTo>
                  <a:lnTo>
                    <a:pt x="192" y="3225"/>
                  </a:lnTo>
                  <a:lnTo>
                    <a:pt x="182" y="3329"/>
                  </a:lnTo>
                  <a:lnTo>
                    <a:pt x="182" y="3329"/>
                  </a:lnTo>
                  <a:lnTo>
                    <a:pt x="172" y="3444"/>
                  </a:lnTo>
                  <a:lnTo>
                    <a:pt x="164" y="3559"/>
                  </a:lnTo>
                  <a:lnTo>
                    <a:pt x="156" y="3674"/>
                  </a:lnTo>
                  <a:lnTo>
                    <a:pt x="150" y="3790"/>
                  </a:lnTo>
                  <a:lnTo>
                    <a:pt x="140" y="4020"/>
                  </a:lnTo>
                  <a:lnTo>
                    <a:pt x="130" y="4251"/>
                  </a:lnTo>
                  <a:lnTo>
                    <a:pt x="130" y="4251"/>
                  </a:lnTo>
                  <a:lnTo>
                    <a:pt x="109" y="4719"/>
                  </a:lnTo>
                  <a:lnTo>
                    <a:pt x="97" y="4953"/>
                  </a:lnTo>
                  <a:lnTo>
                    <a:pt x="83" y="5186"/>
                  </a:lnTo>
                  <a:lnTo>
                    <a:pt x="83" y="5186"/>
                  </a:lnTo>
                  <a:lnTo>
                    <a:pt x="76" y="5303"/>
                  </a:lnTo>
                  <a:lnTo>
                    <a:pt x="68" y="5418"/>
                  </a:lnTo>
                  <a:lnTo>
                    <a:pt x="61" y="5533"/>
                  </a:lnTo>
                  <a:lnTo>
                    <a:pt x="54" y="5649"/>
                  </a:lnTo>
                  <a:lnTo>
                    <a:pt x="54" y="5649"/>
                  </a:lnTo>
                  <a:lnTo>
                    <a:pt x="44" y="5877"/>
                  </a:lnTo>
                  <a:lnTo>
                    <a:pt x="38" y="5992"/>
                  </a:lnTo>
                  <a:lnTo>
                    <a:pt x="34" y="6049"/>
                  </a:lnTo>
                  <a:lnTo>
                    <a:pt x="29" y="6106"/>
                  </a:lnTo>
                  <a:lnTo>
                    <a:pt x="29" y="6106"/>
                  </a:lnTo>
                  <a:lnTo>
                    <a:pt x="23" y="6162"/>
                  </a:lnTo>
                  <a:lnTo>
                    <a:pt x="16" y="6217"/>
                  </a:lnTo>
                  <a:lnTo>
                    <a:pt x="9" y="6273"/>
                  </a:lnTo>
                  <a:lnTo>
                    <a:pt x="0" y="6329"/>
                  </a:lnTo>
                  <a:lnTo>
                    <a:pt x="0" y="6329"/>
                  </a:lnTo>
                  <a:lnTo>
                    <a:pt x="0" y="6332"/>
                  </a:lnTo>
                  <a:lnTo>
                    <a:pt x="1" y="6335"/>
                  </a:lnTo>
                  <a:lnTo>
                    <a:pt x="4" y="6337"/>
                  </a:lnTo>
                  <a:lnTo>
                    <a:pt x="6" y="6339"/>
                  </a:lnTo>
                  <a:lnTo>
                    <a:pt x="9" y="6339"/>
                  </a:lnTo>
                  <a:lnTo>
                    <a:pt x="11" y="6337"/>
                  </a:lnTo>
                  <a:lnTo>
                    <a:pt x="14" y="6336"/>
                  </a:lnTo>
                  <a:lnTo>
                    <a:pt x="14" y="6334"/>
                  </a:lnTo>
                  <a:lnTo>
                    <a:pt x="14" y="6334"/>
                  </a:lnTo>
                  <a:lnTo>
                    <a:pt x="23" y="6278"/>
                  </a:lnTo>
                  <a:lnTo>
                    <a:pt x="30" y="6222"/>
                  </a:lnTo>
                  <a:lnTo>
                    <a:pt x="37" y="6167"/>
                  </a:lnTo>
                  <a:lnTo>
                    <a:pt x="42" y="6111"/>
                  </a:lnTo>
                  <a:lnTo>
                    <a:pt x="50" y="6001"/>
                  </a:lnTo>
                  <a:lnTo>
                    <a:pt x="58" y="5890"/>
                  </a:lnTo>
                  <a:lnTo>
                    <a:pt x="68" y="5666"/>
                  </a:lnTo>
                  <a:lnTo>
                    <a:pt x="74" y="5555"/>
                  </a:lnTo>
                  <a:lnTo>
                    <a:pt x="82" y="5444"/>
                  </a:lnTo>
                  <a:lnTo>
                    <a:pt x="82" y="5444"/>
                  </a:lnTo>
                  <a:lnTo>
                    <a:pt x="97" y="5214"/>
                  </a:lnTo>
                  <a:lnTo>
                    <a:pt x="111" y="4983"/>
                  </a:lnTo>
                  <a:lnTo>
                    <a:pt x="122" y="4752"/>
                  </a:lnTo>
                  <a:lnTo>
                    <a:pt x="134" y="4520"/>
                  </a:lnTo>
                  <a:lnTo>
                    <a:pt x="134" y="4520"/>
                  </a:lnTo>
                  <a:lnTo>
                    <a:pt x="154" y="4059"/>
                  </a:lnTo>
                  <a:lnTo>
                    <a:pt x="165" y="3828"/>
                  </a:lnTo>
                  <a:lnTo>
                    <a:pt x="178" y="3597"/>
                  </a:lnTo>
                  <a:lnTo>
                    <a:pt x="178" y="3597"/>
                  </a:lnTo>
                  <a:lnTo>
                    <a:pt x="185" y="3488"/>
                  </a:lnTo>
                  <a:lnTo>
                    <a:pt x="193" y="3379"/>
                  </a:lnTo>
                  <a:lnTo>
                    <a:pt x="203" y="3271"/>
                  </a:lnTo>
                  <a:lnTo>
                    <a:pt x="214" y="3162"/>
                  </a:lnTo>
                  <a:lnTo>
                    <a:pt x="222" y="3108"/>
                  </a:lnTo>
                  <a:lnTo>
                    <a:pt x="230" y="3055"/>
                  </a:lnTo>
                  <a:lnTo>
                    <a:pt x="238" y="3000"/>
                  </a:lnTo>
                  <a:lnTo>
                    <a:pt x="249" y="2946"/>
                  </a:lnTo>
                  <a:lnTo>
                    <a:pt x="259" y="2893"/>
                  </a:lnTo>
                  <a:lnTo>
                    <a:pt x="270" y="2840"/>
                  </a:lnTo>
                  <a:lnTo>
                    <a:pt x="283" y="2787"/>
                  </a:lnTo>
                  <a:lnTo>
                    <a:pt x="295" y="2734"/>
                  </a:lnTo>
                  <a:lnTo>
                    <a:pt x="295" y="2734"/>
                  </a:lnTo>
                  <a:lnTo>
                    <a:pt x="310" y="2683"/>
                  </a:lnTo>
                  <a:lnTo>
                    <a:pt x="326" y="2633"/>
                  </a:lnTo>
                  <a:lnTo>
                    <a:pt x="342" y="2582"/>
                  </a:lnTo>
                  <a:lnTo>
                    <a:pt x="358" y="2533"/>
                  </a:lnTo>
                  <a:lnTo>
                    <a:pt x="377" y="2484"/>
                  </a:lnTo>
                  <a:lnTo>
                    <a:pt x="396" y="2434"/>
                  </a:lnTo>
                  <a:lnTo>
                    <a:pt x="416" y="2386"/>
                  </a:lnTo>
                  <a:lnTo>
                    <a:pt x="438" y="2338"/>
                  </a:lnTo>
                  <a:lnTo>
                    <a:pt x="459" y="2290"/>
                  </a:lnTo>
                  <a:lnTo>
                    <a:pt x="482" y="2242"/>
                  </a:lnTo>
                  <a:lnTo>
                    <a:pt x="506" y="2196"/>
                  </a:lnTo>
                  <a:lnTo>
                    <a:pt x="530" y="2149"/>
                  </a:lnTo>
                  <a:lnTo>
                    <a:pt x="555" y="2102"/>
                  </a:lnTo>
                  <a:lnTo>
                    <a:pt x="580" y="2057"/>
                  </a:lnTo>
                  <a:lnTo>
                    <a:pt x="607" y="2011"/>
                  </a:lnTo>
                  <a:lnTo>
                    <a:pt x="633" y="1967"/>
                  </a:lnTo>
                  <a:lnTo>
                    <a:pt x="633" y="1967"/>
                  </a:lnTo>
                  <a:lnTo>
                    <a:pt x="661" y="1923"/>
                  </a:lnTo>
                  <a:lnTo>
                    <a:pt x="689" y="1880"/>
                  </a:lnTo>
                  <a:lnTo>
                    <a:pt x="718" y="1837"/>
                  </a:lnTo>
                  <a:lnTo>
                    <a:pt x="748" y="1795"/>
                  </a:lnTo>
                  <a:lnTo>
                    <a:pt x="748" y="1795"/>
                  </a:lnTo>
                  <a:lnTo>
                    <a:pt x="782" y="1751"/>
                  </a:lnTo>
                  <a:lnTo>
                    <a:pt x="816" y="1708"/>
                  </a:lnTo>
                  <a:lnTo>
                    <a:pt x="816" y="1708"/>
                  </a:lnTo>
                  <a:lnTo>
                    <a:pt x="840" y="1679"/>
                  </a:lnTo>
                  <a:lnTo>
                    <a:pt x="852" y="1664"/>
                  </a:lnTo>
                  <a:lnTo>
                    <a:pt x="862" y="1648"/>
                  </a:lnTo>
                  <a:lnTo>
                    <a:pt x="862" y="1648"/>
                  </a:lnTo>
                  <a:lnTo>
                    <a:pt x="868" y="1637"/>
                  </a:lnTo>
                  <a:lnTo>
                    <a:pt x="876" y="1627"/>
                  </a:lnTo>
                  <a:lnTo>
                    <a:pt x="893" y="1607"/>
                  </a:lnTo>
                  <a:lnTo>
                    <a:pt x="912" y="1588"/>
                  </a:lnTo>
                  <a:lnTo>
                    <a:pt x="931" y="1570"/>
                  </a:lnTo>
                  <a:lnTo>
                    <a:pt x="931" y="1570"/>
                  </a:lnTo>
                  <a:lnTo>
                    <a:pt x="968" y="1536"/>
                  </a:lnTo>
                  <a:lnTo>
                    <a:pt x="1007" y="1502"/>
                  </a:lnTo>
                  <a:lnTo>
                    <a:pt x="1007" y="1502"/>
                  </a:lnTo>
                  <a:lnTo>
                    <a:pt x="1045" y="1473"/>
                  </a:lnTo>
                  <a:lnTo>
                    <a:pt x="1084" y="1445"/>
                  </a:lnTo>
                  <a:lnTo>
                    <a:pt x="1123" y="1420"/>
                  </a:lnTo>
                  <a:lnTo>
                    <a:pt x="1163" y="1394"/>
                  </a:lnTo>
                  <a:lnTo>
                    <a:pt x="1163" y="1394"/>
                  </a:lnTo>
                  <a:lnTo>
                    <a:pt x="1210" y="1368"/>
                  </a:lnTo>
                  <a:lnTo>
                    <a:pt x="1257" y="1343"/>
                  </a:lnTo>
                  <a:lnTo>
                    <a:pt x="1303" y="1319"/>
                  </a:lnTo>
                  <a:lnTo>
                    <a:pt x="1351" y="1296"/>
                  </a:lnTo>
                  <a:lnTo>
                    <a:pt x="1399" y="1274"/>
                  </a:lnTo>
                  <a:lnTo>
                    <a:pt x="1447" y="1254"/>
                  </a:lnTo>
                  <a:lnTo>
                    <a:pt x="1496" y="1234"/>
                  </a:lnTo>
                  <a:lnTo>
                    <a:pt x="1546" y="1214"/>
                  </a:lnTo>
                  <a:lnTo>
                    <a:pt x="1644" y="1177"/>
                  </a:lnTo>
                  <a:lnTo>
                    <a:pt x="1744" y="1142"/>
                  </a:lnTo>
                  <a:lnTo>
                    <a:pt x="1943" y="1074"/>
                  </a:lnTo>
                  <a:lnTo>
                    <a:pt x="1943" y="1074"/>
                  </a:lnTo>
                  <a:lnTo>
                    <a:pt x="2046" y="1037"/>
                  </a:lnTo>
                  <a:lnTo>
                    <a:pt x="2149" y="999"/>
                  </a:lnTo>
                  <a:lnTo>
                    <a:pt x="2251" y="960"/>
                  </a:lnTo>
                  <a:lnTo>
                    <a:pt x="2352" y="918"/>
                  </a:lnTo>
                  <a:lnTo>
                    <a:pt x="2352" y="918"/>
                  </a:lnTo>
                  <a:lnTo>
                    <a:pt x="2398" y="897"/>
                  </a:lnTo>
                  <a:lnTo>
                    <a:pt x="2446" y="876"/>
                  </a:lnTo>
                  <a:lnTo>
                    <a:pt x="2446" y="876"/>
                  </a:lnTo>
                  <a:lnTo>
                    <a:pt x="2458" y="873"/>
                  </a:lnTo>
                  <a:lnTo>
                    <a:pt x="2470" y="869"/>
                  </a:lnTo>
                  <a:lnTo>
                    <a:pt x="2482" y="866"/>
                  </a:lnTo>
                  <a:lnTo>
                    <a:pt x="2493" y="863"/>
                  </a:lnTo>
                  <a:lnTo>
                    <a:pt x="2493" y="863"/>
                  </a:lnTo>
                  <a:lnTo>
                    <a:pt x="2504" y="859"/>
                  </a:lnTo>
                  <a:lnTo>
                    <a:pt x="2517" y="852"/>
                  </a:lnTo>
                  <a:lnTo>
                    <a:pt x="2539" y="842"/>
                  </a:lnTo>
                  <a:lnTo>
                    <a:pt x="2539" y="842"/>
                  </a:lnTo>
                  <a:lnTo>
                    <a:pt x="2639" y="794"/>
                  </a:lnTo>
                  <a:lnTo>
                    <a:pt x="2739" y="746"/>
                  </a:lnTo>
                  <a:lnTo>
                    <a:pt x="2739" y="746"/>
                  </a:lnTo>
                  <a:lnTo>
                    <a:pt x="2836" y="697"/>
                  </a:lnTo>
                  <a:lnTo>
                    <a:pt x="2933" y="646"/>
                  </a:lnTo>
                  <a:lnTo>
                    <a:pt x="3029" y="595"/>
                  </a:lnTo>
                  <a:lnTo>
                    <a:pt x="3128" y="545"/>
                  </a:lnTo>
                  <a:lnTo>
                    <a:pt x="3128" y="545"/>
                  </a:lnTo>
                  <a:lnTo>
                    <a:pt x="3178" y="521"/>
                  </a:lnTo>
                  <a:lnTo>
                    <a:pt x="3230" y="497"/>
                  </a:lnTo>
                  <a:lnTo>
                    <a:pt x="3282" y="473"/>
                  </a:lnTo>
                  <a:lnTo>
                    <a:pt x="3333" y="452"/>
                  </a:lnTo>
                  <a:lnTo>
                    <a:pt x="3438" y="409"/>
                  </a:lnTo>
                  <a:lnTo>
                    <a:pt x="3544" y="369"/>
                  </a:lnTo>
                  <a:lnTo>
                    <a:pt x="3544" y="369"/>
                  </a:lnTo>
                  <a:lnTo>
                    <a:pt x="3648" y="331"/>
                  </a:lnTo>
                  <a:lnTo>
                    <a:pt x="3751" y="294"/>
                  </a:lnTo>
                  <a:lnTo>
                    <a:pt x="3854" y="259"/>
                  </a:lnTo>
                  <a:lnTo>
                    <a:pt x="3959" y="224"/>
                  </a:lnTo>
                  <a:lnTo>
                    <a:pt x="4167" y="155"/>
                  </a:lnTo>
                  <a:lnTo>
                    <a:pt x="4271" y="121"/>
                  </a:lnTo>
                  <a:lnTo>
                    <a:pt x="4376" y="84"/>
                  </a:lnTo>
                  <a:lnTo>
                    <a:pt x="4376" y="84"/>
                  </a:lnTo>
                  <a:lnTo>
                    <a:pt x="4420" y="69"/>
                  </a:lnTo>
                  <a:lnTo>
                    <a:pt x="4465" y="53"/>
                  </a:lnTo>
                  <a:lnTo>
                    <a:pt x="4511" y="34"/>
                  </a:lnTo>
                  <a:lnTo>
                    <a:pt x="4532" y="25"/>
                  </a:lnTo>
                  <a:lnTo>
                    <a:pt x="4553" y="13"/>
                  </a:lnTo>
                  <a:lnTo>
                    <a:pt x="4553" y="13"/>
                  </a:lnTo>
                  <a:lnTo>
                    <a:pt x="4556" y="12"/>
                  </a:lnTo>
                  <a:lnTo>
                    <a:pt x="4557" y="10"/>
                  </a:lnTo>
                  <a:lnTo>
                    <a:pt x="4557" y="6"/>
                  </a:lnTo>
                  <a:lnTo>
                    <a:pt x="4556" y="3"/>
                  </a:lnTo>
                  <a:lnTo>
                    <a:pt x="4555" y="2"/>
                  </a:lnTo>
                  <a:lnTo>
                    <a:pt x="4552" y="0"/>
                  </a:lnTo>
                  <a:lnTo>
                    <a:pt x="4548" y="0"/>
                  </a:lnTo>
                  <a:lnTo>
                    <a:pt x="4546" y="1"/>
                  </a:lnTo>
                  <a:lnTo>
                    <a:pt x="45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BE5A1811-B376-C09F-1308-9B9F59FAF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" y="3467"/>
              <a:ext cx="239" cy="843"/>
            </a:xfrm>
            <a:custGeom>
              <a:avLst/>
              <a:gdLst>
                <a:gd name="T0" fmla="*/ 0 w 717"/>
                <a:gd name="T1" fmla="*/ 11 h 2531"/>
                <a:gd name="T2" fmla="*/ 104 w 717"/>
                <a:gd name="T3" fmla="*/ 245 h 2531"/>
                <a:gd name="T4" fmla="*/ 200 w 717"/>
                <a:gd name="T5" fmla="*/ 483 h 2531"/>
                <a:gd name="T6" fmla="*/ 246 w 717"/>
                <a:gd name="T7" fmla="*/ 603 h 2531"/>
                <a:gd name="T8" fmla="*/ 329 w 717"/>
                <a:gd name="T9" fmla="*/ 843 h 2531"/>
                <a:gd name="T10" fmla="*/ 368 w 717"/>
                <a:gd name="T11" fmla="*/ 964 h 2531"/>
                <a:gd name="T12" fmla="*/ 440 w 717"/>
                <a:gd name="T13" fmla="*/ 1208 h 2531"/>
                <a:gd name="T14" fmla="*/ 504 w 717"/>
                <a:gd name="T15" fmla="*/ 1453 h 2531"/>
                <a:gd name="T16" fmla="*/ 533 w 717"/>
                <a:gd name="T17" fmla="*/ 1578 h 2531"/>
                <a:gd name="T18" fmla="*/ 588 w 717"/>
                <a:gd name="T19" fmla="*/ 1828 h 2531"/>
                <a:gd name="T20" fmla="*/ 613 w 717"/>
                <a:gd name="T21" fmla="*/ 1954 h 2531"/>
                <a:gd name="T22" fmla="*/ 656 w 717"/>
                <a:gd name="T23" fmla="*/ 2205 h 2531"/>
                <a:gd name="T24" fmla="*/ 693 w 717"/>
                <a:gd name="T25" fmla="*/ 2459 h 2531"/>
                <a:gd name="T26" fmla="*/ 702 w 717"/>
                <a:gd name="T27" fmla="*/ 2523 h 2531"/>
                <a:gd name="T28" fmla="*/ 704 w 717"/>
                <a:gd name="T29" fmla="*/ 2527 h 2531"/>
                <a:gd name="T30" fmla="*/ 707 w 717"/>
                <a:gd name="T31" fmla="*/ 2531 h 2531"/>
                <a:gd name="T32" fmla="*/ 714 w 717"/>
                <a:gd name="T33" fmla="*/ 2531 h 2531"/>
                <a:gd name="T34" fmla="*/ 717 w 717"/>
                <a:gd name="T35" fmla="*/ 2527 h 2531"/>
                <a:gd name="T36" fmla="*/ 717 w 717"/>
                <a:gd name="T37" fmla="*/ 2523 h 2531"/>
                <a:gd name="T38" fmla="*/ 681 w 717"/>
                <a:gd name="T39" fmla="*/ 2271 h 2531"/>
                <a:gd name="T40" fmla="*/ 639 w 717"/>
                <a:gd name="T41" fmla="*/ 2018 h 2531"/>
                <a:gd name="T42" fmla="*/ 615 w 717"/>
                <a:gd name="T43" fmla="*/ 1892 h 2531"/>
                <a:gd name="T44" fmla="*/ 564 w 717"/>
                <a:gd name="T45" fmla="*/ 1639 h 2531"/>
                <a:gd name="T46" fmla="*/ 535 w 717"/>
                <a:gd name="T47" fmla="*/ 1513 h 2531"/>
                <a:gd name="T48" fmla="*/ 470 w 717"/>
                <a:gd name="T49" fmla="*/ 1265 h 2531"/>
                <a:gd name="T50" fmla="*/ 401 w 717"/>
                <a:gd name="T51" fmla="*/ 1017 h 2531"/>
                <a:gd name="T52" fmla="*/ 362 w 717"/>
                <a:gd name="T53" fmla="*/ 896 h 2531"/>
                <a:gd name="T54" fmla="*/ 280 w 717"/>
                <a:gd name="T55" fmla="*/ 653 h 2531"/>
                <a:gd name="T56" fmla="*/ 236 w 717"/>
                <a:gd name="T57" fmla="*/ 533 h 2531"/>
                <a:gd name="T58" fmla="*/ 142 w 717"/>
                <a:gd name="T59" fmla="*/ 297 h 2531"/>
                <a:gd name="T60" fmla="*/ 40 w 717"/>
                <a:gd name="T61" fmla="*/ 63 h 2531"/>
                <a:gd name="T62" fmla="*/ 13 w 717"/>
                <a:gd name="T63" fmla="*/ 4 h 2531"/>
                <a:gd name="T64" fmla="*/ 11 w 717"/>
                <a:gd name="T65" fmla="*/ 1 h 2531"/>
                <a:gd name="T66" fmla="*/ 6 w 717"/>
                <a:gd name="T67" fmla="*/ 0 h 2531"/>
                <a:gd name="T68" fmla="*/ 1 w 717"/>
                <a:gd name="T69" fmla="*/ 4 h 2531"/>
                <a:gd name="T70" fmla="*/ 0 w 717"/>
                <a:gd name="T71" fmla="*/ 9 h 2531"/>
                <a:gd name="T72" fmla="*/ 0 w 717"/>
                <a:gd name="T73" fmla="*/ 11 h 2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17" h="2531">
                  <a:moveTo>
                    <a:pt x="0" y="11"/>
                  </a:moveTo>
                  <a:lnTo>
                    <a:pt x="0" y="11"/>
                  </a:lnTo>
                  <a:lnTo>
                    <a:pt x="54" y="129"/>
                  </a:lnTo>
                  <a:lnTo>
                    <a:pt x="104" y="245"/>
                  </a:lnTo>
                  <a:lnTo>
                    <a:pt x="153" y="364"/>
                  </a:lnTo>
                  <a:lnTo>
                    <a:pt x="200" y="483"/>
                  </a:lnTo>
                  <a:lnTo>
                    <a:pt x="200" y="483"/>
                  </a:lnTo>
                  <a:lnTo>
                    <a:pt x="246" y="603"/>
                  </a:lnTo>
                  <a:lnTo>
                    <a:pt x="288" y="723"/>
                  </a:lnTo>
                  <a:lnTo>
                    <a:pt x="329" y="843"/>
                  </a:lnTo>
                  <a:lnTo>
                    <a:pt x="368" y="964"/>
                  </a:lnTo>
                  <a:lnTo>
                    <a:pt x="368" y="964"/>
                  </a:lnTo>
                  <a:lnTo>
                    <a:pt x="405" y="1085"/>
                  </a:lnTo>
                  <a:lnTo>
                    <a:pt x="440" y="1208"/>
                  </a:lnTo>
                  <a:lnTo>
                    <a:pt x="473" y="1331"/>
                  </a:lnTo>
                  <a:lnTo>
                    <a:pt x="504" y="1453"/>
                  </a:lnTo>
                  <a:lnTo>
                    <a:pt x="504" y="1453"/>
                  </a:lnTo>
                  <a:lnTo>
                    <a:pt x="533" y="1578"/>
                  </a:lnTo>
                  <a:lnTo>
                    <a:pt x="561" y="1702"/>
                  </a:lnTo>
                  <a:lnTo>
                    <a:pt x="588" y="1828"/>
                  </a:lnTo>
                  <a:lnTo>
                    <a:pt x="613" y="1954"/>
                  </a:lnTo>
                  <a:lnTo>
                    <a:pt x="613" y="1954"/>
                  </a:lnTo>
                  <a:lnTo>
                    <a:pt x="635" y="2080"/>
                  </a:lnTo>
                  <a:lnTo>
                    <a:pt x="656" y="2205"/>
                  </a:lnTo>
                  <a:lnTo>
                    <a:pt x="676" y="2333"/>
                  </a:lnTo>
                  <a:lnTo>
                    <a:pt x="693" y="2459"/>
                  </a:lnTo>
                  <a:lnTo>
                    <a:pt x="693" y="2459"/>
                  </a:lnTo>
                  <a:lnTo>
                    <a:pt x="702" y="2523"/>
                  </a:lnTo>
                  <a:lnTo>
                    <a:pt x="702" y="2523"/>
                  </a:lnTo>
                  <a:lnTo>
                    <a:pt x="704" y="2527"/>
                  </a:lnTo>
                  <a:lnTo>
                    <a:pt x="705" y="2530"/>
                  </a:lnTo>
                  <a:lnTo>
                    <a:pt x="707" y="2531"/>
                  </a:lnTo>
                  <a:lnTo>
                    <a:pt x="711" y="2531"/>
                  </a:lnTo>
                  <a:lnTo>
                    <a:pt x="714" y="2531"/>
                  </a:lnTo>
                  <a:lnTo>
                    <a:pt x="716" y="2530"/>
                  </a:lnTo>
                  <a:lnTo>
                    <a:pt x="717" y="2527"/>
                  </a:lnTo>
                  <a:lnTo>
                    <a:pt x="717" y="2523"/>
                  </a:lnTo>
                  <a:lnTo>
                    <a:pt x="717" y="2523"/>
                  </a:lnTo>
                  <a:lnTo>
                    <a:pt x="700" y="2397"/>
                  </a:lnTo>
                  <a:lnTo>
                    <a:pt x="681" y="2271"/>
                  </a:lnTo>
                  <a:lnTo>
                    <a:pt x="661" y="2144"/>
                  </a:lnTo>
                  <a:lnTo>
                    <a:pt x="639" y="2018"/>
                  </a:lnTo>
                  <a:lnTo>
                    <a:pt x="639" y="2018"/>
                  </a:lnTo>
                  <a:lnTo>
                    <a:pt x="615" y="1892"/>
                  </a:lnTo>
                  <a:lnTo>
                    <a:pt x="590" y="1764"/>
                  </a:lnTo>
                  <a:lnTo>
                    <a:pt x="564" y="1639"/>
                  </a:lnTo>
                  <a:lnTo>
                    <a:pt x="535" y="1513"/>
                  </a:lnTo>
                  <a:lnTo>
                    <a:pt x="535" y="1513"/>
                  </a:lnTo>
                  <a:lnTo>
                    <a:pt x="503" y="1389"/>
                  </a:lnTo>
                  <a:lnTo>
                    <a:pt x="470" y="1265"/>
                  </a:lnTo>
                  <a:lnTo>
                    <a:pt x="436" y="1141"/>
                  </a:lnTo>
                  <a:lnTo>
                    <a:pt x="401" y="1017"/>
                  </a:lnTo>
                  <a:lnTo>
                    <a:pt x="401" y="1017"/>
                  </a:lnTo>
                  <a:lnTo>
                    <a:pt x="362" y="896"/>
                  </a:lnTo>
                  <a:lnTo>
                    <a:pt x="323" y="775"/>
                  </a:lnTo>
                  <a:lnTo>
                    <a:pt x="280" y="653"/>
                  </a:lnTo>
                  <a:lnTo>
                    <a:pt x="236" y="533"/>
                  </a:lnTo>
                  <a:lnTo>
                    <a:pt x="236" y="533"/>
                  </a:lnTo>
                  <a:lnTo>
                    <a:pt x="190" y="415"/>
                  </a:lnTo>
                  <a:lnTo>
                    <a:pt x="142" y="297"/>
                  </a:lnTo>
                  <a:lnTo>
                    <a:pt x="92" y="180"/>
                  </a:lnTo>
                  <a:lnTo>
                    <a:pt x="40" y="63"/>
                  </a:lnTo>
                  <a:lnTo>
                    <a:pt x="40" y="63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D6A2BDF7-A1B4-468C-1FBD-E90B75D79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4" y="3143"/>
              <a:ext cx="906" cy="627"/>
            </a:xfrm>
            <a:custGeom>
              <a:avLst/>
              <a:gdLst>
                <a:gd name="T0" fmla="*/ 2710 w 2717"/>
                <a:gd name="T1" fmla="*/ 1605 h 1882"/>
                <a:gd name="T2" fmla="*/ 2717 w 2717"/>
                <a:gd name="T3" fmla="*/ 752 h 1882"/>
                <a:gd name="T4" fmla="*/ 2716 w 2717"/>
                <a:gd name="T5" fmla="*/ 373 h 1882"/>
                <a:gd name="T6" fmla="*/ 2710 w 2717"/>
                <a:gd name="T7" fmla="*/ 220 h 1882"/>
                <a:gd name="T8" fmla="*/ 2698 w 2717"/>
                <a:gd name="T9" fmla="*/ 151 h 1882"/>
                <a:gd name="T10" fmla="*/ 2681 w 2717"/>
                <a:gd name="T11" fmla="*/ 117 h 1882"/>
                <a:gd name="T12" fmla="*/ 2640 w 2717"/>
                <a:gd name="T13" fmla="*/ 72 h 1882"/>
                <a:gd name="T14" fmla="*/ 2556 w 2717"/>
                <a:gd name="T15" fmla="*/ 24 h 1882"/>
                <a:gd name="T16" fmla="*/ 2479 w 2717"/>
                <a:gd name="T17" fmla="*/ 3 h 1882"/>
                <a:gd name="T18" fmla="*/ 2427 w 2717"/>
                <a:gd name="T19" fmla="*/ 0 h 1882"/>
                <a:gd name="T20" fmla="*/ 2089 w 2717"/>
                <a:gd name="T21" fmla="*/ 12 h 1882"/>
                <a:gd name="T22" fmla="*/ 1305 w 2717"/>
                <a:gd name="T23" fmla="*/ 37 h 1882"/>
                <a:gd name="T24" fmla="*/ 534 w 2717"/>
                <a:gd name="T25" fmla="*/ 62 h 1882"/>
                <a:gd name="T26" fmla="*/ 252 w 2717"/>
                <a:gd name="T27" fmla="*/ 70 h 1882"/>
                <a:gd name="T28" fmla="*/ 165 w 2717"/>
                <a:gd name="T29" fmla="*/ 81 h 1882"/>
                <a:gd name="T30" fmla="*/ 84 w 2717"/>
                <a:gd name="T31" fmla="*/ 131 h 1882"/>
                <a:gd name="T32" fmla="*/ 42 w 2717"/>
                <a:gd name="T33" fmla="*/ 186 h 1882"/>
                <a:gd name="T34" fmla="*/ 13 w 2717"/>
                <a:gd name="T35" fmla="*/ 258 h 1882"/>
                <a:gd name="T36" fmla="*/ 2 w 2717"/>
                <a:gd name="T37" fmla="*/ 316 h 1882"/>
                <a:gd name="T38" fmla="*/ 5 w 2717"/>
                <a:gd name="T39" fmla="*/ 527 h 1882"/>
                <a:gd name="T40" fmla="*/ 30 w 2717"/>
                <a:gd name="T41" fmla="*/ 1255 h 1882"/>
                <a:gd name="T42" fmla="*/ 50 w 2717"/>
                <a:gd name="T43" fmla="*/ 1843 h 1882"/>
                <a:gd name="T44" fmla="*/ 53 w 2717"/>
                <a:gd name="T45" fmla="*/ 1877 h 1882"/>
                <a:gd name="T46" fmla="*/ 61 w 2717"/>
                <a:gd name="T47" fmla="*/ 1881 h 1882"/>
                <a:gd name="T48" fmla="*/ 66 w 2717"/>
                <a:gd name="T49" fmla="*/ 1874 h 1882"/>
                <a:gd name="T50" fmla="*/ 51 w 2717"/>
                <a:gd name="T51" fmla="*/ 1446 h 1882"/>
                <a:gd name="T52" fmla="*/ 26 w 2717"/>
                <a:gd name="T53" fmla="*/ 683 h 1882"/>
                <a:gd name="T54" fmla="*/ 15 w 2717"/>
                <a:gd name="T55" fmla="*/ 348 h 1882"/>
                <a:gd name="T56" fmla="*/ 23 w 2717"/>
                <a:gd name="T57" fmla="*/ 285 h 1882"/>
                <a:gd name="T58" fmla="*/ 46 w 2717"/>
                <a:gd name="T59" fmla="*/ 213 h 1882"/>
                <a:gd name="T60" fmla="*/ 71 w 2717"/>
                <a:gd name="T61" fmla="*/ 168 h 1882"/>
                <a:gd name="T62" fmla="*/ 104 w 2717"/>
                <a:gd name="T63" fmla="*/ 132 h 1882"/>
                <a:gd name="T64" fmla="*/ 156 w 2717"/>
                <a:gd name="T65" fmla="*/ 102 h 1882"/>
                <a:gd name="T66" fmla="*/ 229 w 2717"/>
                <a:gd name="T67" fmla="*/ 86 h 1882"/>
                <a:gd name="T68" fmla="*/ 714 w 2717"/>
                <a:gd name="T69" fmla="*/ 71 h 1882"/>
                <a:gd name="T70" fmla="*/ 1522 w 2717"/>
                <a:gd name="T71" fmla="*/ 46 h 1882"/>
                <a:gd name="T72" fmla="*/ 2235 w 2717"/>
                <a:gd name="T73" fmla="*/ 22 h 1882"/>
                <a:gd name="T74" fmla="*/ 2452 w 2717"/>
                <a:gd name="T75" fmla="*/ 16 h 1882"/>
                <a:gd name="T76" fmla="*/ 2501 w 2717"/>
                <a:gd name="T77" fmla="*/ 23 h 1882"/>
                <a:gd name="T78" fmla="*/ 2572 w 2717"/>
                <a:gd name="T79" fmla="*/ 48 h 1882"/>
                <a:gd name="T80" fmla="*/ 2645 w 2717"/>
                <a:gd name="T81" fmla="*/ 96 h 1882"/>
                <a:gd name="T82" fmla="*/ 2676 w 2717"/>
                <a:gd name="T83" fmla="*/ 137 h 1882"/>
                <a:gd name="T84" fmla="*/ 2689 w 2717"/>
                <a:gd name="T85" fmla="*/ 172 h 1882"/>
                <a:gd name="T86" fmla="*/ 2697 w 2717"/>
                <a:gd name="T87" fmla="*/ 256 h 1882"/>
                <a:gd name="T88" fmla="*/ 2702 w 2717"/>
                <a:gd name="T89" fmla="*/ 564 h 1882"/>
                <a:gd name="T90" fmla="*/ 2697 w 2717"/>
                <a:gd name="T91" fmla="*/ 1429 h 1882"/>
                <a:gd name="T92" fmla="*/ 2692 w 2717"/>
                <a:gd name="T93" fmla="*/ 1848 h 1882"/>
                <a:gd name="T94" fmla="*/ 2696 w 2717"/>
                <a:gd name="T95" fmla="*/ 1855 h 1882"/>
                <a:gd name="T96" fmla="*/ 2706 w 2717"/>
                <a:gd name="T97" fmla="*/ 1852 h 1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17" h="1882">
                  <a:moveTo>
                    <a:pt x="2707" y="1848"/>
                  </a:moveTo>
                  <a:lnTo>
                    <a:pt x="2707" y="1848"/>
                  </a:lnTo>
                  <a:lnTo>
                    <a:pt x="2710" y="1605"/>
                  </a:lnTo>
                  <a:lnTo>
                    <a:pt x="2710" y="1605"/>
                  </a:lnTo>
                  <a:lnTo>
                    <a:pt x="2715" y="1201"/>
                  </a:lnTo>
                  <a:lnTo>
                    <a:pt x="2715" y="1201"/>
                  </a:lnTo>
                  <a:lnTo>
                    <a:pt x="2717" y="977"/>
                  </a:lnTo>
                  <a:lnTo>
                    <a:pt x="2717" y="752"/>
                  </a:lnTo>
                  <a:lnTo>
                    <a:pt x="2717" y="752"/>
                  </a:lnTo>
                  <a:lnTo>
                    <a:pt x="2717" y="563"/>
                  </a:lnTo>
                  <a:lnTo>
                    <a:pt x="2716" y="373"/>
                  </a:lnTo>
                  <a:lnTo>
                    <a:pt x="2716" y="373"/>
                  </a:lnTo>
                  <a:lnTo>
                    <a:pt x="2713" y="309"/>
                  </a:lnTo>
                  <a:lnTo>
                    <a:pt x="2711" y="244"/>
                  </a:lnTo>
                  <a:lnTo>
                    <a:pt x="2711" y="244"/>
                  </a:lnTo>
                  <a:lnTo>
                    <a:pt x="2710" y="220"/>
                  </a:lnTo>
                  <a:lnTo>
                    <a:pt x="2708" y="196"/>
                  </a:lnTo>
                  <a:lnTo>
                    <a:pt x="2705" y="174"/>
                  </a:lnTo>
                  <a:lnTo>
                    <a:pt x="2702" y="161"/>
                  </a:lnTo>
                  <a:lnTo>
                    <a:pt x="2698" y="151"/>
                  </a:lnTo>
                  <a:lnTo>
                    <a:pt x="2698" y="151"/>
                  </a:lnTo>
                  <a:lnTo>
                    <a:pt x="2693" y="138"/>
                  </a:lnTo>
                  <a:lnTo>
                    <a:pt x="2687" y="128"/>
                  </a:lnTo>
                  <a:lnTo>
                    <a:pt x="2681" y="117"/>
                  </a:lnTo>
                  <a:lnTo>
                    <a:pt x="2674" y="107"/>
                  </a:lnTo>
                  <a:lnTo>
                    <a:pt x="2667" y="98"/>
                  </a:lnTo>
                  <a:lnTo>
                    <a:pt x="2658" y="89"/>
                  </a:lnTo>
                  <a:lnTo>
                    <a:pt x="2640" y="72"/>
                  </a:lnTo>
                  <a:lnTo>
                    <a:pt x="2621" y="57"/>
                  </a:lnTo>
                  <a:lnTo>
                    <a:pt x="2600" y="45"/>
                  </a:lnTo>
                  <a:lnTo>
                    <a:pt x="2578" y="35"/>
                  </a:lnTo>
                  <a:lnTo>
                    <a:pt x="2556" y="24"/>
                  </a:lnTo>
                  <a:lnTo>
                    <a:pt x="2556" y="24"/>
                  </a:lnTo>
                  <a:lnTo>
                    <a:pt x="2530" y="16"/>
                  </a:lnTo>
                  <a:lnTo>
                    <a:pt x="2505" y="8"/>
                  </a:lnTo>
                  <a:lnTo>
                    <a:pt x="2479" y="3"/>
                  </a:lnTo>
                  <a:lnTo>
                    <a:pt x="2466" y="2"/>
                  </a:lnTo>
                  <a:lnTo>
                    <a:pt x="2452" y="0"/>
                  </a:lnTo>
                  <a:lnTo>
                    <a:pt x="2452" y="0"/>
                  </a:lnTo>
                  <a:lnTo>
                    <a:pt x="2427" y="0"/>
                  </a:lnTo>
                  <a:lnTo>
                    <a:pt x="2402" y="0"/>
                  </a:lnTo>
                  <a:lnTo>
                    <a:pt x="2350" y="3"/>
                  </a:lnTo>
                  <a:lnTo>
                    <a:pt x="2350" y="3"/>
                  </a:lnTo>
                  <a:lnTo>
                    <a:pt x="2089" y="12"/>
                  </a:lnTo>
                  <a:lnTo>
                    <a:pt x="2089" y="12"/>
                  </a:lnTo>
                  <a:lnTo>
                    <a:pt x="1723" y="23"/>
                  </a:lnTo>
                  <a:lnTo>
                    <a:pt x="1723" y="23"/>
                  </a:lnTo>
                  <a:lnTo>
                    <a:pt x="1305" y="37"/>
                  </a:lnTo>
                  <a:lnTo>
                    <a:pt x="1305" y="37"/>
                  </a:lnTo>
                  <a:lnTo>
                    <a:pt x="892" y="51"/>
                  </a:lnTo>
                  <a:lnTo>
                    <a:pt x="892" y="51"/>
                  </a:lnTo>
                  <a:lnTo>
                    <a:pt x="534" y="62"/>
                  </a:lnTo>
                  <a:lnTo>
                    <a:pt x="534" y="62"/>
                  </a:lnTo>
                  <a:lnTo>
                    <a:pt x="290" y="70"/>
                  </a:lnTo>
                  <a:lnTo>
                    <a:pt x="290" y="70"/>
                  </a:lnTo>
                  <a:lnTo>
                    <a:pt x="252" y="70"/>
                  </a:lnTo>
                  <a:lnTo>
                    <a:pt x="214" y="72"/>
                  </a:lnTo>
                  <a:lnTo>
                    <a:pt x="214" y="72"/>
                  </a:lnTo>
                  <a:lnTo>
                    <a:pt x="189" y="75"/>
                  </a:lnTo>
                  <a:lnTo>
                    <a:pt x="165" y="81"/>
                  </a:lnTo>
                  <a:lnTo>
                    <a:pt x="142" y="90"/>
                  </a:lnTo>
                  <a:lnTo>
                    <a:pt x="122" y="102"/>
                  </a:lnTo>
                  <a:lnTo>
                    <a:pt x="102" y="115"/>
                  </a:lnTo>
                  <a:lnTo>
                    <a:pt x="84" y="131"/>
                  </a:lnTo>
                  <a:lnTo>
                    <a:pt x="66" y="148"/>
                  </a:lnTo>
                  <a:lnTo>
                    <a:pt x="53" y="168"/>
                  </a:lnTo>
                  <a:lnTo>
                    <a:pt x="53" y="168"/>
                  </a:lnTo>
                  <a:lnTo>
                    <a:pt x="42" y="186"/>
                  </a:lnTo>
                  <a:lnTo>
                    <a:pt x="34" y="204"/>
                  </a:lnTo>
                  <a:lnTo>
                    <a:pt x="26" y="222"/>
                  </a:lnTo>
                  <a:lnTo>
                    <a:pt x="20" y="239"/>
                  </a:lnTo>
                  <a:lnTo>
                    <a:pt x="13" y="258"/>
                  </a:lnTo>
                  <a:lnTo>
                    <a:pt x="10" y="277"/>
                  </a:lnTo>
                  <a:lnTo>
                    <a:pt x="6" y="297"/>
                  </a:lnTo>
                  <a:lnTo>
                    <a:pt x="2" y="316"/>
                  </a:lnTo>
                  <a:lnTo>
                    <a:pt x="2" y="316"/>
                  </a:lnTo>
                  <a:lnTo>
                    <a:pt x="1" y="339"/>
                  </a:lnTo>
                  <a:lnTo>
                    <a:pt x="0" y="362"/>
                  </a:lnTo>
                  <a:lnTo>
                    <a:pt x="0" y="362"/>
                  </a:lnTo>
                  <a:lnTo>
                    <a:pt x="5" y="527"/>
                  </a:lnTo>
                  <a:lnTo>
                    <a:pt x="5" y="527"/>
                  </a:lnTo>
                  <a:lnTo>
                    <a:pt x="16" y="858"/>
                  </a:lnTo>
                  <a:lnTo>
                    <a:pt x="16" y="858"/>
                  </a:lnTo>
                  <a:lnTo>
                    <a:pt x="30" y="1255"/>
                  </a:lnTo>
                  <a:lnTo>
                    <a:pt x="30" y="1255"/>
                  </a:lnTo>
                  <a:lnTo>
                    <a:pt x="42" y="1616"/>
                  </a:lnTo>
                  <a:lnTo>
                    <a:pt x="42" y="1616"/>
                  </a:lnTo>
                  <a:lnTo>
                    <a:pt x="50" y="1843"/>
                  </a:lnTo>
                  <a:lnTo>
                    <a:pt x="50" y="1843"/>
                  </a:lnTo>
                  <a:lnTo>
                    <a:pt x="51" y="1874"/>
                  </a:lnTo>
                  <a:lnTo>
                    <a:pt x="51" y="1874"/>
                  </a:lnTo>
                  <a:lnTo>
                    <a:pt x="53" y="1877"/>
                  </a:lnTo>
                  <a:lnTo>
                    <a:pt x="54" y="1879"/>
                  </a:lnTo>
                  <a:lnTo>
                    <a:pt x="56" y="1881"/>
                  </a:lnTo>
                  <a:lnTo>
                    <a:pt x="59" y="1882"/>
                  </a:lnTo>
                  <a:lnTo>
                    <a:pt x="61" y="1881"/>
                  </a:lnTo>
                  <a:lnTo>
                    <a:pt x="64" y="1879"/>
                  </a:lnTo>
                  <a:lnTo>
                    <a:pt x="65" y="1877"/>
                  </a:lnTo>
                  <a:lnTo>
                    <a:pt x="66" y="1874"/>
                  </a:lnTo>
                  <a:lnTo>
                    <a:pt x="66" y="1874"/>
                  </a:lnTo>
                  <a:lnTo>
                    <a:pt x="63" y="1750"/>
                  </a:lnTo>
                  <a:lnTo>
                    <a:pt x="63" y="1750"/>
                  </a:lnTo>
                  <a:lnTo>
                    <a:pt x="51" y="1446"/>
                  </a:lnTo>
                  <a:lnTo>
                    <a:pt x="51" y="1446"/>
                  </a:lnTo>
                  <a:lnTo>
                    <a:pt x="39" y="1057"/>
                  </a:lnTo>
                  <a:lnTo>
                    <a:pt x="39" y="1057"/>
                  </a:lnTo>
                  <a:lnTo>
                    <a:pt x="26" y="683"/>
                  </a:lnTo>
                  <a:lnTo>
                    <a:pt x="26" y="683"/>
                  </a:lnTo>
                  <a:lnTo>
                    <a:pt x="17" y="421"/>
                  </a:lnTo>
                  <a:lnTo>
                    <a:pt x="17" y="421"/>
                  </a:lnTo>
                  <a:lnTo>
                    <a:pt x="15" y="372"/>
                  </a:lnTo>
                  <a:lnTo>
                    <a:pt x="15" y="348"/>
                  </a:lnTo>
                  <a:lnTo>
                    <a:pt x="17" y="323"/>
                  </a:lnTo>
                  <a:lnTo>
                    <a:pt x="17" y="323"/>
                  </a:lnTo>
                  <a:lnTo>
                    <a:pt x="20" y="304"/>
                  </a:lnTo>
                  <a:lnTo>
                    <a:pt x="23" y="285"/>
                  </a:lnTo>
                  <a:lnTo>
                    <a:pt x="27" y="267"/>
                  </a:lnTo>
                  <a:lnTo>
                    <a:pt x="32" y="248"/>
                  </a:lnTo>
                  <a:lnTo>
                    <a:pt x="39" y="230"/>
                  </a:lnTo>
                  <a:lnTo>
                    <a:pt x="46" y="213"/>
                  </a:lnTo>
                  <a:lnTo>
                    <a:pt x="55" y="195"/>
                  </a:lnTo>
                  <a:lnTo>
                    <a:pt x="64" y="179"/>
                  </a:lnTo>
                  <a:lnTo>
                    <a:pt x="64" y="179"/>
                  </a:lnTo>
                  <a:lnTo>
                    <a:pt x="71" y="168"/>
                  </a:lnTo>
                  <a:lnTo>
                    <a:pt x="79" y="158"/>
                  </a:lnTo>
                  <a:lnTo>
                    <a:pt x="87" y="148"/>
                  </a:lnTo>
                  <a:lnTo>
                    <a:pt x="95" y="139"/>
                  </a:lnTo>
                  <a:lnTo>
                    <a:pt x="104" y="132"/>
                  </a:lnTo>
                  <a:lnTo>
                    <a:pt x="114" y="124"/>
                  </a:lnTo>
                  <a:lnTo>
                    <a:pt x="124" y="118"/>
                  </a:lnTo>
                  <a:lnTo>
                    <a:pt x="135" y="112"/>
                  </a:lnTo>
                  <a:lnTo>
                    <a:pt x="156" y="102"/>
                  </a:lnTo>
                  <a:lnTo>
                    <a:pt x="179" y="94"/>
                  </a:lnTo>
                  <a:lnTo>
                    <a:pt x="204" y="89"/>
                  </a:lnTo>
                  <a:lnTo>
                    <a:pt x="229" y="86"/>
                  </a:lnTo>
                  <a:lnTo>
                    <a:pt x="229" y="86"/>
                  </a:lnTo>
                  <a:lnTo>
                    <a:pt x="405" y="81"/>
                  </a:lnTo>
                  <a:lnTo>
                    <a:pt x="405" y="81"/>
                  </a:lnTo>
                  <a:lnTo>
                    <a:pt x="714" y="71"/>
                  </a:lnTo>
                  <a:lnTo>
                    <a:pt x="714" y="71"/>
                  </a:lnTo>
                  <a:lnTo>
                    <a:pt x="1104" y="59"/>
                  </a:lnTo>
                  <a:lnTo>
                    <a:pt x="1104" y="59"/>
                  </a:lnTo>
                  <a:lnTo>
                    <a:pt x="1522" y="46"/>
                  </a:lnTo>
                  <a:lnTo>
                    <a:pt x="1522" y="46"/>
                  </a:lnTo>
                  <a:lnTo>
                    <a:pt x="1917" y="32"/>
                  </a:lnTo>
                  <a:lnTo>
                    <a:pt x="1917" y="32"/>
                  </a:lnTo>
                  <a:lnTo>
                    <a:pt x="2235" y="22"/>
                  </a:lnTo>
                  <a:lnTo>
                    <a:pt x="2235" y="22"/>
                  </a:lnTo>
                  <a:lnTo>
                    <a:pt x="2423" y="17"/>
                  </a:lnTo>
                  <a:lnTo>
                    <a:pt x="2423" y="17"/>
                  </a:lnTo>
                  <a:lnTo>
                    <a:pt x="2438" y="16"/>
                  </a:lnTo>
                  <a:lnTo>
                    <a:pt x="2452" y="16"/>
                  </a:lnTo>
                  <a:lnTo>
                    <a:pt x="2452" y="16"/>
                  </a:lnTo>
                  <a:lnTo>
                    <a:pt x="2465" y="16"/>
                  </a:lnTo>
                  <a:lnTo>
                    <a:pt x="2476" y="18"/>
                  </a:lnTo>
                  <a:lnTo>
                    <a:pt x="2501" y="23"/>
                  </a:lnTo>
                  <a:lnTo>
                    <a:pt x="2525" y="31"/>
                  </a:lnTo>
                  <a:lnTo>
                    <a:pt x="2549" y="38"/>
                  </a:lnTo>
                  <a:lnTo>
                    <a:pt x="2549" y="38"/>
                  </a:lnTo>
                  <a:lnTo>
                    <a:pt x="2572" y="48"/>
                  </a:lnTo>
                  <a:lnTo>
                    <a:pt x="2595" y="60"/>
                  </a:lnTo>
                  <a:lnTo>
                    <a:pt x="2616" y="72"/>
                  </a:lnTo>
                  <a:lnTo>
                    <a:pt x="2636" y="89"/>
                  </a:lnTo>
                  <a:lnTo>
                    <a:pt x="2645" y="96"/>
                  </a:lnTo>
                  <a:lnTo>
                    <a:pt x="2654" y="107"/>
                  </a:lnTo>
                  <a:lnTo>
                    <a:pt x="2662" y="115"/>
                  </a:lnTo>
                  <a:lnTo>
                    <a:pt x="2669" y="126"/>
                  </a:lnTo>
                  <a:lnTo>
                    <a:pt x="2676" y="137"/>
                  </a:lnTo>
                  <a:lnTo>
                    <a:pt x="2681" y="148"/>
                  </a:lnTo>
                  <a:lnTo>
                    <a:pt x="2686" y="160"/>
                  </a:lnTo>
                  <a:lnTo>
                    <a:pt x="2689" y="172"/>
                  </a:lnTo>
                  <a:lnTo>
                    <a:pt x="2689" y="172"/>
                  </a:lnTo>
                  <a:lnTo>
                    <a:pt x="2692" y="192"/>
                  </a:lnTo>
                  <a:lnTo>
                    <a:pt x="2694" y="213"/>
                  </a:lnTo>
                  <a:lnTo>
                    <a:pt x="2697" y="256"/>
                  </a:lnTo>
                  <a:lnTo>
                    <a:pt x="2697" y="256"/>
                  </a:lnTo>
                  <a:lnTo>
                    <a:pt x="2700" y="333"/>
                  </a:lnTo>
                  <a:lnTo>
                    <a:pt x="2701" y="410"/>
                  </a:lnTo>
                  <a:lnTo>
                    <a:pt x="2702" y="564"/>
                  </a:lnTo>
                  <a:lnTo>
                    <a:pt x="2702" y="564"/>
                  </a:lnTo>
                  <a:lnTo>
                    <a:pt x="2702" y="778"/>
                  </a:lnTo>
                  <a:lnTo>
                    <a:pt x="2702" y="992"/>
                  </a:lnTo>
                  <a:lnTo>
                    <a:pt x="2702" y="992"/>
                  </a:lnTo>
                  <a:lnTo>
                    <a:pt x="2697" y="1429"/>
                  </a:lnTo>
                  <a:lnTo>
                    <a:pt x="2697" y="1429"/>
                  </a:lnTo>
                  <a:lnTo>
                    <a:pt x="2693" y="1759"/>
                  </a:lnTo>
                  <a:lnTo>
                    <a:pt x="2693" y="1759"/>
                  </a:lnTo>
                  <a:lnTo>
                    <a:pt x="2692" y="1848"/>
                  </a:lnTo>
                  <a:lnTo>
                    <a:pt x="2692" y="1848"/>
                  </a:lnTo>
                  <a:lnTo>
                    <a:pt x="2692" y="1852"/>
                  </a:lnTo>
                  <a:lnTo>
                    <a:pt x="2693" y="1854"/>
                  </a:lnTo>
                  <a:lnTo>
                    <a:pt x="2696" y="1855"/>
                  </a:lnTo>
                  <a:lnTo>
                    <a:pt x="2700" y="1855"/>
                  </a:lnTo>
                  <a:lnTo>
                    <a:pt x="2702" y="1855"/>
                  </a:lnTo>
                  <a:lnTo>
                    <a:pt x="2705" y="1854"/>
                  </a:lnTo>
                  <a:lnTo>
                    <a:pt x="2706" y="1852"/>
                  </a:lnTo>
                  <a:lnTo>
                    <a:pt x="2707" y="1848"/>
                  </a:lnTo>
                  <a:lnTo>
                    <a:pt x="2707" y="18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2C9CBB65-95C3-9DFB-8687-7C8E3434C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4" y="4208"/>
              <a:ext cx="6" cy="102"/>
            </a:xfrm>
            <a:custGeom>
              <a:avLst/>
              <a:gdLst>
                <a:gd name="T0" fmla="*/ 17 w 17"/>
                <a:gd name="T1" fmla="*/ 302 h 308"/>
                <a:gd name="T2" fmla="*/ 17 w 17"/>
                <a:gd name="T3" fmla="*/ 302 h 308"/>
                <a:gd name="T4" fmla="*/ 15 w 17"/>
                <a:gd name="T5" fmla="*/ 7 h 308"/>
                <a:gd name="T6" fmla="*/ 15 w 17"/>
                <a:gd name="T7" fmla="*/ 7 h 308"/>
                <a:gd name="T8" fmla="*/ 15 w 17"/>
                <a:gd name="T9" fmla="*/ 5 h 308"/>
                <a:gd name="T10" fmla="*/ 13 w 17"/>
                <a:gd name="T11" fmla="*/ 2 h 308"/>
                <a:gd name="T12" fmla="*/ 11 w 17"/>
                <a:gd name="T13" fmla="*/ 1 h 308"/>
                <a:gd name="T14" fmla="*/ 7 w 17"/>
                <a:gd name="T15" fmla="*/ 0 h 308"/>
                <a:gd name="T16" fmla="*/ 5 w 17"/>
                <a:gd name="T17" fmla="*/ 1 h 308"/>
                <a:gd name="T18" fmla="*/ 2 w 17"/>
                <a:gd name="T19" fmla="*/ 2 h 308"/>
                <a:gd name="T20" fmla="*/ 1 w 17"/>
                <a:gd name="T21" fmla="*/ 5 h 308"/>
                <a:gd name="T22" fmla="*/ 0 w 17"/>
                <a:gd name="T23" fmla="*/ 7 h 308"/>
                <a:gd name="T24" fmla="*/ 0 w 17"/>
                <a:gd name="T25" fmla="*/ 7 h 308"/>
                <a:gd name="T26" fmla="*/ 2 w 17"/>
                <a:gd name="T27" fmla="*/ 302 h 308"/>
                <a:gd name="T28" fmla="*/ 2 w 17"/>
                <a:gd name="T29" fmla="*/ 302 h 308"/>
                <a:gd name="T30" fmla="*/ 3 w 17"/>
                <a:gd name="T31" fmla="*/ 304 h 308"/>
                <a:gd name="T32" fmla="*/ 5 w 17"/>
                <a:gd name="T33" fmla="*/ 307 h 308"/>
                <a:gd name="T34" fmla="*/ 7 w 17"/>
                <a:gd name="T35" fmla="*/ 308 h 308"/>
                <a:gd name="T36" fmla="*/ 10 w 17"/>
                <a:gd name="T37" fmla="*/ 308 h 308"/>
                <a:gd name="T38" fmla="*/ 12 w 17"/>
                <a:gd name="T39" fmla="*/ 308 h 308"/>
                <a:gd name="T40" fmla="*/ 15 w 17"/>
                <a:gd name="T41" fmla="*/ 307 h 308"/>
                <a:gd name="T42" fmla="*/ 17 w 17"/>
                <a:gd name="T43" fmla="*/ 304 h 308"/>
                <a:gd name="T44" fmla="*/ 17 w 17"/>
                <a:gd name="T45" fmla="*/ 302 h 308"/>
                <a:gd name="T46" fmla="*/ 17 w 17"/>
                <a:gd name="T47" fmla="*/ 30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308">
                  <a:moveTo>
                    <a:pt x="17" y="302"/>
                  </a:moveTo>
                  <a:lnTo>
                    <a:pt x="17" y="302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5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302"/>
                  </a:lnTo>
                  <a:lnTo>
                    <a:pt x="2" y="302"/>
                  </a:lnTo>
                  <a:lnTo>
                    <a:pt x="3" y="304"/>
                  </a:lnTo>
                  <a:lnTo>
                    <a:pt x="5" y="307"/>
                  </a:lnTo>
                  <a:lnTo>
                    <a:pt x="7" y="308"/>
                  </a:lnTo>
                  <a:lnTo>
                    <a:pt x="10" y="308"/>
                  </a:lnTo>
                  <a:lnTo>
                    <a:pt x="12" y="308"/>
                  </a:lnTo>
                  <a:lnTo>
                    <a:pt x="15" y="307"/>
                  </a:lnTo>
                  <a:lnTo>
                    <a:pt x="17" y="304"/>
                  </a:lnTo>
                  <a:lnTo>
                    <a:pt x="17" y="302"/>
                  </a:lnTo>
                  <a:lnTo>
                    <a:pt x="17" y="30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C32C7FF8-76A3-9963-DFAD-5EAEA92F0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8" y="3214"/>
              <a:ext cx="856" cy="566"/>
            </a:xfrm>
            <a:custGeom>
              <a:avLst/>
              <a:gdLst>
                <a:gd name="T0" fmla="*/ 51 w 2570"/>
                <a:gd name="T1" fmla="*/ 1351 h 1697"/>
                <a:gd name="T2" fmla="*/ 25 w 2570"/>
                <a:gd name="T3" fmla="*/ 794 h 1697"/>
                <a:gd name="T4" fmla="*/ 15 w 2570"/>
                <a:gd name="T5" fmla="*/ 377 h 1697"/>
                <a:gd name="T6" fmla="*/ 17 w 2570"/>
                <a:gd name="T7" fmla="*/ 291 h 1697"/>
                <a:gd name="T8" fmla="*/ 27 w 2570"/>
                <a:gd name="T9" fmla="*/ 247 h 1697"/>
                <a:gd name="T10" fmla="*/ 78 w 2570"/>
                <a:gd name="T11" fmla="*/ 151 h 1697"/>
                <a:gd name="T12" fmla="*/ 114 w 2570"/>
                <a:gd name="T13" fmla="*/ 113 h 1697"/>
                <a:gd name="T14" fmla="*/ 160 w 2570"/>
                <a:gd name="T15" fmla="*/ 92 h 1697"/>
                <a:gd name="T16" fmla="*/ 299 w 2570"/>
                <a:gd name="T17" fmla="*/ 82 h 1697"/>
                <a:gd name="T18" fmla="*/ 578 w 2570"/>
                <a:gd name="T19" fmla="*/ 65 h 1697"/>
                <a:gd name="T20" fmla="*/ 997 w 2570"/>
                <a:gd name="T21" fmla="*/ 46 h 1697"/>
                <a:gd name="T22" fmla="*/ 1552 w 2570"/>
                <a:gd name="T23" fmla="*/ 34 h 1697"/>
                <a:gd name="T24" fmla="*/ 1831 w 2570"/>
                <a:gd name="T25" fmla="*/ 24 h 1697"/>
                <a:gd name="T26" fmla="*/ 2110 w 2570"/>
                <a:gd name="T27" fmla="*/ 15 h 1697"/>
                <a:gd name="T28" fmla="*/ 2390 w 2570"/>
                <a:gd name="T29" fmla="*/ 26 h 1697"/>
                <a:gd name="T30" fmla="*/ 2431 w 2570"/>
                <a:gd name="T31" fmla="*/ 36 h 1697"/>
                <a:gd name="T32" fmla="*/ 2467 w 2570"/>
                <a:gd name="T33" fmla="*/ 58 h 1697"/>
                <a:gd name="T34" fmla="*/ 2495 w 2570"/>
                <a:gd name="T35" fmla="*/ 87 h 1697"/>
                <a:gd name="T36" fmla="*/ 2526 w 2570"/>
                <a:gd name="T37" fmla="*/ 116 h 1697"/>
                <a:gd name="T38" fmla="*/ 2536 w 2570"/>
                <a:gd name="T39" fmla="*/ 151 h 1697"/>
                <a:gd name="T40" fmla="*/ 2549 w 2570"/>
                <a:gd name="T41" fmla="*/ 432 h 1697"/>
                <a:gd name="T42" fmla="*/ 2555 w 2570"/>
                <a:gd name="T43" fmla="*/ 852 h 1697"/>
                <a:gd name="T44" fmla="*/ 2545 w 2570"/>
                <a:gd name="T45" fmla="*/ 1553 h 1697"/>
                <a:gd name="T46" fmla="*/ 2544 w 2570"/>
                <a:gd name="T47" fmla="*/ 1693 h 1697"/>
                <a:gd name="T48" fmla="*/ 2554 w 2570"/>
                <a:gd name="T49" fmla="*/ 1697 h 1697"/>
                <a:gd name="T50" fmla="*/ 2558 w 2570"/>
                <a:gd name="T51" fmla="*/ 1690 h 1697"/>
                <a:gd name="T52" fmla="*/ 2569 w 2570"/>
                <a:gd name="T53" fmla="*/ 974 h 1697"/>
                <a:gd name="T54" fmla="*/ 2568 w 2570"/>
                <a:gd name="T55" fmla="*/ 546 h 1697"/>
                <a:gd name="T56" fmla="*/ 2553 w 2570"/>
                <a:gd name="T57" fmla="*/ 187 h 1697"/>
                <a:gd name="T58" fmla="*/ 2550 w 2570"/>
                <a:gd name="T59" fmla="*/ 142 h 1697"/>
                <a:gd name="T60" fmla="*/ 2540 w 2570"/>
                <a:gd name="T61" fmla="*/ 110 h 1697"/>
                <a:gd name="T62" fmla="*/ 2513 w 2570"/>
                <a:gd name="T63" fmla="*/ 82 h 1697"/>
                <a:gd name="T64" fmla="*/ 2497 w 2570"/>
                <a:gd name="T65" fmla="*/ 67 h 1697"/>
                <a:gd name="T66" fmla="*/ 2472 w 2570"/>
                <a:gd name="T67" fmla="*/ 43 h 1697"/>
                <a:gd name="T68" fmla="*/ 2429 w 2570"/>
                <a:gd name="T69" fmla="*/ 17 h 1697"/>
                <a:gd name="T70" fmla="*/ 2333 w 2570"/>
                <a:gd name="T71" fmla="*/ 7 h 1697"/>
                <a:gd name="T72" fmla="*/ 2119 w 2570"/>
                <a:gd name="T73" fmla="*/ 0 h 1697"/>
                <a:gd name="T74" fmla="*/ 1833 w 2570"/>
                <a:gd name="T75" fmla="*/ 9 h 1697"/>
                <a:gd name="T76" fmla="*/ 1551 w 2570"/>
                <a:gd name="T77" fmla="*/ 19 h 1697"/>
                <a:gd name="T78" fmla="*/ 983 w 2570"/>
                <a:gd name="T79" fmla="*/ 32 h 1697"/>
                <a:gd name="T80" fmla="*/ 557 w 2570"/>
                <a:gd name="T81" fmla="*/ 51 h 1697"/>
                <a:gd name="T82" fmla="*/ 201 w 2570"/>
                <a:gd name="T83" fmla="*/ 75 h 1697"/>
                <a:gd name="T84" fmla="*/ 143 w 2570"/>
                <a:gd name="T85" fmla="*/ 81 h 1697"/>
                <a:gd name="T86" fmla="*/ 110 w 2570"/>
                <a:gd name="T87" fmla="*/ 98 h 1697"/>
                <a:gd name="T88" fmla="*/ 68 w 2570"/>
                <a:gd name="T89" fmla="*/ 140 h 1697"/>
                <a:gd name="T90" fmla="*/ 38 w 2570"/>
                <a:gd name="T91" fmla="*/ 185 h 1697"/>
                <a:gd name="T92" fmla="*/ 17 w 2570"/>
                <a:gd name="T93" fmla="*/ 233 h 1697"/>
                <a:gd name="T94" fmla="*/ 1 w 2570"/>
                <a:gd name="T95" fmla="*/ 292 h 1697"/>
                <a:gd name="T96" fmla="*/ 1 w 2570"/>
                <a:gd name="T97" fmla="*/ 497 h 1697"/>
                <a:gd name="T98" fmla="*/ 17 w 2570"/>
                <a:gd name="T99" fmla="*/ 923 h 1697"/>
                <a:gd name="T100" fmla="*/ 39 w 2570"/>
                <a:gd name="T101" fmla="*/ 1489 h 1697"/>
                <a:gd name="T102" fmla="*/ 44 w 2570"/>
                <a:gd name="T103" fmla="*/ 1635 h 1697"/>
                <a:gd name="T104" fmla="*/ 54 w 2570"/>
                <a:gd name="T105" fmla="*/ 1635 h 1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70" h="1697">
                  <a:moveTo>
                    <a:pt x="57" y="1629"/>
                  </a:moveTo>
                  <a:lnTo>
                    <a:pt x="57" y="1629"/>
                  </a:lnTo>
                  <a:lnTo>
                    <a:pt x="54" y="1490"/>
                  </a:lnTo>
                  <a:lnTo>
                    <a:pt x="51" y="1351"/>
                  </a:lnTo>
                  <a:lnTo>
                    <a:pt x="46" y="1211"/>
                  </a:lnTo>
                  <a:lnTo>
                    <a:pt x="38" y="1072"/>
                  </a:lnTo>
                  <a:lnTo>
                    <a:pt x="38" y="1072"/>
                  </a:lnTo>
                  <a:lnTo>
                    <a:pt x="25" y="794"/>
                  </a:lnTo>
                  <a:lnTo>
                    <a:pt x="20" y="655"/>
                  </a:lnTo>
                  <a:lnTo>
                    <a:pt x="17" y="514"/>
                  </a:lnTo>
                  <a:lnTo>
                    <a:pt x="17" y="514"/>
                  </a:lnTo>
                  <a:lnTo>
                    <a:pt x="15" y="377"/>
                  </a:lnTo>
                  <a:lnTo>
                    <a:pt x="15" y="377"/>
                  </a:lnTo>
                  <a:lnTo>
                    <a:pt x="15" y="307"/>
                  </a:lnTo>
                  <a:lnTo>
                    <a:pt x="15" y="307"/>
                  </a:lnTo>
                  <a:lnTo>
                    <a:pt x="17" y="291"/>
                  </a:lnTo>
                  <a:lnTo>
                    <a:pt x="18" y="276"/>
                  </a:lnTo>
                  <a:lnTo>
                    <a:pt x="22" y="262"/>
                  </a:lnTo>
                  <a:lnTo>
                    <a:pt x="27" y="247"/>
                  </a:lnTo>
                  <a:lnTo>
                    <a:pt x="27" y="247"/>
                  </a:lnTo>
                  <a:lnTo>
                    <a:pt x="37" y="221"/>
                  </a:lnTo>
                  <a:lnTo>
                    <a:pt x="49" y="196"/>
                  </a:lnTo>
                  <a:lnTo>
                    <a:pt x="63" y="173"/>
                  </a:lnTo>
                  <a:lnTo>
                    <a:pt x="78" y="151"/>
                  </a:lnTo>
                  <a:lnTo>
                    <a:pt x="78" y="151"/>
                  </a:lnTo>
                  <a:lnTo>
                    <a:pt x="95" y="132"/>
                  </a:lnTo>
                  <a:lnTo>
                    <a:pt x="105" y="122"/>
                  </a:lnTo>
                  <a:lnTo>
                    <a:pt x="114" y="113"/>
                  </a:lnTo>
                  <a:lnTo>
                    <a:pt x="125" y="106"/>
                  </a:lnTo>
                  <a:lnTo>
                    <a:pt x="136" y="100"/>
                  </a:lnTo>
                  <a:lnTo>
                    <a:pt x="148" y="95"/>
                  </a:lnTo>
                  <a:lnTo>
                    <a:pt x="160" y="92"/>
                  </a:lnTo>
                  <a:lnTo>
                    <a:pt x="160" y="92"/>
                  </a:lnTo>
                  <a:lnTo>
                    <a:pt x="194" y="89"/>
                  </a:lnTo>
                  <a:lnTo>
                    <a:pt x="230" y="86"/>
                  </a:lnTo>
                  <a:lnTo>
                    <a:pt x="299" y="82"/>
                  </a:lnTo>
                  <a:lnTo>
                    <a:pt x="299" y="82"/>
                  </a:lnTo>
                  <a:lnTo>
                    <a:pt x="438" y="72"/>
                  </a:lnTo>
                  <a:lnTo>
                    <a:pt x="438" y="72"/>
                  </a:lnTo>
                  <a:lnTo>
                    <a:pt x="578" y="65"/>
                  </a:lnTo>
                  <a:lnTo>
                    <a:pt x="719" y="57"/>
                  </a:lnTo>
                  <a:lnTo>
                    <a:pt x="719" y="57"/>
                  </a:lnTo>
                  <a:lnTo>
                    <a:pt x="858" y="51"/>
                  </a:lnTo>
                  <a:lnTo>
                    <a:pt x="997" y="46"/>
                  </a:lnTo>
                  <a:lnTo>
                    <a:pt x="1136" y="42"/>
                  </a:lnTo>
                  <a:lnTo>
                    <a:pt x="1274" y="39"/>
                  </a:lnTo>
                  <a:lnTo>
                    <a:pt x="1274" y="39"/>
                  </a:lnTo>
                  <a:lnTo>
                    <a:pt x="1552" y="34"/>
                  </a:lnTo>
                  <a:lnTo>
                    <a:pt x="1552" y="34"/>
                  </a:lnTo>
                  <a:lnTo>
                    <a:pt x="1621" y="32"/>
                  </a:lnTo>
                  <a:lnTo>
                    <a:pt x="1691" y="31"/>
                  </a:lnTo>
                  <a:lnTo>
                    <a:pt x="1831" y="24"/>
                  </a:lnTo>
                  <a:lnTo>
                    <a:pt x="1831" y="24"/>
                  </a:lnTo>
                  <a:lnTo>
                    <a:pt x="1970" y="19"/>
                  </a:lnTo>
                  <a:lnTo>
                    <a:pt x="2040" y="17"/>
                  </a:lnTo>
                  <a:lnTo>
                    <a:pt x="2110" y="15"/>
                  </a:lnTo>
                  <a:lnTo>
                    <a:pt x="2180" y="17"/>
                  </a:lnTo>
                  <a:lnTo>
                    <a:pt x="2250" y="18"/>
                  </a:lnTo>
                  <a:lnTo>
                    <a:pt x="2319" y="20"/>
                  </a:lnTo>
                  <a:lnTo>
                    <a:pt x="2390" y="26"/>
                  </a:lnTo>
                  <a:lnTo>
                    <a:pt x="2390" y="26"/>
                  </a:lnTo>
                  <a:lnTo>
                    <a:pt x="2405" y="28"/>
                  </a:lnTo>
                  <a:lnTo>
                    <a:pt x="2418" y="31"/>
                  </a:lnTo>
                  <a:lnTo>
                    <a:pt x="2431" y="36"/>
                  </a:lnTo>
                  <a:lnTo>
                    <a:pt x="2444" y="42"/>
                  </a:lnTo>
                  <a:lnTo>
                    <a:pt x="2444" y="42"/>
                  </a:lnTo>
                  <a:lnTo>
                    <a:pt x="2455" y="50"/>
                  </a:lnTo>
                  <a:lnTo>
                    <a:pt x="2467" y="58"/>
                  </a:lnTo>
                  <a:lnTo>
                    <a:pt x="2476" y="67"/>
                  </a:lnTo>
                  <a:lnTo>
                    <a:pt x="2486" y="77"/>
                  </a:lnTo>
                  <a:lnTo>
                    <a:pt x="2486" y="77"/>
                  </a:lnTo>
                  <a:lnTo>
                    <a:pt x="2495" y="87"/>
                  </a:lnTo>
                  <a:lnTo>
                    <a:pt x="2506" y="96"/>
                  </a:lnTo>
                  <a:lnTo>
                    <a:pt x="2516" y="105"/>
                  </a:lnTo>
                  <a:lnTo>
                    <a:pt x="2521" y="110"/>
                  </a:lnTo>
                  <a:lnTo>
                    <a:pt x="2526" y="116"/>
                  </a:lnTo>
                  <a:lnTo>
                    <a:pt x="2526" y="116"/>
                  </a:lnTo>
                  <a:lnTo>
                    <a:pt x="2531" y="127"/>
                  </a:lnTo>
                  <a:lnTo>
                    <a:pt x="2534" y="139"/>
                  </a:lnTo>
                  <a:lnTo>
                    <a:pt x="2536" y="151"/>
                  </a:lnTo>
                  <a:lnTo>
                    <a:pt x="2536" y="163"/>
                  </a:lnTo>
                  <a:lnTo>
                    <a:pt x="2536" y="163"/>
                  </a:lnTo>
                  <a:lnTo>
                    <a:pt x="2544" y="297"/>
                  </a:lnTo>
                  <a:lnTo>
                    <a:pt x="2549" y="432"/>
                  </a:lnTo>
                  <a:lnTo>
                    <a:pt x="2549" y="432"/>
                  </a:lnTo>
                  <a:lnTo>
                    <a:pt x="2553" y="571"/>
                  </a:lnTo>
                  <a:lnTo>
                    <a:pt x="2555" y="712"/>
                  </a:lnTo>
                  <a:lnTo>
                    <a:pt x="2555" y="852"/>
                  </a:lnTo>
                  <a:lnTo>
                    <a:pt x="2554" y="992"/>
                  </a:lnTo>
                  <a:lnTo>
                    <a:pt x="2554" y="992"/>
                  </a:lnTo>
                  <a:lnTo>
                    <a:pt x="2550" y="1273"/>
                  </a:lnTo>
                  <a:lnTo>
                    <a:pt x="2545" y="1553"/>
                  </a:lnTo>
                  <a:lnTo>
                    <a:pt x="2545" y="1553"/>
                  </a:lnTo>
                  <a:lnTo>
                    <a:pt x="2542" y="1690"/>
                  </a:lnTo>
                  <a:lnTo>
                    <a:pt x="2542" y="1690"/>
                  </a:lnTo>
                  <a:lnTo>
                    <a:pt x="2544" y="1693"/>
                  </a:lnTo>
                  <a:lnTo>
                    <a:pt x="2545" y="1696"/>
                  </a:lnTo>
                  <a:lnTo>
                    <a:pt x="2548" y="1697"/>
                  </a:lnTo>
                  <a:lnTo>
                    <a:pt x="2550" y="1697"/>
                  </a:lnTo>
                  <a:lnTo>
                    <a:pt x="2554" y="1697"/>
                  </a:lnTo>
                  <a:lnTo>
                    <a:pt x="2555" y="1696"/>
                  </a:lnTo>
                  <a:lnTo>
                    <a:pt x="2558" y="1693"/>
                  </a:lnTo>
                  <a:lnTo>
                    <a:pt x="2558" y="1690"/>
                  </a:lnTo>
                  <a:lnTo>
                    <a:pt x="2558" y="1690"/>
                  </a:lnTo>
                  <a:lnTo>
                    <a:pt x="2563" y="1404"/>
                  </a:lnTo>
                  <a:lnTo>
                    <a:pt x="2568" y="1117"/>
                  </a:lnTo>
                  <a:lnTo>
                    <a:pt x="2568" y="1117"/>
                  </a:lnTo>
                  <a:lnTo>
                    <a:pt x="2569" y="974"/>
                  </a:lnTo>
                  <a:lnTo>
                    <a:pt x="2570" y="832"/>
                  </a:lnTo>
                  <a:lnTo>
                    <a:pt x="2570" y="689"/>
                  </a:lnTo>
                  <a:lnTo>
                    <a:pt x="2568" y="546"/>
                  </a:lnTo>
                  <a:lnTo>
                    <a:pt x="2568" y="546"/>
                  </a:lnTo>
                  <a:lnTo>
                    <a:pt x="2563" y="403"/>
                  </a:lnTo>
                  <a:lnTo>
                    <a:pt x="2556" y="261"/>
                  </a:lnTo>
                  <a:lnTo>
                    <a:pt x="2556" y="261"/>
                  </a:lnTo>
                  <a:lnTo>
                    <a:pt x="2553" y="187"/>
                  </a:lnTo>
                  <a:lnTo>
                    <a:pt x="2553" y="187"/>
                  </a:lnTo>
                  <a:lnTo>
                    <a:pt x="2551" y="164"/>
                  </a:lnTo>
                  <a:lnTo>
                    <a:pt x="2551" y="153"/>
                  </a:lnTo>
                  <a:lnTo>
                    <a:pt x="2550" y="142"/>
                  </a:lnTo>
                  <a:lnTo>
                    <a:pt x="2550" y="142"/>
                  </a:lnTo>
                  <a:lnTo>
                    <a:pt x="2548" y="130"/>
                  </a:lnTo>
                  <a:lnTo>
                    <a:pt x="2544" y="120"/>
                  </a:lnTo>
                  <a:lnTo>
                    <a:pt x="2540" y="110"/>
                  </a:lnTo>
                  <a:lnTo>
                    <a:pt x="2534" y="101"/>
                  </a:lnTo>
                  <a:lnTo>
                    <a:pt x="2534" y="101"/>
                  </a:lnTo>
                  <a:lnTo>
                    <a:pt x="2524" y="91"/>
                  </a:lnTo>
                  <a:lnTo>
                    <a:pt x="2513" y="82"/>
                  </a:lnTo>
                  <a:lnTo>
                    <a:pt x="2513" y="82"/>
                  </a:lnTo>
                  <a:lnTo>
                    <a:pt x="2502" y="74"/>
                  </a:lnTo>
                  <a:lnTo>
                    <a:pt x="2502" y="74"/>
                  </a:lnTo>
                  <a:lnTo>
                    <a:pt x="2497" y="67"/>
                  </a:lnTo>
                  <a:lnTo>
                    <a:pt x="2492" y="61"/>
                  </a:lnTo>
                  <a:lnTo>
                    <a:pt x="2492" y="61"/>
                  </a:lnTo>
                  <a:lnTo>
                    <a:pt x="2483" y="52"/>
                  </a:lnTo>
                  <a:lnTo>
                    <a:pt x="2472" y="43"/>
                  </a:lnTo>
                  <a:lnTo>
                    <a:pt x="2450" y="28"/>
                  </a:lnTo>
                  <a:lnTo>
                    <a:pt x="2450" y="28"/>
                  </a:lnTo>
                  <a:lnTo>
                    <a:pt x="2439" y="22"/>
                  </a:lnTo>
                  <a:lnTo>
                    <a:pt x="2429" y="17"/>
                  </a:lnTo>
                  <a:lnTo>
                    <a:pt x="2416" y="14"/>
                  </a:lnTo>
                  <a:lnTo>
                    <a:pt x="2404" y="12"/>
                  </a:lnTo>
                  <a:lnTo>
                    <a:pt x="2404" y="12"/>
                  </a:lnTo>
                  <a:lnTo>
                    <a:pt x="2333" y="7"/>
                  </a:lnTo>
                  <a:lnTo>
                    <a:pt x="2261" y="3"/>
                  </a:lnTo>
                  <a:lnTo>
                    <a:pt x="2261" y="3"/>
                  </a:lnTo>
                  <a:lnTo>
                    <a:pt x="2189" y="2"/>
                  </a:lnTo>
                  <a:lnTo>
                    <a:pt x="2119" y="0"/>
                  </a:lnTo>
                  <a:lnTo>
                    <a:pt x="2047" y="2"/>
                  </a:lnTo>
                  <a:lnTo>
                    <a:pt x="1976" y="4"/>
                  </a:lnTo>
                  <a:lnTo>
                    <a:pt x="1976" y="4"/>
                  </a:lnTo>
                  <a:lnTo>
                    <a:pt x="1833" y="9"/>
                  </a:lnTo>
                  <a:lnTo>
                    <a:pt x="1692" y="14"/>
                  </a:lnTo>
                  <a:lnTo>
                    <a:pt x="1692" y="14"/>
                  </a:lnTo>
                  <a:lnTo>
                    <a:pt x="1621" y="17"/>
                  </a:lnTo>
                  <a:lnTo>
                    <a:pt x="1551" y="19"/>
                  </a:lnTo>
                  <a:lnTo>
                    <a:pt x="1409" y="20"/>
                  </a:lnTo>
                  <a:lnTo>
                    <a:pt x="1409" y="20"/>
                  </a:lnTo>
                  <a:lnTo>
                    <a:pt x="1126" y="27"/>
                  </a:lnTo>
                  <a:lnTo>
                    <a:pt x="983" y="32"/>
                  </a:lnTo>
                  <a:lnTo>
                    <a:pt x="842" y="37"/>
                  </a:lnTo>
                  <a:lnTo>
                    <a:pt x="842" y="37"/>
                  </a:lnTo>
                  <a:lnTo>
                    <a:pt x="699" y="43"/>
                  </a:lnTo>
                  <a:lnTo>
                    <a:pt x="557" y="51"/>
                  </a:lnTo>
                  <a:lnTo>
                    <a:pt x="414" y="58"/>
                  </a:lnTo>
                  <a:lnTo>
                    <a:pt x="271" y="68"/>
                  </a:lnTo>
                  <a:lnTo>
                    <a:pt x="271" y="68"/>
                  </a:lnTo>
                  <a:lnTo>
                    <a:pt x="201" y="75"/>
                  </a:lnTo>
                  <a:lnTo>
                    <a:pt x="201" y="75"/>
                  </a:lnTo>
                  <a:lnTo>
                    <a:pt x="171" y="76"/>
                  </a:lnTo>
                  <a:lnTo>
                    <a:pt x="157" y="77"/>
                  </a:lnTo>
                  <a:lnTo>
                    <a:pt x="143" y="81"/>
                  </a:lnTo>
                  <a:lnTo>
                    <a:pt x="143" y="81"/>
                  </a:lnTo>
                  <a:lnTo>
                    <a:pt x="131" y="85"/>
                  </a:lnTo>
                  <a:lnTo>
                    <a:pt x="120" y="91"/>
                  </a:lnTo>
                  <a:lnTo>
                    <a:pt x="110" y="98"/>
                  </a:lnTo>
                  <a:lnTo>
                    <a:pt x="101" y="105"/>
                  </a:lnTo>
                  <a:lnTo>
                    <a:pt x="92" y="113"/>
                  </a:lnTo>
                  <a:lnTo>
                    <a:pt x="83" y="122"/>
                  </a:lnTo>
                  <a:lnTo>
                    <a:pt x="68" y="140"/>
                  </a:lnTo>
                  <a:lnTo>
                    <a:pt x="68" y="140"/>
                  </a:lnTo>
                  <a:lnTo>
                    <a:pt x="52" y="162"/>
                  </a:lnTo>
                  <a:lnTo>
                    <a:pt x="38" y="185"/>
                  </a:lnTo>
                  <a:lnTo>
                    <a:pt x="38" y="185"/>
                  </a:lnTo>
                  <a:lnTo>
                    <a:pt x="32" y="196"/>
                  </a:lnTo>
                  <a:lnTo>
                    <a:pt x="27" y="209"/>
                  </a:lnTo>
                  <a:lnTo>
                    <a:pt x="17" y="233"/>
                  </a:lnTo>
                  <a:lnTo>
                    <a:pt x="17" y="233"/>
                  </a:lnTo>
                  <a:lnTo>
                    <a:pt x="10" y="248"/>
                  </a:lnTo>
                  <a:lnTo>
                    <a:pt x="5" y="263"/>
                  </a:lnTo>
                  <a:lnTo>
                    <a:pt x="3" y="277"/>
                  </a:lnTo>
                  <a:lnTo>
                    <a:pt x="1" y="292"/>
                  </a:lnTo>
                  <a:lnTo>
                    <a:pt x="0" y="324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1" y="497"/>
                  </a:lnTo>
                  <a:lnTo>
                    <a:pt x="4" y="638"/>
                  </a:lnTo>
                  <a:lnTo>
                    <a:pt x="9" y="780"/>
                  </a:lnTo>
                  <a:lnTo>
                    <a:pt x="17" y="923"/>
                  </a:lnTo>
                  <a:lnTo>
                    <a:pt x="17" y="923"/>
                  </a:lnTo>
                  <a:lnTo>
                    <a:pt x="29" y="1204"/>
                  </a:lnTo>
                  <a:lnTo>
                    <a:pt x="36" y="1347"/>
                  </a:lnTo>
                  <a:lnTo>
                    <a:pt x="39" y="1489"/>
                  </a:lnTo>
                  <a:lnTo>
                    <a:pt x="39" y="1489"/>
                  </a:lnTo>
                  <a:lnTo>
                    <a:pt x="42" y="1629"/>
                  </a:lnTo>
                  <a:lnTo>
                    <a:pt x="42" y="1629"/>
                  </a:lnTo>
                  <a:lnTo>
                    <a:pt x="42" y="1633"/>
                  </a:lnTo>
                  <a:lnTo>
                    <a:pt x="44" y="1635"/>
                  </a:lnTo>
                  <a:lnTo>
                    <a:pt x="47" y="1637"/>
                  </a:lnTo>
                  <a:lnTo>
                    <a:pt x="49" y="1637"/>
                  </a:lnTo>
                  <a:lnTo>
                    <a:pt x="52" y="1637"/>
                  </a:lnTo>
                  <a:lnTo>
                    <a:pt x="54" y="1635"/>
                  </a:lnTo>
                  <a:lnTo>
                    <a:pt x="56" y="1633"/>
                  </a:lnTo>
                  <a:lnTo>
                    <a:pt x="57" y="1629"/>
                  </a:lnTo>
                  <a:lnTo>
                    <a:pt x="57" y="16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24A0F73A-A196-F48E-95D6-5F9575AE4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" y="3644"/>
              <a:ext cx="311" cy="178"/>
            </a:xfrm>
            <a:custGeom>
              <a:avLst/>
              <a:gdLst>
                <a:gd name="T0" fmla="*/ 916 w 935"/>
                <a:gd name="T1" fmla="*/ 9 h 533"/>
                <a:gd name="T2" fmla="*/ 920 w 935"/>
                <a:gd name="T3" fmla="*/ 53 h 533"/>
                <a:gd name="T4" fmla="*/ 913 w 935"/>
                <a:gd name="T5" fmla="*/ 96 h 533"/>
                <a:gd name="T6" fmla="*/ 906 w 935"/>
                <a:gd name="T7" fmla="*/ 116 h 533"/>
                <a:gd name="T8" fmla="*/ 886 w 935"/>
                <a:gd name="T9" fmla="*/ 155 h 533"/>
                <a:gd name="T10" fmla="*/ 873 w 935"/>
                <a:gd name="T11" fmla="*/ 172 h 533"/>
                <a:gd name="T12" fmla="*/ 840 w 935"/>
                <a:gd name="T13" fmla="*/ 209 h 533"/>
                <a:gd name="T14" fmla="*/ 804 w 935"/>
                <a:gd name="T15" fmla="*/ 241 h 533"/>
                <a:gd name="T16" fmla="*/ 765 w 935"/>
                <a:gd name="T17" fmla="*/ 270 h 533"/>
                <a:gd name="T18" fmla="*/ 724 w 935"/>
                <a:gd name="T19" fmla="*/ 297 h 533"/>
                <a:gd name="T20" fmla="*/ 642 w 935"/>
                <a:gd name="T21" fmla="*/ 346 h 533"/>
                <a:gd name="T22" fmla="*/ 559 w 935"/>
                <a:gd name="T23" fmla="*/ 393 h 533"/>
                <a:gd name="T24" fmla="*/ 539 w 935"/>
                <a:gd name="T25" fmla="*/ 406 h 533"/>
                <a:gd name="T26" fmla="*/ 519 w 935"/>
                <a:gd name="T27" fmla="*/ 418 h 533"/>
                <a:gd name="T28" fmla="*/ 490 w 935"/>
                <a:gd name="T29" fmla="*/ 433 h 533"/>
                <a:gd name="T30" fmla="*/ 458 w 935"/>
                <a:gd name="T31" fmla="*/ 445 h 533"/>
                <a:gd name="T32" fmla="*/ 442 w 935"/>
                <a:gd name="T33" fmla="*/ 450 h 533"/>
                <a:gd name="T34" fmla="*/ 394 w 935"/>
                <a:gd name="T35" fmla="*/ 460 h 533"/>
                <a:gd name="T36" fmla="*/ 329 w 935"/>
                <a:gd name="T37" fmla="*/ 465 h 533"/>
                <a:gd name="T38" fmla="*/ 291 w 935"/>
                <a:gd name="T39" fmla="*/ 466 h 533"/>
                <a:gd name="T40" fmla="*/ 216 w 935"/>
                <a:gd name="T41" fmla="*/ 465 h 533"/>
                <a:gd name="T42" fmla="*/ 179 w 935"/>
                <a:gd name="T43" fmla="*/ 466 h 533"/>
                <a:gd name="T44" fmla="*/ 141 w 935"/>
                <a:gd name="T45" fmla="*/ 471 h 533"/>
                <a:gd name="T46" fmla="*/ 103 w 935"/>
                <a:gd name="T47" fmla="*/ 480 h 533"/>
                <a:gd name="T48" fmla="*/ 87 w 935"/>
                <a:gd name="T49" fmla="*/ 486 h 533"/>
                <a:gd name="T50" fmla="*/ 38 w 935"/>
                <a:gd name="T51" fmla="*/ 509 h 533"/>
                <a:gd name="T52" fmla="*/ 21 w 935"/>
                <a:gd name="T53" fmla="*/ 514 h 533"/>
                <a:gd name="T54" fmla="*/ 5 w 935"/>
                <a:gd name="T55" fmla="*/ 518 h 533"/>
                <a:gd name="T56" fmla="*/ 0 w 935"/>
                <a:gd name="T57" fmla="*/ 522 h 533"/>
                <a:gd name="T58" fmla="*/ 0 w 935"/>
                <a:gd name="T59" fmla="*/ 527 h 533"/>
                <a:gd name="T60" fmla="*/ 4 w 935"/>
                <a:gd name="T61" fmla="*/ 532 h 533"/>
                <a:gd name="T62" fmla="*/ 9 w 935"/>
                <a:gd name="T63" fmla="*/ 533 h 533"/>
                <a:gd name="T64" fmla="*/ 27 w 935"/>
                <a:gd name="T65" fmla="*/ 528 h 533"/>
                <a:gd name="T66" fmla="*/ 78 w 935"/>
                <a:gd name="T67" fmla="*/ 508 h 533"/>
                <a:gd name="T68" fmla="*/ 95 w 935"/>
                <a:gd name="T69" fmla="*/ 500 h 533"/>
                <a:gd name="T70" fmla="*/ 130 w 935"/>
                <a:gd name="T71" fmla="*/ 489 h 533"/>
                <a:gd name="T72" fmla="*/ 148 w 935"/>
                <a:gd name="T73" fmla="*/ 485 h 533"/>
                <a:gd name="T74" fmla="*/ 188 w 935"/>
                <a:gd name="T75" fmla="*/ 481 h 533"/>
                <a:gd name="T76" fmla="*/ 228 w 935"/>
                <a:gd name="T77" fmla="*/ 481 h 533"/>
                <a:gd name="T78" fmla="*/ 305 w 935"/>
                <a:gd name="T79" fmla="*/ 481 h 533"/>
                <a:gd name="T80" fmla="*/ 372 w 935"/>
                <a:gd name="T81" fmla="*/ 478 h 533"/>
                <a:gd name="T82" fmla="*/ 438 w 935"/>
                <a:gd name="T83" fmla="*/ 466 h 533"/>
                <a:gd name="T84" fmla="*/ 454 w 935"/>
                <a:gd name="T85" fmla="*/ 461 h 533"/>
                <a:gd name="T86" fmla="*/ 486 w 935"/>
                <a:gd name="T87" fmla="*/ 451 h 533"/>
                <a:gd name="T88" fmla="*/ 501 w 935"/>
                <a:gd name="T89" fmla="*/ 445 h 533"/>
                <a:gd name="T90" fmla="*/ 527 w 935"/>
                <a:gd name="T91" fmla="*/ 430 h 533"/>
                <a:gd name="T92" fmla="*/ 553 w 935"/>
                <a:gd name="T93" fmla="*/ 414 h 533"/>
                <a:gd name="T94" fmla="*/ 635 w 935"/>
                <a:gd name="T95" fmla="*/ 366 h 533"/>
                <a:gd name="T96" fmla="*/ 717 w 935"/>
                <a:gd name="T97" fmla="*/ 320 h 533"/>
                <a:gd name="T98" fmla="*/ 760 w 935"/>
                <a:gd name="T99" fmla="*/ 292 h 533"/>
                <a:gd name="T100" fmla="*/ 800 w 935"/>
                <a:gd name="T101" fmla="*/ 263 h 533"/>
                <a:gd name="T102" fmla="*/ 839 w 935"/>
                <a:gd name="T103" fmla="*/ 231 h 533"/>
                <a:gd name="T104" fmla="*/ 874 w 935"/>
                <a:gd name="T105" fmla="*/ 195 h 533"/>
                <a:gd name="T106" fmla="*/ 888 w 935"/>
                <a:gd name="T107" fmla="*/ 177 h 533"/>
                <a:gd name="T108" fmla="*/ 912 w 935"/>
                <a:gd name="T109" fmla="*/ 139 h 533"/>
                <a:gd name="T110" fmla="*/ 929 w 935"/>
                <a:gd name="T111" fmla="*/ 96 h 533"/>
                <a:gd name="T112" fmla="*/ 935 w 935"/>
                <a:gd name="T113" fmla="*/ 52 h 533"/>
                <a:gd name="T114" fmla="*/ 934 w 935"/>
                <a:gd name="T115" fmla="*/ 29 h 533"/>
                <a:gd name="T116" fmla="*/ 930 w 935"/>
                <a:gd name="T117" fmla="*/ 5 h 533"/>
                <a:gd name="T118" fmla="*/ 926 w 935"/>
                <a:gd name="T119" fmla="*/ 0 h 533"/>
                <a:gd name="T120" fmla="*/ 921 w 935"/>
                <a:gd name="T121" fmla="*/ 0 h 533"/>
                <a:gd name="T122" fmla="*/ 916 w 935"/>
                <a:gd name="T123" fmla="*/ 3 h 533"/>
                <a:gd name="T124" fmla="*/ 916 w 935"/>
                <a:gd name="T125" fmla="*/ 9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35" h="533">
                  <a:moveTo>
                    <a:pt x="916" y="9"/>
                  </a:moveTo>
                  <a:lnTo>
                    <a:pt x="916" y="9"/>
                  </a:lnTo>
                  <a:lnTo>
                    <a:pt x="919" y="30"/>
                  </a:lnTo>
                  <a:lnTo>
                    <a:pt x="920" y="53"/>
                  </a:lnTo>
                  <a:lnTo>
                    <a:pt x="919" y="75"/>
                  </a:lnTo>
                  <a:lnTo>
                    <a:pt x="913" y="96"/>
                  </a:lnTo>
                  <a:lnTo>
                    <a:pt x="913" y="96"/>
                  </a:lnTo>
                  <a:lnTo>
                    <a:pt x="906" y="116"/>
                  </a:lnTo>
                  <a:lnTo>
                    <a:pt x="897" y="136"/>
                  </a:lnTo>
                  <a:lnTo>
                    <a:pt x="886" y="155"/>
                  </a:lnTo>
                  <a:lnTo>
                    <a:pt x="873" y="172"/>
                  </a:lnTo>
                  <a:lnTo>
                    <a:pt x="873" y="172"/>
                  </a:lnTo>
                  <a:lnTo>
                    <a:pt x="858" y="191"/>
                  </a:lnTo>
                  <a:lnTo>
                    <a:pt x="840" y="209"/>
                  </a:lnTo>
                  <a:lnTo>
                    <a:pt x="823" y="225"/>
                  </a:lnTo>
                  <a:lnTo>
                    <a:pt x="804" y="241"/>
                  </a:lnTo>
                  <a:lnTo>
                    <a:pt x="785" y="257"/>
                  </a:lnTo>
                  <a:lnTo>
                    <a:pt x="765" y="270"/>
                  </a:lnTo>
                  <a:lnTo>
                    <a:pt x="724" y="297"/>
                  </a:lnTo>
                  <a:lnTo>
                    <a:pt x="724" y="297"/>
                  </a:lnTo>
                  <a:lnTo>
                    <a:pt x="684" y="322"/>
                  </a:lnTo>
                  <a:lnTo>
                    <a:pt x="642" y="346"/>
                  </a:lnTo>
                  <a:lnTo>
                    <a:pt x="601" y="369"/>
                  </a:lnTo>
                  <a:lnTo>
                    <a:pt x="559" y="393"/>
                  </a:lnTo>
                  <a:lnTo>
                    <a:pt x="559" y="393"/>
                  </a:lnTo>
                  <a:lnTo>
                    <a:pt x="539" y="406"/>
                  </a:lnTo>
                  <a:lnTo>
                    <a:pt x="519" y="418"/>
                  </a:lnTo>
                  <a:lnTo>
                    <a:pt x="519" y="418"/>
                  </a:lnTo>
                  <a:lnTo>
                    <a:pt x="505" y="426"/>
                  </a:lnTo>
                  <a:lnTo>
                    <a:pt x="490" y="433"/>
                  </a:lnTo>
                  <a:lnTo>
                    <a:pt x="473" y="440"/>
                  </a:lnTo>
                  <a:lnTo>
                    <a:pt x="458" y="445"/>
                  </a:lnTo>
                  <a:lnTo>
                    <a:pt x="458" y="445"/>
                  </a:lnTo>
                  <a:lnTo>
                    <a:pt x="442" y="450"/>
                  </a:lnTo>
                  <a:lnTo>
                    <a:pt x="426" y="454"/>
                  </a:lnTo>
                  <a:lnTo>
                    <a:pt x="394" y="460"/>
                  </a:lnTo>
                  <a:lnTo>
                    <a:pt x="362" y="462"/>
                  </a:lnTo>
                  <a:lnTo>
                    <a:pt x="329" y="465"/>
                  </a:lnTo>
                  <a:lnTo>
                    <a:pt x="329" y="465"/>
                  </a:lnTo>
                  <a:lnTo>
                    <a:pt x="291" y="466"/>
                  </a:lnTo>
                  <a:lnTo>
                    <a:pt x="254" y="465"/>
                  </a:lnTo>
                  <a:lnTo>
                    <a:pt x="216" y="465"/>
                  </a:lnTo>
                  <a:lnTo>
                    <a:pt x="179" y="466"/>
                  </a:lnTo>
                  <a:lnTo>
                    <a:pt x="179" y="466"/>
                  </a:lnTo>
                  <a:lnTo>
                    <a:pt x="160" y="469"/>
                  </a:lnTo>
                  <a:lnTo>
                    <a:pt x="141" y="471"/>
                  </a:lnTo>
                  <a:lnTo>
                    <a:pt x="122" y="475"/>
                  </a:lnTo>
                  <a:lnTo>
                    <a:pt x="103" y="480"/>
                  </a:lnTo>
                  <a:lnTo>
                    <a:pt x="103" y="480"/>
                  </a:lnTo>
                  <a:lnTo>
                    <a:pt x="87" y="486"/>
                  </a:lnTo>
                  <a:lnTo>
                    <a:pt x="71" y="494"/>
                  </a:lnTo>
                  <a:lnTo>
                    <a:pt x="38" y="509"/>
                  </a:lnTo>
                  <a:lnTo>
                    <a:pt x="38" y="509"/>
                  </a:lnTo>
                  <a:lnTo>
                    <a:pt x="21" y="514"/>
                  </a:lnTo>
                  <a:lnTo>
                    <a:pt x="5" y="518"/>
                  </a:lnTo>
                  <a:lnTo>
                    <a:pt x="5" y="518"/>
                  </a:lnTo>
                  <a:lnTo>
                    <a:pt x="3" y="519"/>
                  </a:lnTo>
                  <a:lnTo>
                    <a:pt x="0" y="522"/>
                  </a:lnTo>
                  <a:lnTo>
                    <a:pt x="0" y="524"/>
                  </a:lnTo>
                  <a:lnTo>
                    <a:pt x="0" y="527"/>
                  </a:lnTo>
                  <a:lnTo>
                    <a:pt x="1" y="529"/>
                  </a:lnTo>
                  <a:lnTo>
                    <a:pt x="4" y="532"/>
                  </a:lnTo>
                  <a:lnTo>
                    <a:pt x="6" y="533"/>
                  </a:lnTo>
                  <a:lnTo>
                    <a:pt x="9" y="533"/>
                  </a:lnTo>
                  <a:lnTo>
                    <a:pt x="9" y="533"/>
                  </a:lnTo>
                  <a:lnTo>
                    <a:pt x="27" y="528"/>
                  </a:lnTo>
                  <a:lnTo>
                    <a:pt x="44" y="522"/>
                  </a:lnTo>
                  <a:lnTo>
                    <a:pt x="78" y="508"/>
                  </a:lnTo>
                  <a:lnTo>
                    <a:pt x="78" y="508"/>
                  </a:lnTo>
                  <a:lnTo>
                    <a:pt x="95" y="500"/>
                  </a:lnTo>
                  <a:lnTo>
                    <a:pt x="112" y="494"/>
                  </a:lnTo>
                  <a:lnTo>
                    <a:pt x="130" y="489"/>
                  </a:lnTo>
                  <a:lnTo>
                    <a:pt x="148" y="485"/>
                  </a:lnTo>
                  <a:lnTo>
                    <a:pt x="148" y="485"/>
                  </a:lnTo>
                  <a:lnTo>
                    <a:pt x="168" y="483"/>
                  </a:lnTo>
                  <a:lnTo>
                    <a:pt x="188" y="481"/>
                  </a:lnTo>
                  <a:lnTo>
                    <a:pt x="228" y="481"/>
                  </a:lnTo>
                  <a:lnTo>
                    <a:pt x="228" y="481"/>
                  </a:lnTo>
                  <a:lnTo>
                    <a:pt x="305" y="481"/>
                  </a:lnTo>
                  <a:lnTo>
                    <a:pt x="305" y="481"/>
                  </a:lnTo>
                  <a:lnTo>
                    <a:pt x="338" y="480"/>
                  </a:lnTo>
                  <a:lnTo>
                    <a:pt x="372" y="478"/>
                  </a:lnTo>
                  <a:lnTo>
                    <a:pt x="405" y="473"/>
                  </a:lnTo>
                  <a:lnTo>
                    <a:pt x="438" y="466"/>
                  </a:lnTo>
                  <a:lnTo>
                    <a:pt x="438" y="466"/>
                  </a:lnTo>
                  <a:lnTo>
                    <a:pt x="454" y="461"/>
                  </a:lnTo>
                  <a:lnTo>
                    <a:pt x="469" y="456"/>
                  </a:lnTo>
                  <a:lnTo>
                    <a:pt x="486" y="451"/>
                  </a:lnTo>
                  <a:lnTo>
                    <a:pt x="501" y="445"/>
                  </a:lnTo>
                  <a:lnTo>
                    <a:pt x="501" y="445"/>
                  </a:lnTo>
                  <a:lnTo>
                    <a:pt x="514" y="437"/>
                  </a:lnTo>
                  <a:lnTo>
                    <a:pt x="527" y="430"/>
                  </a:lnTo>
                  <a:lnTo>
                    <a:pt x="553" y="414"/>
                  </a:lnTo>
                  <a:lnTo>
                    <a:pt x="553" y="414"/>
                  </a:lnTo>
                  <a:lnTo>
                    <a:pt x="594" y="390"/>
                  </a:lnTo>
                  <a:lnTo>
                    <a:pt x="635" y="366"/>
                  </a:lnTo>
                  <a:lnTo>
                    <a:pt x="676" y="344"/>
                  </a:lnTo>
                  <a:lnTo>
                    <a:pt x="717" y="320"/>
                  </a:lnTo>
                  <a:lnTo>
                    <a:pt x="717" y="320"/>
                  </a:lnTo>
                  <a:lnTo>
                    <a:pt x="760" y="292"/>
                  </a:lnTo>
                  <a:lnTo>
                    <a:pt x="780" y="278"/>
                  </a:lnTo>
                  <a:lnTo>
                    <a:pt x="800" y="263"/>
                  </a:lnTo>
                  <a:lnTo>
                    <a:pt x="820" y="248"/>
                  </a:lnTo>
                  <a:lnTo>
                    <a:pt x="839" y="231"/>
                  </a:lnTo>
                  <a:lnTo>
                    <a:pt x="857" y="214"/>
                  </a:lnTo>
                  <a:lnTo>
                    <a:pt x="874" y="195"/>
                  </a:lnTo>
                  <a:lnTo>
                    <a:pt x="874" y="195"/>
                  </a:lnTo>
                  <a:lnTo>
                    <a:pt x="888" y="177"/>
                  </a:lnTo>
                  <a:lnTo>
                    <a:pt x="901" y="158"/>
                  </a:lnTo>
                  <a:lnTo>
                    <a:pt x="912" y="139"/>
                  </a:lnTo>
                  <a:lnTo>
                    <a:pt x="921" y="118"/>
                  </a:lnTo>
                  <a:lnTo>
                    <a:pt x="929" y="96"/>
                  </a:lnTo>
                  <a:lnTo>
                    <a:pt x="934" y="75"/>
                  </a:lnTo>
                  <a:lnTo>
                    <a:pt x="935" y="52"/>
                  </a:lnTo>
                  <a:lnTo>
                    <a:pt x="934" y="29"/>
                  </a:lnTo>
                  <a:lnTo>
                    <a:pt x="934" y="29"/>
                  </a:lnTo>
                  <a:lnTo>
                    <a:pt x="930" y="5"/>
                  </a:lnTo>
                  <a:lnTo>
                    <a:pt x="930" y="5"/>
                  </a:lnTo>
                  <a:lnTo>
                    <a:pt x="929" y="3"/>
                  </a:lnTo>
                  <a:lnTo>
                    <a:pt x="926" y="0"/>
                  </a:lnTo>
                  <a:lnTo>
                    <a:pt x="924" y="0"/>
                  </a:lnTo>
                  <a:lnTo>
                    <a:pt x="921" y="0"/>
                  </a:lnTo>
                  <a:lnTo>
                    <a:pt x="919" y="1"/>
                  </a:lnTo>
                  <a:lnTo>
                    <a:pt x="916" y="3"/>
                  </a:lnTo>
                  <a:lnTo>
                    <a:pt x="916" y="6"/>
                  </a:lnTo>
                  <a:lnTo>
                    <a:pt x="916" y="9"/>
                  </a:lnTo>
                  <a:lnTo>
                    <a:pt x="916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A2F25A6F-3AD3-373E-030D-F023CB8B79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" y="3455"/>
              <a:ext cx="521" cy="729"/>
            </a:xfrm>
            <a:custGeom>
              <a:avLst/>
              <a:gdLst>
                <a:gd name="T0" fmla="*/ 1494 w 1562"/>
                <a:gd name="T1" fmla="*/ 11 h 2186"/>
                <a:gd name="T2" fmla="*/ 1436 w 1562"/>
                <a:gd name="T3" fmla="*/ 28 h 2186"/>
                <a:gd name="T4" fmla="*/ 1407 w 1562"/>
                <a:gd name="T5" fmla="*/ 54 h 2186"/>
                <a:gd name="T6" fmla="*/ 1391 w 1562"/>
                <a:gd name="T7" fmla="*/ 77 h 2186"/>
                <a:gd name="T8" fmla="*/ 1352 w 1562"/>
                <a:gd name="T9" fmla="*/ 94 h 2186"/>
                <a:gd name="T10" fmla="*/ 1294 w 1562"/>
                <a:gd name="T11" fmla="*/ 100 h 2186"/>
                <a:gd name="T12" fmla="*/ 1203 w 1562"/>
                <a:gd name="T13" fmla="*/ 103 h 2186"/>
                <a:gd name="T14" fmla="*/ 1111 w 1562"/>
                <a:gd name="T15" fmla="*/ 127 h 2186"/>
                <a:gd name="T16" fmla="*/ 1025 w 1562"/>
                <a:gd name="T17" fmla="*/ 175 h 2186"/>
                <a:gd name="T18" fmla="*/ 900 w 1562"/>
                <a:gd name="T19" fmla="*/ 281 h 2186"/>
                <a:gd name="T20" fmla="*/ 651 w 1562"/>
                <a:gd name="T21" fmla="*/ 513 h 2186"/>
                <a:gd name="T22" fmla="*/ 545 w 1562"/>
                <a:gd name="T23" fmla="*/ 601 h 2186"/>
                <a:gd name="T24" fmla="*/ 475 w 1562"/>
                <a:gd name="T25" fmla="*/ 664 h 2186"/>
                <a:gd name="T26" fmla="*/ 446 w 1562"/>
                <a:gd name="T27" fmla="*/ 703 h 2186"/>
                <a:gd name="T28" fmla="*/ 413 w 1562"/>
                <a:gd name="T29" fmla="*/ 784 h 2186"/>
                <a:gd name="T30" fmla="*/ 373 w 1562"/>
                <a:gd name="T31" fmla="*/ 964 h 2186"/>
                <a:gd name="T32" fmla="*/ 304 w 1562"/>
                <a:gd name="T33" fmla="*/ 1299 h 2186"/>
                <a:gd name="T34" fmla="*/ 227 w 1562"/>
                <a:gd name="T35" fmla="*/ 1707 h 2186"/>
                <a:gd name="T36" fmla="*/ 182 w 1562"/>
                <a:gd name="T37" fmla="*/ 1886 h 2186"/>
                <a:gd name="T38" fmla="*/ 148 w 1562"/>
                <a:gd name="T39" fmla="*/ 1976 h 2186"/>
                <a:gd name="T40" fmla="*/ 89 w 1562"/>
                <a:gd name="T41" fmla="*/ 2078 h 2186"/>
                <a:gd name="T42" fmla="*/ 27 w 1562"/>
                <a:gd name="T43" fmla="*/ 2149 h 2186"/>
                <a:gd name="T44" fmla="*/ 0 w 1562"/>
                <a:gd name="T45" fmla="*/ 2178 h 2186"/>
                <a:gd name="T46" fmla="*/ 8 w 1562"/>
                <a:gd name="T47" fmla="*/ 2186 h 2186"/>
                <a:gd name="T48" fmla="*/ 36 w 1562"/>
                <a:gd name="T49" fmla="*/ 2162 h 2186"/>
                <a:gd name="T50" fmla="*/ 114 w 1562"/>
                <a:gd name="T51" fmla="*/ 2069 h 2186"/>
                <a:gd name="T52" fmla="*/ 159 w 1562"/>
                <a:gd name="T53" fmla="*/ 1990 h 2186"/>
                <a:gd name="T54" fmla="*/ 204 w 1562"/>
                <a:gd name="T55" fmla="*/ 1867 h 2186"/>
                <a:gd name="T56" fmla="*/ 235 w 1562"/>
                <a:gd name="T57" fmla="*/ 1741 h 2186"/>
                <a:gd name="T58" fmla="*/ 331 w 1562"/>
                <a:gd name="T59" fmla="*/ 1239 h 2186"/>
                <a:gd name="T60" fmla="*/ 383 w 1562"/>
                <a:gd name="T61" fmla="*/ 994 h 2186"/>
                <a:gd name="T62" fmla="*/ 422 w 1562"/>
                <a:gd name="T63" fmla="*/ 808 h 2186"/>
                <a:gd name="T64" fmla="*/ 445 w 1562"/>
                <a:gd name="T65" fmla="*/ 740 h 2186"/>
                <a:gd name="T66" fmla="*/ 479 w 1562"/>
                <a:gd name="T67" fmla="*/ 682 h 2186"/>
                <a:gd name="T68" fmla="*/ 527 w 1562"/>
                <a:gd name="T69" fmla="*/ 635 h 2186"/>
                <a:gd name="T70" fmla="*/ 634 w 1562"/>
                <a:gd name="T71" fmla="*/ 552 h 2186"/>
                <a:gd name="T72" fmla="*/ 841 w 1562"/>
                <a:gd name="T73" fmla="*/ 357 h 2186"/>
                <a:gd name="T74" fmla="*/ 962 w 1562"/>
                <a:gd name="T75" fmla="*/ 246 h 2186"/>
                <a:gd name="T76" fmla="*/ 1063 w 1562"/>
                <a:gd name="T77" fmla="*/ 168 h 2186"/>
                <a:gd name="T78" fmla="*/ 1146 w 1562"/>
                <a:gd name="T79" fmla="*/ 131 h 2186"/>
                <a:gd name="T80" fmla="*/ 1237 w 1562"/>
                <a:gd name="T81" fmla="*/ 116 h 2186"/>
                <a:gd name="T82" fmla="*/ 1326 w 1562"/>
                <a:gd name="T83" fmla="*/ 113 h 2186"/>
                <a:gd name="T84" fmla="*/ 1383 w 1562"/>
                <a:gd name="T85" fmla="*/ 101 h 2186"/>
                <a:gd name="T86" fmla="*/ 1405 w 1562"/>
                <a:gd name="T87" fmla="*/ 84 h 2186"/>
                <a:gd name="T88" fmla="*/ 1424 w 1562"/>
                <a:gd name="T89" fmla="*/ 57 h 2186"/>
                <a:gd name="T90" fmla="*/ 1441 w 1562"/>
                <a:gd name="T91" fmla="*/ 43 h 2186"/>
                <a:gd name="T92" fmla="*/ 1497 w 1562"/>
                <a:gd name="T93" fmla="*/ 26 h 2186"/>
                <a:gd name="T94" fmla="*/ 1560 w 1562"/>
                <a:gd name="T95" fmla="*/ 12 h 2186"/>
                <a:gd name="T96" fmla="*/ 1560 w 1562"/>
                <a:gd name="T97" fmla="*/ 2 h 2186"/>
                <a:gd name="T98" fmla="*/ 1552 w 1562"/>
                <a:gd name="T99" fmla="*/ 0 h 2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62" h="2186">
                  <a:moveTo>
                    <a:pt x="1552" y="0"/>
                  </a:moveTo>
                  <a:lnTo>
                    <a:pt x="1552" y="0"/>
                  </a:lnTo>
                  <a:lnTo>
                    <a:pt x="1523" y="6"/>
                  </a:lnTo>
                  <a:lnTo>
                    <a:pt x="1494" y="11"/>
                  </a:lnTo>
                  <a:lnTo>
                    <a:pt x="1479" y="14"/>
                  </a:lnTo>
                  <a:lnTo>
                    <a:pt x="1464" y="17"/>
                  </a:lnTo>
                  <a:lnTo>
                    <a:pt x="1450" y="22"/>
                  </a:lnTo>
                  <a:lnTo>
                    <a:pt x="1436" y="28"/>
                  </a:lnTo>
                  <a:lnTo>
                    <a:pt x="1436" y="28"/>
                  </a:lnTo>
                  <a:lnTo>
                    <a:pt x="1425" y="35"/>
                  </a:lnTo>
                  <a:lnTo>
                    <a:pt x="1416" y="44"/>
                  </a:lnTo>
                  <a:lnTo>
                    <a:pt x="1407" y="54"/>
                  </a:lnTo>
                  <a:lnTo>
                    <a:pt x="1401" y="65"/>
                  </a:lnTo>
                  <a:lnTo>
                    <a:pt x="1401" y="65"/>
                  </a:lnTo>
                  <a:lnTo>
                    <a:pt x="1396" y="70"/>
                  </a:lnTo>
                  <a:lnTo>
                    <a:pt x="1391" y="77"/>
                  </a:lnTo>
                  <a:lnTo>
                    <a:pt x="1386" y="81"/>
                  </a:lnTo>
                  <a:lnTo>
                    <a:pt x="1379" y="84"/>
                  </a:lnTo>
                  <a:lnTo>
                    <a:pt x="1367" y="91"/>
                  </a:lnTo>
                  <a:lnTo>
                    <a:pt x="1352" y="94"/>
                  </a:lnTo>
                  <a:lnTo>
                    <a:pt x="1352" y="94"/>
                  </a:lnTo>
                  <a:lnTo>
                    <a:pt x="1338" y="97"/>
                  </a:lnTo>
                  <a:lnTo>
                    <a:pt x="1323" y="98"/>
                  </a:lnTo>
                  <a:lnTo>
                    <a:pt x="1294" y="100"/>
                  </a:lnTo>
                  <a:lnTo>
                    <a:pt x="1263" y="100"/>
                  </a:lnTo>
                  <a:lnTo>
                    <a:pt x="1234" y="100"/>
                  </a:lnTo>
                  <a:lnTo>
                    <a:pt x="1234" y="100"/>
                  </a:lnTo>
                  <a:lnTo>
                    <a:pt x="1203" y="103"/>
                  </a:lnTo>
                  <a:lnTo>
                    <a:pt x="1171" y="108"/>
                  </a:lnTo>
                  <a:lnTo>
                    <a:pt x="1140" y="117"/>
                  </a:lnTo>
                  <a:lnTo>
                    <a:pt x="1111" y="127"/>
                  </a:lnTo>
                  <a:lnTo>
                    <a:pt x="1111" y="127"/>
                  </a:lnTo>
                  <a:lnTo>
                    <a:pt x="1094" y="134"/>
                  </a:lnTo>
                  <a:lnTo>
                    <a:pt x="1080" y="141"/>
                  </a:lnTo>
                  <a:lnTo>
                    <a:pt x="1051" y="158"/>
                  </a:lnTo>
                  <a:lnTo>
                    <a:pt x="1025" y="175"/>
                  </a:lnTo>
                  <a:lnTo>
                    <a:pt x="998" y="194"/>
                  </a:lnTo>
                  <a:lnTo>
                    <a:pt x="973" y="216"/>
                  </a:lnTo>
                  <a:lnTo>
                    <a:pt x="949" y="237"/>
                  </a:lnTo>
                  <a:lnTo>
                    <a:pt x="900" y="281"/>
                  </a:lnTo>
                  <a:lnTo>
                    <a:pt x="900" y="281"/>
                  </a:lnTo>
                  <a:lnTo>
                    <a:pt x="776" y="396"/>
                  </a:lnTo>
                  <a:lnTo>
                    <a:pt x="651" y="513"/>
                  </a:lnTo>
                  <a:lnTo>
                    <a:pt x="651" y="513"/>
                  </a:lnTo>
                  <a:lnTo>
                    <a:pt x="625" y="538"/>
                  </a:lnTo>
                  <a:lnTo>
                    <a:pt x="597" y="562"/>
                  </a:lnTo>
                  <a:lnTo>
                    <a:pt x="597" y="562"/>
                  </a:lnTo>
                  <a:lnTo>
                    <a:pt x="545" y="601"/>
                  </a:lnTo>
                  <a:lnTo>
                    <a:pt x="545" y="601"/>
                  </a:lnTo>
                  <a:lnTo>
                    <a:pt x="520" y="621"/>
                  </a:lnTo>
                  <a:lnTo>
                    <a:pt x="496" y="642"/>
                  </a:lnTo>
                  <a:lnTo>
                    <a:pt x="475" y="664"/>
                  </a:lnTo>
                  <a:lnTo>
                    <a:pt x="465" y="676"/>
                  </a:lnTo>
                  <a:lnTo>
                    <a:pt x="455" y="688"/>
                  </a:lnTo>
                  <a:lnTo>
                    <a:pt x="455" y="688"/>
                  </a:lnTo>
                  <a:lnTo>
                    <a:pt x="446" y="703"/>
                  </a:lnTo>
                  <a:lnTo>
                    <a:pt x="437" y="719"/>
                  </a:lnTo>
                  <a:lnTo>
                    <a:pt x="429" y="735"/>
                  </a:lnTo>
                  <a:lnTo>
                    <a:pt x="423" y="752"/>
                  </a:lnTo>
                  <a:lnTo>
                    <a:pt x="413" y="784"/>
                  </a:lnTo>
                  <a:lnTo>
                    <a:pt x="404" y="818"/>
                  </a:lnTo>
                  <a:lnTo>
                    <a:pt x="404" y="818"/>
                  </a:lnTo>
                  <a:lnTo>
                    <a:pt x="389" y="892"/>
                  </a:lnTo>
                  <a:lnTo>
                    <a:pt x="373" y="964"/>
                  </a:lnTo>
                  <a:lnTo>
                    <a:pt x="373" y="964"/>
                  </a:lnTo>
                  <a:lnTo>
                    <a:pt x="355" y="1047"/>
                  </a:lnTo>
                  <a:lnTo>
                    <a:pt x="337" y="1131"/>
                  </a:lnTo>
                  <a:lnTo>
                    <a:pt x="304" y="1299"/>
                  </a:lnTo>
                  <a:lnTo>
                    <a:pt x="274" y="1467"/>
                  </a:lnTo>
                  <a:lnTo>
                    <a:pt x="241" y="1635"/>
                  </a:lnTo>
                  <a:lnTo>
                    <a:pt x="241" y="1635"/>
                  </a:lnTo>
                  <a:lnTo>
                    <a:pt x="227" y="1707"/>
                  </a:lnTo>
                  <a:lnTo>
                    <a:pt x="211" y="1779"/>
                  </a:lnTo>
                  <a:lnTo>
                    <a:pt x="202" y="1814"/>
                  </a:lnTo>
                  <a:lnTo>
                    <a:pt x="193" y="1851"/>
                  </a:lnTo>
                  <a:lnTo>
                    <a:pt x="182" y="1886"/>
                  </a:lnTo>
                  <a:lnTo>
                    <a:pt x="171" y="1920"/>
                  </a:lnTo>
                  <a:lnTo>
                    <a:pt x="171" y="1920"/>
                  </a:lnTo>
                  <a:lnTo>
                    <a:pt x="161" y="1949"/>
                  </a:lnTo>
                  <a:lnTo>
                    <a:pt x="148" y="1976"/>
                  </a:lnTo>
                  <a:lnTo>
                    <a:pt x="135" y="2002"/>
                  </a:lnTo>
                  <a:lnTo>
                    <a:pt x="122" y="2029"/>
                  </a:lnTo>
                  <a:lnTo>
                    <a:pt x="105" y="2054"/>
                  </a:lnTo>
                  <a:lnTo>
                    <a:pt x="89" y="2078"/>
                  </a:lnTo>
                  <a:lnTo>
                    <a:pt x="70" y="2102"/>
                  </a:lnTo>
                  <a:lnTo>
                    <a:pt x="51" y="2125"/>
                  </a:lnTo>
                  <a:lnTo>
                    <a:pt x="51" y="2125"/>
                  </a:lnTo>
                  <a:lnTo>
                    <a:pt x="27" y="2149"/>
                  </a:lnTo>
                  <a:lnTo>
                    <a:pt x="3" y="2173"/>
                  </a:lnTo>
                  <a:lnTo>
                    <a:pt x="3" y="2173"/>
                  </a:lnTo>
                  <a:lnTo>
                    <a:pt x="0" y="2176"/>
                  </a:lnTo>
                  <a:lnTo>
                    <a:pt x="0" y="2178"/>
                  </a:lnTo>
                  <a:lnTo>
                    <a:pt x="0" y="2181"/>
                  </a:lnTo>
                  <a:lnTo>
                    <a:pt x="3" y="2183"/>
                  </a:lnTo>
                  <a:lnTo>
                    <a:pt x="5" y="2184"/>
                  </a:lnTo>
                  <a:lnTo>
                    <a:pt x="8" y="2186"/>
                  </a:lnTo>
                  <a:lnTo>
                    <a:pt x="10" y="2184"/>
                  </a:lnTo>
                  <a:lnTo>
                    <a:pt x="13" y="2183"/>
                  </a:lnTo>
                  <a:lnTo>
                    <a:pt x="13" y="2183"/>
                  </a:lnTo>
                  <a:lnTo>
                    <a:pt x="36" y="2162"/>
                  </a:lnTo>
                  <a:lnTo>
                    <a:pt x="57" y="2140"/>
                  </a:lnTo>
                  <a:lnTo>
                    <a:pt x="77" y="2117"/>
                  </a:lnTo>
                  <a:lnTo>
                    <a:pt x="96" y="2093"/>
                  </a:lnTo>
                  <a:lnTo>
                    <a:pt x="114" y="2069"/>
                  </a:lnTo>
                  <a:lnTo>
                    <a:pt x="130" y="2043"/>
                  </a:lnTo>
                  <a:lnTo>
                    <a:pt x="145" y="2016"/>
                  </a:lnTo>
                  <a:lnTo>
                    <a:pt x="159" y="1990"/>
                  </a:lnTo>
                  <a:lnTo>
                    <a:pt x="159" y="1990"/>
                  </a:lnTo>
                  <a:lnTo>
                    <a:pt x="172" y="1959"/>
                  </a:lnTo>
                  <a:lnTo>
                    <a:pt x="183" y="1929"/>
                  </a:lnTo>
                  <a:lnTo>
                    <a:pt x="195" y="1899"/>
                  </a:lnTo>
                  <a:lnTo>
                    <a:pt x="204" y="1867"/>
                  </a:lnTo>
                  <a:lnTo>
                    <a:pt x="212" y="1836"/>
                  </a:lnTo>
                  <a:lnTo>
                    <a:pt x="221" y="1804"/>
                  </a:lnTo>
                  <a:lnTo>
                    <a:pt x="235" y="1741"/>
                  </a:lnTo>
                  <a:lnTo>
                    <a:pt x="235" y="1741"/>
                  </a:lnTo>
                  <a:lnTo>
                    <a:pt x="253" y="1657"/>
                  </a:lnTo>
                  <a:lnTo>
                    <a:pt x="269" y="1574"/>
                  </a:lnTo>
                  <a:lnTo>
                    <a:pt x="301" y="1406"/>
                  </a:lnTo>
                  <a:lnTo>
                    <a:pt x="331" y="1239"/>
                  </a:lnTo>
                  <a:lnTo>
                    <a:pt x="347" y="1156"/>
                  </a:lnTo>
                  <a:lnTo>
                    <a:pt x="365" y="1072"/>
                  </a:lnTo>
                  <a:lnTo>
                    <a:pt x="365" y="1072"/>
                  </a:lnTo>
                  <a:lnTo>
                    <a:pt x="383" y="994"/>
                  </a:lnTo>
                  <a:lnTo>
                    <a:pt x="400" y="916"/>
                  </a:lnTo>
                  <a:lnTo>
                    <a:pt x="400" y="916"/>
                  </a:lnTo>
                  <a:lnTo>
                    <a:pt x="414" y="844"/>
                  </a:lnTo>
                  <a:lnTo>
                    <a:pt x="422" y="808"/>
                  </a:lnTo>
                  <a:lnTo>
                    <a:pt x="432" y="773"/>
                  </a:lnTo>
                  <a:lnTo>
                    <a:pt x="432" y="773"/>
                  </a:lnTo>
                  <a:lnTo>
                    <a:pt x="438" y="757"/>
                  </a:lnTo>
                  <a:lnTo>
                    <a:pt x="445" y="740"/>
                  </a:lnTo>
                  <a:lnTo>
                    <a:pt x="452" y="725"/>
                  </a:lnTo>
                  <a:lnTo>
                    <a:pt x="460" y="710"/>
                  </a:lnTo>
                  <a:lnTo>
                    <a:pt x="468" y="696"/>
                  </a:lnTo>
                  <a:lnTo>
                    <a:pt x="479" y="682"/>
                  </a:lnTo>
                  <a:lnTo>
                    <a:pt x="490" y="669"/>
                  </a:lnTo>
                  <a:lnTo>
                    <a:pt x="503" y="657"/>
                  </a:lnTo>
                  <a:lnTo>
                    <a:pt x="503" y="657"/>
                  </a:lnTo>
                  <a:lnTo>
                    <a:pt x="527" y="635"/>
                  </a:lnTo>
                  <a:lnTo>
                    <a:pt x="552" y="615"/>
                  </a:lnTo>
                  <a:lnTo>
                    <a:pt x="603" y="576"/>
                  </a:lnTo>
                  <a:lnTo>
                    <a:pt x="603" y="576"/>
                  </a:lnTo>
                  <a:lnTo>
                    <a:pt x="634" y="552"/>
                  </a:lnTo>
                  <a:lnTo>
                    <a:pt x="662" y="525"/>
                  </a:lnTo>
                  <a:lnTo>
                    <a:pt x="718" y="471"/>
                  </a:lnTo>
                  <a:lnTo>
                    <a:pt x="718" y="471"/>
                  </a:lnTo>
                  <a:lnTo>
                    <a:pt x="841" y="357"/>
                  </a:lnTo>
                  <a:lnTo>
                    <a:pt x="841" y="357"/>
                  </a:lnTo>
                  <a:lnTo>
                    <a:pt x="901" y="302"/>
                  </a:lnTo>
                  <a:lnTo>
                    <a:pt x="962" y="246"/>
                  </a:lnTo>
                  <a:lnTo>
                    <a:pt x="962" y="246"/>
                  </a:lnTo>
                  <a:lnTo>
                    <a:pt x="986" y="225"/>
                  </a:lnTo>
                  <a:lnTo>
                    <a:pt x="1010" y="204"/>
                  </a:lnTo>
                  <a:lnTo>
                    <a:pt x="1035" y="185"/>
                  </a:lnTo>
                  <a:lnTo>
                    <a:pt x="1063" y="168"/>
                  </a:lnTo>
                  <a:lnTo>
                    <a:pt x="1063" y="168"/>
                  </a:lnTo>
                  <a:lnTo>
                    <a:pt x="1089" y="153"/>
                  </a:lnTo>
                  <a:lnTo>
                    <a:pt x="1117" y="141"/>
                  </a:lnTo>
                  <a:lnTo>
                    <a:pt x="1146" y="131"/>
                  </a:lnTo>
                  <a:lnTo>
                    <a:pt x="1176" y="124"/>
                  </a:lnTo>
                  <a:lnTo>
                    <a:pt x="1176" y="124"/>
                  </a:lnTo>
                  <a:lnTo>
                    <a:pt x="1207" y="118"/>
                  </a:lnTo>
                  <a:lnTo>
                    <a:pt x="1237" y="116"/>
                  </a:lnTo>
                  <a:lnTo>
                    <a:pt x="1268" y="115"/>
                  </a:lnTo>
                  <a:lnTo>
                    <a:pt x="1299" y="115"/>
                  </a:lnTo>
                  <a:lnTo>
                    <a:pt x="1299" y="115"/>
                  </a:lnTo>
                  <a:lnTo>
                    <a:pt x="1326" y="113"/>
                  </a:lnTo>
                  <a:lnTo>
                    <a:pt x="1342" y="112"/>
                  </a:lnTo>
                  <a:lnTo>
                    <a:pt x="1355" y="110"/>
                  </a:lnTo>
                  <a:lnTo>
                    <a:pt x="1369" y="106"/>
                  </a:lnTo>
                  <a:lnTo>
                    <a:pt x="1383" y="101"/>
                  </a:lnTo>
                  <a:lnTo>
                    <a:pt x="1395" y="94"/>
                  </a:lnTo>
                  <a:lnTo>
                    <a:pt x="1400" y="89"/>
                  </a:lnTo>
                  <a:lnTo>
                    <a:pt x="1405" y="84"/>
                  </a:lnTo>
                  <a:lnTo>
                    <a:pt x="1405" y="84"/>
                  </a:lnTo>
                  <a:lnTo>
                    <a:pt x="1412" y="74"/>
                  </a:lnTo>
                  <a:lnTo>
                    <a:pt x="1420" y="63"/>
                  </a:lnTo>
                  <a:lnTo>
                    <a:pt x="1420" y="63"/>
                  </a:lnTo>
                  <a:lnTo>
                    <a:pt x="1424" y="57"/>
                  </a:lnTo>
                  <a:lnTo>
                    <a:pt x="1429" y="52"/>
                  </a:lnTo>
                  <a:lnTo>
                    <a:pt x="1434" y="46"/>
                  </a:lnTo>
                  <a:lnTo>
                    <a:pt x="1441" y="43"/>
                  </a:lnTo>
                  <a:lnTo>
                    <a:pt x="1441" y="43"/>
                  </a:lnTo>
                  <a:lnTo>
                    <a:pt x="1454" y="36"/>
                  </a:lnTo>
                  <a:lnTo>
                    <a:pt x="1468" y="33"/>
                  </a:lnTo>
                  <a:lnTo>
                    <a:pt x="1497" y="26"/>
                  </a:lnTo>
                  <a:lnTo>
                    <a:pt x="1497" y="26"/>
                  </a:lnTo>
                  <a:lnTo>
                    <a:pt x="1527" y="21"/>
                  </a:lnTo>
                  <a:lnTo>
                    <a:pt x="1556" y="15"/>
                  </a:lnTo>
                  <a:lnTo>
                    <a:pt x="1556" y="15"/>
                  </a:lnTo>
                  <a:lnTo>
                    <a:pt x="1560" y="12"/>
                  </a:lnTo>
                  <a:lnTo>
                    <a:pt x="1561" y="11"/>
                  </a:lnTo>
                  <a:lnTo>
                    <a:pt x="1562" y="9"/>
                  </a:lnTo>
                  <a:lnTo>
                    <a:pt x="1561" y="5"/>
                  </a:lnTo>
                  <a:lnTo>
                    <a:pt x="1560" y="2"/>
                  </a:lnTo>
                  <a:lnTo>
                    <a:pt x="1559" y="1"/>
                  </a:lnTo>
                  <a:lnTo>
                    <a:pt x="1556" y="0"/>
                  </a:lnTo>
                  <a:lnTo>
                    <a:pt x="1552" y="0"/>
                  </a:lnTo>
                  <a:lnTo>
                    <a:pt x="155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A6F2ACE5-7BF0-2CA4-1326-AA6C7A029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0" y="4178"/>
              <a:ext cx="132" cy="132"/>
            </a:xfrm>
            <a:custGeom>
              <a:avLst/>
              <a:gdLst>
                <a:gd name="T0" fmla="*/ 381 w 394"/>
                <a:gd name="T1" fmla="*/ 3 h 396"/>
                <a:gd name="T2" fmla="*/ 381 w 394"/>
                <a:gd name="T3" fmla="*/ 3 h 396"/>
                <a:gd name="T4" fmla="*/ 343 w 394"/>
                <a:gd name="T5" fmla="*/ 38 h 396"/>
                <a:gd name="T6" fmla="*/ 306 w 394"/>
                <a:gd name="T7" fmla="*/ 75 h 396"/>
                <a:gd name="T8" fmla="*/ 233 w 394"/>
                <a:gd name="T9" fmla="*/ 150 h 396"/>
                <a:gd name="T10" fmla="*/ 161 w 394"/>
                <a:gd name="T11" fmla="*/ 225 h 396"/>
                <a:gd name="T12" fmla="*/ 88 w 394"/>
                <a:gd name="T13" fmla="*/ 300 h 396"/>
                <a:gd name="T14" fmla="*/ 88 w 394"/>
                <a:gd name="T15" fmla="*/ 300 h 396"/>
                <a:gd name="T16" fmla="*/ 45 w 394"/>
                <a:gd name="T17" fmla="*/ 342 h 396"/>
                <a:gd name="T18" fmla="*/ 2 w 394"/>
                <a:gd name="T19" fmla="*/ 383 h 396"/>
                <a:gd name="T20" fmla="*/ 2 w 394"/>
                <a:gd name="T21" fmla="*/ 383 h 396"/>
                <a:gd name="T22" fmla="*/ 1 w 394"/>
                <a:gd name="T23" fmla="*/ 386 h 396"/>
                <a:gd name="T24" fmla="*/ 0 w 394"/>
                <a:gd name="T25" fmla="*/ 388 h 396"/>
                <a:gd name="T26" fmla="*/ 1 w 394"/>
                <a:gd name="T27" fmla="*/ 391 h 396"/>
                <a:gd name="T28" fmla="*/ 2 w 394"/>
                <a:gd name="T29" fmla="*/ 393 h 396"/>
                <a:gd name="T30" fmla="*/ 5 w 394"/>
                <a:gd name="T31" fmla="*/ 395 h 396"/>
                <a:gd name="T32" fmla="*/ 7 w 394"/>
                <a:gd name="T33" fmla="*/ 396 h 396"/>
                <a:gd name="T34" fmla="*/ 11 w 394"/>
                <a:gd name="T35" fmla="*/ 396 h 396"/>
                <a:gd name="T36" fmla="*/ 14 w 394"/>
                <a:gd name="T37" fmla="*/ 393 h 396"/>
                <a:gd name="T38" fmla="*/ 14 w 394"/>
                <a:gd name="T39" fmla="*/ 393 h 396"/>
                <a:gd name="T40" fmla="*/ 52 w 394"/>
                <a:gd name="T41" fmla="*/ 358 h 396"/>
                <a:gd name="T42" fmla="*/ 88 w 394"/>
                <a:gd name="T43" fmla="*/ 321 h 396"/>
                <a:gd name="T44" fmla="*/ 161 w 394"/>
                <a:gd name="T45" fmla="*/ 247 h 396"/>
                <a:gd name="T46" fmla="*/ 233 w 394"/>
                <a:gd name="T47" fmla="*/ 171 h 396"/>
                <a:gd name="T48" fmla="*/ 306 w 394"/>
                <a:gd name="T49" fmla="*/ 96 h 396"/>
                <a:gd name="T50" fmla="*/ 306 w 394"/>
                <a:gd name="T51" fmla="*/ 96 h 396"/>
                <a:gd name="T52" fmla="*/ 348 w 394"/>
                <a:gd name="T53" fmla="*/ 55 h 396"/>
                <a:gd name="T54" fmla="*/ 391 w 394"/>
                <a:gd name="T55" fmla="*/ 13 h 396"/>
                <a:gd name="T56" fmla="*/ 391 w 394"/>
                <a:gd name="T57" fmla="*/ 13 h 396"/>
                <a:gd name="T58" fmla="*/ 394 w 394"/>
                <a:gd name="T59" fmla="*/ 11 h 396"/>
                <a:gd name="T60" fmla="*/ 394 w 394"/>
                <a:gd name="T61" fmla="*/ 8 h 396"/>
                <a:gd name="T62" fmla="*/ 394 w 394"/>
                <a:gd name="T63" fmla="*/ 6 h 396"/>
                <a:gd name="T64" fmla="*/ 391 w 394"/>
                <a:gd name="T65" fmla="*/ 3 h 396"/>
                <a:gd name="T66" fmla="*/ 388 w 394"/>
                <a:gd name="T67" fmla="*/ 2 h 396"/>
                <a:gd name="T68" fmla="*/ 386 w 394"/>
                <a:gd name="T69" fmla="*/ 0 h 396"/>
                <a:gd name="T70" fmla="*/ 383 w 394"/>
                <a:gd name="T71" fmla="*/ 0 h 396"/>
                <a:gd name="T72" fmla="*/ 381 w 394"/>
                <a:gd name="T73" fmla="*/ 3 h 396"/>
                <a:gd name="T74" fmla="*/ 381 w 394"/>
                <a:gd name="T75" fmla="*/ 3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4" h="396">
                  <a:moveTo>
                    <a:pt x="381" y="3"/>
                  </a:moveTo>
                  <a:lnTo>
                    <a:pt x="381" y="3"/>
                  </a:lnTo>
                  <a:lnTo>
                    <a:pt x="343" y="38"/>
                  </a:lnTo>
                  <a:lnTo>
                    <a:pt x="306" y="75"/>
                  </a:lnTo>
                  <a:lnTo>
                    <a:pt x="233" y="150"/>
                  </a:lnTo>
                  <a:lnTo>
                    <a:pt x="161" y="225"/>
                  </a:lnTo>
                  <a:lnTo>
                    <a:pt x="88" y="300"/>
                  </a:lnTo>
                  <a:lnTo>
                    <a:pt x="88" y="300"/>
                  </a:lnTo>
                  <a:lnTo>
                    <a:pt x="45" y="342"/>
                  </a:lnTo>
                  <a:lnTo>
                    <a:pt x="2" y="383"/>
                  </a:lnTo>
                  <a:lnTo>
                    <a:pt x="2" y="383"/>
                  </a:lnTo>
                  <a:lnTo>
                    <a:pt x="1" y="386"/>
                  </a:lnTo>
                  <a:lnTo>
                    <a:pt x="0" y="388"/>
                  </a:lnTo>
                  <a:lnTo>
                    <a:pt x="1" y="391"/>
                  </a:lnTo>
                  <a:lnTo>
                    <a:pt x="2" y="393"/>
                  </a:lnTo>
                  <a:lnTo>
                    <a:pt x="5" y="395"/>
                  </a:lnTo>
                  <a:lnTo>
                    <a:pt x="7" y="396"/>
                  </a:lnTo>
                  <a:lnTo>
                    <a:pt x="11" y="396"/>
                  </a:lnTo>
                  <a:lnTo>
                    <a:pt x="14" y="393"/>
                  </a:lnTo>
                  <a:lnTo>
                    <a:pt x="14" y="393"/>
                  </a:lnTo>
                  <a:lnTo>
                    <a:pt x="52" y="358"/>
                  </a:lnTo>
                  <a:lnTo>
                    <a:pt x="88" y="321"/>
                  </a:lnTo>
                  <a:lnTo>
                    <a:pt x="161" y="247"/>
                  </a:lnTo>
                  <a:lnTo>
                    <a:pt x="233" y="171"/>
                  </a:lnTo>
                  <a:lnTo>
                    <a:pt x="306" y="96"/>
                  </a:lnTo>
                  <a:lnTo>
                    <a:pt x="306" y="96"/>
                  </a:lnTo>
                  <a:lnTo>
                    <a:pt x="348" y="55"/>
                  </a:lnTo>
                  <a:lnTo>
                    <a:pt x="391" y="13"/>
                  </a:lnTo>
                  <a:lnTo>
                    <a:pt x="391" y="13"/>
                  </a:lnTo>
                  <a:lnTo>
                    <a:pt x="394" y="11"/>
                  </a:lnTo>
                  <a:lnTo>
                    <a:pt x="394" y="8"/>
                  </a:lnTo>
                  <a:lnTo>
                    <a:pt x="394" y="6"/>
                  </a:lnTo>
                  <a:lnTo>
                    <a:pt x="391" y="3"/>
                  </a:lnTo>
                  <a:lnTo>
                    <a:pt x="388" y="2"/>
                  </a:lnTo>
                  <a:lnTo>
                    <a:pt x="386" y="0"/>
                  </a:lnTo>
                  <a:lnTo>
                    <a:pt x="383" y="0"/>
                  </a:lnTo>
                  <a:lnTo>
                    <a:pt x="381" y="3"/>
                  </a:lnTo>
                  <a:lnTo>
                    <a:pt x="38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1C61ED54-9D02-923F-E976-E67C6CC924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" y="3583"/>
              <a:ext cx="944" cy="456"/>
            </a:xfrm>
            <a:custGeom>
              <a:avLst/>
              <a:gdLst>
                <a:gd name="T0" fmla="*/ 336 w 2831"/>
                <a:gd name="T1" fmla="*/ 606 h 1368"/>
                <a:gd name="T2" fmla="*/ 522 w 2831"/>
                <a:gd name="T3" fmla="*/ 567 h 1368"/>
                <a:gd name="T4" fmla="*/ 661 w 2831"/>
                <a:gd name="T5" fmla="*/ 515 h 1368"/>
                <a:gd name="T6" fmla="*/ 869 w 2831"/>
                <a:gd name="T7" fmla="*/ 405 h 1368"/>
                <a:gd name="T8" fmla="*/ 1014 w 2831"/>
                <a:gd name="T9" fmla="*/ 350 h 1368"/>
                <a:gd name="T10" fmla="*/ 1636 w 2831"/>
                <a:gd name="T11" fmla="*/ 157 h 1368"/>
                <a:gd name="T12" fmla="*/ 1982 w 2831"/>
                <a:gd name="T13" fmla="*/ 57 h 1368"/>
                <a:gd name="T14" fmla="*/ 2135 w 2831"/>
                <a:gd name="T15" fmla="*/ 30 h 1368"/>
                <a:gd name="T16" fmla="*/ 2400 w 2831"/>
                <a:gd name="T17" fmla="*/ 16 h 1368"/>
                <a:gd name="T18" fmla="*/ 2636 w 2831"/>
                <a:gd name="T19" fmla="*/ 20 h 1368"/>
                <a:gd name="T20" fmla="*/ 2719 w 2831"/>
                <a:gd name="T21" fmla="*/ 42 h 1368"/>
                <a:gd name="T22" fmla="*/ 2778 w 2831"/>
                <a:gd name="T23" fmla="*/ 87 h 1368"/>
                <a:gd name="T24" fmla="*/ 2805 w 2831"/>
                <a:gd name="T25" fmla="*/ 139 h 1368"/>
                <a:gd name="T26" fmla="*/ 2814 w 2831"/>
                <a:gd name="T27" fmla="*/ 260 h 1368"/>
                <a:gd name="T28" fmla="*/ 2785 w 2831"/>
                <a:gd name="T29" fmla="*/ 342 h 1368"/>
                <a:gd name="T30" fmla="*/ 2720 w 2831"/>
                <a:gd name="T31" fmla="*/ 426 h 1368"/>
                <a:gd name="T32" fmla="*/ 2646 w 2831"/>
                <a:gd name="T33" fmla="*/ 489 h 1368"/>
                <a:gd name="T34" fmla="*/ 2477 w 2831"/>
                <a:gd name="T35" fmla="*/ 587 h 1368"/>
                <a:gd name="T36" fmla="*/ 2290 w 2831"/>
                <a:gd name="T37" fmla="*/ 664 h 1368"/>
                <a:gd name="T38" fmla="*/ 1997 w 2831"/>
                <a:gd name="T39" fmla="*/ 777 h 1368"/>
                <a:gd name="T40" fmla="*/ 1505 w 2831"/>
                <a:gd name="T41" fmla="*/ 1002 h 1368"/>
                <a:gd name="T42" fmla="*/ 1325 w 2831"/>
                <a:gd name="T43" fmla="*/ 1078 h 1368"/>
                <a:gd name="T44" fmla="*/ 1143 w 2831"/>
                <a:gd name="T45" fmla="*/ 1136 h 1368"/>
                <a:gd name="T46" fmla="*/ 990 w 2831"/>
                <a:gd name="T47" fmla="*/ 1205 h 1368"/>
                <a:gd name="T48" fmla="*/ 884 w 2831"/>
                <a:gd name="T49" fmla="*/ 1286 h 1368"/>
                <a:gd name="T50" fmla="*/ 815 w 2831"/>
                <a:gd name="T51" fmla="*/ 1361 h 1368"/>
                <a:gd name="T52" fmla="*/ 825 w 2831"/>
                <a:gd name="T53" fmla="*/ 1368 h 1368"/>
                <a:gd name="T54" fmla="*/ 922 w 2831"/>
                <a:gd name="T55" fmla="*/ 1273 h 1368"/>
                <a:gd name="T56" fmla="*/ 1032 w 2831"/>
                <a:gd name="T57" fmla="*/ 1199 h 1368"/>
                <a:gd name="T58" fmla="*/ 1252 w 2831"/>
                <a:gd name="T59" fmla="*/ 1118 h 1368"/>
                <a:gd name="T60" fmla="*/ 1469 w 2831"/>
                <a:gd name="T61" fmla="*/ 1036 h 1368"/>
                <a:gd name="T62" fmla="*/ 1824 w 2831"/>
                <a:gd name="T63" fmla="*/ 870 h 1368"/>
                <a:gd name="T64" fmla="*/ 2106 w 2831"/>
                <a:gd name="T65" fmla="*/ 750 h 1368"/>
                <a:gd name="T66" fmla="*/ 2335 w 2831"/>
                <a:gd name="T67" fmla="*/ 664 h 1368"/>
                <a:gd name="T68" fmla="*/ 2560 w 2831"/>
                <a:gd name="T69" fmla="*/ 561 h 1368"/>
                <a:gd name="T70" fmla="*/ 2700 w 2831"/>
                <a:gd name="T71" fmla="*/ 466 h 1368"/>
                <a:gd name="T72" fmla="*/ 2776 w 2831"/>
                <a:gd name="T73" fmla="*/ 385 h 1368"/>
                <a:gd name="T74" fmla="*/ 2817 w 2831"/>
                <a:gd name="T75" fmla="*/ 308 h 1368"/>
                <a:gd name="T76" fmla="*/ 2831 w 2831"/>
                <a:gd name="T77" fmla="*/ 202 h 1368"/>
                <a:gd name="T78" fmla="*/ 2810 w 2831"/>
                <a:gd name="T79" fmla="*/ 115 h 1368"/>
                <a:gd name="T80" fmla="*/ 2764 w 2831"/>
                <a:gd name="T81" fmla="*/ 52 h 1368"/>
                <a:gd name="T82" fmla="*/ 2715 w 2831"/>
                <a:gd name="T83" fmla="*/ 23 h 1368"/>
                <a:gd name="T84" fmla="*/ 2602 w 2831"/>
                <a:gd name="T85" fmla="*/ 2 h 1368"/>
                <a:gd name="T86" fmla="*/ 2337 w 2831"/>
                <a:gd name="T87" fmla="*/ 1 h 1368"/>
                <a:gd name="T88" fmla="*/ 2080 w 2831"/>
                <a:gd name="T89" fmla="*/ 23 h 1368"/>
                <a:gd name="T90" fmla="*/ 1894 w 2831"/>
                <a:gd name="T91" fmla="*/ 64 h 1368"/>
                <a:gd name="T92" fmla="*/ 1336 w 2831"/>
                <a:gd name="T93" fmla="*/ 235 h 1368"/>
                <a:gd name="T94" fmla="*/ 982 w 2831"/>
                <a:gd name="T95" fmla="*/ 346 h 1368"/>
                <a:gd name="T96" fmla="*/ 849 w 2831"/>
                <a:gd name="T97" fmla="*/ 399 h 1368"/>
                <a:gd name="T98" fmla="*/ 662 w 2831"/>
                <a:gd name="T99" fmla="*/ 498 h 1368"/>
                <a:gd name="T100" fmla="*/ 498 w 2831"/>
                <a:gd name="T101" fmla="*/ 557 h 1368"/>
                <a:gd name="T102" fmla="*/ 167 w 2831"/>
                <a:gd name="T103" fmla="*/ 620 h 1368"/>
                <a:gd name="T104" fmla="*/ 0 w 2831"/>
                <a:gd name="T105" fmla="*/ 648 h 1368"/>
                <a:gd name="T106" fmla="*/ 6 w 2831"/>
                <a:gd name="T107" fmla="*/ 659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31" h="1368">
                  <a:moveTo>
                    <a:pt x="9" y="659"/>
                  </a:moveTo>
                  <a:lnTo>
                    <a:pt x="9" y="659"/>
                  </a:lnTo>
                  <a:lnTo>
                    <a:pt x="173" y="634"/>
                  </a:lnTo>
                  <a:lnTo>
                    <a:pt x="254" y="620"/>
                  </a:lnTo>
                  <a:lnTo>
                    <a:pt x="336" y="606"/>
                  </a:lnTo>
                  <a:lnTo>
                    <a:pt x="336" y="606"/>
                  </a:lnTo>
                  <a:lnTo>
                    <a:pt x="410" y="592"/>
                  </a:lnTo>
                  <a:lnTo>
                    <a:pt x="448" y="585"/>
                  </a:lnTo>
                  <a:lnTo>
                    <a:pt x="486" y="576"/>
                  </a:lnTo>
                  <a:lnTo>
                    <a:pt x="522" y="567"/>
                  </a:lnTo>
                  <a:lnTo>
                    <a:pt x="559" y="556"/>
                  </a:lnTo>
                  <a:lnTo>
                    <a:pt x="594" y="544"/>
                  </a:lnTo>
                  <a:lnTo>
                    <a:pt x="630" y="529"/>
                  </a:lnTo>
                  <a:lnTo>
                    <a:pt x="630" y="529"/>
                  </a:lnTo>
                  <a:lnTo>
                    <a:pt x="661" y="515"/>
                  </a:lnTo>
                  <a:lnTo>
                    <a:pt x="691" y="501"/>
                  </a:lnTo>
                  <a:lnTo>
                    <a:pt x="751" y="470"/>
                  </a:lnTo>
                  <a:lnTo>
                    <a:pt x="809" y="437"/>
                  </a:lnTo>
                  <a:lnTo>
                    <a:pt x="839" y="421"/>
                  </a:lnTo>
                  <a:lnTo>
                    <a:pt x="869" y="405"/>
                  </a:lnTo>
                  <a:lnTo>
                    <a:pt x="869" y="405"/>
                  </a:lnTo>
                  <a:lnTo>
                    <a:pt x="905" y="390"/>
                  </a:lnTo>
                  <a:lnTo>
                    <a:pt x="940" y="375"/>
                  </a:lnTo>
                  <a:lnTo>
                    <a:pt x="977" y="362"/>
                  </a:lnTo>
                  <a:lnTo>
                    <a:pt x="1014" y="350"/>
                  </a:lnTo>
                  <a:lnTo>
                    <a:pt x="1089" y="327"/>
                  </a:lnTo>
                  <a:lnTo>
                    <a:pt x="1163" y="306"/>
                  </a:lnTo>
                  <a:lnTo>
                    <a:pt x="1163" y="306"/>
                  </a:lnTo>
                  <a:lnTo>
                    <a:pt x="1477" y="206"/>
                  </a:lnTo>
                  <a:lnTo>
                    <a:pt x="1636" y="157"/>
                  </a:lnTo>
                  <a:lnTo>
                    <a:pt x="1794" y="108"/>
                  </a:lnTo>
                  <a:lnTo>
                    <a:pt x="1794" y="108"/>
                  </a:lnTo>
                  <a:lnTo>
                    <a:pt x="1869" y="87"/>
                  </a:lnTo>
                  <a:lnTo>
                    <a:pt x="1944" y="67"/>
                  </a:lnTo>
                  <a:lnTo>
                    <a:pt x="1982" y="57"/>
                  </a:lnTo>
                  <a:lnTo>
                    <a:pt x="2020" y="49"/>
                  </a:lnTo>
                  <a:lnTo>
                    <a:pt x="2058" y="42"/>
                  </a:lnTo>
                  <a:lnTo>
                    <a:pt x="2097" y="35"/>
                  </a:lnTo>
                  <a:lnTo>
                    <a:pt x="2097" y="35"/>
                  </a:lnTo>
                  <a:lnTo>
                    <a:pt x="2135" y="30"/>
                  </a:lnTo>
                  <a:lnTo>
                    <a:pt x="2173" y="26"/>
                  </a:lnTo>
                  <a:lnTo>
                    <a:pt x="2248" y="21"/>
                  </a:lnTo>
                  <a:lnTo>
                    <a:pt x="2324" y="18"/>
                  </a:lnTo>
                  <a:lnTo>
                    <a:pt x="2400" y="16"/>
                  </a:lnTo>
                  <a:lnTo>
                    <a:pt x="2400" y="16"/>
                  </a:lnTo>
                  <a:lnTo>
                    <a:pt x="2459" y="16"/>
                  </a:lnTo>
                  <a:lnTo>
                    <a:pt x="2518" y="15"/>
                  </a:lnTo>
                  <a:lnTo>
                    <a:pt x="2578" y="16"/>
                  </a:lnTo>
                  <a:lnTo>
                    <a:pt x="2607" y="18"/>
                  </a:lnTo>
                  <a:lnTo>
                    <a:pt x="2636" y="20"/>
                  </a:lnTo>
                  <a:lnTo>
                    <a:pt x="2636" y="20"/>
                  </a:lnTo>
                  <a:lnTo>
                    <a:pt x="2657" y="24"/>
                  </a:lnTo>
                  <a:lnTo>
                    <a:pt x="2679" y="28"/>
                  </a:lnTo>
                  <a:lnTo>
                    <a:pt x="2699" y="34"/>
                  </a:lnTo>
                  <a:lnTo>
                    <a:pt x="2719" y="42"/>
                  </a:lnTo>
                  <a:lnTo>
                    <a:pt x="2738" y="52"/>
                  </a:lnTo>
                  <a:lnTo>
                    <a:pt x="2755" y="63"/>
                  </a:lnTo>
                  <a:lnTo>
                    <a:pt x="2763" y="71"/>
                  </a:lnTo>
                  <a:lnTo>
                    <a:pt x="2771" y="78"/>
                  </a:lnTo>
                  <a:lnTo>
                    <a:pt x="2778" y="87"/>
                  </a:lnTo>
                  <a:lnTo>
                    <a:pt x="2785" y="96"/>
                  </a:lnTo>
                  <a:lnTo>
                    <a:pt x="2785" y="96"/>
                  </a:lnTo>
                  <a:lnTo>
                    <a:pt x="2790" y="106"/>
                  </a:lnTo>
                  <a:lnTo>
                    <a:pt x="2796" y="116"/>
                  </a:lnTo>
                  <a:lnTo>
                    <a:pt x="2805" y="139"/>
                  </a:lnTo>
                  <a:lnTo>
                    <a:pt x="2811" y="163"/>
                  </a:lnTo>
                  <a:lnTo>
                    <a:pt x="2815" y="187"/>
                  </a:lnTo>
                  <a:lnTo>
                    <a:pt x="2817" y="211"/>
                  </a:lnTo>
                  <a:lnTo>
                    <a:pt x="2816" y="236"/>
                  </a:lnTo>
                  <a:lnTo>
                    <a:pt x="2814" y="260"/>
                  </a:lnTo>
                  <a:lnTo>
                    <a:pt x="2808" y="283"/>
                  </a:lnTo>
                  <a:lnTo>
                    <a:pt x="2808" y="283"/>
                  </a:lnTo>
                  <a:lnTo>
                    <a:pt x="2802" y="303"/>
                  </a:lnTo>
                  <a:lnTo>
                    <a:pt x="2795" y="323"/>
                  </a:lnTo>
                  <a:lnTo>
                    <a:pt x="2785" y="342"/>
                  </a:lnTo>
                  <a:lnTo>
                    <a:pt x="2774" y="360"/>
                  </a:lnTo>
                  <a:lnTo>
                    <a:pt x="2762" y="378"/>
                  </a:lnTo>
                  <a:lnTo>
                    <a:pt x="2749" y="394"/>
                  </a:lnTo>
                  <a:lnTo>
                    <a:pt x="2735" y="410"/>
                  </a:lnTo>
                  <a:lnTo>
                    <a:pt x="2720" y="426"/>
                  </a:lnTo>
                  <a:lnTo>
                    <a:pt x="2720" y="426"/>
                  </a:lnTo>
                  <a:lnTo>
                    <a:pt x="2703" y="443"/>
                  </a:lnTo>
                  <a:lnTo>
                    <a:pt x="2685" y="458"/>
                  </a:lnTo>
                  <a:lnTo>
                    <a:pt x="2666" y="474"/>
                  </a:lnTo>
                  <a:lnTo>
                    <a:pt x="2646" y="489"/>
                  </a:lnTo>
                  <a:lnTo>
                    <a:pt x="2626" y="503"/>
                  </a:lnTo>
                  <a:lnTo>
                    <a:pt x="2605" y="517"/>
                  </a:lnTo>
                  <a:lnTo>
                    <a:pt x="2564" y="542"/>
                  </a:lnTo>
                  <a:lnTo>
                    <a:pt x="2521" y="565"/>
                  </a:lnTo>
                  <a:lnTo>
                    <a:pt x="2477" y="587"/>
                  </a:lnTo>
                  <a:lnTo>
                    <a:pt x="2433" y="608"/>
                  </a:lnTo>
                  <a:lnTo>
                    <a:pt x="2387" y="627"/>
                  </a:lnTo>
                  <a:lnTo>
                    <a:pt x="2387" y="627"/>
                  </a:lnTo>
                  <a:lnTo>
                    <a:pt x="2339" y="645"/>
                  </a:lnTo>
                  <a:lnTo>
                    <a:pt x="2290" y="664"/>
                  </a:lnTo>
                  <a:lnTo>
                    <a:pt x="2193" y="701"/>
                  </a:lnTo>
                  <a:lnTo>
                    <a:pt x="2094" y="738"/>
                  </a:lnTo>
                  <a:lnTo>
                    <a:pt x="2045" y="757"/>
                  </a:lnTo>
                  <a:lnTo>
                    <a:pt x="1997" y="777"/>
                  </a:lnTo>
                  <a:lnTo>
                    <a:pt x="1997" y="777"/>
                  </a:lnTo>
                  <a:lnTo>
                    <a:pt x="1927" y="807"/>
                  </a:lnTo>
                  <a:lnTo>
                    <a:pt x="1856" y="839"/>
                  </a:lnTo>
                  <a:lnTo>
                    <a:pt x="1716" y="905"/>
                  </a:lnTo>
                  <a:lnTo>
                    <a:pt x="1576" y="970"/>
                  </a:lnTo>
                  <a:lnTo>
                    <a:pt x="1505" y="1002"/>
                  </a:lnTo>
                  <a:lnTo>
                    <a:pt x="1435" y="1033"/>
                  </a:lnTo>
                  <a:lnTo>
                    <a:pt x="1435" y="1033"/>
                  </a:lnTo>
                  <a:lnTo>
                    <a:pt x="1398" y="1049"/>
                  </a:lnTo>
                  <a:lnTo>
                    <a:pt x="1361" y="1064"/>
                  </a:lnTo>
                  <a:lnTo>
                    <a:pt x="1325" y="1078"/>
                  </a:lnTo>
                  <a:lnTo>
                    <a:pt x="1287" y="1090"/>
                  </a:lnTo>
                  <a:lnTo>
                    <a:pt x="1287" y="1090"/>
                  </a:lnTo>
                  <a:lnTo>
                    <a:pt x="1215" y="1113"/>
                  </a:lnTo>
                  <a:lnTo>
                    <a:pt x="1143" y="1136"/>
                  </a:lnTo>
                  <a:lnTo>
                    <a:pt x="1143" y="1136"/>
                  </a:lnTo>
                  <a:lnTo>
                    <a:pt x="1112" y="1148"/>
                  </a:lnTo>
                  <a:lnTo>
                    <a:pt x="1080" y="1161"/>
                  </a:lnTo>
                  <a:lnTo>
                    <a:pt x="1050" y="1174"/>
                  </a:lnTo>
                  <a:lnTo>
                    <a:pt x="1019" y="1189"/>
                  </a:lnTo>
                  <a:lnTo>
                    <a:pt x="990" y="1205"/>
                  </a:lnTo>
                  <a:lnTo>
                    <a:pt x="961" y="1223"/>
                  </a:lnTo>
                  <a:lnTo>
                    <a:pt x="935" y="1243"/>
                  </a:lnTo>
                  <a:lnTo>
                    <a:pt x="908" y="1265"/>
                  </a:lnTo>
                  <a:lnTo>
                    <a:pt x="908" y="1265"/>
                  </a:lnTo>
                  <a:lnTo>
                    <a:pt x="884" y="1286"/>
                  </a:lnTo>
                  <a:lnTo>
                    <a:pt x="862" y="1309"/>
                  </a:lnTo>
                  <a:lnTo>
                    <a:pt x="818" y="1356"/>
                  </a:lnTo>
                  <a:lnTo>
                    <a:pt x="818" y="1356"/>
                  </a:lnTo>
                  <a:lnTo>
                    <a:pt x="815" y="1358"/>
                  </a:lnTo>
                  <a:lnTo>
                    <a:pt x="815" y="1361"/>
                  </a:lnTo>
                  <a:lnTo>
                    <a:pt x="815" y="1364"/>
                  </a:lnTo>
                  <a:lnTo>
                    <a:pt x="818" y="1366"/>
                  </a:lnTo>
                  <a:lnTo>
                    <a:pt x="820" y="1368"/>
                  </a:lnTo>
                  <a:lnTo>
                    <a:pt x="823" y="1368"/>
                  </a:lnTo>
                  <a:lnTo>
                    <a:pt x="825" y="1368"/>
                  </a:lnTo>
                  <a:lnTo>
                    <a:pt x="828" y="1366"/>
                  </a:lnTo>
                  <a:lnTo>
                    <a:pt x="828" y="1366"/>
                  </a:lnTo>
                  <a:lnTo>
                    <a:pt x="874" y="1319"/>
                  </a:lnTo>
                  <a:lnTo>
                    <a:pt x="898" y="1295"/>
                  </a:lnTo>
                  <a:lnTo>
                    <a:pt x="922" y="1273"/>
                  </a:lnTo>
                  <a:lnTo>
                    <a:pt x="948" y="1253"/>
                  </a:lnTo>
                  <a:lnTo>
                    <a:pt x="974" y="1233"/>
                  </a:lnTo>
                  <a:lnTo>
                    <a:pt x="1002" y="1215"/>
                  </a:lnTo>
                  <a:lnTo>
                    <a:pt x="1032" y="1199"/>
                  </a:lnTo>
                  <a:lnTo>
                    <a:pt x="1032" y="1199"/>
                  </a:lnTo>
                  <a:lnTo>
                    <a:pt x="1067" y="1182"/>
                  </a:lnTo>
                  <a:lnTo>
                    <a:pt x="1103" y="1167"/>
                  </a:lnTo>
                  <a:lnTo>
                    <a:pt x="1139" y="1153"/>
                  </a:lnTo>
                  <a:lnTo>
                    <a:pt x="1177" y="1141"/>
                  </a:lnTo>
                  <a:lnTo>
                    <a:pt x="1252" y="1118"/>
                  </a:lnTo>
                  <a:lnTo>
                    <a:pt x="1325" y="1093"/>
                  </a:lnTo>
                  <a:lnTo>
                    <a:pt x="1325" y="1093"/>
                  </a:lnTo>
                  <a:lnTo>
                    <a:pt x="1361" y="1080"/>
                  </a:lnTo>
                  <a:lnTo>
                    <a:pt x="1398" y="1066"/>
                  </a:lnTo>
                  <a:lnTo>
                    <a:pt x="1469" y="1036"/>
                  </a:lnTo>
                  <a:lnTo>
                    <a:pt x="1539" y="1003"/>
                  </a:lnTo>
                  <a:lnTo>
                    <a:pt x="1610" y="970"/>
                  </a:lnTo>
                  <a:lnTo>
                    <a:pt x="1610" y="970"/>
                  </a:lnTo>
                  <a:lnTo>
                    <a:pt x="1754" y="903"/>
                  </a:lnTo>
                  <a:lnTo>
                    <a:pt x="1824" y="870"/>
                  </a:lnTo>
                  <a:lnTo>
                    <a:pt x="1896" y="838"/>
                  </a:lnTo>
                  <a:lnTo>
                    <a:pt x="1896" y="838"/>
                  </a:lnTo>
                  <a:lnTo>
                    <a:pt x="1966" y="807"/>
                  </a:lnTo>
                  <a:lnTo>
                    <a:pt x="2036" y="778"/>
                  </a:lnTo>
                  <a:lnTo>
                    <a:pt x="2106" y="750"/>
                  </a:lnTo>
                  <a:lnTo>
                    <a:pt x="2176" y="723"/>
                  </a:lnTo>
                  <a:lnTo>
                    <a:pt x="2176" y="723"/>
                  </a:lnTo>
                  <a:lnTo>
                    <a:pt x="2256" y="694"/>
                  </a:lnTo>
                  <a:lnTo>
                    <a:pt x="2335" y="664"/>
                  </a:lnTo>
                  <a:lnTo>
                    <a:pt x="2335" y="664"/>
                  </a:lnTo>
                  <a:lnTo>
                    <a:pt x="2381" y="645"/>
                  </a:lnTo>
                  <a:lnTo>
                    <a:pt x="2426" y="627"/>
                  </a:lnTo>
                  <a:lnTo>
                    <a:pt x="2472" y="606"/>
                  </a:lnTo>
                  <a:lnTo>
                    <a:pt x="2516" y="585"/>
                  </a:lnTo>
                  <a:lnTo>
                    <a:pt x="2560" y="561"/>
                  </a:lnTo>
                  <a:lnTo>
                    <a:pt x="2602" y="536"/>
                  </a:lnTo>
                  <a:lnTo>
                    <a:pt x="2643" y="509"/>
                  </a:lnTo>
                  <a:lnTo>
                    <a:pt x="2682" y="480"/>
                  </a:lnTo>
                  <a:lnTo>
                    <a:pt x="2682" y="480"/>
                  </a:lnTo>
                  <a:lnTo>
                    <a:pt x="2700" y="466"/>
                  </a:lnTo>
                  <a:lnTo>
                    <a:pt x="2716" y="451"/>
                  </a:lnTo>
                  <a:lnTo>
                    <a:pt x="2733" y="436"/>
                  </a:lnTo>
                  <a:lnTo>
                    <a:pt x="2748" y="419"/>
                  </a:lnTo>
                  <a:lnTo>
                    <a:pt x="2762" y="403"/>
                  </a:lnTo>
                  <a:lnTo>
                    <a:pt x="2776" y="385"/>
                  </a:lnTo>
                  <a:lnTo>
                    <a:pt x="2788" y="366"/>
                  </a:lnTo>
                  <a:lnTo>
                    <a:pt x="2800" y="347"/>
                  </a:lnTo>
                  <a:lnTo>
                    <a:pt x="2800" y="347"/>
                  </a:lnTo>
                  <a:lnTo>
                    <a:pt x="2808" y="327"/>
                  </a:lnTo>
                  <a:lnTo>
                    <a:pt x="2817" y="308"/>
                  </a:lnTo>
                  <a:lnTo>
                    <a:pt x="2824" y="287"/>
                  </a:lnTo>
                  <a:lnTo>
                    <a:pt x="2827" y="266"/>
                  </a:lnTo>
                  <a:lnTo>
                    <a:pt x="2830" y="245"/>
                  </a:lnTo>
                  <a:lnTo>
                    <a:pt x="2831" y="223"/>
                  </a:lnTo>
                  <a:lnTo>
                    <a:pt x="2831" y="202"/>
                  </a:lnTo>
                  <a:lnTo>
                    <a:pt x="2829" y="181"/>
                  </a:lnTo>
                  <a:lnTo>
                    <a:pt x="2829" y="181"/>
                  </a:lnTo>
                  <a:lnTo>
                    <a:pt x="2825" y="158"/>
                  </a:lnTo>
                  <a:lnTo>
                    <a:pt x="2819" y="135"/>
                  </a:lnTo>
                  <a:lnTo>
                    <a:pt x="2810" y="115"/>
                  </a:lnTo>
                  <a:lnTo>
                    <a:pt x="2800" y="95"/>
                  </a:lnTo>
                  <a:lnTo>
                    <a:pt x="2788" y="76"/>
                  </a:lnTo>
                  <a:lnTo>
                    <a:pt x="2781" y="67"/>
                  </a:lnTo>
                  <a:lnTo>
                    <a:pt x="2773" y="59"/>
                  </a:lnTo>
                  <a:lnTo>
                    <a:pt x="2764" y="52"/>
                  </a:lnTo>
                  <a:lnTo>
                    <a:pt x="2755" y="44"/>
                  </a:lnTo>
                  <a:lnTo>
                    <a:pt x="2747" y="38"/>
                  </a:lnTo>
                  <a:lnTo>
                    <a:pt x="2737" y="33"/>
                  </a:lnTo>
                  <a:lnTo>
                    <a:pt x="2737" y="33"/>
                  </a:lnTo>
                  <a:lnTo>
                    <a:pt x="2715" y="23"/>
                  </a:lnTo>
                  <a:lnTo>
                    <a:pt x="2694" y="15"/>
                  </a:lnTo>
                  <a:lnTo>
                    <a:pt x="2671" y="10"/>
                  </a:lnTo>
                  <a:lnTo>
                    <a:pt x="2648" y="6"/>
                  </a:lnTo>
                  <a:lnTo>
                    <a:pt x="2626" y="4"/>
                  </a:lnTo>
                  <a:lnTo>
                    <a:pt x="2602" y="2"/>
                  </a:lnTo>
                  <a:lnTo>
                    <a:pt x="2556" y="1"/>
                  </a:lnTo>
                  <a:lnTo>
                    <a:pt x="2556" y="1"/>
                  </a:lnTo>
                  <a:lnTo>
                    <a:pt x="2483" y="1"/>
                  </a:lnTo>
                  <a:lnTo>
                    <a:pt x="2410" y="0"/>
                  </a:lnTo>
                  <a:lnTo>
                    <a:pt x="2337" y="1"/>
                  </a:lnTo>
                  <a:lnTo>
                    <a:pt x="2263" y="4"/>
                  </a:lnTo>
                  <a:lnTo>
                    <a:pt x="2190" y="9"/>
                  </a:lnTo>
                  <a:lnTo>
                    <a:pt x="2154" y="12"/>
                  </a:lnTo>
                  <a:lnTo>
                    <a:pt x="2117" y="16"/>
                  </a:lnTo>
                  <a:lnTo>
                    <a:pt x="2080" y="23"/>
                  </a:lnTo>
                  <a:lnTo>
                    <a:pt x="2045" y="28"/>
                  </a:lnTo>
                  <a:lnTo>
                    <a:pt x="2009" y="35"/>
                  </a:lnTo>
                  <a:lnTo>
                    <a:pt x="1973" y="43"/>
                  </a:lnTo>
                  <a:lnTo>
                    <a:pt x="1973" y="43"/>
                  </a:lnTo>
                  <a:lnTo>
                    <a:pt x="1894" y="64"/>
                  </a:lnTo>
                  <a:lnTo>
                    <a:pt x="1814" y="86"/>
                  </a:lnTo>
                  <a:lnTo>
                    <a:pt x="1658" y="134"/>
                  </a:lnTo>
                  <a:lnTo>
                    <a:pt x="1658" y="134"/>
                  </a:lnTo>
                  <a:lnTo>
                    <a:pt x="1496" y="183"/>
                  </a:lnTo>
                  <a:lnTo>
                    <a:pt x="1336" y="235"/>
                  </a:lnTo>
                  <a:lnTo>
                    <a:pt x="1336" y="235"/>
                  </a:lnTo>
                  <a:lnTo>
                    <a:pt x="1176" y="285"/>
                  </a:lnTo>
                  <a:lnTo>
                    <a:pt x="1016" y="335"/>
                  </a:lnTo>
                  <a:lnTo>
                    <a:pt x="1016" y="335"/>
                  </a:lnTo>
                  <a:lnTo>
                    <a:pt x="982" y="346"/>
                  </a:lnTo>
                  <a:lnTo>
                    <a:pt x="948" y="357"/>
                  </a:lnTo>
                  <a:lnTo>
                    <a:pt x="913" y="370"/>
                  </a:lnTo>
                  <a:lnTo>
                    <a:pt x="881" y="384"/>
                  </a:lnTo>
                  <a:lnTo>
                    <a:pt x="881" y="384"/>
                  </a:lnTo>
                  <a:lnTo>
                    <a:pt x="849" y="399"/>
                  </a:lnTo>
                  <a:lnTo>
                    <a:pt x="818" y="416"/>
                  </a:lnTo>
                  <a:lnTo>
                    <a:pt x="757" y="448"/>
                  </a:lnTo>
                  <a:lnTo>
                    <a:pt x="757" y="448"/>
                  </a:lnTo>
                  <a:lnTo>
                    <a:pt x="694" y="481"/>
                  </a:lnTo>
                  <a:lnTo>
                    <a:pt x="662" y="498"/>
                  </a:lnTo>
                  <a:lnTo>
                    <a:pt x="631" y="512"/>
                  </a:lnTo>
                  <a:lnTo>
                    <a:pt x="599" y="525"/>
                  </a:lnTo>
                  <a:lnTo>
                    <a:pt x="566" y="537"/>
                  </a:lnTo>
                  <a:lnTo>
                    <a:pt x="532" y="548"/>
                  </a:lnTo>
                  <a:lnTo>
                    <a:pt x="498" y="557"/>
                  </a:lnTo>
                  <a:lnTo>
                    <a:pt x="498" y="557"/>
                  </a:lnTo>
                  <a:lnTo>
                    <a:pt x="416" y="575"/>
                  </a:lnTo>
                  <a:lnTo>
                    <a:pt x="333" y="591"/>
                  </a:lnTo>
                  <a:lnTo>
                    <a:pt x="250" y="606"/>
                  </a:lnTo>
                  <a:lnTo>
                    <a:pt x="167" y="620"/>
                  </a:lnTo>
                  <a:lnTo>
                    <a:pt x="167" y="620"/>
                  </a:lnTo>
                  <a:lnTo>
                    <a:pt x="5" y="645"/>
                  </a:lnTo>
                  <a:lnTo>
                    <a:pt x="5" y="645"/>
                  </a:lnTo>
                  <a:lnTo>
                    <a:pt x="2" y="645"/>
                  </a:lnTo>
                  <a:lnTo>
                    <a:pt x="0" y="648"/>
                  </a:lnTo>
                  <a:lnTo>
                    <a:pt x="0" y="651"/>
                  </a:lnTo>
                  <a:lnTo>
                    <a:pt x="0" y="653"/>
                  </a:lnTo>
                  <a:lnTo>
                    <a:pt x="1" y="656"/>
                  </a:lnTo>
                  <a:lnTo>
                    <a:pt x="2" y="658"/>
                  </a:lnTo>
                  <a:lnTo>
                    <a:pt x="6" y="659"/>
                  </a:lnTo>
                  <a:lnTo>
                    <a:pt x="9" y="659"/>
                  </a:lnTo>
                  <a:lnTo>
                    <a:pt x="9" y="6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1E59AC70-B9CD-4104-6224-802D5DE80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3712"/>
              <a:ext cx="859" cy="547"/>
            </a:xfrm>
            <a:custGeom>
              <a:avLst/>
              <a:gdLst>
                <a:gd name="T0" fmla="*/ 111 w 2579"/>
                <a:gd name="T1" fmla="*/ 973 h 1641"/>
                <a:gd name="T2" fmla="*/ 349 w 2579"/>
                <a:gd name="T3" fmla="*/ 942 h 1641"/>
                <a:gd name="T4" fmla="*/ 551 w 2579"/>
                <a:gd name="T5" fmla="*/ 906 h 1641"/>
                <a:gd name="T6" fmla="*/ 815 w 2579"/>
                <a:gd name="T7" fmla="*/ 815 h 1641"/>
                <a:gd name="T8" fmla="*/ 1071 w 2579"/>
                <a:gd name="T9" fmla="*/ 705 h 1641"/>
                <a:gd name="T10" fmla="*/ 1260 w 2579"/>
                <a:gd name="T11" fmla="*/ 620 h 1641"/>
                <a:gd name="T12" fmla="*/ 1569 w 2579"/>
                <a:gd name="T13" fmla="*/ 458 h 1641"/>
                <a:gd name="T14" fmla="*/ 1846 w 2579"/>
                <a:gd name="T15" fmla="*/ 338 h 1641"/>
                <a:gd name="T16" fmla="*/ 2068 w 2579"/>
                <a:gd name="T17" fmla="*/ 231 h 1641"/>
                <a:gd name="T18" fmla="*/ 2197 w 2579"/>
                <a:gd name="T19" fmla="*/ 136 h 1641"/>
                <a:gd name="T20" fmla="*/ 2295 w 2579"/>
                <a:gd name="T21" fmla="*/ 57 h 1641"/>
                <a:gd name="T22" fmla="*/ 2397 w 2579"/>
                <a:gd name="T23" fmla="*/ 16 h 1641"/>
                <a:gd name="T24" fmla="*/ 2464 w 2579"/>
                <a:gd name="T25" fmla="*/ 21 h 1641"/>
                <a:gd name="T26" fmla="*/ 2506 w 2579"/>
                <a:gd name="T27" fmla="*/ 44 h 1641"/>
                <a:gd name="T28" fmla="*/ 2541 w 2579"/>
                <a:gd name="T29" fmla="*/ 91 h 1641"/>
                <a:gd name="T30" fmla="*/ 2562 w 2579"/>
                <a:gd name="T31" fmla="*/ 172 h 1641"/>
                <a:gd name="T32" fmla="*/ 2547 w 2579"/>
                <a:gd name="T33" fmla="*/ 312 h 1641"/>
                <a:gd name="T34" fmla="*/ 2508 w 2579"/>
                <a:gd name="T35" fmla="*/ 420 h 1641"/>
                <a:gd name="T36" fmla="*/ 2435 w 2579"/>
                <a:gd name="T37" fmla="*/ 552 h 1641"/>
                <a:gd name="T38" fmla="*/ 2323 w 2579"/>
                <a:gd name="T39" fmla="*/ 693 h 1641"/>
                <a:gd name="T40" fmla="*/ 2137 w 2579"/>
                <a:gd name="T41" fmla="*/ 869 h 1641"/>
                <a:gd name="T42" fmla="*/ 1866 w 2579"/>
                <a:gd name="T43" fmla="*/ 1071 h 1641"/>
                <a:gd name="T44" fmla="*/ 1635 w 2579"/>
                <a:gd name="T45" fmla="*/ 1211 h 1641"/>
                <a:gd name="T46" fmla="*/ 1381 w 2579"/>
                <a:gd name="T47" fmla="*/ 1337 h 1641"/>
                <a:gd name="T48" fmla="*/ 1050 w 2579"/>
                <a:gd name="T49" fmla="*/ 1467 h 1641"/>
                <a:gd name="T50" fmla="*/ 722 w 2579"/>
                <a:gd name="T51" fmla="*/ 1598 h 1641"/>
                <a:gd name="T52" fmla="*/ 656 w 2579"/>
                <a:gd name="T53" fmla="*/ 1635 h 1641"/>
                <a:gd name="T54" fmla="*/ 667 w 2579"/>
                <a:gd name="T55" fmla="*/ 1640 h 1641"/>
                <a:gd name="T56" fmla="*/ 935 w 2579"/>
                <a:gd name="T57" fmla="*/ 1526 h 1641"/>
                <a:gd name="T58" fmla="*/ 1341 w 2579"/>
                <a:gd name="T59" fmla="*/ 1371 h 1641"/>
                <a:gd name="T60" fmla="*/ 1600 w 2579"/>
                <a:gd name="T61" fmla="*/ 1248 h 1641"/>
                <a:gd name="T62" fmla="*/ 1838 w 2579"/>
                <a:gd name="T63" fmla="*/ 1108 h 1641"/>
                <a:gd name="T64" fmla="*/ 2113 w 2579"/>
                <a:gd name="T65" fmla="*/ 909 h 1641"/>
                <a:gd name="T66" fmla="*/ 2301 w 2579"/>
                <a:gd name="T67" fmla="*/ 738 h 1641"/>
                <a:gd name="T68" fmla="*/ 2440 w 2579"/>
                <a:gd name="T69" fmla="*/ 571 h 1641"/>
                <a:gd name="T70" fmla="*/ 2503 w 2579"/>
                <a:gd name="T71" fmla="*/ 465 h 1641"/>
                <a:gd name="T72" fmla="*/ 2560 w 2579"/>
                <a:gd name="T73" fmla="*/ 327 h 1641"/>
                <a:gd name="T74" fmla="*/ 2578 w 2579"/>
                <a:gd name="T75" fmla="*/ 217 h 1641"/>
                <a:gd name="T76" fmla="*/ 2562 w 2579"/>
                <a:gd name="T77" fmla="*/ 100 h 1641"/>
                <a:gd name="T78" fmla="*/ 2538 w 2579"/>
                <a:gd name="T79" fmla="*/ 55 h 1641"/>
                <a:gd name="T80" fmla="*/ 2482 w 2579"/>
                <a:gd name="T81" fmla="*/ 12 h 1641"/>
                <a:gd name="T82" fmla="*/ 2401 w 2579"/>
                <a:gd name="T83" fmla="*/ 0 h 1641"/>
                <a:gd name="T84" fmla="*/ 2316 w 2579"/>
                <a:gd name="T85" fmla="*/ 26 h 1641"/>
                <a:gd name="T86" fmla="*/ 2224 w 2579"/>
                <a:gd name="T87" fmla="*/ 93 h 1641"/>
                <a:gd name="T88" fmla="*/ 2068 w 2579"/>
                <a:gd name="T89" fmla="*/ 213 h 1641"/>
                <a:gd name="T90" fmla="*/ 1944 w 2579"/>
                <a:gd name="T91" fmla="*/ 279 h 1641"/>
                <a:gd name="T92" fmla="*/ 1668 w 2579"/>
                <a:gd name="T93" fmla="*/ 398 h 1641"/>
                <a:gd name="T94" fmla="*/ 1341 w 2579"/>
                <a:gd name="T95" fmla="*/ 561 h 1641"/>
                <a:gd name="T96" fmla="*/ 1151 w 2579"/>
                <a:gd name="T97" fmla="*/ 656 h 1641"/>
                <a:gd name="T98" fmla="*/ 888 w 2579"/>
                <a:gd name="T99" fmla="*/ 768 h 1641"/>
                <a:gd name="T100" fmla="*/ 656 w 2579"/>
                <a:gd name="T101" fmla="*/ 860 h 1641"/>
                <a:gd name="T102" fmla="*/ 486 w 2579"/>
                <a:gd name="T103" fmla="*/ 906 h 1641"/>
                <a:gd name="T104" fmla="*/ 276 w 2579"/>
                <a:gd name="T105" fmla="*/ 936 h 1641"/>
                <a:gd name="T106" fmla="*/ 69 w 2579"/>
                <a:gd name="T107" fmla="*/ 966 h 1641"/>
                <a:gd name="T108" fmla="*/ 1 w 2579"/>
                <a:gd name="T109" fmla="*/ 987 h 1641"/>
                <a:gd name="T110" fmla="*/ 6 w 2579"/>
                <a:gd name="T111" fmla="*/ 998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79" h="1641">
                  <a:moveTo>
                    <a:pt x="10" y="998"/>
                  </a:moveTo>
                  <a:lnTo>
                    <a:pt x="10" y="998"/>
                  </a:lnTo>
                  <a:lnTo>
                    <a:pt x="43" y="988"/>
                  </a:lnTo>
                  <a:lnTo>
                    <a:pt x="77" y="980"/>
                  </a:lnTo>
                  <a:lnTo>
                    <a:pt x="111" y="973"/>
                  </a:lnTo>
                  <a:lnTo>
                    <a:pt x="145" y="968"/>
                  </a:lnTo>
                  <a:lnTo>
                    <a:pt x="213" y="957"/>
                  </a:lnTo>
                  <a:lnTo>
                    <a:pt x="283" y="950"/>
                  </a:lnTo>
                  <a:lnTo>
                    <a:pt x="283" y="950"/>
                  </a:lnTo>
                  <a:lnTo>
                    <a:pt x="349" y="942"/>
                  </a:lnTo>
                  <a:lnTo>
                    <a:pt x="418" y="932"/>
                  </a:lnTo>
                  <a:lnTo>
                    <a:pt x="484" y="921"/>
                  </a:lnTo>
                  <a:lnTo>
                    <a:pt x="517" y="915"/>
                  </a:lnTo>
                  <a:lnTo>
                    <a:pt x="551" y="906"/>
                  </a:lnTo>
                  <a:lnTo>
                    <a:pt x="551" y="906"/>
                  </a:lnTo>
                  <a:lnTo>
                    <a:pt x="585" y="897"/>
                  </a:lnTo>
                  <a:lnTo>
                    <a:pt x="618" y="887"/>
                  </a:lnTo>
                  <a:lnTo>
                    <a:pt x="685" y="865"/>
                  </a:lnTo>
                  <a:lnTo>
                    <a:pt x="749" y="841"/>
                  </a:lnTo>
                  <a:lnTo>
                    <a:pt x="815" y="815"/>
                  </a:lnTo>
                  <a:lnTo>
                    <a:pt x="878" y="787"/>
                  </a:lnTo>
                  <a:lnTo>
                    <a:pt x="942" y="759"/>
                  </a:lnTo>
                  <a:lnTo>
                    <a:pt x="1007" y="731"/>
                  </a:lnTo>
                  <a:lnTo>
                    <a:pt x="1071" y="705"/>
                  </a:lnTo>
                  <a:lnTo>
                    <a:pt x="1071" y="705"/>
                  </a:lnTo>
                  <a:lnTo>
                    <a:pt x="1134" y="678"/>
                  </a:lnTo>
                  <a:lnTo>
                    <a:pt x="1166" y="666"/>
                  </a:lnTo>
                  <a:lnTo>
                    <a:pt x="1197" y="652"/>
                  </a:lnTo>
                  <a:lnTo>
                    <a:pt x="1197" y="652"/>
                  </a:lnTo>
                  <a:lnTo>
                    <a:pt x="1260" y="620"/>
                  </a:lnTo>
                  <a:lnTo>
                    <a:pt x="1323" y="587"/>
                  </a:lnTo>
                  <a:lnTo>
                    <a:pt x="1323" y="587"/>
                  </a:lnTo>
                  <a:lnTo>
                    <a:pt x="1445" y="522"/>
                  </a:lnTo>
                  <a:lnTo>
                    <a:pt x="1506" y="489"/>
                  </a:lnTo>
                  <a:lnTo>
                    <a:pt x="1569" y="458"/>
                  </a:lnTo>
                  <a:lnTo>
                    <a:pt x="1569" y="458"/>
                  </a:lnTo>
                  <a:lnTo>
                    <a:pt x="1638" y="427"/>
                  </a:lnTo>
                  <a:lnTo>
                    <a:pt x="1707" y="396"/>
                  </a:lnTo>
                  <a:lnTo>
                    <a:pt x="1846" y="338"/>
                  </a:lnTo>
                  <a:lnTo>
                    <a:pt x="1846" y="338"/>
                  </a:lnTo>
                  <a:lnTo>
                    <a:pt x="1910" y="311"/>
                  </a:lnTo>
                  <a:lnTo>
                    <a:pt x="1974" y="281"/>
                  </a:lnTo>
                  <a:lnTo>
                    <a:pt x="2006" y="265"/>
                  </a:lnTo>
                  <a:lnTo>
                    <a:pt x="2038" y="249"/>
                  </a:lnTo>
                  <a:lnTo>
                    <a:pt x="2068" y="231"/>
                  </a:lnTo>
                  <a:lnTo>
                    <a:pt x="2098" y="212"/>
                  </a:lnTo>
                  <a:lnTo>
                    <a:pt x="2098" y="212"/>
                  </a:lnTo>
                  <a:lnTo>
                    <a:pt x="2123" y="193"/>
                  </a:lnTo>
                  <a:lnTo>
                    <a:pt x="2147" y="175"/>
                  </a:lnTo>
                  <a:lnTo>
                    <a:pt x="2197" y="136"/>
                  </a:lnTo>
                  <a:lnTo>
                    <a:pt x="2197" y="136"/>
                  </a:lnTo>
                  <a:lnTo>
                    <a:pt x="2244" y="94"/>
                  </a:lnTo>
                  <a:lnTo>
                    <a:pt x="2270" y="76"/>
                  </a:lnTo>
                  <a:lnTo>
                    <a:pt x="2295" y="57"/>
                  </a:lnTo>
                  <a:lnTo>
                    <a:pt x="2295" y="57"/>
                  </a:lnTo>
                  <a:lnTo>
                    <a:pt x="2314" y="45"/>
                  </a:lnTo>
                  <a:lnTo>
                    <a:pt x="2333" y="35"/>
                  </a:lnTo>
                  <a:lnTo>
                    <a:pt x="2354" y="26"/>
                  </a:lnTo>
                  <a:lnTo>
                    <a:pt x="2376" y="20"/>
                  </a:lnTo>
                  <a:lnTo>
                    <a:pt x="2397" y="16"/>
                  </a:lnTo>
                  <a:lnTo>
                    <a:pt x="2420" y="14"/>
                  </a:lnTo>
                  <a:lnTo>
                    <a:pt x="2431" y="15"/>
                  </a:lnTo>
                  <a:lnTo>
                    <a:pt x="2441" y="16"/>
                  </a:lnTo>
                  <a:lnTo>
                    <a:pt x="2453" y="17"/>
                  </a:lnTo>
                  <a:lnTo>
                    <a:pt x="2464" y="21"/>
                  </a:lnTo>
                  <a:lnTo>
                    <a:pt x="2464" y="21"/>
                  </a:lnTo>
                  <a:lnTo>
                    <a:pt x="2475" y="25"/>
                  </a:lnTo>
                  <a:lnTo>
                    <a:pt x="2487" y="30"/>
                  </a:lnTo>
                  <a:lnTo>
                    <a:pt x="2497" y="36"/>
                  </a:lnTo>
                  <a:lnTo>
                    <a:pt x="2506" y="44"/>
                  </a:lnTo>
                  <a:lnTo>
                    <a:pt x="2514" y="52"/>
                  </a:lnTo>
                  <a:lnTo>
                    <a:pt x="2522" y="60"/>
                  </a:lnTo>
                  <a:lnTo>
                    <a:pt x="2530" y="70"/>
                  </a:lnTo>
                  <a:lnTo>
                    <a:pt x="2536" y="81"/>
                  </a:lnTo>
                  <a:lnTo>
                    <a:pt x="2541" y="91"/>
                  </a:lnTo>
                  <a:lnTo>
                    <a:pt x="2546" y="101"/>
                  </a:lnTo>
                  <a:lnTo>
                    <a:pt x="2554" y="125"/>
                  </a:lnTo>
                  <a:lnTo>
                    <a:pt x="2559" y="148"/>
                  </a:lnTo>
                  <a:lnTo>
                    <a:pt x="2562" y="172"/>
                  </a:lnTo>
                  <a:lnTo>
                    <a:pt x="2562" y="172"/>
                  </a:lnTo>
                  <a:lnTo>
                    <a:pt x="2564" y="201"/>
                  </a:lnTo>
                  <a:lnTo>
                    <a:pt x="2562" y="228"/>
                  </a:lnTo>
                  <a:lnTo>
                    <a:pt x="2559" y="256"/>
                  </a:lnTo>
                  <a:lnTo>
                    <a:pt x="2555" y="284"/>
                  </a:lnTo>
                  <a:lnTo>
                    <a:pt x="2547" y="312"/>
                  </a:lnTo>
                  <a:lnTo>
                    <a:pt x="2540" y="340"/>
                  </a:lnTo>
                  <a:lnTo>
                    <a:pt x="2531" y="366"/>
                  </a:lnTo>
                  <a:lnTo>
                    <a:pt x="2521" y="393"/>
                  </a:lnTo>
                  <a:lnTo>
                    <a:pt x="2521" y="393"/>
                  </a:lnTo>
                  <a:lnTo>
                    <a:pt x="2508" y="420"/>
                  </a:lnTo>
                  <a:lnTo>
                    <a:pt x="2496" y="447"/>
                  </a:lnTo>
                  <a:lnTo>
                    <a:pt x="2482" y="474"/>
                  </a:lnTo>
                  <a:lnTo>
                    <a:pt x="2467" y="500"/>
                  </a:lnTo>
                  <a:lnTo>
                    <a:pt x="2451" y="527"/>
                  </a:lnTo>
                  <a:lnTo>
                    <a:pt x="2435" y="552"/>
                  </a:lnTo>
                  <a:lnTo>
                    <a:pt x="2417" y="576"/>
                  </a:lnTo>
                  <a:lnTo>
                    <a:pt x="2400" y="600"/>
                  </a:lnTo>
                  <a:lnTo>
                    <a:pt x="2381" y="624"/>
                  </a:lnTo>
                  <a:lnTo>
                    <a:pt x="2362" y="648"/>
                  </a:lnTo>
                  <a:lnTo>
                    <a:pt x="2323" y="693"/>
                  </a:lnTo>
                  <a:lnTo>
                    <a:pt x="2281" y="736"/>
                  </a:lnTo>
                  <a:lnTo>
                    <a:pt x="2238" y="779"/>
                  </a:lnTo>
                  <a:lnTo>
                    <a:pt x="2238" y="779"/>
                  </a:lnTo>
                  <a:lnTo>
                    <a:pt x="2188" y="825"/>
                  </a:lnTo>
                  <a:lnTo>
                    <a:pt x="2137" y="869"/>
                  </a:lnTo>
                  <a:lnTo>
                    <a:pt x="2086" y="912"/>
                  </a:lnTo>
                  <a:lnTo>
                    <a:pt x="2033" y="954"/>
                  </a:lnTo>
                  <a:lnTo>
                    <a:pt x="1978" y="994"/>
                  </a:lnTo>
                  <a:lnTo>
                    <a:pt x="1923" y="1033"/>
                  </a:lnTo>
                  <a:lnTo>
                    <a:pt x="1866" y="1071"/>
                  </a:lnTo>
                  <a:lnTo>
                    <a:pt x="1809" y="1108"/>
                  </a:lnTo>
                  <a:lnTo>
                    <a:pt x="1809" y="1108"/>
                  </a:lnTo>
                  <a:lnTo>
                    <a:pt x="1752" y="1143"/>
                  </a:lnTo>
                  <a:lnTo>
                    <a:pt x="1694" y="1179"/>
                  </a:lnTo>
                  <a:lnTo>
                    <a:pt x="1635" y="1211"/>
                  </a:lnTo>
                  <a:lnTo>
                    <a:pt x="1577" y="1244"/>
                  </a:lnTo>
                  <a:lnTo>
                    <a:pt x="1577" y="1244"/>
                  </a:lnTo>
                  <a:lnTo>
                    <a:pt x="1513" y="1277"/>
                  </a:lnTo>
                  <a:lnTo>
                    <a:pt x="1447" y="1307"/>
                  </a:lnTo>
                  <a:lnTo>
                    <a:pt x="1381" y="1337"/>
                  </a:lnTo>
                  <a:lnTo>
                    <a:pt x="1315" y="1366"/>
                  </a:lnTo>
                  <a:lnTo>
                    <a:pt x="1315" y="1366"/>
                  </a:lnTo>
                  <a:lnTo>
                    <a:pt x="1249" y="1391"/>
                  </a:lnTo>
                  <a:lnTo>
                    <a:pt x="1182" y="1417"/>
                  </a:lnTo>
                  <a:lnTo>
                    <a:pt x="1050" y="1467"/>
                  </a:lnTo>
                  <a:lnTo>
                    <a:pt x="917" y="1517"/>
                  </a:lnTo>
                  <a:lnTo>
                    <a:pt x="852" y="1544"/>
                  </a:lnTo>
                  <a:lnTo>
                    <a:pt x="786" y="1570"/>
                  </a:lnTo>
                  <a:lnTo>
                    <a:pt x="786" y="1570"/>
                  </a:lnTo>
                  <a:lnTo>
                    <a:pt x="722" y="1598"/>
                  </a:lnTo>
                  <a:lnTo>
                    <a:pt x="660" y="1627"/>
                  </a:lnTo>
                  <a:lnTo>
                    <a:pt x="660" y="1627"/>
                  </a:lnTo>
                  <a:lnTo>
                    <a:pt x="657" y="1630"/>
                  </a:lnTo>
                  <a:lnTo>
                    <a:pt x="656" y="1632"/>
                  </a:lnTo>
                  <a:lnTo>
                    <a:pt x="656" y="1635"/>
                  </a:lnTo>
                  <a:lnTo>
                    <a:pt x="656" y="1637"/>
                  </a:lnTo>
                  <a:lnTo>
                    <a:pt x="659" y="1639"/>
                  </a:lnTo>
                  <a:lnTo>
                    <a:pt x="661" y="1641"/>
                  </a:lnTo>
                  <a:lnTo>
                    <a:pt x="664" y="1641"/>
                  </a:lnTo>
                  <a:lnTo>
                    <a:pt x="667" y="1640"/>
                  </a:lnTo>
                  <a:lnTo>
                    <a:pt x="667" y="1640"/>
                  </a:lnTo>
                  <a:lnTo>
                    <a:pt x="733" y="1609"/>
                  </a:lnTo>
                  <a:lnTo>
                    <a:pt x="800" y="1580"/>
                  </a:lnTo>
                  <a:lnTo>
                    <a:pt x="867" y="1553"/>
                  </a:lnTo>
                  <a:lnTo>
                    <a:pt x="935" y="1526"/>
                  </a:lnTo>
                  <a:lnTo>
                    <a:pt x="1071" y="1476"/>
                  </a:lnTo>
                  <a:lnTo>
                    <a:pt x="1207" y="1424"/>
                  </a:lnTo>
                  <a:lnTo>
                    <a:pt x="1207" y="1424"/>
                  </a:lnTo>
                  <a:lnTo>
                    <a:pt x="1274" y="1397"/>
                  </a:lnTo>
                  <a:lnTo>
                    <a:pt x="1341" y="1371"/>
                  </a:lnTo>
                  <a:lnTo>
                    <a:pt x="1408" y="1342"/>
                  </a:lnTo>
                  <a:lnTo>
                    <a:pt x="1474" y="1313"/>
                  </a:lnTo>
                  <a:lnTo>
                    <a:pt x="1474" y="1313"/>
                  </a:lnTo>
                  <a:lnTo>
                    <a:pt x="1537" y="1281"/>
                  </a:lnTo>
                  <a:lnTo>
                    <a:pt x="1600" y="1248"/>
                  </a:lnTo>
                  <a:lnTo>
                    <a:pt x="1662" y="1214"/>
                  </a:lnTo>
                  <a:lnTo>
                    <a:pt x="1723" y="1179"/>
                  </a:lnTo>
                  <a:lnTo>
                    <a:pt x="1723" y="1179"/>
                  </a:lnTo>
                  <a:lnTo>
                    <a:pt x="1781" y="1143"/>
                  </a:lnTo>
                  <a:lnTo>
                    <a:pt x="1838" y="1108"/>
                  </a:lnTo>
                  <a:lnTo>
                    <a:pt x="1895" y="1070"/>
                  </a:lnTo>
                  <a:lnTo>
                    <a:pt x="1952" y="1032"/>
                  </a:lnTo>
                  <a:lnTo>
                    <a:pt x="2006" y="992"/>
                  </a:lnTo>
                  <a:lnTo>
                    <a:pt x="2060" y="951"/>
                  </a:lnTo>
                  <a:lnTo>
                    <a:pt x="2113" y="909"/>
                  </a:lnTo>
                  <a:lnTo>
                    <a:pt x="2165" y="865"/>
                  </a:lnTo>
                  <a:lnTo>
                    <a:pt x="2165" y="865"/>
                  </a:lnTo>
                  <a:lnTo>
                    <a:pt x="2212" y="824"/>
                  </a:lnTo>
                  <a:lnTo>
                    <a:pt x="2257" y="782"/>
                  </a:lnTo>
                  <a:lnTo>
                    <a:pt x="2301" y="738"/>
                  </a:lnTo>
                  <a:lnTo>
                    <a:pt x="2344" y="692"/>
                  </a:lnTo>
                  <a:lnTo>
                    <a:pt x="2385" y="644"/>
                  </a:lnTo>
                  <a:lnTo>
                    <a:pt x="2403" y="620"/>
                  </a:lnTo>
                  <a:lnTo>
                    <a:pt x="2422" y="596"/>
                  </a:lnTo>
                  <a:lnTo>
                    <a:pt x="2440" y="571"/>
                  </a:lnTo>
                  <a:lnTo>
                    <a:pt x="2456" y="544"/>
                  </a:lnTo>
                  <a:lnTo>
                    <a:pt x="2474" y="518"/>
                  </a:lnTo>
                  <a:lnTo>
                    <a:pt x="2489" y="491"/>
                  </a:lnTo>
                  <a:lnTo>
                    <a:pt x="2489" y="491"/>
                  </a:lnTo>
                  <a:lnTo>
                    <a:pt x="2503" y="465"/>
                  </a:lnTo>
                  <a:lnTo>
                    <a:pt x="2517" y="438"/>
                  </a:lnTo>
                  <a:lnTo>
                    <a:pt x="2530" y="410"/>
                  </a:lnTo>
                  <a:lnTo>
                    <a:pt x="2541" y="384"/>
                  </a:lnTo>
                  <a:lnTo>
                    <a:pt x="2551" y="355"/>
                  </a:lnTo>
                  <a:lnTo>
                    <a:pt x="2560" y="327"/>
                  </a:lnTo>
                  <a:lnTo>
                    <a:pt x="2566" y="298"/>
                  </a:lnTo>
                  <a:lnTo>
                    <a:pt x="2573" y="269"/>
                  </a:lnTo>
                  <a:lnTo>
                    <a:pt x="2573" y="269"/>
                  </a:lnTo>
                  <a:lnTo>
                    <a:pt x="2576" y="244"/>
                  </a:lnTo>
                  <a:lnTo>
                    <a:pt x="2578" y="217"/>
                  </a:lnTo>
                  <a:lnTo>
                    <a:pt x="2579" y="191"/>
                  </a:lnTo>
                  <a:lnTo>
                    <a:pt x="2576" y="164"/>
                  </a:lnTo>
                  <a:lnTo>
                    <a:pt x="2573" y="137"/>
                  </a:lnTo>
                  <a:lnTo>
                    <a:pt x="2566" y="112"/>
                  </a:lnTo>
                  <a:lnTo>
                    <a:pt x="2562" y="100"/>
                  </a:lnTo>
                  <a:lnTo>
                    <a:pt x="2557" y="87"/>
                  </a:lnTo>
                  <a:lnTo>
                    <a:pt x="2551" y="76"/>
                  </a:lnTo>
                  <a:lnTo>
                    <a:pt x="2545" y="64"/>
                  </a:lnTo>
                  <a:lnTo>
                    <a:pt x="2545" y="64"/>
                  </a:lnTo>
                  <a:lnTo>
                    <a:pt x="2538" y="55"/>
                  </a:lnTo>
                  <a:lnTo>
                    <a:pt x="2531" y="48"/>
                  </a:lnTo>
                  <a:lnTo>
                    <a:pt x="2525" y="40"/>
                  </a:lnTo>
                  <a:lnTo>
                    <a:pt x="2517" y="33"/>
                  </a:lnTo>
                  <a:lnTo>
                    <a:pt x="2499" y="21"/>
                  </a:lnTo>
                  <a:lnTo>
                    <a:pt x="2482" y="12"/>
                  </a:lnTo>
                  <a:lnTo>
                    <a:pt x="2463" y="5"/>
                  </a:lnTo>
                  <a:lnTo>
                    <a:pt x="2443" y="1"/>
                  </a:lnTo>
                  <a:lnTo>
                    <a:pt x="2422" y="0"/>
                  </a:lnTo>
                  <a:lnTo>
                    <a:pt x="2401" y="0"/>
                  </a:lnTo>
                  <a:lnTo>
                    <a:pt x="2401" y="0"/>
                  </a:lnTo>
                  <a:lnTo>
                    <a:pt x="2379" y="4"/>
                  </a:lnTo>
                  <a:lnTo>
                    <a:pt x="2358" y="10"/>
                  </a:lnTo>
                  <a:lnTo>
                    <a:pt x="2337" y="17"/>
                  </a:lnTo>
                  <a:lnTo>
                    <a:pt x="2316" y="26"/>
                  </a:lnTo>
                  <a:lnTo>
                    <a:pt x="2316" y="26"/>
                  </a:lnTo>
                  <a:lnTo>
                    <a:pt x="2304" y="33"/>
                  </a:lnTo>
                  <a:lnTo>
                    <a:pt x="2291" y="40"/>
                  </a:lnTo>
                  <a:lnTo>
                    <a:pt x="2268" y="57"/>
                  </a:lnTo>
                  <a:lnTo>
                    <a:pt x="2246" y="74"/>
                  </a:lnTo>
                  <a:lnTo>
                    <a:pt x="2224" y="93"/>
                  </a:lnTo>
                  <a:lnTo>
                    <a:pt x="2224" y="93"/>
                  </a:lnTo>
                  <a:lnTo>
                    <a:pt x="2174" y="135"/>
                  </a:lnTo>
                  <a:lnTo>
                    <a:pt x="2122" y="175"/>
                  </a:lnTo>
                  <a:lnTo>
                    <a:pt x="2096" y="194"/>
                  </a:lnTo>
                  <a:lnTo>
                    <a:pt x="2068" y="213"/>
                  </a:lnTo>
                  <a:lnTo>
                    <a:pt x="2040" y="231"/>
                  </a:lnTo>
                  <a:lnTo>
                    <a:pt x="2011" y="246"/>
                  </a:lnTo>
                  <a:lnTo>
                    <a:pt x="2011" y="246"/>
                  </a:lnTo>
                  <a:lnTo>
                    <a:pt x="1978" y="263"/>
                  </a:lnTo>
                  <a:lnTo>
                    <a:pt x="1944" y="279"/>
                  </a:lnTo>
                  <a:lnTo>
                    <a:pt x="1876" y="308"/>
                  </a:lnTo>
                  <a:lnTo>
                    <a:pt x="1876" y="308"/>
                  </a:lnTo>
                  <a:lnTo>
                    <a:pt x="1736" y="369"/>
                  </a:lnTo>
                  <a:lnTo>
                    <a:pt x="1736" y="369"/>
                  </a:lnTo>
                  <a:lnTo>
                    <a:pt x="1668" y="398"/>
                  </a:lnTo>
                  <a:lnTo>
                    <a:pt x="1600" y="428"/>
                  </a:lnTo>
                  <a:lnTo>
                    <a:pt x="1533" y="458"/>
                  </a:lnTo>
                  <a:lnTo>
                    <a:pt x="1467" y="493"/>
                  </a:lnTo>
                  <a:lnTo>
                    <a:pt x="1467" y="493"/>
                  </a:lnTo>
                  <a:lnTo>
                    <a:pt x="1341" y="561"/>
                  </a:lnTo>
                  <a:lnTo>
                    <a:pt x="1278" y="594"/>
                  </a:lnTo>
                  <a:lnTo>
                    <a:pt x="1215" y="626"/>
                  </a:lnTo>
                  <a:lnTo>
                    <a:pt x="1215" y="626"/>
                  </a:lnTo>
                  <a:lnTo>
                    <a:pt x="1182" y="642"/>
                  </a:lnTo>
                  <a:lnTo>
                    <a:pt x="1151" y="656"/>
                  </a:lnTo>
                  <a:lnTo>
                    <a:pt x="1085" y="683"/>
                  </a:lnTo>
                  <a:lnTo>
                    <a:pt x="1019" y="711"/>
                  </a:lnTo>
                  <a:lnTo>
                    <a:pt x="954" y="739"/>
                  </a:lnTo>
                  <a:lnTo>
                    <a:pt x="954" y="739"/>
                  </a:lnTo>
                  <a:lnTo>
                    <a:pt x="888" y="768"/>
                  </a:lnTo>
                  <a:lnTo>
                    <a:pt x="823" y="796"/>
                  </a:lnTo>
                  <a:lnTo>
                    <a:pt x="756" y="824"/>
                  </a:lnTo>
                  <a:lnTo>
                    <a:pt x="689" y="849"/>
                  </a:lnTo>
                  <a:lnTo>
                    <a:pt x="689" y="849"/>
                  </a:lnTo>
                  <a:lnTo>
                    <a:pt x="656" y="860"/>
                  </a:lnTo>
                  <a:lnTo>
                    <a:pt x="622" y="870"/>
                  </a:lnTo>
                  <a:lnTo>
                    <a:pt x="589" y="880"/>
                  </a:lnTo>
                  <a:lnTo>
                    <a:pt x="555" y="891"/>
                  </a:lnTo>
                  <a:lnTo>
                    <a:pt x="521" y="898"/>
                  </a:lnTo>
                  <a:lnTo>
                    <a:pt x="486" y="906"/>
                  </a:lnTo>
                  <a:lnTo>
                    <a:pt x="452" y="912"/>
                  </a:lnTo>
                  <a:lnTo>
                    <a:pt x="416" y="918"/>
                  </a:lnTo>
                  <a:lnTo>
                    <a:pt x="416" y="918"/>
                  </a:lnTo>
                  <a:lnTo>
                    <a:pt x="347" y="927"/>
                  </a:lnTo>
                  <a:lnTo>
                    <a:pt x="276" y="936"/>
                  </a:lnTo>
                  <a:lnTo>
                    <a:pt x="206" y="944"/>
                  </a:lnTo>
                  <a:lnTo>
                    <a:pt x="135" y="954"/>
                  </a:lnTo>
                  <a:lnTo>
                    <a:pt x="135" y="954"/>
                  </a:lnTo>
                  <a:lnTo>
                    <a:pt x="102" y="959"/>
                  </a:lnTo>
                  <a:lnTo>
                    <a:pt x="69" y="966"/>
                  </a:lnTo>
                  <a:lnTo>
                    <a:pt x="38" y="974"/>
                  </a:lnTo>
                  <a:lnTo>
                    <a:pt x="5" y="983"/>
                  </a:lnTo>
                  <a:lnTo>
                    <a:pt x="5" y="983"/>
                  </a:lnTo>
                  <a:lnTo>
                    <a:pt x="2" y="984"/>
                  </a:lnTo>
                  <a:lnTo>
                    <a:pt x="1" y="987"/>
                  </a:lnTo>
                  <a:lnTo>
                    <a:pt x="0" y="989"/>
                  </a:lnTo>
                  <a:lnTo>
                    <a:pt x="0" y="992"/>
                  </a:lnTo>
                  <a:lnTo>
                    <a:pt x="1" y="994"/>
                  </a:lnTo>
                  <a:lnTo>
                    <a:pt x="4" y="997"/>
                  </a:lnTo>
                  <a:lnTo>
                    <a:pt x="6" y="998"/>
                  </a:lnTo>
                  <a:lnTo>
                    <a:pt x="10" y="998"/>
                  </a:lnTo>
                  <a:lnTo>
                    <a:pt x="10" y="9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C1ADABE0-6CE3-3C3D-F0AC-60CFFA79AC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3988"/>
              <a:ext cx="216" cy="323"/>
            </a:xfrm>
            <a:custGeom>
              <a:avLst/>
              <a:gdLst>
                <a:gd name="T0" fmla="*/ 539 w 650"/>
                <a:gd name="T1" fmla="*/ 15 h 969"/>
                <a:gd name="T2" fmla="*/ 551 w 650"/>
                <a:gd name="T3" fmla="*/ 14 h 969"/>
                <a:gd name="T4" fmla="*/ 575 w 650"/>
                <a:gd name="T5" fmla="*/ 20 h 969"/>
                <a:gd name="T6" fmla="*/ 595 w 650"/>
                <a:gd name="T7" fmla="*/ 34 h 969"/>
                <a:gd name="T8" fmla="*/ 609 w 650"/>
                <a:gd name="T9" fmla="*/ 56 h 969"/>
                <a:gd name="T10" fmla="*/ 614 w 650"/>
                <a:gd name="T11" fmla="*/ 67 h 969"/>
                <a:gd name="T12" fmla="*/ 628 w 650"/>
                <a:gd name="T13" fmla="*/ 126 h 969"/>
                <a:gd name="T14" fmla="*/ 634 w 650"/>
                <a:gd name="T15" fmla="*/ 188 h 969"/>
                <a:gd name="T16" fmla="*/ 634 w 650"/>
                <a:gd name="T17" fmla="*/ 219 h 969"/>
                <a:gd name="T18" fmla="*/ 628 w 650"/>
                <a:gd name="T19" fmla="*/ 279 h 969"/>
                <a:gd name="T20" fmla="*/ 616 w 650"/>
                <a:gd name="T21" fmla="*/ 339 h 969"/>
                <a:gd name="T22" fmla="*/ 597 w 650"/>
                <a:gd name="T23" fmla="*/ 397 h 969"/>
                <a:gd name="T24" fmla="*/ 585 w 650"/>
                <a:gd name="T25" fmla="*/ 426 h 969"/>
                <a:gd name="T26" fmla="*/ 558 w 650"/>
                <a:gd name="T27" fmla="*/ 481 h 969"/>
                <a:gd name="T28" fmla="*/ 523 w 650"/>
                <a:gd name="T29" fmla="*/ 535 h 969"/>
                <a:gd name="T30" fmla="*/ 505 w 650"/>
                <a:gd name="T31" fmla="*/ 560 h 969"/>
                <a:gd name="T32" fmla="*/ 443 w 650"/>
                <a:gd name="T33" fmla="*/ 631 h 969"/>
                <a:gd name="T34" fmla="*/ 431 w 650"/>
                <a:gd name="T35" fmla="*/ 643 h 969"/>
                <a:gd name="T36" fmla="*/ 395 w 650"/>
                <a:gd name="T37" fmla="*/ 676 h 969"/>
                <a:gd name="T38" fmla="*/ 344 w 650"/>
                <a:gd name="T39" fmla="*/ 719 h 969"/>
                <a:gd name="T40" fmla="*/ 294 w 650"/>
                <a:gd name="T41" fmla="*/ 758 h 969"/>
                <a:gd name="T42" fmla="*/ 242 w 650"/>
                <a:gd name="T43" fmla="*/ 796 h 969"/>
                <a:gd name="T44" fmla="*/ 137 w 650"/>
                <a:gd name="T45" fmla="*/ 869 h 969"/>
                <a:gd name="T46" fmla="*/ 31 w 650"/>
                <a:gd name="T47" fmla="*/ 938 h 969"/>
                <a:gd name="T48" fmla="*/ 4 w 650"/>
                <a:gd name="T49" fmla="*/ 954 h 969"/>
                <a:gd name="T50" fmla="*/ 1 w 650"/>
                <a:gd name="T51" fmla="*/ 957 h 969"/>
                <a:gd name="T52" fmla="*/ 0 w 650"/>
                <a:gd name="T53" fmla="*/ 962 h 969"/>
                <a:gd name="T54" fmla="*/ 2 w 650"/>
                <a:gd name="T55" fmla="*/ 967 h 969"/>
                <a:gd name="T56" fmla="*/ 9 w 650"/>
                <a:gd name="T57" fmla="*/ 969 h 969"/>
                <a:gd name="T58" fmla="*/ 11 w 650"/>
                <a:gd name="T59" fmla="*/ 968 h 969"/>
                <a:gd name="T60" fmla="*/ 123 w 650"/>
                <a:gd name="T61" fmla="*/ 897 h 969"/>
                <a:gd name="T62" fmla="*/ 232 w 650"/>
                <a:gd name="T63" fmla="*/ 823 h 969"/>
                <a:gd name="T64" fmla="*/ 286 w 650"/>
                <a:gd name="T65" fmla="*/ 783 h 969"/>
                <a:gd name="T66" fmla="*/ 338 w 650"/>
                <a:gd name="T67" fmla="*/ 742 h 969"/>
                <a:gd name="T68" fmla="*/ 416 w 650"/>
                <a:gd name="T69" fmla="*/ 677 h 969"/>
                <a:gd name="T70" fmla="*/ 441 w 650"/>
                <a:gd name="T71" fmla="*/ 655 h 969"/>
                <a:gd name="T72" fmla="*/ 463 w 650"/>
                <a:gd name="T73" fmla="*/ 629 h 969"/>
                <a:gd name="T74" fmla="*/ 486 w 650"/>
                <a:gd name="T75" fmla="*/ 605 h 969"/>
                <a:gd name="T76" fmla="*/ 507 w 650"/>
                <a:gd name="T77" fmla="*/ 580 h 969"/>
                <a:gd name="T78" fmla="*/ 527 w 650"/>
                <a:gd name="T79" fmla="*/ 555 h 969"/>
                <a:gd name="T80" fmla="*/ 564 w 650"/>
                <a:gd name="T81" fmla="*/ 500 h 969"/>
                <a:gd name="T82" fmla="*/ 594 w 650"/>
                <a:gd name="T83" fmla="*/ 442 h 969"/>
                <a:gd name="T84" fmla="*/ 607 w 650"/>
                <a:gd name="T85" fmla="*/ 415 h 969"/>
                <a:gd name="T86" fmla="*/ 627 w 650"/>
                <a:gd name="T87" fmla="*/ 354 h 969"/>
                <a:gd name="T88" fmla="*/ 642 w 650"/>
                <a:gd name="T89" fmla="*/ 293 h 969"/>
                <a:gd name="T90" fmla="*/ 650 w 650"/>
                <a:gd name="T91" fmla="*/ 230 h 969"/>
                <a:gd name="T92" fmla="*/ 650 w 650"/>
                <a:gd name="T93" fmla="*/ 198 h 969"/>
                <a:gd name="T94" fmla="*/ 645 w 650"/>
                <a:gd name="T95" fmla="*/ 135 h 969"/>
                <a:gd name="T96" fmla="*/ 632 w 650"/>
                <a:gd name="T97" fmla="*/ 73 h 969"/>
                <a:gd name="T98" fmla="*/ 627 w 650"/>
                <a:gd name="T99" fmla="*/ 59 h 969"/>
                <a:gd name="T100" fmla="*/ 614 w 650"/>
                <a:gd name="T101" fmla="*/ 35 h 969"/>
                <a:gd name="T102" fmla="*/ 605 w 650"/>
                <a:gd name="T103" fmla="*/ 24 h 969"/>
                <a:gd name="T104" fmla="*/ 585 w 650"/>
                <a:gd name="T105" fmla="*/ 9 h 969"/>
                <a:gd name="T106" fmla="*/ 561 w 650"/>
                <a:gd name="T107" fmla="*/ 0 h 969"/>
                <a:gd name="T108" fmla="*/ 549 w 650"/>
                <a:gd name="T109" fmla="*/ 0 h 969"/>
                <a:gd name="T110" fmla="*/ 535 w 650"/>
                <a:gd name="T111" fmla="*/ 1 h 969"/>
                <a:gd name="T112" fmla="*/ 530 w 650"/>
                <a:gd name="T113" fmla="*/ 5 h 969"/>
                <a:gd name="T114" fmla="*/ 530 w 650"/>
                <a:gd name="T115" fmla="*/ 10 h 969"/>
                <a:gd name="T116" fmla="*/ 534 w 650"/>
                <a:gd name="T117" fmla="*/ 15 h 969"/>
                <a:gd name="T118" fmla="*/ 539 w 650"/>
                <a:gd name="T119" fmla="*/ 15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50" h="969">
                  <a:moveTo>
                    <a:pt x="539" y="15"/>
                  </a:moveTo>
                  <a:lnTo>
                    <a:pt x="539" y="15"/>
                  </a:lnTo>
                  <a:lnTo>
                    <a:pt x="545" y="15"/>
                  </a:lnTo>
                  <a:lnTo>
                    <a:pt x="551" y="14"/>
                  </a:lnTo>
                  <a:lnTo>
                    <a:pt x="564" y="17"/>
                  </a:lnTo>
                  <a:lnTo>
                    <a:pt x="575" y="20"/>
                  </a:lnTo>
                  <a:lnTo>
                    <a:pt x="585" y="27"/>
                  </a:lnTo>
                  <a:lnTo>
                    <a:pt x="595" y="34"/>
                  </a:lnTo>
                  <a:lnTo>
                    <a:pt x="603" y="44"/>
                  </a:lnTo>
                  <a:lnTo>
                    <a:pt x="609" y="56"/>
                  </a:lnTo>
                  <a:lnTo>
                    <a:pt x="614" y="67"/>
                  </a:lnTo>
                  <a:lnTo>
                    <a:pt x="614" y="67"/>
                  </a:lnTo>
                  <a:lnTo>
                    <a:pt x="622" y="96"/>
                  </a:lnTo>
                  <a:lnTo>
                    <a:pt x="628" y="126"/>
                  </a:lnTo>
                  <a:lnTo>
                    <a:pt x="632" y="157"/>
                  </a:lnTo>
                  <a:lnTo>
                    <a:pt x="634" y="188"/>
                  </a:lnTo>
                  <a:lnTo>
                    <a:pt x="634" y="188"/>
                  </a:lnTo>
                  <a:lnTo>
                    <a:pt x="634" y="219"/>
                  </a:lnTo>
                  <a:lnTo>
                    <a:pt x="632" y="249"/>
                  </a:lnTo>
                  <a:lnTo>
                    <a:pt x="628" y="279"/>
                  </a:lnTo>
                  <a:lnTo>
                    <a:pt x="623" y="310"/>
                  </a:lnTo>
                  <a:lnTo>
                    <a:pt x="616" y="339"/>
                  </a:lnTo>
                  <a:lnTo>
                    <a:pt x="607" y="368"/>
                  </a:lnTo>
                  <a:lnTo>
                    <a:pt x="597" y="397"/>
                  </a:lnTo>
                  <a:lnTo>
                    <a:pt x="585" y="426"/>
                  </a:lnTo>
                  <a:lnTo>
                    <a:pt x="585" y="426"/>
                  </a:lnTo>
                  <a:lnTo>
                    <a:pt x="571" y="454"/>
                  </a:lnTo>
                  <a:lnTo>
                    <a:pt x="558" y="481"/>
                  </a:lnTo>
                  <a:lnTo>
                    <a:pt x="541" y="508"/>
                  </a:lnTo>
                  <a:lnTo>
                    <a:pt x="523" y="535"/>
                  </a:lnTo>
                  <a:lnTo>
                    <a:pt x="523" y="535"/>
                  </a:lnTo>
                  <a:lnTo>
                    <a:pt x="505" y="560"/>
                  </a:lnTo>
                  <a:lnTo>
                    <a:pt x="484" y="584"/>
                  </a:lnTo>
                  <a:lnTo>
                    <a:pt x="443" y="631"/>
                  </a:lnTo>
                  <a:lnTo>
                    <a:pt x="443" y="631"/>
                  </a:lnTo>
                  <a:lnTo>
                    <a:pt x="431" y="643"/>
                  </a:lnTo>
                  <a:lnTo>
                    <a:pt x="419" y="655"/>
                  </a:lnTo>
                  <a:lnTo>
                    <a:pt x="395" y="676"/>
                  </a:lnTo>
                  <a:lnTo>
                    <a:pt x="395" y="676"/>
                  </a:lnTo>
                  <a:lnTo>
                    <a:pt x="344" y="719"/>
                  </a:lnTo>
                  <a:lnTo>
                    <a:pt x="344" y="719"/>
                  </a:lnTo>
                  <a:lnTo>
                    <a:pt x="294" y="758"/>
                  </a:lnTo>
                  <a:lnTo>
                    <a:pt x="242" y="796"/>
                  </a:lnTo>
                  <a:lnTo>
                    <a:pt x="242" y="796"/>
                  </a:lnTo>
                  <a:lnTo>
                    <a:pt x="190" y="834"/>
                  </a:lnTo>
                  <a:lnTo>
                    <a:pt x="137" y="869"/>
                  </a:lnTo>
                  <a:lnTo>
                    <a:pt x="84" y="903"/>
                  </a:lnTo>
                  <a:lnTo>
                    <a:pt x="31" y="938"/>
                  </a:lnTo>
                  <a:lnTo>
                    <a:pt x="31" y="938"/>
                  </a:lnTo>
                  <a:lnTo>
                    <a:pt x="4" y="954"/>
                  </a:lnTo>
                  <a:lnTo>
                    <a:pt x="4" y="954"/>
                  </a:lnTo>
                  <a:lnTo>
                    <a:pt x="1" y="957"/>
                  </a:lnTo>
                  <a:lnTo>
                    <a:pt x="0" y="959"/>
                  </a:lnTo>
                  <a:lnTo>
                    <a:pt x="0" y="962"/>
                  </a:lnTo>
                  <a:lnTo>
                    <a:pt x="1" y="965"/>
                  </a:lnTo>
                  <a:lnTo>
                    <a:pt x="2" y="967"/>
                  </a:lnTo>
                  <a:lnTo>
                    <a:pt x="5" y="968"/>
                  </a:lnTo>
                  <a:lnTo>
                    <a:pt x="9" y="969"/>
                  </a:lnTo>
                  <a:lnTo>
                    <a:pt x="11" y="968"/>
                  </a:lnTo>
                  <a:lnTo>
                    <a:pt x="11" y="968"/>
                  </a:lnTo>
                  <a:lnTo>
                    <a:pt x="68" y="933"/>
                  </a:lnTo>
                  <a:lnTo>
                    <a:pt x="123" y="897"/>
                  </a:lnTo>
                  <a:lnTo>
                    <a:pt x="178" y="861"/>
                  </a:lnTo>
                  <a:lnTo>
                    <a:pt x="232" y="823"/>
                  </a:lnTo>
                  <a:lnTo>
                    <a:pt x="232" y="823"/>
                  </a:lnTo>
                  <a:lnTo>
                    <a:pt x="286" y="783"/>
                  </a:lnTo>
                  <a:lnTo>
                    <a:pt x="338" y="742"/>
                  </a:lnTo>
                  <a:lnTo>
                    <a:pt x="338" y="742"/>
                  </a:lnTo>
                  <a:lnTo>
                    <a:pt x="391" y="700"/>
                  </a:lnTo>
                  <a:lnTo>
                    <a:pt x="416" y="677"/>
                  </a:lnTo>
                  <a:lnTo>
                    <a:pt x="441" y="655"/>
                  </a:lnTo>
                  <a:lnTo>
                    <a:pt x="441" y="655"/>
                  </a:lnTo>
                  <a:lnTo>
                    <a:pt x="453" y="643"/>
                  </a:lnTo>
                  <a:lnTo>
                    <a:pt x="463" y="629"/>
                  </a:lnTo>
                  <a:lnTo>
                    <a:pt x="463" y="629"/>
                  </a:lnTo>
                  <a:lnTo>
                    <a:pt x="486" y="605"/>
                  </a:lnTo>
                  <a:lnTo>
                    <a:pt x="486" y="605"/>
                  </a:lnTo>
                  <a:lnTo>
                    <a:pt x="507" y="580"/>
                  </a:lnTo>
                  <a:lnTo>
                    <a:pt x="527" y="555"/>
                  </a:lnTo>
                  <a:lnTo>
                    <a:pt x="527" y="555"/>
                  </a:lnTo>
                  <a:lnTo>
                    <a:pt x="546" y="528"/>
                  </a:lnTo>
                  <a:lnTo>
                    <a:pt x="564" y="500"/>
                  </a:lnTo>
                  <a:lnTo>
                    <a:pt x="579" y="473"/>
                  </a:lnTo>
                  <a:lnTo>
                    <a:pt x="594" y="442"/>
                  </a:lnTo>
                  <a:lnTo>
                    <a:pt x="594" y="442"/>
                  </a:lnTo>
                  <a:lnTo>
                    <a:pt x="607" y="415"/>
                  </a:lnTo>
                  <a:lnTo>
                    <a:pt x="618" y="384"/>
                  </a:lnTo>
                  <a:lnTo>
                    <a:pt x="627" y="354"/>
                  </a:lnTo>
                  <a:lnTo>
                    <a:pt x="636" y="324"/>
                  </a:lnTo>
                  <a:lnTo>
                    <a:pt x="642" y="293"/>
                  </a:lnTo>
                  <a:lnTo>
                    <a:pt x="646" y="262"/>
                  </a:lnTo>
                  <a:lnTo>
                    <a:pt x="650" y="230"/>
                  </a:lnTo>
                  <a:lnTo>
                    <a:pt x="650" y="198"/>
                  </a:lnTo>
                  <a:lnTo>
                    <a:pt x="650" y="198"/>
                  </a:lnTo>
                  <a:lnTo>
                    <a:pt x="648" y="167"/>
                  </a:lnTo>
                  <a:lnTo>
                    <a:pt x="645" y="135"/>
                  </a:lnTo>
                  <a:lnTo>
                    <a:pt x="640" y="104"/>
                  </a:lnTo>
                  <a:lnTo>
                    <a:pt x="632" y="73"/>
                  </a:lnTo>
                  <a:lnTo>
                    <a:pt x="632" y="73"/>
                  </a:lnTo>
                  <a:lnTo>
                    <a:pt x="627" y="59"/>
                  </a:lnTo>
                  <a:lnTo>
                    <a:pt x="622" y="47"/>
                  </a:lnTo>
                  <a:lnTo>
                    <a:pt x="614" y="35"/>
                  </a:lnTo>
                  <a:lnTo>
                    <a:pt x="605" y="24"/>
                  </a:lnTo>
                  <a:lnTo>
                    <a:pt x="605" y="24"/>
                  </a:lnTo>
                  <a:lnTo>
                    <a:pt x="597" y="15"/>
                  </a:lnTo>
                  <a:lnTo>
                    <a:pt x="585" y="9"/>
                  </a:lnTo>
                  <a:lnTo>
                    <a:pt x="574" y="3"/>
                  </a:lnTo>
                  <a:lnTo>
                    <a:pt x="561" y="0"/>
                  </a:lnTo>
                  <a:lnTo>
                    <a:pt x="561" y="0"/>
                  </a:lnTo>
                  <a:lnTo>
                    <a:pt x="549" y="0"/>
                  </a:lnTo>
                  <a:lnTo>
                    <a:pt x="535" y="1"/>
                  </a:lnTo>
                  <a:lnTo>
                    <a:pt x="535" y="1"/>
                  </a:lnTo>
                  <a:lnTo>
                    <a:pt x="532" y="3"/>
                  </a:lnTo>
                  <a:lnTo>
                    <a:pt x="530" y="5"/>
                  </a:lnTo>
                  <a:lnTo>
                    <a:pt x="530" y="8"/>
                  </a:lnTo>
                  <a:lnTo>
                    <a:pt x="530" y="10"/>
                  </a:lnTo>
                  <a:lnTo>
                    <a:pt x="531" y="13"/>
                  </a:lnTo>
                  <a:lnTo>
                    <a:pt x="534" y="15"/>
                  </a:lnTo>
                  <a:lnTo>
                    <a:pt x="536" y="17"/>
                  </a:lnTo>
                  <a:lnTo>
                    <a:pt x="539" y="15"/>
                  </a:lnTo>
                  <a:lnTo>
                    <a:pt x="539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0E6EB6D8-2FC7-9C48-877F-072C98313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1774"/>
              <a:ext cx="1431" cy="1069"/>
            </a:xfrm>
            <a:custGeom>
              <a:avLst/>
              <a:gdLst>
                <a:gd name="T0" fmla="*/ 5 w 4292"/>
                <a:gd name="T1" fmla="*/ 154 h 3205"/>
                <a:gd name="T2" fmla="*/ 45 w 4292"/>
                <a:gd name="T3" fmla="*/ 394 h 3205"/>
                <a:gd name="T4" fmla="*/ 156 w 4292"/>
                <a:gd name="T5" fmla="*/ 770 h 3205"/>
                <a:gd name="T6" fmla="*/ 311 w 4292"/>
                <a:gd name="T7" fmla="*/ 1269 h 3205"/>
                <a:gd name="T8" fmla="*/ 420 w 4292"/>
                <a:gd name="T9" fmla="*/ 1562 h 3205"/>
                <a:gd name="T10" fmla="*/ 538 w 4292"/>
                <a:gd name="T11" fmla="*/ 1810 h 3205"/>
                <a:gd name="T12" fmla="*/ 794 w 4292"/>
                <a:gd name="T13" fmla="*/ 2232 h 3205"/>
                <a:gd name="T14" fmla="*/ 1011 w 4292"/>
                <a:gd name="T15" fmla="*/ 2544 h 3205"/>
                <a:gd name="T16" fmla="*/ 1211 w 4292"/>
                <a:gd name="T17" fmla="*/ 2786 h 3205"/>
                <a:gd name="T18" fmla="*/ 1337 w 4292"/>
                <a:gd name="T19" fmla="*/ 2913 h 3205"/>
                <a:gd name="T20" fmla="*/ 1507 w 4292"/>
                <a:gd name="T21" fmla="*/ 3047 h 3205"/>
                <a:gd name="T22" fmla="*/ 1659 w 4292"/>
                <a:gd name="T23" fmla="*/ 3127 h 3205"/>
                <a:gd name="T24" fmla="*/ 1868 w 4292"/>
                <a:gd name="T25" fmla="*/ 3183 h 3205"/>
                <a:gd name="T26" fmla="*/ 2049 w 4292"/>
                <a:gd name="T27" fmla="*/ 3202 h 3205"/>
                <a:gd name="T28" fmla="*/ 2281 w 4292"/>
                <a:gd name="T29" fmla="*/ 3197 h 3205"/>
                <a:gd name="T30" fmla="*/ 2510 w 4292"/>
                <a:gd name="T31" fmla="*/ 3159 h 3205"/>
                <a:gd name="T32" fmla="*/ 2686 w 4292"/>
                <a:gd name="T33" fmla="*/ 3106 h 3205"/>
                <a:gd name="T34" fmla="*/ 2885 w 4292"/>
                <a:gd name="T35" fmla="*/ 3015 h 3205"/>
                <a:gd name="T36" fmla="*/ 3036 w 4292"/>
                <a:gd name="T37" fmla="*/ 2915 h 3205"/>
                <a:gd name="T38" fmla="*/ 3212 w 4292"/>
                <a:gd name="T39" fmla="*/ 2764 h 3205"/>
                <a:gd name="T40" fmla="*/ 3338 w 4292"/>
                <a:gd name="T41" fmla="*/ 2627 h 3205"/>
                <a:gd name="T42" fmla="*/ 3478 w 4292"/>
                <a:gd name="T43" fmla="*/ 2443 h 3205"/>
                <a:gd name="T44" fmla="*/ 3669 w 4292"/>
                <a:gd name="T45" fmla="*/ 2125 h 3205"/>
                <a:gd name="T46" fmla="*/ 3840 w 4292"/>
                <a:gd name="T47" fmla="*/ 1783 h 3205"/>
                <a:gd name="T48" fmla="*/ 4041 w 4292"/>
                <a:gd name="T49" fmla="*/ 1341 h 3205"/>
                <a:gd name="T50" fmla="*/ 4188 w 4292"/>
                <a:gd name="T51" fmla="*/ 958 h 3205"/>
                <a:gd name="T52" fmla="*/ 4257 w 4292"/>
                <a:gd name="T53" fmla="*/ 712 h 3205"/>
                <a:gd name="T54" fmla="*/ 4287 w 4292"/>
                <a:gd name="T55" fmla="*/ 526 h 3205"/>
                <a:gd name="T56" fmla="*/ 4287 w 4292"/>
                <a:gd name="T57" fmla="*/ 474 h 3205"/>
                <a:gd name="T58" fmla="*/ 4277 w 4292"/>
                <a:gd name="T59" fmla="*/ 480 h 3205"/>
                <a:gd name="T60" fmla="*/ 4248 w 4292"/>
                <a:gd name="T61" fmla="*/ 679 h 3205"/>
                <a:gd name="T62" fmla="*/ 4185 w 4292"/>
                <a:gd name="T63" fmla="*/ 920 h 3205"/>
                <a:gd name="T64" fmla="*/ 4063 w 4292"/>
                <a:gd name="T65" fmla="*/ 1249 h 3205"/>
                <a:gd name="T66" fmla="*/ 3867 w 4292"/>
                <a:gd name="T67" fmla="*/ 1691 h 3205"/>
                <a:gd name="T68" fmla="*/ 3657 w 4292"/>
                <a:gd name="T69" fmla="*/ 2114 h 3205"/>
                <a:gd name="T70" fmla="*/ 3469 w 4292"/>
                <a:gd name="T71" fmla="*/ 2429 h 3205"/>
                <a:gd name="T72" fmla="*/ 3361 w 4292"/>
                <a:gd name="T73" fmla="*/ 2575 h 3205"/>
                <a:gd name="T74" fmla="*/ 3208 w 4292"/>
                <a:gd name="T75" fmla="*/ 2746 h 3205"/>
                <a:gd name="T76" fmla="*/ 3036 w 4292"/>
                <a:gd name="T77" fmla="*/ 2896 h 3205"/>
                <a:gd name="T78" fmla="*/ 2845 w 4292"/>
                <a:gd name="T79" fmla="*/ 3019 h 3205"/>
                <a:gd name="T80" fmla="*/ 2677 w 4292"/>
                <a:gd name="T81" fmla="*/ 3093 h 3205"/>
                <a:gd name="T82" fmla="*/ 2455 w 4292"/>
                <a:gd name="T83" fmla="*/ 3157 h 3205"/>
                <a:gd name="T84" fmla="*/ 2226 w 4292"/>
                <a:gd name="T85" fmla="*/ 3187 h 3205"/>
                <a:gd name="T86" fmla="*/ 2041 w 4292"/>
                <a:gd name="T87" fmla="*/ 3187 h 3205"/>
                <a:gd name="T88" fmla="*/ 1810 w 4292"/>
                <a:gd name="T89" fmla="*/ 3157 h 3205"/>
                <a:gd name="T90" fmla="*/ 1641 w 4292"/>
                <a:gd name="T91" fmla="*/ 3105 h 3205"/>
                <a:gd name="T92" fmla="*/ 1463 w 4292"/>
                <a:gd name="T93" fmla="*/ 2997 h 3205"/>
                <a:gd name="T94" fmla="*/ 1332 w 4292"/>
                <a:gd name="T95" fmla="*/ 2887 h 3205"/>
                <a:gd name="T96" fmla="*/ 1181 w 4292"/>
                <a:gd name="T97" fmla="*/ 2731 h 3205"/>
                <a:gd name="T98" fmla="*/ 967 w 4292"/>
                <a:gd name="T99" fmla="*/ 2457 h 3205"/>
                <a:gd name="T100" fmla="*/ 672 w 4292"/>
                <a:gd name="T101" fmla="*/ 2014 h 3205"/>
                <a:gd name="T102" fmla="*/ 517 w 4292"/>
                <a:gd name="T103" fmla="*/ 1736 h 3205"/>
                <a:gd name="T104" fmla="*/ 406 w 4292"/>
                <a:gd name="T105" fmla="*/ 1490 h 3205"/>
                <a:gd name="T106" fmla="*/ 333 w 4292"/>
                <a:gd name="T107" fmla="*/ 1288 h 3205"/>
                <a:gd name="T108" fmla="*/ 224 w 4292"/>
                <a:gd name="T109" fmla="*/ 935 h 3205"/>
                <a:gd name="T110" fmla="*/ 69 w 4292"/>
                <a:gd name="T111" fmla="*/ 425 h 3205"/>
                <a:gd name="T112" fmla="*/ 24 w 4292"/>
                <a:gd name="T113" fmla="*/ 186 h 3205"/>
                <a:gd name="T114" fmla="*/ 15 w 4292"/>
                <a:gd name="T115" fmla="*/ 8 h 3205"/>
                <a:gd name="T116" fmla="*/ 7 w 4292"/>
                <a:gd name="T117" fmla="*/ 0 h 3205"/>
                <a:gd name="T118" fmla="*/ 0 w 4292"/>
                <a:gd name="T119" fmla="*/ 8 h 3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92" h="3205">
                  <a:moveTo>
                    <a:pt x="0" y="8"/>
                  </a:moveTo>
                  <a:lnTo>
                    <a:pt x="0" y="8"/>
                  </a:lnTo>
                  <a:lnTo>
                    <a:pt x="0" y="57"/>
                  </a:lnTo>
                  <a:lnTo>
                    <a:pt x="1" y="105"/>
                  </a:lnTo>
                  <a:lnTo>
                    <a:pt x="5" y="154"/>
                  </a:lnTo>
                  <a:lnTo>
                    <a:pt x="10" y="202"/>
                  </a:lnTo>
                  <a:lnTo>
                    <a:pt x="17" y="250"/>
                  </a:lnTo>
                  <a:lnTo>
                    <a:pt x="25" y="298"/>
                  </a:lnTo>
                  <a:lnTo>
                    <a:pt x="35" y="346"/>
                  </a:lnTo>
                  <a:lnTo>
                    <a:pt x="45" y="394"/>
                  </a:lnTo>
                  <a:lnTo>
                    <a:pt x="58" y="442"/>
                  </a:lnTo>
                  <a:lnTo>
                    <a:pt x="70" y="489"/>
                  </a:lnTo>
                  <a:lnTo>
                    <a:pt x="97" y="584"/>
                  </a:lnTo>
                  <a:lnTo>
                    <a:pt x="126" y="677"/>
                  </a:lnTo>
                  <a:lnTo>
                    <a:pt x="156" y="770"/>
                  </a:lnTo>
                  <a:lnTo>
                    <a:pt x="156" y="770"/>
                  </a:lnTo>
                  <a:lnTo>
                    <a:pt x="188" y="870"/>
                  </a:lnTo>
                  <a:lnTo>
                    <a:pt x="218" y="969"/>
                  </a:lnTo>
                  <a:lnTo>
                    <a:pt x="278" y="1169"/>
                  </a:lnTo>
                  <a:lnTo>
                    <a:pt x="311" y="1269"/>
                  </a:lnTo>
                  <a:lnTo>
                    <a:pt x="344" y="1367"/>
                  </a:lnTo>
                  <a:lnTo>
                    <a:pt x="381" y="1466"/>
                  </a:lnTo>
                  <a:lnTo>
                    <a:pt x="400" y="1514"/>
                  </a:lnTo>
                  <a:lnTo>
                    <a:pt x="420" y="1562"/>
                  </a:lnTo>
                  <a:lnTo>
                    <a:pt x="420" y="1562"/>
                  </a:lnTo>
                  <a:lnTo>
                    <a:pt x="441" y="1613"/>
                  </a:lnTo>
                  <a:lnTo>
                    <a:pt x="465" y="1663"/>
                  </a:lnTo>
                  <a:lnTo>
                    <a:pt x="488" y="1712"/>
                  </a:lnTo>
                  <a:lnTo>
                    <a:pt x="513" y="1762"/>
                  </a:lnTo>
                  <a:lnTo>
                    <a:pt x="538" y="1810"/>
                  </a:lnTo>
                  <a:lnTo>
                    <a:pt x="565" y="1858"/>
                  </a:lnTo>
                  <a:lnTo>
                    <a:pt x="619" y="1954"/>
                  </a:lnTo>
                  <a:lnTo>
                    <a:pt x="676" y="2047"/>
                  </a:lnTo>
                  <a:lnTo>
                    <a:pt x="735" y="2141"/>
                  </a:lnTo>
                  <a:lnTo>
                    <a:pt x="794" y="2232"/>
                  </a:lnTo>
                  <a:lnTo>
                    <a:pt x="856" y="2323"/>
                  </a:lnTo>
                  <a:lnTo>
                    <a:pt x="856" y="2323"/>
                  </a:lnTo>
                  <a:lnTo>
                    <a:pt x="907" y="2397"/>
                  </a:lnTo>
                  <a:lnTo>
                    <a:pt x="958" y="2470"/>
                  </a:lnTo>
                  <a:lnTo>
                    <a:pt x="1011" y="2544"/>
                  </a:lnTo>
                  <a:lnTo>
                    <a:pt x="1067" y="2614"/>
                  </a:lnTo>
                  <a:lnTo>
                    <a:pt x="1123" y="2684"/>
                  </a:lnTo>
                  <a:lnTo>
                    <a:pt x="1152" y="2719"/>
                  </a:lnTo>
                  <a:lnTo>
                    <a:pt x="1181" y="2752"/>
                  </a:lnTo>
                  <a:lnTo>
                    <a:pt x="1211" y="2786"/>
                  </a:lnTo>
                  <a:lnTo>
                    <a:pt x="1242" y="2819"/>
                  </a:lnTo>
                  <a:lnTo>
                    <a:pt x="1274" y="2851"/>
                  </a:lnTo>
                  <a:lnTo>
                    <a:pt x="1305" y="2882"/>
                  </a:lnTo>
                  <a:lnTo>
                    <a:pt x="1305" y="2882"/>
                  </a:lnTo>
                  <a:lnTo>
                    <a:pt x="1337" y="2913"/>
                  </a:lnTo>
                  <a:lnTo>
                    <a:pt x="1370" y="2942"/>
                  </a:lnTo>
                  <a:lnTo>
                    <a:pt x="1403" y="2970"/>
                  </a:lnTo>
                  <a:lnTo>
                    <a:pt x="1437" y="2996"/>
                  </a:lnTo>
                  <a:lnTo>
                    <a:pt x="1471" y="3023"/>
                  </a:lnTo>
                  <a:lnTo>
                    <a:pt x="1507" y="3047"/>
                  </a:lnTo>
                  <a:lnTo>
                    <a:pt x="1544" y="3071"/>
                  </a:lnTo>
                  <a:lnTo>
                    <a:pt x="1580" y="3092"/>
                  </a:lnTo>
                  <a:lnTo>
                    <a:pt x="1580" y="3092"/>
                  </a:lnTo>
                  <a:lnTo>
                    <a:pt x="1620" y="3111"/>
                  </a:lnTo>
                  <a:lnTo>
                    <a:pt x="1659" y="3127"/>
                  </a:lnTo>
                  <a:lnTo>
                    <a:pt x="1700" y="3143"/>
                  </a:lnTo>
                  <a:lnTo>
                    <a:pt x="1741" y="3155"/>
                  </a:lnTo>
                  <a:lnTo>
                    <a:pt x="1784" y="3165"/>
                  </a:lnTo>
                  <a:lnTo>
                    <a:pt x="1825" y="3175"/>
                  </a:lnTo>
                  <a:lnTo>
                    <a:pt x="1868" y="3183"/>
                  </a:lnTo>
                  <a:lnTo>
                    <a:pt x="1910" y="3189"/>
                  </a:lnTo>
                  <a:lnTo>
                    <a:pt x="1910" y="3189"/>
                  </a:lnTo>
                  <a:lnTo>
                    <a:pt x="1956" y="3196"/>
                  </a:lnTo>
                  <a:lnTo>
                    <a:pt x="2003" y="3199"/>
                  </a:lnTo>
                  <a:lnTo>
                    <a:pt x="2049" y="3202"/>
                  </a:lnTo>
                  <a:lnTo>
                    <a:pt x="2095" y="3205"/>
                  </a:lnTo>
                  <a:lnTo>
                    <a:pt x="2142" y="3205"/>
                  </a:lnTo>
                  <a:lnTo>
                    <a:pt x="2189" y="3203"/>
                  </a:lnTo>
                  <a:lnTo>
                    <a:pt x="2235" y="3201"/>
                  </a:lnTo>
                  <a:lnTo>
                    <a:pt x="2281" y="3197"/>
                  </a:lnTo>
                  <a:lnTo>
                    <a:pt x="2327" y="3192"/>
                  </a:lnTo>
                  <a:lnTo>
                    <a:pt x="2373" y="3186"/>
                  </a:lnTo>
                  <a:lnTo>
                    <a:pt x="2420" y="3178"/>
                  </a:lnTo>
                  <a:lnTo>
                    <a:pt x="2465" y="3169"/>
                  </a:lnTo>
                  <a:lnTo>
                    <a:pt x="2510" y="3159"/>
                  </a:lnTo>
                  <a:lnTo>
                    <a:pt x="2556" y="3148"/>
                  </a:lnTo>
                  <a:lnTo>
                    <a:pt x="2600" y="3135"/>
                  </a:lnTo>
                  <a:lnTo>
                    <a:pt x="2644" y="3120"/>
                  </a:lnTo>
                  <a:lnTo>
                    <a:pt x="2644" y="3120"/>
                  </a:lnTo>
                  <a:lnTo>
                    <a:pt x="2686" y="3106"/>
                  </a:lnTo>
                  <a:lnTo>
                    <a:pt x="2726" y="3091"/>
                  </a:lnTo>
                  <a:lnTo>
                    <a:pt x="2766" y="3073"/>
                  </a:lnTo>
                  <a:lnTo>
                    <a:pt x="2807" y="3055"/>
                  </a:lnTo>
                  <a:lnTo>
                    <a:pt x="2846" y="3035"/>
                  </a:lnTo>
                  <a:lnTo>
                    <a:pt x="2885" y="3015"/>
                  </a:lnTo>
                  <a:lnTo>
                    <a:pt x="2923" y="2992"/>
                  </a:lnTo>
                  <a:lnTo>
                    <a:pt x="2960" y="2970"/>
                  </a:lnTo>
                  <a:lnTo>
                    <a:pt x="2960" y="2970"/>
                  </a:lnTo>
                  <a:lnTo>
                    <a:pt x="2999" y="2943"/>
                  </a:lnTo>
                  <a:lnTo>
                    <a:pt x="3036" y="2915"/>
                  </a:lnTo>
                  <a:lnTo>
                    <a:pt x="3073" y="2887"/>
                  </a:lnTo>
                  <a:lnTo>
                    <a:pt x="3110" y="2857"/>
                  </a:lnTo>
                  <a:lnTo>
                    <a:pt x="3144" y="2827"/>
                  </a:lnTo>
                  <a:lnTo>
                    <a:pt x="3179" y="2795"/>
                  </a:lnTo>
                  <a:lnTo>
                    <a:pt x="3212" y="2764"/>
                  </a:lnTo>
                  <a:lnTo>
                    <a:pt x="3245" y="2729"/>
                  </a:lnTo>
                  <a:lnTo>
                    <a:pt x="3245" y="2729"/>
                  </a:lnTo>
                  <a:lnTo>
                    <a:pt x="3277" y="2697"/>
                  </a:lnTo>
                  <a:lnTo>
                    <a:pt x="3308" y="2661"/>
                  </a:lnTo>
                  <a:lnTo>
                    <a:pt x="3338" y="2627"/>
                  </a:lnTo>
                  <a:lnTo>
                    <a:pt x="3367" y="2590"/>
                  </a:lnTo>
                  <a:lnTo>
                    <a:pt x="3396" y="2555"/>
                  </a:lnTo>
                  <a:lnTo>
                    <a:pt x="3424" y="2517"/>
                  </a:lnTo>
                  <a:lnTo>
                    <a:pt x="3452" y="2481"/>
                  </a:lnTo>
                  <a:lnTo>
                    <a:pt x="3478" y="2443"/>
                  </a:lnTo>
                  <a:lnTo>
                    <a:pt x="3503" y="2403"/>
                  </a:lnTo>
                  <a:lnTo>
                    <a:pt x="3529" y="2366"/>
                  </a:lnTo>
                  <a:lnTo>
                    <a:pt x="3578" y="2286"/>
                  </a:lnTo>
                  <a:lnTo>
                    <a:pt x="3623" y="2206"/>
                  </a:lnTo>
                  <a:lnTo>
                    <a:pt x="3669" y="2125"/>
                  </a:lnTo>
                  <a:lnTo>
                    <a:pt x="3669" y="2125"/>
                  </a:lnTo>
                  <a:lnTo>
                    <a:pt x="3713" y="2040"/>
                  </a:lnTo>
                  <a:lnTo>
                    <a:pt x="3756" y="1955"/>
                  </a:lnTo>
                  <a:lnTo>
                    <a:pt x="3799" y="1869"/>
                  </a:lnTo>
                  <a:lnTo>
                    <a:pt x="3840" y="1783"/>
                  </a:lnTo>
                  <a:lnTo>
                    <a:pt x="3881" y="1696"/>
                  </a:lnTo>
                  <a:lnTo>
                    <a:pt x="3921" y="1609"/>
                  </a:lnTo>
                  <a:lnTo>
                    <a:pt x="3999" y="1434"/>
                  </a:lnTo>
                  <a:lnTo>
                    <a:pt x="3999" y="1434"/>
                  </a:lnTo>
                  <a:lnTo>
                    <a:pt x="4041" y="1341"/>
                  </a:lnTo>
                  <a:lnTo>
                    <a:pt x="4081" y="1246"/>
                  </a:lnTo>
                  <a:lnTo>
                    <a:pt x="4119" y="1151"/>
                  </a:lnTo>
                  <a:lnTo>
                    <a:pt x="4154" y="1055"/>
                  </a:lnTo>
                  <a:lnTo>
                    <a:pt x="4172" y="1007"/>
                  </a:lnTo>
                  <a:lnTo>
                    <a:pt x="4188" y="958"/>
                  </a:lnTo>
                  <a:lnTo>
                    <a:pt x="4204" y="910"/>
                  </a:lnTo>
                  <a:lnTo>
                    <a:pt x="4219" y="861"/>
                  </a:lnTo>
                  <a:lnTo>
                    <a:pt x="4233" y="811"/>
                  </a:lnTo>
                  <a:lnTo>
                    <a:pt x="4244" y="762"/>
                  </a:lnTo>
                  <a:lnTo>
                    <a:pt x="4257" y="712"/>
                  </a:lnTo>
                  <a:lnTo>
                    <a:pt x="4267" y="662"/>
                  </a:lnTo>
                  <a:lnTo>
                    <a:pt x="4267" y="662"/>
                  </a:lnTo>
                  <a:lnTo>
                    <a:pt x="4274" y="617"/>
                  </a:lnTo>
                  <a:lnTo>
                    <a:pt x="4282" y="571"/>
                  </a:lnTo>
                  <a:lnTo>
                    <a:pt x="4287" y="526"/>
                  </a:lnTo>
                  <a:lnTo>
                    <a:pt x="4292" y="480"/>
                  </a:lnTo>
                  <a:lnTo>
                    <a:pt x="4292" y="480"/>
                  </a:lnTo>
                  <a:lnTo>
                    <a:pt x="4291" y="478"/>
                  </a:lnTo>
                  <a:lnTo>
                    <a:pt x="4289" y="475"/>
                  </a:lnTo>
                  <a:lnTo>
                    <a:pt x="4287" y="474"/>
                  </a:lnTo>
                  <a:lnTo>
                    <a:pt x="4284" y="473"/>
                  </a:lnTo>
                  <a:lnTo>
                    <a:pt x="4282" y="474"/>
                  </a:lnTo>
                  <a:lnTo>
                    <a:pt x="4279" y="475"/>
                  </a:lnTo>
                  <a:lnTo>
                    <a:pt x="4277" y="478"/>
                  </a:lnTo>
                  <a:lnTo>
                    <a:pt x="4277" y="480"/>
                  </a:lnTo>
                  <a:lnTo>
                    <a:pt x="4277" y="480"/>
                  </a:lnTo>
                  <a:lnTo>
                    <a:pt x="4272" y="530"/>
                  </a:lnTo>
                  <a:lnTo>
                    <a:pt x="4265" y="580"/>
                  </a:lnTo>
                  <a:lnTo>
                    <a:pt x="4258" y="629"/>
                  </a:lnTo>
                  <a:lnTo>
                    <a:pt x="4248" y="679"/>
                  </a:lnTo>
                  <a:lnTo>
                    <a:pt x="4238" y="727"/>
                  </a:lnTo>
                  <a:lnTo>
                    <a:pt x="4226" y="776"/>
                  </a:lnTo>
                  <a:lnTo>
                    <a:pt x="4214" y="824"/>
                  </a:lnTo>
                  <a:lnTo>
                    <a:pt x="4200" y="872"/>
                  </a:lnTo>
                  <a:lnTo>
                    <a:pt x="4185" y="920"/>
                  </a:lnTo>
                  <a:lnTo>
                    <a:pt x="4169" y="968"/>
                  </a:lnTo>
                  <a:lnTo>
                    <a:pt x="4135" y="1063"/>
                  </a:lnTo>
                  <a:lnTo>
                    <a:pt x="4100" y="1156"/>
                  </a:lnTo>
                  <a:lnTo>
                    <a:pt x="4063" y="1249"/>
                  </a:lnTo>
                  <a:lnTo>
                    <a:pt x="4063" y="1249"/>
                  </a:lnTo>
                  <a:lnTo>
                    <a:pt x="4026" y="1337"/>
                  </a:lnTo>
                  <a:lnTo>
                    <a:pt x="3988" y="1427"/>
                  </a:lnTo>
                  <a:lnTo>
                    <a:pt x="3949" y="1515"/>
                  </a:lnTo>
                  <a:lnTo>
                    <a:pt x="3908" y="1602"/>
                  </a:lnTo>
                  <a:lnTo>
                    <a:pt x="3867" y="1691"/>
                  </a:lnTo>
                  <a:lnTo>
                    <a:pt x="3825" y="1778"/>
                  </a:lnTo>
                  <a:lnTo>
                    <a:pt x="3741" y="1951"/>
                  </a:lnTo>
                  <a:lnTo>
                    <a:pt x="3741" y="1951"/>
                  </a:lnTo>
                  <a:lnTo>
                    <a:pt x="3699" y="2033"/>
                  </a:lnTo>
                  <a:lnTo>
                    <a:pt x="3657" y="2114"/>
                  </a:lnTo>
                  <a:lnTo>
                    <a:pt x="3613" y="2195"/>
                  </a:lnTo>
                  <a:lnTo>
                    <a:pt x="3568" y="2273"/>
                  </a:lnTo>
                  <a:lnTo>
                    <a:pt x="3520" y="2352"/>
                  </a:lnTo>
                  <a:lnTo>
                    <a:pt x="3494" y="2391"/>
                  </a:lnTo>
                  <a:lnTo>
                    <a:pt x="3469" y="2429"/>
                  </a:lnTo>
                  <a:lnTo>
                    <a:pt x="3443" y="2467"/>
                  </a:lnTo>
                  <a:lnTo>
                    <a:pt x="3416" y="2503"/>
                  </a:lnTo>
                  <a:lnTo>
                    <a:pt x="3388" y="2540"/>
                  </a:lnTo>
                  <a:lnTo>
                    <a:pt x="3361" y="2575"/>
                  </a:lnTo>
                  <a:lnTo>
                    <a:pt x="3361" y="2575"/>
                  </a:lnTo>
                  <a:lnTo>
                    <a:pt x="3332" y="2611"/>
                  </a:lnTo>
                  <a:lnTo>
                    <a:pt x="3301" y="2646"/>
                  </a:lnTo>
                  <a:lnTo>
                    <a:pt x="3271" y="2680"/>
                  </a:lnTo>
                  <a:lnTo>
                    <a:pt x="3241" y="2713"/>
                  </a:lnTo>
                  <a:lnTo>
                    <a:pt x="3208" y="2746"/>
                  </a:lnTo>
                  <a:lnTo>
                    <a:pt x="3177" y="2777"/>
                  </a:lnTo>
                  <a:lnTo>
                    <a:pt x="3142" y="2809"/>
                  </a:lnTo>
                  <a:lnTo>
                    <a:pt x="3108" y="2839"/>
                  </a:lnTo>
                  <a:lnTo>
                    <a:pt x="3073" y="2868"/>
                  </a:lnTo>
                  <a:lnTo>
                    <a:pt x="3036" y="2896"/>
                  </a:lnTo>
                  <a:lnTo>
                    <a:pt x="3000" y="2923"/>
                  </a:lnTo>
                  <a:lnTo>
                    <a:pt x="2963" y="2949"/>
                  </a:lnTo>
                  <a:lnTo>
                    <a:pt x="2924" y="2973"/>
                  </a:lnTo>
                  <a:lnTo>
                    <a:pt x="2885" y="2997"/>
                  </a:lnTo>
                  <a:lnTo>
                    <a:pt x="2845" y="3019"/>
                  </a:lnTo>
                  <a:lnTo>
                    <a:pt x="2804" y="3039"/>
                  </a:lnTo>
                  <a:lnTo>
                    <a:pt x="2804" y="3039"/>
                  </a:lnTo>
                  <a:lnTo>
                    <a:pt x="2763" y="3058"/>
                  </a:lnTo>
                  <a:lnTo>
                    <a:pt x="2720" y="3077"/>
                  </a:lnTo>
                  <a:lnTo>
                    <a:pt x="2677" y="3093"/>
                  </a:lnTo>
                  <a:lnTo>
                    <a:pt x="2634" y="3109"/>
                  </a:lnTo>
                  <a:lnTo>
                    <a:pt x="2590" y="3122"/>
                  </a:lnTo>
                  <a:lnTo>
                    <a:pt x="2544" y="3135"/>
                  </a:lnTo>
                  <a:lnTo>
                    <a:pt x="2500" y="3146"/>
                  </a:lnTo>
                  <a:lnTo>
                    <a:pt x="2455" y="3157"/>
                  </a:lnTo>
                  <a:lnTo>
                    <a:pt x="2409" y="3165"/>
                  </a:lnTo>
                  <a:lnTo>
                    <a:pt x="2364" y="3172"/>
                  </a:lnTo>
                  <a:lnTo>
                    <a:pt x="2319" y="3178"/>
                  </a:lnTo>
                  <a:lnTo>
                    <a:pt x="2272" y="3183"/>
                  </a:lnTo>
                  <a:lnTo>
                    <a:pt x="2226" y="3187"/>
                  </a:lnTo>
                  <a:lnTo>
                    <a:pt x="2180" y="3188"/>
                  </a:lnTo>
                  <a:lnTo>
                    <a:pt x="2134" y="3189"/>
                  </a:lnTo>
                  <a:lnTo>
                    <a:pt x="2088" y="3189"/>
                  </a:lnTo>
                  <a:lnTo>
                    <a:pt x="2088" y="3189"/>
                  </a:lnTo>
                  <a:lnTo>
                    <a:pt x="2041" y="3187"/>
                  </a:lnTo>
                  <a:lnTo>
                    <a:pt x="1994" y="3184"/>
                  </a:lnTo>
                  <a:lnTo>
                    <a:pt x="1948" y="3179"/>
                  </a:lnTo>
                  <a:lnTo>
                    <a:pt x="1902" y="3173"/>
                  </a:lnTo>
                  <a:lnTo>
                    <a:pt x="1856" y="3165"/>
                  </a:lnTo>
                  <a:lnTo>
                    <a:pt x="1810" y="3157"/>
                  </a:lnTo>
                  <a:lnTo>
                    <a:pt x="1765" y="3145"/>
                  </a:lnTo>
                  <a:lnTo>
                    <a:pt x="1719" y="3133"/>
                  </a:lnTo>
                  <a:lnTo>
                    <a:pt x="1719" y="3133"/>
                  </a:lnTo>
                  <a:lnTo>
                    <a:pt x="1680" y="3120"/>
                  </a:lnTo>
                  <a:lnTo>
                    <a:pt x="1641" y="3105"/>
                  </a:lnTo>
                  <a:lnTo>
                    <a:pt x="1604" y="3087"/>
                  </a:lnTo>
                  <a:lnTo>
                    <a:pt x="1568" y="3067"/>
                  </a:lnTo>
                  <a:lnTo>
                    <a:pt x="1531" y="3045"/>
                  </a:lnTo>
                  <a:lnTo>
                    <a:pt x="1497" y="3023"/>
                  </a:lnTo>
                  <a:lnTo>
                    <a:pt x="1463" y="2997"/>
                  </a:lnTo>
                  <a:lnTo>
                    <a:pt x="1430" y="2972"/>
                  </a:lnTo>
                  <a:lnTo>
                    <a:pt x="1430" y="2972"/>
                  </a:lnTo>
                  <a:lnTo>
                    <a:pt x="1396" y="2944"/>
                  </a:lnTo>
                  <a:lnTo>
                    <a:pt x="1363" y="2916"/>
                  </a:lnTo>
                  <a:lnTo>
                    <a:pt x="1332" y="2887"/>
                  </a:lnTo>
                  <a:lnTo>
                    <a:pt x="1300" y="2857"/>
                  </a:lnTo>
                  <a:lnTo>
                    <a:pt x="1270" y="2827"/>
                  </a:lnTo>
                  <a:lnTo>
                    <a:pt x="1240" y="2795"/>
                  </a:lnTo>
                  <a:lnTo>
                    <a:pt x="1210" y="2764"/>
                  </a:lnTo>
                  <a:lnTo>
                    <a:pt x="1181" y="2731"/>
                  </a:lnTo>
                  <a:lnTo>
                    <a:pt x="1124" y="2665"/>
                  </a:lnTo>
                  <a:lnTo>
                    <a:pt x="1070" y="2597"/>
                  </a:lnTo>
                  <a:lnTo>
                    <a:pt x="1018" y="2527"/>
                  </a:lnTo>
                  <a:lnTo>
                    <a:pt x="967" y="2457"/>
                  </a:lnTo>
                  <a:lnTo>
                    <a:pt x="967" y="2457"/>
                  </a:lnTo>
                  <a:lnTo>
                    <a:pt x="905" y="2369"/>
                  </a:lnTo>
                  <a:lnTo>
                    <a:pt x="846" y="2282"/>
                  </a:lnTo>
                  <a:lnTo>
                    <a:pt x="787" y="2194"/>
                  </a:lnTo>
                  <a:lnTo>
                    <a:pt x="729" y="2105"/>
                  </a:lnTo>
                  <a:lnTo>
                    <a:pt x="672" y="2014"/>
                  </a:lnTo>
                  <a:lnTo>
                    <a:pt x="618" y="1923"/>
                  </a:lnTo>
                  <a:lnTo>
                    <a:pt x="566" y="1830"/>
                  </a:lnTo>
                  <a:lnTo>
                    <a:pt x="541" y="1783"/>
                  </a:lnTo>
                  <a:lnTo>
                    <a:pt x="517" y="1736"/>
                  </a:lnTo>
                  <a:lnTo>
                    <a:pt x="517" y="1736"/>
                  </a:lnTo>
                  <a:lnTo>
                    <a:pt x="493" y="1687"/>
                  </a:lnTo>
                  <a:lnTo>
                    <a:pt x="470" y="1639"/>
                  </a:lnTo>
                  <a:lnTo>
                    <a:pt x="449" y="1590"/>
                  </a:lnTo>
                  <a:lnTo>
                    <a:pt x="427" y="1540"/>
                  </a:lnTo>
                  <a:lnTo>
                    <a:pt x="406" y="1490"/>
                  </a:lnTo>
                  <a:lnTo>
                    <a:pt x="387" y="1439"/>
                  </a:lnTo>
                  <a:lnTo>
                    <a:pt x="368" y="1389"/>
                  </a:lnTo>
                  <a:lnTo>
                    <a:pt x="350" y="1338"/>
                  </a:lnTo>
                  <a:lnTo>
                    <a:pt x="350" y="1338"/>
                  </a:lnTo>
                  <a:lnTo>
                    <a:pt x="333" y="1288"/>
                  </a:lnTo>
                  <a:lnTo>
                    <a:pt x="316" y="1237"/>
                  </a:lnTo>
                  <a:lnTo>
                    <a:pt x="286" y="1137"/>
                  </a:lnTo>
                  <a:lnTo>
                    <a:pt x="256" y="1036"/>
                  </a:lnTo>
                  <a:lnTo>
                    <a:pt x="224" y="935"/>
                  </a:lnTo>
                  <a:lnTo>
                    <a:pt x="224" y="935"/>
                  </a:lnTo>
                  <a:lnTo>
                    <a:pt x="165" y="751"/>
                  </a:lnTo>
                  <a:lnTo>
                    <a:pt x="136" y="657"/>
                  </a:lnTo>
                  <a:lnTo>
                    <a:pt x="108" y="565"/>
                  </a:lnTo>
                  <a:lnTo>
                    <a:pt x="82" y="472"/>
                  </a:lnTo>
                  <a:lnTo>
                    <a:pt x="69" y="425"/>
                  </a:lnTo>
                  <a:lnTo>
                    <a:pt x="58" y="377"/>
                  </a:lnTo>
                  <a:lnTo>
                    <a:pt x="48" y="330"/>
                  </a:lnTo>
                  <a:lnTo>
                    <a:pt x="39" y="282"/>
                  </a:lnTo>
                  <a:lnTo>
                    <a:pt x="31" y="234"/>
                  </a:lnTo>
                  <a:lnTo>
                    <a:pt x="24" y="186"/>
                  </a:lnTo>
                  <a:lnTo>
                    <a:pt x="24" y="186"/>
                  </a:lnTo>
                  <a:lnTo>
                    <a:pt x="20" y="142"/>
                  </a:lnTo>
                  <a:lnTo>
                    <a:pt x="16" y="98"/>
                  </a:lnTo>
                  <a:lnTo>
                    <a:pt x="15" y="53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7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EA0D5F2F-D1ED-9228-BCCE-19B78FE5D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2222"/>
              <a:ext cx="112" cy="348"/>
            </a:xfrm>
            <a:custGeom>
              <a:avLst/>
              <a:gdLst>
                <a:gd name="T0" fmla="*/ 0 w 335"/>
                <a:gd name="T1" fmla="*/ 8 h 1043"/>
                <a:gd name="T2" fmla="*/ 11 w 335"/>
                <a:gd name="T3" fmla="*/ 94 h 1043"/>
                <a:gd name="T4" fmla="*/ 26 w 335"/>
                <a:gd name="T5" fmla="*/ 179 h 1043"/>
                <a:gd name="T6" fmla="*/ 37 w 335"/>
                <a:gd name="T7" fmla="*/ 235 h 1043"/>
                <a:gd name="T8" fmla="*/ 64 w 335"/>
                <a:gd name="T9" fmla="*/ 348 h 1043"/>
                <a:gd name="T10" fmla="*/ 78 w 335"/>
                <a:gd name="T11" fmla="*/ 403 h 1043"/>
                <a:gd name="T12" fmla="*/ 112 w 335"/>
                <a:gd name="T13" fmla="*/ 525 h 1043"/>
                <a:gd name="T14" fmla="*/ 148 w 335"/>
                <a:gd name="T15" fmla="*/ 644 h 1043"/>
                <a:gd name="T16" fmla="*/ 166 w 335"/>
                <a:gd name="T17" fmla="*/ 699 h 1043"/>
                <a:gd name="T18" fmla="*/ 207 w 335"/>
                <a:gd name="T19" fmla="*/ 809 h 1043"/>
                <a:gd name="T20" fmla="*/ 228 w 335"/>
                <a:gd name="T21" fmla="*/ 863 h 1043"/>
                <a:gd name="T22" fmla="*/ 266 w 335"/>
                <a:gd name="T23" fmla="*/ 947 h 1043"/>
                <a:gd name="T24" fmla="*/ 299 w 335"/>
                <a:gd name="T25" fmla="*/ 1007 h 1043"/>
                <a:gd name="T26" fmla="*/ 310 w 335"/>
                <a:gd name="T27" fmla="*/ 1026 h 1043"/>
                <a:gd name="T28" fmla="*/ 320 w 335"/>
                <a:gd name="T29" fmla="*/ 1040 h 1043"/>
                <a:gd name="T30" fmla="*/ 325 w 335"/>
                <a:gd name="T31" fmla="*/ 1043 h 1043"/>
                <a:gd name="T32" fmla="*/ 331 w 335"/>
                <a:gd name="T33" fmla="*/ 1043 h 1043"/>
                <a:gd name="T34" fmla="*/ 335 w 335"/>
                <a:gd name="T35" fmla="*/ 1038 h 1043"/>
                <a:gd name="T36" fmla="*/ 334 w 335"/>
                <a:gd name="T37" fmla="*/ 1033 h 1043"/>
                <a:gd name="T38" fmla="*/ 321 w 335"/>
                <a:gd name="T39" fmla="*/ 1015 h 1043"/>
                <a:gd name="T40" fmla="*/ 289 w 335"/>
                <a:gd name="T41" fmla="*/ 959 h 1043"/>
                <a:gd name="T42" fmla="*/ 252 w 335"/>
                <a:gd name="T43" fmla="*/ 881 h 1043"/>
                <a:gd name="T44" fmla="*/ 230 w 335"/>
                <a:gd name="T45" fmla="*/ 828 h 1043"/>
                <a:gd name="T46" fmla="*/ 190 w 335"/>
                <a:gd name="T47" fmla="*/ 722 h 1043"/>
                <a:gd name="T48" fmla="*/ 172 w 335"/>
                <a:gd name="T49" fmla="*/ 668 h 1043"/>
                <a:gd name="T50" fmla="*/ 135 w 335"/>
                <a:gd name="T51" fmla="*/ 549 h 1043"/>
                <a:gd name="T52" fmla="*/ 101 w 335"/>
                <a:gd name="T53" fmla="*/ 430 h 1043"/>
                <a:gd name="T54" fmla="*/ 87 w 335"/>
                <a:gd name="T55" fmla="*/ 373 h 1043"/>
                <a:gd name="T56" fmla="*/ 59 w 335"/>
                <a:gd name="T57" fmla="*/ 259 h 1043"/>
                <a:gd name="T58" fmla="*/ 46 w 335"/>
                <a:gd name="T59" fmla="*/ 203 h 1043"/>
                <a:gd name="T60" fmla="*/ 29 w 335"/>
                <a:gd name="T61" fmla="*/ 114 h 1043"/>
                <a:gd name="T62" fmla="*/ 16 w 335"/>
                <a:gd name="T63" fmla="*/ 24 h 1043"/>
                <a:gd name="T64" fmla="*/ 15 w 335"/>
                <a:gd name="T65" fmla="*/ 8 h 1043"/>
                <a:gd name="T66" fmla="*/ 13 w 335"/>
                <a:gd name="T67" fmla="*/ 5 h 1043"/>
                <a:gd name="T68" fmla="*/ 10 w 335"/>
                <a:gd name="T69" fmla="*/ 2 h 1043"/>
                <a:gd name="T70" fmla="*/ 3 w 335"/>
                <a:gd name="T71" fmla="*/ 2 h 1043"/>
                <a:gd name="T72" fmla="*/ 0 w 335"/>
                <a:gd name="T73" fmla="*/ 5 h 1043"/>
                <a:gd name="T74" fmla="*/ 0 w 335"/>
                <a:gd name="T75" fmla="*/ 8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35" h="1043">
                  <a:moveTo>
                    <a:pt x="0" y="8"/>
                  </a:moveTo>
                  <a:lnTo>
                    <a:pt x="0" y="8"/>
                  </a:lnTo>
                  <a:lnTo>
                    <a:pt x="5" y="51"/>
                  </a:lnTo>
                  <a:lnTo>
                    <a:pt x="11" y="94"/>
                  </a:lnTo>
                  <a:lnTo>
                    <a:pt x="17" y="137"/>
                  </a:lnTo>
                  <a:lnTo>
                    <a:pt x="26" y="179"/>
                  </a:lnTo>
                  <a:lnTo>
                    <a:pt x="26" y="179"/>
                  </a:lnTo>
                  <a:lnTo>
                    <a:pt x="37" y="235"/>
                  </a:lnTo>
                  <a:lnTo>
                    <a:pt x="50" y="292"/>
                  </a:lnTo>
                  <a:lnTo>
                    <a:pt x="64" y="348"/>
                  </a:lnTo>
                  <a:lnTo>
                    <a:pt x="78" y="403"/>
                  </a:lnTo>
                  <a:lnTo>
                    <a:pt x="78" y="403"/>
                  </a:lnTo>
                  <a:lnTo>
                    <a:pt x="94" y="464"/>
                  </a:lnTo>
                  <a:lnTo>
                    <a:pt x="112" y="525"/>
                  </a:lnTo>
                  <a:lnTo>
                    <a:pt x="130" y="584"/>
                  </a:lnTo>
                  <a:lnTo>
                    <a:pt x="148" y="644"/>
                  </a:lnTo>
                  <a:lnTo>
                    <a:pt x="148" y="644"/>
                  </a:lnTo>
                  <a:lnTo>
                    <a:pt x="166" y="699"/>
                  </a:lnTo>
                  <a:lnTo>
                    <a:pt x="186" y="755"/>
                  </a:lnTo>
                  <a:lnTo>
                    <a:pt x="207" y="809"/>
                  </a:lnTo>
                  <a:lnTo>
                    <a:pt x="228" y="863"/>
                  </a:lnTo>
                  <a:lnTo>
                    <a:pt x="228" y="863"/>
                  </a:lnTo>
                  <a:lnTo>
                    <a:pt x="246" y="905"/>
                  </a:lnTo>
                  <a:lnTo>
                    <a:pt x="266" y="947"/>
                  </a:lnTo>
                  <a:lnTo>
                    <a:pt x="287" y="987"/>
                  </a:lnTo>
                  <a:lnTo>
                    <a:pt x="299" y="1007"/>
                  </a:lnTo>
                  <a:lnTo>
                    <a:pt x="310" y="1026"/>
                  </a:lnTo>
                  <a:lnTo>
                    <a:pt x="310" y="1026"/>
                  </a:lnTo>
                  <a:lnTo>
                    <a:pt x="320" y="1040"/>
                  </a:lnTo>
                  <a:lnTo>
                    <a:pt x="320" y="1040"/>
                  </a:lnTo>
                  <a:lnTo>
                    <a:pt x="323" y="1043"/>
                  </a:lnTo>
                  <a:lnTo>
                    <a:pt x="325" y="1043"/>
                  </a:lnTo>
                  <a:lnTo>
                    <a:pt x="329" y="1043"/>
                  </a:lnTo>
                  <a:lnTo>
                    <a:pt x="331" y="1043"/>
                  </a:lnTo>
                  <a:lnTo>
                    <a:pt x="334" y="1040"/>
                  </a:lnTo>
                  <a:lnTo>
                    <a:pt x="335" y="1038"/>
                  </a:lnTo>
                  <a:lnTo>
                    <a:pt x="335" y="1035"/>
                  </a:lnTo>
                  <a:lnTo>
                    <a:pt x="334" y="1033"/>
                  </a:lnTo>
                  <a:lnTo>
                    <a:pt x="334" y="1033"/>
                  </a:lnTo>
                  <a:lnTo>
                    <a:pt x="321" y="1015"/>
                  </a:lnTo>
                  <a:lnTo>
                    <a:pt x="310" y="997"/>
                  </a:lnTo>
                  <a:lnTo>
                    <a:pt x="289" y="959"/>
                  </a:lnTo>
                  <a:lnTo>
                    <a:pt x="270" y="920"/>
                  </a:lnTo>
                  <a:lnTo>
                    <a:pt x="252" y="881"/>
                  </a:lnTo>
                  <a:lnTo>
                    <a:pt x="252" y="881"/>
                  </a:lnTo>
                  <a:lnTo>
                    <a:pt x="230" y="828"/>
                  </a:lnTo>
                  <a:lnTo>
                    <a:pt x="209" y="775"/>
                  </a:lnTo>
                  <a:lnTo>
                    <a:pt x="190" y="722"/>
                  </a:lnTo>
                  <a:lnTo>
                    <a:pt x="172" y="668"/>
                  </a:lnTo>
                  <a:lnTo>
                    <a:pt x="172" y="668"/>
                  </a:lnTo>
                  <a:lnTo>
                    <a:pt x="154" y="608"/>
                  </a:lnTo>
                  <a:lnTo>
                    <a:pt x="135" y="549"/>
                  </a:lnTo>
                  <a:lnTo>
                    <a:pt x="117" y="489"/>
                  </a:lnTo>
                  <a:lnTo>
                    <a:pt x="101" y="430"/>
                  </a:lnTo>
                  <a:lnTo>
                    <a:pt x="101" y="430"/>
                  </a:lnTo>
                  <a:lnTo>
                    <a:pt x="87" y="373"/>
                  </a:lnTo>
                  <a:lnTo>
                    <a:pt x="72" y="316"/>
                  </a:lnTo>
                  <a:lnTo>
                    <a:pt x="59" y="259"/>
                  </a:lnTo>
                  <a:lnTo>
                    <a:pt x="46" y="203"/>
                  </a:lnTo>
                  <a:lnTo>
                    <a:pt x="46" y="203"/>
                  </a:lnTo>
                  <a:lnTo>
                    <a:pt x="37" y="158"/>
                  </a:lnTo>
                  <a:lnTo>
                    <a:pt x="29" y="114"/>
                  </a:lnTo>
                  <a:lnTo>
                    <a:pt x="22" y="69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3" y="5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7F3A3E3A-DACA-117B-2760-C162E56A2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3" y="1303"/>
              <a:ext cx="814" cy="185"/>
            </a:xfrm>
            <a:custGeom>
              <a:avLst/>
              <a:gdLst>
                <a:gd name="T0" fmla="*/ 6 w 2442"/>
                <a:gd name="T1" fmla="*/ 422 h 557"/>
                <a:gd name="T2" fmla="*/ 199 w 2442"/>
                <a:gd name="T3" fmla="*/ 470 h 557"/>
                <a:gd name="T4" fmla="*/ 330 w 2442"/>
                <a:gd name="T5" fmla="*/ 499 h 557"/>
                <a:gd name="T6" fmla="*/ 460 w 2442"/>
                <a:gd name="T7" fmla="*/ 523 h 557"/>
                <a:gd name="T8" fmla="*/ 527 w 2442"/>
                <a:gd name="T9" fmla="*/ 532 h 557"/>
                <a:gd name="T10" fmla="*/ 657 w 2442"/>
                <a:gd name="T11" fmla="*/ 547 h 557"/>
                <a:gd name="T12" fmla="*/ 788 w 2442"/>
                <a:gd name="T13" fmla="*/ 556 h 557"/>
                <a:gd name="T14" fmla="*/ 918 w 2442"/>
                <a:gd name="T15" fmla="*/ 557 h 557"/>
                <a:gd name="T16" fmla="*/ 1049 w 2442"/>
                <a:gd name="T17" fmla="*/ 550 h 557"/>
                <a:gd name="T18" fmla="*/ 1111 w 2442"/>
                <a:gd name="T19" fmla="*/ 543 h 557"/>
                <a:gd name="T20" fmla="*/ 1234 w 2442"/>
                <a:gd name="T21" fmla="*/ 527 h 557"/>
                <a:gd name="T22" fmla="*/ 1356 w 2442"/>
                <a:gd name="T23" fmla="*/ 504 h 557"/>
                <a:gd name="T24" fmla="*/ 1477 w 2442"/>
                <a:gd name="T25" fmla="*/ 476 h 557"/>
                <a:gd name="T26" fmla="*/ 1538 w 2442"/>
                <a:gd name="T27" fmla="*/ 460 h 557"/>
                <a:gd name="T28" fmla="*/ 1651 w 2442"/>
                <a:gd name="T29" fmla="*/ 427 h 557"/>
                <a:gd name="T30" fmla="*/ 1764 w 2442"/>
                <a:gd name="T31" fmla="*/ 388 h 557"/>
                <a:gd name="T32" fmla="*/ 1875 w 2442"/>
                <a:gd name="T33" fmla="*/ 344 h 557"/>
                <a:gd name="T34" fmla="*/ 1983 w 2442"/>
                <a:gd name="T35" fmla="*/ 296 h 557"/>
                <a:gd name="T36" fmla="*/ 2036 w 2442"/>
                <a:gd name="T37" fmla="*/ 269 h 557"/>
                <a:gd name="T38" fmla="*/ 2142 w 2442"/>
                <a:gd name="T39" fmla="*/ 212 h 557"/>
                <a:gd name="T40" fmla="*/ 2246 w 2442"/>
                <a:gd name="T41" fmla="*/ 150 h 557"/>
                <a:gd name="T42" fmla="*/ 2344 w 2442"/>
                <a:gd name="T43" fmla="*/ 83 h 557"/>
                <a:gd name="T44" fmla="*/ 2393 w 2442"/>
                <a:gd name="T45" fmla="*/ 48 h 557"/>
                <a:gd name="T46" fmla="*/ 2439 w 2442"/>
                <a:gd name="T47" fmla="*/ 13 h 557"/>
                <a:gd name="T48" fmla="*/ 2442 w 2442"/>
                <a:gd name="T49" fmla="*/ 8 h 557"/>
                <a:gd name="T50" fmla="*/ 2440 w 2442"/>
                <a:gd name="T51" fmla="*/ 3 h 557"/>
                <a:gd name="T52" fmla="*/ 2435 w 2442"/>
                <a:gd name="T53" fmla="*/ 0 h 557"/>
                <a:gd name="T54" fmla="*/ 2428 w 2442"/>
                <a:gd name="T55" fmla="*/ 1 h 557"/>
                <a:gd name="T56" fmla="*/ 2381 w 2442"/>
                <a:gd name="T57" fmla="*/ 38 h 557"/>
                <a:gd name="T58" fmla="*/ 2283 w 2442"/>
                <a:gd name="T59" fmla="*/ 106 h 557"/>
                <a:gd name="T60" fmla="*/ 2184 w 2442"/>
                <a:gd name="T61" fmla="*/ 171 h 557"/>
                <a:gd name="T62" fmla="*/ 2080 w 2442"/>
                <a:gd name="T63" fmla="*/ 229 h 557"/>
                <a:gd name="T64" fmla="*/ 2027 w 2442"/>
                <a:gd name="T65" fmla="*/ 257 h 557"/>
                <a:gd name="T66" fmla="*/ 1920 w 2442"/>
                <a:gd name="T67" fmla="*/ 307 h 557"/>
                <a:gd name="T68" fmla="*/ 1810 w 2442"/>
                <a:gd name="T69" fmla="*/ 354 h 557"/>
                <a:gd name="T70" fmla="*/ 1699 w 2442"/>
                <a:gd name="T71" fmla="*/ 394 h 557"/>
                <a:gd name="T72" fmla="*/ 1587 w 2442"/>
                <a:gd name="T73" fmla="*/ 431 h 557"/>
                <a:gd name="T74" fmla="*/ 1529 w 2442"/>
                <a:gd name="T75" fmla="*/ 447 h 557"/>
                <a:gd name="T76" fmla="*/ 1410 w 2442"/>
                <a:gd name="T77" fmla="*/ 476 h 557"/>
                <a:gd name="T78" fmla="*/ 1292 w 2442"/>
                <a:gd name="T79" fmla="*/ 500 h 557"/>
                <a:gd name="T80" fmla="*/ 1173 w 2442"/>
                <a:gd name="T81" fmla="*/ 519 h 557"/>
                <a:gd name="T82" fmla="*/ 1113 w 2442"/>
                <a:gd name="T83" fmla="*/ 528 h 557"/>
                <a:gd name="T84" fmla="*/ 983 w 2442"/>
                <a:gd name="T85" fmla="*/ 540 h 557"/>
                <a:gd name="T86" fmla="*/ 851 w 2442"/>
                <a:gd name="T87" fmla="*/ 542 h 557"/>
                <a:gd name="T88" fmla="*/ 721 w 2442"/>
                <a:gd name="T89" fmla="*/ 537 h 557"/>
                <a:gd name="T90" fmla="*/ 591 w 2442"/>
                <a:gd name="T91" fmla="*/ 526 h 557"/>
                <a:gd name="T92" fmla="*/ 526 w 2442"/>
                <a:gd name="T93" fmla="*/ 517 h 557"/>
                <a:gd name="T94" fmla="*/ 396 w 2442"/>
                <a:gd name="T95" fmla="*/ 497 h 557"/>
                <a:gd name="T96" fmla="*/ 266 w 2442"/>
                <a:gd name="T97" fmla="*/ 470 h 557"/>
                <a:gd name="T98" fmla="*/ 73 w 2442"/>
                <a:gd name="T99" fmla="*/ 425 h 557"/>
                <a:gd name="T100" fmla="*/ 10 w 2442"/>
                <a:gd name="T101" fmla="*/ 408 h 557"/>
                <a:gd name="T102" fmla="*/ 6 w 2442"/>
                <a:gd name="T103" fmla="*/ 408 h 557"/>
                <a:gd name="T104" fmla="*/ 1 w 2442"/>
                <a:gd name="T105" fmla="*/ 411 h 557"/>
                <a:gd name="T106" fmla="*/ 0 w 2442"/>
                <a:gd name="T107" fmla="*/ 416 h 557"/>
                <a:gd name="T108" fmla="*/ 2 w 2442"/>
                <a:gd name="T109" fmla="*/ 421 h 557"/>
                <a:gd name="T110" fmla="*/ 6 w 2442"/>
                <a:gd name="T111" fmla="*/ 42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42" h="557">
                  <a:moveTo>
                    <a:pt x="6" y="422"/>
                  </a:moveTo>
                  <a:lnTo>
                    <a:pt x="6" y="422"/>
                  </a:lnTo>
                  <a:lnTo>
                    <a:pt x="135" y="455"/>
                  </a:lnTo>
                  <a:lnTo>
                    <a:pt x="199" y="470"/>
                  </a:lnTo>
                  <a:lnTo>
                    <a:pt x="265" y="485"/>
                  </a:lnTo>
                  <a:lnTo>
                    <a:pt x="330" y="499"/>
                  </a:lnTo>
                  <a:lnTo>
                    <a:pt x="395" y="512"/>
                  </a:lnTo>
                  <a:lnTo>
                    <a:pt x="460" y="523"/>
                  </a:lnTo>
                  <a:lnTo>
                    <a:pt x="527" y="532"/>
                  </a:lnTo>
                  <a:lnTo>
                    <a:pt x="527" y="532"/>
                  </a:lnTo>
                  <a:lnTo>
                    <a:pt x="591" y="541"/>
                  </a:lnTo>
                  <a:lnTo>
                    <a:pt x="657" y="547"/>
                  </a:lnTo>
                  <a:lnTo>
                    <a:pt x="723" y="552"/>
                  </a:lnTo>
                  <a:lnTo>
                    <a:pt x="788" y="556"/>
                  </a:lnTo>
                  <a:lnTo>
                    <a:pt x="854" y="557"/>
                  </a:lnTo>
                  <a:lnTo>
                    <a:pt x="918" y="557"/>
                  </a:lnTo>
                  <a:lnTo>
                    <a:pt x="984" y="555"/>
                  </a:lnTo>
                  <a:lnTo>
                    <a:pt x="1049" y="550"/>
                  </a:lnTo>
                  <a:lnTo>
                    <a:pt x="1049" y="550"/>
                  </a:lnTo>
                  <a:lnTo>
                    <a:pt x="1111" y="543"/>
                  </a:lnTo>
                  <a:lnTo>
                    <a:pt x="1173" y="536"/>
                  </a:lnTo>
                  <a:lnTo>
                    <a:pt x="1234" y="527"/>
                  </a:lnTo>
                  <a:lnTo>
                    <a:pt x="1295" y="516"/>
                  </a:lnTo>
                  <a:lnTo>
                    <a:pt x="1356" y="504"/>
                  </a:lnTo>
                  <a:lnTo>
                    <a:pt x="1417" y="490"/>
                  </a:lnTo>
                  <a:lnTo>
                    <a:pt x="1477" y="476"/>
                  </a:lnTo>
                  <a:lnTo>
                    <a:pt x="1538" y="460"/>
                  </a:lnTo>
                  <a:lnTo>
                    <a:pt x="1538" y="460"/>
                  </a:lnTo>
                  <a:lnTo>
                    <a:pt x="1595" y="444"/>
                  </a:lnTo>
                  <a:lnTo>
                    <a:pt x="1651" y="427"/>
                  </a:lnTo>
                  <a:lnTo>
                    <a:pt x="1708" y="408"/>
                  </a:lnTo>
                  <a:lnTo>
                    <a:pt x="1764" y="388"/>
                  </a:lnTo>
                  <a:lnTo>
                    <a:pt x="1819" y="367"/>
                  </a:lnTo>
                  <a:lnTo>
                    <a:pt x="1875" y="344"/>
                  </a:lnTo>
                  <a:lnTo>
                    <a:pt x="1929" y="320"/>
                  </a:lnTo>
                  <a:lnTo>
                    <a:pt x="1983" y="296"/>
                  </a:lnTo>
                  <a:lnTo>
                    <a:pt x="1983" y="296"/>
                  </a:lnTo>
                  <a:lnTo>
                    <a:pt x="2036" y="269"/>
                  </a:lnTo>
                  <a:lnTo>
                    <a:pt x="2090" y="241"/>
                  </a:lnTo>
                  <a:lnTo>
                    <a:pt x="2142" y="212"/>
                  </a:lnTo>
                  <a:lnTo>
                    <a:pt x="2194" y="182"/>
                  </a:lnTo>
                  <a:lnTo>
                    <a:pt x="2246" y="150"/>
                  </a:lnTo>
                  <a:lnTo>
                    <a:pt x="2295" y="118"/>
                  </a:lnTo>
                  <a:lnTo>
                    <a:pt x="2344" y="83"/>
                  </a:lnTo>
                  <a:lnTo>
                    <a:pt x="2393" y="48"/>
                  </a:lnTo>
                  <a:lnTo>
                    <a:pt x="2393" y="48"/>
                  </a:lnTo>
                  <a:lnTo>
                    <a:pt x="2439" y="13"/>
                  </a:lnTo>
                  <a:lnTo>
                    <a:pt x="2439" y="13"/>
                  </a:lnTo>
                  <a:lnTo>
                    <a:pt x="2441" y="10"/>
                  </a:lnTo>
                  <a:lnTo>
                    <a:pt x="2442" y="8"/>
                  </a:lnTo>
                  <a:lnTo>
                    <a:pt x="2441" y="5"/>
                  </a:lnTo>
                  <a:lnTo>
                    <a:pt x="2440" y="3"/>
                  </a:lnTo>
                  <a:lnTo>
                    <a:pt x="2437" y="1"/>
                  </a:lnTo>
                  <a:lnTo>
                    <a:pt x="2435" y="0"/>
                  </a:lnTo>
                  <a:lnTo>
                    <a:pt x="2431" y="0"/>
                  </a:lnTo>
                  <a:lnTo>
                    <a:pt x="2428" y="1"/>
                  </a:lnTo>
                  <a:lnTo>
                    <a:pt x="2428" y="1"/>
                  </a:lnTo>
                  <a:lnTo>
                    <a:pt x="2381" y="38"/>
                  </a:lnTo>
                  <a:lnTo>
                    <a:pt x="2333" y="73"/>
                  </a:lnTo>
                  <a:lnTo>
                    <a:pt x="2283" y="106"/>
                  </a:lnTo>
                  <a:lnTo>
                    <a:pt x="2234" y="139"/>
                  </a:lnTo>
                  <a:lnTo>
                    <a:pt x="2184" y="171"/>
                  </a:lnTo>
                  <a:lnTo>
                    <a:pt x="2132" y="201"/>
                  </a:lnTo>
                  <a:lnTo>
                    <a:pt x="2080" y="229"/>
                  </a:lnTo>
                  <a:lnTo>
                    <a:pt x="2027" y="257"/>
                  </a:lnTo>
                  <a:lnTo>
                    <a:pt x="2027" y="257"/>
                  </a:lnTo>
                  <a:lnTo>
                    <a:pt x="1974" y="283"/>
                  </a:lnTo>
                  <a:lnTo>
                    <a:pt x="1920" y="307"/>
                  </a:lnTo>
                  <a:lnTo>
                    <a:pt x="1866" y="331"/>
                  </a:lnTo>
                  <a:lnTo>
                    <a:pt x="1810" y="354"/>
                  </a:lnTo>
                  <a:lnTo>
                    <a:pt x="1756" y="374"/>
                  </a:lnTo>
                  <a:lnTo>
                    <a:pt x="1699" y="394"/>
                  </a:lnTo>
                  <a:lnTo>
                    <a:pt x="1644" y="413"/>
                  </a:lnTo>
                  <a:lnTo>
                    <a:pt x="1587" y="431"/>
                  </a:lnTo>
                  <a:lnTo>
                    <a:pt x="1587" y="431"/>
                  </a:lnTo>
                  <a:lnTo>
                    <a:pt x="1529" y="447"/>
                  </a:lnTo>
                  <a:lnTo>
                    <a:pt x="1470" y="463"/>
                  </a:lnTo>
                  <a:lnTo>
                    <a:pt x="1410" y="476"/>
                  </a:lnTo>
                  <a:lnTo>
                    <a:pt x="1352" y="489"/>
                  </a:lnTo>
                  <a:lnTo>
                    <a:pt x="1292" y="500"/>
                  </a:lnTo>
                  <a:lnTo>
                    <a:pt x="1232" y="511"/>
                  </a:lnTo>
                  <a:lnTo>
                    <a:pt x="1173" y="519"/>
                  </a:lnTo>
                  <a:lnTo>
                    <a:pt x="1113" y="528"/>
                  </a:lnTo>
                  <a:lnTo>
                    <a:pt x="1113" y="528"/>
                  </a:lnTo>
                  <a:lnTo>
                    <a:pt x="1047" y="535"/>
                  </a:lnTo>
                  <a:lnTo>
                    <a:pt x="983" y="540"/>
                  </a:lnTo>
                  <a:lnTo>
                    <a:pt x="917" y="542"/>
                  </a:lnTo>
                  <a:lnTo>
                    <a:pt x="851" y="542"/>
                  </a:lnTo>
                  <a:lnTo>
                    <a:pt x="787" y="541"/>
                  </a:lnTo>
                  <a:lnTo>
                    <a:pt x="721" y="537"/>
                  </a:lnTo>
                  <a:lnTo>
                    <a:pt x="656" y="532"/>
                  </a:lnTo>
                  <a:lnTo>
                    <a:pt x="591" y="526"/>
                  </a:lnTo>
                  <a:lnTo>
                    <a:pt x="591" y="526"/>
                  </a:lnTo>
                  <a:lnTo>
                    <a:pt x="526" y="517"/>
                  </a:lnTo>
                  <a:lnTo>
                    <a:pt x="460" y="508"/>
                  </a:lnTo>
                  <a:lnTo>
                    <a:pt x="396" y="497"/>
                  </a:lnTo>
                  <a:lnTo>
                    <a:pt x="330" y="484"/>
                  </a:lnTo>
                  <a:lnTo>
                    <a:pt x="266" y="470"/>
                  </a:lnTo>
                  <a:lnTo>
                    <a:pt x="202" y="455"/>
                  </a:lnTo>
                  <a:lnTo>
                    <a:pt x="73" y="425"/>
                  </a:lnTo>
                  <a:lnTo>
                    <a:pt x="73" y="425"/>
                  </a:lnTo>
                  <a:lnTo>
                    <a:pt x="10" y="408"/>
                  </a:lnTo>
                  <a:lnTo>
                    <a:pt x="10" y="408"/>
                  </a:lnTo>
                  <a:lnTo>
                    <a:pt x="6" y="408"/>
                  </a:lnTo>
                  <a:lnTo>
                    <a:pt x="4" y="408"/>
                  </a:lnTo>
                  <a:lnTo>
                    <a:pt x="1" y="411"/>
                  </a:lnTo>
                  <a:lnTo>
                    <a:pt x="0" y="413"/>
                  </a:lnTo>
                  <a:lnTo>
                    <a:pt x="0" y="416"/>
                  </a:lnTo>
                  <a:lnTo>
                    <a:pt x="1" y="418"/>
                  </a:lnTo>
                  <a:lnTo>
                    <a:pt x="2" y="421"/>
                  </a:lnTo>
                  <a:lnTo>
                    <a:pt x="6" y="422"/>
                  </a:lnTo>
                  <a:lnTo>
                    <a:pt x="6" y="4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5F8CA0C9-C738-CC19-7A69-C6CFED12D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" y="1179"/>
              <a:ext cx="317" cy="148"/>
            </a:xfrm>
            <a:custGeom>
              <a:avLst/>
              <a:gdLst>
                <a:gd name="T0" fmla="*/ 8 w 953"/>
                <a:gd name="T1" fmla="*/ 443 h 443"/>
                <a:gd name="T2" fmla="*/ 115 w 953"/>
                <a:gd name="T3" fmla="*/ 438 h 443"/>
                <a:gd name="T4" fmla="*/ 221 w 953"/>
                <a:gd name="T5" fmla="*/ 426 h 443"/>
                <a:gd name="T6" fmla="*/ 273 w 953"/>
                <a:gd name="T7" fmla="*/ 417 h 443"/>
                <a:gd name="T8" fmla="*/ 372 w 953"/>
                <a:gd name="T9" fmla="*/ 392 h 443"/>
                <a:gd name="T10" fmla="*/ 422 w 953"/>
                <a:gd name="T11" fmla="*/ 375 h 443"/>
                <a:gd name="T12" fmla="*/ 516 w 953"/>
                <a:gd name="T13" fmla="*/ 339 h 443"/>
                <a:gd name="T14" fmla="*/ 607 w 953"/>
                <a:gd name="T15" fmla="*/ 293 h 443"/>
                <a:gd name="T16" fmla="*/ 651 w 953"/>
                <a:gd name="T17" fmla="*/ 266 h 443"/>
                <a:gd name="T18" fmla="*/ 737 w 953"/>
                <a:gd name="T19" fmla="*/ 210 h 443"/>
                <a:gd name="T20" fmla="*/ 779 w 953"/>
                <a:gd name="T21" fmla="*/ 178 h 443"/>
                <a:gd name="T22" fmla="*/ 858 w 953"/>
                <a:gd name="T23" fmla="*/ 109 h 443"/>
                <a:gd name="T24" fmla="*/ 933 w 953"/>
                <a:gd name="T25" fmla="*/ 33 h 443"/>
                <a:gd name="T26" fmla="*/ 952 w 953"/>
                <a:gd name="T27" fmla="*/ 13 h 443"/>
                <a:gd name="T28" fmla="*/ 953 w 953"/>
                <a:gd name="T29" fmla="*/ 10 h 443"/>
                <a:gd name="T30" fmla="*/ 953 w 953"/>
                <a:gd name="T31" fmla="*/ 5 h 443"/>
                <a:gd name="T32" fmla="*/ 948 w 953"/>
                <a:gd name="T33" fmla="*/ 0 h 443"/>
                <a:gd name="T34" fmla="*/ 943 w 953"/>
                <a:gd name="T35" fmla="*/ 0 h 443"/>
                <a:gd name="T36" fmla="*/ 940 w 953"/>
                <a:gd name="T37" fmla="*/ 2 h 443"/>
                <a:gd name="T38" fmla="*/ 867 w 953"/>
                <a:gd name="T39" fmla="*/ 79 h 443"/>
                <a:gd name="T40" fmla="*/ 789 w 953"/>
                <a:gd name="T41" fmla="*/ 150 h 443"/>
                <a:gd name="T42" fmla="*/ 750 w 953"/>
                <a:gd name="T43" fmla="*/ 182 h 443"/>
                <a:gd name="T44" fmla="*/ 666 w 953"/>
                <a:gd name="T45" fmla="*/ 240 h 443"/>
                <a:gd name="T46" fmla="*/ 622 w 953"/>
                <a:gd name="T47" fmla="*/ 266 h 443"/>
                <a:gd name="T48" fmla="*/ 533 w 953"/>
                <a:gd name="T49" fmla="*/ 313 h 443"/>
                <a:gd name="T50" fmla="*/ 441 w 953"/>
                <a:gd name="T51" fmla="*/ 352 h 443"/>
                <a:gd name="T52" fmla="*/ 393 w 953"/>
                <a:gd name="T53" fmla="*/ 369 h 443"/>
                <a:gd name="T54" fmla="*/ 294 w 953"/>
                <a:gd name="T55" fmla="*/ 397 h 443"/>
                <a:gd name="T56" fmla="*/ 245 w 953"/>
                <a:gd name="T57" fmla="*/ 407 h 443"/>
                <a:gd name="T58" fmla="*/ 140 w 953"/>
                <a:gd name="T59" fmla="*/ 421 h 443"/>
                <a:gd name="T60" fmla="*/ 34 w 953"/>
                <a:gd name="T61" fmla="*/ 427 h 443"/>
                <a:gd name="T62" fmla="*/ 8 w 953"/>
                <a:gd name="T63" fmla="*/ 428 h 443"/>
                <a:gd name="T64" fmla="*/ 4 w 953"/>
                <a:gd name="T65" fmla="*/ 428 h 443"/>
                <a:gd name="T66" fmla="*/ 0 w 953"/>
                <a:gd name="T67" fmla="*/ 432 h 443"/>
                <a:gd name="T68" fmla="*/ 0 w 953"/>
                <a:gd name="T69" fmla="*/ 438 h 443"/>
                <a:gd name="T70" fmla="*/ 4 w 953"/>
                <a:gd name="T71" fmla="*/ 442 h 443"/>
                <a:gd name="T72" fmla="*/ 8 w 953"/>
                <a:gd name="T73" fmla="*/ 44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3" h="443">
                  <a:moveTo>
                    <a:pt x="8" y="443"/>
                  </a:moveTo>
                  <a:lnTo>
                    <a:pt x="8" y="443"/>
                  </a:lnTo>
                  <a:lnTo>
                    <a:pt x="61" y="442"/>
                  </a:lnTo>
                  <a:lnTo>
                    <a:pt x="115" y="438"/>
                  </a:lnTo>
                  <a:lnTo>
                    <a:pt x="168" y="433"/>
                  </a:lnTo>
                  <a:lnTo>
                    <a:pt x="221" y="426"/>
                  </a:lnTo>
                  <a:lnTo>
                    <a:pt x="221" y="426"/>
                  </a:lnTo>
                  <a:lnTo>
                    <a:pt x="273" y="417"/>
                  </a:lnTo>
                  <a:lnTo>
                    <a:pt x="323" y="405"/>
                  </a:lnTo>
                  <a:lnTo>
                    <a:pt x="372" y="392"/>
                  </a:lnTo>
                  <a:lnTo>
                    <a:pt x="422" y="375"/>
                  </a:lnTo>
                  <a:lnTo>
                    <a:pt x="422" y="375"/>
                  </a:lnTo>
                  <a:lnTo>
                    <a:pt x="470" y="357"/>
                  </a:lnTo>
                  <a:lnTo>
                    <a:pt x="516" y="339"/>
                  </a:lnTo>
                  <a:lnTo>
                    <a:pt x="562" y="317"/>
                  </a:lnTo>
                  <a:lnTo>
                    <a:pt x="607" y="293"/>
                  </a:lnTo>
                  <a:lnTo>
                    <a:pt x="607" y="293"/>
                  </a:lnTo>
                  <a:lnTo>
                    <a:pt x="651" y="266"/>
                  </a:lnTo>
                  <a:lnTo>
                    <a:pt x="695" y="239"/>
                  </a:lnTo>
                  <a:lnTo>
                    <a:pt x="737" y="210"/>
                  </a:lnTo>
                  <a:lnTo>
                    <a:pt x="779" y="178"/>
                  </a:lnTo>
                  <a:lnTo>
                    <a:pt x="779" y="178"/>
                  </a:lnTo>
                  <a:lnTo>
                    <a:pt x="819" y="144"/>
                  </a:lnTo>
                  <a:lnTo>
                    <a:pt x="858" y="109"/>
                  </a:lnTo>
                  <a:lnTo>
                    <a:pt x="896" y="72"/>
                  </a:lnTo>
                  <a:lnTo>
                    <a:pt x="933" y="33"/>
                  </a:lnTo>
                  <a:lnTo>
                    <a:pt x="933" y="33"/>
                  </a:lnTo>
                  <a:lnTo>
                    <a:pt x="952" y="13"/>
                  </a:lnTo>
                  <a:lnTo>
                    <a:pt x="952" y="13"/>
                  </a:lnTo>
                  <a:lnTo>
                    <a:pt x="953" y="10"/>
                  </a:lnTo>
                  <a:lnTo>
                    <a:pt x="953" y="7"/>
                  </a:lnTo>
                  <a:lnTo>
                    <a:pt x="953" y="5"/>
                  </a:lnTo>
                  <a:lnTo>
                    <a:pt x="950" y="2"/>
                  </a:lnTo>
                  <a:lnTo>
                    <a:pt x="948" y="0"/>
                  </a:lnTo>
                  <a:lnTo>
                    <a:pt x="945" y="0"/>
                  </a:lnTo>
                  <a:lnTo>
                    <a:pt x="943" y="0"/>
                  </a:lnTo>
                  <a:lnTo>
                    <a:pt x="940" y="2"/>
                  </a:lnTo>
                  <a:lnTo>
                    <a:pt x="940" y="2"/>
                  </a:lnTo>
                  <a:lnTo>
                    <a:pt x="905" y="42"/>
                  </a:lnTo>
                  <a:lnTo>
                    <a:pt x="867" y="79"/>
                  </a:lnTo>
                  <a:lnTo>
                    <a:pt x="829" y="115"/>
                  </a:lnTo>
                  <a:lnTo>
                    <a:pt x="789" y="150"/>
                  </a:lnTo>
                  <a:lnTo>
                    <a:pt x="789" y="150"/>
                  </a:lnTo>
                  <a:lnTo>
                    <a:pt x="750" y="182"/>
                  </a:lnTo>
                  <a:lnTo>
                    <a:pt x="708" y="212"/>
                  </a:lnTo>
                  <a:lnTo>
                    <a:pt x="666" y="240"/>
                  </a:lnTo>
                  <a:lnTo>
                    <a:pt x="622" y="266"/>
                  </a:lnTo>
                  <a:lnTo>
                    <a:pt x="622" y="266"/>
                  </a:lnTo>
                  <a:lnTo>
                    <a:pt x="578" y="292"/>
                  </a:lnTo>
                  <a:lnTo>
                    <a:pt x="533" y="313"/>
                  </a:lnTo>
                  <a:lnTo>
                    <a:pt x="487" y="335"/>
                  </a:lnTo>
                  <a:lnTo>
                    <a:pt x="441" y="352"/>
                  </a:lnTo>
                  <a:lnTo>
                    <a:pt x="441" y="352"/>
                  </a:lnTo>
                  <a:lnTo>
                    <a:pt x="393" y="369"/>
                  </a:lnTo>
                  <a:lnTo>
                    <a:pt x="343" y="384"/>
                  </a:lnTo>
                  <a:lnTo>
                    <a:pt x="294" y="397"/>
                  </a:lnTo>
                  <a:lnTo>
                    <a:pt x="245" y="407"/>
                  </a:lnTo>
                  <a:lnTo>
                    <a:pt x="245" y="407"/>
                  </a:lnTo>
                  <a:lnTo>
                    <a:pt x="193" y="414"/>
                  </a:lnTo>
                  <a:lnTo>
                    <a:pt x="140" y="421"/>
                  </a:lnTo>
                  <a:lnTo>
                    <a:pt x="87" y="426"/>
                  </a:lnTo>
                  <a:lnTo>
                    <a:pt x="34" y="427"/>
                  </a:lnTo>
                  <a:lnTo>
                    <a:pt x="34" y="427"/>
                  </a:lnTo>
                  <a:lnTo>
                    <a:pt x="8" y="428"/>
                  </a:lnTo>
                  <a:lnTo>
                    <a:pt x="8" y="428"/>
                  </a:lnTo>
                  <a:lnTo>
                    <a:pt x="4" y="428"/>
                  </a:lnTo>
                  <a:lnTo>
                    <a:pt x="1" y="429"/>
                  </a:lnTo>
                  <a:lnTo>
                    <a:pt x="0" y="432"/>
                  </a:lnTo>
                  <a:lnTo>
                    <a:pt x="0" y="436"/>
                  </a:lnTo>
                  <a:lnTo>
                    <a:pt x="0" y="438"/>
                  </a:lnTo>
                  <a:lnTo>
                    <a:pt x="1" y="441"/>
                  </a:lnTo>
                  <a:lnTo>
                    <a:pt x="4" y="442"/>
                  </a:lnTo>
                  <a:lnTo>
                    <a:pt x="8" y="443"/>
                  </a:lnTo>
                  <a:lnTo>
                    <a:pt x="8" y="4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67FB7131-049F-8370-9E4A-E53FA2578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6" y="2534"/>
              <a:ext cx="422" cy="80"/>
            </a:xfrm>
            <a:custGeom>
              <a:avLst/>
              <a:gdLst>
                <a:gd name="T0" fmla="*/ 10 w 1268"/>
                <a:gd name="T1" fmla="*/ 155 h 238"/>
                <a:gd name="T2" fmla="*/ 165 w 1268"/>
                <a:gd name="T3" fmla="*/ 103 h 238"/>
                <a:gd name="T4" fmla="*/ 218 w 1268"/>
                <a:gd name="T5" fmla="*/ 87 h 238"/>
                <a:gd name="T6" fmla="*/ 334 w 1268"/>
                <a:gd name="T7" fmla="*/ 55 h 238"/>
                <a:gd name="T8" fmla="*/ 452 w 1268"/>
                <a:gd name="T9" fmla="*/ 31 h 238"/>
                <a:gd name="T10" fmla="*/ 515 w 1268"/>
                <a:gd name="T11" fmla="*/ 22 h 238"/>
                <a:gd name="T12" fmla="*/ 577 w 1268"/>
                <a:gd name="T13" fmla="*/ 17 h 238"/>
                <a:gd name="T14" fmla="*/ 640 w 1268"/>
                <a:gd name="T15" fmla="*/ 15 h 238"/>
                <a:gd name="T16" fmla="*/ 703 w 1268"/>
                <a:gd name="T17" fmla="*/ 16 h 238"/>
                <a:gd name="T18" fmla="*/ 736 w 1268"/>
                <a:gd name="T19" fmla="*/ 19 h 238"/>
                <a:gd name="T20" fmla="*/ 802 w 1268"/>
                <a:gd name="T21" fmla="*/ 26 h 238"/>
                <a:gd name="T22" fmla="*/ 867 w 1268"/>
                <a:gd name="T23" fmla="*/ 39 h 238"/>
                <a:gd name="T24" fmla="*/ 931 w 1268"/>
                <a:gd name="T25" fmla="*/ 57 h 238"/>
                <a:gd name="T26" fmla="*/ 963 w 1268"/>
                <a:gd name="T27" fmla="*/ 67 h 238"/>
                <a:gd name="T28" fmla="*/ 1032 w 1268"/>
                <a:gd name="T29" fmla="*/ 96 h 238"/>
                <a:gd name="T30" fmla="*/ 1099 w 1268"/>
                <a:gd name="T31" fmla="*/ 129 h 238"/>
                <a:gd name="T32" fmla="*/ 1163 w 1268"/>
                <a:gd name="T33" fmla="*/ 168 h 238"/>
                <a:gd name="T34" fmla="*/ 1224 w 1268"/>
                <a:gd name="T35" fmla="*/ 212 h 238"/>
                <a:gd name="T36" fmla="*/ 1255 w 1268"/>
                <a:gd name="T37" fmla="*/ 237 h 238"/>
                <a:gd name="T38" fmla="*/ 1258 w 1268"/>
                <a:gd name="T39" fmla="*/ 238 h 238"/>
                <a:gd name="T40" fmla="*/ 1264 w 1268"/>
                <a:gd name="T41" fmla="*/ 237 h 238"/>
                <a:gd name="T42" fmla="*/ 1268 w 1268"/>
                <a:gd name="T43" fmla="*/ 233 h 238"/>
                <a:gd name="T44" fmla="*/ 1268 w 1268"/>
                <a:gd name="T45" fmla="*/ 228 h 238"/>
                <a:gd name="T46" fmla="*/ 1265 w 1268"/>
                <a:gd name="T47" fmla="*/ 226 h 238"/>
                <a:gd name="T48" fmla="*/ 1205 w 1268"/>
                <a:gd name="T49" fmla="*/ 179 h 238"/>
                <a:gd name="T50" fmla="*/ 1141 w 1268"/>
                <a:gd name="T51" fmla="*/ 136 h 238"/>
                <a:gd name="T52" fmla="*/ 1074 w 1268"/>
                <a:gd name="T53" fmla="*/ 98 h 238"/>
                <a:gd name="T54" fmla="*/ 1003 w 1268"/>
                <a:gd name="T55" fmla="*/ 67 h 238"/>
                <a:gd name="T56" fmla="*/ 972 w 1268"/>
                <a:gd name="T57" fmla="*/ 54 h 238"/>
                <a:gd name="T58" fmla="*/ 907 w 1268"/>
                <a:gd name="T59" fmla="*/ 34 h 238"/>
                <a:gd name="T60" fmla="*/ 840 w 1268"/>
                <a:gd name="T61" fmla="*/ 19 h 238"/>
                <a:gd name="T62" fmla="*/ 773 w 1268"/>
                <a:gd name="T63" fmla="*/ 7 h 238"/>
                <a:gd name="T64" fmla="*/ 739 w 1268"/>
                <a:gd name="T65" fmla="*/ 3 h 238"/>
                <a:gd name="T66" fmla="*/ 675 w 1268"/>
                <a:gd name="T67" fmla="*/ 0 h 238"/>
                <a:gd name="T68" fmla="*/ 611 w 1268"/>
                <a:gd name="T69" fmla="*/ 1 h 238"/>
                <a:gd name="T70" fmla="*/ 546 w 1268"/>
                <a:gd name="T71" fmla="*/ 5 h 238"/>
                <a:gd name="T72" fmla="*/ 483 w 1268"/>
                <a:gd name="T73" fmla="*/ 12 h 238"/>
                <a:gd name="T74" fmla="*/ 423 w 1268"/>
                <a:gd name="T75" fmla="*/ 21 h 238"/>
                <a:gd name="T76" fmla="*/ 303 w 1268"/>
                <a:gd name="T77" fmla="*/ 48 h 238"/>
                <a:gd name="T78" fmla="*/ 244 w 1268"/>
                <a:gd name="T79" fmla="*/ 64 h 238"/>
                <a:gd name="T80" fmla="*/ 136 w 1268"/>
                <a:gd name="T81" fmla="*/ 97 h 238"/>
                <a:gd name="T82" fmla="*/ 30 w 1268"/>
                <a:gd name="T83" fmla="*/ 132 h 238"/>
                <a:gd name="T84" fmla="*/ 6 w 1268"/>
                <a:gd name="T85" fmla="*/ 141 h 238"/>
                <a:gd name="T86" fmla="*/ 1 w 1268"/>
                <a:gd name="T87" fmla="*/ 145 h 238"/>
                <a:gd name="T88" fmla="*/ 1 w 1268"/>
                <a:gd name="T89" fmla="*/ 150 h 238"/>
                <a:gd name="T90" fmla="*/ 4 w 1268"/>
                <a:gd name="T91" fmla="*/ 155 h 238"/>
                <a:gd name="T92" fmla="*/ 10 w 1268"/>
                <a:gd name="T93" fmla="*/ 15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68" h="238">
                  <a:moveTo>
                    <a:pt x="10" y="155"/>
                  </a:moveTo>
                  <a:lnTo>
                    <a:pt x="10" y="155"/>
                  </a:lnTo>
                  <a:lnTo>
                    <a:pt x="114" y="120"/>
                  </a:lnTo>
                  <a:lnTo>
                    <a:pt x="165" y="103"/>
                  </a:lnTo>
                  <a:lnTo>
                    <a:pt x="218" y="87"/>
                  </a:lnTo>
                  <a:lnTo>
                    <a:pt x="218" y="87"/>
                  </a:lnTo>
                  <a:lnTo>
                    <a:pt x="276" y="70"/>
                  </a:lnTo>
                  <a:lnTo>
                    <a:pt x="334" y="55"/>
                  </a:lnTo>
                  <a:lnTo>
                    <a:pt x="392" y="43"/>
                  </a:lnTo>
                  <a:lnTo>
                    <a:pt x="452" y="31"/>
                  </a:lnTo>
                  <a:lnTo>
                    <a:pt x="452" y="31"/>
                  </a:lnTo>
                  <a:lnTo>
                    <a:pt x="515" y="22"/>
                  </a:lnTo>
                  <a:lnTo>
                    <a:pt x="545" y="20"/>
                  </a:lnTo>
                  <a:lnTo>
                    <a:pt x="577" y="17"/>
                  </a:lnTo>
                  <a:lnTo>
                    <a:pt x="608" y="16"/>
                  </a:lnTo>
                  <a:lnTo>
                    <a:pt x="640" y="15"/>
                  </a:lnTo>
                  <a:lnTo>
                    <a:pt x="671" y="15"/>
                  </a:lnTo>
                  <a:lnTo>
                    <a:pt x="703" y="16"/>
                  </a:lnTo>
                  <a:lnTo>
                    <a:pt x="703" y="16"/>
                  </a:lnTo>
                  <a:lnTo>
                    <a:pt x="736" y="19"/>
                  </a:lnTo>
                  <a:lnTo>
                    <a:pt x="768" y="22"/>
                  </a:lnTo>
                  <a:lnTo>
                    <a:pt x="802" y="26"/>
                  </a:lnTo>
                  <a:lnTo>
                    <a:pt x="835" y="32"/>
                  </a:lnTo>
                  <a:lnTo>
                    <a:pt x="867" y="39"/>
                  </a:lnTo>
                  <a:lnTo>
                    <a:pt x="900" y="48"/>
                  </a:lnTo>
                  <a:lnTo>
                    <a:pt x="931" y="57"/>
                  </a:lnTo>
                  <a:lnTo>
                    <a:pt x="963" y="67"/>
                  </a:lnTo>
                  <a:lnTo>
                    <a:pt x="963" y="67"/>
                  </a:lnTo>
                  <a:lnTo>
                    <a:pt x="998" y="81"/>
                  </a:lnTo>
                  <a:lnTo>
                    <a:pt x="1032" y="96"/>
                  </a:lnTo>
                  <a:lnTo>
                    <a:pt x="1066" y="111"/>
                  </a:lnTo>
                  <a:lnTo>
                    <a:pt x="1099" y="129"/>
                  </a:lnTo>
                  <a:lnTo>
                    <a:pt x="1132" y="147"/>
                  </a:lnTo>
                  <a:lnTo>
                    <a:pt x="1163" y="168"/>
                  </a:lnTo>
                  <a:lnTo>
                    <a:pt x="1194" y="189"/>
                  </a:lnTo>
                  <a:lnTo>
                    <a:pt x="1224" y="212"/>
                  </a:lnTo>
                  <a:lnTo>
                    <a:pt x="1224" y="212"/>
                  </a:lnTo>
                  <a:lnTo>
                    <a:pt x="1255" y="237"/>
                  </a:lnTo>
                  <a:lnTo>
                    <a:pt x="1255" y="237"/>
                  </a:lnTo>
                  <a:lnTo>
                    <a:pt x="1258" y="238"/>
                  </a:lnTo>
                  <a:lnTo>
                    <a:pt x="1260" y="238"/>
                  </a:lnTo>
                  <a:lnTo>
                    <a:pt x="1264" y="237"/>
                  </a:lnTo>
                  <a:lnTo>
                    <a:pt x="1267" y="236"/>
                  </a:lnTo>
                  <a:lnTo>
                    <a:pt x="1268" y="233"/>
                  </a:lnTo>
                  <a:lnTo>
                    <a:pt x="1268" y="231"/>
                  </a:lnTo>
                  <a:lnTo>
                    <a:pt x="1268" y="228"/>
                  </a:lnTo>
                  <a:lnTo>
                    <a:pt x="1265" y="226"/>
                  </a:lnTo>
                  <a:lnTo>
                    <a:pt x="1265" y="226"/>
                  </a:lnTo>
                  <a:lnTo>
                    <a:pt x="1236" y="202"/>
                  </a:lnTo>
                  <a:lnTo>
                    <a:pt x="1205" y="179"/>
                  </a:lnTo>
                  <a:lnTo>
                    <a:pt x="1173" y="156"/>
                  </a:lnTo>
                  <a:lnTo>
                    <a:pt x="1141" y="136"/>
                  </a:lnTo>
                  <a:lnTo>
                    <a:pt x="1108" y="116"/>
                  </a:lnTo>
                  <a:lnTo>
                    <a:pt x="1074" y="98"/>
                  </a:lnTo>
                  <a:lnTo>
                    <a:pt x="1038" y="82"/>
                  </a:lnTo>
                  <a:lnTo>
                    <a:pt x="1003" y="67"/>
                  </a:lnTo>
                  <a:lnTo>
                    <a:pt x="1003" y="67"/>
                  </a:lnTo>
                  <a:lnTo>
                    <a:pt x="972" y="54"/>
                  </a:lnTo>
                  <a:lnTo>
                    <a:pt x="940" y="44"/>
                  </a:lnTo>
                  <a:lnTo>
                    <a:pt x="907" y="34"/>
                  </a:lnTo>
                  <a:lnTo>
                    <a:pt x="874" y="25"/>
                  </a:lnTo>
                  <a:lnTo>
                    <a:pt x="840" y="19"/>
                  </a:lnTo>
                  <a:lnTo>
                    <a:pt x="807" y="12"/>
                  </a:lnTo>
                  <a:lnTo>
                    <a:pt x="773" y="7"/>
                  </a:lnTo>
                  <a:lnTo>
                    <a:pt x="739" y="3"/>
                  </a:lnTo>
                  <a:lnTo>
                    <a:pt x="739" y="3"/>
                  </a:lnTo>
                  <a:lnTo>
                    <a:pt x="708" y="1"/>
                  </a:lnTo>
                  <a:lnTo>
                    <a:pt x="675" y="0"/>
                  </a:lnTo>
                  <a:lnTo>
                    <a:pt x="643" y="0"/>
                  </a:lnTo>
                  <a:lnTo>
                    <a:pt x="611" y="1"/>
                  </a:lnTo>
                  <a:lnTo>
                    <a:pt x="579" y="2"/>
                  </a:lnTo>
                  <a:lnTo>
                    <a:pt x="546" y="5"/>
                  </a:lnTo>
                  <a:lnTo>
                    <a:pt x="515" y="7"/>
                  </a:lnTo>
                  <a:lnTo>
                    <a:pt x="483" y="12"/>
                  </a:lnTo>
                  <a:lnTo>
                    <a:pt x="483" y="12"/>
                  </a:lnTo>
                  <a:lnTo>
                    <a:pt x="423" y="21"/>
                  </a:lnTo>
                  <a:lnTo>
                    <a:pt x="362" y="34"/>
                  </a:lnTo>
                  <a:lnTo>
                    <a:pt x="303" y="48"/>
                  </a:lnTo>
                  <a:lnTo>
                    <a:pt x="244" y="64"/>
                  </a:lnTo>
                  <a:lnTo>
                    <a:pt x="244" y="64"/>
                  </a:lnTo>
                  <a:lnTo>
                    <a:pt x="191" y="79"/>
                  </a:lnTo>
                  <a:lnTo>
                    <a:pt x="136" y="97"/>
                  </a:lnTo>
                  <a:lnTo>
                    <a:pt x="30" y="132"/>
                  </a:lnTo>
                  <a:lnTo>
                    <a:pt x="30" y="132"/>
                  </a:lnTo>
                  <a:lnTo>
                    <a:pt x="6" y="141"/>
                  </a:lnTo>
                  <a:lnTo>
                    <a:pt x="6" y="141"/>
                  </a:lnTo>
                  <a:lnTo>
                    <a:pt x="3" y="142"/>
                  </a:lnTo>
                  <a:lnTo>
                    <a:pt x="1" y="145"/>
                  </a:lnTo>
                  <a:lnTo>
                    <a:pt x="0" y="147"/>
                  </a:lnTo>
                  <a:lnTo>
                    <a:pt x="1" y="150"/>
                  </a:lnTo>
                  <a:lnTo>
                    <a:pt x="3" y="153"/>
                  </a:lnTo>
                  <a:lnTo>
                    <a:pt x="4" y="155"/>
                  </a:lnTo>
                  <a:lnTo>
                    <a:pt x="6" y="156"/>
                  </a:lnTo>
                  <a:lnTo>
                    <a:pt x="10" y="155"/>
                  </a:lnTo>
                  <a:lnTo>
                    <a:pt x="10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36357B5-A45D-EC97-FE3B-33A472932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8" y="1698"/>
              <a:ext cx="380" cy="109"/>
            </a:xfrm>
            <a:custGeom>
              <a:avLst/>
              <a:gdLst>
                <a:gd name="T0" fmla="*/ 12 w 1140"/>
                <a:gd name="T1" fmla="*/ 36 h 328"/>
                <a:gd name="T2" fmla="*/ 12 w 1140"/>
                <a:gd name="T3" fmla="*/ 36 h 328"/>
                <a:gd name="T4" fmla="*/ 150 w 1140"/>
                <a:gd name="T5" fmla="*/ 76 h 328"/>
                <a:gd name="T6" fmla="*/ 287 w 1140"/>
                <a:gd name="T7" fmla="*/ 118 h 328"/>
                <a:gd name="T8" fmla="*/ 425 w 1140"/>
                <a:gd name="T9" fmla="*/ 161 h 328"/>
                <a:gd name="T10" fmla="*/ 562 w 1140"/>
                <a:gd name="T11" fmla="*/ 202 h 328"/>
                <a:gd name="T12" fmla="*/ 632 w 1140"/>
                <a:gd name="T13" fmla="*/ 223 h 328"/>
                <a:gd name="T14" fmla="*/ 701 w 1140"/>
                <a:gd name="T15" fmla="*/ 242 h 328"/>
                <a:gd name="T16" fmla="*/ 770 w 1140"/>
                <a:gd name="T17" fmla="*/ 259 h 328"/>
                <a:gd name="T18" fmla="*/ 840 w 1140"/>
                <a:gd name="T19" fmla="*/ 277 h 328"/>
                <a:gd name="T20" fmla="*/ 911 w 1140"/>
                <a:gd name="T21" fmla="*/ 292 h 328"/>
                <a:gd name="T22" fmla="*/ 981 w 1140"/>
                <a:gd name="T23" fmla="*/ 306 h 328"/>
                <a:gd name="T24" fmla="*/ 1052 w 1140"/>
                <a:gd name="T25" fmla="*/ 317 h 328"/>
                <a:gd name="T26" fmla="*/ 1124 w 1140"/>
                <a:gd name="T27" fmla="*/ 328 h 328"/>
                <a:gd name="T28" fmla="*/ 1124 w 1140"/>
                <a:gd name="T29" fmla="*/ 328 h 328"/>
                <a:gd name="T30" fmla="*/ 1128 w 1140"/>
                <a:gd name="T31" fmla="*/ 328 h 328"/>
                <a:gd name="T32" fmla="*/ 1130 w 1140"/>
                <a:gd name="T33" fmla="*/ 326 h 328"/>
                <a:gd name="T34" fmla="*/ 1134 w 1140"/>
                <a:gd name="T35" fmla="*/ 325 h 328"/>
                <a:gd name="T36" fmla="*/ 1136 w 1140"/>
                <a:gd name="T37" fmla="*/ 324 h 328"/>
                <a:gd name="T38" fmla="*/ 1139 w 1140"/>
                <a:gd name="T39" fmla="*/ 319 h 328"/>
                <a:gd name="T40" fmla="*/ 1140 w 1140"/>
                <a:gd name="T41" fmla="*/ 312 h 328"/>
                <a:gd name="T42" fmla="*/ 1139 w 1140"/>
                <a:gd name="T43" fmla="*/ 305 h 328"/>
                <a:gd name="T44" fmla="*/ 1136 w 1140"/>
                <a:gd name="T45" fmla="*/ 298 h 328"/>
                <a:gd name="T46" fmla="*/ 1130 w 1140"/>
                <a:gd name="T47" fmla="*/ 295 h 328"/>
                <a:gd name="T48" fmla="*/ 1128 w 1140"/>
                <a:gd name="T49" fmla="*/ 293 h 328"/>
                <a:gd name="T50" fmla="*/ 1124 w 1140"/>
                <a:gd name="T51" fmla="*/ 292 h 328"/>
                <a:gd name="T52" fmla="*/ 1124 w 1140"/>
                <a:gd name="T53" fmla="*/ 292 h 328"/>
                <a:gd name="T54" fmla="*/ 1052 w 1140"/>
                <a:gd name="T55" fmla="*/ 282 h 328"/>
                <a:gd name="T56" fmla="*/ 982 w 1140"/>
                <a:gd name="T57" fmla="*/ 271 h 328"/>
                <a:gd name="T58" fmla="*/ 912 w 1140"/>
                <a:gd name="T59" fmla="*/ 257 h 328"/>
                <a:gd name="T60" fmla="*/ 842 w 1140"/>
                <a:gd name="T61" fmla="*/ 242 h 328"/>
                <a:gd name="T62" fmla="*/ 773 w 1140"/>
                <a:gd name="T63" fmla="*/ 224 h 328"/>
                <a:gd name="T64" fmla="*/ 705 w 1140"/>
                <a:gd name="T65" fmla="*/ 206 h 328"/>
                <a:gd name="T66" fmla="*/ 635 w 1140"/>
                <a:gd name="T67" fmla="*/ 187 h 328"/>
                <a:gd name="T68" fmla="*/ 567 w 1140"/>
                <a:gd name="T69" fmla="*/ 168 h 328"/>
                <a:gd name="T70" fmla="*/ 431 w 1140"/>
                <a:gd name="T71" fmla="*/ 127 h 328"/>
                <a:gd name="T72" fmla="*/ 295 w 1140"/>
                <a:gd name="T73" fmla="*/ 84 h 328"/>
                <a:gd name="T74" fmla="*/ 159 w 1140"/>
                <a:gd name="T75" fmla="*/ 42 h 328"/>
                <a:gd name="T76" fmla="*/ 21 w 1140"/>
                <a:gd name="T77" fmla="*/ 2 h 328"/>
                <a:gd name="T78" fmla="*/ 21 w 1140"/>
                <a:gd name="T79" fmla="*/ 2 h 328"/>
                <a:gd name="T80" fmla="*/ 17 w 1140"/>
                <a:gd name="T81" fmla="*/ 0 h 328"/>
                <a:gd name="T82" fmla="*/ 13 w 1140"/>
                <a:gd name="T83" fmla="*/ 0 h 328"/>
                <a:gd name="T84" fmla="*/ 11 w 1140"/>
                <a:gd name="T85" fmla="*/ 2 h 328"/>
                <a:gd name="T86" fmla="*/ 8 w 1140"/>
                <a:gd name="T87" fmla="*/ 3 h 328"/>
                <a:gd name="T88" fmla="*/ 3 w 1140"/>
                <a:gd name="T89" fmla="*/ 8 h 328"/>
                <a:gd name="T90" fmla="*/ 1 w 1140"/>
                <a:gd name="T91" fmla="*/ 13 h 328"/>
                <a:gd name="T92" fmla="*/ 0 w 1140"/>
                <a:gd name="T93" fmla="*/ 20 h 328"/>
                <a:gd name="T94" fmla="*/ 1 w 1140"/>
                <a:gd name="T95" fmla="*/ 27 h 328"/>
                <a:gd name="T96" fmla="*/ 3 w 1140"/>
                <a:gd name="T97" fmla="*/ 29 h 328"/>
                <a:gd name="T98" fmla="*/ 6 w 1140"/>
                <a:gd name="T99" fmla="*/ 32 h 328"/>
                <a:gd name="T100" fmla="*/ 8 w 1140"/>
                <a:gd name="T101" fmla="*/ 33 h 328"/>
                <a:gd name="T102" fmla="*/ 12 w 1140"/>
                <a:gd name="T103" fmla="*/ 36 h 328"/>
                <a:gd name="T104" fmla="*/ 12 w 1140"/>
                <a:gd name="T105" fmla="*/ 3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40" h="328">
                  <a:moveTo>
                    <a:pt x="12" y="36"/>
                  </a:moveTo>
                  <a:lnTo>
                    <a:pt x="12" y="36"/>
                  </a:lnTo>
                  <a:lnTo>
                    <a:pt x="150" y="76"/>
                  </a:lnTo>
                  <a:lnTo>
                    <a:pt x="287" y="118"/>
                  </a:lnTo>
                  <a:lnTo>
                    <a:pt x="425" y="161"/>
                  </a:lnTo>
                  <a:lnTo>
                    <a:pt x="562" y="202"/>
                  </a:lnTo>
                  <a:lnTo>
                    <a:pt x="632" y="223"/>
                  </a:lnTo>
                  <a:lnTo>
                    <a:pt x="701" y="242"/>
                  </a:lnTo>
                  <a:lnTo>
                    <a:pt x="770" y="259"/>
                  </a:lnTo>
                  <a:lnTo>
                    <a:pt x="840" y="277"/>
                  </a:lnTo>
                  <a:lnTo>
                    <a:pt x="911" y="292"/>
                  </a:lnTo>
                  <a:lnTo>
                    <a:pt x="981" y="306"/>
                  </a:lnTo>
                  <a:lnTo>
                    <a:pt x="1052" y="317"/>
                  </a:lnTo>
                  <a:lnTo>
                    <a:pt x="1124" y="328"/>
                  </a:lnTo>
                  <a:lnTo>
                    <a:pt x="1124" y="328"/>
                  </a:lnTo>
                  <a:lnTo>
                    <a:pt x="1128" y="328"/>
                  </a:lnTo>
                  <a:lnTo>
                    <a:pt x="1130" y="326"/>
                  </a:lnTo>
                  <a:lnTo>
                    <a:pt x="1134" y="325"/>
                  </a:lnTo>
                  <a:lnTo>
                    <a:pt x="1136" y="324"/>
                  </a:lnTo>
                  <a:lnTo>
                    <a:pt x="1139" y="319"/>
                  </a:lnTo>
                  <a:lnTo>
                    <a:pt x="1140" y="312"/>
                  </a:lnTo>
                  <a:lnTo>
                    <a:pt x="1139" y="305"/>
                  </a:lnTo>
                  <a:lnTo>
                    <a:pt x="1136" y="298"/>
                  </a:lnTo>
                  <a:lnTo>
                    <a:pt x="1130" y="295"/>
                  </a:lnTo>
                  <a:lnTo>
                    <a:pt x="1128" y="293"/>
                  </a:lnTo>
                  <a:lnTo>
                    <a:pt x="1124" y="292"/>
                  </a:lnTo>
                  <a:lnTo>
                    <a:pt x="1124" y="292"/>
                  </a:lnTo>
                  <a:lnTo>
                    <a:pt x="1052" y="282"/>
                  </a:lnTo>
                  <a:lnTo>
                    <a:pt x="982" y="271"/>
                  </a:lnTo>
                  <a:lnTo>
                    <a:pt x="912" y="257"/>
                  </a:lnTo>
                  <a:lnTo>
                    <a:pt x="842" y="242"/>
                  </a:lnTo>
                  <a:lnTo>
                    <a:pt x="773" y="224"/>
                  </a:lnTo>
                  <a:lnTo>
                    <a:pt x="705" y="206"/>
                  </a:lnTo>
                  <a:lnTo>
                    <a:pt x="635" y="187"/>
                  </a:lnTo>
                  <a:lnTo>
                    <a:pt x="567" y="168"/>
                  </a:lnTo>
                  <a:lnTo>
                    <a:pt x="431" y="127"/>
                  </a:lnTo>
                  <a:lnTo>
                    <a:pt x="295" y="84"/>
                  </a:lnTo>
                  <a:lnTo>
                    <a:pt x="159" y="4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1" y="2"/>
                  </a:lnTo>
                  <a:lnTo>
                    <a:pt x="8" y="3"/>
                  </a:lnTo>
                  <a:lnTo>
                    <a:pt x="3" y="8"/>
                  </a:lnTo>
                  <a:lnTo>
                    <a:pt x="1" y="13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3" y="29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12" y="36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885E6105-472D-7E7E-DF5A-D91A179902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2" y="1685"/>
              <a:ext cx="322" cy="105"/>
            </a:xfrm>
            <a:custGeom>
              <a:avLst/>
              <a:gdLst>
                <a:gd name="T0" fmla="*/ 17 w 966"/>
                <a:gd name="T1" fmla="*/ 316 h 316"/>
                <a:gd name="T2" fmla="*/ 17 w 966"/>
                <a:gd name="T3" fmla="*/ 316 h 316"/>
                <a:gd name="T4" fmla="*/ 79 w 966"/>
                <a:gd name="T5" fmla="*/ 314 h 316"/>
                <a:gd name="T6" fmla="*/ 141 w 966"/>
                <a:gd name="T7" fmla="*/ 309 h 316"/>
                <a:gd name="T8" fmla="*/ 203 w 966"/>
                <a:gd name="T9" fmla="*/ 301 h 316"/>
                <a:gd name="T10" fmla="*/ 264 w 966"/>
                <a:gd name="T11" fmla="*/ 291 h 316"/>
                <a:gd name="T12" fmla="*/ 325 w 966"/>
                <a:gd name="T13" fmla="*/ 278 h 316"/>
                <a:gd name="T14" fmla="*/ 386 w 966"/>
                <a:gd name="T15" fmla="*/ 264 h 316"/>
                <a:gd name="T16" fmla="*/ 446 w 966"/>
                <a:gd name="T17" fmla="*/ 248 h 316"/>
                <a:gd name="T18" fmla="*/ 505 w 966"/>
                <a:gd name="T19" fmla="*/ 230 h 316"/>
                <a:gd name="T20" fmla="*/ 505 w 966"/>
                <a:gd name="T21" fmla="*/ 230 h 316"/>
                <a:gd name="T22" fmla="*/ 565 w 966"/>
                <a:gd name="T23" fmla="*/ 210 h 316"/>
                <a:gd name="T24" fmla="*/ 622 w 966"/>
                <a:gd name="T25" fmla="*/ 187 h 316"/>
                <a:gd name="T26" fmla="*/ 680 w 966"/>
                <a:gd name="T27" fmla="*/ 165 h 316"/>
                <a:gd name="T28" fmla="*/ 735 w 966"/>
                <a:gd name="T29" fmla="*/ 141 h 316"/>
                <a:gd name="T30" fmla="*/ 792 w 966"/>
                <a:gd name="T31" fmla="*/ 114 h 316"/>
                <a:gd name="T32" fmla="*/ 847 w 966"/>
                <a:gd name="T33" fmla="*/ 88 h 316"/>
                <a:gd name="T34" fmla="*/ 903 w 966"/>
                <a:gd name="T35" fmla="*/ 61 h 316"/>
                <a:gd name="T36" fmla="*/ 957 w 966"/>
                <a:gd name="T37" fmla="*/ 32 h 316"/>
                <a:gd name="T38" fmla="*/ 957 w 966"/>
                <a:gd name="T39" fmla="*/ 32 h 316"/>
                <a:gd name="T40" fmla="*/ 961 w 966"/>
                <a:gd name="T41" fmla="*/ 31 h 316"/>
                <a:gd name="T42" fmla="*/ 963 w 966"/>
                <a:gd name="T43" fmla="*/ 28 h 316"/>
                <a:gd name="T44" fmla="*/ 965 w 966"/>
                <a:gd name="T45" fmla="*/ 24 h 316"/>
                <a:gd name="T46" fmla="*/ 966 w 966"/>
                <a:gd name="T47" fmla="*/ 22 h 316"/>
                <a:gd name="T48" fmla="*/ 966 w 966"/>
                <a:gd name="T49" fmla="*/ 16 h 316"/>
                <a:gd name="T50" fmla="*/ 963 w 966"/>
                <a:gd name="T51" fmla="*/ 9 h 316"/>
                <a:gd name="T52" fmla="*/ 960 w 966"/>
                <a:gd name="T53" fmla="*/ 4 h 316"/>
                <a:gd name="T54" fmla="*/ 955 w 966"/>
                <a:gd name="T55" fmla="*/ 0 h 316"/>
                <a:gd name="T56" fmla="*/ 947 w 966"/>
                <a:gd name="T57" fmla="*/ 0 h 316"/>
                <a:gd name="T58" fmla="*/ 943 w 966"/>
                <a:gd name="T59" fmla="*/ 0 h 316"/>
                <a:gd name="T60" fmla="*/ 939 w 966"/>
                <a:gd name="T61" fmla="*/ 2 h 316"/>
                <a:gd name="T62" fmla="*/ 939 w 966"/>
                <a:gd name="T63" fmla="*/ 2 h 316"/>
                <a:gd name="T64" fmla="*/ 832 w 966"/>
                <a:gd name="T65" fmla="*/ 56 h 316"/>
                <a:gd name="T66" fmla="*/ 777 w 966"/>
                <a:gd name="T67" fmla="*/ 83 h 316"/>
                <a:gd name="T68" fmla="*/ 722 w 966"/>
                <a:gd name="T69" fmla="*/ 108 h 316"/>
                <a:gd name="T70" fmla="*/ 667 w 966"/>
                <a:gd name="T71" fmla="*/ 132 h 316"/>
                <a:gd name="T72" fmla="*/ 610 w 966"/>
                <a:gd name="T73" fmla="*/ 155 h 316"/>
                <a:gd name="T74" fmla="*/ 553 w 966"/>
                <a:gd name="T75" fmla="*/ 176 h 316"/>
                <a:gd name="T76" fmla="*/ 497 w 966"/>
                <a:gd name="T77" fmla="*/ 196 h 316"/>
                <a:gd name="T78" fmla="*/ 497 w 966"/>
                <a:gd name="T79" fmla="*/ 196 h 316"/>
                <a:gd name="T80" fmla="*/ 439 w 966"/>
                <a:gd name="T81" fmla="*/ 214 h 316"/>
                <a:gd name="T82" fmla="*/ 379 w 966"/>
                <a:gd name="T83" fmla="*/ 230 h 316"/>
                <a:gd name="T84" fmla="*/ 320 w 966"/>
                <a:gd name="T85" fmla="*/ 244 h 316"/>
                <a:gd name="T86" fmla="*/ 259 w 966"/>
                <a:gd name="T87" fmla="*/ 256 h 316"/>
                <a:gd name="T88" fmla="*/ 200 w 966"/>
                <a:gd name="T89" fmla="*/ 266 h 316"/>
                <a:gd name="T90" fmla="*/ 140 w 966"/>
                <a:gd name="T91" fmla="*/ 273 h 316"/>
                <a:gd name="T92" fmla="*/ 78 w 966"/>
                <a:gd name="T93" fmla="*/ 278 h 316"/>
                <a:gd name="T94" fmla="*/ 17 w 966"/>
                <a:gd name="T95" fmla="*/ 281 h 316"/>
                <a:gd name="T96" fmla="*/ 17 w 966"/>
                <a:gd name="T97" fmla="*/ 281 h 316"/>
                <a:gd name="T98" fmla="*/ 13 w 966"/>
                <a:gd name="T99" fmla="*/ 282 h 316"/>
                <a:gd name="T100" fmla="*/ 10 w 966"/>
                <a:gd name="T101" fmla="*/ 283 h 316"/>
                <a:gd name="T102" fmla="*/ 5 w 966"/>
                <a:gd name="T103" fmla="*/ 287 h 316"/>
                <a:gd name="T104" fmla="*/ 1 w 966"/>
                <a:gd name="T105" fmla="*/ 294 h 316"/>
                <a:gd name="T106" fmla="*/ 0 w 966"/>
                <a:gd name="T107" fmla="*/ 300 h 316"/>
                <a:gd name="T108" fmla="*/ 1 w 966"/>
                <a:gd name="T109" fmla="*/ 306 h 316"/>
                <a:gd name="T110" fmla="*/ 5 w 966"/>
                <a:gd name="T111" fmla="*/ 311 h 316"/>
                <a:gd name="T112" fmla="*/ 7 w 966"/>
                <a:gd name="T113" fmla="*/ 314 h 316"/>
                <a:gd name="T114" fmla="*/ 10 w 966"/>
                <a:gd name="T115" fmla="*/ 315 h 316"/>
                <a:gd name="T116" fmla="*/ 13 w 966"/>
                <a:gd name="T117" fmla="*/ 316 h 316"/>
                <a:gd name="T118" fmla="*/ 17 w 966"/>
                <a:gd name="T119" fmla="*/ 316 h 316"/>
                <a:gd name="T120" fmla="*/ 17 w 966"/>
                <a:gd name="T121" fmla="*/ 316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66" h="316">
                  <a:moveTo>
                    <a:pt x="17" y="316"/>
                  </a:moveTo>
                  <a:lnTo>
                    <a:pt x="17" y="316"/>
                  </a:lnTo>
                  <a:lnTo>
                    <a:pt x="79" y="314"/>
                  </a:lnTo>
                  <a:lnTo>
                    <a:pt x="141" y="309"/>
                  </a:lnTo>
                  <a:lnTo>
                    <a:pt x="203" y="301"/>
                  </a:lnTo>
                  <a:lnTo>
                    <a:pt x="264" y="291"/>
                  </a:lnTo>
                  <a:lnTo>
                    <a:pt x="325" y="278"/>
                  </a:lnTo>
                  <a:lnTo>
                    <a:pt x="386" y="264"/>
                  </a:lnTo>
                  <a:lnTo>
                    <a:pt x="446" y="248"/>
                  </a:lnTo>
                  <a:lnTo>
                    <a:pt x="505" y="230"/>
                  </a:lnTo>
                  <a:lnTo>
                    <a:pt x="505" y="230"/>
                  </a:lnTo>
                  <a:lnTo>
                    <a:pt x="565" y="210"/>
                  </a:lnTo>
                  <a:lnTo>
                    <a:pt x="622" y="187"/>
                  </a:lnTo>
                  <a:lnTo>
                    <a:pt x="680" y="165"/>
                  </a:lnTo>
                  <a:lnTo>
                    <a:pt x="735" y="141"/>
                  </a:lnTo>
                  <a:lnTo>
                    <a:pt x="792" y="114"/>
                  </a:lnTo>
                  <a:lnTo>
                    <a:pt x="847" y="88"/>
                  </a:lnTo>
                  <a:lnTo>
                    <a:pt x="903" y="61"/>
                  </a:lnTo>
                  <a:lnTo>
                    <a:pt x="957" y="32"/>
                  </a:lnTo>
                  <a:lnTo>
                    <a:pt x="957" y="32"/>
                  </a:lnTo>
                  <a:lnTo>
                    <a:pt x="961" y="31"/>
                  </a:lnTo>
                  <a:lnTo>
                    <a:pt x="963" y="28"/>
                  </a:lnTo>
                  <a:lnTo>
                    <a:pt x="965" y="24"/>
                  </a:lnTo>
                  <a:lnTo>
                    <a:pt x="966" y="22"/>
                  </a:lnTo>
                  <a:lnTo>
                    <a:pt x="966" y="16"/>
                  </a:lnTo>
                  <a:lnTo>
                    <a:pt x="963" y="9"/>
                  </a:lnTo>
                  <a:lnTo>
                    <a:pt x="960" y="4"/>
                  </a:lnTo>
                  <a:lnTo>
                    <a:pt x="955" y="0"/>
                  </a:lnTo>
                  <a:lnTo>
                    <a:pt x="947" y="0"/>
                  </a:lnTo>
                  <a:lnTo>
                    <a:pt x="943" y="0"/>
                  </a:lnTo>
                  <a:lnTo>
                    <a:pt x="939" y="2"/>
                  </a:lnTo>
                  <a:lnTo>
                    <a:pt x="939" y="2"/>
                  </a:lnTo>
                  <a:lnTo>
                    <a:pt x="832" y="56"/>
                  </a:lnTo>
                  <a:lnTo>
                    <a:pt x="777" y="83"/>
                  </a:lnTo>
                  <a:lnTo>
                    <a:pt x="722" y="108"/>
                  </a:lnTo>
                  <a:lnTo>
                    <a:pt x="667" y="132"/>
                  </a:lnTo>
                  <a:lnTo>
                    <a:pt x="610" y="155"/>
                  </a:lnTo>
                  <a:lnTo>
                    <a:pt x="553" y="176"/>
                  </a:lnTo>
                  <a:lnTo>
                    <a:pt x="497" y="196"/>
                  </a:lnTo>
                  <a:lnTo>
                    <a:pt x="497" y="196"/>
                  </a:lnTo>
                  <a:lnTo>
                    <a:pt x="439" y="214"/>
                  </a:lnTo>
                  <a:lnTo>
                    <a:pt x="379" y="230"/>
                  </a:lnTo>
                  <a:lnTo>
                    <a:pt x="320" y="244"/>
                  </a:lnTo>
                  <a:lnTo>
                    <a:pt x="259" y="256"/>
                  </a:lnTo>
                  <a:lnTo>
                    <a:pt x="200" y="266"/>
                  </a:lnTo>
                  <a:lnTo>
                    <a:pt x="140" y="273"/>
                  </a:lnTo>
                  <a:lnTo>
                    <a:pt x="78" y="278"/>
                  </a:lnTo>
                  <a:lnTo>
                    <a:pt x="17" y="281"/>
                  </a:lnTo>
                  <a:lnTo>
                    <a:pt x="17" y="281"/>
                  </a:lnTo>
                  <a:lnTo>
                    <a:pt x="13" y="282"/>
                  </a:lnTo>
                  <a:lnTo>
                    <a:pt x="10" y="283"/>
                  </a:lnTo>
                  <a:lnTo>
                    <a:pt x="5" y="287"/>
                  </a:lnTo>
                  <a:lnTo>
                    <a:pt x="1" y="294"/>
                  </a:lnTo>
                  <a:lnTo>
                    <a:pt x="0" y="300"/>
                  </a:lnTo>
                  <a:lnTo>
                    <a:pt x="1" y="306"/>
                  </a:lnTo>
                  <a:lnTo>
                    <a:pt x="5" y="311"/>
                  </a:lnTo>
                  <a:lnTo>
                    <a:pt x="7" y="314"/>
                  </a:lnTo>
                  <a:lnTo>
                    <a:pt x="10" y="315"/>
                  </a:lnTo>
                  <a:lnTo>
                    <a:pt x="13" y="316"/>
                  </a:lnTo>
                  <a:lnTo>
                    <a:pt x="17" y="316"/>
                  </a:lnTo>
                  <a:lnTo>
                    <a:pt x="17" y="3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D65D643D-2EF3-C9E9-314A-3E57527A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1752"/>
              <a:ext cx="21" cy="95"/>
            </a:xfrm>
            <a:custGeom>
              <a:avLst/>
              <a:gdLst>
                <a:gd name="T0" fmla="*/ 1 w 64"/>
                <a:gd name="T1" fmla="*/ 11 h 287"/>
                <a:gd name="T2" fmla="*/ 1 w 64"/>
                <a:gd name="T3" fmla="*/ 11 h 287"/>
                <a:gd name="T4" fmla="*/ 17 w 64"/>
                <a:gd name="T5" fmla="*/ 35 h 287"/>
                <a:gd name="T6" fmla="*/ 29 w 64"/>
                <a:gd name="T7" fmla="*/ 61 h 287"/>
                <a:gd name="T8" fmla="*/ 35 w 64"/>
                <a:gd name="T9" fmla="*/ 75 h 287"/>
                <a:gd name="T10" fmla="*/ 39 w 64"/>
                <a:gd name="T11" fmla="*/ 87 h 287"/>
                <a:gd name="T12" fmla="*/ 44 w 64"/>
                <a:gd name="T13" fmla="*/ 101 h 287"/>
                <a:gd name="T14" fmla="*/ 47 w 64"/>
                <a:gd name="T15" fmla="*/ 115 h 287"/>
                <a:gd name="T16" fmla="*/ 47 w 64"/>
                <a:gd name="T17" fmla="*/ 115 h 287"/>
                <a:gd name="T18" fmla="*/ 48 w 64"/>
                <a:gd name="T19" fmla="*/ 128 h 287"/>
                <a:gd name="T20" fmla="*/ 49 w 64"/>
                <a:gd name="T21" fmla="*/ 140 h 287"/>
                <a:gd name="T22" fmla="*/ 49 w 64"/>
                <a:gd name="T23" fmla="*/ 153 h 287"/>
                <a:gd name="T24" fmla="*/ 48 w 64"/>
                <a:gd name="T25" fmla="*/ 166 h 287"/>
                <a:gd name="T26" fmla="*/ 47 w 64"/>
                <a:gd name="T27" fmla="*/ 178 h 287"/>
                <a:gd name="T28" fmla="*/ 44 w 64"/>
                <a:gd name="T29" fmla="*/ 191 h 287"/>
                <a:gd name="T30" fmla="*/ 37 w 64"/>
                <a:gd name="T31" fmla="*/ 215 h 287"/>
                <a:gd name="T32" fmla="*/ 37 w 64"/>
                <a:gd name="T33" fmla="*/ 215 h 287"/>
                <a:gd name="T34" fmla="*/ 30 w 64"/>
                <a:gd name="T35" fmla="*/ 231 h 287"/>
                <a:gd name="T36" fmla="*/ 24 w 64"/>
                <a:gd name="T37" fmla="*/ 246 h 287"/>
                <a:gd name="T38" fmla="*/ 8 w 64"/>
                <a:gd name="T39" fmla="*/ 275 h 287"/>
                <a:gd name="T40" fmla="*/ 8 w 64"/>
                <a:gd name="T41" fmla="*/ 275 h 287"/>
                <a:gd name="T42" fmla="*/ 6 w 64"/>
                <a:gd name="T43" fmla="*/ 279 h 287"/>
                <a:gd name="T44" fmla="*/ 6 w 64"/>
                <a:gd name="T45" fmla="*/ 282 h 287"/>
                <a:gd name="T46" fmla="*/ 8 w 64"/>
                <a:gd name="T47" fmla="*/ 284 h 287"/>
                <a:gd name="T48" fmla="*/ 10 w 64"/>
                <a:gd name="T49" fmla="*/ 286 h 287"/>
                <a:gd name="T50" fmla="*/ 13 w 64"/>
                <a:gd name="T51" fmla="*/ 287 h 287"/>
                <a:gd name="T52" fmla="*/ 15 w 64"/>
                <a:gd name="T53" fmla="*/ 287 h 287"/>
                <a:gd name="T54" fmla="*/ 19 w 64"/>
                <a:gd name="T55" fmla="*/ 286 h 287"/>
                <a:gd name="T56" fmla="*/ 20 w 64"/>
                <a:gd name="T57" fmla="*/ 284 h 287"/>
                <a:gd name="T58" fmla="*/ 20 w 64"/>
                <a:gd name="T59" fmla="*/ 284 h 287"/>
                <a:gd name="T60" fmla="*/ 35 w 64"/>
                <a:gd name="T61" fmla="*/ 258 h 287"/>
                <a:gd name="T62" fmla="*/ 47 w 64"/>
                <a:gd name="T63" fmla="*/ 231 h 287"/>
                <a:gd name="T64" fmla="*/ 52 w 64"/>
                <a:gd name="T65" fmla="*/ 217 h 287"/>
                <a:gd name="T66" fmla="*/ 57 w 64"/>
                <a:gd name="T67" fmla="*/ 203 h 287"/>
                <a:gd name="T68" fmla="*/ 61 w 64"/>
                <a:gd name="T69" fmla="*/ 188 h 287"/>
                <a:gd name="T70" fmla="*/ 63 w 64"/>
                <a:gd name="T71" fmla="*/ 174 h 287"/>
                <a:gd name="T72" fmla="*/ 63 w 64"/>
                <a:gd name="T73" fmla="*/ 174 h 287"/>
                <a:gd name="T74" fmla="*/ 64 w 64"/>
                <a:gd name="T75" fmla="*/ 160 h 287"/>
                <a:gd name="T76" fmla="*/ 64 w 64"/>
                <a:gd name="T77" fmla="*/ 147 h 287"/>
                <a:gd name="T78" fmla="*/ 64 w 64"/>
                <a:gd name="T79" fmla="*/ 133 h 287"/>
                <a:gd name="T80" fmla="*/ 62 w 64"/>
                <a:gd name="T81" fmla="*/ 120 h 287"/>
                <a:gd name="T82" fmla="*/ 61 w 64"/>
                <a:gd name="T83" fmla="*/ 106 h 287"/>
                <a:gd name="T84" fmla="*/ 57 w 64"/>
                <a:gd name="T85" fmla="*/ 94 h 287"/>
                <a:gd name="T86" fmla="*/ 53 w 64"/>
                <a:gd name="T87" fmla="*/ 80 h 287"/>
                <a:gd name="T88" fmla="*/ 48 w 64"/>
                <a:gd name="T89" fmla="*/ 67 h 287"/>
                <a:gd name="T90" fmla="*/ 48 w 64"/>
                <a:gd name="T91" fmla="*/ 67 h 287"/>
                <a:gd name="T92" fmla="*/ 41 w 64"/>
                <a:gd name="T93" fmla="*/ 51 h 287"/>
                <a:gd name="T94" fmla="*/ 33 w 64"/>
                <a:gd name="T95" fmla="*/ 34 h 287"/>
                <a:gd name="T96" fmla="*/ 24 w 64"/>
                <a:gd name="T97" fmla="*/ 19 h 287"/>
                <a:gd name="T98" fmla="*/ 14 w 64"/>
                <a:gd name="T99" fmla="*/ 4 h 287"/>
                <a:gd name="T100" fmla="*/ 14 w 64"/>
                <a:gd name="T101" fmla="*/ 4 h 287"/>
                <a:gd name="T102" fmla="*/ 11 w 64"/>
                <a:gd name="T103" fmla="*/ 1 h 287"/>
                <a:gd name="T104" fmla="*/ 9 w 64"/>
                <a:gd name="T105" fmla="*/ 0 h 287"/>
                <a:gd name="T106" fmla="*/ 6 w 64"/>
                <a:gd name="T107" fmla="*/ 0 h 287"/>
                <a:gd name="T108" fmla="*/ 4 w 64"/>
                <a:gd name="T109" fmla="*/ 1 h 287"/>
                <a:gd name="T110" fmla="*/ 1 w 64"/>
                <a:gd name="T111" fmla="*/ 4 h 287"/>
                <a:gd name="T112" fmla="*/ 0 w 64"/>
                <a:gd name="T113" fmla="*/ 6 h 287"/>
                <a:gd name="T114" fmla="*/ 0 w 64"/>
                <a:gd name="T115" fmla="*/ 9 h 287"/>
                <a:gd name="T116" fmla="*/ 1 w 64"/>
                <a:gd name="T117" fmla="*/ 11 h 287"/>
                <a:gd name="T118" fmla="*/ 1 w 64"/>
                <a:gd name="T119" fmla="*/ 11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4" h="287">
                  <a:moveTo>
                    <a:pt x="1" y="11"/>
                  </a:moveTo>
                  <a:lnTo>
                    <a:pt x="1" y="11"/>
                  </a:lnTo>
                  <a:lnTo>
                    <a:pt x="17" y="35"/>
                  </a:lnTo>
                  <a:lnTo>
                    <a:pt x="29" y="61"/>
                  </a:lnTo>
                  <a:lnTo>
                    <a:pt x="35" y="75"/>
                  </a:lnTo>
                  <a:lnTo>
                    <a:pt x="39" y="87"/>
                  </a:lnTo>
                  <a:lnTo>
                    <a:pt x="44" y="101"/>
                  </a:lnTo>
                  <a:lnTo>
                    <a:pt x="47" y="115"/>
                  </a:lnTo>
                  <a:lnTo>
                    <a:pt x="47" y="115"/>
                  </a:lnTo>
                  <a:lnTo>
                    <a:pt x="48" y="128"/>
                  </a:lnTo>
                  <a:lnTo>
                    <a:pt x="49" y="140"/>
                  </a:lnTo>
                  <a:lnTo>
                    <a:pt x="49" y="153"/>
                  </a:lnTo>
                  <a:lnTo>
                    <a:pt x="48" y="166"/>
                  </a:lnTo>
                  <a:lnTo>
                    <a:pt x="47" y="178"/>
                  </a:lnTo>
                  <a:lnTo>
                    <a:pt x="44" y="191"/>
                  </a:lnTo>
                  <a:lnTo>
                    <a:pt x="37" y="215"/>
                  </a:lnTo>
                  <a:lnTo>
                    <a:pt x="37" y="215"/>
                  </a:lnTo>
                  <a:lnTo>
                    <a:pt x="30" y="231"/>
                  </a:lnTo>
                  <a:lnTo>
                    <a:pt x="24" y="246"/>
                  </a:lnTo>
                  <a:lnTo>
                    <a:pt x="8" y="275"/>
                  </a:lnTo>
                  <a:lnTo>
                    <a:pt x="8" y="275"/>
                  </a:lnTo>
                  <a:lnTo>
                    <a:pt x="6" y="279"/>
                  </a:lnTo>
                  <a:lnTo>
                    <a:pt x="6" y="282"/>
                  </a:lnTo>
                  <a:lnTo>
                    <a:pt x="8" y="284"/>
                  </a:lnTo>
                  <a:lnTo>
                    <a:pt x="10" y="286"/>
                  </a:lnTo>
                  <a:lnTo>
                    <a:pt x="13" y="287"/>
                  </a:lnTo>
                  <a:lnTo>
                    <a:pt x="15" y="287"/>
                  </a:lnTo>
                  <a:lnTo>
                    <a:pt x="19" y="286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35" y="258"/>
                  </a:lnTo>
                  <a:lnTo>
                    <a:pt x="47" y="231"/>
                  </a:lnTo>
                  <a:lnTo>
                    <a:pt x="52" y="217"/>
                  </a:lnTo>
                  <a:lnTo>
                    <a:pt x="57" y="203"/>
                  </a:lnTo>
                  <a:lnTo>
                    <a:pt x="61" y="188"/>
                  </a:lnTo>
                  <a:lnTo>
                    <a:pt x="63" y="174"/>
                  </a:lnTo>
                  <a:lnTo>
                    <a:pt x="63" y="174"/>
                  </a:lnTo>
                  <a:lnTo>
                    <a:pt x="64" y="160"/>
                  </a:lnTo>
                  <a:lnTo>
                    <a:pt x="64" y="147"/>
                  </a:lnTo>
                  <a:lnTo>
                    <a:pt x="64" y="133"/>
                  </a:lnTo>
                  <a:lnTo>
                    <a:pt x="62" y="120"/>
                  </a:lnTo>
                  <a:lnTo>
                    <a:pt x="61" y="106"/>
                  </a:lnTo>
                  <a:lnTo>
                    <a:pt x="57" y="94"/>
                  </a:lnTo>
                  <a:lnTo>
                    <a:pt x="53" y="80"/>
                  </a:lnTo>
                  <a:lnTo>
                    <a:pt x="48" y="67"/>
                  </a:lnTo>
                  <a:lnTo>
                    <a:pt x="48" y="67"/>
                  </a:lnTo>
                  <a:lnTo>
                    <a:pt x="41" y="51"/>
                  </a:lnTo>
                  <a:lnTo>
                    <a:pt x="33" y="34"/>
                  </a:lnTo>
                  <a:lnTo>
                    <a:pt x="24" y="19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A777D610-2AD6-CCEA-880A-6A44FA451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3" y="1761"/>
              <a:ext cx="15" cy="95"/>
            </a:xfrm>
            <a:custGeom>
              <a:avLst/>
              <a:gdLst>
                <a:gd name="T0" fmla="*/ 19 w 46"/>
                <a:gd name="T1" fmla="*/ 7 h 286"/>
                <a:gd name="T2" fmla="*/ 19 w 46"/>
                <a:gd name="T3" fmla="*/ 7 h 286"/>
                <a:gd name="T4" fmla="*/ 19 w 46"/>
                <a:gd name="T5" fmla="*/ 21 h 286"/>
                <a:gd name="T6" fmla="*/ 19 w 46"/>
                <a:gd name="T7" fmla="*/ 35 h 286"/>
                <a:gd name="T8" fmla="*/ 17 w 46"/>
                <a:gd name="T9" fmla="*/ 63 h 286"/>
                <a:gd name="T10" fmla="*/ 12 w 46"/>
                <a:gd name="T11" fmla="*/ 89 h 286"/>
                <a:gd name="T12" fmla="*/ 8 w 46"/>
                <a:gd name="T13" fmla="*/ 117 h 286"/>
                <a:gd name="T14" fmla="*/ 3 w 46"/>
                <a:gd name="T15" fmla="*/ 145 h 286"/>
                <a:gd name="T16" fmla="*/ 0 w 46"/>
                <a:gd name="T17" fmla="*/ 173 h 286"/>
                <a:gd name="T18" fmla="*/ 0 w 46"/>
                <a:gd name="T19" fmla="*/ 187 h 286"/>
                <a:gd name="T20" fmla="*/ 2 w 46"/>
                <a:gd name="T21" fmla="*/ 200 h 286"/>
                <a:gd name="T22" fmla="*/ 3 w 46"/>
                <a:gd name="T23" fmla="*/ 214 h 286"/>
                <a:gd name="T24" fmla="*/ 5 w 46"/>
                <a:gd name="T25" fmla="*/ 228 h 286"/>
                <a:gd name="T26" fmla="*/ 5 w 46"/>
                <a:gd name="T27" fmla="*/ 228 h 286"/>
                <a:gd name="T28" fmla="*/ 10 w 46"/>
                <a:gd name="T29" fmla="*/ 243 h 286"/>
                <a:gd name="T30" fmla="*/ 17 w 46"/>
                <a:gd name="T31" fmla="*/ 257 h 286"/>
                <a:gd name="T32" fmla="*/ 24 w 46"/>
                <a:gd name="T33" fmla="*/ 271 h 286"/>
                <a:gd name="T34" fmla="*/ 34 w 46"/>
                <a:gd name="T35" fmla="*/ 284 h 286"/>
                <a:gd name="T36" fmla="*/ 34 w 46"/>
                <a:gd name="T37" fmla="*/ 284 h 286"/>
                <a:gd name="T38" fmla="*/ 37 w 46"/>
                <a:gd name="T39" fmla="*/ 286 h 286"/>
                <a:gd name="T40" fmla="*/ 39 w 46"/>
                <a:gd name="T41" fmla="*/ 286 h 286"/>
                <a:gd name="T42" fmla="*/ 42 w 46"/>
                <a:gd name="T43" fmla="*/ 286 h 286"/>
                <a:gd name="T44" fmla="*/ 43 w 46"/>
                <a:gd name="T45" fmla="*/ 284 h 286"/>
                <a:gd name="T46" fmla="*/ 46 w 46"/>
                <a:gd name="T47" fmla="*/ 283 h 286"/>
                <a:gd name="T48" fmla="*/ 46 w 46"/>
                <a:gd name="T49" fmla="*/ 279 h 286"/>
                <a:gd name="T50" fmla="*/ 46 w 46"/>
                <a:gd name="T51" fmla="*/ 276 h 286"/>
                <a:gd name="T52" fmla="*/ 44 w 46"/>
                <a:gd name="T53" fmla="*/ 274 h 286"/>
                <a:gd name="T54" fmla="*/ 44 w 46"/>
                <a:gd name="T55" fmla="*/ 274 h 286"/>
                <a:gd name="T56" fmla="*/ 37 w 46"/>
                <a:gd name="T57" fmla="*/ 262 h 286"/>
                <a:gd name="T58" fmla="*/ 29 w 46"/>
                <a:gd name="T59" fmla="*/ 251 h 286"/>
                <a:gd name="T60" fmla="*/ 24 w 46"/>
                <a:gd name="T61" fmla="*/ 238 h 286"/>
                <a:gd name="T62" fmla="*/ 20 w 46"/>
                <a:gd name="T63" fmla="*/ 226 h 286"/>
                <a:gd name="T64" fmla="*/ 18 w 46"/>
                <a:gd name="T65" fmla="*/ 213 h 286"/>
                <a:gd name="T66" fmla="*/ 17 w 46"/>
                <a:gd name="T67" fmla="*/ 200 h 286"/>
                <a:gd name="T68" fmla="*/ 15 w 46"/>
                <a:gd name="T69" fmla="*/ 187 h 286"/>
                <a:gd name="T70" fmla="*/ 17 w 46"/>
                <a:gd name="T71" fmla="*/ 174 h 286"/>
                <a:gd name="T72" fmla="*/ 18 w 46"/>
                <a:gd name="T73" fmla="*/ 146 h 286"/>
                <a:gd name="T74" fmla="*/ 22 w 46"/>
                <a:gd name="T75" fmla="*/ 120 h 286"/>
                <a:gd name="T76" fmla="*/ 31 w 46"/>
                <a:gd name="T77" fmla="*/ 67 h 286"/>
                <a:gd name="T78" fmla="*/ 31 w 46"/>
                <a:gd name="T79" fmla="*/ 67 h 286"/>
                <a:gd name="T80" fmla="*/ 34 w 46"/>
                <a:gd name="T81" fmla="*/ 36 h 286"/>
                <a:gd name="T82" fmla="*/ 34 w 46"/>
                <a:gd name="T83" fmla="*/ 22 h 286"/>
                <a:gd name="T84" fmla="*/ 34 w 46"/>
                <a:gd name="T85" fmla="*/ 7 h 286"/>
                <a:gd name="T86" fmla="*/ 34 w 46"/>
                <a:gd name="T87" fmla="*/ 7 h 286"/>
                <a:gd name="T88" fmla="*/ 33 w 46"/>
                <a:gd name="T89" fmla="*/ 3 h 286"/>
                <a:gd name="T90" fmla="*/ 31 w 46"/>
                <a:gd name="T91" fmla="*/ 1 h 286"/>
                <a:gd name="T92" fmla="*/ 28 w 46"/>
                <a:gd name="T93" fmla="*/ 0 h 286"/>
                <a:gd name="T94" fmla="*/ 26 w 46"/>
                <a:gd name="T95" fmla="*/ 0 h 286"/>
                <a:gd name="T96" fmla="*/ 23 w 46"/>
                <a:gd name="T97" fmla="*/ 0 h 286"/>
                <a:gd name="T98" fmla="*/ 20 w 46"/>
                <a:gd name="T99" fmla="*/ 1 h 286"/>
                <a:gd name="T100" fmla="*/ 19 w 46"/>
                <a:gd name="T101" fmla="*/ 3 h 286"/>
                <a:gd name="T102" fmla="*/ 19 w 46"/>
                <a:gd name="T103" fmla="*/ 7 h 286"/>
                <a:gd name="T104" fmla="*/ 19 w 46"/>
                <a:gd name="T105" fmla="*/ 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6" h="286">
                  <a:moveTo>
                    <a:pt x="19" y="7"/>
                  </a:moveTo>
                  <a:lnTo>
                    <a:pt x="19" y="7"/>
                  </a:lnTo>
                  <a:lnTo>
                    <a:pt x="19" y="21"/>
                  </a:lnTo>
                  <a:lnTo>
                    <a:pt x="19" y="35"/>
                  </a:lnTo>
                  <a:lnTo>
                    <a:pt x="17" y="63"/>
                  </a:lnTo>
                  <a:lnTo>
                    <a:pt x="12" y="89"/>
                  </a:lnTo>
                  <a:lnTo>
                    <a:pt x="8" y="117"/>
                  </a:lnTo>
                  <a:lnTo>
                    <a:pt x="3" y="145"/>
                  </a:lnTo>
                  <a:lnTo>
                    <a:pt x="0" y="173"/>
                  </a:lnTo>
                  <a:lnTo>
                    <a:pt x="0" y="187"/>
                  </a:lnTo>
                  <a:lnTo>
                    <a:pt x="2" y="200"/>
                  </a:lnTo>
                  <a:lnTo>
                    <a:pt x="3" y="214"/>
                  </a:lnTo>
                  <a:lnTo>
                    <a:pt x="5" y="228"/>
                  </a:lnTo>
                  <a:lnTo>
                    <a:pt x="5" y="228"/>
                  </a:lnTo>
                  <a:lnTo>
                    <a:pt x="10" y="243"/>
                  </a:lnTo>
                  <a:lnTo>
                    <a:pt x="17" y="257"/>
                  </a:lnTo>
                  <a:lnTo>
                    <a:pt x="24" y="271"/>
                  </a:lnTo>
                  <a:lnTo>
                    <a:pt x="34" y="284"/>
                  </a:lnTo>
                  <a:lnTo>
                    <a:pt x="34" y="284"/>
                  </a:lnTo>
                  <a:lnTo>
                    <a:pt x="37" y="286"/>
                  </a:lnTo>
                  <a:lnTo>
                    <a:pt x="39" y="286"/>
                  </a:lnTo>
                  <a:lnTo>
                    <a:pt x="42" y="286"/>
                  </a:lnTo>
                  <a:lnTo>
                    <a:pt x="43" y="284"/>
                  </a:lnTo>
                  <a:lnTo>
                    <a:pt x="46" y="283"/>
                  </a:lnTo>
                  <a:lnTo>
                    <a:pt x="46" y="279"/>
                  </a:lnTo>
                  <a:lnTo>
                    <a:pt x="46" y="276"/>
                  </a:lnTo>
                  <a:lnTo>
                    <a:pt x="44" y="274"/>
                  </a:lnTo>
                  <a:lnTo>
                    <a:pt x="44" y="274"/>
                  </a:lnTo>
                  <a:lnTo>
                    <a:pt x="37" y="262"/>
                  </a:lnTo>
                  <a:lnTo>
                    <a:pt x="29" y="251"/>
                  </a:lnTo>
                  <a:lnTo>
                    <a:pt x="24" y="238"/>
                  </a:lnTo>
                  <a:lnTo>
                    <a:pt x="20" y="226"/>
                  </a:lnTo>
                  <a:lnTo>
                    <a:pt x="18" y="213"/>
                  </a:lnTo>
                  <a:lnTo>
                    <a:pt x="17" y="200"/>
                  </a:lnTo>
                  <a:lnTo>
                    <a:pt x="15" y="187"/>
                  </a:lnTo>
                  <a:lnTo>
                    <a:pt x="17" y="174"/>
                  </a:lnTo>
                  <a:lnTo>
                    <a:pt x="18" y="146"/>
                  </a:lnTo>
                  <a:lnTo>
                    <a:pt x="22" y="120"/>
                  </a:lnTo>
                  <a:lnTo>
                    <a:pt x="31" y="67"/>
                  </a:lnTo>
                  <a:lnTo>
                    <a:pt x="31" y="67"/>
                  </a:lnTo>
                  <a:lnTo>
                    <a:pt x="34" y="36"/>
                  </a:lnTo>
                  <a:lnTo>
                    <a:pt x="34" y="22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3" y="3"/>
                  </a:lnTo>
                  <a:lnTo>
                    <a:pt x="31" y="1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19" y="3"/>
                  </a:lnTo>
                  <a:lnTo>
                    <a:pt x="19" y="7"/>
                  </a:lnTo>
                  <a:lnTo>
                    <a:pt x="1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D73C5D80-8F25-4CA9-C195-AA2ED26AB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3" y="1356"/>
              <a:ext cx="137" cy="442"/>
            </a:xfrm>
            <a:custGeom>
              <a:avLst/>
              <a:gdLst>
                <a:gd name="T0" fmla="*/ 257 w 411"/>
                <a:gd name="T1" fmla="*/ 43 h 1327"/>
                <a:gd name="T2" fmla="*/ 213 w 411"/>
                <a:gd name="T3" fmla="*/ 12 h 1327"/>
                <a:gd name="T4" fmla="*/ 172 w 411"/>
                <a:gd name="T5" fmla="*/ 2 h 1327"/>
                <a:gd name="T6" fmla="*/ 121 w 411"/>
                <a:gd name="T7" fmla="*/ 4 h 1327"/>
                <a:gd name="T8" fmla="*/ 84 w 411"/>
                <a:gd name="T9" fmla="*/ 18 h 1327"/>
                <a:gd name="T10" fmla="*/ 41 w 411"/>
                <a:gd name="T11" fmla="*/ 53 h 1327"/>
                <a:gd name="T12" fmla="*/ 24 w 411"/>
                <a:gd name="T13" fmla="*/ 77 h 1327"/>
                <a:gd name="T14" fmla="*/ 5 w 411"/>
                <a:gd name="T15" fmla="*/ 132 h 1327"/>
                <a:gd name="T16" fmla="*/ 3 w 411"/>
                <a:gd name="T17" fmla="*/ 151 h 1327"/>
                <a:gd name="T18" fmla="*/ 0 w 411"/>
                <a:gd name="T19" fmla="*/ 450 h 1327"/>
                <a:gd name="T20" fmla="*/ 3 w 411"/>
                <a:gd name="T21" fmla="*/ 578 h 1327"/>
                <a:gd name="T22" fmla="*/ 17 w 411"/>
                <a:gd name="T23" fmla="*/ 705 h 1327"/>
                <a:gd name="T24" fmla="*/ 32 w 411"/>
                <a:gd name="T25" fmla="*/ 794 h 1327"/>
                <a:gd name="T26" fmla="*/ 68 w 411"/>
                <a:gd name="T27" fmla="*/ 911 h 1327"/>
                <a:gd name="T28" fmla="*/ 111 w 411"/>
                <a:gd name="T29" fmla="*/ 1028 h 1327"/>
                <a:gd name="T30" fmla="*/ 160 w 411"/>
                <a:gd name="T31" fmla="*/ 1134 h 1327"/>
                <a:gd name="T32" fmla="*/ 228 w 411"/>
                <a:gd name="T33" fmla="*/ 1237 h 1327"/>
                <a:gd name="T34" fmla="*/ 278 w 411"/>
                <a:gd name="T35" fmla="*/ 1297 h 1327"/>
                <a:gd name="T36" fmla="*/ 321 w 411"/>
                <a:gd name="T37" fmla="*/ 1324 h 1327"/>
                <a:gd name="T38" fmla="*/ 348 w 411"/>
                <a:gd name="T39" fmla="*/ 1326 h 1327"/>
                <a:gd name="T40" fmla="*/ 368 w 411"/>
                <a:gd name="T41" fmla="*/ 1313 h 1327"/>
                <a:gd name="T42" fmla="*/ 387 w 411"/>
                <a:gd name="T43" fmla="*/ 1278 h 1327"/>
                <a:gd name="T44" fmla="*/ 397 w 411"/>
                <a:gd name="T45" fmla="*/ 1223 h 1327"/>
                <a:gd name="T46" fmla="*/ 401 w 411"/>
                <a:gd name="T47" fmla="*/ 1058 h 1327"/>
                <a:gd name="T48" fmla="*/ 411 w 411"/>
                <a:gd name="T49" fmla="*/ 786 h 1327"/>
                <a:gd name="T50" fmla="*/ 408 w 411"/>
                <a:gd name="T51" fmla="*/ 430 h 1327"/>
                <a:gd name="T52" fmla="*/ 406 w 411"/>
                <a:gd name="T53" fmla="*/ 338 h 1327"/>
                <a:gd name="T54" fmla="*/ 396 w 411"/>
                <a:gd name="T55" fmla="*/ 338 h 1327"/>
                <a:gd name="T56" fmla="*/ 393 w 411"/>
                <a:gd name="T57" fmla="*/ 516 h 1327"/>
                <a:gd name="T58" fmla="*/ 395 w 411"/>
                <a:gd name="T59" fmla="*/ 865 h 1327"/>
                <a:gd name="T60" fmla="*/ 387 w 411"/>
                <a:gd name="T61" fmla="*/ 1039 h 1327"/>
                <a:gd name="T62" fmla="*/ 382 w 411"/>
                <a:gd name="T63" fmla="*/ 1213 h 1327"/>
                <a:gd name="T64" fmla="*/ 374 w 411"/>
                <a:gd name="T65" fmla="*/ 1268 h 1327"/>
                <a:gd name="T66" fmla="*/ 360 w 411"/>
                <a:gd name="T67" fmla="*/ 1299 h 1327"/>
                <a:gd name="T68" fmla="*/ 347 w 411"/>
                <a:gd name="T69" fmla="*/ 1311 h 1327"/>
                <a:gd name="T70" fmla="*/ 333 w 411"/>
                <a:gd name="T71" fmla="*/ 1312 h 1327"/>
                <a:gd name="T72" fmla="*/ 315 w 411"/>
                <a:gd name="T73" fmla="*/ 1304 h 1327"/>
                <a:gd name="T74" fmla="*/ 290 w 411"/>
                <a:gd name="T75" fmla="*/ 1285 h 1327"/>
                <a:gd name="T76" fmla="*/ 237 w 411"/>
                <a:gd name="T77" fmla="*/ 1225 h 1327"/>
                <a:gd name="T78" fmla="*/ 174 w 411"/>
                <a:gd name="T79" fmla="*/ 1127 h 1327"/>
                <a:gd name="T80" fmla="*/ 126 w 411"/>
                <a:gd name="T81" fmla="*/ 1026 h 1327"/>
                <a:gd name="T82" fmla="*/ 84 w 411"/>
                <a:gd name="T83" fmla="*/ 914 h 1327"/>
                <a:gd name="T84" fmla="*/ 45 w 411"/>
                <a:gd name="T85" fmla="*/ 780 h 1327"/>
                <a:gd name="T86" fmla="*/ 27 w 411"/>
                <a:gd name="T87" fmla="*/ 674 h 1327"/>
                <a:gd name="T88" fmla="*/ 17 w 411"/>
                <a:gd name="T89" fmla="*/ 550 h 1327"/>
                <a:gd name="T90" fmla="*/ 16 w 411"/>
                <a:gd name="T91" fmla="*/ 302 h 1327"/>
                <a:gd name="T92" fmla="*/ 19 w 411"/>
                <a:gd name="T93" fmla="*/ 177 h 1327"/>
                <a:gd name="T94" fmla="*/ 19 w 411"/>
                <a:gd name="T95" fmla="*/ 149 h 1327"/>
                <a:gd name="T96" fmla="*/ 22 w 411"/>
                <a:gd name="T97" fmla="*/ 128 h 1327"/>
                <a:gd name="T98" fmla="*/ 30 w 411"/>
                <a:gd name="T99" fmla="*/ 96 h 1327"/>
                <a:gd name="T100" fmla="*/ 45 w 411"/>
                <a:gd name="T101" fmla="*/ 74 h 1327"/>
                <a:gd name="T102" fmla="*/ 82 w 411"/>
                <a:gd name="T103" fmla="*/ 37 h 1327"/>
                <a:gd name="T104" fmla="*/ 130 w 411"/>
                <a:gd name="T105" fmla="*/ 18 h 1327"/>
                <a:gd name="T106" fmla="*/ 166 w 411"/>
                <a:gd name="T107" fmla="*/ 15 h 1327"/>
                <a:gd name="T108" fmla="*/ 214 w 411"/>
                <a:gd name="T109" fmla="*/ 29 h 1327"/>
                <a:gd name="T110" fmla="*/ 246 w 411"/>
                <a:gd name="T111" fmla="*/ 52 h 1327"/>
                <a:gd name="T112" fmla="*/ 265 w 411"/>
                <a:gd name="T113" fmla="*/ 75 h 1327"/>
                <a:gd name="T114" fmla="*/ 276 w 411"/>
                <a:gd name="T115" fmla="*/ 72 h 1327"/>
                <a:gd name="T116" fmla="*/ 276 w 411"/>
                <a:gd name="T117" fmla="*/ 65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1" h="1327">
                  <a:moveTo>
                    <a:pt x="276" y="65"/>
                  </a:moveTo>
                  <a:lnTo>
                    <a:pt x="276" y="65"/>
                  </a:lnTo>
                  <a:lnTo>
                    <a:pt x="267" y="53"/>
                  </a:lnTo>
                  <a:lnTo>
                    <a:pt x="257" y="43"/>
                  </a:lnTo>
                  <a:lnTo>
                    <a:pt x="247" y="34"/>
                  </a:lnTo>
                  <a:lnTo>
                    <a:pt x="237" y="26"/>
                  </a:lnTo>
                  <a:lnTo>
                    <a:pt x="224" y="18"/>
                  </a:lnTo>
                  <a:lnTo>
                    <a:pt x="213" y="12"/>
                  </a:lnTo>
                  <a:lnTo>
                    <a:pt x="199" y="7"/>
                  </a:lnTo>
                  <a:lnTo>
                    <a:pt x="186" y="3"/>
                  </a:lnTo>
                  <a:lnTo>
                    <a:pt x="186" y="3"/>
                  </a:lnTo>
                  <a:lnTo>
                    <a:pt x="172" y="2"/>
                  </a:lnTo>
                  <a:lnTo>
                    <a:pt x="160" y="0"/>
                  </a:lnTo>
                  <a:lnTo>
                    <a:pt x="147" y="0"/>
                  </a:lnTo>
                  <a:lnTo>
                    <a:pt x="133" y="2"/>
                  </a:lnTo>
                  <a:lnTo>
                    <a:pt x="121" y="4"/>
                  </a:lnTo>
                  <a:lnTo>
                    <a:pt x="108" y="8"/>
                  </a:lnTo>
                  <a:lnTo>
                    <a:pt x="97" y="13"/>
                  </a:lnTo>
                  <a:lnTo>
                    <a:pt x="84" y="18"/>
                  </a:lnTo>
                  <a:lnTo>
                    <a:pt x="84" y="18"/>
                  </a:lnTo>
                  <a:lnTo>
                    <a:pt x="73" y="26"/>
                  </a:lnTo>
                  <a:lnTo>
                    <a:pt x="61" y="34"/>
                  </a:lnTo>
                  <a:lnTo>
                    <a:pt x="51" y="43"/>
                  </a:lnTo>
                  <a:lnTo>
                    <a:pt x="41" y="53"/>
                  </a:lnTo>
                  <a:lnTo>
                    <a:pt x="41" y="53"/>
                  </a:lnTo>
                  <a:lnTo>
                    <a:pt x="32" y="65"/>
                  </a:lnTo>
                  <a:lnTo>
                    <a:pt x="24" y="77"/>
                  </a:lnTo>
                  <a:lnTo>
                    <a:pt x="24" y="77"/>
                  </a:lnTo>
                  <a:lnTo>
                    <a:pt x="19" y="86"/>
                  </a:lnTo>
                  <a:lnTo>
                    <a:pt x="15" y="95"/>
                  </a:lnTo>
                  <a:lnTo>
                    <a:pt x="15" y="95"/>
                  </a:lnTo>
                  <a:lnTo>
                    <a:pt x="5" y="132"/>
                  </a:lnTo>
                  <a:lnTo>
                    <a:pt x="5" y="132"/>
                  </a:lnTo>
                  <a:lnTo>
                    <a:pt x="3" y="141"/>
                  </a:lnTo>
                  <a:lnTo>
                    <a:pt x="3" y="151"/>
                  </a:lnTo>
                  <a:lnTo>
                    <a:pt x="3" y="151"/>
                  </a:lnTo>
                  <a:lnTo>
                    <a:pt x="3" y="194"/>
                  </a:lnTo>
                  <a:lnTo>
                    <a:pt x="3" y="194"/>
                  </a:lnTo>
                  <a:lnTo>
                    <a:pt x="0" y="364"/>
                  </a:lnTo>
                  <a:lnTo>
                    <a:pt x="0" y="450"/>
                  </a:lnTo>
                  <a:lnTo>
                    <a:pt x="0" y="493"/>
                  </a:lnTo>
                  <a:lnTo>
                    <a:pt x="1" y="536"/>
                  </a:lnTo>
                  <a:lnTo>
                    <a:pt x="1" y="536"/>
                  </a:lnTo>
                  <a:lnTo>
                    <a:pt x="3" y="578"/>
                  </a:lnTo>
                  <a:lnTo>
                    <a:pt x="7" y="621"/>
                  </a:lnTo>
                  <a:lnTo>
                    <a:pt x="11" y="664"/>
                  </a:lnTo>
                  <a:lnTo>
                    <a:pt x="17" y="705"/>
                  </a:lnTo>
                  <a:lnTo>
                    <a:pt x="17" y="705"/>
                  </a:lnTo>
                  <a:lnTo>
                    <a:pt x="24" y="750"/>
                  </a:lnTo>
                  <a:lnTo>
                    <a:pt x="27" y="771"/>
                  </a:lnTo>
                  <a:lnTo>
                    <a:pt x="32" y="794"/>
                  </a:lnTo>
                  <a:lnTo>
                    <a:pt x="32" y="794"/>
                  </a:lnTo>
                  <a:lnTo>
                    <a:pt x="44" y="833"/>
                  </a:lnTo>
                  <a:lnTo>
                    <a:pt x="55" y="872"/>
                  </a:lnTo>
                  <a:lnTo>
                    <a:pt x="55" y="872"/>
                  </a:lnTo>
                  <a:lnTo>
                    <a:pt x="68" y="911"/>
                  </a:lnTo>
                  <a:lnTo>
                    <a:pt x="82" y="950"/>
                  </a:lnTo>
                  <a:lnTo>
                    <a:pt x="96" y="990"/>
                  </a:lnTo>
                  <a:lnTo>
                    <a:pt x="111" y="1028"/>
                  </a:lnTo>
                  <a:lnTo>
                    <a:pt x="111" y="1028"/>
                  </a:lnTo>
                  <a:lnTo>
                    <a:pt x="122" y="1054"/>
                  </a:lnTo>
                  <a:lnTo>
                    <a:pt x="133" y="1082"/>
                  </a:lnTo>
                  <a:lnTo>
                    <a:pt x="146" y="1108"/>
                  </a:lnTo>
                  <a:lnTo>
                    <a:pt x="160" y="1134"/>
                  </a:lnTo>
                  <a:lnTo>
                    <a:pt x="160" y="1134"/>
                  </a:lnTo>
                  <a:lnTo>
                    <a:pt x="181" y="1169"/>
                  </a:lnTo>
                  <a:lnTo>
                    <a:pt x="204" y="1203"/>
                  </a:lnTo>
                  <a:lnTo>
                    <a:pt x="228" y="1237"/>
                  </a:lnTo>
                  <a:lnTo>
                    <a:pt x="253" y="1269"/>
                  </a:lnTo>
                  <a:lnTo>
                    <a:pt x="253" y="1269"/>
                  </a:lnTo>
                  <a:lnTo>
                    <a:pt x="266" y="1283"/>
                  </a:lnTo>
                  <a:lnTo>
                    <a:pt x="278" y="1297"/>
                  </a:lnTo>
                  <a:lnTo>
                    <a:pt x="292" y="1308"/>
                  </a:lnTo>
                  <a:lnTo>
                    <a:pt x="309" y="1318"/>
                  </a:lnTo>
                  <a:lnTo>
                    <a:pt x="309" y="1318"/>
                  </a:lnTo>
                  <a:lnTo>
                    <a:pt x="321" y="1324"/>
                  </a:lnTo>
                  <a:lnTo>
                    <a:pt x="328" y="1326"/>
                  </a:lnTo>
                  <a:lnTo>
                    <a:pt x="334" y="1327"/>
                  </a:lnTo>
                  <a:lnTo>
                    <a:pt x="342" y="1327"/>
                  </a:lnTo>
                  <a:lnTo>
                    <a:pt x="348" y="1326"/>
                  </a:lnTo>
                  <a:lnTo>
                    <a:pt x="354" y="1323"/>
                  </a:lnTo>
                  <a:lnTo>
                    <a:pt x="360" y="1319"/>
                  </a:lnTo>
                  <a:lnTo>
                    <a:pt x="360" y="1319"/>
                  </a:lnTo>
                  <a:lnTo>
                    <a:pt x="368" y="1313"/>
                  </a:lnTo>
                  <a:lnTo>
                    <a:pt x="374" y="1306"/>
                  </a:lnTo>
                  <a:lnTo>
                    <a:pt x="379" y="1297"/>
                  </a:lnTo>
                  <a:lnTo>
                    <a:pt x="384" y="1288"/>
                  </a:lnTo>
                  <a:lnTo>
                    <a:pt x="387" y="1278"/>
                  </a:lnTo>
                  <a:lnTo>
                    <a:pt x="389" y="1268"/>
                  </a:lnTo>
                  <a:lnTo>
                    <a:pt x="395" y="1249"/>
                  </a:lnTo>
                  <a:lnTo>
                    <a:pt x="395" y="1249"/>
                  </a:lnTo>
                  <a:lnTo>
                    <a:pt x="397" y="1223"/>
                  </a:lnTo>
                  <a:lnTo>
                    <a:pt x="398" y="1198"/>
                  </a:lnTo>
                  <a:lnTo>
                    <a:pt x="398" y="1149"/>
                  </a:lnTo>
                  <a:lnTo>
                    <a:pt x="398" y="1149"/>
                  </a:lnTo>
                  <a:lnTo>
                    <a:pt x="401" y="1058"/>
                  </a:lnTo>
                  <a:lnTo>
                    <a:pt x="405" y="968"/>
                  </a:lnTo>
                  <a:lnTo>
                    <a:pt x="408" y="877"/>
                  </a:lnTo>
                  <a:lnTo>
                    <a:pt x="410" y="832"/>
                  </a:lnTo>
                  <a:lnTo>
                    <a:pt x="411" y="786"/>
                  </a:lnTo>
                  <a:lnTo>
                    <a:pt x="411" y="786"/>
                  </a:lnTo>
                  <a:lnTo>
                    <a:pt x="410" y="608"/>
                  </a:lnTo>
                  <a:lnTo>
                    <a:pt x="408" y="430"/>
                  </a:lnTo>
                  <a:lnTo>
                    <a:pt x="408" y="430"/>
                  </a:lnTo>
                  <a:lnTo>
                    <a:pt x="408" y="343"/>
                  </a:lnTo>
                  <a:lnTo>
                    <a:pt x="408" y="343"/>
                  </a:lnTo>
                  <a:lnTo>
                    <a:pt x="407" y="339"/>
                  </a:lnTo>
                  <a:lnTo>
                    <a:pt x="406" y="338"/>
                  </a:lnTo>
                  <a:lnTo>
                    <a:pt x="403" y="335"/>
                  </a:lnTo>
                  <a:lnTo>
                    <a:pt x="401" y="335"/>
                  </a:lnTo>
                  <a:lnTo>
                    <a:pt x="398" y="335"/>
                  </a:lnTo>
                  <a:lnTo>
                    <a:pt x="396" y="338"/>
                  </a:lnTo>
                  <a:lnTo>
                    <a:pt x="393" y="339"/>
                  </a:lnTo>
                  <a:lnTo>
                    <a:pt x="393" y="343"/>
                  </a:lnTo>
                  <a:lnTo>
                    <a:pt x="393" y="343"/>
                  </a:lnTo>
                  <a:lnTo>
                    <a:pt x="393" y="516"/>
                  </a:lnTo>
                  <a:lnTo>
                    <a:pt x="395" y="689"/>
                  </a:lnTo>
                  <a:lnTo>
                    <a:pt x="395" y="689"/>
                  </a:lnTo>
                  <a:lnTo>
                    <a:pt x="396" y="776"/>
                  </a:lnTo>
                  <a:lnTo>
                    <a:pt x="395" y="865"/>
                  </a:lnTo>
                  <a:lnTo>
                    <a:pt x="395" y="865"/>
                  </a:lnTo>
                  <a:lnTo>
                    <a:pt x="391" y="952"/>
                  </a:lnTo>
                  <a:lnTo>
                    <a:pt x="387" y="1039"/>
                  </a:lnTo>
                  <a:lnTo>
                    <a:pt x="387" y="1039"/>
                  </a:lnTo>
                  <a:lnTo>
                    <a:pt x="383" y="1119"/>
                  </a:lnTo>
                  <a:lnTo>
                    <a:pt x="382" y="1197"/>
                  </a:lnTo>
                  <a:lnTo>
                    <a:pt x="382" y="1197"/>
                  </a:lnTo>
                  <a:lnTo>
                    <a:pt x="382" y="1213"/>
                  </a:lnTo>
                  <a:lnTo>
                    <a:pt x="382" y="1231"/>
                  </a:lnTo>
                  <a:lnTo>
                    <a:pt x="382" y="1231"/>
                  </a:lnTo>
                  <a:lnTo>
                    <a:pt x="378" y="1255"/>
                  </a:lnTo>
                  <a:lnTo>
                    <a:pt x="374" y="1268"/>
                  </a:lnTo>
                  <a:lnTo>
                    <a:pt x="371" y="1279"/>
                  </a:lnTo>
                  <a:lnTo>
                    <a:pt x="371" y="1279"/>
                  </a:lnTo>
                  <a:lnTo>
                    <a:pt x="364" y="1293"/>
                  </a:lnTo>
                  <a:lnTo>
                    <a:pt x="360" y="1299"/>
                  </a:lnTo>
                  <a:lnTo>
                    <a:pt x="355" y="1306"/>
                  </a:lnTo>
                  <a:lnTo>
                    <a:pt x="355" y="1306"/>
                  </a:lnTo>
                  <a:lnTo>
                    <a:pt x="352" y="1308"/>
                  </a:lnTo>
                  <a:lnTo>
                    <a:pt x="347" y="1311"/>
                  </a:lnTo>
                  <a:lnTo>
                    <a:pt x="342" y="1312"/>
                  </a:lnTo>
                  <a:lnTo>
                    <a:pt x="338" y="1312"/>
                  </a:lnTo>
                  <a:lnTo>
                    <a:pt x="338" y="1312"/>
                  </a:lnTo>
                  <a:lnTo>
                    <a:pt x="333" y="1312"/>
                  </a:lnTo>
                  <a:lnTo>
                    <a:pt x="326" y="1311"/>
                  </a:lnTo>
                  <a:lnTo>
                    <a:pt x="326" y="1311"/>
                  </a:lnTo>
                  <a:lnTo>
                    <a:pt x="321" y="1308"/>
                  </a:lnTo>
                  <a:lnTo>
                    <a:pt x="315" y="1304"/>
                  </a:lnTo>
                  <a:lnTo>
                    <a:pt x="315" y="1304"/>
                  </a:lnTo>
                  <a:lnTo>
                    <a:pt x="302" y="1295"/>
                  </a:lnTo>
                  <a:lnTo>
                    <a:pt x="290" y="1285"/>
                  </a:lnTo>
                  <a:lnTo>
                    <a:pt x="290" y="1285"/>
                  </a:lnTo>
                  <a:lnTo>
                    <a:pt x="276" y="1271"/>
                  </a:lnTo>
                  <a:lnTo>
                    <a:pt x="262" y="1256"/>
                  </a:lnTo>
                  <a:lnTo>
                    <a:pt x="248" y="1241"/>
                  </a:lnTo>
                  <a:lnTo>
                    <a:pt x="237" y="1225"/>
                  </a:lnTo>
                  <a:lnTo>
                    <a:pt x="213" y="1191"/>
                  </a:lnTo>
                  <a:lnTo>
                    <a:pt x="191" y="1156"/>
                  </a:lnTo>
                  <a:lnTo>
                    <a:pt x="191" y="1156"/>
                  </a:lnTo>
                  <a:lnTo>
                    <a:pt x="174" y="1127"/>
                  </a:lnTo>
                  <a:lnTo>
                    <a:pt x="159" y="1098"/>
                  </a:lnTo>
                  <a:lnTo>
                    <a:pt x="159" y="1098"/>
                  </a:lnTo>
                  <a:lnTo>
                    <a:pt x="141" y="1063"/>
                  </a:lnTo>
                  <a:lnTo>
                    <a:pt x="126" y="1026"/>
                  </a:lnTo>
                  <a:lnTo>
                    <a:pt x="111" y="988"/>
                  </a:lnTo>
                  <a:lnTo>
                    <a:pt x="98" y="952"/>
                  </a:lnTo>
                  <a:lnTo>
                    <a:pt x="98" y="952"/>
                  </a:lnTo>
                  <a:lnTo>
                    <a:pt x="84" y="914"/>
                  </a:lnTo>
                  <a:lnTo>
                    <a:pt x="73" y="876"/>
                  </a:lnTo>
                  <a:lnTo>
                    <a:pt x="50" y="800"/>
                  </a:lnTo>
                  <a:lnTo>
                    <a:pt x="50" y="800"/>
                  </a:lnTo>
                  <a:lnTo>
                    <a:pt x="45" y="780"/>
                  </a:lnTo>
                  <a:lnTo>
                    <a:pt x="41" y="758"/>
                  </a:lnTo>
                  <a:lnTo>
                    <a:pt x="34" y="715"/>
                  </a:lnTo>
                  <a:lnTo>
                    <a:pt x="34" y="715"/>
                  </a:lnTo>
                  <a:lnTo>
                    <a:pt x="27" y="674"/>
                  </a:lnTo>
                  <a:lnTo>
                    <a:pt x="24" y="632"/>
                  </a:lnTo>
                  <a:lnTo>
                    <a:pt x="24" y="632"/>
                  </a:lnTo>
                  <a:lnTo>
                    <a:pt x="20" y="590"/>
                  </a:lnTo>
                  <a:lnTo>
                    <a:pt x="17" y="550"/>
                  </a:lnTo>
                  <a:lnTo>
                    <a:pt x="16" y="508"/>
                  </a:lnTo>
                  <a:lnTo>
                    <a:pt x="15" y="467"/>
                  </a:lnTo>
                  <a:lnTo>
                    <a:pt x="15" y="384"/>
                  </a:lnTo>
                  <a:lnTo>
                    <a:pt x="16" y="302"/>
                  </a:lnTo>
                  <a:lnTo>
                    <a:pt x="16" y="302"/>
                  </a:lnTo>
                  <a:lnTo>
                    <a:pt x="17" y="219"/>
                  </a:lnTo>
                  <a:lnTo>
                    <a:pt x="17" y="219"/>
                  </a:lnTo>
                  <a:lnTo>
                    <a:pt x="19" y="177"/>
                  </a:lnTo>
                  <a:lnTo>
                    <a:pt x="19" y="177"/>
                  </a:lnTo>
                  <a:lnTo>
                    <a:pt x="19" y="156"/>
                  </a:lnTo>
                  <a:lnTo>
                    <a:pt x="19" y="156"/>
                  </a:lnTo>
                  <a:lnTo>
                    <a:pt x="19" y="149"/>
                  </a:lnTo>
                  <a:lnTo>
                    <a:pt x="19" y="142"/>
                  </a:lnTo>
                  <a:lnTo>
                    <a:pt x="19" y="142"/>
                  </a:lnTo>
                  <a:lnTo>
                    <a:pt x="20" y="134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27" y="108"/>
                  </a:lnTo>
                  <a:lnTo>
                    <a:pt x="27" y="108"/>
                  </a:lnTo>
                  <a:lnTo>
                    <a:pt x="30" y="96"/>
                  </a:lnTo>
                  <a:lnTo>
                    <a:pt x="30" y="96"/>
                  </a:lnTo>
                  <a:lnTo>
                    <a:pt x="36" y="85"/>
                  </a:lnTo>
                  <a:lnTo>
                    <a:pt x="45" y="74"/>
                  </a:lnTo>
                  <a:lnTo>
                    <a:pt x="45" y="74"/>
                  </a:lnTo>
                  <a:lnTo>
                    <a:pt x="53" y="63"/>
                  </a:lnTo>
                  <a:lnTo>
                    <a:pt x="61" y="53"/>
                  </a:lnTo>
                  <a:lnTo>
                    <a:pt x="72" y="45"/>
                  </a:lnTo>
                  <a:lnTo>
                    <a:pt x="82" y="37"/>
                  </a:lnTo>
                  <a:lnTo>
                    <a:pt x="93" y="31"/>
                  </a:lnTo>
                  <a:lnTo>
                    <a:pt x="104" y="26"/>
                  </a:lnTo>
                  <a:lnTo>
                    <a:pt x="117" y="21"/>
                  </a:lnTo>
                  <a:lnTo>
                    <a:pt x="130" y="18"/>
                  </a:lnTo>
                  <a:lnTo>
                    <a:pt x="130" y="18"/>
                  </a:lnTo>
                  <a:lnTo>
                    <a:pt x="142" y="15"/>
                  </a:lnTo>
                  <a:lnTo>
                    <a:pt x="155" y="15"/>
                  </a:lnTo>
                  <a:lnTo>
                    <a:pt x="166" y="15"/>
                  </a:lnTo>
                  <a:lnTo>
                    <a:pt x="179" y="18"/>
                  </a:lnTo>
                  <a:lnTo>
                    <a:pt x="190" y="21"/>
                  </a:lnTo>
                  <a:lnTo>
                    <a:pt x="203" y="24"/>
                  </a:lnTo>
                  <a:lnTo>
                    <a:pt x="214" y="29"/>
                  </a:lnTo>
                  <a:lnTo>
                    <a:pt x="224" y="36"/>
                  </a:lnTo>
                  <a:lnTo>
                    <a:pt x="224" y="36"/>
                  </a:lnTo>
                  <a:lnTo>
                    <a:pt x="236" y="43"/>
                  </a:lnTo>
                  <a:lnTo>
                    <a:pt x="246" y="52"/>
                  </a:lnTo>
                  <a:lnTo>
                    <a:pt x="254" y="62"/>
                  </a:lnTo>
                  <a:lnTo>
                    <a:pt x="262" y="72"/>
                  </a:lnTo>
                  <a:lnTo>
                    <a:pt x="262" y="72"/>
                  </a:lnTo>
                  <a:lnTo>
                    <a:pt x="265" y="75"/>
                  </a:lnTo>
                  <a:lnTo>
                    <a:pt x="267" y="75"/>
                  </a:lnTo>
                  <a:lnTo>
                    <a:pt x="271" y="75"/>
                  </a:lnTo>
                  <a:lnTo>
                    <a:pt x="273" y="74"/>
                  </a:lnTo>
                  <a:lnTo>
                    <a:pt x="276" y="72"/>
                  </a:lnTo>
                  <a:lnTo>
                    <a:pt x="277" y="70"/>
                  </a:lnTo>
                  <a:lnTo>
                    <a:pt x="277" y="67"/>
                  </a:lnTo>
                  <a:lnTo>
                    <a:pt x="276" y="65"/>
                  </a:lnTo>
                  <a:lnTo>
                    <a:pt x="276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462EB0C5-9139-5B39-BE1C-8C38A2FD2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5" y="250"/>
              <a:ext cx="548" cy="947"/>
            </a:xfrm>
            <a:custGeom>
              <a:avLst/>
              <a:gdLst>
                <a:gd name="T0" fmla="*/ 1525 w 1643"/>
                <a:gd name="T1" fmla="*/ 2741 h 2839"/>
                <a:gd name="T2" fmla="*/ 1535 w 1643"/>
                <a:gd name="T3" fmla="*/ 2561 h 2839"/>
                <a:gd name="T4" fmla="*/ 1574 w 1643"/>
                <a:gd name="T5" fmla="*/ 2261 h 2839"/>
                <a:gd name="T6" fmla="*/ 1622 w 1643"/>
                <a:gd name="T7" fmla="*/ 1915 h 2839"/>
                <a:gd name="T8" fmla="*/ 1633 w 1643"/>
                <a:gd name="T9" fmla="*/ 1766 h 2839"/>
                <a:gd name="T10" fmla="*/ 1643 w 1643"/>
                <a:gd name="T11" fmla="*/ 1475 h 2839"/>
                <a:gd name="T12" fmla="*/ 1635 w 1643"/>
                <a:gd name="T13" fmla="*/ 1225 h 2839"/>
                <a:gd name="T14" fmla="*/ 1606 w 1643"/>
                <a:gd name="T15" fmla="*/ 1041 h 2839"/>
                <a:gd name="T16" fmla="*/ 1573 w 1643"/>
                <a:gd name="T17" fmla="*/ 919 h 2839"/>
                <a:gd name="T18" fmla="*/ 1527 w 1643"/>
                <a:gd name="T19" fmla="*/ 801 h 2839"/>
                <a:gd name="T20" fmla="*/ 1478 w 1643"/>
                <a:gd name="T21" fmla="*/ 693 h 2839"/>
                <a:gd name="T22" fmla="*/ 1404 w 1643"/>
                <a:gd name="T23" fmla="*/ 561 h 2839"/>
                <a:gd name="T24" fmla="*/ 1339 w 1643"/>
                <a:gd name="T25" fmla="*/ 467 h 2839"/>
                <a:gd name="T26" fmla="*/ 1241 w 1643"/>
                <a:gd name="T27" fmla="*/ 351 h 2839"/>
                <a:gd name="T28" fmla="*/ 1158 w 1643"/>
                <a:gd name="T29" fmla="*/ 272 h 2839"/>
                <a:gd name="T30" fmla="*/ 1029 w 1643"/>
                <a:gd name="T31" fmla="*/ 178 h 2839"/>
                <a:gd name="T32" fmla="*/ 888 w 1643"/>
                <a:gd name="T33" fmla="*/ 103 h 2839"/>
                <a:gd name="T34" fmla="*/ 763 w 1643"/>
                <a:gd name="T35" fmla="*/ 56 h 2839"/>
                <a:gd name="T36" fmla="*/ 590 w 1643"/>
                <a:gd name="T37" fmla="*/ 17 h 2839"/>
                <a:gd name="T38" fmla="*/ 440 w 1643"/>
                <a:gd name="T39" fmla="*/ 1 h 2839"/>
                <a:gd name="T40" fmla="*/ 227 w 1643"/>
                <a:gd name="T41" fmla="*/ 5 h 2839"/>
                <a:gd name="T42" fmla="*/ 63 w 1643"/>
                <a:gd name="T43" fmla="*/ 24 h 2839"/>
                <a:gd name="T44" fmla="*/ 0 w 1643"/>
                <a:gd name="T45" fmla="*/ 36 h 2839"/>
                <a:gd name="T46" fmla="*/ 3 w 1643"/>
                <a:gd name="T47" fmla="*/ 46 h 2839"/>
                <a:gd name="T48" fmla="*/ 64 w 1643"/>
                <a:gd name="T49" fmla="*/ 39 h 2839"/>
                <a:gd name="T50" fmla="*/ 285 w 1643"/>
                <a:gd name="T51" fmla="*/ 16 h 2839"/>
                <a:gd name="T52" fmla="*/ 451 w 1643"/>
                <a:gd name="T53" fmla="*/ 17 h 2839"/>
                <a:gd name="T54" fmla="*/ 634 w 1643"/>
                <a:gd name="T55" fmla="*/ 40 h 2839"/>
                <a:gd name="T56" fmla="*/ 812 w 1643"/>
                <a:gd name="T57" fmla="*/ 89 h 2839"/>
                <a:gd name="T58" fmla="*/ 923 w 1643"/>
                <a:gd name="T59" fmla="*/ 136 h 2839"/>
                <a:gd name="T60" fmla="*/ 1062 w 1643"/>
                <a:gd name="T61" fmla="*/ 218 h 2839"/>
                <a:gd name="T62" fmla="*/ 1154 w 1643"/>
                <a:gd name="T63" fmla="*/ 290 h 2839"/>
                <a:gd name="T64" fmla="*/ 1262 w 1643"/>
                <a:gd name="T65" fmla="*/ 398 h 2839"/>
                <a:gd name="T66" fmla="*/ 1334 w 1643"/>
                <a:gd name="T67" fmla="*/ 486 h 2839"/>
                <a:gd name="T68" fmla="*/ 1416 w 1643"/>
                <a:gd name="T69" fmla="*/ 611 h 2839"/>
                <a:gd name="T70" fmla="*/ 1469 w 1643"/>
                <a:gd name="T71" fmla="*/ 710 h 2839"/>
                <a:gd name="T72" fmla="*/ 1544 w 1643"/>
                <a:gd name="T73" fmla="*/ 884 h 2839"/>
                <a:gd name="T74" fmla="*/ 1596 w 1643"/>
                <a:gd name="T75" fmla="*/ 1067 h 2839"/>
                <a:gd name="T76" fmla="*/ 1622 w 1643"/>
                <a:gd name="T77" fmla="*/ 1253 h 2839"/>
                <a:gd name="T78" fmla="*/ 1628 w 1643"/>
                <a:gd name="T79" fmla="*/ 1502 h 2839"/>
                <a:gd name="T80" fmla="*/ 1618 w 1643"/>
                <a:gd name="T81" fmla="*/ 1767 h 2839"/>
                <a:gd name="T82" fmla="*/ 1601 w 1643"/>
                <a:gd name="T83" fmla="*/ 1971 h 2839"/>
                <a:gd name="T84" fmla="*/ 1558 w 1643"/>
                <a:gd name="T85" fmla="*/ 2276 h 2839"/>
                <a:gd name="T86" fmla="*/ 1520 w 1643"/>
                <a:gd name="T87" fmla="*/ 2567 h 2839"/>
                <a:gd name="T88" fmla="*/ 1510 w 1643"/>
                <a:gd name="T89" fmla="*/ 2758 h 2839"/>
                <a:gd name="T90" fmla="*/ 1514 w 1643"/>
                <a:gd name="T91" fmla="*/ 2832 h 2839"/>
                <a:gd name="T92" fmla="*/ 1522 w 1643"/>
                <a:gd name="T93" fmla="*/ 2839 h 2839"/>
                <a:gd name="T94" fmla="*/ 1529 w 1643"/>
                <a:gd name="T95" fmla="*/ 2832 h 2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643" h="2839">
                  <a:moveTo>
                    <a:pt x="1529" y="2832"/>
                  </a:moveTo>
                  <a:lnTo>
                    <a:pt x="1529" y="2832"/>
                  </a:lnTo>
                  <a:lnTo>
                    <a:pt x="1526" y="2787"/>
                  </a:lnTo>
                  <a:lnTo>
                    <a:pt x="1525" y="2741"/>
                  </a:lnTo>
                  <a:lnTo>
                    <a:pt x="1525" y="2696"/>
                  </a:lnTo>
                  <a:lnTo>
                    <a:pt x="1527" y="2652"/>
                  </a:lnTo>
                  <a:lnTo>
                    <a:pt x="1531" y="2606"/>
                  </a:lnTo>
                  <a:lnTo>
                    <a:pt x="1535" y="2561"/>
                  </a:lnTo>
                  <a:lnTo>
                    <a:pt x="1546" y="2471"/>
                  </a:lnTo>
                  <a:lnTo>
                    <a:pt x="1546" y="2471"/>
                  </a:lnTo>
                  <a:lnTo>
                    <a:pt x="1559" y="2366"/>
                  </a:lnTo>
                  <a:lnTo>
                    <a:pt x="1574" y="2261"/>
                  </a:lnTo>
                  <a:lnTo>
                    <a:pt x="1606" y="2053"/>
                  </a:lnTo>
                  <a:lnTo>
                    <a:pt x="1606" y="2053"/>
                  </a:lnTo>
                  <a:lnTo>
                    <a:pt x="1617" y="1962"/>
                  </a:lnTo>
                  <a:lnTo>
                    <a:pt x="1622" y="1915"/>
                  </a:lnTo>
                  <a:lnTo>
                    <a:pt x="1627" y="1870"/>
                  </a:lnTo>
                  <a:lnTo>
                    <a:pt x="1627" y="1870"/>
                  </a:lnTo>
                  <a:lnTo>
                    <a:pt x="1631" y="1818"/>
                  </a:lnTo>
                  <a:lnTo>
                    <a:pt x="1633" y="1766"/>
                  </a:lnTo>
                  <a:lnTo>
                    <a:pt x="1638" y="1664"/>
                  </a:lnTo>
                  <a:lnTo>
                    <a:pt x="1638" y="1664"/>
                  </a:lnTo>
                  <a:lnTo>
                    <a:pt x="1642" y="1539"/>
                  </a:lnTo>
                  <a:lnTo>
                    <a:pt x="1643" y="1475"/>
                  </a:lnTo>
                  <a:lnTo>
                    <a:pt x="1643" y="1413"/>
                  </a:lnTo>
                  <a:lnTo>
                    <a:pt x="1642" y="1350"/>
                  </a:lnTo>
                  <a:lnTo>
                    <a:pt x="1638" y="1288"/>
                  </a:lnTo>
                  <a:lnTo>
                    <a:pt x="1635" y="1225"/>
                  </a:lnTo>
                  <a:lnTo>
                    <a:pt x="1627" y="1163"/>
                  </a:lnTo>
                  <a:lnTo>
                    <a:pt x="1627" y="1163"/>
                  </a:lnTo>
                  <a:lnTo>
                    <a:pt x="1618" y="1101"/>
                  </a:lnTo>
                  <a:lnTo>
                    <a:pt x="1606" y="1041"/>
                  </a:lnTo>
                  <a:lnTo>
                    <a:pt x="1598" y="1010"/>
                  </a:lnTo>
                  <a:lnTo>
                    <a:pt x="1590" y="980"/>
                  </a:lnTo>
                  <a:lnTo>
                    <a:pt x="1582" y="950"/>
                  </a:lnTo>
                  <a:lnTo>
                    <a:pt x="1573" y="919"/>
                  </a:lnTo>
                  <a:lnTo>
                    <a:pt x="1573" y="919"/>
                  </a:lnTo>
                  <a:lnTo>
                    <a:pt x="1559" y="879"/>
                  </a:lnTo>
                  <a:lnTo>
                    <a:pt x="1544" y="840"/>
                  </a:lnTo>
                  <a:lnTo>
                    <a:pt x="1527" y="801"/>
                  </a:lnTo>
                  <a:lnTo>
                    <a:pt x="1510" y="761"/>
                  </a:lnTo>
                  <a:lnTo>
                    <a:pt x="1510" y="761"/>
                  </a:lnTo>
                  <a:lnTo>
                    <a:pt x="1495" y="727"/>
                  </a:lnTo>
                  <a:lnTo>
                    <a:pt x="1478" y="693"/>
                  </a:lnTo>
                  <a:lnTo>
                    <a:pt x="1461" y="659"/>
                  </a:lnTo>
                  <a:lnTo>
                    <a:pt x="1443" y="626"/>
                  </a:lnTo>
                  <a:lnTo>
                    <a:pt x="1424" y="593"/>
                  </a:lnTo>
                  <a:lnTo>
                    <a:pt x="1404" y="561"/>
                  </a:lnTo>
                  <a:lnTo>
                    <a:pt x="1384" y="529"/>
                  </a:lnTo>
                  <a:lnTo>
                    <a:pt x="1362" y="499"/>
                  </a:lnTo>
                  <a:lnTo>
                    <a:pt x="1362" y="499"/>
                  </a:lnTo>
                  <a:lnTo>
                    <a:pt x="1339" y="467"/>
                  </a:lnTo>
                  <a:lnTo>
                    <a:pt x="1315" y="437"/>
                  </a:lnTo>
                  <a:lnTo>
                    <a:pt x="1291" y="408"/>
                  </a:lnTo>
                  <a:lnTo>
                    <a:pt x="1266" y="379"/>
                  </a:lnTo>
                  <a:lnTo>
                    <a:pt x="1241" y="351"/>
                  </a:lnTo>
                  <a:lnTo>
                    <a:pt x="1213" y="324"/>
                  </a:lnTo>
                  <a:lnTo>
                    <a:pt x="1185" y="298"/>
                  </a:lnTo>
                  <a:lnTo>
                    <a:pt x="1158" y="272"/>
                  </a:lnTo>
                  <a:lnTo>
                    <a:pt x="1158" y="272"/>
                  </a:lnTo>
                  <a:lnTo>
                    <a:pt x="1126" y="247"/>
                  </a:lnTo>
                  <a:lnTo>
                    <a:pt x="1095" y="223"/>
                  </a:lnTo>
                  <a:lnTo>
                    <a:pt x="1062" y="199"/>
                  </a:lnTo>
                  <a:lnTo>
                    <a:pt x="1029" y="178"/>
                  </a:lnTo>
                  <a:lnTo>
                    <a:pt x="994" y="157"/>
                  </a:lnTo>
                  <a:lnTo>
                    <a:pt x="960" y="137"/>
                  </a:lnTo>
                  <a:lnTo>
                    <a:pt x="924" y="120"/>
                  </a:lnTo>
                  <a:lnTo>
                    <a:pt x="888" y="103"/>
                  </a:lnTo>
                  <a:lnTo>
                    <a:pt x="888" y="103"/>
                  </a:lnTo>
                  <a:lnTo>
                    <a:pt x="846" y="85"/>
                  </a:lnTo>
                  <a:lnTo>
                    <a:pt x="804" y="70"/>
                  </a:lnTo>
                  <a:lnTo>
                    <a:pt x="763" y="56"/>
                  </a:lnTo>
                  <a:lnTo>
                    <a:pt x="720" y="45"/>
                  </a:lnTo>
                  <a:lnTo>
                    <a:pt x="677" y="34"/>
                  </a:lnTo>
                  <a:lnTo>
                    <a:pt x="634" y="25"/>
                  </a:lnTo>
                  <a:lnTo>
                    <a:pt x="590" y="17"/>
                  </a:lnTo>
                  <a:lnTo>
                    <a:pt x="546" y="11"/>
                  </a:lnTo>
                  <a:lnTo>
                    <a:pt x="546" y="11"/>
                  </a:lnTo>
                  <a:lnTo>
                    <a:pt x="493" y="5"/>
                  </a:lnTo>
                  <a:lnTo>
                    <a:pt x="440" y="1"/>
                  </a:lnTo>
                  <a:lnTo>
                    <a:pt x="387" y="0"/>
                  </a:lnTo>
                  <a:lnTo>
                    <a:pt x="334" y="0"/>
                  </a:lnTo>
                  <a:lnTo>
                    <a:pt x="280" y="1"/>
                  </a:lnTo>
                  <a:lnTo>
                    <a:pt x="227" y="5"/>
                  </a:lnTo>
                  <a:lnTo>
                    <a:pt x="174" y="10"/>
                  </a:lnTo>
                  <a:lnTo>
                    <a:pt x="121" y="15"/>
                  </a:lnTo>
                  <a:lnTo>
                    <a:pt x="121" y="15"/>
                  </a:lnTo>
                  <a:lnTo>
                    <a:pt x="63" y="24"/>
                  </a:lnTo>
                  <a:lnTo>
                    <a:pt x="5" y="34"/>
                  </a:lnTo>
                  <a:lnTo>
                    <a:pt x="5" y="34"/>
                  </a:lnTo>
                  <a:lnTo>
                    <a:pt x="2" y="35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1" y="45"/>
                  </a:lnTo>
                  <a:lnTo>
                    <a:pt x="3" y="46"/>
                  </a:lnTo>
                  <a:lnTo>
                    <a:pt x="6" y="48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64" y="39"/>
                  </a:lnTo>
                  <a:lnTo>
                    <a:pt x="118" y="31"/>
                  </a:lnTo>
                  <a:lnTo>
                    <a:pt x="174" y="25"/>
                  </a:lnTo>
                  <a:lnTo>
                    <a:pt x="229" y="20"/>
                  </a:lnTo>
                  <a:lnTo>
                    <a:pt x="285" y="16"/>
                  </a:lnTo>
                  <a:lnTo>
                    <a:pt x="340" y="15"/>
                  </a:lnTo>
                  <a:lnTo>
                    <a:pt x="396" y="15"/>
                  </a:lnTo>
                  <a:lnTo>
                    <a:pt x="451" y="17"/>
                  </a:lnTo>
                  <a:lnTo>
                    <a:pt x="451" y="17"/>
                  </a:lnTo>
                  <a:lnTo>
                    <a:pt x="498" y="21"/>
                  </a:lnTo>
                  <a:lnTo>
                    <a:pt x="543" y="26"/>
                  </a:lnTo>
                  <a:lnTo>
                    <a:pt x="589" y="32"/>
                  </a:lnTo>
                  <a:lnTo>
                    <a:pt x="634" y="40"/>
                  </a:lnTo>
                  <a:lnTo>
                    <a:pt x="680" y="50"/>
                  </a:lnTo>
                  <a:lnTo>
                    <a:pt x="724" y="61"/>
                  </a:lnTo>
                  <a:lnTo>
                    <a:pt x="768" y="74"/>
                  </a:lnTo>
                  <a:lnTo>
                    <a:pt x="812" y="89"/>
                  </a:lnTo>
                  <a:lnTo>
                    <a:pt x="812" y="89"/>
                  </a:lnTo>
                  <a:lnTo>
                    <a:pt x="850" y="103"/>
                  </a:lnTo>
                  <a:lnTo>
                    <a:pt x="886" y="120"/>
                  </a:lnTo>
                  <a:lnTo>
                    <a:pt x="923" y="136"/>
                  </a:lnTo>
                  <a:lnTo>
                    <a:pt x="960" y="155"/>
                  </a:lnTo>
                  <a:lnTo>
                    <a:pt x="994" y="175"/>
                  </a:lnTo>
                  <a:lnTo>
                    <a:pt x="1029" y="195"/>
                  </a:lnTo>
                  <a:lnTo>
                    <a:pt x="1062" y="218"/>
                  </a:lnTo>
                  <a:lnTo>
                    <a:pt x="1095" y="242"/>
                  </a:lnTo>
                  <a:lnTo>
                    <a:pt x="1095" y="242"/>
                  </a:lnTo>
                  <a:lnTo>
                    <a:pt x="1125" y="265"/>
                  </a:lnTo>
                  <a:lnTo>
                    <a:pt x="1154" y="290"/>
                  </a:lnTo>
                  <a:lnTo>
                    <a:pt x="1183" y="315"/>
                  </a:lnTo>
                  <a:lnTo>
                    <a:pt x="1211" y="342"/>
                  </a:lnTo>
                  <a:lnTo>
                    <a:pt x="1237" y="368"/>
                  </a:lnTo>
                  <a:lnTo>
                    <a:pt x="1262" y="398"/>
                  </a:lnTo>
                  <a:lnTo>
                    <a:pt x="1288" y="427"/>
                  </a:lnTo>
                  <a:lnTo>
                    <a:pt x="1312" y="456"/>
                  </a:lnTo>
                  <a:lnTo>
                    <a:pt x="1312" y="456"/>
                  </a:lnTo>
                  <a:lnTo>
                    <a:pt x="1334" y="486"/>
                  </a:lnTo>
                  <a:lnTo>
                    <a:pt x="1356" y="516"/>
                  </a:lnTo>
                  <a:lnTo>
                    <a:pt x="1377" y="547"/>
                  </a:lnTo>
                  <a:lnTo>
                    <a:pt x="1397" y="578"/>
                  </a:lnTo>
                  <a:lnTo>
                    <a:pt x="1416" y="611"/>
                  </a:lnTo>
                  <a:lnTo>
                    <a:pt x="1435" y="644"/>
                  </a:lnTo>
                  <a:lnTo>
                    <a:pt x="1453" y="677"/>
                  </a:lnTo>
                  <a:lnTo>
                    <a:pt x="1469" y="710"/>
                  </a:lnTo>
                  <a:lnTo>
                    <a:pt x="1469" y="710"/>
                  </a:lnTo>
                  <a:lnTo>
                    <a:pt x="1490" y="753"/>
                  </a:lnTo>
                  <a:lnTo>
                    <a:pt x="1510" y="796"/>
                  </a:lnTo>
                  <a:lnTo>
                    <a:pt x="1527" y="840"/>
                  </a:lnTo>
                  <a:lnTo>
                    <a:pt x="1544" y="884"/>
                  </a:lnTo>
                  <a:lnTo>
                    <a:pt x="1560" y="929"/>
                  </a:lnTo>
                  <a:lnTo>
                    <a:pt x="1574" y="975"/>
                  </a:lnTo>
                  <a:lnTo>
                    <a:pt x="1585" y="1022"/>
                  </a:lnTo>
                  <a:lnTo>
                    <a:pt x="1596" y="1067"/>
                  </a:lnTo>
                  <a:lnTo>
                    <a:pt x="1596" y="1067"/>
                  </a:lnTo>
                  <a:lnTo>
                    <a:pt x="1607" y="1129"/>
                  </a:lnTo>
                  <a:lnTo>
                    <a:pt x="1616" y="1191"/>
                  </a:lnTo>
                  <a:lnTo>
                    <a:pt x="1622" y="1253"/>
                  </a:lnTo>
                  <a:lnTo>
                    <a:pt x="1626" y="1315"/>
                  </a:lnTo>
                  <a:lnTo>
                    <a:pt x="1628" y="1377"/>
                  </a:lnTo>
                  <a:lnTo>
                    <a:pt x="1628" y="1439"/>
                  </a:lnTo>
                  <a:lnTo>
                    <a:pt x="1628" y="1502"/>
                  </a:lnTo>
                  <a:lnTo>
                    <a:pt x="1627" y="1564"/>
                  </a:lnTo>
                  <a:lnTo>
                    <a:pt x="1627" y="1564"/>
                  </a:lnTo>
                  <a:lnTo>
                    <a:pt x="1623" y="1666"/>
                  </a:lnTo>
                  <a:lnTo>
                    <a:pt x="1618" y="1767"/>
                  </a:lnTo>
                  <a:lnTo>
                    <a:pt x="1616" y="1819"/>
                  </a:lnTo>
                  <a:lnTo>
                    <a:pt x="1612" y="1870"/>
                  </a:lnTo>
                  <a:lnTo>
                    <a:pt x="1607" y="1920"/>
                  </a:lnTo>
                  <a:lnTo>
                    <a:pt x="1601" y="1971"/>
                  </a:lnTo>
                  <a:lnTo>
                    <a:pt x="1601" y="1971"/>
                  </a:lnTo>
                  <a:lnTo>
                    <a:pt x="1587" y="2073"/>
                  </a:lnTo>
                  <a:lnTo>
                    <a:pt x="1573" y="2175"/>
                  </a:lnTo>
                  <a:lnTo>
                    <a:pt x="1558" y="2276"/>
                  </a:lnTo>
                  <a:lnTo>
                    <a:pt x="1543" y="2379"/>
                  </a:lnTo>
                  <a:lnTo>
                    <a:pt x="1543" y="2379"/>
                  </a:lnTo>
                  <a:lnTo>
                    <a:pt x="1530" y="2472"/>
                  </a:lnTo>
                  <a:lnTo>
                    <a:pt x="1520" y="2567"/>
                  </a:lnTo>
                  <a:lnTo>
                    <a:pt x="1515" y="2615"/>
                  </a:lnTo>
                  <a:lnTo>
                    <a:pt x="1512" y="2662"/>
                  </a:lnTo>
                  <a:lnTo>
                    <a:pt x="1510" y="2710"/>
                  </a:lnTo>
                  <a:lnTo>
                    <a:pt x="1510" y="2758"/>
                  </a:lnTo>
                  <a:lnTo>
                    <a:pt x="1510" y="2758"/>
                  </a:lnTo>
                  <a:lnTo>
                    <a:pt x="1511" y="2794"/>
                  </a:lnTo>
                  <a:lnTo>
                    <a:pt x="1514" y="2832"/>
                  </a:lnTo>
                  <a:lnTo>
                    <a:pt x="1514" y="2832"/>
                  </a:lnTo>
                  <a:lnTo>
                    <a:pt x="1515" y="2835"/>
                  </a:lnTo>
                  <a:lnTo>
                    <a:pt x="1516" y="2837"/>
                  </a:lnTo>
                  <a:lnTo>
                    <a:pt x="1519" y="2839"/>
                  </a:lnTo>
                  <a:lnTo>
                    <a:pt x="1522" y="2839"/>
                  </a:lnTo>
                  <a:lnTo>
                    <a:pt x="1525" y="2839"/>
                  </a:lnTo>
                  <a:lnTo>
                    <a:pt x="1527" y="2837"/>
                  </a:lnTo>
                  <a:lnTo>
                    <a:pt x="1529" y="2835"/>
                  </a:lnTo>
                  <a:lnTo>
                    <a:pt x="1529" y="2832"/>
                  </a:lnTo>
                  <a:lnTo>
                    <a:pt x="1529" y="28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59AC78A8-9EE9-0249-1DCB-733EA8B5F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" y="0"/>
              <a:ext cx="1398" cy="1362"/>
            </a:xfrm>
            <a:custGeom>
              <a:avLst/>
              <a:gdLst>
                <a:gd name="T0" fmla="*/ 4086 w 4195"/>
                <a:gd name="T1" fmla="*/ 652 h 4086"/>
                <a:gd name="T2" fmla="*/ 3902 w 4195"/>
                <a:gd name="T3" fmla="*/ 469 h 4086"/>
                <a:gd name="T4" fmla="*/ 3694 w 4195"/>
                <a:gd name="T5" fmla="*/ 315 h 4086"/>
                <a:gd name="T6" fmla="*/ 3506 w 4195"/>
                <a:gd name="T7" fmla="*/ 211 h 4086"/>
                <a:gd name="T8" fmla="*/ 3266 w 4195"/>
                <a:gd name="T9" fmla="*/ 114 h 4086"/>
                <a:gd name="T10" fmla="*/ 3059 w 4195"/>
                <a:gd name="T11" fmla="*/ 56 h 4086"/>
                <a:gd name="T12" fmla="*/ 2802 w 4195"/>
                <a:gd name="T13" fmla="*/ 14 h 4086"/>
                <a:gd name="T14" fmla="*/ 2542 w 4195"/>
                <a:gd name="T15" fmla="*/ 0 h 4086"/>
                <a:gd name="T16" fmla="*/ 2325 w 4195"/>
                <a:gd name="T17" fmla="*/ 11 h 4086"/>
                <a:gd name="T18" fmla="*/ 2065 w 4195"/>
                <a:gd name="T19" fmla="*/ 49 h 4086"/>
                <a:gd name="T20" fmla="*/ 1810 w 4195"/>
                <a:gd name="T21" fmla="*/ 116 h 4086"/>
                <a:gd name="T22" fmla="*/ 1601 w 4195"/>
                <a:gd name="T23" fmla="*/ 195 h 4086"/>
                <a:gd name="T24" fmla="*/ 1353 w 4195"/>
                <a:gd name="T25" fmla="*/ 320 h 4086"/>
                <a:gd name="T26" fmla="*/ 1045 w 4195"/>
                <a:gd name="T27" fmla="*/ 526 h 4086"/>
                <a:gd name="T28" fmla="*/ 725 w 4195"/>
                <a:gd name="T29" fmla="*/ 806 h 4086"/>
                <a:gd name="T30" fmla="*/ 536 w 4195"/>
                <a:gd name="T31" fmla="*/ 1017 h 4086"/>
                <a:gd name="T32" fmla="*/ 402 w 4195"/>
                <a:gd name="T33" fmla="*/ 1199 h 4086"/>
                <a:gd name="T34" fmla="*/ 264 w 4195"/>
                <a:gd name="T35" fmla="*/ 1432 h 4086"/>
                <a:gd name="T36" fmla="*/ 153 w 4195"/>
                <a:gd name="T37" fmla="*/ 1677 h 4086"/>
                <a:gd name="T38" fmla="*/ 83 w 4195"/>
                <a:gd name="T39" fmla="*/ 1890 h 4086"/>
                <a:gd name="T40" fmla="*/ 26 w 4195"/>
                <a:gd name="T41" fmla="*/ 2154 h 4086"/>
                <a:gd name="T42" fmla="*/ 3 w 4195"/>
                <a:gd name="T43" fmla="*/ 2379 h 4086"/>
                <a:gd name="T44" fmla="*/ 3 w 4195"/>
                <a:gd name="T45" fmla="*/ 2667 h 4086"/>
                <a:gd name="T46" fmla="*/ 37 w 4195"/>
                <a:gd name="T47" fmla="*/ 2954 h 4086"/>
                <a:gd name="T48" fmla="*/ 89 w 4195"/>
                <a:gd name="T49" fmla="*/ 3189 h 4086"/>
                <a:gd name="T50" fmla="*/ 181 w 4195"/>
                <a:gd name="T51" fmla="*/ 3470 h 4086"/>
                <a:gd name="T52" fmla="*/ 369 w 4195"/>
                <a:gd name="T53" fmla="*/ 3903 h 4086"/>
                <a:gd name="T54" fmla="*/ 449 w 4195"/>
                <a:gd name="T55" fmla="*/ 4086 h 4086"/>
                <a:gd name="T56" fmla="*/ 460 w 4195"/>
                <a:gd name="T57" fmla="*/ 4077 h 4086"/>
                <a:gd name="T58" fmla="*/ 257 w 4195"/>
                <a:gd name="T59" fmla="*/ 3616 h 4086"/>
                <a:gd name="T60" fmla="*/ 148 w 4195"/>
                <a:gd name="T61" fmla="*/ 3334 h 4086"/>
                <a:gd name="T62" fmla="*/ 73 w 4195"/>
                <a:gd name="T63" fmla="*/ 3055 h 4086"/>
                <a:gd name="T64" fmla="*/ 27 w 4195"/>
                <a:gd name="T65" fmla="*/ 2767 h 4086"/>
                <a:gd name="T66" fmla="*/ 15 w 4195"/>
                <a:gd name="T67" fmla="*/ 2530 h 4086"/>
                <a:gd name="T68" fmla="*/ 29 w 4195"/>
                <a:gd name="T69" fmla="*/ 2258 h 4086"/>
                <a:gd name="T70" fmla="*/ 73 w 4195"/>
                <a:gd name="T71" fmla="*/ 1990 h 4086"/>
                <a:gd name="T72" fmla="*/ 135 w 4195"/>
                <a:gd name="T73" fmla="*/ 1773 h 4086"/>
                <a:gd name="T74" fmla="*/ 234 w 4195"/>
                <a:gd name="T75" fmla="*/ 1525 h 4086"/>
                <a:gd name="T76" fmla="*/ 362 w 4195"/>
                <a:gd name="T77" fmla="*/ 1290 h 4086"/>
                <a:gd name="T78" fmla="*/ 490 w 4195"/>
                <a:gd name="T79" fmla="*/ 1101 h 4086"/>
                <a:gd name="T80" fmla="*/ 668 w 4195"/>
                <a:gd name="T81" fmla="*/ 887 h 4086"/>
                <a:gd name="T82" fmla="*/ 972 w 4195"/>
                <a:gd name="T83" fmla="*/ 601 h 4086"/>
                <a:gd name="T84" fmla="*/ 1279 w 4195"/>
                <a:gd name="T85" fmla="*/ 380 h 4086"/>
                <a:gd name="T86" fmla="*/ 1526 w 4195"/>
                <a:gd name="T87" fmla="*/ 244 h 4086"/>
                <a:gd name="T88" fmla="*/ 1727 w 4195"/>
                <a:gd name="T89" fmla="*/ 160 h 4086"/>
                <a:gd name="T90" fmla="*/ 1977 w 4195"/>
                <a:gd name="T91" fmla="*/ 85 h 4086"/>
                <a:gd name="T92" fmla="*/ 2190 w 4195"/>
                <a:gd name="T93" fmla="*/ 43 h 4086"/>
                <a:gd name="T94" fmla="*/ 2450 w 4195"/>
                <a:gd name="T95" fmla="*/ 18 h 4086"/>
                <a:gd name="T96" fmla="*/ 2711 w 4195"/>
                <a:gd name="T97" fmla="*/ 20 h 4086"/>
                <a:gd name="T98" fmla="*/ 2927 w 4195"/>
                <a:gd name="T99" fmla="*/ 45 h 4086"/>
                <a:gd name="T100" fmla="*/ 3176 w 4195"/>
                <a:gd name="T101" fmla="*/ 101 h 4086"/>
                <a:gd name="T102" fmla="*/ 3419 w 4195"/>
                <a:gd name="T103" fmla="*/ 187 h 4086"/>
                <a:gd name="T104" fmla="*/ 3609 w 4195"/>
                <a:gd name="T105" fmla="*/ 283 h 4086"/>
                <a:gd name="T106" fmla="*/ 3824 w 4195"/>
                <a:gd name="T107" fmla="*/ 425 h 4086"/>
                <a:gd name="T108" fmla="*/ 4014 w 4195"/>
                <a:gd name="T109" fmla="*/ 596 h 4086"/>
                <a:gd name="T110" fmla="*/ 4154 w 4195"/>
                <a:gd name="T111" fmla="*/ 761 h 4086"/>
                <a:gd name="T112" fmla="*/ 4191 w 4195"/>
                <a:gd name="T113" fmla="*/ 797 h 4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95" h="4086">
                  <a:moveTo>
                    <a:pt x="4193" y="787"/>
                  </a:moveTo>
                  <a:lnTo>
                    <a:pt x="4193" y="787"/>
                  </a:lnTo>
                  <a:lnTo>
                    <a:pt x="4168" y="753"/>
                  </a:lnTo>
                  <a:lnTo>
                    <a:pt x="4142" y="719"/>
                  </a:lnTo>
                  <a:lnTo>
                    <a:pt x="4114" y="685"/>
                  </a:lnTo>
                  <a:lnTo>
                    <a:pt x="4086" y="652"/>
                  </a:lnTo>
                  <a:lnTo>
                    <a:pt x="4057" y="619"/>
                  </a:lnTo>
                  <a:lnTo>
                    <a:pt x="4028" y="588"/>
                  </a:lnTo>
                  <a:lnTo>
                    <a:pt x="3998" y="557"/>
                  </a:lnTo>
                  <a:lnTo>
                    <a:pt x="3966" y="527"/>
                  </a:lnTo>
                  <a:lnTo>
                    <a:pt x="3935" y="498"/>
                  </a:lnTo>
                  <a:lnTo>
                    <a:pt x="3902" y="469"/>
                  </a:lnTo>
                  <a:lnTo>
                    <a:pt x="3869" y="442"/>
                  </a:lnTo>
                  <a:lnTo>
                    <a:pt x="3835" y="414"/>
                  </a:lnTo>
                  <a:lnTo>
                    <a:pt x="3801" y="389"/>
                  </a:lnTo>
                  <a:lnTo>
                    <a:pt x="3766" y="363"/>
                  </a:lnTo>
                  <a:lnTo>
                    <a:pt x="3730" y="339"/>
                  </a:lnTo>
                  <a:lnTo>
                    <a:pt x="3694" y="315"/>
                  </a:lnTo>
                  <a:lnTo>
                    <a:pt x="3694" y="315"/>
                  </a:lnTo>
                  <a:lnTo>
                    <a:pt x="3657" y="293"/>
                  </a:lnTo>
                  <a:lnTo>
                    <a:pt x="3619" y="270"/>
                  </a:lnTo>
                  <a:lnTo>
                    <a:pt x="3583" y="250"/>
                  </a:lnTo>
                  <a:lnTo>
                    <a:pt x="3544" y="230"/>
                  </a:lnTo>
                  <a:lnTo>
                    <a:pt x="3506" y="211"/>
                  </a:lnTo>
                  <a:lnTo>
                    <a:pt x="3467" y="192"/>
                  </a:lnTo>
                  <a:lnTo>
                    <a:pt x="3428" y="176"/>
                  </a:lnTo>
                  <a:lnTo>
                    <a:pt x="3387" y="158"/>
                  </a:lnTo>
                  <a:lnTo>
                    <a:pt x="3348" y="143"/>
                  </a:lnTo>
                  <a:lnTo>
                    <a:pt x="3308" y="128"/>
                  </a:lnTo>
                  <a:lnTo>
                    <a:pt x="3266" y="114"/>
                  </a:lnTo>
                  <a:lnTo>
                    <a:pt x="3226" y="101"/>
                  </a:lnTo>
                  <a:lnTo>
                    <a:pt x="3184" y="88"/>
                  </a:lnTo>
                  <a:lnTo>
                    <a:pt x="3142" y="77"/>
                  </a:lnTo>
                  <a:lnTo>
                    <a:pt x="3101" y="66"/>
                  </a:lnTo>
                  <a:lnTo>
                    <a:pt x="3059" y="56"/>
                  </a:lnTo>
                  <a:lnTo>
                    <a:pt x="3059" y="56"/>
                  </a:lnTo>
                  <a:lnTo>
                    <a:pt x="3017" y="47"/>
                  </a:lnTo>
                  <a:lnTo>
                    <a:pt x="2975" y="38"/>
                  </a:lnTo>
                  <a:lnTo>
                    <a:pt x="2932" y="32"/>
                  </a:lnTo>
                  <a:lnTo>
                    <a:pt x="2889" y="24"/>
                  </a:lnTo>
                  <a:lnTo>
                    <a:pt x="2846" y="19"/>
                  </a:lnTo>
                  <a:lnTo>
                    <a:pt x="2802" y="14"/>
                  </a:lnTo>
                  <a:lnTo>
                    <a:pt x="2759" y="9"/>
                  </a:lnTo>
                  <a:lnTo>
                    <a:pt x="2716" y="6"/>
                  </a:lnTo>
                  <a:lnTo>
                    <a:pt x="2672" y="4"/>
                  </a:lnTo>
                  <a:lnTo>
                    <a:pt x="2629" y="1"/>
                  </a:lnTo>
                  <a:lnTo>
                    <a:pt x="2585" y="0"/>
                  </a:lnTo>
                  <a:lnTo>
                    <a:pt x="2542" y="0"/>
                  </a:lnTo>
                  <a:lnTo>
                    <a:pt x="2498" y="1"/>
                  </a:lnTo>
                  <a:lnTo>
                    <a:pt x="2455" y="3"/>
                  </a:lnTo>
                  <a:lnTo>
                    <a:pt x="2412" y="4"/>
                  </a:lnTo>
                  <a:lnTo>
                    <a:pt x="2368" y="8"/>
                  </a:lnTo>
                  <a:lnTo>
                    <a:pt x="2368" y="8"/>
                  </a:lnTo>
                  <a:lnTo>
                    <a:pt x="2325" y="11"/>
                  </a:lnTo>
                  <a:lnTo>
                    <a:pt x="2281" y="15"/>
                  </a:lnTo>
                  <a:lnTo>
                    <a:pt x="2238" y="20"/>
                  </a:lnTo>
                  <a:lnTo>
                    <a:pt x="2194" y="27"/>
                  </a:lnTo>
                  <a:lnTo>
                    <a:pt x="2151" y="33"/>
                  </a:lnTo>
                  <a:lnTo>
                    <a:pt x="2108" y="40"/>
                  </a:lnTo>
                  <a:lnTo>
                    <a:pt x="2065" y="49"/>
                  </a:lnTo>
                  <a:lnTo>
                    <a:pt x="2022" y="58"/>
                  </a:lnTo>
                  <a:lnTo>
                    <a:pt x="1979" y="68"/>
                  </a:lnTo>
                  <a:lnTo>
                    <a:pt x="1936" y="80"/>
                  </a:lnTo>
                  <a:lnTo>
                    <a:pt x="1895" y="91"/>
                  </a:lnTo>
                  <a:lnTo>
                    <a:pt x="1852" y="102"/>
                  </a:lnTo>
                  <a:lnTo>
                    <a:pt x="1810" y="116"/>
                  </a:lnTo>
                  <a:lnTo>
                    <a:pt x="1768" y="130"/>
                  </a:lnTo>
                  <a:lnTo>
                    <a:pt x="1727" y="144"/>
                  </a:lnTo>
                  <a:lnTo>
                    <a:pt x="1686" y="159"/>
                  </a:lnTo>
                  <a:lnTo>
                    <a:pt x="1686" y="159"/>
                  </a:lnTo>
                  <a:lnTo>
                    <a:pt x="1644" y="177"/>
                  </a:lnTo>
                  <a:lnTo>
                    <a:pt x="1601" y="195"/>
                  </a:lnTo>
                  <a:lnTo>
                    <a:pt x="1558" y="214"/>
                  </a:lnTo>
                  <a:lnTo>
                    <a:pt x="1516" y="232"/>
                  </a:lnTo>
                  <a:lnTo>
                    <a:pt x="1474" y="254"/>
                  </a:lnTo>
                  <a:lnTo>
                    <a:pt x="1434" y="274"/>
                  </a:lnTo>
                  <a:lnTo>
                    <a:pt x="1394" y="297"/>
                  </a:lnTo>
                  <a:lnTo>
                    <a:pt x="1353" y="320"/>
                  </a:lnTo>
                  <a:lnTo>
                    <a:pt x="1313" y="344"/>
                  </a:lnTo>
                  <a:lnTo>
                    <a:pt x="1274" y="368"/>
                  </a:lnTo>
                  <a:lnTo>
                    <a:pt x="1197" y="418"/>
                  </a:lnTo>
                  <a:lnTo>
                    <a:pt x="1120" y="470"/>
                  </a:lnTo>
                  <a:lnTo>
                    <a:pt x="1045" y="526"/>
                  </a:lnTo>
                  <a:lnTo>
                    <a:pt x="1045" y="526"/>
                  </a:lnTo>
                  <a:lnTo>
                    <a:pt x="971" y="584"/>
                  </a:lnTo>
                  <a:lnTo>
                    <a:pt x="898" y="644"/>
                  </a:lnTo>
                  <a:lnTo>
                    <a:pt x="827" y="708"/>
                  </a:lnTo>
                  <a:lnTo>
                    <a:pt x="793" y="739"/>
                  </a:lnTo>
                  <a:lnTo>
                    <a:pt x="759" y="772"/>
                  </a:lnTo>
                  <a:lnTo>
                    <a:pt x="725" y="806"/>
                  </a:lnTo>
                  <a:lnTo>
                    <a:pt x="692" y="839"/>
                  </a:lnTo>
                  <a:lnTo>
                    <a:pt x="659" y="874"/>
                  </a:lnTo>
                  <a:lnTo>
                    <a:pt x="628" y="908"/>
                  </a:lnTo>
                  <a:lnTo>
                    <a:pt x="596" y="944"/>
                  </a:lnTo>
                  <a:lnTo>
                    <a:pt x="566" y="980"/>
                  </a:lnTo>
                  <a:lnTo>
                    <a:pt x="536" y="1017"/>
                  </a:lnTo>
                  <a:lnTo>
                    <a:pt x="507" y="1054"/>
                  </a:lnTo>
                  <a:lnTo>
                    <a:pt x="507" y="1054"/>
                  </a:lnTo>
                  <a:lnTo>
                    <a:pt x="479" y="1090"/>
                  </a:lnTo>
                  <a:lnTo>
                    <a:pt x="452" y="1126"/>
                  </a:lnTo>
                  <a:lnTo>
                    <a:pt x="427" y="1162"/>
                  </a:lnTo>
                  <a:lnTo>
                    <a:pt x="402" y="1199"/>
                  </a:lnTo>
                  <a:lnTo>
                    <a:pt x="377" y="1237"/>
                  </a:lnTo>
                  <a:lnTo>
                    <a:pt x="353" y="1275"/>
                  </a:lnTo>
                  <a:lnTo>
                    <a:pt x="330" y="1314"/>
                  </a:lnTo>
                  <a:lnTo>
                    <a:pt x="307" y="1352"/>
                  </a:lnTo>
                  <a:lnTo>
                    <a:pt x="285" y="1391"/>
                  </a:lnTo>
                  <a:lnTo>
                    <a:pt x="264" y="1432"/>
                  </a:lnTo>
                  <a:lnTo>
                    <a:pt x="244" y="1471"/>
                  </a:lnTo>
                  <a:lnTo>
                    <a:pt x="224" y="1511"/>
                  </a:lnTo>
                  <a:lnTo>
                    <a:pt x="205" y="1552"/>
                  </a:lnTo>
                  <a:lnTo>
                    <a:pt x="188" y="1593"/>
                  </a:lnTo>
                  <a:lnTo>
                    <a:pt x="170" y="1635"/>
                  </a:lnTo>
                  <a:lnTo>
                    <a:pt x="153" y="1677"/>
                  </a:lnTo>
                  <a:lnTo>
                    <a:pt x="153" y="1677"/>
                  </a:lnTo>
                  <a:lnTo>
                    <a:pt x="137" y="1718"/>
                  </a:lnTo>
                  <a:lnTo>
                    <a:pt x="122" y="1761"/>
                  </a:lnTo>
                  <a:lnTo>
                    <a:pt x="108" y="1804"/>
                  </a:lnTo>
                  <a:lnTo>
                    <a:pt x="95" y="1847"/>
                  </a:lnTo>
                  <a:lnTo>
                    <a:pt x="83" y="1890"/>
                  </a:lnTo>
                  <a:lnTo>
                    <a:pt x="71" y="1934"/>
                  </a:lnTo>
                  <a:lnTo>
                    <a:pt x="60" y="1977"/>
                  </a:lnTo>
                  <a:lnTo>
                    <a:pt x="50" y="2022"/>
                  </a:lnTo>
                  <a:lnTo>
                    <a:pt x="41" y="2066"/>
                  </a:lnTo>
                  <a:lnTo>
                    <a:pt x="34" y="2110"/>
                  </a:lnTo>
                  <a:lnTo>
                    <a:pt x="26" y="2154"/>
                  </a:lnTo>
                  <a:lnTo>
                    <a:pt x="20" y="2200"/>
                  </a:lnTo>
                  <a:lnTo>
                    <a:pt x="15" y="2244"/>
                  </a:lnTo>
                  <a:lnTo>
                    <a:pt x="10" y="2290"/>
                  </a:lnTo>
                  <a:lnTo>
                    <a:pt x="6" y="2334"/>
                  </a:lnTo>
                  <a:lnTo>
                    <a:pt x="3" y="2379"/>
                  </a:lnTo>
                  <a:lnTo>
                    <a:pt x="3" y="2379"/>
                  </a:lnTo>
                  <a:lnTo>
                    <a:pt x="1" y="2427"/>
                  </a:lnTo>
                  <a:lnTo>
                    <a:pt x="0" y="2475"/>
                  </a:lnTo>
                  <a:lnTo>
                    <a:pt x="0" y="2523"/>
                  </a:lnTo>
                  <a:lnTo>
                    <a:pt x="0" y="2571"/>
                  </a:lnTo>
                  <a:lnTo>
                    <a:pt x="1" y="2619"/>
                  </a:lnTo>
                  <a:lnTo>
                    <a:pt x="3" y="2667"/>
                  </a:lnTo>
                  <a:lnTo>
                    <a:pt x="7" y="2715"/>
                  </a:lnTo>
                  <a:lnTo>
                    <a:pt x="12" y="2763"/>
                  </a:lnTo>
                  <a:lnTo>
                    <a:pt x="17" y="2811"/>
                  </a:lnTo>
                  <a:lnTo>
                    <a:pt x="24" y="2858"/>
                  </a:lnTo>
                  <a:lnTo>
                    <a:pt x="30" y="2906"/>
                  </a:lnTo>
                  <a:lnTo>
                    <a:pt x="37" y="2954"/>
                  </a:lnTo>
                  <a:lnTo>
                    <a:pt x="46" y="3001"/>
                  </a:lnTo>
                  <a:lnTo>
                    <a:pt x="56" y="3048"/>
                  </a:lnTo>
                  <a:lnTo>
                    <a:pt x="66" y="3094"/>
                  </a:lnTo>
                  <a:lnTo>
                    <a:pt x="78" y="3141"/>
                  </a:lnTo>
                  <a:lnTo>
                    <a:pt x="78" y="3141"/>
                  </a:lnTo>
                  <a:lnTo>
                    <a:pt x="89" y="3189"/>
                  </a:lnTo>
                  <a:lnTo>
                    <a:pt x="103" y="3237"/>
                  </a:lnTo>
                  <a:lnTo>
                    <a:pt x="117" y="3284"/>
                  </a:lnTo>
                  <a:lnTo>
                    <a:pt x="132" y="3331"/>
                  </a:lnTo>
                  <a:lnTo>
                    <a:pt x="147" y="3377"/>
                  </a:lnTo>
                  <a:lnTo>
                    <a:pt x="164" y="3423"/>
                  </a:lnTo>
                  <a:lnTo>
                    <a:pt x="181" y="3470"/>
                  </a:lnTo>
                  <a:lnTo>
                    <a:pt x="199" y="3515"/>
                  </a:lnTo>
                  <a:lnTo>
                    <a:pt x="199" y="3515"/>
                  </a:lnTo>
                  <a:lnTo>
                    <a:pt x="241" y="3612"/>
                  </a:lnTo>
                  <a:lnTo>
                    <a:pt x="283" y="3710"/>
                  </a:lnTo>
                  <a:lnTo>
                    <a:pt x="369" y="3903"/>
                  </a:lnTo>
                  <a:lnTo>
                    <a:pt x="369" y="3903"/>
                  </a:lnTo>
                  <a:lnTo>
                    <a:pt x="408" y="3991"/>
                  </a:lnTo>
                  <a:lnTo>
                    <a:pt x="427" y="4037"/>
                  </a:lnTo>
                  <a:lnTo>
                    <a:pt x="445" y="4081"/>
                  </a:lnTo>
                  <a:lnTo>
                    <a:pt x="445" y="4081"/>
                  </a:lnTo>
                  <a:lnTo>
                    <a:pt x="446" y="4084"/>
                  </a:lnTo>
                  <a:lnTo>
                    <a:pt x="449" y="4086"/>
                  </a:lnTo>
                  <a:lnTo>
                    <a:pt x="452" y="4086"/>
                  </a:lnTo>
                  <a:lnTo>
                    <a:pt x="455" y="4086"/>
                  </a:lnTo>
                  <a:lnTo>
                    <a:pt x="458" y="4085"/>
                  </a:lnTo>
                  <a:lnTo>
                    <a:pt x="459" y="4084"/>
                  </a:lnTo>
                  <a:lnTo>
                    <a:pt x="460" y="4081"/>
                  </a:lnTo>
                  <a:lnTo>
                    <a:pt x="460" y="4077"/>
                  </a:lnTo>
                  <a:lnTo>
                    <a:pt x="460" y="4077"/>
                  </a:lnTo>
                  <a:lnTo>
                    <a:pt x="441" y="4031"/>
                  </a:lnTo>
                  <a:lnTo>
                    <a:pt x="421" y="3984"/>
                  </a:lnTo>
                  <a:lnTo>
                    <a:pt x="382" y="3892"/>
                  </a:lnTo>
                  <a:lnTo>
                    <a:pt x="299" y="3708"/>
                  </a:lnTo>
                  <a:lnTo>
                    <a:pt x="257" y="3616"/>
                  </a:lnTo>
                  <a:lnTo>
                    <a:pt x="218" y="3524"/>
                  </a:lnTo>
                  <a:lnTo>
                    <a:pt x="199" y="3477"/>
                  </a:lnTo>
                  <a:lnTo>
                    <a:pt x="181" y="3430"/>
                  </a:lnTo>
                  <a:lnTo>
                    <a:pt x="164" y="3382"/>
                  </a:lnTo>
                  <a:lnTo>
                    <a:pt x="148" y="3334"/>
                  </a:lnTo>
                  <a:lnTo>
                    <a:pt x="148" y="3334"/>
                  </a:lnTo>
                  <a:lnTo>
                    <a:pt x="133" y="3289"/>
                  </a:lnTo>
                  <a:lnTo>
                    <a:pt x="119" y="3242"/>
                  </a:lnTo>
                  <a:lnTo>
                    <a:pt x="107" y="3195"/>
                  </a:lnTo>
                  <a:lnTo>
                    <a:pt x="94" y="3149"/>
                  </a:lnTo>
                  <a:lnTo>
                    <a:pt x="83" y="3102"/>
                  </a:lnTo>
                  <a:lnTo>
                    <a:pt x="73" y="3055"/>
                  </a:lnTo>
                  <a:lnTo>
                    <a:pt x="63" y="3007"/>
                  </a:lnTo>
                  <a:lnTo>
                    <a:pt x="54" y="2959"/>
                  </a:lnTo>
                  <a:lnTo>
                    <a:pt x="46" y="2912"/>
                  </a:lnTo>
                  <a:lnTo>
                    <a:pt x="39" y="2864"/>
                  </a:lnTo>
                  <a:lnTo>
                    <a:pt x="32" y="2816"/>
                  </a:lnTo>
                  <a:lnTo>
                    <a:pt x="27" y="2767"/>
                  </a:lnTo>
                  <a:lnTo>
                    <a:pt x="22" y="2719"/>
                  </a:lnTo>
                  <a:lnTo>
                    <a:pt x="20" y="2671"/>
                  </a:lnTo>
                  <a:lnTo>
                    <a:pt x="16" y="2623"/>
                  </a:lnTo>
                  <a:lnTo>
                    <a:pt x="15" y="2575"/>
                  </a:lnTo>
                  <a:lnTo>
                    <a:pt x="15" y="2575"/>
                  </a:lnTo>
                  <a:lnTo>
                    <a:pt x="15" y="2530"/>
                  </a:lnTo>
                  <a:lnTo>
                    <a:pt x="15" y="2484"/>
                  </a:lnTo>
                  <a:lnTo>
                    <a:pt x="16" y="2439"/>
                  </a:lnTo>
                  <a:lnTo>
                    <a:pt x="17" y="2393"/>
                  </a:lnTo>
                  <a:lnTo>
                    <a:pt x="20" y="2348"/>
                  </a:lnTo>
                  <a:lnTo>
                    <a:pt x="24" y="2303"/>
                  </a:lnTo>
                  <a:lnTo>
                    <a:pt x="29" y="2258"/>
                  </a:lnTo>
                  <a:lnTo>
                    <a:pt x="34" y="2212"/>
                  </a:lnTo>
                  <a:lnTo>
                    <a:pt x="40" y="2168"/>
                  </a:lnTo>
                  <a:lnTo>
                    <a:pt x="46" y="2123"/>
                  </a:lnTo>
                  <a:lnTo>
                    <a:pt x="55" y="2079"/>
                  </a:lnTo>
                  <a:lnTo>
                    <a:pt x="64" y="2034"/>
                  </a:lnTo>
                  <a:lnTo>
                    <a:pt x="73" y="1990"/>
                  </a:lnTo>
                  <a:lnTo>
                    <a:pt x="84" y="1946"/>
                  </a:lnTo>
                  <a:lnTo>
                    <a:pt x="95" y="1902"/>
                  </a:lnTo>
                  <a:lnTo>
                    <a:pt x="108" y="1859"/>
                  </a:lnTo>
                  <a:lnTo>
                    <a:pt x="108" y="1859"/>
                  </a:lnTo>
                  <a:lnTo>
                    <a:pt x="121" y="1816"/>
                  </a:lnTo>
                  <a:lnTo>
                    <a:pt x="135" y="1773"/>
                  </a:lnTo>
                  <a:lnTo>
                    <a:pt x="150" y="1731"/>
                  </a:lnTo>
                  <a:lnTo>
                    <a:pt x="165" y="1689"/>
                  </a:lnTo>
                  <a:lnTo>
                    <a:pt x="181" y="1648"/>
                  </a:lnTo>
                  <a:lnTo>
                    <a:pt x="198" y="1606"/>
                  </a:lnTo>
                  <a:lnTo>
                    <a:pt x="215" y="1566"/>
                  </a:lnTo>
                  <a:lnTo>
                    <a:pt x="234" y="1525"/>
                  </a:lnTo>
                  <a:lnTo>
                    <a:pt x="253" y="1485"/>
                  </a:lnTo>
                  <a:lnTo>
                    <a:pt x="273" y="1445"/>
                  </a:lnTo>
                  <a:lnTo>
                    <a:pt x="295" y="1405"/>
                  </a:lnTo>
                  <a:lnTo>
                    <a:pt x="316" y="1367"/>
                  </a:lnTo>
                  <a:lnTo>
                    <a:pt x="339" y="1328"/>
                  </a:lnTo>
                  <a:lnTo>
                    <a:pt x="362" y="1290"/>
                  </a:lnTo>
                  <a:lnTo>
                    <a:pt x="386" y="1252"/>
                  </a:lnTo>
                  <a:lnTo>
                    <a:pt x="410" y="1214"/>
                  </a:lnTo>
                  <a:lnTo>
                    <a:pt x="410" y="1214"/>
                  </a:lnTo>
                  <a:lnTo>
                    <a:pt x="436" y="1176"/>
                  </a:lnTo>
                  <a:lnTo>
                    <a:pt x="463" y="1138"/>
                  </a:lnTo>
                  <a:lnTo>
                    <a:pt x="490" y="1101"/>
                  </a:lnTo>
                  <a:lnTo>
                    <a:pt x="518" y="1064"/>
                  </a:lnTo>
                  <a:lnTo>
                    <a:pt x="547" y="1027"/>
                  </a:lnTo>
                  <a:lnTo>
                    <a:pt x="576" y="992"/>
                  </a:lnTo>
                  <a:lnTo>
                    <a:pt x="606" y="956"/>
                  </a:lnTo>
                  <a:lnTo>
                    <a:pt x="637" y="921"/>
                  </a:lnTo>
                  <a:lnTo>
                    <a:pt x="668" y="887"/>
                  </a:lnTo>
                  <a:lnTo>
                    <a:pt x="700" y="854"/>
                  </a:lnTo>
                  <a:lnTo>
                    <a:pt x="764" y="787"/>
                  </a:lnTo>
                  <a:lnTo>
                    <a:pt x="832" y="724"/>
                  </a:lnTo>
                  <a:lnTo>
                    <a:pt x="900" y="662"/>
                  </a:lnTo>
                  <a:lnTo>
                    <a:pt x="900" y="662"/>
                  </a:lnTo>
                  <a:lnTo>
                    <a:pt x="972" y="601"/>
                  </a:lnTo>
                  <a:lnTo>
                    <a:pt x="1047" y="543"/>
                  </a:lnTo>
                  <a:lnTo>
                    <a:pt x="1122" y="486"/>
                  </a:lnTo>
                  <a:lnTo>
                    <a:pt x="1160" y="459"/>
                  </a:lnTo>
                  <a:lnTo>
                    <a:pt x="1199" y="432"/>
                  </a:lnTo>
                  <a:lnTo>
                    <a:pt x="1239" y="406"/>
                  </a:lnTo>
                  <a:lnTo>
                    <a:pt x="1279" y="380"/>
                  </a:lnTo>
                  <a:lnTo>
                    <a:pt x="1319" y="356"/>
                  </a:lnTo>
                  <a:lnTo>
                    <a:pt x="1360" y="332"/>
                  </a:lnTo>
                  <a:lnTo>
                    <a:pt x="1400" y="310"/>
                  </a:lnTo>
                  <a:lnTo>
                    <a:pt x="1442" y="287"/>
                  </a:lnTo>
                  <a:lnTo>
                    <a:pt x="1483" y="265"/>
                  </a:lnTo>
                  <a:lnTo>
                    <a:pt x="1526" y="244"/>
                  </a:lnTo>
                  <a:lnTo>
                    <a:pt x="1526" y="244"/>
                  </a:lnTo>
                  <a:lnTo>
                    <a:pt x="1565" y="226"/>
                  </a:lnTo>
                  <a:lnTo>
                    <a:pt x="1606" y="208"/>
                  </a:lnTo>
                  <a:lnTo>
                    <a:pt x="1645" y="192"/>
                  </a:lnTo>
                  <a:lnTo>
                    <a:pt x="1685" y="176"/>
                  </a:lnTo>
                  <a:lnTo>
                    <a:pt x="1727" y="160"/>
                  </a:lnTo>
                  <a:lnTo>
                    <a:pt x="1767" y="145"/>
                  </a:lnTo>
                  <a:lnTo>
                    <a:pt x="1809" y="133"/>
                  </a:lnTo>
                  <a:lnTo>
                    <a:pt x="1850" y="119"/>
                  </a:lnTo>
                  <a:lnTo>
                    <a:pt x="1892" y="107"/>
                  </a:lnTo>
                  <a:lnTo>
                    <a:pt x="1934" y="96"/>
                  </a:lnTo>
                  <a:lnTo>
                    <a:pt x="1977" y="85"/>
                  </a:lnTo>
                  <a:lnTo>
                    <a:pt x="2018" y="75"/>
                  </a:lnTo>
                  <a:lnTo>
                    <a:pt x="2061" y="66"/>
                  </a:lnTo>
                  <a:lnTo>
                    <a:pt x="2104" y="57"/>
                  </a:lnTo>
                  <a:lnTo>
                    <a:pt x="2147" y="49"/>
                  </a:lnTo>
                  <a:lnTo>
                    <a:pt x="2190" y="43"/>
                  </a:lnTo>
                  <a:lnTo>
                    <a:pt x="2190" y="43"/>
                  </a:lnTo>
                  <a:lnTo>
                    <a:pt x="2233" y="37"/>
                  </a:lnTo>
                  <a:lnTo>
                    <a:pt x="2276" y="32"/>
                  </a:lnTo>
                  <a:lnTo>
                    <a:pt x="2320" y="27"/>
                  </a:lnTo>
                  <a:lnTo>
                    <a:pt x="2363" y="23"/>
                  </a:lnTo>
                  <a:lnTo>
                    <a:pt x="2407" y="19"/>
                  </a:lnTo>
                  <a:lnTo>
                    <a:pt x="2450" y="18"/>
                  </a:lnTo>
                  <a:lnTo>
                    <a:pt x="2494" y="16"/>
                  </a:lnTo>
                  <a:lnTo>
                    <a:pt x="2537" y="15"/>
                  </a:lnTo>
                  <a:lnTo>
                    <a:pt x="2581" y="15"/>
                  </a:lnTo>
                  <a:lnTo>
                    <a:pt x="2624" y="16"/>
                  </a:lnTo>
                  <a:lnTo>
                    <a:pt x="2668" y="18"/>
                  </a:lnTo>
                  <a:lnTo>
                    <a:pt x="2711" y="20"/>
                  </a:lnTo>
                  <a:lnTo>
                    <a:pt x="2755" y="24"/>
                  </a:lnTo>
                  <a:lnTo>
                    <a:pt x="2798" y="28"/>
                  </a:lnTo>
                  <a:lnTo>
                    <a:pt x="2841" y="33"/>
                  </a:lnTo>
                  <a:lnTo>
                    <a:pt x="2885" y="39"/>
                  </a:lnTo>
                  <a:lnTo>
                    <a:pt x="2885" y="39"/>
                  </a:lnTo>
                  <a:lnTo>
                    <a:pt x="2927" y="45"/>
                  </a:lnTo>
                  <a:lnTo>
                    <a:pt x="2970" y="53"/>
                  </a:lnTo>
                  <a:lnTo>
                    <a:pt x="3011" y="61"/>
                  </a:lnTo>
                  <a:lnTo>
                    <a:pt x="3053" y="69"/>
                  </a:lnTo>
                  <a:lnTo>
                    <a:pt x="3094" y="80"/>
                  </a:lnTo>
                  <a:lnTo>
                    <a:pt x="3136" y="90"/>
                  </a:lnTo>
                  <a:lnTo>
                    <a:pt x="3176" y="101"/>
                  </a:lnTo>
                  <a:lnTo>
                    <a:pt x="3218" y="114"/>
                  </a:lnTo>
                  <a:lnTo>
                    <a:pt x="3258" y="128"/>
                  </a:lnTo>
                  <a:lnTo>
                    <a:pt x="3299" y="140"/>
                  </a:lnTo>
                  <a:lnTo>
                    <a:pt x="3339" y="155"/>
                  </a:lnTo>
                  <a:lnTo>
                    <a:pt x="3378" y="171"/>
                  </a:lnTo>
                  <a:lnTo>
                    <a:pt x="3419" y="187"/>
                  </a:lnTo>
                  <a:lnTo>
                    <a:pt x="3458" y="205"/>
                  </a:lnTo>
                  <a:lnTo>
                    <a:pt x="3496" y="224"/>
                  </a:lnTo>
                  <a:lnTo>
                    <a:pt x="3535" y="243"/>
                  </a:lnTo>
                  <a:lnTo>
                    <a:pt x="3535" y="243"/>
                  </a:lnTo>
                  <a:lnTo>
                    <a:pt x="3573" y="262"/>
                  </a:lnTo>
                  <a:lnTo>
                    <a:pt x="3609" y="283"/>
                  </a:lnTo>
                  <a:lnTo>
                    <a:pt x="3647" y="305"/>
                  </a:lnTo>
                  <a:lnTo>
                    <a:pt x="3684" y="327"/>
                  </a:lnTo>
                  <a:lnTo>
                    <a:pt x="3719" y="350"/>
                  </a:lnTo>
                  <a:lnTo>
                    <a:pt x="3754" y="374"/>
                  </a:lnTo>
                  <a:lnTo>
                    <a:pt x="3790" y="399"/>
                  </a:lnTo>
                  <a:lnTo>
                    <a:pt x="3824" y="425"/>
                  </a:lnTo>
                  <a:lnTo>
                    <a:pt x="3857" y="451"/>
                  </a:lnTo>
                  <a:lnTo>
                    <a:pt x="3889" y="479"/>
                  </a:lnTo>
                  <a:lnTo>
                    <a:pt x="3922" y="507"/>
                  </a:lnTo>
                  <a:lnTo>
                    <a:pt x="3954" y="536"/>
                  </a:lnTo>
                  <a:lnTo>
                    <a:pt x="3985" y="566"/>
                  </a:lnTo>
                  <a:lnTo>
                    <a:pt x="4014" y="596"/>
                  </a:lnTo>
                  <a:lnTo>
                    <a:pt x="4045" y="627"/>
                  </a:lnTo>
                  <a:lnTo>
                    <a:pt x="4072" y="660"/>
                  </a:lnTo>
                  <a:lnTo>
                    <a:pt x="4072" y="660"/>
                  </a:lnTo>
                  <a:lnTo>
                    <a:pt x="4101" y="692"/>
                  </a:lnTo>
                  <a:lnTo>
                    <a:pt x="4128" y="727"/>
                  </a:lnTo>
                  <a:lnTo>
                    <a:pt x="4154" y="761"/>
                  </a:lnTo>
                  <a:lnTo>
                    <a:pt x="4180" y="796"/>
                  </a:lnTo>
                  <a:lnTo>
                    <a:pt x="4180" y="796"/>
                  </a:lnTo>
                  <a:lnTo>
                    <a:pt x="4182" y="797"/>
                  </a:lnTo>
                  <a:lnTo>
                    <a:pt x="4186" y="799"/>
                  </a:lnTo>
                  <a:lnTo>
                    <a:pt x="4188" y="799"/>
                  </a:lnTo>
                  <a:lnTo>
                    <a:pt x="4191" y="797"/>
                  </a:lnTo>
                  <a:lnTo>
                    <a:pt x="4193" y="796"/>
                  </a:lnTo>
                  <a:lnTo>
                    <a:pt x="4195" y="793"/>
                  </a:lnTo>
                  <a:lnTo>
                    <a:pt x="4195" y="791"/>
                  </a:lnTo>
                  <a:lnTo>
                    <a:pt x="4193" y="787"/>
                  </a:lnTo>
                  <a:lnTo>
                    <a:pt x="4193" y="7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D023AD6A-6F75-A9A8-9979-D9F63EB82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2" y="1845"/>
              <a:ext cx="87" cy="147"/>
            </a:xfrm>
            <a:custGeom>
              <a:avLst/>
              <a:gdLst>
                <a:gd name="T0" fmla="*/ 259 w 259"/>
                <a:gd name="T1" fmla="*/ 221 h 442"/>
                <a:gd name="T2" fmla="*/ 256 w 259"/>
                <a:gd name="T3" fmla="*/ 266 h 442"/>
                <a:gd name="T4" fmla="*/ 248 w 259"/>
                <a:gd name="T5" fmla="*/ 307 h 442"/>
                <a:gd name="T6" fmla="*/ 237 w 259"/>
                <a:gd name="T7" fmla="*/ 345 h 442"/>
                <a:gd name="T8" fmla="*/ 220 w 259"/>
                <a:gd name="T9" fmla="*/ 378 h 442"/>
                <a:gd name="T10" fmla="*/ 201 w 259"/>
                <a:gd name="T11" fmla="*/ 405 h 442"/>
                <a:gd name="T12" fmla="*/ 180 w 259"/>
                <a:gd name="T13" fmla="*/ 425 h 442"/>
                <a:gd name="T14" fmla="*/ 155 w 259"/>
                <a:gd name="T15" fmla="*/ 437 h 442"/>
                <a:gd name="T16" fmla="*/ 129 w 259"/>
                <a:gd name="T17" fmla="*/ 442 h 442"/>
                <a:gd name="T18" fmla="*/ 116 w 259"/>
                <a:gd name="T19" fmla="*/ 441 h 442"/>
                <a:gd name="T20" fmla="*/ 90 w 259"/>
                <a:gd name="T21" fmla="*/ 432 h 442"/>
                <a:gd name="T22" fmla="*/ 68 w 259"/>
                <a:gd name="T23" fmla="*/ 416 h 442"/>
                <a:gd name="T24" fmla="*/ 46 w 259"/>
                <a:gd name="T25" fmla="*/ 392 h 442"/>
                <a:gd name="T26" fmla="*/ 29 w 259"/>
                <a:gd name="T27" fmla="*/ 362 h 442"/>
                <a:gd name="T28" fmla="*/ 15 w 259"/>
                <a:gd name="T29" fmla="*/ 326 h 442"/>
                <a:gd name="T30" fmla="*/ 6 w 259"/>
                <a:gd name="T31" fmla="*/ 287 h 442"/>
                <a:gd name="T32" fmla="*/ 0 w 259"/>
                <a:gd name="T33" fmla="*/ 244 h 442"/>
                <a:gd name="T34" fmla="*/ 0 w 259"/>
                <a:gd name="T35" fmla="*/ 221 h 442"/>
                <a:gd name="T36" fmla="*/ 2 w 259"/>
                <a:gd name="T37" fmla="*/ 177 h 442"/>
                <a:gd name="T38" fmla="*/ 10 w 259"/>
                <a:gd name="T39" fmla="*/ 135 h 442"/>
                <a:gd name="T40" fmla="*/ 21 w 259"/>
                <a:gd name="T41" fmla="*/ 98 h 442"/>
                <a:gd name="T42" fmla="*/ 37 w 259"/>
                <a:gd name="T43" fmla="*/ 66 h 442"/>
                <a:gd name="T44" fmla="*/ 56 w 259"/>
                <a:gd name="T45" fmla="*/ 38 h 442"/>
                <a:gd name="T46" fmla="*/ 79 w 259"/>
                <a:gd name="T47" fmla="*/ 18 h 442"/>
                <a:gd name="T48" fmla="*/ 103 w 259"/>
                <a:gd name="T49" fmla="*/ 5 h 442"/>
                <a:gd name="T50" fmla="*/ 129 w 259"/>
                <a:gd name="T51" fmla="*/ 0 h 442"/>
                <a:gd name="T52" fmla="*/ 142 w 259"/>
                <a:gd name="T53" fmla="*/ 2 h 442"/>
                <a:gd name="T54" fmla="*/ 167 w 259"/>
                <a:gd name="T55" fmla="*/ 10 h 442"/>
                <a:gd name="T56" fmla="*/ 191 w 259"/>
                <a:gd name="T57" fmla="*/ 28 h 442"/>
                <a:gd name="T58" fmla="*/ 211 w 259"/>
                <a:gd name="T59" fmla="*/ 51 h 442"/>
                <a:gd name="T60" fmla="*/ 229 w 259"/>
                <a:gd name="T61" fmla="*/ 81 h 442"/>
                <a:gd name="T62" fmla="*/ 243 w 259"/>
                <a:gd name="T63" fmla="*/ 116 h 442"/>
                <a:gd name="T64" fmla="*/ 253 w 259"/>
                <a:gd name="T65" fmla="*/ 156 h 442"/>
                <a:gd name="T66" fmla="*/ 258 w 259"/>
                <a:gd name="T67" fmla="*/ 199 h 442"/>
                <a:gd name="T68" fmla="*/ 259 w 259"/>
                <a:gd name="T69" fmla="*/ 221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9" h="442">
                  <a:moveTo>
                    <a:pt x="259" y="221"/>
                  </a:moveTo>
                  <a:lnTo>
                    <a:pt x="259" y="221"/>
                  </a:lnTo>
                  <a:lnTo>
                    <a:pt x="258" y="244"/>
                  </a:lnTo>
                  <a:lnTo>
                    <a:pt x="256" y="266"/>
                  </a:lnTo>
                  <a:lnTo>
                    <a:pt x="253" y="287"/>
                  </a:lnTo>
                  <a:lnTo>
                    <a:pt x="248" y="307"/>
                  </a:lnTo>
                  <a:lnTo>
                    <a:pt x="243" y="326"/>
                  </a:lnTo>
                  <a:lnTo>
                    <a:pt x="237" y="345"/>
                  </a:lnTo>
                  <a:lnTo>
                    <a:pt x="229" y="362"/>
                  </a:lnTo>
                  <a:lnTo>
                    <a:pt x="220" y="378"/>
                  </a:lnTo>
                  <a:lnTo>
                    <a:pt x="211" y="392"/>
                  </a:lnTo>
                  <a:lnTo>
                    <a:pt x="201" y="405"/>
                  </a:lnTo>
                  <a:lnTo>
                    <a:pt x="191" y="416"/>
                  </a:lnTo>
                  <a:lnTo>
                    <a:pt x="180" y="425"/>
                  </a:lnTo>
                  <a:lnTo>
                    <a:pt x="167" y="432"/>
                  </a:lnTo>
                  <a:lnTo>
                    <a:pt x="155" y="437"/>
                  </a:lnTo>
                  <a:lnTo>
                    <a:pt x="142" y="441"/>
                  </a:lnTo>
                  <a:lnTo>
                    <a:pt x="129" y="442"/>
                  </a:lnTo>
                  <a:lnTo>
                    <a:pt x="129" y="442"/>
                  </a:lnTo>
                  <a:lnTo>
                    <a:pt x="116" y="441"/>
                  </a:lnTo>
                  <a:lnTo>
                    <a:pt x="103" y="437"/>
                  </a:lnTo>
                  <a:lnTo>
                    <a:pt x="90" y="432"/>
                  </a:lnTo>
                  <a:lnTo>
                    <a:pt x="79" y="425"/>
                  </a:lnTo>
                  <a:lnTo>
                    <a:pt x="68" y="416"/>
                  </a:lnTo>
                  <a:lnTo>
                    <a:pt x="56" y="405"/>
                  </a:lnTo>
                  <a:lnTo>
                    <a:pt x="46" y="392"/>
                  </a:lnTo>
                  <a:lnTo>
                    <a:pt x="37" y="378"/>
                  </a:lnTo>
                  <a:lnTo>
                    <a:pt x="29" y="362"/>
                  </a:lnTo>
                  <a:lnTo>
                    <a:pt x="21" y="345"/>
                  </a:lnTo>
                  <a:lnTo>
                    <a:pt x="15" y="326"/>
                  </a:lnTo>
                  <a:lnTo>
                    <a:pt x="10" y="307"/>
                  </a:lnTo>
                  <a:lnTo>
                    <a:pt x="6" y="287"/>
                  </a:lnTo>
                  <a:lnTo>
                    <a:pt x="2" y="266"/>
                  </a:lnTo>
                  <a:lnTo>
                    <a:pt x="0" y="244"/>
                  </a:lnTo>
                  <a:lnTo>
                    <a:pt x="0" y="221"/>
                  </a:lnTo>
                  <a:lnTo>
                    <a:pt x="0" y="221"/>
                  </a:lnTo>
                  <a:lnTo>
                    <a:pt x="0" y="199"/>
                  </a:lnTo>
                  <a:lnTo>
                    <a:pt x="2" y="177"/>
                  </a:lnTo>
                  <a:lnTo>
                    <a:pt x="6" y="156"/>
                  </a:lnTo>
                  <a:lnTo>
                    <a:pt x="10" y="135"/>
                  </a:lnTo>
                  <a:lnTo>
                    <a:pt x="15" y="116"/>
                  </a:lnTo>
                  <a:lnTo>
                    <a:pt x="21" y="98"/>
                  </a:lnTo>
                  <a:lnTo>
                    <a:pt x="29" y="81"/>
                  </a:lnTo>
                  <a:lnTo>
                    <a:pt x="37" y="66"/>
                  </a:lnTo>
                  <a:lnTo>
                    <a:pt x="46" y="51"/>
                  </a:lnTo>
                  <a:lnTo>
                    <a:pt x="56" y="38"/>
                  </a:lnTo>
                  <a:lnTo>
                    <a:pt x="68" y="28"/>
                  </a:lnTo>
                  <a:lnTo>
                    <a:pt x="79" y="18"/>
                  </a:lnTo>
                  <a:lnTo>
                    <a:pt x="90" y="10"/>
                  </a:lnTo>
                  <a:lnTo>
                    <a:pt x="103" y="5"/>
                  </a:lnTo>
                  <a:lnTo>
                    <a:pt x="116" y="2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42" y="2"/>
                  </a:lnTo>
                  <a:lnTo>
                    <a:pt x="155" y="5"/>
                  </a:lnTo>
                  <a:lnTo>
                    <a:pt x="167" y="10"/>
                  </a:lnTo>
                  <a:lnTo>
                    <a:pt x="180" y="18"/>
                  </a:lnTo>
                  <a:lnTo>
                    <a:pt x="191" y="28"/>
                  </a:lnTo>
                  <a:lnTo>
                    <a:pt x="201" y="38"/>
                  </a:lnTo>
                  <a:lnTo>
                    <a:pt x="211" y="51"/>
                  </a:lnTo>
                  <a:lnTo>
                    <a:pt x="220" y="66"/>
                  </a:lnTo>
                  <a:lnTo>
                    <a:pt x="229" y="81"/>
                  </a:lnTo>
                  <a:lnTo>
                    <a:pt x="237" y="98"/>
                  </a:lnTo>
                  <a:lnTo>
                    <a:pt x="243" y="116"/>
                  </a:lnTo>
                  <a:lnTo>
                    <a:pt x="248" y="135"/>
                  </a:lnTo>
                  <a:lnTo>
                    <a:pt x="253" y="156"/>
                  </a:lnTo>
                  <a:lnTo>
                    <a:pt x="256" y="177"/>
                  </a:lnTo>
                  <a:lnTo>
                    <a:pt x="258" y="199"/>
                  </a:lnTo>
                  <a:lnTo>
                    <a:pt x="259" y="221"/>
                  </a:lnTo>
                  <a:lnTo>
                    <a:pt x="259" y="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A86E4B75-EB3F-4535-B801-BDA5E1C0B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8" y="1845"/>
              <a:ext cx="86" cy="147"/>
            </a:xfrm>
            <a:custGeom>
              <a:avLst/>
              <a:gdLst>
                <a:gd name="T0" fmla="*/ 260 w 260"/>
                <a:gd name="T1" fmla="*/ 221 h 442"/>
                <a:gd name="T2" fmla="*/ 257 w 260"/>
                <a:gd name="T3" fmla="*/ 266 h 442"/>
                <a:gd name="T4" fmla="*/ 249 w 260"/>
                <a:gd name="T5" fmla="*/ 307 h 442"/>
                <a:gd name="T6" fmla="*/ 237 w 260"/>
                <a:gd name="T7" fmla="*/ 345 h 442"/>
                <a:gd name="T8" fmla="*/ 222 w 260"/>
                <a:gd name="T9" fmla="*/ 378 h 442"/>
                <a:gd name="T10" fmla="*/ 202 w 260"/>
                <a:gd name="T11" fmla="*/ 405 h 442"/>
                <a:gd name="T12" fmla="*/ 180 w 260"/>
                <a:gd name="T13" fmla="*/ 425 h 442"/>
                <a:gd name="T14" fmla="*/ 156 w 260"/>
                <a:gd name="T15" fmla="*/ 437 h 442"/>
                <a:gd name="T16" fmla="*/ 130 w 260"/>
                <a:gd name="T17" fmla="*/ 442 h 442"/>
                <a:gd name="T18" fmla="*/ 116 w 260"/>
                <a:gd name="T19" fmla="*/ 441 h 442"/>
                <a:gd name="T20" fmla="*/ 90 w 260"/>
                <a:gd name="T21" fmla="*/ 432 h 442"/>
                <a:gd name="T22" fmla="*/ 68 w 260"/>
                <a:gd name="T23" fmla="*/ 416 h 442"/>
                <a:gd name="T24" fmla="*/ 48 w 260"/>
                <a:gd name="T25" fmla="*/ 392 h 442"/>
                <a:gd name="T26" fmla="*/ 30 w 260"/>
                <a:gd name="T27" fmla="*/ 362 h 442"/>
                <a:gd name="T28" fmla="*/ 16 w 260"/>
                <a:gd name="T29" fmla="*/ 326 h 442"/>
                <a:gd name="T30" fmla="*/ 6 w 260"/>
                <a:gd name="T31" fmla="*/ 287 h 442"/>
                <a:gd name="T32" fmla="*/ 1 w 260"/>
                <a:gd name="T33" fmla="*/ 244 h 442"/>
                <a:gd name="T34" fmla="*/ 0 w 260"/>
                <a:gd name="T35" fmla="*/ 221 h 442"/>
                <a:gd name="T36" fmla="*/ 2 w 260"/>
                <a:gd name="T37" fmla="*/ 177 h 442"/>
                <a:gd name="T38" fmla="*/ 10 w 260"/>
                <a:gd name="T39" fmla="*/ 135 h 442"/>
                <a:gd name="T40" fmla="*/ 22 w 260"/>
                <a:gd name="T41" fmla="*/ 98 h 442"/>
                <a:gd name="T42" fmla="*/ 37 w 260"/>
                <a:gd name="T43" fmla="*/ 66 h 442"/>
                <a:gd name="T44" fmla="*/ 56 w 260"/>
                <a:gd name="T45" fmla="*/ 38 h 442"/>
                <a:gd name="T46" fmla="*/ 79 w 260"/>
                <a:gd name="T47" fmla="*/ 18 h 442"/>
                <a:gd name="T48" fmla="*/ 103 w 260"/>
                <a:gd name="T49" fmla="*/ 5 h 442"/>
                <a:gd name="T50" fmla="*/ 130 w 260"/>
                <a:gd name="T51" fmla="*/ 0 h 442"/>
                <a:gd name="T52" fmla="*/ 142 w 260"/>
                <a:gd name="T53" fmla="*/ 2 h 442"/>
                <a:gd name="T54" fmla="*/ 169 w 260"/>
                <a:gd name="T55" fmla="*/ 10 h 442"/>
                <a:gd name="T56" fmla="*/ 191 w 260"/>
                <a:gd name="T57" fmla="*/ 28 h 442"/>
                <a:gd name="T58" fmla="*/ 212 w 260"/>
                <a:gd name="T59" fmla="*/ 51 h 442"/>
                <a:gd name="T60" fmla="*/ 229 w 260"/>
                <a:gd name="T61" fmla="*/ 81 h 442"/>
                <a:gd name="T62" fmla="*/ 243 w 260"/>
                <a:gd name="T63" fmla="*/ 116 h 442"/>
                <a:gd name="T64" fmla="*/ 253 w 260"/>
                <a:gd name="T65" fmla="*/ 156 h 442"/>
                <a:gd name="T66" fmla="*/ 258 w 260"/>
                <a:gd name="T67" fmla="*/ 199 h 442"/>
                <a:gd name="T68" fmla="*/ 260 w 260"/>
                <a:gd name="T69" fmla="*/ 221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0" h="442">
                  <a:moveTo>
                    <a:pt x="260" y="221"/>
                  </a:moveTo>
                  <a:lnTo>
                    <a:pt x="260" y="221"/>
                  </a:lnTo>
                  <a:lnTo>
                    <a:pt x="258" y="244"/>
                  </a:lnTo>
                  <a:lnTo>
                    <a:pt x="257" y="266"/>
                  </a:lnTo>
                  <a:lnTo>
                    <a:pt x="253" y="287"/>
                  </a:lnTo>
                  <a:lnTo>
                    <a:pt x="249" y="307"/>
                  </a:lnTo>
                  <a:lnTo>
                    <a:pt x="243" y="326"/>
                  </a:lnTo>
                  <a:lnTo>
                    <a:pt x="237" y="345"/>
                  </a:lnTo>
                  <a:lnTo>
                    <a:pt x="229" y="362"/>
                  </a:lnTo>
                  <a:lnTo>
                    <a:pt x="222" y="378"/>
                  </a:lnTo>
                  <a:lnTo>
                    <a:pt x="212" y="392"/>
                  </a:lnTo>
                  <a:lnTo>
                    <a:pt x="202" y="405"/>
                  </a:lnTo>
                  <a:lnTo>
                    <a:pt x="191" y="416"/>
                  </a:lnTo>
                  <a:lnTo>
                    <a:pt x="180" y="425"/>
                  </a:lnTo>
                  <a:lnTo>
                    <a:pt x="169" y="432"/>
                  </a:lnTo>
                  <a:lnTo>
                    <a:pt x="156" y="437"/>
                  </a:lnTo>
                  <a:lnTo>
                    <a:pt x="142" y="441"/>
                  </a:lnTo>
                  <a:lnTo>
                    <a:pt x="130" y="442"/>
                  </a:lnTo>
                  <a:lnTo>
                    <a:pt x="130" y="442"/>
                  </a:lnTo>
                  <a:lnTo>
                    <a:pt x="116" y="441"/>
                  </a:lnTo>
                  <a:lnTo>
                    <a:pt x="103" y="437"/>
                  </a:lnTo>
                  <a:lnTo>
                    <a:pt x="90" y="432"/>
                  </a:lnTo>
                  <a:lnTo>
                    <a:pt x="79" y="425"/>
                  </a:lnTo>
                  <a:lnTo>
                    <a:pt x="68" y="416"/>
                  </a:lnTo>
                  <a:lnTo>
                    <a:pt x="56" y="405"/>
                  </a:lnTo>
                  <a:lnTo>
                    <a:pt x="48" y="392"/>
                  </a:lnTo>
                  <a:lnTo>
                    <a:pt x="37" y="378"/>
                  </a:lnTo>
                  <a:lnTo>
                    <a:pt x="30" y="362"/>
                  </a:lnTo>
                  <a:lnTo>
                    <a:pt x="22" y="345"/>
                  </a:lnTo>
                  <a:lnTo>
                    <a:pt x="16" y="326"/>
                  </a:lnTo>
                  <a:lnTo>
                    <a:pt x="10" y="307"/>
                  </a:lnTo>
                  <a:lnTo>
                    <a:pt x="6" y="287"/>
                  </a:lnTo>
                  <a:lnTo>
                    <a:pt x="2" y="266"/>
                  </a:lnTo>
                  <a:lnTo>
                    <a:pt x="1" y="244"/>
                  </a:lnTo>
                  <a:lnTo>
                    <a:pt x="0" y="221"/>
                  </a:lnTo>
                  <a:lnTo>
                    <a:pt x="0" y="221"/>
                  </a:lnTo>
                  <a:lnTo>
                    <a:pt x="1" y="199"/>
                  </a:lnTo>
                  <a:lnTo>
                    <a:pt x="2" y="177"/>
                  </a:lnTo>
                  <a:lnTo>
                    <a:pt x="6" y="156"/>
                  </a:lnTo>
                  <a:lnTo>
                    <a:pt x="10" y="135"/>
                  </a:lnTo>
                  <a:lnTo>
                    <a:pt x="16" y="116"/>
                  </a:lnTo>
                  <a:lnTo>
                    <a:pt x="22" y="98"/>
                  </a:lnTo>
                  <a:lnTo>
                    <a:pt x="30" y="81"/>
                  </a:lnTo>
                  <a:lnTo>
                    <a:pt x="37" y="66"/>
                  </a:lnTo>
                  <a:lnTo>
                    <a:pt x="48" y="51"/>
                  </a:lnTo>
                  <a:lnTo>
                    <a:pt x="56" y="38"/>
                  </a:lnTo>
                  <a:lnTo>
                    <a:pt x="68" y="28"/>
                  </a:lnTo>
                  <a:lnTo>
                    <a:pt x="79" y="18"/>
                  </a:lnTo>
                  <a:lnTo>
                    <a:pt x="90" y="10"/>
                  </a:lnTo>
                  <a:lnTo>
                    <a:pt x="103" y="5"/>
                  </a:lnTo>
                  <a:lnTo>
                    <a:pt x="116" y="2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42" y="2"/>
                  </a:lnTo>
                  <a:lnTo>
                    <a:pt x="156" y="5"/>
                  </a:lnTo>
                  <a:lnTo>
                    <a:pt x="169" y="10"/>
                  </a:lnTo>
                  <a:lnTo>
                    <a:pt x="180" y="18"/>
                  </a:lnTo>
                  <a:lnTo>
                    <a:pt x="191" y="28"/>
                  </a:lnTo>
                  <a:lnTo>
                    <a:pt x="202" y="38"/>
                  </a:lnTo>
                  <a:lnTo>
                    <a:pt x="212" y="51"/>
                  </a:lnTo>
                  <a:lnTo>
                    <a:pt x="222" y="66"/>
                  </a:lnTo>
                  <a:lnTo>
                    <a:pt x="229" y="81"/>
                  </a:lnTo>
                  <a:lnTo>
                    <a:pt x="237" y="98"/>
                  </a:lnTo>
                  <a:lnTo>
                    <a:pt x="243" y="116"/>
                  </a:lnTo>
                  <a:lnTo>
                    <a:pt x="249" y="135"/>
                  </a:lnTo>
                  <a:lnTo>
                    <a:pt x="253" y="156"/>
                  </a:lnTo>
                  <a:lnTo>
                    <a:pt x="257" y="177"/>
                  </a:lnTo>
                  <a:lnTo>
                    <a:pt x="258" y="199"/>
                  </a:lnTo>
                  <a:lnTo>
                    <a:pt x="260" y="221"/>
                  </a:lnTo>
                  <a:lnTo>
                    <a:pt x="260" y="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2E663D34-5376-E21F-6066-BEFA7A32F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050"/>
              <a:ext cx="70" cy="346"/>
            </a:xfrm>
            <a:custGeom>
              <a:avLst/>
              <a:gdLst>
                <a:gd name="T0" fmla="*/ 104 w 210"/>
                <a:gd name="T1" fmla="*/ 7 h 1038"/>
                <a:gd name="T2" fmla="*/ 101 w 210"/>
                <a:gd name="T3" fmla="*/ 150 h 1038"/>
                <a:gd name="T4" fmla="*/ 91 w 210"/>
                <a:gd name="T5" fmla="*/ 291 h 1038"/>
                <a:gd name="T6" fmla="*/ 82 w 210"/>
                <a:gd name="T7" fmla="*/ 361 h 1038"/>
                <a:gd name="T8" fmla="*/ 56 w 210"/>
                <a:gd name="T9" fmla="*/ 497 h 1038"/>
                <a:gd name="T10" fmla="*/ 40 w 210"/>
                <a:gd name="T11" fmla="*/ 564 h 1038"/>
                <a:gd name="T12" fmla="*/ 17 w 210"/>
                <a:gd name="T13" fmla="*/ 659 h 1038"/>
                <a:gd name="T14" fmla="*/ 4 w 210"/>
                <a:gd name="T15" fmla="*/ 731 h 1038"/>
                <a:gd name="T16" fmla="*/ 3 w 210"/>
                <a:gd name="T17" fmla="*/ 755 h 1038"/>
                <a:gd name="T18" fmla="*/ 0 w 210"/>
                <a:gd name="T19" fmla="*/ 798 h 1038"/>
                <a:gd name="T20" fmla="*/ 4 w 210"/>
                <a:gd name="T21" fmla="*/ 842 h 1038"/>
                <a:gd name="T22" fmla="*/ 13 w 210"/>
                <a:gd name="T23" fmla="*/ 884 h 1038"/>
                <a:gd name="T24" fmla="*/ 29 w 210"/>
                <a:gd name="T25" fmla="*/ 923 h 1038"/>
                <a:gd name="T26" fmla="*/ 41 w 210"/>
                <a:gd name="T27" fmla="*/ 943 h 1038"/>
                <a:gd name="T28" fmla="*/ 71 w 210"/>
                <a:gd name="T29" fmla="*/ 978 h 1038"/>
                <a:gd name="T30" fmla="*/ 109 w 210"/>
                <a:gd name="T31" fmla="*/ 1004 h 1038"/>
                <a:gd name="T32" fmla="*/ 149 w 210"/>
                <a:gd name="T33" fmla="*/ 1023 h 1038"/>
                <a:gd name="T34" fmla="*/ 172 w 210"/>
                <a:gd name="T35" fmla="*/ 1031 h 1038"/>
                <a:gd name="T36" fmla="*/ 200 w 210"/>
                <a:gd name="T37" fmla="*/ 1038 h 1038"/>
                <a:gd name="T38" fmla="*/ 206 w 210"/>
                <a:gd name="T39" fmla="*/ 1037 h 1038"/>
                <a:gd name="T40" fmla="*/ 210 w 210"/>
                <a:gd name="T41" fmla="*/ 1032 h 1038"/>
                <a:gd name="T42" fmla="*/ 209 w 210"/>
                <a:gd name="T43" fmla="*/ 1027 h 1038"/>
                <a:gd name="T44" fmla="*/ 205 w 210"/>
                <a:gd name="T45" fmla="*/ 1023 h 1038"/>
                <a:gd name="T46" fmla="*/ 182 w 210"/>
                <a:gd name="T47" fmla="*/ 1018 h 1038"/>
                <a:gd name="T48" fmla="*/ 138 w 210"/>
                <a:gd name="T49" fmla="*/ 1002 h 1038"/>
                <a:gd name="T50" fmla="*/ 98 w 210"/>
                <a:gd name="T51" fmla="*/ 979 h 1038"/>
                <a:gd name="T52" fmla="*/ 71 w 210"/>
                <a:gd name="T53" fmla="*/ 956 h 1038"/>
                <a:gd name="T54" fmla="*/ 56 w 210"/>
                <a:gd name="T55" fmla="*/ 938 h 1038"/>
                <a:gd name="T56" fmla="*/ 50 w 210"/>
                <a:gd name="T57" fmla="*/ 928 h 1038"/>
                <a:gd name="T58" fmla="*/ 32 w 210"/>
                <a:gd name="T59" fmla="*/ 892 h 1038"/>
                <a:gd name="T60" fmla="*/ 21 w 210"/>
                <a:gd name="T61" fmla="*/ 852 h 1038"/>
                <a:gd name="T62" fmla="*/ 17 w 210"/>
                <a:gd name="T63" fmla="*/ 811 h 1038"/>
                <a:gd name="T64" fmla="*/ 17 w 210"/>
                <a:gd name="T65" fmla="*/ 769 h 1038"/>
                <a:gd name="T66" fmla="*/ 18 w 210"/>
                <a:gd name="T67" fmla="*/ 746 h 1038"/>
                <a:gd name="T68" fmla="*/ 28 w 210"/>
                <a:gd name="T69" fmla="*/ 676 h 1038"/>
                <a:gd name="T70" fmla="*/ 50 w 210"/>
                <a:gd name="T71" fmla="*/ 582 h 1038"/>
                <a:gd name="T72" fmla="*/ 66 w 210"/>
                <a:gd name="T73" fmla="*/ 518 h 1038"/>
                <a:gd name="T74" fmla="*/ 93 w 210"/>
                <a:gd name="T75" fmla="*/ 386 h 1038"/>
                <a:gd name="T76" fmla="*/ 103 w 210"/>
                <a:gd name="T77" fmla="*/ 319 h 1038"/>
                <a:gd name="T78" fmla="*/ 115 w 210"/>
                <a:gd name="T79" fmla="*/ 183 h 1038"/>
                <a:gd name="T80" fmla="*/ 119 w 210"/>
                <a:gd name="T81" fmla="*/ 44 h 1038"/>
                <a:gd name="T82" fmla="*/ 119 w 210"/>
                <a:gd name="T83" fmla="*/ 7 h 1038"/>
                <a:gd name="T84" fmla="*/ 119 w 210"/>
                <a:gd name="T85" fmla="*/ 3 h 1038"/>
                <a:gd name="T86" fmla="*/ 114 w 210"/>
                <a:gd name="T87" fmla="*/ 0 h 1038"/>
                <a:gd name="T88" fmla="*/ 109 w 210"/>
                <a:gd name="T89" fmla="*/ 0 h 1038"/>
                <a:gd name="T90" fmla="*/ 105 w 210"/>
                <a:gd name="T91" fmla="*/ 3 h 1038"/>
                <a:gd name="T92" fmla="*/ 104 w 210"/>
                <a:gd name="T93" fmla="*/ 7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" h="1038">
                  <a:moveTo>
                    <a:pt x="104" y="7"/>
                  </a:moveTo>
                  <a:lnTo>
                    <a:pt x="104" y="7"/>
                  </a:lnTo>
                  <a:lnTo>
                    <a:pt x="104" y="78"/>
                  </a:lnTo>
                  <a:lnTo>
                    <a:pt x="101" y="150"/>
                  </a:lnTo>
                  <a:lnTo>
                    <a:pt x="98" y="221"/>
                  </a:lnTo>
                  <a:lnTo>
                    <a:pt x="91" y="291"/>
                  </a:lnTo>
                  <a:lnTo>
                    <a:pt x="91" y="291"/>
                  </a:lnTo>
                  <a:lnTo>
                    <a:pt x="82" y="361"/>
                  </a:lnTo>
                  <a:lnTo>
                    <a:pt x="70" y="429"/>
                  </a:lnTo>
                  <a:lnTo>
                    <a:pt x="56" y="497"/>
                  </a:lnTo>
                  <a:lnTo>
                    <a:pt x="40" y="564"/>
                  </a:lnTo>
                  <a:lnTo>
                    <a:pt x="40" y="564"/>
                  </a:lnTo>
                  <a:lnTo>
                    <a:pt x="27" y="611"/>
                  </a:lnTo>
                  <a:lnTo>
                    <a:pt x="17" y="659"/>
                  </a:lnTo>
                  <a:lnTo>
                    <a:pt x="8" y="707"/>
                  </a:lnTo>
                  <a:lnTo>
                    <a:pt x="4" y="731"/>
                  </a:lnTo>
                  <a:lnTo>
                    <a:pt x="3" y="755"/>
                  </a:lnTo>
                  <a:lnTo>
                    <a:pt x="3" y="755"/>
                  </a:lnTo>
                  <a:lnTo>
                    <a:pt x="2" y="777"/>
                  </a:lnTo>
                  <a:lnTo>
                    <a:pt x="0" y="798"/>
                  </a:lnTo>
                  <a:lnTo>
                    <a:pt x="2" y="821"/>
                  </a:lnTo>
                  <a:lnTo>
                    <a:pt x="4" y="842"/>
                  </a:lnTo>
                  <a:lnTo>
                    <a:pt x="8" y="863"/>
                  </a:lnTo>
                  <a:lnTo>
                    <a:pt x="13" y="884"/>
                  </a:lnTo>
                  <a:lnTo>
                    <a:pt x="21" y="904"/>
                  </a:lnTo>
                  <a:lnTo>
                    <a:pt x="29" y="923"/>
                  </a:lnTo>
                  <a:lnTo>
                    <a:pt x="29" y="923"/>
                  </a:lnTo>
                  <a:lnTo>
                    <a:pt x="41" y="943"/>
                  </a:lnTo>
                  <a:lnTo>
                    <a:pt x="56" y="961"/>
                  </a:lnTo>
                  <a:lnTo>
                    <a:pt x="71" y="978"/>
                  </a:lnTo>
                  <a:lnTo>
                    <a:pt x="89" y="991"/>
                  </a:lnTo>
                  <a:lnTo>
                    <a:pt x="109" y="1004"/>
                  </a:lnTo>
                  <a:lnTo>
                    <a:pt x="129" y="1014"/>
                  </a:lnTo>
                  <a:lnTo>
                    <a:pt x="149" y="1023"/>
                  </a:lnTo>
                  <a:lnTo>
                    <a:pt x="172" y="1031"/>
                  </a:lnTo>
                  <a:lnTo>
                    <a:pt x="172" y="1031"/>
                  </a:lnTo>
                  <a:lnTo>
                    <a:pt x="200" y="1038"/>
                  </a:lnTo>
                  <a:lnTo>
                    <a:pt x="200" y="1038"/>
                  </a:lnTo>
                  <a:lnTo>
                    <a:pt x="204" y="1038"/>
                  </a:lnTo>
                  <a:lnTo>
                    <a:pt x="206" y="1037"/>
                  </a:lnTo>
                  <a:lnTo>
                    <a:pt x="209" y="1034"/>
                  </a:lnTo>
                  <a:lnTo>
                    <a:pt x="210" y="1032"/>
                  </a:lnTo>
                  <a:lnTo>
                    <a:pt x="210" y="1029"/>
                  </a:lnTo>
                  <a:lnTo>
                    <a:pt x="209" y="1027"/>
                  </a:lnTo>
                  <a:lnTo>
                    <a:pt x="207" y="1024"/>
                  </a:lnTo>
                  <a:lnTo>
                    <a:pt x="205" y="1023"/>
                  </a:lnTo>
                  <a:lnTo>
                    <a:pt x="205" y="1023"/>
                  </a:lnTo>
                  <a:lnTo>
                    <a:pt x="182" y="1018"/>
                  </a:lnTo>
                  <a:lnTo>
                    <a:pt x="159" y="1010"/>
                  </a:lnTo>
                  <a:lnTo>
                    <a:pt x="138" y="1002"/>
                  </a:lnTo>
                  <a:lnTo>
                    <a:pt x="117" y="991"/>
                  </a:lnTo>
                  <a:lnTo>
                    <a:pt x="98" y="979"/>
                  </a:lnTo>
                  <a:lnTo>
                    <a:pt x="80" y="965"/>
                  </a:lnTo>
                  <a:lnTo>
                    <a:pt x="71" y="956"/>
                  </a:lnTo>
                  <a:lnTo>
                    <a:pt x="64" y="948"/>
                  </a:lnTo>
                  <a:lnTo>
                    <a:pt x="56" y="938"/>
                  </a:lnTo>
                  <a:lnTo>
                    <a:pt x="50" y="928"/>
                  </a:lnTo>
                  <a:lnTo>
                    <a:pt x="50" y="928"/>
                  </a:lnTo>
                  <a:lnTo>
                    <a:pt x="40" y="911"/>
                  </a:lnTo>
                  <a:lnTo>
                    <a:pt x="32" y="892"/>
                  </a:lnTo>
                  <a:lnTo>
                    <a:pt x="26" y="871"/>
                  </a:lnTo>
                  <a:lnTo>
                    <a:pt x="21" y="852"/>
                  </a:lnTo>
                  <a:lnTo>
                    <a:pt x="18" y="831"/>
                  </a:lnTo>
                  <a:lnTo>
                    <a:pt x="17" y="811"/>
                  </a:lnTo>
                  <a:lnTo>
                    <a:pt x="16" y="791"/>
                  </a:lnTo>
                  <a:lnTo>
                    <a:pt x="17" y="769"/>
                  </a:lnTo>
                  <a:lnTo>
                    <a:pt x="17" y="769"/>
                  </a:lnTo>
                  <a:lnTo>
                    <a:pt x="18" y="746"/>
                  </a:lnTo>
                  <a:lnTo>
                    <a:pt x="21" y="722"/>
                  </a:lnTo>
                  <a:lnTo>
                    <a:pt x="28" y="676"/>
                  </a:lnTo>
                  <a:lnTo>
                    <a:pt x="38" y="629"/>
                  </a:lnTo>
                  <a:lnTo>
                    <a:pt x="50" y="582"/>
                  </a:lnTo>
                  <a:lnTo>
                    <a:pt x="50" y="582"/>
                  </a:lnTo>
                  <a:lnTo>
                    <a:pt x="66" y="518"/>
                  </a:lnTo>
                  <a:lnTo>
                    <a:pt x="81" y="452"/>
                  </a:lnTo>
                  <a:lnTo>
                    <a:pt x="93" y="386"/>
                  </a:lnTo>
                  <a:lnTo>
                    <a:pt x="103" y="319"/>
                  </a:lnTo>
                  <a:lnTo>
                    <a:pt x="103" y="319"/>
                  </a:lnTo>
                  <a:lnTo>
                    <a:pt x="110" y="251"/>
                  </a:lnTo>
                  <a:lnTo>
                    <a:pt x="115" y="183"/>
                  </a:lnTo>
                  <a:lnTo>
                    <a:pt x="118" y="113"/>
                  </a:lnTo>
                  <a:lnTo>
                    <a:pt x="119" y="44"/>
                  </a:lnTo>
                  <a:lnTo>
                    <a:pt x="119" y="44"/>
                  </a:lnTo>
                  <a:lnTo>
                    <a:pt x="119" y="7"/>
                  </a:lnTo>
                  <a:lnTo>
                    <a:pt x="119" y="7"/>
                  </a:lnTo>
                  <a:lnTo>
                    <a:pt x="119" y="3"/>
                  </a:lnTo>
                  <a:lnTo>
                    <a:pt x="117" y="1"/>
                  </a:lnTo>
                  <a:lnTo>
                    <a:pt x="114" y="0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6" y="1"/>
                  </a:lnTo>
                  <a:lnTo>
                    <a:pt x="105" y="3"/>
                  </a:lnTo>
                  <a:lnTo>
                    <a:pt x="104" y="7"/>
                  </a:lnTo>
                  <a:lnTo>
                    <a:pt x="10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606EC7B4-E507-0017-8B76-FA16DD106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" y="3285"/>
              <a:ext cx="121" cy="84"/>
            </a:xfrm>
            <a:custGeom>
              <a:avLst/>
              <a:gdLst>
                <a:gd name="T0" fmla="*/ 349 w 364"/>
                <a:gd name="T1" fmla="*/ 136 h 251"/>
                <a:gd name="T2" fmla="*/ 339 w 364"/>
                <a:gd name="T3" fmla="*/ 165 h 251"/>
                <a:gd name="T4" fmla="*/ 320 w 364"/>
                <a:gd name="T5" fmla="*/ 188 h 251"/>
                <a:gd name="T6" fmla="*/ 277 w 364"/>
                <a:gd name="T7" fmla="*/ 217 h 251"/>
                <a:gd name="T8" fmla="*/ 239 w 364"/>
                <a:gd name="T9" fmla="*/ 229 h 251"/>
                <a:gd name="T10" fmla="*/ 167 w 364"/>
                <a:gd name="T11" fmla="*/ 236 h 251"/>
                <a:gd name="T12" fmla="*/ 106 w 364"/>
                <a:gd name="T13" fmla="*/ 224 h 251"/>
                <a:gd name="T14" fmla="*/ 74 w 364"/>
                <a:gd name="T15" fmla="*/ 211 h 251"/>
                <a:gd name="T16" fmla="*/ 53 w 364"/>
                <a:gd name="T17" fmla="*/ 197 h 251"/>
                <a:gd name="T18" fmla="*/ 28 w 364"/>
                <a:gd name="T19" fmla="*/ 169 h 251"/>
                <a:gd name="T20" fmla="*/ 17 w 364"/>
                <a:gd name="T21" fmla="*/ 144 h 251"/>
                <a:gd name="T22" fmla="*/ 14 w 364"/>
                <a:gd name="T23" fmla="*/ 126 h 251"/>
                <a:gd name="T24" fmla="*/ 19 w 364"/>
                <a:gd name="T25" fmla="*/ 99 h 251"/>
                <a:gd name="T26" fmla="*/ 33 w 364"/>
                <a:gd name="T27" fmla="*/ 75 h 251"/>
                <a:gd name="T28" fmla="*/ 47 w 364"/>
                <a:gd name="T29" fmla="*/ 60 h 251"/>
                <a:gd name="T30" fmla="*/ 76 w 364"/>
                <a:gd name="T31" fmla="*/ 40 h 251"/>
                <a:gd name="T32" fmla="*/ 120 w 364"/>
                <a:gd name="T33" fmla="*/ 22 h 251"/>
                <a:gd name="T34" fmla="*/ 191 w 364"/>
                <a:gd name="T35" fmla="*/ 15 h 251"/>
                <a:gd name="T36" fmla="*/ 235 w 364"/>
                <a:gd name="T37" fmla="*/ 21 h 251"/>
                <a:gd name="T38" fmla="*/ 296 w 364"/>
                <a:gd name="T39" fmla="*/ 44 h 251"/>
                <a:gd name="T40" fmla="*/ 321 w 364"/>
                <a:gd name="T41" fmla="*/ 64 h 251"/>
                <a:gd name="T42" fmla="*/ 340 w 364"/>
                <a:gd name="T43" fmla="*/ 88 h 251"/>
                <a:gd name="T44" fmla="*/ 347 w 364"/>
                <a:gd name="T45" fmla="*/ 108 h 251"/>
                <a:gd name="T46" fmla="*/ 349 w 364"/>
                <a:gd name="T47" fmla="*/ 126 h 251"/>
                <a:gd name="T48" fmla="*/ 354 w 364"/>
                <a:gd name="T49" fmla="*/ 132 h 251"/>
                <a:gd name="T50" fmla="*/ 362 w 364"/>
                <a:gd name="T51" fmla="*/ 131 h 251"/>
                <a:gd name="T52" fmla="*/ 364 w 364"/>
                <a:gd name="T53" fmla="*/ 126 h 251"/>
                <a:gd name="T54" fmla="*/ 357 w 364"/>
                <a:gd name="T55" fmla="*/ 92 h 251"/>
                <a:gd name="T56" fmla="*/ 341 w 364"/>
                <a:gd name="T57" fmla="*/ 64 h 251"/>
                <a:gd name="T58" fmla="*/ 317 w 364"/>
                <a:gd name="T59" fmla="*/ 41 h 251"/>
                <a:gd name="T60" fmla="*/ 267 w 364"/>
                <a:gd name="T61" fmla="*/ 15 h 251"/>
                <a:gd name="T62" fmla="*/ 220 w 364"/>
                <a:gd name="T63" fmla="*/ 2 h 251"/>
                <a:gd name="T64" fmla="*/ 139 w 364"/>
                <a:gd name="T65" fmla="*/ 3 h 251"/>
                <a:gd name="T66" fmla="*/ 100 w 364"/>
                <a:gd name="T67" fmla="*/ 13 h 251"/>
                <a:gd name="T68" fmla="*/ 63 w 364"/>
                <a:gd name="T69" fmla="*/ 30 h 251"/>
                <a:gd name="T70" fmla="*/ 42 w 364"/>
                <a:gd name="T71" fmla="*/ 45 h 251"/>
                <a:gd name="T72" fmla="*/ 19 w 364"/>
                <a:gd name="T73" fmla="*/ 68 h 251"/>
                <a:gd name="T74" fmla="*/ 5 w 364"/>
                <a:gd name="T75" fmla="*/ 96 h 251"/>
                <a:gd name="T76" fmla="*/ 0 w 364"/>
                <a:gd name="T77" fmla="*/ 116 h 251"/>
                <a:gd name="T78" fmla="*/ 3 w 364"/>
                <a:gd name="T79" fmla="*/ 146 h 251"/>
                <a:gd name="T80" fmla="*/ 14 w 364"/>
                <a:gd name="T81" fmla="*/ 174 h 251"/>
                <a:gd name="T82" fmla="*/ 26 w 364"/>
                <a:gd name="T83" fmla="*/ 190 h 251"/>
                <a:gd name="T84" fmla="*/ 52 w 364"/>
                <a:gd name="T85" fmla="*/ 214 h 251"/>
                <a:gd name="T86" fmla="*/ 84 w 364"/>
                <a:gd name="T87" fmla="*/ 232 h 251"/>
                <a:gd name="T88" fmla="*/ 120 w 364"/>
                <a:gd name="T89" fmla="*/ 245 h 251"/>
                <a:gd name="T90" fmla="*/ 162 w 364"/>
                <a:gd name="T91" fmla="*/ 251 h 251"/>
                <a:gd name="T92" fmla="*/ 219 w 364"/>
                <a:gd name="T93" fmla="*/ 248 h 251"/>
                <a:gd name="T94" fmla="*/ 263 w 364"/>
                <a:gd name="T95" fmla="*/ 238 h 251"/>
                <a:gd name="T96" fmla="*/ 307 w 364"/>
                <a:gd name="T97" fmla="*/ 218 h 251"/>
                <a:gd name="T98" fmla="*/ 333 w 364"/>
                <a:gd name="T99" fmla="*/ 195 h 251"/>
                <a:gd name="T100" fmla="*/ 354 w 364"/>
                <a:gd name="T101" fmla="*/ 168 h 251"/>
                <a:gd name="T102" fmla="*/ 362 w 364"/>
                <a:gd name="T103" fmla="*/ 146 h 251"/>
                <a:gd name="T104" fmla="*/ 364 w 364"/>
                <a:gd name="T105" fmla="*/ 126 h 251"/>
                <a:gd name="T106" fmla="*/ 360 w 364"/>
                <a:gd name="T107" fmla="*/ 118 h 251"/>
                <a:gd name="T108" fmla="*/ 351 w 364"/>
                <a:gd name="T109" fmla="*/ 121 h 251"/>
                <a:gd name="T110" fmla="*/ 349 w 364"/>
                <a:gd name="T111" fmla="*/ 12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4" h="251">
                  <a:moveTo>
                    <a:pt x="349" y="126"/>
                  </a:moveTo>
                  <a:lnTo>
                    <a:pt x="349" y="126"/>
                  </a:lnTo>
                  <a:lnTo>
                    <a:pt x="349" y="136"/>
                  </a:lnTo>
                  <a:lnTo>
                    <a:pt x="346" y="146"/>
                  </a:lnTo>
                  <a:lnTo>
                    <a:pt x="344" y="156"/>
                  </a:lnTo>
                  <a:lnTo>
                    <a:pt x="339" y="165"/>
                  </a:lnTo>
                  <a:lnTo>
                    <a:pt x="333" y="173"/>
                  </a:lnTo>
                  <a:lnTo>
                    <a:pt x="327" y="180"/>
                  </a:lnTo>
                  <a:lnTo>
                    <a:pt x="320" y="188"/>
                  </a:lnTo>
                  <a:lnTo>
                    <a:pt x="312" y="195"/>
                  </a:lnTo>
                  <a:lnTo>
                    <a:pt x="296" y="207"/>
                  </a:lnTo>
                  <a:lnTo>
                    <a:pt x="277" y="217"/>
                  </a:lnTo>
                  <a:lnTo>
                    <a:pt x="258" y="224"/>
                  </a:lnTo>
                  <a:lnTo>
                    <a:pt x="239" y="229"/>
                  </a:lnTo>
                  <a:lnTo>
                    <a:pt x="239" y="229"/>
                  </a:lnTo>
                  <a:lnTo>
                    <a:pt x="216" y="235"/>
                  </a:lnTo>
                  <a:lnTo>
                    <a:pt x="192" y="236"/>
                  </a:lnTo>
                  <a:lnTo>
                    <a:pt x="167" y="236"/>
                  </a:lnTo>
                  <a:lnTo>
                    <a:pt x="143" y="233"/>
                  </a:lnTo>
                  <a:lnTo>
                    <a:pt x="118" y="228"/>
                  </a:lnTo>
                  <a:lnTo>
                    <a:pt x="106" y="224"/>
                  </a:lnTo>
                  <a:lnTo>
                    <a:pt x="95" y="221"/>
                  </a:lnTo>
                  <a:lnTo>
                    <a:pt x="84" y="216"/>
                  </a:lnTo>
                  <a:lnTo>
                    <a:pt x="74" y="211"/>
                  </a:lnTo>
                  <a:lnTo>
                    <a:pt x="63" y="203"/>
                  </a:lnTo>
                  <a:lnTo>
                    <a:pt x="53" y="197"/>
                  </a:lnTo>
                  <a:lnTo>
                    <a:pt x="53" y="197"/>
                  </a:lnTo>
                  <a:lnTo>
                    <a:pt x="39" y="184"/>
                  </a:lnTo>
                  <a:lnTo>
                    <a:pt x="33" y="176"/>
                  </a:lnTo>
                  <a:lnTo>
                    <a:pt x="28" y="169"/>
                  </a:lnTo>
                  <a:lnTo>
                    <a:pt x="23" y="161"/>
                  </a:lnTo>
                  <a:lnTo>
                    <a:pt x="19" y="152"/>
                  </a:lnTo>
                  <a:lnTo>
                    <a:pt x="17" y="144"/>
                  </a:lnTo>
                  <a:lnTo>
                    <a:pt x="16" y="135"/>
                  </a:lnTo>
                  <a:lnTo>
                    <a:pt x="16" y="135"/>
                  </a:lnTo>
                  <a:lnTo>
                    <a:pt x="14" y="126"/>
                  </a:lnTo>
                  <a:lnTo>
                    <a:pt x="16" y="117"/>
                  </a:lnTo>
                  <a:lnTo>
                    <a:pt x="17" y="108"/>
                  </a:lnTo>
                  <a:lnTo>
                    <a:pt x="19" y="99"/>
                  </a:lnTo>
                  <a:lnTo>
                    <a:pt x="23" y="92"/>
                  </a:lnTo>
                  <a:lnTo>
                    <a:pt x="28" y="83"/>
                  </a:lnTo>
                  <a:lnTo>
                    <a:pt x="33" y="75"/>
                  </a:lnTo>
                  <a:lnTo>
                    <a:pt x="38" y="69"/>
                  </a:lnTo>
                  <a:lnTo>
                    <a:pt x="38" y="69"/>
                  </a:lnTo>
                  <a:lnTo>
                    <a:pt x="47" y="60"/>
                  </a:lnTo>
                  <a:lnTo>
                    <a:pt x="56" y="53"/>
                  </a:lnTo>
                  <a:lnTo>
                    <a:pt x="66" y="46"/>
                  </a:lnTo>
                  <a:lnTo>
                    <a:pt x="76" y="40"/>
                  </a:lnTo>
                  <a:lnTo>
                    <a:pt x="86" y="35"/>
                  </a:lnTo>
                  <a:lnTo>
                    <a:pt x="98" y="30"/>
                  </a:lnTo>
                  <a:lnTo>
                    <a:pt x="120" y="22"/>
                  </a:lnTo>
                  <a:lnTo>
                    <a:pt x="144" y="17"/>
                  </a:lnTo>
                  <a:lnTo>
                    <a:pt x="168" y="15"/>
                  </a:lnTo>
                  <a:lnTo>
                    <a:pt x="191" y="15"/>
                  </a:lnTo>
                  <a:lnTo>
                    <a:pt x="215" y="17"/>
                  </a:lnTo>
                  <a:lnTo>
                    <a:pt x="215" y="17"/>
                  </a:lnTo>
                  <a:lnTo>
                    <a:pt x="235" y="21"/>
                  </a:lnTo>
                  <a:lnTo>
                    <a:pt x="255" y="26"/>
                  </a:lnTo>
                  <a:lnTo>
                    <a:pt x="275" y="34"/>
                  </a:lnTo>
                  <a:lnTo>
                    <a:pt x="296" y="44"/>
                  </a:lnTo>
                  <a:lnTo>
                    <a:pt x="304" y="50"/>
                  </a:lnTo>
                  <a:lnTo>
                    <a:pt x="313" y="56"/>
                  </a:lnTo>
                  <a:lnTo>
                    <a:pt x="321" y="64"/>
                  </a:lnTo>
                  <a:lnTo>
                    <a:pt x="328" y="72"/>
                  </a:lnTo>
                  <a:lnTo>
                    <a:pt x="335" y="79"/>
                  </a:lnTo>
                  <a:lnTo>
                    <a:pt x="340" y="88"/>
                  </a:lnTo>
                  <a:lnTo>
                    <a:pt x="344" y="98"/>
                  </a:lnTo>
                  <a:lnTo>
                    <a:pt x="347" y="108"/>
                  </a:lnTo>
                  <a:lnTo>
                    <a:pt x="347" y="108"/>
                  </a:lnTo>
                  <a:lnTo>
                    <a:pt x="349" y="117"/>
                  </a:lnTo>
                  <a:lnTo>
                    <a:pt x="349" y="126"/>
                  </a:lnTo>
                  <a:lnTo>
                    <a:pt x="349" y="126"/>
                  </a:lnTo>
                  <a:lnTo>
                    <a:pt x="350" y="128"/>
                  </a:lnTo>
                  <a:lnTo>
                    <a:pt x="351" y="131"/>
                  </a:lnTo>
                  <a:lnTo>
                    <a:pt x="354" y="132"/>
                  </a:lnTo>
                  <a:lnTo>
                    <a:pt x="356" y="133"/>
                  </a:lnTo>
                  <a:lnTo>
                    <a:pt x="360" y="132"/>
                  </a:lnTo>
                  <a:lnTo>
                    <a:pt x="362" y="131"/>
                  </a:lnTo>
                  <a:lnTo>
                    <a:pt x="364" y="128"/>
                  </a:lnTo>
                  <a:lnTo>
                    <a:pt x="364" y="126"/>
                  </a:lnTo>
                  <a:lnTo>
                    <a:pt x="364" y="126"/>
                  </a:lnTo>
                  <a:lnTo>
                    <a:pt x="364" y="114"/>
                  </a:lnTo>
                  <a:lnTo>
                    <a:pt x="361" y="103"/>
                  </a:lnTo>
                  <a:lnTo>
                    <a:pt x="357" y="92"/>
                  </a:lnTo>
                  <a:lnTo>
                    <a:pt x="354" y="82"/>
                  </a:lnTo>
                  <a:lnTo>
                    <a:pt x="347" y="73"/>
                  </a:lnTo>
                  <a:lnTo>
                    <a:pt x="341" y="64"/>
                  </a:lnTo>
                  <a:lnTo>
                    <a:pt x="333" y="55"/>
                  </a:lnTo>
                  <a:lnTo>
                    <a:pt x="326" y="48"/>
                  </a:lnTo>
                  <a:lnTo>
                    <a:pt x="317" y="41"/>
                  </a:lnTo>
                  <a:lnTo>
                    <a:pt x="307" y="34"/>
                  </a:lnTo>
                  <a:lnTo>
                    <a:pt x="287" y="24"/>
                  </a:lnTo>
                  <a:lnTo>
                    <a:pt x="267" y="15"/>
                  </a:lnTo>
                  <a:lnTo>
                    <a:pt x="245" y="7"/>
                  </a:lnTo>
                  <a:lnTo>
                    <a:pt x="245" y="7"/>
                  </a:lnTo>
                  <a:lnTo>
                    <a:pt x="220" y="2"/>
                  </a:lnTo>
                  <a:lnTo>
                    <a:pt x="192" y="0"/>
                  </a:lnTo>
                  <a:lnTo>
                    <a:pt x="166" y="0"/>
                  </a:lnTo>
                  <a:lnTo>
                    <a:pt x="139" y="3"/>
                  </a:lnTo>
                  <a:lnTo>
                    <a:pt x="125" y="6"/>
                  </a:lnTo>
                  <a:lnTo>
                    <a:pt x="113" y="8"/>
                  </a:lnTo>
                  <a:lnTo>
                    <a:pt x="100" y="13"/>
                  </a:lnTo>
                  <a:lnTo>
                    <a:pt x="87" y="18"/>
                  </a:lnTo>
                  <a:lnTo>
                    <a:pt x="75" y="24"/>
                  </a:lnTo>
                  <a:lnTo>
                    <a:pt x="63" y="30"/>
                  </a:lnTo>
                  <a:lnTo>
                    <a:pt x="52" y="37"/>
                  </a:lnTo>
                  <a:lnTo>
                    <a:pt x="42" y="45"/>
                  </a:lnTo>
                  <a:lnTo>
                    <a:pt x="42" y="45"/>
                  </a:lnTo>
                  <a:lnTo>
                    <a:pt x="33" y="53"/>
                  </a:lnTo>
                  <a:lnTo>
                    <a:pt x="27" y="60"/>
                  </a:lnTo>
                  <a:lnTo>
                    <a:pt x="19" y="68"/>
                  </a:lnTo>
                  <a:lnTo>
                    <a:pt x="14" y="77"/>
                  </a:lnTo>
                  <a:lnTo>
                    <a:pt x="9" y="85"/>
                  </a:lnTo>
                  <a:lnTo>
                    <a:pt x="5" y="96"/>
                  </a:lnTo>
                  <a:lnTo>
                    <a:pt x="2" y="106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26"/>
                  </a:lnTo>
                  <a:lnTo>
                    <a:pt x="0" y="136"/>
                  </a:lnTo>
                  <a:lnTo>
                    <a:pt x="3" y="146"/>
                  </a:lnTo>
                  <a:lnTo>
                    <a:pt x="5" y="156"/>
                  </a:lnTo>
                  <a:lnTo>
                    <a:pt x="9" y="165"/>
                  </a:lnTo>
                  <a:lnTo>
                    <a:pt x="14" y="174"/>
                  </a:lnTo>
                  <a:lnTo>
                    <a:pt x="19" y="183"/>
                  </a:lnTo>
                  <a:lnTo>
                    <a:pt x="26" y="190"/>
                  </a:lnTo>
                  <a:lnTo>
                    <a:pt x="26" y="190"/>
                  </a:lnTo>
                  <a:lnTo>
                    <a:pt x="34" y="199"/>
                  </a:lnTo>
                  <a:lnTo>
                    <a:pt x="43" y="208"/>
                  </a:lnTo>
                  <a:lnTo>
                    <a:pt x="52" y="214"/>
                  </a:lnTo>
                  <a:lnTo>
                    <a:pt x="62" y="221"/>
                  </a:lnTo>
                  <a:lnTo>
                    <a:pt x="74" y="227"/>
                  </a:lnTo>
                  <a:lnTo>
                    <a:pt x="84" y="232"/>
                  </a:lnTo>
                  <a:lnTo>
                    <a:pt x="106" y="240"/>
                  </a:lnTo>
                  <a:lnTo>
                    <a:pt x="106" y="240"/>
                  </a:lnTo>
                  <a:lnTo>
                    <a:pt x="120" y="245"/>
                  </a:lnTo>
                  <a:lnTo>
                    <a:pt x="134" y="247"/>
                  </a:lnTo>
                  <a:lnTo>
                    <a:pt x="148" y="250"/>
                  </a:lnTo>
                  <a:lnTo>
                    <a:pt x="162" y="251"/>
                  </a:lnTo>
                  <a:lnTo>
                    <a:pt x="176" y="251"/>
                  </a:lnTo>
                  <a:lnTo>
                    <a:pt x="190" y="251"/>
                  </a:lnTo>
                  <a:lnTo>
                    <a:pt x="219" y="248"/>
                  </a:lnTo>
                  <a:lnTo>
                    <a:pt x="219" y="248"/>
                  </a:lnTo>
                  <a:lnTo>
                    <a:pt x="240" y="245"/>
                  </a:lnTo>
                  <a:lnTo>
                    <a:pt x="263" y="238"/>
                  </a:lnTo>
                  <a:lnTo>
                    <a:pt x="286" y="229"/>
                  </a:lnTo>
                  <a:lnTo>
                    <a:pt x="297" y="224"/>
                  </a:lnTo>
                  <a:lnTo>
                    <a:pt x="307" y="218"/>
                  </a:lnTo>
                  <a:lnTo>
                    <a:pt x="316" y="212"/>
                  </a:lnTo>
                  <a:lnTo>
                    <a:pt x="326" y="204"/>
                  </a:lnTo>
                  <a:lnTo>
                    <a:pt x="333" y="195"/>
                  </a:lnTo>
                  <a:lnTo>
                    <a:pt x="342" y="188"/>
                  </a:lnTo>
                  <a:lnTo>
                    <a:pt x="349" y="178"/>
                  </a:lnTo>
                  <a:lnTo>
                    <a:pt x="354" y="168"/>
                  </a:lnTo>
                  <a:lnTo>
                    <a:pt x="359" y="157"/>
                  </a:lnTo>
                  <a:lnTo>
                    <a:pt x="362" y="146"/>
                  </a:lnTo>
                  <a:lnTo>
                    <a:pt x="362" y="146"/>
                  </a:lnTo>
                  <a:lnTo>
                    <a:pt x="364" y="136"/>
                  </a:lnTo>
                  <a:lnTo>
                    <a:pt x="364" y="126"/>
                  </a:lnTo>
                  <a:lnTo>
                    <a:pt x="364" y="126"/>
                  </a:lnTo>
                  <a:lnTo>
                    <a:pt x="364" y="122"/>
                  </a:lnTo>
                  <a:lnTo>
                    <a:pt x="362" y="121"/>
                  </a:lnTo>
                  <a:lnTo>
                    <a:pt x="360" y="118"/>
                  </a:lnTo>
                  <a:lnTo>
                    <a:pt x="356" y="118"/>
                  </a:lnTo>
                  <a:lnTo>
                    <a:pt x="354" y="118"/>
                  </a:lnTo>
                  <a:lnTo>
                    <a:pt x="351" y="121"/>
                  </a:lnTo>
                  <a:lnTo>
                    <a:pt x="350" y="122"/>
                  </a:lnTo>
                  <a:lnTo>
                    <a:pt x="349" y="126"/>
                  </a:lnTo>
                  <a:lnTo>
                    <a:pt x="349" y="1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A9EB8136-7C70-53A0-38F7-32F95EC47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" y="3393"/>
              <a:ext cx="121" cy="84"/>
            </a:xfrm>
            <a:custGeom>
              <a:avLst/>
              <a:gdLst>
                <a:gd name="T0" fmla="*/ 349 w 364"/>
                <a:gd name="T1" fmla="*/ 137 h 252"/>
                <a:gd name="T2" fmla="*/ 339 w 364"/>
                <a:gd name="T3" fmla="*/ 164 h 252"/>
                <a:gd name="T4" fmla="*/ 320 w 364"/>
                <a:gd name="T5" fmla="*/ 189 h 252"/>
                <a:gd name="T6" fmla="*/ 277 w 364"/>
                <a:gd name="T7" fmla="*/ 216 h 252"/>
                <a:gd name="T8" fmla="*/ 239 w 364"/>
                <a:gd name="T9" fmla="*/ 230 h 252"/>
                <a:gd name="T10" fmla="*/ 167 w 364"/>
                <a:gd name="T11" fmla="*/ 237 h 252"/>
                <a:gd name="T12" fmla="*/ 106 w 364"/>
                <a:gd name="T13" fmla="*/ 225 h 252"/>
                <a:gd name="T14" fmla="*/ 74 w 364"/>
                <a:gd name="T15" fmla="*/ 210 h 252"/>
                <a:gd name="T16" fmla="*/ 53 w 364"/>
                <a:gd name="T17" fmla="*/ 196 h 252"/>
                <a:gd name="T18" fmla="*/ 28 w 364"/>
                <a:gd name="T19" fmla="*/ 170 h 252"/>
                <a:gd name="T20" fmla="*/ 17 w 364"/>
                <a:gd name="T21" fmla="*/ 144 h 252"/>
                <a:gd name="T22" fmla="*/ 14 w 364"/>
                <a:gd name="T23" fmla="*/ 125 h 252"/>
                <a:gd name="T24" fmla="*/ 19 w 364"/>
                <a:gd name="T25" fmla="*/ 99 h 252"/>
                <a:gd name="T26" fmla="*/ 33 w 364"/>
                <a:gd name="T27" fmla="*/ 76 h 252"/>
                <a:gd name="T28" fmla="*/ 47 w 364"/>
                <a:gd name="T29" fmla="*/ 61 h 252"/>
                <a:gd name="T30" fmla="*/ 76 w 364"/>
                <a:gd name="T31" fmla="*/ 39 h 252"/>
                <a:gd name="T32" fmla="*/ 120 w 364"/>
                <a:gd name="T33" fmla="*/ 23 h 252"/>
                <a:gd name="T34" fmla="*/ 191 w 364"/>
                <a:gd name="T35" fmla="*/ 15 h 252"/>
                <a:gd name="T36" fmla="*/ 235 w 364"/>
                <a:gd name="T37" fmla="*/ 20 h 252"/>
                <a:gd name="T38" fmla="*/ 296 w 364"/>
                <a:gd name="T39" fmla="*/ 44 h 252"/>
                <a:gd name="T40" fmla="*/ 321 w 364"/>
                <a:gd name="T41" fmla="*/ 63 h 252"/>
                <a:gd name="T42" fmla="*/ 340 w 364"/>
                <a:gd name="T43" fmla="*/ 89 h 252"/>
                <a:gd name="T44" fmla="*/ 347 w 364"/>
                <a:gd name="T45" fmla="*/ 109 h 252"/>
                <a:gd name="T46" fmla="*/ 349 w 364"/>
                <a:gd name="T47" fmla="*/ 125 h 252"/>
                <a:gd name="T48" fmla="*/ 354 w 364"/>
                <a:gd name="T49" fmla="*/ 133 h 252"/>
                <a:gd name="T50" fmla="*/ 362 w 364"/>
                <a:gd name="T51" fmla="*/ 132 h 252"/>
                <a:gd name="T52" fmla="*/ 364 w 364"/>
                <a:gd name="T53" fmla="*/ 125 h 252"/>
                <a:gd name="T54" fmla="*/ 357 w 364"/>
                <a:gd name="T55" fmla="*/ 92 h 252"/>
                <a:gd name="T56" fmla="*/ 341 w 364"/>
                <a:gd name="T57" fmla="*/ 63 h 252"/>
                <a:gd name="T58" fmla="*/ 317 w 364"/>
                <a:gd name="T59" fmla="*/ 41 h 252"/>
                <a:gd name="T60" fmla="*/ 267 w 364"/>
                <a:gd name="T61" fmla="*/ 14 h 252"/>
                <a:gd name="T62" fmla="*/ 220 w 364"/>
                <a:gd name="T63" fmla="*/ 3 h 252"/>
                <a:gd name="T64" fmla="*/ 139 w 364"/>
                <a:gd name="T65" fmla="*/ 3 h 252"/>
                <a:gd name="T66" fmla="*/ 100 w 364"/>
                <a:gd name="T67" fmla="*/ 13 h 252"/>
                <a:gd name="T68" fmla="*/ 63 w 364"/>
                <a:gd name="T69" fmla="*/ 31 h 252"/>
                <a:gd name="T70" fmla="*/ 42 w 364"/>
                <a:gd name="T71" fmla="*/ 46 h 252"/>
                <a:gd name="T72" fmla="*/ 19 w 364"/>
                <a:gd name="T73" fmla="*/ 68 h 252"/>
                <a:gd name="T74" fmla="*/ 5 w 364"/>
                <a:gd name="T75" fmla="*/ 95 h 252"/>
                <a:gd name="T76" fmla="*/ 0 w 364"/>
                <a:gd name="T77" fmla="*/ 116 h 252"/>
                <a:gd name="T78" fmla="*/ 3 w 364"/>
                <a:gd name="T79" fmla="*/ 147 h 252"/>
                <a:gd name="T80" fmla="*/ 14 w 364"/>
                <a:gd name="T81" fmla="*/ 175 h 252"/>
                <a:gd name="T82" fmla="*/ 26 w 364"/>
                <a:gd name="T83" fmla="*/ 191 h 252"/>
                <a:gd name="T84" fmla="*/ 52 w 364"/>
                <a:gd name="T85" fmla="*/ 215 h 252"/>
                <a:gd name="T86" fmla="*/ 84 w 364"/>
                <a:gd name="T87" fmla="*/ 231 h 252"/>
                <a:gd name="T88" fmla="*/ 120 w 364"/>
                <a:gd name="T89" fmla="*/ 244 h 252"/>
                <a:gd name="T90" fmla="*/ 162 w 364"/>
                <a:gd name="T91" fmla="*/ 250 h 252"/>
                <a:gd name="T92" fmla="*/ 219 w 364"/>
                <a:gd name="T93" fmla="*/ 249 h 252"/>
                <a:gd name="T94" fmla="*/ 263 w 364"/>
                <a:gd name="T95" fmla="*/ 238 h 252"/>
                <a:gd name="T96" fmla="*/ 307 w 364"/>
                <a:gd name="T97" fmla="*/ 218 h 252"/>
                <a:gd name="T98" fmla="*/ 333 w 364"/>
                <a:gd name="T99" fmla="*/ 196 h 252"/>
                <a:gd name="T100" fmla="*/ 354 w 364"/>
                <a:gd name="T101" fmla="*/ 168 h 252"/>
                <a:gd name="T102" fmla="*/ 362 w 364"/>
                <a:gd name="T103" fmla="*/ 146 h 252"/>
                <a:gd name="T104" fmla="*/ 364 w 364"/>
                <a:gd name="T105" fmla="*/ 125 h 252"/>
                <a:gd name="T106" fmla="*/ 360 w 364"/>
                <a:gd name="T107" fmla="*/ 119 h 252"/>
                <a:gd name="T108" fmla="*/ 351 w 364"/>
                <a:gd name="T109" fmla="*/ 120 h 252"/>
                <a:gd name="T110" fmla="*/ 349 w 364"/>
                <a:gd name="T111" fmla="*/ 125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4" h="252">
                  <a:moveTo>
                    <a:pt x="349" y="125"/>
                  </a:moveTo>
                  <a:lnTo>
                    <a:pt x="349" y="125"/>
                  </a:lnTo>
                  <a:lnTo>
                    <a:pt x="349" y="137"/>
                  </a:lnTo>
                  <a:lnTo>
                    <a:pt x="346" y="147"/>
                  </a:lnTo>
                  <a:lnTo>
                    <a:pt x="344" y="156"/>
                  </a:lnTo>
                  <a:lnTo>
                    <a:pt x="339" y="164"/>
                  </a:lnTo>
                  <a:lnTo>
                    <a:pt x="333" y="173"/>
                  </a:lnTo>
                  <a:lnTo>
                    <a:pt x="327" y="181"/>
                  </a:lnTo>
                  <a:lnTo>
                    <a:pt x="320" y="189"/>
                  </a:lnTo>
                  <a:lnTo>
                    <a:pt x="312" y="195"/>
                  </a:lnTo>
                  <a:lnTo>
                    <a:pt x="296" y="206"/>
                  </a:lnTo>
                  <a:lnTo>
                    <a:pt x="277" y="216"/>
                  </a:lnTo>
                  <a:lnTo>
                    <a:pt x="258" y="224"/>
                  </a:lnTo>
                  <a:lnTo>
                    <a:pt x="239" y="230"/>
                  </a:lnTo>
                  <a:lnTo>
                    <a:pt x="239" y="230"/>
                  </a:lnTo>
                  <a:lnTo>
                    <a:pt x="216" y="234"/>
                  </a:lnTo>
                  <a:lnTo>
                    <a:pt x="192" y="237"/>
                  </a:lnTo>
                  <a:lnTo>
                    <a:pt x="167" y="237"/>
                  </a:lnTo>
                  <a:lnTo>
                    <a:pt x="143" y="234"/>
                  </a:lnTo>
                  <a:lnTo>
                    <a:pt x="118" y="229"/>
                  </a:lnTo>
                  <a:lnTo>
                    <a:pt x="106" y="225"/>
                  </a:lnTo>
                  <a:lnTo>
                    <a:pt x="95" y="220"/>
                  </a:lnTo>
                  <a:lnTo>
                    <a:pt x="84" y="215"/>
                  </a:lnTo>
                  <a:lnTo>
                    <a:pt x="74" y="210"/>
                  </a:lnTo>
                  <a:lnTo>
                    <a:pt x="63" y="204"/>
                  </a:lnTo>
                  <a:lnTo>
                    <a:pt x="53" y="196"/>
                  </a:lnTo>
                  <a:lnTo>
                    <a:pt x="53" y="196"/>
                  </a:lnTo>
                  <a:lnTo>
                    <a:pt x="39" y="183"/>
                  </a:lnTo>
                  <a:lnTo>
                    <a:pt x="33" y="177"/>
                  </a:lnTo>
                  <a:lnTo>
                    <a:pt x="28" y="170"/>
                  </a:lnTo>
                  <a:lnTo>
                    <a:pt x="23" y="161"/>
                  </a:lnTo>
                  <a:lnTo>
                    <a:pt x="19" y="153"/>
                  </a:lnTo>
                  <a:lnTo>
                    <a:pt x="17" y="144"/>
                  </a:lnTo>
                  <a:lnTo>
                    <a:pt x="16" y="134"/>
                  </a:lnTo>
                  <a:lnTo>
                    <a:pt x="16" y="134"/>
                  </a:lnTo>
                  <a:lnTo>
                    <a:pt x="14" y="125"/>
                  </a:lnTo>
                  <a:lnTo>
                    <a:pt x="16" y="116"/>
                  </a:lnTo>
                  <a:lnTo>
                    <a:pt x="17" y="108"/>
                  </a:lnTo>
                  <a:lnTo>
                    <a:pt x="19" y="99"/>
                  </a:lnTo>
                  <a:lnTo>
                    <a:pt x="23" y="91"/>
                  </a:lnTo>
                  <a:lnTo>
                    <a:pt x="28" y="84"/>
                  </a:lnTo>
                  <a:lnTo>
                    <a:pt x="33" y="76"/>
                  </a:lnTo>
                  <a:lnTo>
                    <a:pt x="38" y="68"/>
                  </a:lnTo>
                  <a:lnTo>
                    <a:pt x="38" y="68"/>
                  </a:lnTo>
                  <a:lnTo>
                    <a:pt x="47" y="61"/>
                  </a:lnTo>
                  <a:lnTo>
                    <a:pt x="56" y="53"/>
                  </a:lnTo>
                  <a:lnTo>
                    <a:pt x="66" y="46"/>
                  </a:lnTo>
                  <a:lnTo>
                    <a:pt x="76" y="39"/>
                  </a:lnTo>
                  <a:lnTo>
                    <a:pt x="86" y="34"/>
                  </a:lnTo>
                  <a:lnTo>
                    <a:pt x="98" y="29"/>
                  </a:lnTo>
                  <a:lnTo>
                    <a:pt x="120" y="23"/>
                  </a:lnTo>
                  <a:lnTo>
                    <a:pt x="144" y="18"/>
                  </a:lnTo>
                  <a:lnTo>
                    <a:pt x="168" y="15"/>
                  </a:lnTo>
                  <a:lnTo>
                    <a:pt x="191" y="15"/>
                  </a:lnTo>
                  <a:lnTo>
                    <a:pt x="215" y="17"/>
                  </a:lnTo>
                  <a:lnTo>
                    <a:pt x="215" y="17"/>
                  </a:lnTo>
                  <a:lnTo>
                    <a:pt x="235" y="20"/>
                  </a:lnTo>
                  <a:lnTo>
                    <a:pt x="255" y="27"/>
                  </a:lnTo>
                  <a:lnTo>
                    <a:pt x="275" y="34"/>
                  </a:lnTo>
                  <a:lnTo>
                    <a:pt x="296" y="44"/>
                  </a:lnTo>
                  <a:lnTo>
                    <a:pt x="304" y="50"/>
                  </a:lnTo>
                  <a:lnTo>
                    <a:pt x="313" y="56"/>
                  </a:lnTo>
                  <a:lnTo>
                    <a:pt x="321" y="63"/>
                  </a:lnTo>
                  <a:lnTo>
                    <a:pt x="328" y="71"/>
                  </a:lnTo>
                  <a:lnTo>
                    <a:pt x="335" y="80"/>
                  </a:lnTo>
                  <a:lnTo>
                    <a:pt x="340" y="89"/>
                  </a:lnTo>
                  <a:lnTo>
                    <a:pt x="344" y="98"/>
                  </a:lnTo>
                  <a:lnTo>
                    <a:pt x="347" y="109"/>
                  </a:lnTo>
                  <a:lnTo>
                    <a:pt x="347" y="109"/>
                  </a:lnTo>
                  <a:lnTo>
                    <a:pt x="349" y="116"/>
                  </a:lnTo>
                  <a:lnTo>
                    <a:pt x="349" y="125"/>
                  </a:lnTo>
                  <a:lnTo>
                    <a:pt x="349" y="125"/>
                  </a:lnTo>
                  <a:lnTo>
                    <a:pt x="350" y="129"/>
                  </a:lnTo>
                  <a:lnTo>
                    <a:pt x="351" y="132"/>
                  </a:lnTo>
                  <a:lnTo>
                    <a:pt x="354" y="133"/>
                  </a:lnTo>
                  <a:lnTo>
                    <a:pt x="356" y="133"/>
                  </a:lnTo>
                  <a:lnTo>
                    <a:pt x="360" y="133"/>
                  </a:lnTo>
                  <a:lnTo>
                    <a:pt x="362" y="132"/>
                  </a:lnTo>
                  <a:lnTo>
                    <a:pt x="364" y="129"/>
                  </a:lnTo>
                  <a:lnTo>
                    <a:pt x="364" y="125"/>
                  </a:lnTo>
                  <a:lnTo>
                    <a:pt x="364" y="125"/>
                  </a:lnTo>
                  <a:lnTo>
                    <a:pt x="364" y="114"/>
                  </a:lnTo>
                  <a:lnTo>
                    <a:pt x="361" y="103"/>
                  </a:lnTo>
                  <a:lnTo>
                    <a:pt x="357" y="92"/>
                  </a:lnTo>
                  <a:lnTo>
                    <a:pt x="354" y="82"/>
                  </a:lnTo>
                  <a:lnTo>
                    <a:pt x="347" y="72"/>
                  </a:lnTo>
                  <a:lnTo>
                    <a:pt x="341" y="63"/>
                  </a:lnTo>
                  <a:lnTo>
                    <a:pt x="333" y="56"/>
                  </a:lnTo>
                  <a:lnTo>
                    <a:pt x="326" y="48"/>
                  </a:lnTo>
                  <a:lnTo>
                    <a:pt x="317" y="41"/>
                  </a:lnTo>
                  <a:lnTo>
                    <a:pt x="307" y="34"/>
                  </a:lnTo>
                  <a:lnTo>
                    <a:pt x="287" y="23"/>
                  </a:lnTo>
                  <a:lnTo>
                    <a:pt x="267" y="14"/>
                  </a:lnTo>
                  <a:lnTo>
                    <a:pt x="245" y="8"/>
                  </a:lnTo>
                  <a:lnTo>
                    <a:pt x="245" y="8"/>
                  </a:lnTo>
                  <a:lnTo>
                    <a:pt x="220" y="3"/>
                  </a:lnTo>
                  <a:lnTo>
                    <a:pt x="192" y="0"/>
                  </a:lnTo>
                  <a:lnTo>
                    <a:pt x="166" y="0"/>
                  </a:lnTo>
                  <a:lnTo>
                    <a:pt x="139" y="3"/>
                  </a:lnTo>
                  <a:lnTo>
                    <a:pt x="125" y="5"/>
                  </a:lnTo>
                  <a:lnTo>
                    <a:pt x="113" y="9"/>
                  </a:lnTo>
                  <a:lnTo>
                    <a:pt x="100" y="13"/>
                  </a:lnTo>
                  <a:lnTo>
                    <a:pt x="87" y="18"/>
                  </a:lnTo>
                  <a:lnTo>
                    <a:pt x="75" y="23"/>
                  </a:lnTo>
                  <a:lnTo>
                    <a:pt x="63" y="31"/>
                  </a:lnTo>
                  <a:lnTo>
                    <a:pt x="52" y="37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33" y="52"/>
                  </a:lnTo>
                  <a:lnTo>
                    <a:pt x="27" y="60"/>
                  </a:lnTo>
                  <a:lnTo>
                    <a:pt x="19" y="68"/>
                  </a:lnTo>
                  <a:lnTo>
                    <a:pt x="14" y="77"/>
                  </a:lnTo>
                  <a:lnTo>
                    <a:pt x="9" y="86"/>
                  </a:lnTo>
                  <a:lnTo>
                    <a:pt x="5" y="95"/>
                  </a:lnTo>
                  <a:lnTo>
                    <a:pt x="2" y="105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27"/>
                  </a:lnTo>
                  <a:lnTo>
                    <a:pt x="0" y="137"/>
                  </a:lnTo>
                  <a:lnTo>
                    <a:pt x="3" y="147"/>
                  </a:lnTo>
                  <a:lnTo>
                    <a:pt x="5" y="156"/>
                  </a:lnTo>
                  <a:lnTo>
                    <a:pt x="9" y="166"/>
                  </a:lnTo>
                  <a:lnTo>
                    <a:pt x="14" y="175"/>
                  </a:lnTo>
                  <a:lnTo>
                    <a:pt x="19" y="183"/>
                  </a:lnTo>
                  <a:lnTo>
                    <a:pt x="26" y="191"/>
                  </a:lnTo>
                  <a:lnTo>
                    <a:pt x="26" y="191"/>
                  </a:lnTo>
                  <a:lnTo>
                    <a:pt x="34" y="200"/>
                  </a:lnTo>
                  <a:lnTo>
                    <a:pt x="43" y="207"/>
                  </a:lnTo>
                  <a:lnTo>
                    <a:pt x="52" y="215"/>
                  </a:lnTo>
                  <a:lnTo>
                    <a:pt x="62" y="221"/>
                  </a:lnTo>
                  <a:lnTo>
                    <a:pt x="74" y="226"/>
                  </a:lnTo>
                  <a:lnTo>
                    <a:pt x="84" y="231"/>
                  </a:lnTo>
                  <a:lnTo>
                    <a:pt x="106" y="240"/>
                  </a:lnTo>
                  <a:lnTo>
                    <a:pt x="106" y="240"/>
                  </a:lnTo>
                  <a:lnTo>
                    <a:pt x="120" y="244"/>
                  </a:lnTo>
                  <a:lnTo>
                    <a:pt x="134" y="247"/>
                  </a:lnTo>
                  <a:lnTo>
                    <a:pt x="148" y="249"/>
                  </a:lnTo>
                  <a:lnTo>
                    <a:pt x="162" y="250"/>
                  </a:lnTo>
                  <a:lnTo>
                    <a:pt x="176" y="252"/>
                  </a:lnTo>
                  <a:lnTo>
                    <a:pt x="190" y="252"/>
                  </a:lnTo>
                  <a:lnTo>
                    <a:pt x="219" y="249"/>
                  </a:lnTo>
                  <a:lnTo>
                    <a:pt x="219" y="249"/>
                  </a:lnTo>
                  <a:lnTo>
                    <a:pt x="240" y="245"/>
                  </a:lnTo>
                  <a:lnTo>
                    <a:pt x="263" y="238"/>
                  </a:lnTo>
                  <a:lnTo>
                    <a:pt x="286" y="229"/>
                  </a:lnTo>
                  <a:lnTo>
                    <a:pt x="297" y="224"/>
                  </a:lnTo>
                  <a:lnTo>
                    <a:pt x="307" y="218"/>
                  </a:lnTo>
                  <a:lnTo>
                    <a:pt x="316" y="211"/>
                  </a:lnTo>
                  <a:lnTo>
                    <a:pt x="326" y="204"/>
                  </a:lnTo>
                  <a:lnTo>
                    <a:pt x="333" y="196"/>
                  </a:lnTo>
                  <a:lnTo>
                    <a:pt x="342" y="187"/>
                  </a:lnTo>
                  <a:lnTo>
                    <a:pt x="349" y="178"/>
                  </a:lnTo>
                  <a:lnTo>
                    <a:pt x="354" y="168"/>
                  </a:lnTo>
                  <a:lnTo>
                    <a:pt x="359" y="157"/>
                  </a:lnTo>
                  <a:lnTo>
                    <a:pt x="362" y="146"/>
                  </a:lnTo>
                  <a:lnTo>
                    <a:pt x="362" y="146"/>
                  </a:lnTo>
                  <a:lnTo>
                    <a:pt x="364" y="135"/>
                  </a:lnTo>
                  <a:lnTo>
                    <a:pt x="364" y="125"/>
                  </a:lnTo>
                  <a:lnTo>
                    <a:pt x="364" y="125"/>
                  </a:lnTo>
                  <a:lnTo>
                    <a:pt x="364" y="123"/>
                  </a:lnTo>
                  <a:lnTo>
                    <a:pt x="362" y="120"/>
                  </a:lnTo>
                  <a:lnTo>
                    <a:pt x="360" y="119"/>
                  </a:lnTo>
                  <a:lnTo>
                    <a:pt x="356" y="118"/>
                  </a:lnTo>
                  <a:lnTo>
                    <a:pt x="354" y="119"/>
                  </a:lnTo>
                  <a:lnTo>
                    <a:pt x="351" y="120"/>
                  </a:lnTo>
                  <a:lnTo>
                    <a:pt x="350" y="123"/>
                  </a:lnTo>
                  <a:lnTo>
                    <a:pt x="349" y="125"/>
                  </a:lnTo>
                  <a:lnTo>
                    <a:pt x="349" y="1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FDD539B1-28E7-19D2-0DD8-1F955DB64C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" y="3505"/>
              <a:ext cx="121" cy="84"/>
            </a:xfrm>
            <a:custGeom>
              <a:avLst/>
              <a:gdLst>
                <a:gd name="T0" fmla="*/ 349 w 364"/>
                <a:gd name="T1" fmla="*/ 137 h 252"/>
                <a:gd name="T2" fmla="*/ 339 w 364"/>
                <a:gd name="T3" fmla="*/ 166 h 252"/>
                <a:gd name="T4" fmla="*/ 320 w 364"/>
                <a:gd name="T5" fmla="*/ 189 h 252"/>
                <a:gd name="T6" fmla="*/ 277 w 364"/>
                <a:gd name="T7" fmla="*/ 218 h 252"/>
                <a:gd name="T8" fmla="*/ 239 w 364"/>
                <a:gd name="T9" fmla="*/ 230 h 252"/>
                <a:gd name="T10" fmla="*/ 167 w 364"/>
                <a:gd name="T11" fmla="*/ 237 h 252"/>
                <a:gd name="T12" fmla="*/ 106 w 364"/>
                <a:gd name="T13" fmla="*/ 225 h 252"/>
                <a:gd name="T14" fmla="*/ 74 w 364"/>
                <a:gd name="T15" fmla="*/ 211 h 252"/>
                <a:gd name="T16" fmla="*/ 53 w 364"/>
                <a:gd name="T17" fmla="*/ 197 h 252"/>
                <a:gd name="T18" fmla="*/ 28 w 364"/>
                <a:gd name="T19" fmla="*/ 170 h 252"/>
                <a:gd name="T20" fmla="*/ 17 w 364"/>
                <a:gd name="T21" fmla="*/ 144 h 252"/>
                <a:gd name="T22" fmla="*/ 14 w 364"/>
                <a:gd name="T23" fmla="*/ 127 h 252"/>
                <a:gd name="T24" fmla="*/ 19 w 364"/>
                <a:gd name="T25" fmla="*/ 100 h 252"/>
                <a:gd name="T26" fmla="*/ 33 w 364"/>
                <a:gd name="T27" fmla="*/ 77 h 252"/>
                <a:gd name="T28" fmla="*/ 47 w 364"/>
                <a:gd name="T29" fmla="*/ 61 h 252"/>
                <a:gd name="T30" fmla="*/ 76 w 364"/>
                <a:gd name="T31" fmla="*/ 41 h 252"/>
                <a:gd name="T32" fmla="*/ 120 w 364"/>
                <a:gd name="T33" fmla="*/ 23 h 252"/>
                <a:gd name="T34" fmla="*/ 191 w 364"/>
                <a:gd name="T35" fmla="*/ 16 h 252"/>
                <a:gd name="T36" fmla="*/ 235 w 364"/>
                <a:gd name="T37" fmla="*/ 22 h 252"/>
                <a:gd name="T38" fmla="*/ 296 w 364"/>
                <a:gd name="T39" fmla="*/ 45 h 252"/>
                <a:gd name="T40" fmla="*/ 321 w 364"/>
                <a:gd name="T41" fmla="*/ 65 h 252"/>
                <a:gd name="T42" fmla="*/ 340 w 364"/>
                <a:gd name="T43" fmla="*/ 89 h 252"/>
                <a:gd name="T44" fmla="*/ 347 w 364"/>
                <a:gd name="T45" fmla="*/ 109 h 252"/>
                <a:gd name="T46" fmla="*/ 349 w 364"/>
                <a:gd name="T47" fmla="*/ 127 h 252"/>
                <a:gd name="T48" fmla="*/ 354 w 364"/>
                <a:gd name="T49" fmla="*/ 133 h 252"/>
                <a:gd name="T50" fmla="*/ 362 w 364"/>
                <a:gd name="T51" fmla="*/ 132 h 252"/>
                <a:gd name="T52" fmla="*/ 364 w 364"/>
                <a:gd name="T53" fmla="*/ 127 h 252"/>
                <a:gd name="T54" fmla="*/ 357 w 364"/>
                <a:gd name="T55" fmla="*/ 93 h 252"/>
                <a:gd name="T56" fmla="*/ 341 w 364"/>
                <a:gd name="T57" fmla="*/ 65 h 252"/>
                <a:gd name="T58" fmla="*/ 317 w 364"/>
                <a:gd name="T59" fmla="*/ 42 h 252"/>
                <a:gd name="T60" fmla="*/ 267 w 364"/>
                <a:gd name="T61" fmla="*/ 16 h 252"/>
                <a:gd name="T62" fmla="*/ 220 w 364"/>
                <a:gd name="T63" fmla="*/ 3 h 252"/>
                <a:gd name="T64" fmla="*/ 139 w 364"/>
                <a:gd name="T65" fmla="*/ 4 h 252"/>
                <a:gd name="T66" fmla="*/ 100 w 364"/>
                <a:gd name="T67" fmla="*/ 14 h 252"/>
                <a:gd name="T68" fmla="*/ 63 w 364"/>
                <a:gd name="T69" fmla="*/ 31 h 252"/>
                <a:gd name="T70" fmla="*/ 42 w 364"/>
                <a:gd name="T71" fmla="*/ 46 h 252"/>
                <a:gd name="T72" fmla="*/ 19 w 364"/>
                <a:gd name="T73" fmla="*/ 69 h 252"/>
                <a:gd name="T74" fmla="*/ 5 w 364"/>
                <a:gd name="T75" fmla="*/ 96 h 252"/>
                <a:gd name="T76" fmla="*/ 0 w 364"/>
                <a:gd name="T77" fmla="*/ 117 h 252"/>
                <a:gd name="T78" fmla="*/ 3 w 364"/>
                <a:gd name="T79" fmla="*/ 147 h 252"/>
                <a:gd name="T80" fmla="*/ 14 w 364"/>
                <a:gd name="T81" fmla="*/ 175 h 252"/>
                <a:gd name="T82" fmla="*/ 26 w 364"/>
                <a:gd name="T83" fmla="*/ 192 h 252"/>
                <a:gd name="T84" fmla="*/ 52 w 364"/>
                <a:gd name="T85" fmla="*/ 215 h 252"/>
                <a:gd name="T86" fmla="*/ 84 w 364"/>
                <a:gd name="T87" fmla="*/ 233 h 252"/>
                <a:gd name="T88" fmla="*/ 120 w 364"/>
                <a:gd name="T89" fmla="*/ 245 h 252"/>
                <a:gd name="T90" fmla="*/ 162 w 364"/>
                <a:gd name="T91" fmla="*/ 252 h 252"/>
                <a:gd name="T92" fmla="*/ 219 w 364"/>
                <a:gd name="T93" fmla="*/ 251 h 252"/>
                <a:gd name="T94" fmla="*/ 263 w 364"/>
                <a:gd name="T95" fmla="*/ 239 h 252"/>
                <a:gd name="T96" fmla="*/ 307 w 364"/>
                <a:gd name="T97" fmla="*/ 219 h 252"/>
                <a:gd name="T98" fmla="*/ 333 w 364"/>
                <a:gd name="T99" fmla="*/ 197 h 252"/>
                <a:gd name="T100" fmla="*/ 354 w 364"/>
                <a:gd name="T101" fmla="*/ 168 h 252"/>
                <a:gd name="T102" fmla="*/ 362 w 364"/>
                <a:gd name="T103" fmla="*/ 147 h 252"/>
                <a:gd name="T104" fmla="*/ 364 w 364"/>
                <a:gd name="T105" fmla="*/ 127 h 252"/>
                <a:gd name="T106" fmla="*/ 360 w 364"/>
                <a:gd name="T107" fmla="*/ 120 h 252"/>
                <a:gd name="T108" fmla="*/ 351 w 364"/>
                <a:gd name="T109" fmla="*/ 122 h 252"/>
                <a:gd name="T110" fmla="*/ 349 w 364"/>
                <a:gd name="T111" fmla="*/ 12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4" h="252">
                  <a:moveTo>
                    <a:pt x="349" y="127"/>
                  </a:moveTo>
                  <a:lnTo>
                    <a:pt x="349" y="127"/>
                  </a:lnTo>
                  <a:lnTo>
                    <a:pt x="349" y="137"/>
                  </a:lnTo>
                  <a:lnTo>
                    <a:pt x="346" y="147"/>
                  </a:lnTo>
                  <a:lnTo>
                    <a:pt x="344" y="157"/>
                  </a:lnTo>
                  <a:lnTo>
                    <a:pt x="339" y="166"/>
                  </a:lnTo>
                  <a:lnTo>
                    <a:pt x="333" y="173"/>
                  </a:lnTo>
                  <a:lnTo>
                    <a:pt x="327" y="182"/>
                  </a:lnTo>
                  <a:lnTo>
                    <a:pt x="320" y="189"/>
                  </a:lnTo>
                  <a:lnTo>
                    <a:pt x="312" y="196"/>
                  </a:lnTo>
                  <a:lnTo>
                    <a:pt x="296" y="208"/>
                  </a:lnTo>
                  <a:lnTo>
                    <a:pt x="277" y="218"/>
                  </a:lnTo>
                  <a:lnTo>
                    <a:pt x="258" y="225"/>
                  </a:lnTo>
                  <a:lnTo>
                    <a:pt x="239" y="230"/>
                  </a:lnTo>
                  <a:lnTo>
                    <a:pt x="239" y="230"/>
                  </a:lnTo>
                  <a:lnTo>
                    <a:pt x="216" y="235"/>
                  </a:lnTo>
                  <a:lnTo>
                    <a:pt x="192" y="238"/>
                  </a:lnTo>
                  <a:lnTo>
                    <a:pt x="167" y="237"/>
                  </a:lnTo>
                  <a:lnTo>
                    <a:pt x="143" y="234"/>
                  </a:lnTo>
                  <a:lnTo>
                    <a:pt x="118" y="229"/>
                  </a:lnTo>
                  <a:lnTo>
                    <a:pt x="106" y="225"/>
                  </a:lnTo>
                  <a:lnTo>
                    <a:pt x="95" y="221"/>
                  </a:lnTo>
                  <a:lnTo>
                    <a:pt x="84" y="216"/>
                  </a:lnTo>
                  <a:lnTo>
                    <a:pt x="74" y="211"/>
                  </a:lnTo>
                  <a:lnTo>
                    <a:pt x="63" y="204"/>
                  </a:lnTo>
                  <a:lnTo>
                    <a:pt x="53" y="197"/>
                  </a:lnTo>
                  <a:lnTo>
                    <a:pt x="53" y="197"/>
                  </a:lnTo>
                  <a:lnTo>
                    <a:pt x="39" y="185"/>
                  </a:lnTo>
                  <a:lnTo>
                    <a:pt x="33" y="177"/>
                  </a:lnTo>
                  <a:lnTo>
                    <a:pt x="28" y="170"/>
                  </a:lnTo>
                  <a:lnTo>
                    <a:pt x="23" y="162"/>
                  </a:lnTo>
                  <a:lnTo>
                    <a:pt x="19" y="153"/>
                  </a:lnTo>
                  <a:lnTo>
                    <a:pt x="17" y="144"/>
                  </a:lnTo>
                  <a:lnTo>
                    <a:pt x="16" y="136"/>
                  </a:lnTo>
                  <a:lnTo>
                    <a:pt x="16" y="136"/>
                  </a:lnTo>
                  <a:lnTo>
                    <a:pt x="14" y="127"/>
                  </a:lnTo>
                  <a:lnTo>
                    <a:pt x="16" y="118"/>
                  </a:lnTo>
                  <a:lnTo>
                    <a:pt x="17" y="109"/>
                  </a:lnTo>
                  <a:lnTo>
                    <a:pt x="19" y="100"/>
                  </a:lnTo>
                  <a:lnTo>
                    <a:pt x="23" y="93"/>
                  </a:lnTo>
                  <a:lnTo>
                    <a:pt x="28" y="84"/>
                  </a:lnTo>
                  <a:lnTo>
                    <a:pt x="33" y="77"/>
                  </a:lnTo>
                  <a:lnTo>
                    <a:pt x="38" y="70"/>
                  </a:lnTo>
                  <a:lnTo>
                    <a:pt x="38" y="70"/>
                  </a:lnTo>
                  <a:lnTo>
                    <a:pt x="47" y="61"/>
                  </a:lnTo>
                  <a:lnTo>
                    <a:pt x="56" y="53"/>
                  </a:lnTo>
                  <a:lnTo>
                    <a:pt x="66" y="47"/>
                  </a:lnTo>
                  <a:lnTo>
                    <a:pt x="76" y="41"/>
                  </a:lnTo>
                  <a:lnTo>
                    <a:pt x="86" y="36"/>
                  </a:lnTo>
                  <a:lnTo>
                    <a:pt x="98" y="31"/>
                  </a:lnTo>
                  <a:lnTo>
                    <a:pt x="120" y="23"/>
                  </a:lnTo>
                  <a:lnTo>
                    <a:pt x="144" y="18"/>
                  </a:lnTo>
                  <a:lnTo>
                    <a:pt x="168" y="17"/>
                  </a:lnTo>
                  <a:lnTo>
                    <a:pt x="191" y="16"/>
                  </a:lnTo>
                  <a:lnTo>
                    <a:pt x="215" y="18"/>
                  </a:lnTo>
                  <a:lnTo>
                    <a:pt x="215" y="18"/>
                  </a:lnTo>
                  <a:lnTo>
                    <a:pt x="235" y="22"/>
                  </a:lnTo>
                  <a:lnTo>
                    <a:pt x="255" y="27"/>
                  </a:lnTo>
                  <a:lnTo>
                    <a:pt x="275" y="34"/>
                  </a:lnTo>
                  <a:lnTo>
                    <a:pt x="296" y="45"/>
                  </a:lnTo>
                  <a:lnTo>
                    <a:pt x="304" y="51"/>
                  </a:lnTo>
                  <a:lnTo>
                    <a:pt x="313" y="57"/>
                  </a:lnTo>
                  <a:lnTo>
                    <a:pt x="321" y="65"/>
                  </a:lnTo>
                  <a:lnTo>
                    <a:pt x="328" y="72"/>
                  </a:lnTo>
                  <a:lnTo>
                    <a:pt x="335" y="80"/>
                  </a:lnTo>
                  <a:lnTo>
                    <a:pt x="340" y="89"/>
                  </a:lnTo>
                  <a:lnTo>
                    <a:pt x="344" y="99"/>
                  </a:lnTo>
                  <a:lnTo>
                    <a:pt x="347" y="109"/>
                  </a:lnTo>
                  <a:lnTo>
                    <a:pt x="347" y="109"/>
                  </a:lnTo>
                  <a:lnTo>
                    <a:pt x="349" y="118"/>
                  </a:lnTo>
                  <a:lnTo>
                    <a:pt x="349" y="127"/>
                  </a:lnTo>
                  <a:lnTo>
                    <a:pt x="349" y="127"/>
                  </a:lnTo>
                  <a:lnTo>
                    <a:pt x="350" y="129"/>
                  </a:lnTo>
                  <a:lnTo>
                    <a:pt x="351" y="132"/>
                  </a:lnTo>
                  <a:lnTo>
                    <a:pt x="354" y="133"/>
                  </a:lnTo>
                  <a:lnTo>
                    <a:pt x="356" y="134"/>
                  </a:lnTo>
                  <a:lnTo>
                    <a:pt x="360" y="133"/>
                  </a:lnTo>
                  <a:lnTo>
                    <a:pt x="362" y="132"/>
                  </a:lnTo>
                  <a:lnTo>
                    <a:pt x="364" y="129"/>
                  </a:lnTo>
                  <a:lnTo>
                    <a:pt x="364" y="127"/>
                  </a:lnTo>
                  <a:lnTo>
                    <a:pt x="364" y="127"/>
                  </a:lnTo>
                  <a:lnTo>
                    <a:pt x="364" y="115"/>
                  </a:lnTo>
                  <a:lnTo>
                    <a:pt x="361" y="104"/>
                  </a:lnTo>
                  <a:lnTo>
                    <a:pt x="357" y="93"/>
                  </a:lnTo>
                  <a:lnTo>
                    <a:pt x="354" y="84"/>
                  </a:lnTo>
                  <a:lnTo>
                    <a:pt x="347" y="74"/>
                  </a:lnTo>
                  <a:lnTo>
                    <a:pt x="341" y="65"/>
                  </a:lnTo>
                  <a:lnTo>
                    <a:pt x="333" y="56"/>
                  </a:lnTo>
                  <a:lnTo>
                    <a:pt x="326" y="48"/>
                  </a:lnTo>
                  <a:lnTo>
                    <a:pt x="317" y="42"/>
                  </a:lnTo>
                  <a:lnTo>
                    <a:pt x="307" y="36"/>
                  </a:lnTo>
                  <a:lnTo>
                    <a:pt x="287" y="24"/>
                  </a:lnTo>
                  <a:lnTo>
                    <a:pt x="267" y="16"/>
                  </a:lnTo>
                  <a:lnTo>
                    <a:pt x="245" y="8"/>
                  </a:lnTo>
                  <a:lnTo>
                    <a:pt x="245" y="8"/>
                  </a:lnTo>
                  <a:lnTo>
                    <a:pt x="220" y="3"/>
                  </a:lnTo>
                  <a:lnTo>
                    <a:pt x="192" y="0"/>
                  </a:lnTo>
                  <a:lnTo>
                    <a:pt x="166" y="2"/>
                  </a:lnTo>
                  <a:lnTo>
                    <a:pt x="139" y="4"/>
                  </a:lnTo>
                  <a:lnTo>
                    <a:pt x="125" y="7"/>
                  </a:lnTo>
                  <a:lnTo>
                    <a:pt x="113" y="10"/>
                  </a:lnTo>
                  <a:lnTo>
                    <a:pt x="100" y="14"/>
                  </a:lnTo>
                  <a:lnTo>
                    <a:pt x="87" y="19"/>
                  </a:lnTo>
                  <a:lnTo>
                    <a:pt x="75" y="24"/>
                  </a:lnTo>
                  <a:lnTo>
                    <a:pt x="63" y="31"/>
                  </a:lnTo>
                  <a:lnTo>
                    <a:pt x="52" y="38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33" y="53"/>
                  </a:lnTo>
                  <a:lnTo>
                    <a:pt x="27" y="61"/>
                  </a:lnTo>
                  <a:lnTo>
                    <a:pt x="19" y="69"/>
                  </a:lnTo>
                  <a:lnTo>
                    <a:pt x="14" y="77"/>
                  </a:lnTo>
                  <a:lnTo>
                    <a:pt x="9" y="86"/>
                  </a:lnTo>
                  <a:lnTo>
                    <a:pt x="5" y="96"/>
                  </a:lnTo>
                  <a:lnTo>
                    <a:pt x="2" y="106"/>
                  </a:lnTo>
                  <a:lnTo>
                    <a:pt x="0" y="117"/>
                  </a:lnTo>
                  <a:lnTo>
                    <a:pt x="0" y="117"/>
                  </a:lnTo>
                  <a:lnTo>
                    <a:pt x="0" y="127"/>
                  </a:lnTo>
                  <a:lnTo>
                    <a:pt x="0" y="137"/>
                  </a:lnTo>
                  <a:lnTo>
                    <a:pt x="3" y="147"/>
                  </a:lnTo>
                  <a:lnTo>
                    <a:pt x="5" y="157"/>
                  </a:lnTo>
                  <a:lnTo>
                    <a:pt x="9" y="166"/>
                  </a:lnTo>
                  <a:lnTo>
                    <a:pt x="14" y="175"/>
                  </a:lnTo>
                  <a:lnTo>
                    <a:pt x="19" y="184"/>
                  </a:lnTo>
                  <a:lnTo>
                    <a:pt x="26" y="192"/>
                  </a:lnTo>
                  <a:lnTo>
                    <a:pt x="26" y="192"/>
                  </a:lnTo>
                  <a:lnTo>
                    <a:pt x="34" y="200"/>
                  </a:lnTo>
                  <a:lnTo>
                    <a:pt x="43" y="209"/>
                  </a:lnTo>
                  <a:lnTo>
                    <a:pt x="52" y="215"/>
                  </a:lnTo>
                  <a:lnTo>
                    <a:pt x="62" y="221"/>
                  </a:lnTo>
                  <a:lnTo>
                    <a:pt x="74" y="228"/>
                  </a:lnTo>
                  <a:lnTo>
                    <a:pt x="84" y="233"/>
                  </a:lnTo>
                  <a:lnTo>
                    <a:pt x="106" y="242"/>
                  </a:lnTo>
                  <a:lnTo>
                    <a:pt x="106" y="242"/>
                  </a:lnTo>
                  <a:lnTo>
                    <a:pt x="120" y="245"/>
                  </a:lnTo>
                  <a:lnTo>
                    <a:pt x="134" y="248"/>
                  </a:lnTo>
                  <a:lnTo>
                    <a:pt x="148" y="251"/>
                  </a:lnTo>
                  <a:lnTo>
                    <a:pt x="162" y="252"/>
                  </a:lnTo>
                  <a:lnTo>
                    <a:pt x="176" y="252"/>
                  </a:lnTo>
                  <a:lnTo>
                    <a:pt x="190" y="252"/>
                  </a:lnTo>
                  <a:lnTo>
                    <a:pt x="219" y="251"/>
                  </a:lnTo>
                  <a:lnTo>
                    <a:pt x="219" y="251"/>
                  </a:lnTo>
                  <a:lnTo>
                    <a:pt x="240" y="245"/>
                  </a:lnTo>
                  <a:lnTo>
                    <a:pt x="263" y="239"/>
                  </a:lnTo>
                  <a:lnTo>
                    <a:pt x="286" y="230"/>
                  </a:lnTo>
                  <a:lnTo>
                    <a:pt x="297" y="225"/>
                  </a:lnTo>
                  <a:lnTo>
                    <a:pt x="307" y="219"/>
                  </a:lnTo>
                  <a:lnTo>
                    <a:pt x="316" y="213"/>
                  </a:lnTo>
                  <a:lnTo>
                    <a:pt x="326" y="205"/>
                  </a:lnTo>
                  <a:lnTo>
                    <a:pt x="333" y="197"/>
                  </a:lnTo>
                  <a:lnTo>
                    <a:pt x="342" y="189"/>
                  </a:lnTo>
                  <a:lnTo>
                    <a:pt x="349" y="178"/>
                  </a:lnTo>
                  <a:lnTo>
                    <a:pt x="354" y="168"/>
                  </a:lnTo>
                  <a:lnTo>
                    <a:pt x="359" y="158"/>
                  </a:lnTo>
                  <a:lnTo>
                    <a:pt x="362" y="147"/>
                  </a:lnTo>
                  <a:lnTo>
                    <a:pt x="362" y="147"/>
                  </a:lnTo>
                  <a:lnTo>
                    <a:pt x="364" y="137"/>
                  </a:lnTo>
                  <a:lnTo>
                    <a:pt x="364" y="127"/>
                  </a:lnTo>
                  <a:lnTo>
                    <a:pt x="364" y="127"/>
                  </a:lnTo>
                  <a:lnTo>
                    <a:pt x="364" y="123"/>
                  </a:lnTo>
                  <a:lnTo>
                    <a:pt x="362" y="122"/>
                  </a:lnTo>
                  <a:lnTo>
                    <a:pt x="360" y="120"/>
                  </a:lnTo>
                  <a:lnTo>
                    <a:pt x="356" y="119"/>
                  </a:lnTo>
                  <a:lnTo>
                    <a:pt x="354" y="120"/>
                  </a:lnTo>
                  <a:lnTo>
                    <a:pt x="351" y="122"/>
                  </a:lnTo>
                  <a:lnTo>
                    <a:pt x="350" y="123"/>
                  </a:lnTo>
                  <a:lnTo>
                    <a:pt x="349" y="127"/>
                  </a:lnTo>
                  <a:lnTo>
                    <a:pt x="349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204FED8-D3BF-F82C-1F40-32FE43A04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9" y="369"/>
              <a:ext cx="186" cy="387"/>
            </a:xfrm>
            <a:custGeom>
              <a:avLst/>
              <a:gdLst>
                <a:gd name="T0" fmla="*/ 547 w 559"/>
                <a:gd name="T1" fmla="*/ 0 h 1161"/>
                <a:gd name="T2" fmla="*/ 489 w 559"/>
                <a:gd name="T3" fmla="*/ 29 h 1161"/>
                <a:gd name="T4" fmla="*/ 435 w 559"/>
                <a:gd name="T5" fmla="*/ 63 h 1161"/>
                <a:gd name="T6" fmla="*/ 383 w 559"/>
                <a:gd name="T7" fmla="*/ 102 h 1161"/>
                <a:gd name="T8" fmla="*/ 337 w 559"/>
                <a:gd name="T9" fmla="*/ 146 h 1161"/>
                <a:gd name="T10" fmla="*/ 314 w 559"/>
                <a:gd name="T11" fmla="*/ 170 h 1161"/>
                <a:gd name="T12" fmla="*/ 272 w 559"/>
                <a:gd name="T13" fmla="*/ 221 h 1161"/>
                <a:gd name="T14" fmla="*/ 233 w 559"/>
                <a:gd name="T15" fmla="*/ 274 h 1161"/>
                <a:gd name="T16" fmla="*/ 199 w 559"/>
                <a:gd name="T17" fmla="*/ 330 h 1161"/>
                <a:gd name="T18" fmla="*/ 183 w 559"/>
                <a:gd name="T19" fmla="*/ 359 h 1161"/>
                <a:gd name="T20" fmla="*/ 152 w 559"/>
                <a:gd name="T21" fmla="*/ 419 h 1161"/>
                <a:gd name="T22" fmla="*/ 125 w 559"/>
                <a:gd name="T23" fmla="*/ 483 h 1161"/>
                <a:gd name="T24" fmla="*/ 101 w 559"/>
                <a:gd name="T25" fmla="*/ 546 h 1161"/>
                <a:gd name="T26" fmla="*/ 79 w 559"/>
                <a:gd name="T27" fmla="*/ 610 h 1161"/>
                <a:gd name="T28" fmla="*/ 45 w 559"/>
                <a:gd name="T29" fmla="*/ 742 h 1161"/>
                <a:gd name="T30" fmla="*/ 21 w 559"/>
                <a:gd name="T31" fmla="*/ 875 h 1161"/>
                <a:gd name="T32" fmla="*/ 12 w 559"/>
                <a:gd name="T33" fmla="*/ 937 h 1161"/>
                <a:gd name="T34" fmla="*/ 2 w 559"/>
                <a:gd name="T35" fmla="*/ 1064 h 1161"/>
                <a:gd name="T36" fmla="*/ 0 w 559"/>
                <a:gd name="T37" fmla="*/ 1126 h 1161"/>
                <a:gd name="T38" fmla="*/ 0 w 559"/>
                <a:gd name="T39" fmla="*/ 1153 h 1161"/>
                <a:gd name="T40" fmla="*/ 2 w 559"/>
                <a:gd name="T41" fmla="*/ 1160 h 1161"/>
                <a:gd name="T42" fmla="*/ 7 w 559"/>
                <a:gd name="T43" fmla="*/ 1161 h 1161"/>
                <a:gd name="T44" fmla="*/ 12 w 559"/>
                <a:gd name="T45" fmla="*/ 1160 h 1161"/>
                <a:gd name="T46" fmla="*/ 15 w 559"/>
                <a:gd name="T47" fmla="*/ 1153 h 1161"/>
                <a:gd name="T48" fmla="*/ 16 w 559"/>
                <a:gd name="T49" fmla="*/ 1093 h 1161"/>
                <a:gd name="T50" fmla="*/ 24 w 559"/>
                <a:gd name="T51" fmla="*/ 970 h 1161"/>
                <a:gd name="T52" fmla="*/ 31 w 559"/>
                <a:gd name="T53" fmla="*/ 908 h 1161"/>
                <a:gd name="T54" fmla="*/ 53 w 559"/>
                <a:gd name="T55" fmla="*/ 777 h 1161"/>
                <a:gd name="T56" fmla="*/ 84 w 559"/>
                <a:gd name="T57" fmla="*/ 648 h 1161"/>
                <a:gd name="T58" fmla="*/ 104 w 559"/>
                <a:gd name="T59" fmla="*/ 584 h 1161"/>
                <a:gd name="T60" fmla="*/ 126 w 559"/>
                <a:gd name="T61" fmla="*/ 520 h 1161"/>
                <a:gd name="T62" fmla="*/ 151 w 559"/>
                <a:gd name="T63" fmla="*/ 457 h 1161"/>
                <a:gd name="T64" fmla="*/ 180 w 559"/>
                <a:gd name="T65" fmla="*/ 397 h 1161"/>
                <a:gd name="T66" fmla="*/ 195 w 559"/>
                <a:gd name="T67" fmla="*/ 368 h 1161"/>
                <a:gd name="T68" fmla="*/ 228 w 559"/>
                <a:gd name="T69" fmla="*/ 311 h 1161"/>
                <a:gd name="T70" fmla="*/ 265 w 559"/>
                <a:gd name="T71" fmla="*/ 256 h 1161"/>
                <a:gd name="T72" fmla="*/ 304 w 559"/>
                <a:gd name="T73" fmla="*/ 205 h 1161"/>
                <a:gd name="T74" fmla="*/ 325 w 559"/>
                <a:gd name="T75" fmla="*/ 179 h 1161"/>
                <a:gd name="T76" fmla="*/ 371 w 559"/>
                <a:gd name="T77" fmla="*/ 135 h 1161"/>
                <a:gd name="T78" fmla="*/ 419 w 559"/>
                <a:gd name="T79" fmla="*/ 93 h 1161"/>
                <a:gd name="T80" fmla="*/ 470 w 559"/>
                <a:gd name="T81" fmla="*/ 58 h 1161"/>
                <a:gd name="T82" fmla="*/ 526 w 559"/>
                <a:gd name="T83" fmla="*/ 26 h 1161"/>
                <a:gd name="T84" fmla="*/ 555 w 559"/>
                <a:gd name="T85" fmla="*/ 14 h 1161"/>
                <a:gd name="T86" fmla="*/ 557 w 559"/>
                <a:gd name="T87" fmla="*/ 11 h 1161"/>
                <a:gd name="T88" fmla="*/ 559 w 559"/>
                <a:gd name="T89" fmla="*/ 6 h 1161"/>
                <a:gd name="T90" fmla="*/ 555 w 559"/>
                <a:gd name="T91" fmla="*/ 2 h 1161"/>
                <a:gd name="T92" fmla="*/ 550 w 559"/>
                <a:gd name="T93" fmla="*/ 0 h 1161"/>
                <a:gd name="T94" fmla="*/ 547 w 559"/>
                <a:gd name="T95" fmla="*/ 0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9" h="1161">
                  <a:moveTo>
                    <a:pt x="547" y="0"/>
                  </a:moveTo>
                  <a:lnTo>
                    <a:pt x="547" y="0"/>
                  </a:lnTo>
                  <a:lnTo>
                    <a:pt x="517" y="14"/>
                  </a:lnTo>
                  <a:lnTo>
                    <a:pt x="489" y="29"/>
                  </a:lnTo>
                  <a:lnTo>
                    <a:pt x="461" y="45"/>
                  </a:lnTo>
                  <a:lnTo>
                    <a:pt x="435" y="63"/>
                  </a:lnTo>
                  <a:lnTo>
                    <a:pt x="409" y="82"/>
                  </a:lnTo>
                  <a:lnTo>
                    <a:pt x="383" y="102"/>
                  </a:lnTo>
                  <a:lnTo>
                    <a:pt x="359" y="124"/>
                  </a:lnTo>
                  <a:lnTo>
                    <a:pt x="337" y="146"/>
                  </a:lnTo>
                  <a:lnTo>
                    <a:pt x="337" y="146"/>
                  </a:lnTo>
                  <a:lnTo>
                    <a:pt x="314" y="170"/>
                  </a:lnTo>
                  <a:lnTo>
                    <a:pt x="292" y="194"/>
                  </a:lnTo>
                  <a:lnTo>
                    <a:pt x="272" y="221"/>
                  </a:lnTo>
                  <a:lnTo>
                    <a:pt x="252" y="246"/>
                  </a:lnTo>
                  <a:lnTo>
                    <a:pt x="233" y="274"/>
                  </a:lnTo>
                  <a:lnTo>
                    <a:pt x="215" y="302"/>
                  </a:lnTo>
                  <a:lnTo>
                    <a:pt x="199" y="330"/>
                  </a:lnTo>
                  <a:lnTo>
                    <a:pt x="183" y="359"/>
                  </a:lnTo>
                  <a:lnTo>
                    <a:pt x="183" y="359"/>
                  </a:lnTo>
                  <a:lnTo>
                    <a:pt x="168" y="389"/>
                  </a:lnTo>
                  <a:lnTo>
                    <a:pt x="152" y="419"/>
                  </a:lnTo>
                  <a:lnTo>
                    <a:pt x="139" y="451"/>
                  </a:lnTo>
                  <a:lnTo>
                    <a:pt x="125" y="483"/>
                  </a:lnTo>
                  <a:lnTo>
                    <a:pt x="112" y="514"/>
                  </a:lnTo>
                  <a:lnTo>
                    <a:pt x="101" y="546"/>
                  </a:lnTo>
                  <a:lnTo>
                    <a:pt x="79" y="610"/>
                  </a:lnTo>
                  <a:lnTo>
                    <a:pt x="79" y="610"/>
                  </a:lnTo>
                  <a:lnTo>
                    <a:pt x="62" y="676"/>
                  </a:lnTo>
                  <a:lnTo>
                    <a:pt x="45" y="742"/>
                  </a:lnTo>
                  <a:lnTo>
                    <a:pt x="31" y="809"/>
                  </a:lnTo>
                  <a:lnTo>
                    <a:pt x="21" y="875"/>
                  </a:lnTo>
                  <a:lnTo>
                    <a:pt x="21" y="875"/>
                  </a:lnTo>
                  <a:lnTo>
                    <a:pt x="12" y="937"/>
                  </a:lnTo>
                  <a:lnTo>
                    <a:pt x="6" y="1001"/>
                  </a:lnTo>
                  <a:lnTo>
                    <a:pt x="2" y="1064"/>
                  </a:lnTo>
                  <a:lnTo>
                    <a:pt x="0" y="1126"/>
                  </a:lnTo>
                  <a:lnTo>
                    <a:pt x="0" y="1126"/>
                  </a:lnTo>
                  <a:lnTo>
                    <a:pt x="0" y="1153"/>
                  </a:lnTo>
                  <a:lnTo>
                    <a:pt x="0" y="1153"/>
                  </a:lnTo>
                  <a:lnTo>
                    <a:pt x="0" y="1157"/>
                  </a:lnTo>
                  <a:lnTo>
                    <a:pt x="2" y="1160"/>
                  </a:lnTo>
                  <a:lnTo>
                    <a:pt x="5" y="1161"/>
                  </a:lnTo>
                  <a:lnTo>
                    <a:pt x="7" y="1161"/>
                  </a:lnTo>
                  <a:lnTo>
                    <a:pt x="10" y="1161"/>
                  </a:lnTo>
                  <a:lnTo>
                    <a:pt x="12" y="1160"/>
                  </a:lnTo>
                  <a:lnTo>
                    <a:pt x="14" y="1157"/>
                  </a:lnTo>
                  <a:lnTo>
                    <a:pt x="15" y="1153"/>
                  </a:lnTo>
                  <a:lnTo>
                    <a:pt x="15" y="1153"/>
                  </a:lnTo>
                  <a:lnTo>
                    <a:pt x="16" y="1093"/>
                  </a:lnTo>
                  <a:lnTo>
                    <a:pt x="19" y="1031"/>
                  </a:lnTo>
                  <a:lnTo>
                    <a:pt x="24" y="970"/>
                  </a:lnTo>
                  <a:lnTo>
                    <a:pt x="31" y="908"/>
                  </a:lnTo>
                  <a:lnTo>
                    <a:pt x="31" y="908"/>
                  </a:lnTo>
                  <a:lnTo>
                    <a:pt x="41" y="843"/>
                  </a:lnTo>
                  <a:lnTo>
                    <a:pt x="53" y="777"/>
                  </a:lnTo>
                  <a:lnTo>
                    <a:pt x="68" y="712"/>
                  </a:lnTo>
                  <a:lnTo>
                    <a:pt x="84" y="648"/>
                  </a:lnTo>
                  <a:lnTo>
                    <a:pt x="84" y="648"/>
                  </a:lnTo>
                  <a:lnTo>
                    <a:pt x="104" y="584"/>
                  </a:lnTo>
                  <a:lnTo>
                    <a:pt x="115" y="552"/>
                  </a:lnTo>
                  <a:lnTo>
                    <a:pt x="126" y="520"/>
                  </a:lnTo>
                  <a:lnTo>
                    <a:pt x="139" y="489"/>
                  </a:lnTo>
                  <a:lnTo>
                    <a:pt x="151" y="457"/>
                  </a:lnTo>
                  <a:lnTo>
                    <a:pt x="165" y="427"/>
                  </a:lnTo>
                  <a:lnTo>
                    <a:pt x="180" y="397"/>
                  </a:lnTo>
                  <a:lnTo>
                    <a:pt x="180" y="397"/>
                  </a:lnTo>
                  <a:lnTo>
                    <a:pt x="195" y="368"/>
                  </a:lnTo>
                  <a:lnTo>
                    <a:pt x="212" y="338"/>
                  </a:lnTo>
                  <a:lnTo>
                    <a:pt x="228" y="311"/>
                  </a:lnTo>
                  <a:lnTo>
                    <a:pt x="246" y="283"/>
                  </a:lnTo>
                  <a:lnTo>
                    <a:pt x="265" y="256"/>
                  </a:lnTo>
                  <a:lnTo>
                    <a:pt x="284" y="230"/>
                  </a:lnTo>
                  <a:lnTo>
                    <a:pt x="304" y="205"/>
                  </a:lnTo>
                  <a:lnTo>
                    <a:pt x="325" y="179"/>
                  </a:lnTo>
                  <a:lnTo>
                    <a:pt x="325" y="179"/>
                  </a:lnTo>
                  <a:lnTo>
                    <a:pt x="348" y="157"/>
                  </a:lnTo>
                  <a:lnTo>
                    <a:pt x="371" y="135"/>
                  </a:lnTo>
                  <a:lnTo>
                    <a:pt x="393" y="114"/>
                  </a:lnTo>
                  <a:lnTo>
                    <a:pt x="419" y="93"/>
                  </a:lnTo>
                  <a:lnTo>
                    <a:pt x="444" y="74"/>
                  </a:lnTo>
                  <a:lnTo>
                    <a:pt x="470" y="58"/>
                  </a:lnTo>
                  <a:lnTo>
                    <a:pt x="498" y="42"/>
                  </a:lnTo>
                  <a:lnTo>
                    <a:pt x="526" y="26"/>
                  </a:lnTo>
                  <a:lnTo>
                    <a:pt x="526" y="26"/>
                  </a:lnTo>
                  <a:lnTo>
                    <a:pt x="555" y="14"/>
                  </a:lnTo>
                  <a:lnTo>
                    <a:pt x="555" y="14"/>
                  </a:lnTo>
                  <a:lnTo>
                    <a:pt x="557" y="11"/>
                  </a:lnTo>
                  <a:lnTo>
                    <a:pt x="559" y="9"/>
                  </a:lnTo>
                  <a:lnTo>
                    <a:pt x="559" y="6"/>
                  </a:lnTo>
                  <a:lnTo>
                    <a:pt x="557" y="4"/>
                  </a:lnTo>
                  <a:lnTo>
                    <a:pt x="555" y="2"/>
                  </a:lnTo>
                  <a:lnTo>
                    <a:pt x="552" y="0"/>
                  </a:lnTo>
                  <a:lnTo>
                    <a:pt x="550" y="0"/>
                  </a:lnTo>
                  <a:lnTo>
                    <a:pt x="547" y="0"/>
                  </a:lnTo>
                  <a:lnTo>
                    <a:pt x="5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76FAC7CB-BAAB-CFAF-5294-AD8D7768D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4" y="1010"/>
              <a:ext cx="419" cy="368"/>
            </a:xfrm>
            <a:custGeom>
              <a:avLst/>
              <a:gdLst>
                <a:gd name="T0" fmla="*/ 1243 w 1256"/>
                <a:gd name="T1" fmla="*/ 4 h 1103"/>
                <a:gd name="T2" fmla="*/ 1167 w 1256"/>
                <a:gd name="T3" fmla="*/ 161 h 1103"/>
                <a:gd name="T4" fmla="*/ 1104 w 1256"/>
                <a:gd name="T5" fmla="*/ 276 h 1103"/>
                <a:gd name="T6" fmla="*/ 1081 w 1256"/>
                <a:gd name="T7" fmla="*/ 312 h 1103"/>
                <a:gd name="T8" fmla="*/ 1037 w 1256"/>
                <a:gd name="T9" fmla="*/ 382 h 1103"/>
                <a:gd name="T10" fmla="*/ 990 w 1256"/>
                <a:gd name="T11" fmla="*/ 449 h 1103"/>
                <a:gd name="T12" fmla="*/ 940 w 1256"/>
                <a:gd name="T13" fmla="*/ 514 h 1103"/>
                <a:gd name="T14" fmla="*/ 887 w 1256"/>
                <a:gd name="T15" fmla="*/ 578 h 1103"/>
                <a:gd name="T16" fmla="*/ 860 w 1256"/>
                <a:gd name="T17" fmla="*/ 608 h 1103"/>
                <a:gd name="T18" fmla="*/ 805 w 1256"/>
                <a:gd name="T19" fmla="*/ 665 h 1103"/>
                <a:gd name="T20" fmla="*/ 747 w 1256"/>
                <a:gd name="T21" fmla="*/ 719 h 1103"/>
                <a:gd name="T22" fmla="*/ 686 w 1256"/>
                <a:gd name="T23" fmla="*/ 771 h 1103"/>
                <a:gd name="T24" fmla="*/ 655 w 1256"/>
                <a:gd name="T25" fmla="*/ 796 h 1103"/>
                <a:gd name="T26" fmla="*/ 589 w 1256"/>
                <a:gd name="T27" fmla="*/ 844 h 1103"/>
                <a:gd name="T28" fmla="*/ 521 w 1256"/>
                <a:gd name="T29" fmla="*/ 887 h 1103"/>
                <a:gd name="T30" fmla="*/ 450 w 1256"/>
                <a:gd name="T31" fmla="*/ 928 h 1103"/>
                <a:gd name="T32" fmla="*/ 377 w 1256"/>
                <a:gd name="T33" fmla="*/ 964 h 1103"/>
                <a:gd name="T34" fmla="*/ 338 w 1256"/>
                <a:gd name="T35" fmla="*/ 982 h 1103"/>
                <a:gd name="T36" fmla="*/ 257 w 1256"/>
                <a:gd name="T37" fmla="*/ 1015 h 1103"/>
                <a:gd name="T38" fmla="*/ 175 w 1256"/>
                <a:gd name="T39" fmla="*/ 1044 h 1103"/>
                <a:gd name="T40" fmla="*/ 91 w 1256"/>
                <a:gd name="T41" fmla="*/ 1068 h 1103"/>
                <a:gd name="T42" fmla="*/ 49 w 1256"/>
                <a:gd name="T43" fmla="*/ 1079 h 1103"/>
                <a:gd name="T44" fmla="*/ 5 w 1256"/>
                <a:gd name="T45" fmla="*/ 1089 h 1103"/>
                <a:gd name="T46" fmla="*/ 0 w 1256"/>
                <a:gd name="T47" fmla="*/ 1092 h 1103"/>
                <a:gd name="T48" fmla="*/ 0 w 1256"/>
                <a:gd name="T49" fmla="*/ 1098 h 1103"/>
                <a:gd name="T50" fmla="*/ 2 w 1256"/>
                <a:gd name="T51" fmla="*/ 1102 h 1103"/>
                <a:gd name="T52" fmla="*/ 9 w 1256"/>
                <a:gd name="T53" fmla="*/ 1103 h 1103"/>
                <a:gd name="T54" fmla="*/ 52 w 1256"/>
                <a:gd name="T55" fmla="*/ 1093 h 1103"/>
                <a:gd name="T56" fmla="*/ 139 w 1256"/>
                <a:gd name="T57" fmla="*/ 1070 h 1103"/>
                <a:gd name="T58" fmla="*/ 223 w 1256"/>
                <a:gd name="T59" fmla="*/ 1044 h 1103"/>
                <a:gd name="T60" fmla="*/ 306 w 1256"/>
                <a:gd name="T61" fmla="*/ 1012 h 1103"/>
                <a:gd name="T62" fmla="*/ 347 w 1256"/>
                <a:gd name="T63" fmla="*/ 995 h 1103"/>
                <a:gd name="T64" fmla="*/ 421 w 1256"/>
                <a:gd name="T65" fmla="*/ 959 h 1103"/>
                <a:gd name="T66" fmla="*/ 493 w 1256"/>
                <a:gd name="T67" fmla="*/ 921 h 1103"/>
                <a:gd name="T68" fmla="*/ 564 w 1256"/>
                <a:gd name="T69" fmla="*/ 878 h 1103"/>
                <a:gd name="T70" fmla="*/ 632 w 1256"/>
                <a:gd name="T71" fmla="*/ 832 h 1103"/>
                <a:gd name="T72" fmla="*/ 663 w 1256"/>
                <a:gd name="T73" fmla="*/ 808 h 1103"/>
                <a:gd name="T74" fmla="*/ 727 w 1256"/>
                <a:gd name="T75" fmla="*/ 757 h 1103"/>
                <a:gd name="T76" fmla="*/ 787 w 1256"/>
                <a:gd name="T77" fmla="*/ 704 h 1103"/>
                <a:gd name="T78" fmla="*/ 844 w 1256"/>
                <a:gd name="T79" fmla="*/ 647 h 1103"/>
                <a:gd name="T80" fmla="*/ 872 w 1256"/>
                <a:gd name="T81" fmla="*/ 618 h 1103"/>
                <a:gd name="T82" fmla="*/ 926 w 1256"/>
                <a:gd name="T83" fmla="*/ 556 h 1103"/>
                <a:gd name="T84" fmla="*/ 976 w 1256"/>
                <a:gd name="T85" fmla="*/ 492 h 1103"/>
                <a:gd name="T86" fmla="*/ 1026 w 1256"/>
                <a:gd name="T87" fmla="*/ 425 h 1103"/>
                <a:gd name="T88" fmla="*/ 1071 w 1256"/>
                <a:gd name="T89" fmla="*/ 357 h 1103"/>
                <a:gd name="T90" fmla="*/ 1094 w 1256"/>
                <a:gd name="T91" fmla="*/ 320 h 1103"/>
                <a:gd name="T92" fmla="*/ 1138 w 1256"/>
                <a:gd name="T93" fmla="*/ 245 h 1103"/>
                <a:gd name="T94" fmla="*/ 1200 w 1256"/>
                <a:gd name="T95" fmla="*/ 130 h 1103"/>
                <a:gd name="T96" fmla="*/ 1238 w 1256"/>
                <a:gd name="T97" fmla="*/ 52 h 1103"/>
                <a:gd name="T98" fmla="*/ 1255 w 1256"/>
                <a:gd name="T99" fmla="*/ 12 h 1103"/>
                <a:gd name="T100" fmla="*/ 1256 w 1256"/>
                <a:gd name="T101" fmla="*/ 5 h 1103"/>
                <a:gd name="T102" fmla="*/ 1253 w 1256"/>
                <a:gd name="T103" fmla="*/ 1 h 1103"/>
                <a:gd name="T104" fmla="*/ 1246 w 1256"/>
                <a:gd name="T105" fmla="*/ 0 h 1103"/>
                <a:gd name="T106" fmla="*/ 1243 w 1256"/>
                <a:gd name="T107" fmla="*/ 4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56" h="1103">
                  <a:moveTo>
                    <a:pt x="1243" y="4"/>
                  </a:moveTo>
                  <a:lnTo>
                    <a:pt x="1243" y="4"/>
                  </a:lnTo>
                  <a:lnTo>
                    <a:pt x="1206" y="82"/>
                  </a:lnTo>
                  <a:lnTo>
                    <a:pt x="1167" y="161"/>
                  </a:lnTo>
                  <a:lnTo>
                    <a:pt x="1125" y="238"/>
                  </a:lnTo>
                  <a:lnTo>
                    <a:pt x="1104" y="276"/>
                  </a:lnTo>
                  <a:lnTo>
                    <a:pt x="1081" y="312"/>
                  </a:lnTo>
                  <a:lnTo>
                    <a:pt x="1081" y="312"/>
                  </a:lnTo>
                  <a:lnTo>
                    <a:pt x="1060" y="348"/>
                  </a:lnTo>
                  <a:lnTo>
                    <a:pt x="1037" y="382"/>
                  </a:lnTo>
                  <a:lnTo>
                    <a:pt x="1013" y="416"/>
                  </a:lnTo>
                  <a:lnTo>
                    <a:pt x="990" y="449"/>
                  </a:lnTo>
                  <a:lnTo>
                    <a:pt x="965" y="482"/>
                  </a:lnTo>
                  <a:lnTo>
                    <a:pt x="940" y="514"/>
                  </a:lnTo>
                  <a:lnTo>
                    <a:pt x="913" y="546"/>
                  </a:lnTo>
                  <a:lnTo>
                    <a:pt x="887" y="578"/>
                  </a:lnTo>
                  <a:lnTo>
                    <a:pt x="887" y="578"/>
                  </a:lnTo>
                  <a:lnTo>
                    <a:pt x="860" y="608"/>
                  </a:lnTo>
                  <a:lnTo>
                    <a:pt x="833" y="637"/>
                  </a:lnTo>
                  <a:lnTo>
                    <a:pt x="805" y="665"/>
                  </a:lnTo>
                  <a:lnTo>
                    <a:pt x="776" y="693"/>
                  </a:lnTo>
                  <a:lnTo>
                    <a:pt x="747" y="719"/>
                  </a:lnTo>
                  <a:lnTo>
                    <a:pt x="716" y="746"/>
                  </a:lnTo>
                  <a:lnTo>
                    <a:pt x="686" y="771"/>
                  </a:lnTo>
                  <a:lnTo>
                    <a:pt x="655" y="796"/>
                  </a:lnTo>
                  <a:lnTo>
                    <a:pt x="655" y="796"/>
                  </a:lnTo>
                  <a:lnTo>
                    <a:pt x="622" y="820"/>
                  </a:lnTo>
                  <a:lnTo>
                    <a:pt x="589" y="844"/>
                  </a:lnTo>
                  <a:lnTo>
                    <a:pt x="555" y="866"/>
                  </a:lnTo>
                  <a:lnTo>
                    <a:pt x="521" y="887"/>
                  </a:lnTo>
                  <a:lnTo>
                    <a:pt x="486" y="909"/>
                  </a:lnTo>
                  <a:lnTo>
                    <a:pt x="450" y="928"/>
                  </a:lnTo>
                  <a:lnTo>
                    <a:pt x="414" y="947"/>
                  </a:lnTo>
                  <a:lnTo>
                    <a:pt x="377" y="964"/>
                  </a:lnTo>
                  <a:lnTo>
                    <a:pt x="377" y="964"/>
                  </a:lnTo>
                  <a:lnTo>
                    <a:pt x="338" y="982"/>
                  </a:lnTo>
                  <a:lnTo>
                    <a:pt x="298" y="1000"/>
                  </a:lnTo>
                  <a:lnTo>
                    <a:pt x="257" y="1015"/>
                  </a:lnTo>
                  <a:lnTo>
                    <a:pt x="216" y="1030"/>
                  </a:lnTo>
                  <a:lnTo>
                    <a:pt x="175" y="1044"/>
                  </a:lnTo>
                  <a:lnTo>
                    <a:pt x="134" y="1057"/>
                  </a:lnTo>
                  <a:lnTo>
                    <a:pt x="91" y="1068"/>
                  </a:lnTo>
                  <a:lnTo>
                    <a:pt x="49" y="1079"/>
                  </a:lnTo>
                  <a:lnTo>
                    <a:pt x="49" y="1079"/>
                  </a:lnTo>
                  <a:lnTo>
                    <a:pt x="5" y="1089"/>
                  </a:lnTo>
                  <a:lnTo>
                    <a:pt x="5" y="1089"/>
                  </a:lnTo>
                  <a:lnTo>
                    <a:pt x="1" y="1091"/>
                  </a:lnTo>
                  <a:lnTo>
                    <a:pt x="0" y="1092"/>
                  </a:lnTo>
                  <a:lnTo>
                    <a:pt x="0" y="1096"/>
                  </a:lnTo>
                  <a:lnTo>
                    <a:pt x="0" y="1098"/>
                  </a:lnTo>
                  <a:lnTo>
                    <a:pt x="1" y="1101"/>
                  </a:lnTo>
                  <a:lnTo>
                    <a:pt x="2" y="1102"/>
                  </a:lnTo>
                  <a:lnTo>
                    <a:pt x="5" y="1103"/>
                  </a:lnTo>
                  <a:lnTo>
                    <a:pt x="9" y="1103"/>
                  </a:lnTo>
                  <a:lnTo>
                    <a:pt x="9" y="1103"/>
                  </a:lnTo>
                  <a:lnTo>
                    <a:pt x="52" y="1093"/>
                  </a:lnTo>
                  <a:lnTo>
                    <a:pt x="96" y="1083"/>
                  </a:lnTo>
                  <a:lnTo>
                    <a:pt x="139" y="1070"/>
                  </a:lnTo>
                  <a:lnTo>
                    <a:pt x="180" y="1058"/>
                  </a:lnTo>
                  <a:lnTo>
                    <a:pt x="223" y="1044"/>
                  </a:lnTo>
                  <a:lnTo>
                    <a:pt x="265" y="1029"/>
                  </a:lnTo>
                  <a:lnTo>
                    <a:pt x="306" y="1012"/>
                  </a:lnTo>
                  <a:lnTo>
                    <a:pt x="347" y="995"/>
                  </a:lnTo>
                  <a:lnTo>
                    <a:pt x="347" y="995"/>
                  </a:lnTo>
                  <a:lnTo>
                    <a:pt x="385" y="978"/>
                  </a:lnTo>
                  <a:lnTo>
                    <a:pt x="421" y="959"/>
                  </a:lnTo>
                  <a:lnTo>
                    <a:pt x="458" y="940"/>
                  </a:lnTo>
                  <a:lnTo>
                    <a:pt x="493" y="921"/>
                  </a:lnTo>
                  <a:lnTo>
                    <a:pt x="530" y="900"/>
                  </a:lnTo>
                  <a:lnTo>
                    <a:pt x="564" y="878"/>
                  </a:lnTo>
                  <a:lnTo>
                    <a:pt x="598" y="856"/>
                  </a:lnTo>
                  <a:lnTo>
                    <a:pt x="632" y="832"/>
                  </a:lnTo>
                  <a:lnTo>
                    <a:pt x="632" y="832"/>
                  </a:lnTo>
                  <a:lnTo>
                    <a:pt x="663" y="808"/>
                  </a:lnTo>
                  <a:lnTo>
                    <a:pt x="695" y="784"/>
                  </a:lnTo>
                  <a:lnTo>
                    <a:pt x="727" y="757"/>
                  </a:lnTo>
                  <a:lnTo>
                    <a:pt x="757" y="731"/>
                  </a:lnTo>
                  <a:lnTo>
                    <a:pt x="787" y="704"/>
                  </a:lnTo>
                  <a:lnTo>
                    <a:pt x="815" y="676"/>
                  </a:lnTo>
                  <a:lnTo>
                    <a:pt x="844" y="647"/>
                  </a:lnTo>
                  <a:lnTo>
                    <a:pt x="872" y="618"/>
                  </a:lnTo>
                  <a:lnTo>
                    <a:pt x="872" y="618"/>
                  </a:lnTo>
                  <a:lnTo>
                    <a:pt x="898" y="588"/>
                  </a:lnTo>
                  <a:lnTo>
                    <a:pt x="926" y="556"/>
                  </a:lnTo>
                  <a:lnTo>
                    <a:pt x="951" y="525"/>
                  </a:lnTo>
                  <a:lnTo>
                    <a:pt x="976" y="492"/>
                  </a:lnTo>
                  <a:lnTo>
                    <a:pt x="1002" y="459"/>
                  </a:lnTo>
                  <a:lnTo>
                    <a:pt x="1026" y="425"/>
                  </a:lnTo>
                  <a:lnTo>
                    <a:pt x="1048" y="391"/>
                  </a:lnTo>
                  <a:lnTo>
                    <a:pt x="1071" y="357"/>
                  </a:lnTo>
                  <a:lnTo>
                    <a:pt x="1071" y="357"/>
                  </a:lnTo>
                  <a:lnTo>
                    <a:pt x="1094" y="320"/>
                  </a:lnTo>
                  <a:lnTo>
                    <a:pt x="1116" y="283"/>
                  </a:lnTo>
                  <a:lnTo>
                    <a:pt x="1138" y="245"/>
                  </a:lnTo>
                  <a:lnTo>
                    <a:pt x="1159" y="207"/>
                  </a:lnTo>
                  <a:lnTo>
                    <a:pt x="1200" y="130"/>
                  </a:lnTo>
                  <a:lnTo>
                    <a:pt x="1238" y="52"/>
                  </a:lnTo>
                  <a:lnTo>
                    <a:pt x="1238" y="52"/>
                  </a:lnTo>
                  <a:lnTo>
                    <a:pt x="1255" y="12"/>
                  </a:lnTo>
                  <a:lnTo>
                    <a:pt x="1255" y="12"/>
                  </a:lnTo>
                  <a:lnTo>
                    <a:pt x="1256" y="8"/>
                  </a:lnTo>
                  <a:lnTo>
                    <a:pt x="1256" y="5"/>
                  </a:lnTo>
                  <a:lnTo>
                    <a:pt x="1254" y="3"/>
                  </a:lnTo>
                  <a:lnTo>
                    <a:pt x="1253" y="1"/>
                  </a:lnTo>
                  <a:lnTo>
                    <a:pt x="1249" y="0"/>
                  </a:lnTo>
                  <a:lnTo>
                    <a:pt x="1246" y="0"/>
                  </a:lnTo>
                  <a:lnTo>
                    <a:pt x="1244" y="1"/>
                  </a:lnTo>
                  <a:lnTo>
                    <a:pt x="1243" y="4"/>
                  </a:lnTo>
                  <a:lnTo>
                    <a:pt x="1243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45A4A4BE-1FDF-3C4A-0FB1-E80523DA5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7" y="1486"/>
              <a:ext cx="18" cy="143"/>
            </a:xfrm>
            <a:custGeom>
              <a:avLst/>
              <a:gdLst>
                <a:gd name="T0" fmla="*/ 46 w 55"/>
                <a:gd name="T1" fmla="*/ 29 h 429"/>
                <a:gd name="T2" fmla="*/ 30 w 55"/>
                <a:gd name="T3" fmla="*/ 10 h 429"/>
                <a:gd name="T4" fmla="*/ 20 w 55"/>
                <a:gd name="T5" fmla="*/ 4 h 429"/>
                <a:gd name="T6" fmla="*/ 9 w 55"/>
                <a:gd name="T7" fmla="*/ 0 h 429"/>
                <a:gd name="T8" fmla="*/ 6 w 55"/>
                <a:gd name="T9" fmla="*/ 1 h 429"/>
                <a:gd name="T10" fmla="*/ 2 w 55"/>
                <a:gd name="T11" fmla="*/ 4 h 429"/>
                <a:gd name="T12" fmla="*/ 1 w 55"/>
                <a:gd name="T13" fmla="*/ 6 h 429"/>
                <a:gd name="T14" fmla="*/ 0 w 55"/>
                <a:gd name="T15" fmla="*/ 41 h 429"/>
                <a:gd name="T16" fmla="*/ 3 w 55"/>
                <a:gd name="T17" fmla="*/ 77 h 429"/>
                <a:gd name="T18" fmla="*/ 11 w 55"/>
                <a:gd name="T19" fmla="*/ 122 h 429"/>
                <a:gd name="T20" fmla="*/ 20 w 55"/>
                <a:gd name="T21" fmla="*/ 168 h 429"/>
                <a:gd name="T22" fmla="*/ 36 w 55"/>
                <a:gd name="T23" fmla="*/ 264 h 429"/>
                <a:gd name="T24" fmla="*/ 39 w 55"/>
                <a:gd name="T25" fmla="*/ 287 h 429"/>
                <a:gd name="T26" fmla="*/ 40 w 55"/>
                <a:gd name="T27" fmla="*/ 331 h 429"/>
                <a:gd name="T28" fmla="*/ 39 w 55"/>
                <a:gd name="T29" fmla="*/ 352 h 429"/>
                <a:gd name="T30" fmla="*/ 34 w 55"/>
                <a:gd name="T31" fmla="*/ 379 h 429"/>
                <a:gd name="T32" fmla="*/ 26 w 55"/>
                <a:gd name="T33" fmla="*/ 396 h 429"/>
                <a:gd name="T34" fmla="*/ 16 w 55"/>
                <a:gd name="T35" fmla="*/ 410 h 429"/>
                <a:gd name="T36" fmla="*/ 10 w 55"/>
                <a:gd name="T37" fmla="*/ 417 h 429"/>
                <a:gd name="T38" fmla="*/ 7 w 55"/>
                <a:gd name="T39" fmla="*/ 422 h 429"/>
                <a:gd name="T40" fmla="*/ 9 w 55"/>
                <a:gd name="T41" fmla="*/ 427 h 429"/>
                <a:gd name="T42" fmla="*/ 14 w 55"/>
                <a:gd name="T43" fmla="*/ 429 h 429"/>
                <a:gd name="T44" fmla="*/ 20 w 55"/>
                <a:gd name="T45" fmla="*/ 428 h 429"/>
                <a:gd name="T46" fmla="*/ 26 w 55"/>
                <a:gd name="T47" fmla="*/ 422 h 429"/>
                <a:gd name="T48" fmla="*/ 38 w 55"/>
                <a:gd name="T49" fmla="*/ 409 h 429"/>
                <a:gd name="T50" fmla="*/ 48 w 55"/>
                <a:gd name="T51" fmla="*/ 385 h 429"/>
                <a:gd name="T52" fmla="*/ 51 w 55"/>
                <a:gd name="T53" fmla="*/ 369 h 429"/>
                <a:gd name="T54" fmla="*/ 55 w 55"/>
                <a:gd name="T55" fmla="*/ 326 h 429"/>
                <a:gd name="T56" fmla="*/ 54 w 55"/>
                <a:gd name="T57" fmla="*/ 283 h 429"/>
                <a:gd name="T58" fmla="*/ 50 w 55"/>
                <a:gd name="T59" fmla="*/ 257 h 429"/>
                <a:gd name="T60" fmla="*/ 39 w 55"/>
                <a:gd name="T61" fmla="*/ 185 h 429"/>
                <a:gd name="T62" fmla="*/ 21 w 55"/>
                <a:gd name="T63" fmla="*/ 89 h 429"/>
                <a:gd name="T64" fmla="*/ 19 w 55"/>
                <a:gd name="T65" fmla="*/ 69 h 429"/>
                <a:gd name="T66" fmla="*/ 15 w 55"/>
                <a:gd name="T67" fmla="*/ 29 h 429"/>
                <a:gd name="T68" fmla="*/ 16 w 55"/>
                <a:gd name="T69" fmla="*/ 10 h 429"/>
                <a:gd name="T70" fmla="*/ 9 w 55"/>
                <a:gd name="T71" fmla="*/ 15 h 429"/>
                <a:gd name="T72" fmla="*/ 15 w 55"/>
                <a:gd name="T73" fmla="*/ 17 h 429"/>
                <a:gd name="T74" fmla="*/ 21 w 55"/>
                <a:gd name="T75" fmla="*/ 24 h 429"/>
                <a:gd name="T76" fmla="*/ 35 w 55"/>
                <a:gd name="T77" fmla="*/ 39 h 429"/>
                <a:gd name="T78" fmla="*/ 41 w 55"/>
                <a:gd name="T79" fmla="*/ 41 h 429"/>
                <a:gd name="T80" fmla="*/ 45 w 55"/>
                <a:gd name="T81" fmla="*/ 39 h 429"/>
                <a:gd name="T82" fmla="*/ 48 w 55"/>
                <a:gd name="T83" fmla="*/ 34 h 429"/>
                <a:gd name="T84" fmla="*/ 46 w 55"/>
                <a:gd name="T85" fmla="*/ 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5" h="429">
                  <a:moveTo>
                    <a:pt x="46" y="29"/>
                  </a:moveTo>
                  <a:lnTo>
                    <a:pt x="46" y="29"/>
                  </a:lnTo>
                  <a:lnTo>
                    <a:pt x="38" y="19"/>
                  </a:lnTo>
                  <a:lnTo>
                    <a:pt x="30" y="10"/>
                  </a:lnTo>
                  <a:lnTo>
                    <a:pt x="25" y="6"/>
                  </a:lnTo>
                  <a:lnTo>
                    <a:pt x="20" y="4"/>
                  </a:lnTo>
                  <a:lnTo>
                    <a:pt x="15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24"/>
                  </a:lnTo>
                  <a:lnTo>
                    <a:pt x="0" y="41"/>
                  </a:lnTo>
                  <a:lnTo>
                    <a:pt x="2" y="59"/>
                  </a:lnTo>
                  <a:lnTo>
                    <a:pt x="3" y="77"/>
                  </a:lnTo>
                  <a:lnTo>
                    <a:pt x="3" y="77"/>
                  </a:lnTo>
                  <a:lnTo>
                    <a:pt x="11" y="122"/>
                  </a:lnTo>
                  <a:lnTo>
                    <a:pt x="20" y="168"/>
                  </a:lnTo>
                  <a:lnTo>
                    <a:pt x="20" y="168"/>
                  </a:lnTo>
                  <a:lnTo>
                    <a:pt x="29" y="216"/>
                  </a:lnTo>
                  <a:lnTo>
                    <a:pt x="36" y="264"/>
                  </a:lnTo>
                  <a:lnTo>
                    <a:pt x="36" y="264"/>
                  </a:lnTo>
                  <a:lnTo>
                    <a:pt x="39" y="287"/>
                  </a:lnTo>
                  <a:lnTo>
                    <a:pt x="40" y="308"/>
                  </a:lnTo>
                  <a:lnTo>
                    <a:pt x="40" y="331"/>
                  </a:lnTo>
                  <a:lnTo>
                    <a:pt x="39" y="352"/>
                  </a:lnTo>
                  <a:lnTo>
                    <a:pt x="39" y="352"/>
                  </a:lnTo>
                  <a:lnTo>
                    <a:pt x="36" y="370"/>
                  </a:lnTo>
                  <a:lnTo>
                    <a:pt x="34" y="379"/>
                  </a:lnTo>
                  <a:lnTo>
                    <a:pt x="30" y="388"/>
                  </a:lnTo>
                  <a:lnTo>
                    <a:pt x="26" y="396"/>
                  </a:lnTo>
                  <a:lnTo>
                    <a:pt x="22" y="404"/>
                  </a:lnTo>
                  <a:lnTo>
                    <a:pt x="16" y="410"/>
                  </a:lnTo>
                  <a:lnTo>
                    <a:pt x="10" y="417"/>
                  </a:lnTo>
                  <a:lnTo>
                    <a:pt x="10" y="417"/>
                  </a:lnTo>
                  <a:lnTo>
                    <a:pt x="7" y="419"/>
                  </a:lnTo>
                  <a:lnTo>
                    <a:pt x="7" y="422"/>
                  </a:lnTo>
                  <a:lnTo>
                    <a:pt x="7" y="424"/>
                  </a:lnTo>
                  <a:lnTo>
                    <a:pt x="9" y="427"/>
                  </a:lnTo>
                  <a:lnTo>
                    <a:pt x="11" y="428"/>
                  </a:lnTo>
                  <a:lnTo>
                    <a:pt x="14" y="429"/>
                  </a:lnTo>
                  <a:lnTo>
                    <a:pt x="17" y="429"/>
                  </a:lnTo>
                  <a:lnTo>
                    <a:pt x="20" y="428"/>
                  </a:lnTo>
                  <a:lnTo>
                    <a:pt x="20" y="428"/>
                  </a:lnTo>
                  <a:lnTo>
                    <a:pt x="26" y="422"/>
                  </a:lnTo>
                  <a:lnTo>
                    <a:pt x="32" y="415"/>
                  </a:lnTo>
                  <a:lnTo>
                    <a:pt x="38" y="409"/>
                  </a:lnTo>
                  <a:lnTo>
                    <a:pt x="41" y="402"/>
                  </a:lnTo>
                  <a:lnTo>
                    <a:pt x="48" y="385"/>
                  </a:lnTo>
                  <a:lnTo>
                    <a:pt x="51" y="369"/>
                  </a:lnTo>
                  <a:lnTo>
                    <a:pt x="51" y="369"/>
                  </a:lnTo>
                  <a:lnTo>
                    <a:pt x="55" y="347"/>
                  </a:lnTo>
                  <a:lnTo>
                    <a:pt x="55" y="326"/>
                  </a:lnTo>
                  <a:lnTo>
                    <a:pt x="55" y="304"/>
                  </a:lnTo>
                  <a:lnTo>
                    <a:pt x="54" y="283"/>
                  </a:lnTo>
                  <a:lnTo>
                    <a:pt x="54" y="283"/>
                  </a:lnTo>
                  <a:lnTo>
                    <a:pt x="50" y="257"/>
                  </a:lnTo>
                  <a:lnTo>
                    <a:pt x="48" y="233"/>
                  </a:lnTo>
                  <a:lnTo>
                    <a:pt x="39" y="185"/>
                  </a:lnTo>
                  <a:lnTo>
                    <a:pt x="30" y="137"/>
                  </a:lnTo>
                  <a:lnTo>
                    <a:pt x="21" y="89"/>
                  </a:lnTo>
                  <a:lnTo>
                    <a:pt x="21" y="89"/>
                  </a:lnTo>
                  <a:lnTo>
                    <a:pt x="19" y="69"/>
                  </a:lnTo>
                  <a:lnTo>
                    <a:pt x="16" y="49"/>
                  </a:lnTo>
                  <a:lnTo>
                    <a:pt x="15" y="29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9" y="15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7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35" y="39"/>
                  </a:lnTo>
                  <a:lnTo>
                    <a:pt x="35" y="39"/>
                  </a:lnTo>
                  <a:lnTo>
                    <a:pt x="38" y="41"/>
                  </a:lnTo>
                  <a:lnTo>
                    <a:pt x="41" y="41"/>
                  </a:lnTo>
                  <a:lnTo>
                    <a:pt x="44" y="40"/>
                  </a:lnTo>
                  <a:lnTo>
                    <a:pt x="45" y="39"/>
                  </a:lnTo>
                  <a:lnTo>
                    <a:pt x="48" y="36"/>
                  </a:lnTo>
                  <a:lnTo>
                    <a:pt x="48" y="34"/>
                  </a:lnTo>
                  <a:lnTo>
                    <a:pt x="48" y="31"/>
                  </a:lnTo>
                  <a:lnTo>
                    <a:pt x="46" y="29"/>
                  </a:lnTo>
                  <a:lnTo>
                    <a:pt x="4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grpSp>
        <p:nvGrpSpPr>
          <p:cNvPr id="71" name="Group 68">
            <a:extLst>
              <a:ext uri="{FF2B5EF4-FFF2-40B4-BE49-F238E27FC236}">
                <a16:creationId xmlns:a16="http://schemas.microsoft.com/office/drawing/2014/main" id="{9151A306-F00C-39EF-A117-F96F14877C8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02943" y="1654111"/>
            <a:ext cx="5049984" cy="5191797"/>
            <a:chOff x="1739" y="0"/>
            <a:chExt cx="4202" cy="4320"/>
          </a:xfrm>
        </p:grpSpPr>
        <p:sp>
          <p:nvSpPr>
            <p:cNvPr id="73" name="Freeform 69">
              <a:extLst>
                <a:ext uri="{FF2B5EF4-FFF2-40B4-BE49-F238E27FC236}">
                  <a16:creationId xmlns:a16="http://schemas.microsoft.com/office/drawing/2014/main" id="{CD6554B2-C38C-C3D0-90C4-991BC0AD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870"/>
              <a:ext cx="3421" cy="2450"/>
            </a:xfrm>
            <a:custGeom>
              <a:avLst/>
              <a:gdLst>
                <a:gd name="T0" fmla="*/ 454 w 10263"/>
                <a:gd name="T1" fmla="*/ 5164 h 7349"/>
                <a:gd name="T2" fmla="*/ 498 w 10263"/>
                <a:gd name="T3" fmla="*/ 5418 h 7349"/>
                <a:gd name="T4" fmla="*/ 566 w 10263"/>
                <a:gd name="T5" fmla="*/ 5574 h 7349"/>
                <a:gd name="T6" fmla="*/ 741 w 10263"/>
                <a:gd name="T7" fmla="*/ 5648 h 7349"/>
                <a:gd name="T8" fmla="*/ 1113 w 10263"/>
                <a:gd name="T9" fmla="*/ 5759 h 7349"/>
                <a:gd name="T10" fmla="*/ 1308 w 10263"/>
                <a:gd name="T11" fmla="*/ 5804 h 7349"/>
                <a:gd name="T12" fmla="*/ 1616 w 10263"/>
                <a:gd name="T13" fmla="*/ 5825 h 7349"/>
                <a:gd name="T14" fmla="*/ 1803 w 10263"/>
                <a:gd name="T15" fmla="*/ 5868 h 7349"/>
                <a:gd name="T16" fmla="*/ 1781 w 10263"/>
                <a:gd name="T17" fmla="*/ 6104 h 7349"/>
                <a:gd name="T18" fmla="*/ 1676 w 10263"/>
                <a:gd name="T19" fmla="*/ 6364 h 7349"/>
                <a:gd name="T20" fmla="*/ 1575 w 10263"/>
                <a:gd name="T21" fmla="*/ 6757 h 7349"/>
                <a:gd name="T22" fmla="*/ 1605 w 10263"/>
                <a:gd name="T23" fmla="*/ 7116 h 7349"/>
                <a:gd name="T24" fmla="*/ 8707 w 10263"/>
                <a:gd name="T25" fmla="*/ 7349 h 7349"/>
                <a:gd name="T26" fmla="*/ 8672 w 10263"/>
                <a:gd name="T27" fmla="*/ 6748 h 7349"/>
                <a:gd name="T28" fmla="*/ 8652 w 10263"/>
                <a:gd name="T29" fmla="*/ 6255 h 7349"/>
                <a:gd name="T30" fmla="*/ 8679 w 10263"/>
                <a:gd name="T31" fmla="*/ 5390 h 7349"/>
                <a:gd name="T32" fmla="*/ 8675 w 10263"/>
                <a:gd name="T33" fmla="*/ 4881 h 7349"/>
                <a:gd name="T34" fmla="*/ 8585 w 10263"/>
                <a:gd name="T35" fmla="*/ 4740 h 7349"/>
                <a:gd name="T36" fmla="*/ 8549 w 10263"/>
                <a:gd name="T37" fmla="*/ 4644 h 7349"/>
                <a:gd name="T38" fmla="*/ 8572 w 10263"/>
                <a:gd name="T39" fmla="*/ 4565 h 7349"/>
                <a:gd name="T40" fmla="*/ 8706 w 10263"/>
                <a:gd name="T41" fmla="*/ 4387 h 7349"/>
                <a:gd name="T42" fmla="*/ 8863 w 10263"/>
                <a:gd name="T43" fmla="*/ 4238 h 7349"/>
                <a:gd name="T44" fmla="*/ 9358 w 10263"/>
                <a:gd name="T45" fmla="*/ 3895 h 7349"/>
                <a:gd name="T46" fmla="*/ 9653 w 10263"/>
                <a:gd name="T47" fmla="*/ 3669 h 7349"/>
                <a:gd name="T48" fmla="*/ 10130 w 10263"/>
                <a:gd name="T49" fmla="*/ 3240 h 7349"/>
                <a:gd name="T50" fmla="*/ 10165 w 10263"/>
                <a:gd name="T51" fmla="*/ 2951 h 7349"/>
                <a:gd name="T52" fmla="*/ 10133 w 10263"/>
                <a:gd name="T53" fmla="*/ 2853 h 7349"/>
                <a:gd name="T54" fmla="*/ 9971 w 10263"/>
                <a:gd name="T55" fmla="*/ 2600 h 7349"/>
                <a:gd name="T56" fmla="*/ 9906 w 10263"/>
                <a:gd name="T57" fmla="*/ 2462 h 7349"/>
                <a:gd name="T58" fmla="*/ 9898 w 10263"/>
                <a:gd name="T59" fmla="*/ 2249 h 7349"/>
                <a:gd name="T60" fmla="*/ 9875 w 10263"/>
                <a:gd name="T61" fmla="*/ 2142 h 7349"/>
                <a:gd name="T62" fmla="*/ 9714 w 10263"/>
                <a:gd name="T63" fmla="*/ 1782 h 7349"/>
                <a:gd name="T64" fmla="*/ 9610 w 10263"/>
                <a:gd name="T65" fmla="*/ 1589 h 7349"/>
                <a:gd name="T66" fmla="*/ 9509 w 10263"/>
                <a:gd name="T67" fmla="*/ 1488 h 7349"/>
                <a:gd name="T68" fmla="*/ 9353 w 10263"/>
                <a:gd name="T69" fmla="*/ 1401 h 7349"/>
                <a:gd name="T70" fmla="*/ 9083 w 10263"/>
                <a:gd name="T71" fmla="*/ 1063 h 7349"/>
                <a:gd name="T72" fmla="*/ 8798 w 10263"/>
                <a:gd name="T73" fmla="*/ 830 h 7349"/>
                <a:gd name="T74" fmla="*/ 8625 w 10263"/>
                <a:gd name="T75" fmla="*/ 743 h 7349"/>
                <a:gd name="T76" fmla="*/ 8042 w 10263"/>
                <a:gd name="T77" fmla="*/ 567 h 7349"/>
                <a:gd name="T78" fmla="*/ 7692 w 10263"/>
                <a:gd name="T79" fmla="*/ 503 h 7349"/>
                <a:gd name="T80" fmla="*/ 7145 w 10263"/>
                <a:gd name="T81" fmla="*/ 305 h 7349"/>
                <a:gd name="T82" fmla="*/ 6772 w 10263"/>
                <a:gd name="T83" fmla="*/ 212 h 7349"/>
                <a:gd name="T84" fmla="*/ 6392 w 10263"/>
                <a:gd name="T85" fmla="*/ 152 h 7349"/>
                <a:gd name="T86" fmla="*/ 5875 w 10263"/>
                <a:gd name="T87" fmla="*/ 120 h 7349"/>
                <a:gd name="T88" fmla="*/ 5048 w 10263"/>
                <a:gd name="T89" fmla="*/ 44 h 7349"/>
                <a:gd name="T90" fmla="*/ 4399 w 10263"/>
                <a:gd name="T91" fmla="*/ 0 h 7349"/>
                <a:gd name="T92" fmla="*/ 4045 w 10263"/>
                <a:gd name="T93" fmla="*/ 17 h 7349"/>
                <a:gd name="T94" fmla="*/ 3698 w 10263"/>
                <a:gd name="T95" fmla="*/ 165 h 7349"/>
                <a:gd name="T96" fmla="*/ 3154 w 10263"/>
                <a:gd name="T97" fmla="*/ 389 h 7349"/>
                <a:gd name="T98" fmla="*/ 2123 w 10263"/>
                <a:gd name="T99" fmla="*/ 728 h 7349"/>
                <a:gd name="T100" fmla="*/ 1282 w 10263"/>
                <a:gd name="T101" fmla="*/ 1007 h 7349"/>
                <a:gd name="T102" fmla="*/ 868 w 10263"/>
                <a:gd name="T103" fmla="*/ 1174 h 7349"/>
                <a:gd name="T104" fmla="*/ 607 w 10263"/>
                <a:gd name="T105" fmla="*/ 1357 h 7349"/>
                <a:gd name="T106" fmla="*/ 407 w 10263"/>
                <a:gd name="T107" fmla="*/ 1598 h 7349"/>
                <a:gd name="T108" fmla="*/ 316 w 10263"/>
                <a:gd name="T109" fmla="*/ 1787 h 7349"/>
                <a:gd name="T110" fmla="*/ 244 w 10263"/>
                <a:gd name="T111" fmla="*/ 2124 h 7349"/>
                <a:gd name="T112" fmla="*/ 178 w 10263"/>
                <a:gd name="T113" fmla="*/ 2466 h 7349"/>
                <a:gd name="T114" fmla="*/ 58 w 10263"/>
                <a:gd name="T115" fmla="*/ 2822 h 7349"/>
                <a:gd name="T116" fmla="*/ 5 w 10263"/>
                <a:gd name="T117" fmla="*/ 3114 h 7349"/>
                <a:gd name="T118" fmla="*/ 2 w 10263"/>
                <a:gd name="T119" fmla="*/ 3335 h 7349"/>
                <a:gd name="T120" fmla="*/ 33 w 10263"/>
                <a:gd name="T121" fmla="*/ 3567 h 7349"/>
                <a:gd name="T122" fmla="*/ 334 w 10263"/>
                <a:gd name="T123" fmla="*/ 4741 h 7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263" h="7349">
                  <a:moveTo>
                    <a:pt x="334" y="4741"/>
                  </a:moveTo>
                  <a:lnTo>
                    <a:pt x="334" y="4741"/>
                  </a:lnTo>
                  <a:lnTo>
                    <a:pt x="398" y="4950"/>
                  </a:lnTo>
                  <a:lnTo>
                    <a:pt x="429" y="5058"/>
                  </a:lnTo>
                  <a:lnTo>
                    <a:pt x="442" y="5111"/>
                  </a:lnTo>
                  <a:lnTo>
                    <a:pt x="454" y="5164"/>
                  </a:lnTo>
                  <a:lnTo>
                    <a:pt x="454" y="5164"/>
                  </a:lnTo>
                  <a:lnTo>
                    <a:pt x="463" y="5217"/>
                  </a:lnTo>
                  <a:lnTo>
                    <a:pt x="471" y="5273"/>
                  </a:lnTo>
                  <a:lnTo>
                    <a:pt x="481" y="5332"/>
                  </a:lnTo>
                  <a:lnTo>
                    <a:pt x="491" y="5389"/>
                  </a:lnTo>
                  <a:lnTo>
                    <a:pt x="498" y="5418"/>
                  </a:lnTo>
                  <a:lnTo>
                    <a:pt x="506" y="5446"/>
                  </a:lnTo>
                  <a:lnTo>
                    <a:pt x="515" y="5474"/>
                  </a:lnTo>
                  <a:lnTo>
                    <a:pt x="526" y="5501"/>
                  </a:lnTo>
                  <a:lnTo>
                    <a:pt x="536" y="5526"/>
                  </a:lnTo>
                  <a:lnTo>
                    <a:pt x="550" y="5551"/>
                  </a:lnTo>
                  <a:lnTo>
                    <a:pt x="566" y="5574"/>
                  </a:lnTo>
                  <a:lnTo>
                    <a:pt x="581" y="5595"/>
                  </a:lnTo>
                  <a:lnTo>
                    <a:pt x="615" y="5626"/>
                  </a:lnTo>
                  <a:lnTo>
                    <a:pt x="615" y="5626"/>
                  </a:lnTo>
                  <a:lnTo>
                    <a:pt x="657" y="5633"/>
                  </a:lnTo>
                  <a:lnTo>
                    <a:pt x="698" y="5639"/>
                  </a:lnTo>
                  <a:lnTo>
                    <a:pt x="741" y="5648"/>
                  </a:lnTo>
                  <a:lnTo>
                    <a:pt x="782" y="5659"/>
                  </a:lnTo>
                  <a:lnTo>
                    <a:pt x="825" y="5670"/>
                  </a:lnTo>
                  <a:lnTo>
                    <a:pt x="866" y="5682"/>
                  </a:lnTo>
                  <a:lnTo>
                    <a:pt x="948" y="5707"/>
                  </a:lnTo>
                  <a:lnTo>
                    <a:pt x="1031" y="5734"/>
                  </a:lnTo>
                  <a:lnTo>
                    <a:pt x="1113" y="5759"/>
                  </a:lnTo>
                  <a:lnTo>
                    <a:pt x="1153" y="5770"/>
                  </a:lnTo>
                  <a:lnTo>
                    <a:pt x="1194" y="5780"/>
                  </a:lnTo>
                  <a:lnTo>
                    <a:pt x="1235" y="5791"/>
                  </a:lnTo>
                  <a:lnTo>
                    <a:pt x="1278" y="5799"/>
                  </a:lnTo>
                  <a:lnTo>
                    <a:pt x="1278" y="5799"/>
                  </a:lnTo>
                  <a:lnTo>
                    <a:pt x="1308" y="5804"/>
                  </a:lnTo>
                  <a:lnTo>
                    <a:pt x="1340" y="5810"/>
                  </a:lnTo>
                  <a:lnTo>
                    <a:pt x="1372" y="5812"/>
                  </a:lnTo>
                  <a:lnTo>
                    <a:pt x="1407" y="5815"/>
                  </a:lnTo>
                  <a:lnTo>
                    <a:pt x="1477" y="5817"/>
                  </a:lnTo>
                  <a:lnTo>
                    <a:pt x="1547" y="5820"/>
                  </a:lnTo>
                  <a:lnTo>
                    <a:pt x="1616" y="5825"/>
                  </a:lnTo>
                  <a:lnTo>
                    <a:pt x="1651" y="5828"/>
                  </a:lnTo>
                  <a:lnTo>
                    <a:pt x="1684" y="5833"/>
                  </a:lnTo>
                  <a:lnTo>
                    <a:pt x="1716" y="5839"/>
                  </a:lnTo>
                  <a:lnTo>
                    <a:pt x="1747" y="5847"/>
                  </a:lnTo>
                  <a:lnTo>
                    <a:pt x="1775" y="5856"/>
                  </a:lnTo>
                  <a:lnTo>
                    <a:pt x="1803" y="5868"/>
                  </a:lnTo>
                  <a:lnTo>
                    <a:pt x="1816" y="5931"/>
                  </a:lnTo>
                  <a:lnTo>
                    <a:pt x="1816" y="5931"/>
                  </a:lnTo>
                  <a:lnTo>
                    <a:pt x="1810" y="5973"/>
                  </a:lnTo>
                  <a:lnTo>
                    <a:pt x="1803" y="6017"/>
                  </a:lnTo>
                  <a:lnTo>
                    <a:pt x="1793" y="6061"/>
                  </a:lnTo>
                  <a:lnTo>
                    <a:pt x="1781" y="6104"/>
                  </a:lnTo>
                  <a:lnTo>
                    <a:pt x="1768" y="6147"/>
                  </a:lnTo>
                  <a:lnTo>
                    <a:pt x="1752" y="6191"/>
                  </a:lnTo>
                  <a:lnTo>
                    <a:pt x="1735" y="6234"/>
                  </a:lnTo>
                  <a:lnTo>
                    <a:pt x="1716" y="6278"/>
                  </a:lnTo>
                  <a:lnTo>
                    <a:pt x="1696" y="6320"/>
                  </a:lnTo>
                  <a:lnTo>
                    <a:pt x="1676" y="6364"/>
                  </a:lnTo>
                  <a:lnTo>
                    <a:pt x="1632" y="6448"/>
                  </a:lnTo>
                  <a:lnTo>
                    <a:pt x="1587" y="6532"/>
                  </a:lnTo>
                  <a:lnTo>
                    <a:pt x="1541" y="6615"/>
                  </a:lnTo>
                  <a:lnTo>
                    <a:pt x="1567" y="6718"/>
                  </a:lnTo>
                  <a:lnTo>
                    <a:pt x="1567" y="6718"/>
                  </a:lnTo>
                  <a:lnTo>
                    <a:pt x="1575" y="6757"/>
                  </a:lnTo>
                  <a:lnTo>
                    <a:pt x="1582" y="6797"/>
                  </a:lnTo>
                  <a:lnTo>
                    <a:pt x="1587" y="6835"/>
                  </a:lnTo>
                  <a:lnTo>
                    <a:pt x="1591" y="6875"/>
                  </a:lnTo>
                  <a:lnTo>
                    <a:pt x="1598" y="6955"/>
                  </a:lnTo>
                  <a:lnTo>
                    <a:pt x="1602" y="7035"/>
                  </a:lnTo>
                  <a:lnTo>
                    <a:pt x="1605" y="7116"/>
                  </a:lnTo>
                  <a:lnTo>
                    <a:pt x="1610" y="7195"/>
                  </a:lnTo>
                  <a:lnTo>
                    <a:pt x="1613" y="7235"/>
                  </a:lnTo>
                  <a:lnTo>
                    <a:pt x="1616" y="7273"/>
                  </a:lnTo>
                  <a:lnTo>
                    <a:pt x="1622" y="7312"/>
                  </a:lnTo>
                  <a:lnTo>
                    <a:pt x="1628" y="7349"/>
                  </a:lnTo>
                  <a:lnTo>
                    <a:pt x="8707" y="7349"/>
                  </a:lnTo>
                  <a:lnTo>
                    <a:pt x="8707" y="7349"/>
                  </a:lnTo>
                  <a:lnTo>
                    <a:pt x="8705" y="7249"/>
                  </a:lnTo>
                  <a:lnTo>
                    <a:pt x="8699" y="7148"/>
                  </a:lnTo>
                  <a:lnTo>
                    <a:pt x="8693" y="7048"/>
                  </a:lnTo>
                  <a:lnTo>
                    <a:pt x="8686" y="6948"/>
                  </a:lnTo>
                  <a:lnTo>
                    <a:pt x="8672" y="6748"/>
                  </a:lnTo>
                  <a:lnTo>
                    <a:pt x="8665" y="6646"/>
                  </a:lnTo>
                  <a:lnTo>
                    <a:pt x="8660" y="6547"/>
                  </a:lnTo>
                  <a:lnTo>
                    <a:pt x="8660" y="6547"/>
                  </a:lnTo>
                  <a:lnTo>
                    <a:pt x="8656" y="6450"/>
                  </a:lnTo>
                  <a:lnTo>
                    <a:pt x="8653" y="6352"/>
                  </a:lnTo>
                  <a:lnTo>
                    <a:pt x="8652" y="6255"/>
                  </a:lnTo>
                  <a:lnTo>
                    <a:pt x="8653" y="6159"/>
                  </a:lnTo>
                  <a:lnTo>
                    <a:pt x="8654" y="6062"/>
                  </a:lnTo>
                  <a:lnTo>
                    <a:pt x="8657" y="5967"/>
                  </a:lnTo>
                  <a:lnTo>
                    <a:pt x="8664" y="5775"/>
                  </a:lnTo>
                  <a:lnTo>
                    <a:pt x="8672" y="5583"/>
                  </a:lnTo>
                  <a:lnTo>
                    <a:pt x="8679" y="5390"/>
                  </a:lnTo>
                  <a:lnTo>
                    <a:pt x="8685" y="5197"/>
                  </a:lnTo>
                  <a:lnTo>
                    <a:pt x="8686" y="5100"/>
                  </a:lnTo>
                  <a:lnTo>
                    <a:pt x="8687" y="5003"/>
                  </a:lnTo>
                  <a:lnTo>
                    <a:pt x="8697" y="4926"/>
                  </a:lnTo>
                  <a:lnTo>
                    <a:pt x="8697" y="4926"/>
                  </a:lnTo>
                  <a:lnTo>
                    <a:pt x="8675" y="4881"/>
                  </a:lnTo>
                  <a:lnTo>
                    <a:pt x="8653" y="4838"/>
                  </a:lnTo>
                  <a:lnTo>
                    <a:pt x="8653" y="4838"/>
                  </a:lnTo>
                  <a:lnTo>
                    <a:pt x="8638" y="4814"/>
                  </a:lnTo>
                  <a:lnTo>
                    <a:pt x="8621" y="4790"/>
                  </a:lnTo>
                  <a:lnTo>
                    <a:pt x="8602" y="4765"/>
                  </a:lnTo>
                  <a:lnTo>
                    <a:pt x="8585" y="4740"/>
                  </a:lnTo>
                  <a:lnTo>
                    <a:pt x="8571" y="4713"/>
                  </a:lnTo>
                  <a:lnTo>
                    <a:pt x="8564" y="4700"/>
                  </a:lnTo>
                  <a:lnTo>
                    <a:pt x="8557" y="4686"/>
                  </a:lnTo>
                  <a:lnTo>
                    <a:pt x="8553" y="4672"/>
                  </a:lnTo>
                  <a:lnTo>
                    <a:pt x="8551" y="4659"/>
                  </a:lnTo>
                  <a:lnTo>
                    <a:pt x="8549" y="4644"/>
                  </a:lnTo>
                  <a:lnTo>
                    <a:pt x="8549" y="4631"/>
                  </a:lnTo>
                  <a:lnTo>
                    <a:pt x="8549" y="4631"/>
                  </a:lnTo>
                  <a:lnTo>
                    <a:pt x="8552" y="4616"/>
                  </a:lnTo>
                  <a:lnTo>
                    <a:pt x="8557" y="4601"/>
                  </a:lnTo>
                  <a:lnTo>
                    <a:pt x="8564" y="4584"/>
                  </a:lnTo>
                  <a:lnTo>
                    <a:pt x="8572" y="4565"/>
                  </a:lnTo>
                  <a:lnTo>
                    <a:pt x="8582" y="4547"/>
                  </a:lnTo>
                  <a:lnTo>
                    <a:pt x="8594" y="4528"/>
                  </a:lnTo>
                  <a:lnTo>
                    <a:pt x="8621" y="4488"/>
                  </a:lnTo>
                  <a:lnTo>
                    <a:pt x="8649" y="4451"/>
                  </a:lnTo>
                  <a:lnTo>
                    <a:pt x="8678" y="4416"/>
                  </a:lnTo>
                  <a:lnTo>
                    <a:pt x="8706" y="4387"/>
                  </a:lnTo>
                  <a:lnTo>
                    <a:pt x="8718" y="4376"/>
                  </a:lnTo>
                  <a:lnTo>
                    <a:pt x="8729" y="4367"/>
                  </a:lnTo>
                  <a:lnTo>
                    <a:pt x="8768" y="4310"/>
                  </a:lnTo>
                  <a:lnTo>
                    <a:pt x="8768" y="4310"/>
                  </a:lnTo>
                  <a:lnTo>
                    <a:pt x="8815" y="4274"/>
                  </a:lnTo>
                  <a:lnTo>
                    <a:pt x="8863" y="4238"/>
                  </a:lnTo>
                  <a:lnTo>
                    <a:pt x="8912" y="4202"/>
                  </a:lnTo>
                  <a:lnTo>
                    <a:pt x="8960" y="4168"/>
                  </a:lnTo>
                  <a:lnTo>
                    <a:pt x="9059" y="4098"/>
                  </a:lnTo>
                  <a:lnTo>
                    <a:pt x="9159" y="4030"/>
                  </a:lnTo>
                  <a:lnTo>
                    <a:pt x="9259" y="3964"/>
                  </a:lnTo>
                  <a:lnTo>
                    <a:pt x="9358" y="3895"/>
                  </a:lnTo>
                  <a:lnTo>
                    <a:pt x="9408" y="3860"/>
                  </a:lnTo>
                  <a:lnTo>
                    <a:pt x="9455" y="3824"/>
                  </a:lnTo>
                  <a:lnTo>
                    <a:pt x="9503" y="3788"/>
                  </a:lnTo>
                  <a:lnTo>
                    <a:pt x="9550" y="3751"/>
                  </a:lnTo>
                  <a:lnTo>
                    <a:pt x="9550" y="3751"/>
                  </a:lnTo>
                  <a:lnTo>
                    <a:pt x="9653" y="3669"/>
                  </a:lnTo>
                  <a:lnTo>
                    <a:pt x="9748" y="3590"/>
                  </a:lnTo>
                  <a:lnTo>
                    <a:pt x="9837" y="3516"/>
                  </a:lnTo>
                  <a:lnTo>
                    <a:pt x="9922" y="3441"/>
                  </a:lnTo>
                  <a:lnTo>
                    <a:pt x="10005" y="3364"/>
                  </a:lnTo>
                  <a:lnTo>
                    <a:pt x="10088" y="3283"/>
                  </a:lnTo>
                  <a:lnTo>
                    <a:pt x="10130" y="3240"/>
                  </a:lnTo>
                  <a:lnTo>
                    <a:pt x="10174" y="3196"/>
                  </a:lnTo>
                  <a:lnTo>
                    <a:pt x="10263" y="3099"/>
                  </a:lnTo>
                  <a:lnTo>
                    <a:pt x="10164" y="2981"/>
                  </a:lnTo>
                  <a:lnTo>
                    <a:pt x="10164" y="2981"/>
                  </a:lnTo>
                  <a:lnTo>
                    <a:pt x="10165" y="2966"/>
                  </a:lnTo>
                  <a:lnTo>
                    <a:pt x="10165" y="2951"/>
                  </a:lnTo>
                  <a:lnTo>
                    <a:pt x="10162" y="2935"/>
                  </a:lnTo>
                  <a:lnTo>
                    <a:pt x="10158" y="2919"/>
                  </a:lnTo>
                  <a:lnTo>
                    <a:pt x="10154" y="2903"/>
                  </a:lnTo>
                  <a:lnTo>
                    <a:pt x="10148" y="2886"/>
                  </a:lnTo>
                  <a:lnTo>
                    <a:pt x="10141" y="2869"/>
                  </a:lnTo>
                  <a:lnTo>
                    <a:pt x="10133" y="2853"/>
                  </a:lnTo>
                  <a:lnTo>
                    <a:pt x="10114" y="2817"/>
                  </a:lnTo>
                  <a:lnTo>
                    <a:pt x="10092" y="2782"/>
                  </a:lnTo>
                  <a:lnTo>
                    <a:pt x="10069" y="2745"/>
                  </a:lnTo>
                  <a:lnTo>
                    <a:pt x="10044" y="2709"/>
                  </a:lnTo>
                  <a:lnTo>
                    <a:pt x="9993" y="2636"/>
                  </a:lnTo>
                  <a:lnTo>
                    <a:pt x="9971" y="2600"/>
                  </a:lnTo>
                  <a:lnTo>
                    <a:pt x="9950" y="2564"/>
                  </a:lnTo>
                  <a:lnTo>
                    <a:pt x="9931" y="2530"/>
                  </a:lnTo>
                  <a:lnTo>
                    <a:pt x="9923" y="2512"/>
                  </a:lnTo>
                  <a:lnTo>
                    <a:pt x="9916" y="2495"/>
                  </a:lnTo>
                  <a:lnTo>
                    <a:pt x="9910" y="2479"/>
                  </a:lnTo>
                  <a:lnTo>
                    <a:pt x="9906" y="2462"/>
                  </a:lnTo>
                  <a:lnTo>
                    <a:pt x="9902" y="2446"/>
                  </a:lnTo>
                  <a:lnTo>
                    <a:pt x="9900" y="2430"/>
                  </a:lnTo>
                  <a:lnTo>
                    <a:pt x="9900" y="2430"/>
                  </a:lnTo>
                  <a:lnTo>
                    <a:pt x="9899" y="2349"/>
                  </a:lnTo>
                  <a:lnTo>
                    <a:pt x="9898" y="2291"/>
                  </a:lnTo>
                  <a:lnTo>
                    <a:pt x="9898" y="2249"/>
                  </a:lnTo>
                  <a:lnTo>
                    <a:pt x="9898" y="2232"/>
                  </a:lnTo>
                  <a:lnTo>
                    <a:pt x="9895" y="2216"/>
                  </a:lnTo>
                  <a:lnTo>
                    <a:pt x="9893" y="2200"/>
                  </a:lnTo>
                  <a:lnTo>
                    <a:pt x="9889" y="2182"/>
                  </a:lnTo>
                  <a:lnTo>
                    <a:pt x="9883" y="2164"/>
                  </a:lnTo>
                  <a:lnTo>
                    <a:pt x="9875" y="2142"/>
                  </a:lnTo>
                  <a:lnTo>
                    <a:pt x="9854" y="2089"/>
                  </a:lnTo>
                  <a:lnTo>
                    <a:pt x="9821" y="2015"/>
                  </a:lnTo>
                  <a:lnTo>
                    <a:pt x="9821" y="2015"/>
                  </a:lnTo>
                  <a:lnTo>
                    <a:pt x="9789" y="1951"/>
                  </a:lnTo>
                  <a:lnTo>
                    <a:pt x="9762" y="1890"/>
                  </a:lnTo>
                  <a:lnTo>
                    <a:pt x="9714" y="1782"/>
                  </a:lnTo>
                  <a:lnTo>
                    <a:pt x="9692" y="1734"/>
                  </a:lnTo>
                  <a:lnTo>
                    <a:pt x="9671" y="1689"/>
                  </a:lnTo>
                  <a:lnTo>
                    <a:pt x="9647" y="1646"/>
                  </a:lnTo>
                  <a:lnTo>
                    <a:pt x="9635" y="1626"/>
                  </a:lnTo>
                  <a:lnTo>
                    <a:pt x="9623" y="1607"/>
                  </a:lnTo>
                  <a:lnTo>
                    <a:pt x="9610" y="1589"/>
                  </a:lnTo>
                  <a:lnTo>
                    <a:pt x="9595" y="1570"/>
                  </a:lnTo>
                  <a:lnTo>
                    <a:pt x="9580" y="1553"/>
                  </a:lnTo>
                  <a:lnTo>
                    <a:pt x="9564" y="1536"/>
                  </a:lnTo>
                  <a:lnTo>
                    <a:pt x="9547" y="1520"/>
                  </a:lnTo>
                  <a:lnTo>
                    <a:pt x="9528" y="1504"/>
                  </a:lnTo>
                  <a:lnTo>
                    <a:pt x="9509" y="1488"/>
                  </a:lnTo>
                  <a:lnTo>
                    <a:pt x="9487" y="1473"/>
                  </a:lnTo>
                  <a:lnTo>
                    <a:pt x="9463" y="1458"/>
                  </a:lnTo>
                  <a:lnTo>
                    <a:pt x="9439" y="1444"/>
                  </a:lnTo>
                  <a:lnTo>
                    <a:pt x="9413" y="1429"/>
                  </a:lnTo>
                  <a:lnTo>
                    <a:pt x="9384" y="1416"/>
                  </a:lnTo>
                  <a:lnTo>
                    <a:pt x="9353" y="1401"/>
                  </a:lnTo>
                  <a:lnTo>
                    <a:pt x="9320" y="1388"/>
                  </a:lnTo>
                  <a:lnTo>
                    <a:pt x="9285" y="1375"/>
                  </a:lnTo>
                  <a:lnTo>
                    <a:pt x="9247" y="1361"/>
                  </a:lnTo>
                  <a:lnTo>
                    <a:pt x="9143" y="1114"/>
                  </a:lnTo>
                  <a:lnTo>
                    <a:pt x="9143" y="1114"/>
                  </a:lnTo>
                  <a:lnTo>
                    <a:pt x="9083" y="1063"/>
                  </a:lnTo>
                  <a:lnTo>
                    <a:pt x="9022" y="1011"/>
                  </a:lnTo>
                  <a:lnTo>
                    <a:pt x="8960" y="957"/>
                  </a:lnTo>
                  <a:lnTo>
                    <a:pt x="8896" y="904"/>
                  </a:lnTo>
                  <a:lnTo>
                    <a:pt x="8864" y="878"/>
                  </a:lnTo>
                  <a:lnTo>
                    <a:pt x="8831" y="854"/>
                  </a:lnTo>
                  <a:lnTo>
                    <a:pt x="8798" y="830"/>
                  </a:lnTo>
                  <a:lnTo>
                    <a:pt x="8765" y="809"/>
                  </a:lnTo>
                  <a:lnTo>
                    <a:pt x="8730" y="789"/>
                  </a:lnTo>
                  <a:lnTo>
                    <a:pt x="8695" y="771"/>
                  </a:lnTo>
                  <a:lnTo>
                    <a:pt x="8661" y="756"/>
                  </a:lnTo>
                  <a:lnTo>
                    <a:pt x="8625" y="743"/>
                  </a:lnTo>
                  <a:lnTo>
                    <a:pt x="8625" y="743"/>
                  </a:lnTo>
                  <a:lnTo>
                    <a:pt x="8515" y="705"/>
                  </a:lnTo>
                  <a:lnTo>
                    <a:pt x="8400" y="668"/>
                  </a:lnTo>
                  <a:lnTo>
                    <a:pt x="8282" y="632"/>
                  </a:lnTo>
                  <a:lnTo>
                    <a:pt x="8161" y="599"/>
                  </a:lnTo>
                  <a:lnTo>
                    <a:pt x="8102" y="583"/>
                  </a:lnTo>
                  <a:lnTo>
                    <a:pt x="8042" y="567"/>
                  </a:lnTo>
                  <a:lnTo>
                    <a:pt x="7982" y="552"/>
                  </a:lnTo>
                  <a:lnTo>
                    <a:pt x="7922" y="540"/>
                  </a:lnTo>
                  <a:lnTo>
                    <a:pt x="7864" y="528"/>
                  </a:lnTo>
                  <a:lnTo>
                    <a:pt x="7805" y="518"/>
                  </a:lnTo>
                  <a:lnTo>
                    <a:pt x="7748" y="510"/>
                  </a:lnTo>
                  <a:lnTo>
                    <a:pt x="7692" y="503"/>
                  </a:lnTo>
                  <a:lnTo>
                    <a:pt x="7638" y="491"/>
                  </a:lnTo>
                  <a:lnTo>
                    <a:pt x="7638" y="491"/>
                  </a:lnTo>
                  <a:lnTo>
                    <a:pt x="7474" y="427"/>
                  </a:lnTo>
                  <a:lnTo>
                    <a:pt x="7311" y="365"/>
                  </a:lnTo>
                  <a:lnTo>
                    <a:pt x="7227" y="334"/>
                  </a:lnTo>
                  <a:lnTo>
                    <a:pt x="7145" y="305"/>
                  </a:lnTo>
                  <a:lnTo>
                    <a:pt x="7060" y="277"/>
                  </a:lnTo>
                  <a:lnTo>
                    <a:pt x="6975" y="253"/>
                  </a:lnTo>
                  <a:lnTo>
                    <a:pt x="6895" y="240"/>
                  </a:lnTo>
                  <a:lnTo>
                    <a:pt x="6895" y="240"/>
                  </a:lnTo>
                  <a:lnTo>
                    <a:pt x="6834" y="225"/>
                  </a:lnTo>
                  <a:lnTo>
                    <a:pt x="6772" y="212"/>
                  </a:lnTo>
                  <a:lnTo>
                    <a:pt x="6709" y="200"/>
                  </a:lnTo>
                  <a:lnTo>
                    <a:pt x="6647" y="188"/>
                  </a:lnTo>
                  <a:lnTo>
                    <a:pt x="6583" y="177"/>
                  </a:lnTo>
                  <a:lnTo>
                    <a:pt x="6519" y="168"/>
                  </a:lnTo>
                  <a:lnTo>
                    <a:pt x="6455" y="160"/>
                  </a:lnTo>
                  <a:lnTo>
                    <a:pt x="6392" y="152"/>
                  </a:lnTo>
                  <a:lnTo>
                    <a:pt x="6326" y="145"/>
                  </a:lnTo>
                  <a:lnTo>
                    <a:pt x="6263" y="140"/>
                  </a:lnTo>
                  <a:lnTo>
                    <a:pt x="6134" y="131"/>
                  </a:lnTo>
                  <a:lnTo>
                    <a:pt x="6004" y="124"/>
                  </a:lnTo>
                  <a:lnTo>
                    <a:pt x="5875" y="120"/>
                  </a:lnTo>
                  <a:lnTo>
                    <a:pt x="5875" y="120"/>
                  </a:lnTo>
                  <a:lnTo>
                    <a:pt x="5756" y="113"/>
                  </a:lnTo>
                  <a:lnTo>
                    <a:pt x="5640" y="105"/>
                  </a:lnTo>
                  <a:lnTo>
                    <a:pt x="5521" y="95"/>
                  </a:lnTo>
                  <a:lnTo>
                    <a:pt x="5403" y="83"/>
                  </a:lnTo>
                  <a:lnTo>
                    <a:pt x="5167" y="57"/>
                  </a:lnTo>
                  <a:lnTo>
                    <a:pt x="5048" y="44"/>
                  </a:lnTo>
                  <a:lnTo>
                    <a:pt x="4930" y="32"/>
                  </a:lnTo>
                  <a:lnTo>
                    <a:pt x="4812" y="21"/>
                  </a:lnTo>
                  <a:lnTo>
                    <a:pt x="4695" y="12"/>
                  </a:lnTo>
                  <a:lnTo>
                    <a:pt x="4577" y="5"/>
                  </a:lnTo>
                  <a:lnTo>
                    <a:pt x="4458" y="1"/>
                  </a:lnTo>
                  <a:lnTo>
                    <a:pt x="4399" y="0"/>
                  </a:lnTo>
                  <a:lnTo>
                    <a:pt x="4340" y="0"/>
                  </a:lnTo>
                  <a:lnTo>
                    <a:pt x="4282" y="1"/>
                  </a:lnTo>
                  <a:lnTo>
                    <a:pt x="4222" y="4"/>
                  </a:lnTo>
                  <a:lnTo>
                    <a:pt x="4163" y="7"/>
                  </a:lnTo>
                  <a:lnTo>
                    <a:pt x="4104" y="11"/>
                  </a:lnTo>
                  <a:lnTo>
                    <a:pt x="4045" y="17"/>
                  </a:lnTo>
                  <a:lnTo>
                    <a:pt x="3985" y="24"/>
                  </a:lnTo>
                  <a:lnTo>
                    <a:pt x="3960" y="35"/>
                  </a:lnTo>
                  <a:lnTo>
                    <a:pt x="3960" y="35"/>
                  </a:lnTo>
                  <a:lnTo>
                    <a:pt x="3874" y="80"/>
                  </a:lnTo>
                  <a:lnTo>
                    <a:pt x="3786" y="123"/>
                  </a:lnTo>
                  <a:lnTo>
                    <a:pt x="3698" y="165"/>
                  </a:lnTo>
                  <a:lnTo>
                    <a:pt x="3608" y="205"/>
                  </a:lnTo>
                  <a:lnTo>
                    <a:pt x="3519" y="244"/>
                  </a:lnTo>
                  <a:lnTo>
                    <a:pt x="3429" y="282"/>
                  </a:lnTo>
                  <a:lnTo>
                    <a:pt x="3337" y="318"/>
                  </a:lnTo>
                  <a:lnTo>
                    <a:pt x="3245" y="354"/>
                  </a:lnTo>
                  <a:lnTo>
                    <a:pt x="3154" y="389"/>
                  </a:lnTo>
                  <a:lnTo>
                    <a:pt x="3062" y="422"/>
                  </a:lnTo>
                  <a:lnTo>
                    <a:pt x="2969" y="454"/>
                  </a:lnTo>
                  <a:lnTo>
                    <a:pt x="2876" y="487"/>
                  </a:lnTo>
                  <a:lnTo>
                    <a:pt x="2689" y="548"/>
                  </a:lnTo>
                  <a:lnTo>
                    <a:pt x="2500" y="610"/>
                  </a:lnTo>
                  <a:lnTo>
                    <a:pt x="2123" y="728"/>
                  </a:lnTo>
                  <a:lnTo>
                    <a:pt x="1934" y="787"/>
                  </a:lnTo>
                  <a:lnTo>
                    <a:pt x="1747" y="848"/>
                  </a:lnTo>
                  <a:lnTo>
                    <a:pt x="1559" y="909"/>
                  </a:lnTo>
                  <a:lnTo>
                    <a:pt x="1466" y="942"/>
                  </a:lnTo>
                  <a:lnTo>
                    <a:pt x="1375" y="974"/>
                  </a:lnTo>
                  <a:lnTo>
                    <a:pt x="1282" y="1007"/>
                  </a:lnTo>
                  <a:lnTo>
                    <a:pt x="1190" y="1042"/>
                  </a:lnTo>
                  <a:lnTo>
                    <a:pt x="1100" y="1078"/>
                  </a:lnTo>
                  <a:lnTo>
                    <a:pt x="1008" y="1114"/>
                  </a:lnTo>
                  <a:lnTo>
                    <a:pt x="916" y="1150"/>
                  </a:lnTo>
                  <a:lnTo>
                    <a:pt x="916" y="1150"/>
                  </a:lnTo>
                  <a:lnTo>
                    <a:pt x="868" y="1174"/>
                  </a:lnTo>
                  <a:lnTo>
                    <a:pt x="821" y="1200"/>
                  </a:lnTo>
                  <a:lnTo>
                    <a:pt x="775" y="1228"/>
                  </a:lnTo>
                  <a:lnTo>
                    <a:pt x="730" y="1259"/>
                  </a:lnTo>
                  <a:lnTo>
                    <a:pt x="688" y="1289"/>
                  </a:lnTo>
                  <a:lnTo>
                    <a:pt x="647" y="1323"/>
                  </a:lnTo>
                  <a:lnTo>
                    <a:pt x="607" y="1357"/>
                  </a:lnTo>
                  <a:lnTo>
                    <a:pt x="570" y="1393"/>
                  </a:lnTo>
                  <a:lnTo>
                    <a:pt x="534" y="1432"/>
                  </a:lnTo>
                  <a:lnTo>
                    <a:pt x="499" y="1470"/>
                  </a:lnTo>
                  <a:lnTo>
                    <a:pt x="466" y="1512"/>
                  </a:lnTo>
                  <a:lnTo>
                    <a:pt x="437" y="1554"/>
                  </a:lnTo>
                  <a:lnTo>
                    <a:pt x="407" y="1598"/>
                  </a:lnTo>
                  <a:lnTo>
                    <a:pt x="381" y="1645"/>
                  </a:lnTo>
                  <a:lnTo>
                    <a:pt x="357" y="1691"/>
                  </a:lnTo>
                  <a:lnTo>
                    <a:pt x="334" y="1741"/>
                  </a:lnTo>
                  <a:lnTo>
                    <a:pt x="334" y="1741"/>
                  </a:lnTo>
                  <a:lnTo>
                    <a:pt x="325" y="1763"/>
                  </a:lnTo>
                  <a:lnTo>
                    <a:pt x="316" y="1787"/>
                  </a:lnTo>
                  <a:lnTo>
                    <a:pt x="300" y="1834"/>
                  </a:lnTo>
                  <a:lnTo>
                    <a:pt x="287" y="1882"/>
                  </a:lnTo>
                  <a:lnTo>
                    <a:pt x="275" y="1929"/>
                  </a:lnTo>
                  <a:lnTo>
                    <a:pt x="265" y="1977"/>
                  </a:lnTo>
                  <a:lnTo>
                    <a:pt x="257" y="2027"/>
                  </a:lnTo>
                  <a:lnTo>
                    <a:pt x="244" y="2124"/>
                  </a:lnTo>
                  <a:lnTo>
                    <a:pt x="231" y="2222"/>
                  </a:lnTo>
                  <a:lnTo>
                    <a:pt x="224" y="2271"/>
                  </a:lnTo>
                  <a:lnTo>
                    <a:pt x="215" y="2321"/>
                  </a:lnTo>
                  <a:lnTo>
                    <a:pt x="204" y="2369"/>
                  </a:lnTo>
                  <a:lnTo>
                    <a:pt x="192" y="2418"/>
                  </a:lnTo>
                  <a:lnTo>
                    <a:pt x="178" y="2466"/>
                  </a:lnTo>
                  <a:lnTo>
                    <a:pt x="160" y="2515"/>
                  </a:lnTo>
                  <a:lnTo>
                    <a:pt x="160" y="2515"/>
                  </a:lnTo>
                  <a:lnTo>
                    <a:pt x="130" y="2593"/>
                  </a:lnTo>
                  <a:lnTo>
                    <a:pt x="103" y="2672"/>
                  </a:lnTo>
                  <a:lnTo>
                    <a:pt x="78" y="2748"/>
                  </a:lnTo>
                  <a:lnTo>
                    <a:pt x="58" y="2822"/>
                  </a:lnTo>
                  <a:lnTo>
                    <a:pt x="39" y="2895"/>
                  </a:lnTo>
                  <a:lnTo>
                    <a:pt x="25" y="2969"/>
                  </a:lnTo>
                  <a:lnTo>
                    <a:pt x="18" y="3005"/>
                  </a:lnTo>
                  <a:lnTo>
                    <a:pt x="13" y="3041"/>
                  </a:lnTo>
                  <a:lnTo>
                    <a:pt x="9" y="3076"/>
                  </a:lnTo>
                  <a:lnTo>
                    <a:pt x="5" y="3114"/>
                  </a:lnTo>
                  <a:lnTo>
                    <a:pt x="2" y="3150"/>
                  </a:lnTo>
                  <a:lnTo>
                    <a:pt x="1" y="3186"/>
                  </a:lnTo>
                  <a:lnTo>
                    <a:pt x="0" y="3223"/>
                  </a:lnTo>
                  <a:lnTo>
                    <a:pt x="0" y="3260"/>
                  </a:lnTo>
                  <a:lnTo>
                    <a:pt x="1" y="3296"/>
                  </a:lnTo>
                  <a:lnTo>
                    <a:pt x="2" y="3335"/>
                  </a:lnTo>
                  <a:lnTo>
                    <a:pt x="5" y="3372"/>
                  </a:lnTo>
                  <a:lnTo>
                    <a:pt x="9" y="3410"/>
                  </a:lnTo>
                  <a:lnTo>
                    <a:pt x="13" y="3449"/>
                  </a:lnTo>
                  <a:lnTo>
                    <a:pt x="18" y="3488"/>
                  </a:lnTo>
                  <a:lnTo>
                    <a:pt x="25" y="3528"/>
                  </a:lnTo>
                  <a:lnTo>
                    <a:pt x="33" y="3567"/>
                  </a:lnTo>
                  <a:lnTo>
                    <a:pt x="41" y="3609"/>
                  </a:lnTo>
                  <a:lnTo>
                    <a:pt x="50" y="3650"/>
                  </a:lnTo>
                  <a:lnTo>
                    <a:pt x="61" y="3693"/>
                  </a:lnTo>
                  <a:lnTo>
                    <a:pt x="73" y="3736"/>
                  </a:lnTo>
                  <a:lnTo>
                    <a:pt x="73" y="3736"/>
                  </a:lnTo>
                  <a:lnTo>
                    <a:pt x="334" y="4741"/>
                  </a:lnTo>
                  <a:close/>
                </a:path>
              </a:pathLst>
            </a:custGeom>
            <a:solidFill>
              <a:srgbClr val="BDCC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E2A88F97-A775-A44D-56E1-0FAE5DCE0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870"/>
              <a:ext cx="3421" cy="2450"/>
            </a:xfrm>
            <a:custGeom>
              <a:avLst/>
              <a:gdLst>
                <a:gd name="T0" fmla="*/ 454 w 10263"/>
                <a:gd name="T1" fmla="*/ 5164 h 7349"/>
                <a:gd name="T2" fmla="*/ 498 w 10263"/>
                <a:gd name="T3" fmla="*/ 5418 h 7349"/>
                <a:gd name="T4" fmla="*/ 566 w 10263"/>
                <a:gd name="T5" fmla="*/ 5574 h 7349"/>
                <a:gd name="T6" fmla="*/ 741 w 10263"/>
                <a:gd name="T7" fmla="*/ 5648 h 7349"/>
                <a:gd name="T8" fmla="*/ 1113 w 10263"/>
                <a:gd name="T9" fmla="*/ 5759 h 7349"/>
                <a:gd name="T10" fmla="*/ 1308 w 10263"/>
                <a:gd name="T11" fmla="*/ 5804 h 7349"/>
                <a:gd name="T12" fmla="*/ 1616 w 10263"/>
                <a:gd name="T13" fmla="*/ 5825 h 7349"/>
                <a:gd name="T14" fmla="*/ 1803 w 10263"/>
                <a:gd name="T15" fmla="*/ 5868 h 7349"/>
                <a:gd name="T16" fmla="*/ 1781 w 10263"/>
                <a:gd name="T17" fmla="*/ 6104 h 7349"/>
                <a:gd name="T18" fmla="*/ 1676 w 10263"/>
                <a:gd name="T19" fmla="*/ 6364 h 7349"/>
                <a:gd name="T20" fmla="*/ 1575 w 10263"/>
                <a:gd name="T21" fmla="*/ 6757 h 7349"/>
                <a:gd name="T22" fmla="*/ 1605 w 10263"/>
                <a:gd name="T23" fmla="*/ 7116 h 7349"/>
                <a:gd name="T24" fmla="*/ 8707 w 10263"/>
                <a:gd name="T25" fmla="*/ 7349 h 7349"/>
                <a:gd name="T26" fmla="*/ 8672 w 10263"/>
                <a:gd name="T27" fmla="*/ 6748 h 7349"/>
                <a:gd name="T28" fmla="*/ 8652 w 10263"/>
                <a:gd name="T29" fmla="*/ 6255 h 7349"/>
                <a:gd name="T30" fmla="*/ 8679 w 10263"/>
                <a:gd name="T31" fmla="*/ 5390 h 7349"/>
                <a:gd name="T32" fmla="*/ 8675 w 10263"/>
                <a:gd name="T33" fmla="*/ 4881 h 7349"/>
                <a:gd name="T34" fmla="*/ 8585 w 10263"/>
                <a:gd name="T35" fmla="*/ 4740 h 7349"/>
                <a:gd name="T36" fmla="*/ 8549 w 10263"/>
                <a:gd name="T37" fmla="*/ 4644 h 7349"/>
                <a:gd name="T38" fmla="*/ 8572 w 10263"/>
                <a:gd name="T39" fmla="*/ 4565 h 7349"/>
                <a:gd name="T40" fmla="*/ 8706 w 10263"/>
                <a:gd name="T41" fmla="*/ 4387 h 7349"/>
                <a:gd name="T42" fmla="*/ 8863 w 10263"/>
                <a:gd name="T43" fmla="*/ 4238 h 7349"/>
                <a:gd name="T44" fmla="*/ 9358 w 10263"/>
                <a:gd name="T45" fmla="*/ 3895 h 7349"/>
                <a:gd name="T46" fmla="*/ 9653 w 10263"/>
                <a:gd name="T47" fmla="*/ 3669 h 7349"/>
                <a:gd name="T48" fmla="*/ 10130 w 10263"/>
                <a:gd name="T49" fmla="*/ 3240 h 7349"/>
                <a:gd name="T50" fmla="*/ 10165 w 10263"/>
                <a:gd name="T51" fmla="*/ 2951 h 7349"/>
                <a:gd name="T52" fmla="*/ 10133 w 10263"/>
                <a:gd name="T53" fmla="*/ 2853 h 7349"/>
                <a:gd name="T54" fmla="*/ 9971 w 10263"/>
                <a:gd name="T55" fmla="*/ 2600 h 7349"/>
                <a:gd name="T56" fmla="*/ 9906 w 10263"/>
                <a:gd name="T57" fmla="*/ 2462 h 7349"/>
                <a:gd name="T58" fmla="*/ 9898 w 10263"/>
                <a:gd name="T59" fmla="*/ 2249 h 7349"/>
                <a:gd name="T60" fmla="*/ 9875 w 10263"/>
                <a:gd name="T61" fmla="*/ 2142 h 7349"/>
                <a:gd name="T62" fmla="*/ 9714 w 10263"/>
                <a:gd name="T63" fmla="*/ 1782 h 7349"/>
                <a:gd name="T64" fmla="*/ 9610 w 10263"/>
                <a:gd name="T65" fmla="*/ 1589 h 7349"/>
                <a:gd name="T66" fmla="*/ 9509 w 10263"/>
                <a:gd name="T67" fmla="*/ 1488 h 7349"/>
                <a:gd name="T68" fmla="*/ 9353 w 10263"/>
                <a:gd name="T69" fmla="*/ 1401 h 7349"/>
                <a:gd name="T70" fmla="*/ 9083 w 10263"/>
                <a:gd name="T71" fmla="*/ 1063 h 7349"/>
                <a:gd name="T72" fmla="*/ 8798 w 10263"/>
                <a:gd name="T73" fmla="*/ 830 h 7349"/>
                <a:gd name="T74" fmla="*/ 8625 w 10263"/>
                <a:gd name="T75" fmla="*/ 743 h 7349"/>
                <a:gd name="T76" fmla="*/ 8042 w 10263"/>
                <a:gd name="T77" fmla="*/ 567 h 7349"/>
                <a:gd name="T78" fmla="*/ 7692 w 10263"/>
                <a:gd name="T79" fmla="*/ 503 h 7349"/>
                <a:gd name="T80" fmla="*/ 7145 w 10263"/>
                <a:gd name="T81" fmla="*/ 305 h 7349"/>
                <a:gd name="T82" fmla="*/ 6772 w 10263"/>
                <a:gd name="T83" fmla="*/ 212 h 7349"/>
                <a:gd name="T84" fmla="*/ 6392 w 10263"/>
                <a:gd name="T85" fmla="*/ 152 h 7349"/>
                <a:gd name="T86" fmla="*/ 5875 w 10263"/>
                <a:gd name="T87" fmla="*/ 120 h 7349"/>
                <a:gd name="T88" fmla="*/ 5048 w 10263"/>
                <a:gd name="T89" fmla="*/ 44 h 7349"/>
                <a:gd name="T90" fmla="*/ 4399 w 10263"/>
                <a:gd name="T91" fmla="*/ 0 h 7349"/>
                <a:gd name="T92" fmla="*/ 4045 w 10263"/>
                <a:gd name="T93" fmla="*/ 17 h 7349"/>
                <a:gd name="T94" fmla="*/ 3698 w 10263"/>
                <a:gd name="T95" fmla="*/ 165 h 7349"/>
                <a:gd name="T96" fmla="*/ 3154 w 10263"/>
                <a:gd name="T97" fmla="*/ 389 h 7349"/>
                <a:gd name="T98" fmla="*/ 2123 w 10263"/>
                <a:gd name="T99" fmla="*/ 728 h 7349"/>
                <a:gd name="T100" fmla="*/ 1282 w 10263"/>
                <a:gd name="T101" fmla="*/ 1007 h 7349"/>
                <a:gd name="T102" fmla="*/ 868 w 10263"/>
                <a:gd name="T103" fmla="*/ 1174 h 7349"/>
                <a:gd name="T104" fmla="*/ 607 w 10263"/>
                <a:gd name="T105" fmla="*/ 1357 h 7349"/>
                <a:gd name="T106" fmla="*/ 407 w 10263"/>
                <a:gd name="T107" fmla="*/ 1598 h 7349"/>
                <a:gd name="T108" fmla="*/ 316 w 10263"/>
                <a:gd name="T109" fmla="*/ 1787 h 7349"/>
                <a:gd name="T110" fmla="*/ 244 w 10263"/>
                <a:gd name="T111" fmla="*/ 2124 h 7349"/>
                <a:gd name="T112" fmla="*/ 178 w 10263"/>
                <a:gd name="T113" fmla="*/ 2466 h 7349"/>
                <a:gd name="T114" fmla="*/ 58 w 10263"/>
                <a:gd name="T115" fmla="*/ 2822 h 7349"/>
                <a:gd name="T116" fmla="*/ 5 w 10263"/>
                <a:gd name="T117" fmla="*/ 3114 h 7349"/>
                <a:gd name="T118" fmla="*/ 2 w 10263"/>
                <a:gd name="T119" fmla="*/ 3335 h 7349"/>
                <a:gd name="T120" fmla="*/ 33 w 10263"/>
                <a:gd name="T121" fmla="*/ 3567 h 7349"/>
                <a:gd name="T122" fmla="*/ 334 w 10263"/>
                <a:gd name="T123" fmla="*/ 4741 h 7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0263" h="7349">
                  <a:moveTo>
                    <a:pt x="334" y="4741"/>
                  </a:moveTo>
                  <a:lnTo>
                    <a:pt x="334" y="4741"/>
                  </a:lnTo>
                  <a:lnTo>
                    <a:pt x="398" y="4950"/>
                  </a:lnTo>
                  <a:lnTo>
                    <a:pt x="429" y="5058"/>
                  </a:lnTo>
                  <a:lnTo>
                    <a:pt x="442" y="5111"/>
                  </a:lnTo>
                  <a:lnTo>
                    <a:pt x="454" y="5164"/>
                  </a:lnTo>
                  <a:lnTo>
                    <a:pt x="454" y="5164"/>
                  </a:lnTo>
                  <a:lnTo>
                    <a:pt x="463" y="5217"/>
                  </a:lnTo>
                  <a:lnTo>
                    <a:pt x="471" y="5273"/>
                  </a:lnTo>
                  <a:lnTo>
                    <a:pt x="481" y="5332"/>
                  </a:lnTo>
                  <a:lnTo>
                    <a:pt x="491" y="5389"/>
                  </a:lnTo>
                  <a:lnTo>
                    <a:pt x="498" y="5418"/>
                  </a:lnTo>
                  <a:lnTo>
                    <a:pt x="506" y="5446"/>
                  </a:lnTo>
                  <a:lnTo>
                    <a:pt x="515" y="5474"/>
                  </a:lnTo>
                  <a:lnTo>
                    <a:pt x="526" y="5501"/>
                  </a:lnTo>
                  <a:lnTo>
                    <a:pt x="536" y="5526"/>
                  </a:lnTo>
                  <a:lnTo>
                    <a:pt x="550" y="5551"/>
                  </a:lnTo>
                  <a:lnTo>
                    <a:pt x="566" y="5574"/>
                  </a:lnTo>
                  <a:lnTo>
                    <a:pt x="581" y="5595"/>
                  </a:lnTo>
                  <a:lnTo>
                    <a:pt x="615" y="5626"/>
                  </a:lnTo>
                  <a:lnTo>
                    <a:pt x="615" y="5626"/>
                  </a:lnTo>
                  <a:lnTo>
                    <a:pt x="657" y="5633"/>
                  </a:lnTo>
                  <a:lnTo>
                    <a:pt x="698" y="5639"/>
                  </a:lnTo>
                  <a:lnTo>
                    <a:pt x="741" y="5648"/>
                  </a:lnTo>
                  <a:lnTo>
                    <a:pt x="782" y="5659"/>
                  </a:lnTo>
                  <a:lnTo>
                    <a:pt x="825" y="5670"/>
                  </a:lnTo>
                  <a:lnTo>
                    <a:pt x="866" y="5682"/>
                  </a:lnTo>
                  <a:lnTo>
                    <a:pt x="948" y="5707"/>
                  </a:lnTo>
                  <a:lnTo>
                    <a:pt x="1031" y="5734"/>
                  </a:lnTo>
                  <a:lnTo>
                    <a:pt x="1113" y="5759"/>
                  </a:lnTo>
                  <a:lnTo>
                    <a:pt x="1153" y="5770"/>
                  </a:lnTo>
                  <a:lnTo>
                    <a:pt x="1194" y="5780"/>
                  </a:lnTo>
                  <a:lnTo>
                    <a:pt x="1235" y="5791"/>
                  </a:lnTo>
                  <a:lnTo>
                    <a:pt x="1278" y="5799"/>
                  </a:lnTo>
                  <a:lnTo>
                    <a:pt x="1278" y="5799"/>
                  </a:lnTo>
                  <a:lnTo>
                    <a:pt x="1308" y="5804"/>
                  </a:lnTo>
                  <a:lnTo>
                    <a:pt x="1340" y="5810"/>
                  </a:lnTo>
                  <a:lnTo>
                    <a:pt x="1372" y="5812"/>
                  </a:lnTo>
                  <a:lnTo>
                    <a:pt x="1407" y="5815"/>
                  </a:lnTo>
                  <a:lnTo>
                    <a:pt x="1477" y="5817"/>
                  </a:lnTo>
                  <a:lnTo>
                    <a:pt x="1547" y="5820"/>
                  </a:lnTo>
                  <a:lnTo>
                    <a:pt x="1616" y="5825"/>
                  </a:lnTo>
                  <a:lnTo>
                    <a:pt x="1651" y="5828"/>
                  </a:lnTo>
                  <a:lnTo>
                    <a:pt x="1684" y="5833"/>
                  </a:lnTo>
                  <a:lnTo>
                    <a:pt x="1716" y="5839"/>
                  </a:lnTo>
                  <a:lnTo>
                    <a:pt x="1747" y="5847"/>
                  </a:lnTo>
                  <a:lnTo>
                    <a:pt x="1775" y="5856"/>
                  </a:lnTo>
                  <a:lnTo>
                    <a:pt x="1803" y="5868"/>
                  </a:lnTo>
                  <a:lnTo>
                    <a:pt x="1816" y="5931"/>
                  </a:lnTo>
                  <a:lnTo>
                    <a:pt x="1816" y="5931"/>
                  </a:lnTo>
                  <a:lnTo>
                    <a:pt x="1810" y="5973"/>
                  </a:lnTo>
                  <a:lnTo>
                    <a:pt x="1803" y="6017"/>
                  </a:lnTo>
                  <a:lnTo>
                    <a:pt x="1793" y="6061"/>
                  </a:lnTo>
                  <a:lnTo>
                    <a:pt x="1781" y="6104"/>
                  </a:lnTo>
                  <a:lnTo>
                    <a:pt x="1768" y="6147"/>
                  </a:lnTo>
                  <a:lnTo>
                    <a:pt x="1752" y="6191"/>
                  </a:lnTo>
                  <a:lnTo>
                    <a:pt x="1735" y="6234"/>
                  </a:lnTo>
                  <a:lnTo>
                    <a:pt x="1716" y="6278"/>
                  </a:lnTo>
                  <a:lnTo>
                    <a:pt x="1696" y="6320"/>
                  </a:lnTo>
                  <a:lnTo>
                    <a:pt x="1676" y="6364"/>
                  </a:lnTo>
                  <a:lnTo>
                    <a:pt x="1632" y="6448"/>
                  </a:lnTo>
                  <a:lnTo>
                    <a:pt x="1587" y="6532"/>
                  </a:lnTo>
                  <a:lnTo>
                    <a:pt x="1541" y="6615"/>
                  </a:lnTo>
                  <a:lnTo>
                    <a:pt x="1567" y="6718"/>
                  </a:lnTo>
                  <a:lnTo>
                    <a:pt x="1567" y="6718"/>
                  </a:lnTo>
                  <a:lnTo>
                    <a:pt x="1575" y="6757"/>
                  </a:lnTo>
                  <a:lnTo>
                    <a:pt x="1582" y="6797"/>
                  </a:lnTo>
                  <a:lnTo>
                    <a:pt x="1587" y="6835"/>
                  </a:lnTo>
                  <a:lnTo>
                    <a:pt x="1591" y="6875"/>
                  </a:lnTo>
                  <a:lnTo>
                    <a:pt x="1598" y="6955"/>
                  </a:lnTo>
                  <a:lnTo>
                    <a:pt x="1602" y="7035"/>
                  </a:lnTo>
                  <a:lnTo>
                    <a:pt x="1605" y="7116"/>
                  </a:lnTo>
                  <a:lnTo>
                    <a:pt x="1610" y="7195"/>
                  </a:lnTo>
                  <a:lnTo>
                    <a:pt x="1613" y="7235"/>
                  </a:lnTo>
                  <a:lnTo>
                    <a:pt x="1616" y="7273"/>
                  </a:lnTo>
                  <a:lnTo>
                    <a:pt x="1622" y="7312"/>
                  </a:lnTo>
                  <a:lnTo>
                    <a:pt x="1628" y="7349"/>
                  </a:lnTo>
                  <a:lnTo>
                    <a:pt x="8707" y="7349"/>
                  </a:lnTo>
                  <a:lnTo>
                    <a:pt x="8707" y="7349"/>
                  </a:lnTo>
                  <a:lnTo>
                    <a:pt x="8705" y="7249"/>
                  </a:lnTo>
                  <a:lnTo>
                    <a:pt x="8699" y="7148"/>
                  </a:lnTo>
                  <a:lnTo>
                    <a:pt x="8693" y="7048"/>
                  </a:lnTo>
                  <a:lnTo>
                    <a:pt x="8686" y="6948"/>
                  </a:lnTo>
                  <a:lnTo>
                    <a:pt x="8672" y="6748"/>
                  </a:lnTo>
                  <a:lnTo>
                    <a:pt x="8665" y="6646"/>
                  </a:lnTo>
                  <a:lnTo>
                    <a:pt x="8660" y="6547"/>
                  </a:lnTo>
                  <a:lnTo>
                    <a:pt x="8660" y="6547"/>
                  </a:lnTo>
                  <a:lnTo>
                    <a:pt x="8656" y="6450"/>
                  </a:lnTo>
                  <a:lnTo>
                    <a:pt x="8653" y="6352"/>
                  </a:lnTo>
                  <a:lnTo>
                    <a:pt x="8652" y="6255"/>
                  </a:lnTo>
                  <a:lnTo>
                    <a:pt x="8653" y="6159"/>
                  </a:lnTo>
                  <a:lnTo>
                    <a:pt x="8654" y="6062"/>
                  </a:lnTo>
                  <a:lnTo>
                    <a:pt x="8657" y="5967"/>
                  </a:lnTo>
                  <a:lnTo>
                    <a:pt x="8664" y="5775"/>
                  </a:lnTo>
                  <a:lnTo>
                    <a:pt x="8672" y="5583"/>
                  </a:lnTo>
                  <a:lnTo>
                    <a:pt x="8679" y="5390"/>
                  </a:lnTo>
                  <a:lnTo>
                    <a:pt x="8685" y="5197"/>
                  </a:lnTo>
                  <a:lnTo>
                    <a:pt x="8686" y="5100"/>
                  </a:lnTo>
                  <a:lnTo>
                    <a:pt x="8687" y="5003"/>
                  </a:lnTo>
                  <a:lnTo>
                    <a:pt x="8697" y="4926"/>
                  </a:lnTo>
                  <a:lnTo>
                    <a:pt x="8697" y="4926"/>
                  </a:lnTo>
                  <a:lnTo>
                    <a:pt x="8675" y="4881"/>
                  </a:lnTo>
                  <a:lnTo>
                    <a:pt x="8653" y="4838"/>
                  </a:lnTo>
                  <a:lnTo>
                    <a:pt x="8653" y="4838"/>
                  </a:lnTo>
                  <a:lnTo>
                    <a:pt x="8638" y="4814"/>
                  </a:lnTo>
                  <a:lnTo>
                    <a:pt x="8621" y="4790"/>
                  </a:lnTo>
                  <a:lnTo>
                    <a:pt x="8602" y="4765"/>
                  </a:lnTo>
                  <a:lnTo>
                    <a:pt x="8585" y="4740"/>
                  </a:lnTo>
                  <a:lnTo>
                    <a:pt x="8571" y="4713"/>
                  </a:lnTo>
                  <a:lnTo>
                    <a:pt x="8564" y="4700"/>
                  </a:lnTo>
                  <a:lnTo>
                    <a:pt x="8557" y="4686"/>
                  </a:lnTo>
                  <a:lnTo>
                    <a:pt x="8553" y="4672"/>
                  </a:lnTo>
                  <a:lnTo>
                    <a:pt x="8551" y="4659"/>
                  </a:lnTo>
                  <a:lnTo>
                    <a:pt x="8549" y="4644"/>
                  </a:lnTo>
                  <a:lnTo>
                    <a:pt x="8549" y="4631"/>
                  </a:lnTo>
                  <a:lnTo>
                    <a:pt x="8549" y="4631"/>
                  </a:lnTo>
                  <a:lnTo>
                    <a:pt x="8552" y="4616"/>
                  </a:lnTo>
                  <a:lnTo>
                    <a:pt x="8557" y="4601"/>
                  </a:lnTo>
                  <a:lnTo>
                    <a:pt x="8564" y="4584"/>
                  </a:lnTo>
                  <a:lnTo>
                    <a:pt x="8572" y="4565"/>
                  </a:lnTo>
                  <a:lnTo>
                    <a:pt x="8582" y="4547"/>
                  </a:lnTo>
                  <a:lnTo>
                    <a:pt x="8594" y="4528"/>
                  </a:lnTo>
                  <a:lnTo>
                    <a:pt x="8621" y="4488"/>
                  </a:lnTo>
                  <a:lnTo>
                    <a:pt x="8649" y="4451"/>
                  </a:lnTo>
                  <a:lnTo>
                    <a:pt x="8678" y="4416"/>
                  </a:lnTo>
                  <a:lnTo>
                    <a:pt x="8706" y="4387"/>
                  </a:lnTo>
                  <a:lnTo>
                    <a:pt x="8718" y="4376"/>
                  </a:lnTo>
                  <a:lnTo>
                    <a:pt x="8729" y="4367"/>
                  </a:lnTo>
                  <a:lnTo>
                    <a:pt x="8768" y="4310"/>
                  </a:lnTo>
                  <a:lnTo>
                    <a:pt x="8768" y="4310"/>
                  </a:lnTo>
                  <a:lnTo>
                    <a:pt x="8815" y="4274"/>
                  </a:lnTo>
                  <a:lnTo>
                    <a:pt x="8863" y="4238"/>
                  </a:lnTo>
                  <a:lnTo>
                    <a:pt x="8912" y="4202"/>
                  </a:lnTo>
                  <a:lnTo>
                    <a:pt x="8960" y="4168"/>
                  </a:lnTo>
                  <a:lnTo>
                    <a:pt x="9059" y="4098"/>
                  </a:lnTo>
                  <a:lnTo>
                    <a:pt x="9159" y="4030"/>
                  </a:lnTo>
                  <a:lnTo>
                    <a:pt x="9259" y="3964"/>
                  </a:lnTo>
                  <a:lnTo>
                    <a:pt x="9358" y="3895"/>
                  </a:lnTo>
                  <a:lnTo>
                    <a:pt x="9408" y="3860"/>
                  </a:lnTo>
                  <a:lnTo>
                    <a:pt x="9455" y="3824"/>
                  </a:lnTo>
                  <a:lnTo>
                    <a:pt x="9503" y="3788"/>
                  </a:lnTo>
                  <a:lnTo>
                    <a:pt x="9550" y="3751"/>
                  </a:lnTo>
                  <a:lnTo>
                    <a:pt x="9550" y="3751"/>
                  </a:lnTo>
                  <a:lnTo>
                    <a:pt x="9653" y="3669"/>
                  </a:lnTo>
                  <a:lnTo>
                    <a:pt x="9748" y="3590"/>
                  </a:lnTo>
                  <a:lnTo>
                    <a:pt x="9837" y="3516"/>
                  </a:lnTo>
                  <a:lnTo>
                    <a:pt x="9922" y="3441"/>
                  </a:lnTo>
                  <a:lnTo>
                    <a:pt x="10005" y="3364"/>
                  </a:lnTo>
                  <a:lnTo>
                    <a:pt x="10088" y="3283"/>
                  </a:lnTo>
                  <a:lnTo>
                    <a:pt x="10130" y="3240"/>
                  </a:lnTo>
                  <a:lnTo>
                    <a:pt x="10174" y="3196"/>
                  </a:lnTo>
                  <a:lnTo>
                    <a:pt x="10263" y="3099"/>
                  </a:lnTo>
                  <a:lnTo>
                    <a:pt x="10164" y="2981"/>
                  </a:lnTo>
                  <a:lnTo>
                    <a:pt x="10164" y="2981"/>
                  </a:lnTo>
                  <a:lnTo>
                    <a:pt x="10165" y="2966"/>
                  </a:lnTo>
                  <a:lnTo>
                    <a:pt x="10165" y="2951"/>
                  </a:lnTo>
                  <a:lnTo>
                    <a:pt x="10162" y="2935"/>
                  </a:lnTo>
                  <a:lnTo>
                    <a:pt x="10158" y="2919"/>
                  </a:lnTo>
                  <a:lnTo>
                    <a:pt x="10154" y="2903"/>
                  </a:lnTo>
                  <a:lnTo>
                    <a:pt x="10148" y="2886"/>
                  </a:lnTo>
                  <a:lnTo>
                    <a:pt x="10141" y="2869"/>
                  </a:lnTo>
                  <a:lnTo>
                    <a:pt x="10133" y="2853"/>
                  </a:lnTo>
                  <a:lnTo>
                    <a:pt x="10114" y="2817"/>
                  </a:lnTo>
                  <a:lnTo>
                    <a:pt x="10092" y="2782"/>
                  </a:lnTo>
                  <a:lnTo>
                    <a:pt x="10069" y="2745"/>
                  </a:lnTo>
                  <a:lnTo>
                    <a:pt x="10044" y="2709"/>
                  </a:lnTo>
                  <a:lnTo>
                    <a:pt x="9993" y="2636"/>
                  </a:lnTo>
                  <a:lnTo>
                    <a:pt x="9971" y="2600"/>
                  </a:lnTo>
                  <a:lnTo>
                    <a:pt x="9950" y="2564"/>
                  </a:lnTo>
                  <a:lnTo>
                    <a:pt x="9931" y="2530"/>
                  </a:lnTo>
                  <a:lnTo>
                    <a:pt x="9923" y="2512"/>
                  </a:lnTo>
                  <a:lnTo>
                    <a:pt x="9916" y="2495"/>
                  </a:lnTo>
                  <a:lnTo>
                    <a:pt x="9910" y="2479"/>
                  </a:lnTo>
                  <a:lnTo>
                    <a:pt x="9906" y="2462"/>
                  </a:lnTo>
                  <a:lnTo>
                    <a:pt x="9902" y="2446"/>
                  </a:lnTo>
                  <a:lnTo>
                    <a:pt x="9900" y="2430"/>
                  </a:lnTo>
                  <a:lnTo>
                    <a:pt x="9900" y="2430"/>
                  </a:lnTo>
                  <a:lnTo>
                    <a:pt x="9899" y="2349"/>
                  </a:lnTo>
                  <a:lnTo>
                    <a:pt x="9898" y="2291"/>
                  </a:lnTo>
                  <a:lnTo>
                    <a:pt x="9898" y="2249"/>
                  </a:lnTo>
                  <a:lnTo>
                    <a:pt x="9898" y="2232"/>
                  </a:lnTo>
                  <a:lnTo>
                    <a:pt x="9895" y="2216"/>
                  </a:lnTo>
                  <a:lnTo>
                    <a:pt x="9893" y="2200"/>
                  </a:lnTo>
                  <a:lnTo>
                    <a:pt x="9889" y="2182"/>
                  </a:lnTo>
                  <a:lnTo>
                    <a:pt x="9883" y="2164"/>
                  </a:lnTo>
                  <a:lnTo>
                    <a:pt x="9875" y="2142"/>
                  </a:lnTo>
                  <a:lnTo>
                    <a:pt x="9854" y="2089"/>
                  </a:lnTo>
                  <a:lnTo>
                    <a:pt x="9821" y="2015"/>
                  </a:lnTo>
                  <a:lnTo>
                    <a:pt x="9821" y="2015"/>
                  </a:lnTo>
                  <a:lnTo>
                    <a:pt x="9789" y="1951"/>
                  </a:lnTo>
                  <a:lnTo>
                    <a:pt x="9762" y="1890"/>
                  </a:lnTo>
                  <a:lnTo>
                    <a:pt x="9714" y="1782"/>
                  </a:lnTo>
                  <a:lnTo>
                    <a:pt x="9692" y="1734"/>
                  </a:lnTo>
                  <a:lnTo>
                    <a:pt x="9671" y="1689"/>
                  </a:lnTo>
                  <a:lnTo>
                    <a:pt x="9647" y="1646"/>
                  </a:lnTo>
                  <a:lnTo>
                    <a:pt x="9635" y="1626"/>
                  </a:lnTo>
                  <a:lnTo>
                    <a:pt x="9623" y="1607"/>
                  </a:lnTo>
                  <a:lnTo>
                    <a:pt x="9610" y="1589"/>
                  </a:lnTo>
                  <a:lnTo>
                    <a:pt x="9595" y="1570"/>
                  </a:lnTo>
                  <a:lnTo>
                    <a:pt x="9580" y="1553"/>
                  </a:lnTo>
                  <a:lnTo>
                    <a:pt x="9564" y="1536"/>
                  </a:lnTo>
                  <a:lnTo>
                    <a:pt x="9547" y="1520"/>
                  </a:lnTo>
                  <a:lnTo>
                    <a:pt x="9528" y="1504"/>
                  </a:lnTo>
                  <a:lnTo>
                    <a:pt x="9509" y="1488"/>
                  </a:lnTo>
                  <a:lnTo>
                    <a:pt x="9487" y="1473"/>
                  </a:lnTo>
                  <a:lnTo>
                    <a:pt x="9463" y="1458"/>
                  </a:lnTo>
                  <a:lnTo>
                    <a:pt x="9439" y="1444"/>
                  </a:lnTo>
                  <a:lnTo>
                    <a:pt x="9413" y="1429"/>
                  </a:lnTo>
                  <a:lnTo>
                    <a:pt x="9384" y="1416"/>
                  </a:lnTo>
                  <a:lnTo>
                    <a:pt x="9353" y="1401"/>
                  </a:lnTo>
                  <a:lnTo>
                    <a:pt x="9320" y="1388"/>
                  </a:lnTo>
                  <a:lnTo>
                    <a:pt x="9285" y="1375"/>
                  </a:lnTo>
                  <a:lnTo>
                    <a:pt x="9247" y="1361"/>
                  </a:lnTo>
                  <a:lnTo>
                    <a:pt x="9143" y="1114"/>
                  </a:lnTo>
                  <a:lnTo>
                    <a:pt x="9143" y="1114"/>
                  </a:lnTo>
                  <a:lnTo>
                    <a:pt x="9083" y="1063"/>
                  </a:lnTo>
                  <a:lnTo>
                    <a:pt x="9022" y="1011"/>
                  </a:lnTo>
                  <a:lnTo>
                    <a:pt x="8960" y="957"/>
                  </a:lnTo>
                  <a:lnTo>
                    <a:pt x="8896" y="904"/>
                  </a:lnTo>
                  <a:lnTo>
                    <a:pt x="8864" y="878"/>
                  </a:lnTo>
                  <a:lnTo>
                    <a:pt x="8831" y="854"/>
                  </a:lnTo>
                  <a:lnTo>
                    <a:pt x="8798" y="830"/>
                  </a:lnTo>
                  <a:lnTo>
                    <a:pt x="8765" y="809"/>
                  </a:lnTo>
                  <a:lnTo>
                    <a:pt x="8730" y="789"/>
                  </a:lnTo>
                  <a:lnTo>
                    <a:pt x="8695" y="771"/>
                  </a:lnTo>
                  <a:lnTo>
                    <a:pt x="8661" y="756"/>
                  </a:lnTo>
                  <a:lnTo>
                    <a:pt x="8625" y="743"/>
                  </a:lnTo>
                  <a:lnTo>
                    <a:pt x="8625" y="743"/>
                  </a:lnTo>
                  <a:lnTo>
                    <a:pt x="8515" y="705"/>
                  </a:lnTo>
                  <a:lnTo>
                    <a:pt x="8400" y="668"/>
                  </a:lnTo>
                  <a:lnTo>
                    <a:pt x="8282" y="632"/>
                  </a:lnTo>
                  <a:lnTo>
                    <a:pt x="8161" y="599"/>
                  </a:lnTo>
                  <a:lnTo>
                    <a:pt x="8102" y="583"/>
                  </a:lnTo>
                  <a:lnTo>
                    <a:pt x="8042" y="567"/>
                  </a:lnTo>
                  <a:lnTo>
                    <a:pt x="7982" y="552"/>
                  </a:lnTo>
                  <a:lnTo>
                    <a:pt x="7922" y="540"/>
                  </a:lnTo>
                  <a:lnTo>
                    <a:pt x="7864" y="528"/>
                  </a:lnTo>
                  <a:lnTo>
                    <a:pt x="7805" y="518"/>
                  </a:lnTo>
                  <a:lnTo>
                    <a:pt x="7748" y="510"/>
                  </a:lnTo>
                  <a:lnTo>
                    <a:pt x="7692" y="503"/>
                  </a:lnTo>
                  <a:lnTo>
                    <a:pt x="7638" y="491"/>
                  </a:lnTo>
                  <a:lnTo>
                    <a:pt x="7638" y="491"/>
                  </a:lnTo>
                  <a:lnTo>
                    <a:pt x="7474" y="427"/>
                  </a:lnTo>
                  <a:lnTo>
                    <a:pt x="7311" y="365"/>
                  </a:lnTo>
                  <a:lnTo>
                    <a:pt x="7227" y="334"/>
                  </a:lnTo>
                  <a:lnTo>
                    <a:pt x="7145" y="305"/>
                  </a:lnTo>
                  <a:lnTo>
                    <a:pt x="7060" y="277"/>
                  </a:lnTo>
                  <a:lnTo>
                    <a:pt x="6975" y="253"/>
                  </a:lnTo>
                  <a:lnTo>
                    <a:pt x="6895" y="240"/>
                  </a:lnTo>
                  <a:lnTo>
                    <a:pt x="6895" y="240"/>
                  </a:lnTo>
                  <a:lnTo>
                    <a:pt x="6834" y="225"/>
                  </a:lnTo>
                  <a:lnTo>
                    <a:pt x="6772" y="212"/>
                  </a:lnTo>
                  <a:lnTo>
                    <a:pt x="6709" y="200"/>
                  </a:lnTo>
                  <a:lnTo>
                    <a:pt x="6647" y="188"/>
                  </a:lnTo>
                  <a:lnTo>
                    <a:pt x="6583" y="177"/>
                  </a:lnTo>
                  <a:lnTo>
                    <a:pt x="6519" y="168"/>
                  </a:lnTo>
                  <a:lnTo>
                    <a:pt x="6455" y="160"/>
                  </a:lnTo>
                  <a:lnTo>
                    <a:pt x="6392" y="152"/>
                  </a:lnTo>
                  <a:lnTo>
                    <a:pt x="6326" y="145"/>
                  </a:lnTo>
                  <a:lnTo>
                    <a:pt x="6263" y="140"/>
                  </a:lnTo>
                  <a:lnTo>
                    <a:pt x="6134" y="131"/>
                  </a:lnTo>
                  <a:lnTo>
                    <a:pt x="6004" y="124"/>
                  </a:lnTo>
                  <a:lnTo>
                    <a:pt x="5875" y="120"/>
                  </a:lnTo>
                  <a:lnTo>
                    <a:pt x="5875" y="120"/>
                  </a:lnTo>
                  <a:lnTo>
                    <a:pt x="5756" y="113"/>
                  </a:lnTo>
                  <a:lnTo>
                    <a:pt x="5640" y="105"/>
                  </a:lnTo>
                  <a:lnTo>
                    <a:pt x="5521" y="95"/>
                  </a:lnTo>
                  <a:lnTo>
                    <a:pt x="5403" y="83"/>
                  </a:lnTo>
                  <a:lnTo>
                    <a:pt x="5167" y="57"/>
                  </a:lnTo>
                  <a:lnTo>
                    <a:pt x="5048" y="44"/>
                  </a:lnTo>
                  <a:lnTo>
                    <a:pt x="4930" y="32"/>
                  </a:lnTo>
                  <a:lnTo>
                    <a:pt x="4812" y="21"/>
                  </a:lnTo>
                  <a:lnTo>
                    <a:pt x="4695" y="12"/>
                  </a:lnTo>
                  <a:lnTo>
                    <a:pt x="4577" y="5"/>
                  </a:lnTo>
                  <a:lnTo>
                    <a:pt x="4458" y="1"/>
                  </a:lnTo>
                  <a:lnTo>
                    <a:pt x="4399" y="0"/>
                  </a:lnTo>
                  <a:lnTo>
                    <a:pt x="4340" y="0"/>
                  </a:lnTo>
                  <a:lnTo>
                    <a:pt x="4282" y="1"/>
                  </a:lnTo>
                  <a:lnTo>
                    <a:pt x="4222" y="4"/>
                  </a:lnTo>
                  <a:lnTo>
                    <a:pt x="4163" y="7"/>
                  </a:lnTo>
                  <a:lnTo>
                    <a:pt x="4104" y="11"/>
                  </a:lnTo>
                  <a:lnTo>
                    <a:pt x="4045" y="17"/>
                  </a:lnTo>
                  <a:lnTo>
                    <a:pt x="3985" y="24"/>
                  </a:lnTo>
                  <a:lnTo>
                    <a:pt x="3960" y="35"/>
                  </a:lnTo>
                  <a:lnTo>
                    <a:pt x="3960" y="35"/>
                  </a:lnTo>
                  <a:lnTo>
                    <a:pt x="3874" y="80"/>
                  </a:lnTo>
                  <a:lnTo>
                    <a:pt x="3786" y="123"/>
                  </a:lnTo>
                  <a:lnTo>
                    <a:pt x="3698" y="165"/>
                  </a:lnTo>
                  <a:lnTo>
                    <a:pt x="3608" y="205"/>
                  </a:lnTo>
                  <a:lnTo>
                    <a:pt x="3519" y="244"/>
                  </a:lnTo>
                  <a:lnTo>
                    <a:pt x="3429" y="282"/>
                  </a:lnTo>
                  <a:lnTo>
                    <a:pt x="3337" y="318"/>
                  </a:lnTo>
                  <a:lnTo>
                    <a:pt x="3245" y="354"/>
                  </a:lnTo>
                  <a:lnTo>
                    <a:pt x="3154" y="389"/>
                  </a:lnTo>
                  <a:lnTo>
                    <a:pt x="3062" y="422"/>
                  </a:lnTo>
                  <a:lnTo>
                    <a:pt x="2969" y="454"/>
                  </a:lnTo>
                  <a:lnTo>
                    <a:pt x="2876" y="487"/>
                  </a:lnTo>
                  <a:lnTo>
                    <a:pt x="2689" y="548"/>
                  </a:lnTo>
                  <a:lnTo>
                    <a:pt x="2500" y="610"/>
                  </a:lnTo>
                  <a:lnTo>
                    <a:pt x="2123" y="728"/>
                  </a:lnTo>
                  <a:lnTo>
                    <a:pt x="1934" y="787"/>
                  </a:lnTo>
                  <a:lnTo>
                    <a:pt x="1747" y="848"/>
                  </a:lnTo>
                  <a:lnTo>
                    <a:pt x="1559" y="909"/>
                  </a:lnTo>
                  <a:lnTo>
                    <a:pt x="1466" y="942"/>
                  </a:lnTo>
                  <a:lnTo>
                    <a:pt x="1375" y="974"/>
                  </a:lnTo>
                  <a:lnTo>
                    <a:pt x="1282" y="1007"/>
                  </a:lnTo>
                  <a:lnTo>
                    <a:pt x="1190" y="1042"/>
                  </a:lnTo>
                  <a:lnTo>
                    <a:pt x="1100" y="1078"/>
                  </a:lnTo>
                  <a:lnTo>
                    <a:pt x="1008" y="1114"/>
                  </a:lnTo>
                  <a:lnTo>
                    <a:pt x="916" y="1150"/>
                  </a:lnTo>
                  <a:lnTo>
                    <a:pt x="916" y="1150"/>
                  </a:lnTo>
                  <a:lnTo>
                    <a:pt x="868" y="1174"/>
                  </a:lnTo>
                  <a:lnTo>
                    <a:pt x="821" y="1200"/>
                  </a:lnTo>
                  <a:lnTo>
                    <a:pt x="775" y="1228"/>
                  </a:lnTo>
                  <a:lnTo>
                    <a:pt x="730" y="1259"/>
                  </a:lnTo>
                  <a:lnTo>
                    <a:pt x="688" y="1289"/>
                  </a:lnTo>
                  <a:lnTo>
                    <a:pt x="647" y="1323"/>
                  </a:lnTo>
                  <a:lnTo>
                    <a:pt x="607" y="1357"/>
                  </a:lnTo>
                  <a:lnTo>
                    <a:pt x="570" y="1393"/>
                  </a:lnTo>
                  <a:lnTo>
                    <a:pt x="534" y="1432"/>
                  </a:lnTo>
                  <a:lnTo>
                    <a:pt x="499" y="1470"/>
                  </a:lnTo>
                  <a:lnTo>
                    <a:pt x="466" y="1512"/>
                  </a:lnTo>
                  <a:lnTo>
                    <a:pt x="437" y="1554"/>
                  </a:lnTo>
                  <a:lnTo>
                    <a:pt x="407" y="1598"/>
                  </a:lnTo>
                  <a:lnTo>
                    <a:pt x="381" y="1645"/>
                  </a:lnTo>
                  <a:lnTo>
                    <a:pt x="357" y="1691"/>
                  </a:lnTo>
                  <a:lnTo>
                    <a:pt x="334" y="1741"/>
                  </a:lnTo>
                  <a:lnTo>
                    <a:pt x="334" y="1741"/>
                  </a:lnTo>
                  <a:lnTo>
                    <a:pt x="325" y="1763"/>
                  </a:lnTo>
                  <a:lnTo>
                    <a:pt x="316" y="1787"/>
                  </a:lnTo>
                  <a:lnTo>
                    <a:pt x="300" y="1834"/>
                  </a:lnTo>
                  <a:lnTo>
                    <a:pt x="287" y="1882"/>
                  </a:lnTo>
                  <a:lnTo>
                    <a:pt x="275" y="1929"/>
                  </a:lnTo>
                  <a:lnTo>
                    <a:pt x="265" y="1977"/>
                  </a:lnTo>
                  <a:lnTo>
                    <a:pt x="257" y="2027"/>
                  </a:lnTo>
                  <a:lnTo>
                    <a:pt x="244" y="2124"/>
                  </a:lnTo>
                  <a:lnTo>
                    <a:pt x="231" y="2222"/>
                  </a:lnTo>
                  <a:lnTo>
                    <a:pt x="224" y="2271"/>
                  </a:lnTo>
                  <a:lnTo>
                    <a:pt x="215" y="2321"/>
                  </a:lnTo>
                  <a:lnTo>
                    <a:pt x="204" y="2369"/>
                  </a:lnTo>
                  <a:lnTo>
                    <a:pt x="192" y="2418"/>
                  </a:lnTo>
                  <a:lnTo>
                    <a:pt x="178" y="2466"/>
                  </a:lnTo>
                  <a:lnTo>
                    <a:pt x="160" y="2515"/>
                  </a:lnTo>
                  <a:lnTo>
                    <a:pt x="160" y="2515"/>
                  </a:lnTo>
                  <a:lnTo>
                    <a:pt x="130" y="2593"/>
                  </a:lnTo>
                  <a:lnTo>
                    <a:pt x="103" y="2672"/>
                  </a:lnTo>
                  <a:lnTo>
                    <a:pt x="78" y="2748"/>
                  </a:lnTo>
                  <a:lnTo>
                    <a:pt x="58" y="2822"/>
                  </a:lnTo>
                  <a:lnTo>
                    <a:pt x="39" y="2895"/>
                  </a:lnTo>
                  <a:lnTo>
                    <a:pt x="25" y="2969"/>
                  </a:lnTo>
                  <a:lnTo>
                    <a:pt x="18" y="3005"/>
                  </a:lnTo>
                  <a:lnTo>
                    <a:pt x="13" y="3041"/>
                  </a:lnTo>
                  <a:lnTo>
                    <a:pt x="9" y="3076"/>
                  </a:lnTo>
                  <a:lnTo>
                    <a:pt x="5" y="3114"/>
                  </a:lnTo>
                  <a:lnTo>
                    <a:pt x="2" y="3150"/>
                  </a:lnTo>
                  <a:lnTo>
                    <a:pt x="1" y="3186"/>
                  </a:lnTo>
                  <a:lnTo>
                    <a:pt x="0" y="3223"/>
                  </a:lnTo>
                  <a:lnTo>
                    <a:pt x="0" y="3260"/>
                  </a:lnTo>
                  <a:lnTo>
                    <a:pt x="1" y="3296"/>
                  </a:lnTo>
                  <a:lnTo>
                    <a:pt x="2" y="3335"/>
                  </a:lnTo>
                  <a:lnTo>
                    <a:pt x="5" y="3372"/>
                  </a:lnTo>
                  <a:lnTo>
                    <a:pt x="9" y="3410"/>
                  </a:lnTo>
                  <a:lnTo>
                    <a:pt x="13" y="3449"/>
                  </a:lnTo>
                  <a:lnTo>
                    <a:pt x="18" y="3488"/>
                  </a:lnTo>
                  <a:lnTo>
                    <a:pt x="25" y="3528"/>
                  </a:lnTo>
                  <a:lnTo>
                    <a:pt x="33" y="3567"/>
                  </a:lnTo>
                  <a:lnTo>
                    <a:pt x="41" y="3609"/>
                  </a:lnTo>
                  <a:lnTo>
                    <a:pt x="50" y="3650"/>
                  </a:lnTo>
                  <a:lnTo>
                    <a:pt x="61" y="3693"/>
                  </a:lnTo>
                  <a:lnTo>
                    <a:pt x="73" y="3736"/>
                  </a:lnTo>
                  <a:lnTo>
                    <a:pt x="73" y="3736"/>
                  </a:lnTo>
                  <a:lnTo>
                    <a:pt x="334" y="47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1">
              <a:extLst>
                <a:ext uri="{FF2B5EF4-FFF2-40B4-BE49-F238E27FC236}">
                  <a16:creationId xmlns:a16="http://schemas.microsoft.com/office/drawing/2014/main" id="{BFC9632D-028E-9A1B-D772-FEBC87A80F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8" y="2180"/>
              <a:ext cx="907" cy="1104"/>
            </a:xfrm>
            <a:custGeom>
              <a:avLst/>
              <a:gdLst>
                <a:gd name="T0" fmla="*/ 1273 w 2721"/>
                <a:gd name="T1" fmla="*/ 3288 h 3313"/>
                <a:gd name="T2" fmla="*/ 1197 w 2721"/>
                <a:gd name="T3" fmla="*/ 3276 h 3313"/>
                <a:gd name="T4" fmla="*/ 985 w 2721"/>
                <a:gd name="T5" fmla="*/ 3269 h 3313"/>
                <a:gd name="T6" fmla="*/ 882 w 2721"/>
                <a:gd name="T7" fmla="*/ 3262 h 3313"/>
                <a:gd name="T8" fmla="*/ 801 w 2721"/>
                <a:gd name="T9" fmla="*/ 3257 h 3313"/>
                <a:gd name="T10" fmla="*/ 716 w 2721"/>
                <a:gd name="T11" fmla="*/ 3241 h 3313"/>
                <a:gd name="T12" fmla="*/ 680 w 2721"/>
                <a:gd name="T13" fmla="*/ 3227 h 3313"/>
                <a:gd name="T14" fmla="*/ 659 w 2721"/>
                <a:gd name="T15" fmla="*/ 3211 h 3313"/>
                <a:gd name="T16" fmla="*/ 631 w 2721"/>
                <a:gd name="T17" fmla="*/ 3173 h 3313"/>
                <a:gd name="T18" fmla="*/ 602 w 2721"/>
                <a:gd name="T19" fmla="*/ 3111 h 3313"/>
                <a:gd name="T20" fmla="*/ 569 w 2721"/>
                <a:gd name="T21" fmla="*/ 3014 h 3313"/>
                <a:gd name="T22" fmla="*/ 546 w 2721"/>
                <a:gd name="T23" fmla="*/ 2948 h 3313"/>
                <a:gd name="T24" fmla="*/ 514 w 2721"/>
                <a:gd name="T25" fmla="*/ 2837 h 3313"/>
                <a:gd name="T26" fmla="*/ 469 w 2721"/>
                <a:gd name="T27" fmla="*/ 2612 h 3313"/>
                <a:gd name="T28" fmla="*/ 431 w 2721"/>
                <a:gd name="T29" fmla="*/ 2384 h 3313"/>
                <a:gd name="T30" fmla="*/ 355 w 2721"/>
                <a:gd name="T31" fmla="*/ 1963 h 3313"/>
                <a:gd name="T32" fmla="*/ 312 w 2721"/>
                <a:gd name="T33" fmla="*/ 1678 h 3313"/>
                <a:gd name="T34" fmla="*/ 290 w 2721"/>
                <a:gd name="T35" fmla="*/ 1465 h 3313"/>
                <a:gd name="T36" fmla="*/ 282 w 2721"/>
                <a:gd name="T37" fmla="*/ 1256 h 3313"/>
                <a:gd name="T38" fmla="*/ 16 w 2721"/>
                <a:gd name="T39" fmla="*/ 331 h 3313"/>
                <a:gd name="T40" fmla="*/ 3 w 2721"/>
                <a:gd name="T41" fmla="*/ 253 h 3313"/>
                <a:gd name="T42" fmla="*/ 1 w 2721"/>
                <a:gd name="T43" fmla="*/ 162 h 3313"/>
                <a:gd name="T44" fmla="*/ 12 w 2721"/>
                <a:gd name="T45" fmla="*/ 101 h 3313"/>
                <a:gd name="T46" fmla="*/ 28 w 2721"/>
                <a:gd name="T47" fmla="*/ 60 h 3313"/>
                <a:gd name="T48" fmla="*/ 56 w 2721"/>
                <a:gd name="T49" fmla="*/ 28 h 3313"/>
                <a:gd name="T50" fmla="*/ 94 w 2721"/>
                <a:gd name="T51" fmla="*/ 7 h 3313"/>
                <a:gd name="T52" fmla="*/ 148 w 2721"/>
                <a:gd name="T53" fmla="*/ 0 h 3313"/>
                <a:gd name="T54" fmla="*/ 1007 w 2721"/>
                <a:gd name="T55" fmla="*/ 22 h 3313"/>
                <a:gd name="T56" fmla="*/ 1717 w 2721"/>
                <a:gd name="T57" fmla="*/ 40 h 3313"/>
                <a:gd name="T58" fmla="*/ 1774 w 2721"/>
                <a:gd name="T59" fmla="*/ 45 h 3313"/>
                <a:gd name="T60" fmla="*/ 1838 w 2721"/>
                <a:gd name="T61" fmla="*/ 61 h 3313"/>
                <a:gd name="T62" fmla="*/ 1907 w 2721"/>
                <a:gd name="T63" fmla="*/ 100 h 3313"/>
                <a:gd name="T64" fmla="*/ 1939 w 2721"/>
                <a:gd name="T65" fmla="*/ 129 h 3313"/>
                <a:gd name="T66" fmla="*/ 1968 w 2721"/>
                <a:gd name="T67" fmla="*/ 166 h 3313"/>
                <a:gd name="T68" fmla="*/ 1984 w 2721"/>
                <a:gd name="T69" fmla="*/ 195 h 3313"/>
                <a:gd name="T70" fmla="*/ 2005 w 2721"/>
                <a:gd name="T71" fmla="*/ 255 h 3313"/>
                <a:gd name="T72" fmla="*/ 2252 w 2721"/>
                <a:gd name="T73" fmla="*/ 1275 h 3313"/>
                <a:gd name="T74" fmla="*/ 2716 w 2721"/>
                <a:gd name="T75" fmla="*/ 3015 h 3313"/>
                <a:gd name="T76" fmla="*/ 2721 w 2721"/>
                <a:gd name="T77" fmla="*/ 3067 h 3313"/>
                <a:gd name="T78" fmla="*/ 2719 w 2721"/>
                <a:gd name="T79" fmla="*/ 3100 h 3313"/>
                <a:gd name="T80" fmla="*/ 2707 w 2721"/>
                <a:gd name="T81" fmla="*/ 3156 h 3313"/>
                <a:gd name="T82" fmla="*/ 2687 w 2721"/>
                <a:gd name="T83" fmla="*/ 3199 h 3313"/>
                <a:gd name="T84" fmla="*/ 2655 w 2721"/>
                <a:gd name="T85" fmla="*/ 3237 h 3313"/>
                <a:gd name="T86" fmla="*/ 2608 w 2721"/>
                <a:gd name="T87" fmla="*/ 3269 h 3313"/>
                <a:gd name="T88" fmla="*/ 2543 w 2721"/>
                <a:gd name="T89" fmla="*/ 3292 h 3313"/>
                <a:gd name="T90" fmla="*/ 2487 w 2721"/>
                <a:gd name="T91" fmla="*/ 3300 h 3313"/>
                <a:gd name="T92" fmla="*/ 2323 w 2721"/>
                <a:gd name="T93" fmla="*/ 3310 h 3313"/>
                <a:gd name="T94" fmla="*/ 1998 w 2721"/>
                <a:gd name="T95" fmla="*/ 3312 h 3313"/>
                <a:gd name="T96" fmla="*/ 1297 w 2721"/>
                <a:gd name="T97" fmla="*/ 3294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21" h="3313">
                  <a:moveTo>
                    <a:pt x="1297" y="3294"/>
                  </a:moveTo>
                  <a:lnTo>
                    <a:pt x="1297" y="3294"/>
                  </a:lnTo>
                  <a:lnTo>
                    <a:pt x="1273" y="3288"/>
                  </a:lnTo>
                  <a:lnTo>
                    <a:pt x="1248" y="3282"/>
                  </a:lnTo>
                  <a:lnTo>
                    <a:pt x="1222" y="3278"/>
                  </a:lnTo>
                  <a:lnTo>
                    <a:pt x="1197" y="3276"/>
                  </a:lnTo>
                  <a:lnTo>
                    <a:pt x="1144" y="3272"/>
                  </a:lnTo>
                  <a:lnTo>
                    <a:pt x="1092" y="3270"/>
                  </a:lnTo>
                  <a:lnTo>
                    <a:pt x="985" y="3269"/>
                  </a:lnTo>
                  <a:lnTo>
                    <a:pt x="933" y="3266"/>
                  </a:lnTo>
                  <a:lnTo>
                    <a:pt x="908" y="3265"/>
                  </a:lnTo>
                  <a:lnTo>
                    <a:pt x="882" y="3262"/>
                  </a:lnTo>
                  <a:lnTo>
                    <a:pt x="882" y="3262"/>
                  </a:lnTo>
                  <a:lnTo>
                    <a:pt x="829" y="3259"/>
                  </a:lnTo>
                  <a:lnTo>
                    <a:pt x="801" y="3257"/>
                  </a:lnTo>
                  <a:lnTo>
                    <a:pt x="772" y="3253"/>
                  </a:lnTo>
                  <a:lnTo>
                    <a:pt x="744" y="3248"/>
                  </a:lnTo>
                  <a:lnTo>
                    <a:pt x="716" y="3241"/>
                  </a:lnTo>
                  <a:lnTo>
                    <a:pt x="704" y="3237"/>
                  </a:lnTo>
                  <a:lnTo>
                    <a:pt x="691" y="3232"/>
                  </a:lnTo>
                  <a:lnTo>
                    <a:pt x="680" y="3227"/>
                  </a:lnTo>
                  <a:lnTo>
                    <a:pt x="670" y="3220"/>
                  </a:lnTo>
                  <a:lnTo>
                    <a:pt x="670" y="3220"/>
                  </a:lnTo>
                  <a:lnTo>
                    <a:pt x="659" y="3211"/>
                  </a:lnTo>
                  <a:lnTo>
                    <a:pt x="650" y="3199"/>
                  </a:lnTo>
                  <a:lnTo>
                    <a:pt x="641" y="3187"/>
                  </a:lnTo>
                  <a:lnTo>
                    <a:pt x="631" y="3173"/>
                  </a:lnTo>
                  <a:lnTo>
                    <a:pt x="623" y="3159"/>
                  </a:lnTo>
                  <a:lnTo>
                    <a:pt x="615" y="3143"/>
                  </a:lnTo>
                  <a:lnTo>
                    <a:pt x="602" y="3111"/>
                  </a:lnTo>
                  <a:lnTo>
                    <a:pt x="590" y="3078"/>
                  </a:lnTo>
                  <a:lnTo>
                    <a:pt x="578" y="3044"/>
                  </a:lnTo>
                  <a:lnTo>
                    <a:pt x="569" y="3014"/>
                  </a:lnTo>
                  <a:lnTo>
                    <a:pt x="558" y="2986"/>
                  </a:lnTo>
                  <a:lnTo>
                    <a:pt x="558" y="2986"/>
                  </a:lnTo>
                  <a:lnTo>
                    <a:pt x="546" y="2948"/>
                  </a:lnTo>
                  <a:lnTo>
                    <a:pt x="534" y="2911"/>
                  </a:lnTo>
                  <a:lnTo>
                    <a:pt x="524" y="2874"/>
                  </a:lnTo>
                  <a:lnTo>
                    <a:pt x="514" y="2837"/>
                  </a:lnTo>
                  <a:lnTo>
                    <a:pt x="497" y="2762"/>
                  </a:lnTo>
                  <a:lnTo>
                    <a:pt x="482" y="2688"/>
                  </a:lnTo>
                  <a:lnTo>
                    <a:pt x="469" y="2612"/>
                  </a:lnTo>
                  <a:lnTo>
                    <a:pt x="457" y="2536"/>
                  </a:lnTo>
                  <a:lnTo>
                    <a:pt x="444" y="2460"/>
                  </a:lnTo>
                  <a:lnTo>
                    <a:pt x="431" y="2384"/>
                  </a:lnTo>
                  <a:lnTo>
                    <a:pt x="431" y="2384"/>
                  </a:lnTo>
                  <a:lnTo>
                    <a:pt x="380" y="2105"/>
                  </a:lnTo>
                  <a:lnTo>
                    <a:pt x="355" y="1963"/>
                  </a:lnTo>
                  <a:lnTo>
                    <a:pt x="332" y="1820"/>
                  </a:lnTo>
                  <a:lnTo>
                    <a:pt x="322" y="1748"/>
                  </a:lnTo>
                  <a:lnTo>
                    <a:pt x="312" y="1678"/>
                  </a:lnTo>
                  <a:lnTo>
                    <a:pt x="303" y="1606"/>
                  </a:lnTo>
                  <a:lnTo>
                    <a:pt x="296" y="1535"/>
                  </a:lnTo>
                  <a:lnTo>
                    <a:pt x="290" y="1465"/>
                  </a:lnTo>
                  <a:lnTo>
                    <a:pt x="286" y="1394"/>
                  </a:lnTo>
                  <a:lnTo>
                    <a:pt x="283" y="1325"/>
                  </a:lnTo>
                  <a:lnTo>
                    <a:pt x="282" y="1256"/>
                  </a:lnTo>
                  <a:lnTo>
                    <a:pt x="278" y="1216"/>
                  </a:lnTo>
                  <a:lnTo>
                    <a:pt x="16" y="331"/>
                  </a:lnTo>
                  <a:lnTo>
                    <a:pt x="16" y="331"/>
                  </a:lnTo>
                  <a:lnTo>
                    <a:pt x="12" y="317"/>
                  </a:lnTo>
                  <a:lnTo>
                    <a:pt x="7" y="278"/>
                  </a:lnTo>
                  <a:lnTo>
                    <a:pt x="3" y="253"/>
                  </a:lnTo>
                  <a:lnTo>
                    <a:pt x="1" y="225"/>
                  </a:lnTo>
                  <a:lnTo>
                    <a:pt x="0" y="194"/>
                  </a:lnTo>
                  <a:lnTo>
                    <a:pt x="1" y="162"/>
                  </a:lnTo>
                  <a:lnTo>
                    <a:pt x="4" y="132"/>
                  </a:lnTo>
                  <a:lnTo>
                    <a:pt x="8" y="116"/>
                  </a:lnTo>
                  <a:lnTo>
                    <a:pt x="12" y="101"/>
                  </a:lnTo>
                  <a:lnTo>
                    <a:pt x="16" y="86"/>
                  </a:lnTo>
                  <a:lnTo>
                    <a:pt x="21" y="73"/>
                  </a:lnTo>
                  <a:lnTo>
                    <a:pt x="28" y="60"/>
                  </a:lnTo>
                  <a:lnTo>
                    <a:pt x="36" y="48"/>
                  </a:lnTo>
                  <a:lnTo>
                    <a:pt x="45" y="37"/>
                  </a:lnTo>
                  <a:lnTo>
                    <a:pt x="56" y="28"/>
                  </a:lnTo>
                  <a:lnTo>
                    <a:pt x="67" y="19"/>
                  </a:lnTo>
                  <a:lnTo>
                    <a:pt x="80" y="12"/>
                  </a:lnTo>
                  <a:lnTo>
                    <a:pt x="94" y="7"/>
                  </a:lnTo>
                  <a:lnTo>
                    <a:pt x="110" y="3"/>
                  </a:lnTo>
                  <a:lnTo>
                    <a:pt x="128" y="0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481" y="9"/>
                  </a:lnTo>
                  <a:lnTo>
                    <a:pt x="1007" y="22"/>
                  </a:lnTo>
                  <a:lnTo>
                    <a:pt x="1707" y="41"/>
                  </a:lnTo>
                  <a:lnTo>
                    <a:pt x="1707" y="41"/>
                  </a:lnTo>
                  <a:lnTo>
                    <a:pt x="1717" y="40"/>
                  </a:lnTo>
                  <a:lnTo>
                    <a:pt x="1739" y="41"/>
                  </a:lnTo>
                  <a:lnTo>
                    <a:pt x="1755" y="42"/>
                  </a:lnTo>
                  <a:lnTo>
                    <a:pt x="1774" y="45"/>
                  </a:lnTo>
                  <a:lnTo>
                    <a:pt x="1794" y="48"/>
                  </a:lnTo>
                  <a:lnTo>
                    <a:pt x="1815" y="54"/>
                  </a:lnTo>
                  <a:lnTo>
                    <a:pt x="1838" y="61"/>
                  </a:lnTo>
                  <a:lnTo>
                    <a:pt x="1860" y="72"/>
                  </a:lnTo>
                  <a:lnTo>
                    <a:pt x="1884" y="84"/>
                  </a:lnTo>
                  <a:lnTo>
                    <a:pt x="1907" y="100"/>
                  </a:lnTo>
                  <a:lnTo>
                    <a:pt x="1917" y="108"/>
                  </a:lnTo>
                  <a:lnTo>
                    <a:pt x="1928" y="118"/>
                  </a:lnTo>
                  <a:lnTo>
                    <a:pt x="1939" y="129"/>
                  </a:lnTo>
                  <a:lnTo>
                    <a:pt x="1949" y="140"/>
                  </a:lnTo>
                  <a:lnTo>
                    <a:pt x="1959" y="153"/>
                  </a:lnTo>
                  <a:lnTo>
                    <a:pt x="1968" y="166"/>
                  </a:lnTo>
                  <a:lnTo>
                    <a:pt x="1976" y="181"/>
                  </a:lnTo>
                  <a:lnTo>
                    <a:pt x="1984" y="195"/>
                  </a:lnTo>
                  <a:lnTo>
                    <a:pt x="1984" y="195"/>
                  </a:lnTo>
                  <a:lnTo>
                    <a:pt x="1996" y="223"/>
                  </a:lnTo>
                  <a:lnTo>
                    <a:pt x="2005" y="255"/>
                  </a:lnTo>
                  <a:lnTo>
                    <a:pt x="2005" y="255"/>
                  </a:lnTo>
                  <a:lnTo>
                    <a:pt x="2042" y="403"/>
                  </a:lnTo>
                  <a:lnTo>
                    <a:pt x="2102" y="645"/>
                  </a:lnTo>
                  <a:lnTo>
                    <a:pt x="2252" y="1275"/>
                  </a:lnTo>
                  <a:lnTo>
                    <a:pt x="2454" y="2118"/>
                  </a:lnTo>
                  <a:lnTo>
                    <a:pt x="2716" y="3015"/>
                  </a:lnTo>
                  <a:lnTo>
                    <a:pt x="2716" y="3015"/>
                  </a:lnTo>
                  <a:lnTo>
                    <a:pt x="2717" y="3022"/>
                  </a:lnTo>
                  <a:lnTo>
                    <a:pt x="2720" y="3040"/>
                  </a:lnTo>
                  <a:lnTo>
                    <a:pt x="2721" y="3067"/>
                  </a:lnTo>
                  <a:lnTo>
                    <a:pt x="2720" y="3083"/>
                  </a:lnTo>
                  <a:lnTo>
                    <a:pt x="2719" y="3100"/>
                  </a:lnTo>
                  <a:lnTo>
                    <a:pt x="2719" y="3100"/>
                  </a:lnTo>
                  <a:lnTo>
                    <a:pt x="2715" y="3128"/>
                  </a:lnTo>
                  <a:lnTo>
                    <a:pt x="2711" y="3141"/>
                  </a:lnTo>
                  <a:lnTo>
                    <a:pt x="2707" y="3156"/>
                  </a:lnTo>
                  <a:lnTo>
                    <a:pt x="2701" y="3171"/>
                  </a:lnTo>
                  <a:lnTo>
                    <a:pt x="2695" y="3184"/>
                  </a:lnTo>
                  <a:lnTo>
                    <a:pt x="2687" y="3199"/>
                  </a:lnTo>
                  <a:lnTo>
                    <a:pt x="2677" y="3212"/>
                  </a:lnTo>
                  <a:lnTo>
                    <a:pt x="2667" y="3224"/>
                  </a:lnTo>
                  <a:lnTo>
                    <a:pt x="2655" y="3237"/>
                  </a:lnTo>
                  <a:lnTo>
                    <a:pt x="2640" y="3249"/>
                  </a:lnTo>
                  <a:lnTo>
                    <a:pt x="2626" y="3260"/>
                  </a:lnTo>
                  <a:lnTo>
                    <a:pt x="2608" y="3269"/>
                  </a:lnTo>
                  <a:lnTo>
                    <a:pt x="2588" y="3278"/>
                  </a:lnTo>
                  <a:lnTo>
                    <a:pt x="2567" y="3285"/>
                  </a:lnTo>
                  <a:lnTo>
                    <a:pt x="2543" y="3292"/>
                  </a:lnTo>
                  <a:lnTo>
                    <a:pt x="2543" y="3292"/>
                  </a:lnTo>
                  <a:lnTo>
                    <a:pt x="2518" y="3296"/>
                  </a:lnTo>
                  <a:lnTo>
                    <a:pt x="2487" y="3300"/>
                  </a:lnTo>
                  <a:lnTo>
                    <a:pt x="2451" y="3304"/>
                  </a:lnTo>
                  <a:lnTo>
                    <a:pt x="2412" y="3306"/>
                  </a:lnTo>
                  <a:lnTo>
                    <a:pt x="2323" y="3310"/>
                  </a:lnTo>
                  <a:lnTo>
                    <a:pt x="2220" y="3313"/>
                  </a:lnTo>
                  <a:lnTo>
                    <a:pt x="2111" y="3313"/>
                  </a:lnTo>
                  <a:lnTo>
                    <a:pt x="1998" y="3312"/>
                  </a:lnTo>
                  <a:lnTo>
                    <a:pt x="1884" y="3310"/>
                  </a:lnTo>
                  <a:lnTo>
                    <a:pt x="1771" y="3308"/>
                  </a:lnTo>
                  <a:lnTo>
                    <a:pt x="1297" y="3294"/>
                  </a:lnTo>
                  <a:close/>
                </a:path>
              </a:pathLst>
            </a:custGeom>
            <a:solidFill>
              <a:srgbClr val="04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174A1C41-96EE-EFE7-3BC7-A59FCF78D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8" y="2180"/>
              <a:ext cx="907" cy="1104"/>
            </a:xfrm>
            <a:custGeom>
              <a:avLst/>
              <a:gdLst>
                <a:gd name="T0" fmla="*/ 1273 w 2721"/>
                <a:gd name="T1" fmla="*/ 3288 h 3313"/>
                <a:gd name="T2" fmla="*/ 1197 w 2721"/>
                <a:gd name="T3" fmla="*/ 3276 h 3313"/>
                <a:gd name="T4" fmla="*/ 985 w 2721"/>
                <a:gd name="T5" fmla="*/ 3269 h 3313"/>
                <a:gd name="T6" fmla="*/ 882 w 2721"/>
                <a:gd name="T7" fmla="*/ 3262 h 3313"/>
                <a:gd name="T8" fmla="*/ 801 w 2721"/>
                <a:gd name="T9" fmla="*/ 3257 h 3313"/>
                <a:gd name="T10" fmla="*/ 716 w 2721"/>
                <a:gd name="T11" fmla="*/ 3241 h 3313"/>
                <a:gd name="T12" fmla="*/ 680 w 2721"/>
                <a:gd name="T13" fmla="*/ 3227 h 3313"/>
                <a:gd name="T14" fmla="*/ 659 w 2721"/>
                <a:gd name="T15" fmla="*/ 3211 h 3313"/>
                <a:gd name="T16" fmla="*/ 631 w 2721"/>
                <a:gd name="T17" fmla="*/ 3173 h 3313"/>
                <a:gd name="T18" fmla="*/ 602 w 2721"/>
                <a:gd name="T19" fmla="*/ 3111 h 3313"/>
                <a:gd name="T20" fmla="*/ 569 w 2721"/>
                <a:gd name="T21" fmla="*/ 3014 h 3313"/>
                <a:gd name="T22" fmla="*/ 546 w 2721"/>
                <a:gd name="T23" fmla="*/ 2948 h 3313"/>
                <a:gd name="T24" fmla="*/ 514 w 2721"/>
                <a:gd name="T25" fmla="*/ 2837 h 3313"/>
                <a:gd name="T26" fmla="*/ 469 w 2721"/>
                <a:gd name="T27" fmla="*/ 2612 h 3313"/>
                <a:gd name="T28" fmla="*/ 431 w 2721"/>
                <a:gd name="T29" fmla="*/ 2384 h 3313"/>
                <a:gd name="T30" fmla="*/ 355 w 2721"/>
                <a:gd name="T31" fmla="*/ 1963 h 3313"/>
                <a:gd name="T32" fmla="*/ 312 w 2721"/>
                <a:gd name="T33" fmla="*/ 1678 h 3313"/>
                <a:gd name="T34" fmla="*/ 290 w 2721"/>
                <a:gd name="T35" fmla="*/ 1465 h 3313"/>
                <a:gd name="T36" fmla="*/ 282 w 2721"/>
                <a:gd name="T37" fmla="*/ 1256 h 3313"/>
                <a:gd name="T38" fmla="*/ 16 w 2721"/>
                <a:gd name="T39" fmla="*/ 331 h 3313"/>
                <a:gd name="T40" fmla="*/ 3 w 2721"/>
                <a:gd name="T41" fmla="*/ 253 h 3313"/>
                <a:gd name="T42" fmla="*/ 1 w 2721"/>
                <a:gd name="T43" fmla="*/ 162 h 3313"/>
                <a:gd name="T44" fmla="*/ 12 w 2721"/>
                <a:gd name="T45" fmla="*/ 101 h 3313"/>
                <a:gd name="T46" fmla="*/ 28 w 2721"/>
                <a:gd name="T47" fmla="*/ 60 h 3313"/>
                <a:gd name="T48" fmla="*/ 56 w 2721"/>
                <a:gd name="T49" fmla="*/ 28 h 3313"/>
                <a:gd name="T50" fmla="*/ 94 w 2721"/>
                <a:gd name="T51" fmla="*/ 7 h 3313"/>
                <a:gd name="T52" fmla="*/ 148 w 2721"/>
                <a:gd name="T53" fmla="*/ 0 h 3313"/>
                <a:gd name="T54" fmla="*/ 1007 w 2721"/>
                <a:gd name="T55" fmla="*/ 22 h 3313"/>
                <a:gd name="T56" fmla="*/ 1717 w 2721"/>
                <a:gd name="T57" fmla="*/ 40 h 3313"/>
                <a:gd name="T58" fmla="*/ 1774 w 2721"/>
                <a:gd name="T59" fmla="*/ 45 h 3313"/>
                <a:gd name="T60" fmla="*/ 1838 w 2721"/>
                <a:gd name="T61" fmla="*/ 61 h 3313"/>
                <a:gd name="T62" fmla="*/ 1907 w 2721"/>
                <a:gd name="T63" fmla="*/ 100 h 3313"/>
                <a:gd name="T64" fmla="*/ 1939 w 2721"/>
                <a:gd name="T65" fmla="*/ 129 h 3313"/>
                <a:gd name="T66" fmla="*/ 1968 w 2721"/>
                <a:gd name="T67" fmla="*/ 166 h 3313"/>
                <a:gd name="T68" fmla="*/ 1984 w 2721"/>
                <a:gd name="T69" fmla="*/ 195 h 3313"/>
                <a:gd name="T70" fmla="*/ 2005 w 2721"/>
                <a:gd name="T71" fmla="*/ 255 h 3313"/>
                <a:gd name="T72" fmla="*/ 2252 w 2721"/>
                <a:gd name="T73" fmla="*/ 1275 h 3313"/>
                <a:gd name="T74" fmla="*/ 2716 w 2721"/>
                <a:gd name="T75" fmla="*/ 3015 h 3313"/>
                <a:gd name="T76" fmla="*/ 2721 w 2721"/>
                <a:gd name="T77" fmla="*/ 3067 h 3313"/>
                <a:gd name="T78" fmla="*/ 2719 w 2721"/>
                <a:gd name="T79" fmla="*/ 3100 h 3313"/>
                <a:gd name="T80" fmla="*/ 2707 w 2721"/>
                <a:gd name="T81" fmla="*/ 3156 h 3313"/>
                <a:gd name="T82" fmla="*/ 2687 w 2721"/>
                <a:gd name="T83" fmla="*/ 3199 h 3313"/>
                <a:gd name="T84" fmla="*/ 2655 w 2721"/>
                <a:gd name="T85" fmla="*/ 3237 h 3313"/>
                <a:gd name="T86" fmla="*/ 2608 w 2721"/>
                <a:gd name="T87" fmla="*/ 3269 h 3313"/>
                <a:gd name="T88" fmla="*/ 2543 w 2721"/>
                <a:gd name="T89" fmla="*/ 3292 h 3313"/>
                <a:gd name="T90" fmla="*/ 2487 w 2721"/>
                <a:gd name="T91" fmla="*/ 3300 h 3313"/>
                <a:gd name="T92" fmla="*/ 2323 w 2721"/>
                <a:gd name="T93" fmla="*/ 3310 h 3313"/>
                <a:gd name="T94" fmla="*/ 1998 w 2721"/>
                <a:gd name="T95" fmla="*/ 3312 h 3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21" h="3313">
                  <a:moveTo>
                    <a:pt x="1297" y="3294"/>
                  </a:moveTo>
                  <a:lnTo>
                    <a:pt x="1297" y="3294"/>
                  </a:lnTo>
                  <a:lnTo>
                    <a:pt x="1273" y="3288"/>
                  </a:lnTo>
                  <a:lnTo>
                    <a:pt x="1248" y="3282"/>
                  </a:lnTo>
                  <a:lnTo>
                    <a:pt x="1222" y="3278"/>
                  </a:lnTo>
                  <a:lnTo>
                    <a:pt x="1197" y="3276"/>
                  </a:lnTo>
                  <a:lnTo>
                    <a:pt x="1144" y="3272"/>
                  </a:lnTo>
                  <a:lnTo>
                    <a:pt x="1092" y="3270"/>
                  </a:lnTo>
                  <a:lnTo>
                    <a:pt x="985" y="3269"/>
                  </a:lnTo>
                  <a:lnTo>
                    <a:pt x="933" y="3266"/>
                  </a:lnTo>
                  <a:lnTo>
                    <a:pt x="908" y="3265"/>
                  </a:lnTo>
                  <a:lnTo>
                    <a:pt x="882" y="3262"/>
                  </a:lnTo>
                  <a:lnTo>
                    <a:pt x="882" y="3262"/>
                  </a:lnTo>
                  <a:lnTo>
                    <a:pt x="829" y="3259"/>
                  </a:lnTo>
                  <a:lnTo>
                    <a:pt x="801" y="3257"/>
                  </a:lnTo>
                  <a:lnTo>
                    <a:pt x="772" y="3253"/>
                  </a:lnTo>
                  <a:lnTo>
                    <a:pt x="744" y="3248"/>
                  </a:lnTo>
                  <a:lnTo>
                    <a:pt x="716" y="3241"/>
                  </a:lnTo>
                  <a:lnTo>
                    <a:pt x="704" y="3237"/>
                  </a:lnTo>
                  <a:lnTo>
                    <a:pt x="691" y="3232"/>
                  </a:lnTo>
                  <a:lnTo>
                    <a:pt x="680" y="3227"/>
                  </a:lnTo>
                  <a:lnTo>
                    <a:pt x="670" y="3220"/>
                  </a:lnTo>
                  <a:lnTo>
                    <a:pt x="670" y="3220"/>
                  </a:lnTo>
                  <a:lnTo>
                    <a:pt x="659" y="3211"/>
                  </a:lnTo>
                  <a:lnTo>
                    <a:pt x="650" y="3199"/>
                  </a:lnTo>
                  <a:lnTo>
                    <a:pt x="641" y="3187"/>
                  </a:lnTo>
                  <a:lnTo>
                    <a:pt x="631" y="3173"/>
                  </a:lnTo>
                  <a:lnTo>
                    <a:pt x="623" y="3159"/>
                  </a:lnTo>
                  <a:lnTo>
                    <a:pt x="615" y="3143"/>
                  </a:lnTo>
                  <a:lnTo>
                    <a:pt x="602" y="3111"/>
                  </a:lnTo>
                  <a:lnTo>
                    <a:pt x="590" y="3078"/>
                  </a:lnTo>
                  <a:lnTo>
                    <a:pt x="578" y="3044"/>
                  </a:lnTo>
                  <a:lnTo>
                    <a:pt x="569" y="3014"/>
                  </a:lnTo>
                  <a:lnTo>
                    <a:pt x="558" y="2986"/>
                  </a:lnTo>
                  <a:lnTo>
                    <a:pt x="558" y="2986"/>
                  </a:lnTo>
                  <a:lnTo>
                    <a:pt x="546" y="2948"/>
                  </a:lnTo>
                  <a:lnTo>
                    <a:pt x="534" y="2911"/>
                  </a:lnTo>
                  <a:lnTo>
                    <a:pt x="524" y="2874"/>
                  </a:lnTo>
                  <a:lnTo>
                    <a:pt x="514" y="2837"/>
                  </a:lnTo>
                  <a:lnTo>
                    <a:pt x="497" y="2762"/>
                  </a:lnTo>
                  <a:lnTo>
                    <a:pt x="482" y="2688"/>
                  </a:lnTo>
                  <a:lnTo>
                    <a:pt x="469" y="2612"/>
                  </a:lnTo>
                  <a:lnTo>
                    <a:pt x="457" y="2536"/>
                  </a:lnTo>
                  <a:lnTo>
                    <a:pt x="444" y="2460"/>
                  </a:lnTo>
                  <a:lnTo>
                    <a:pt x="431" y="2384"/>
                  </a:lnTo>
                  <a:lnTo>
                    <a:pt x="431" y="2384"/>
                  </a:lnTo>
                  <a:lnTo>
                    <a:pt x="380" y="2105"/>
                  </a:lnTo>
                  <a:lnTo>
                    <a:pt x="355" y="1963"/>
                  </a:lnTo>
                  <a:lnTo>
                    <a:pt x="332" y="1820"/>
                  </a:lnTo>
                  <a:lnTo>
                    <a:pt x="322" y="1748"/>
                  </a:lnTo>
                  <a:lnTo>
                    <a:pt x="312" y="1678"/>
                  </a:lnTo>
                  <a:lnTo>
                    <a:pt x="303" y="1606"/>
                  </a:lnTo>
                  <a:lnTo>
                    <a:pt x="296" y="1535"/>
                  </a:lnTo>
                  <a:lnTo>
                    <a:pt x="290" y="1465"/>
                  </a:lnTo>
                  <a:lnTo>
                    <a:pt x="286" y="1394"/>
                  </a:lnTo>
                  <a:lnTo>
                    <a:pt x="283" y="1325"/>
                  </a:lnTo>
                  <a:lnTo>
                    <a:pt x="282" y="1256"/>
                  </a:lnTo>
                  <a:lnTo>
                    <a:pt x="278" y="1216"/>
                  </a:lnTo>
                  <a:lnTo>
                    <a:pt x="16" y="331"/>
                  </a:lnTo>
                  <a:lnTo>
                    <a:pt x="16" y="331"/>
                  </a:lnTo>
                  <a:lnTo>
                    <a:pt x="12" y="317"/>
                  </a:lnTo>
                  <a:lnTo>
                    <a:pt x="7" y="278"/>
                  </a:lnTo>
                  <a:lnTo>
                    <a:pt x="3" y="253"/>
                  </a:lnTo>
                  <a:lnTo>
                    <a:pt x="1" y="225"/>
                  </a:lnTo>
                  <a:lnTo>
                    <a:pt x="0" y="194"/>
                  </a:lnTo>
                  <a:lnTo>
                    <a:pt x="1" y="162"/>
                  </a:lnTo>
                  <a:lnTo>
                    <a:pt x="4" y="132"/>
                  </a:lnTo>
                  <a:lnTo>
                    <a:pt x="8" y="116"/>
                  </a:lnTo>
                  <a:lnTo>
                    <a:pt x="12" y="101"/>
                  </a:lnTo>
                  <a:lnTo>
                    <a:pt x="16" y="86"/>
                  </a:lnTo>
                  <a:lnTo>
                    <a:pt x="21" y="73"/>
                  </a:lnTo>
                  <a:lnTo>
                    <a:pt x="28" y="60"/>
                  </a:lnTo>
                  <a:lnTo>
                    <a:pt x="36" y="48"/>
                  </a:lnTo>
                  <a:lnTo>
                    <a:pt x="45" y="37"/>
                  </a:lnTo>
                  <a:lnTo>
                    <a:pt x="56" y="28"/>
                  </a:lnTo>
                  <a:lnTo>
                    <a:pt x="67" y="19"/>
                  </a:lnTo>
                  <a:lnTo>
                    <a:pt x="80" y="12"/>
                  </a:lnTo>
                  <a:lnTo>
                    <a:pt x="94" y="7"/>
                  </a:lnTo>
                  <a:lnTo>
                    <a:pt x="110" y="3"/>
                  </a:lnTo>
                  <a:lnTo>
                    <a:pt x="128" y="0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481" y="9"/>
                  </a:lnTo>
                  <a:lnTo>
                    <a:pt x="1007" y="22"/>
                  </a:lnTo>
                  <a:lnTo>
                    <a:pt x="1707" y="41"/>
                  </a:lnTo>
                  <a:lnTo>
                    <a:pt x="1707" y="41"/>
                  </a:lnTo>
                  <a:lnTo>
                    <a:pt x="1717" y="40"/>
                  </a:lnTo>
                  <a:lnTo>
                    <a:pt x="1739" y="41"/>
                  </a:lnTo>
                  <a:lnTo>
                    <a:pt x="1755" y="42"/>
                  </a:lnTo>
                  <a:lnTo>
                    <a:pt x="1774" y="45"/>
                  </a:lnTo>
                  <a:lnTo>
                    <a:pt x="1794" y="48"/>
                  </a:lnTo>
                  <a:lnTo>
                    <a:pt x="1815" y="54"/>
                  </a:lnTo>
                  <a:lnTo>
                    <a:pt x="1838" y="61"/>
                  </a:lnTo>
                  <a:lnTo>
                    <a:pt x="1860" y="72"/>
                  </a:lnTo>
                  <a:lnTo>
                    <a:pt x="1884" y="84"/>
                  </a:lnTo>
                  <a:lnTo>
                    <a:pt x="1907" y="100"/>
                  </a:lnTo>
                  <a:lnTo>
                    <a:pt x="1917" y="108"/>
                  </a:lnTo>
                  <a:lnTo>
                    <a:pt x="1928" y="118"/>
                  </a:lnTo>
                  <a:lnTo>
                    <a:pt x="1939" y="129"/>
                  </a:lnTo>
                  <a:lnTo>
                    <a:pt x="1949" y="140"/>
                  </a:lnTo>
                  <a:lnTo>
                    <a:pt x="1959" y="153"/>
                  </a:lnTo>
                  <a:lnTo>
                    <a:pt x="1968" y="166"/>
                  </a:lnTo>
                  <a:lnTo>
                    <a:pt x="1976" y="181"/>
                  </a:lnTo>
                  <a:lnTo>
                    <a:pt x="1984" y="195"/>
                  </a:lnTo>
                  <a:lnTo>
                    <a:pt x="1984" y="195"/>
                  </a:lnTo>
                  <a:lnTo>
                    <a:pt x="1996" y="223"/>
                  </a:lnTo>
                  <a:lnTo>
                    <a:pt x="2005" y="255"/>
                  </a:lnTo>
                  <a:lnTo>
                    <a:pt x="2005" y="255"/>
                  </a:lnTo>
                  <a:lnTo>
                    <a:pt x="2042" y="403"/>
                  </a:lnTo>
                  <a:lnTo>
                    <a:pt x="2102" y="645"/>
                  </a:lnTo>
                  <a:lnTo>
                    <a:pt x="2252" y="1275"/>
                  </a:lnTo>
                  <a:lnTo>
                    <a:pt x="2454" y="2118"/>
                  </a:lnTo>
                  <a:lnTo>
                    <a:pt x="2716" y="3015"/>
                  </a:lnTo>
                  <a:lnTo>
                    <a:pt x="2716" y="3015"/>
                  </a:lnTo>
                  <a:lnTo>
                    <a:pt x="2717" y="3022"/>
                  </a:lnTo>
                  <a:lnTo>
                    <a:pt x="2720" y="3040"/>
                  </a:lnTo>
                  <a:lnTo>
                    <a:pt x="2721" y="3067"/>
                  </a:lnTo>
                  <a:lnTo>
                    <a:pt x="2720" y="3083"/>
                  </a:lnTo>
                  <a:lnTo>
                    <a:pt x="2719" y="3100"/>
                  </a:lnTo>
                  <a:lnTo>
                    <a:pt x="2719" y="3100"/>
                  </a:lnTo>
                  <a:lnTo>
                    <a:pt x="2715" y="3128"/>
                  </a:lnTo>
                  <a:lnTo>
                    <a:pt x="2711" y="3141"/>
                  </a:lnTo>
                  <a:lnTo>
                    <a:pt x="2707" y="3156"/>
                  </a:lnTo>
                  <a:lnTo>
                    <a:pt x="2701" y="3171"/>
                  </a:lnTo>
                  <a:lnTo>
                    <a:pt x="2695" y="3184"/>
                  </a:lnTo>
                  <a:lnTo>
                    <a:pt x="2687" y="3199"/>
                  </a:lnTo>
                  <a:lnTo>
                    <a:pt x="2677" y="3212"/>
                  </a:lnTo>
                  <a:lnTo>
                    <a:pt x="2667" y="3224"/>
                  </a:lnTo>
                  <a:lnTo>
                    <a:pt x="2655" y="3237"/>
                  </a:lnTo>
                  <a:lnTo>
                    <a:pt x="2640" y="3249"/>
                  </a:lnTo>
                  <a:lnTo>
                    <a:pt x="2626" y="3260"/>
                  </a:lnTo>
                  <a:lnTo>
                    <a:pt x="2608" y="3269"/>
                  </a:lnTo>
                  <a:lnTo>
                    <a:pt x="2588" y="3278"/>
                  </a:lnTo>
                  <a:lnTo>
                    <a:pt x="2567" y="3285"/>
                  </a:lnTo>
                  <a:lnTo>
                    <a:pt x="2543" y="3292"/>
                  </a:lnTo>
                  <a:lnTo>
                    <a:pt x="2543" y="3292"/>
                  </a:lnTo>
                  <a:lnTo>
                    <a:pt x="2518" y="3296"/>
                  </a:lnTo>
                  <a:lnTo>
                    <a:pt x="2487" y="3300"/>
                  </a:lnTo>
                  <a:lnTo>
                    <a:pt x="2451" y="3304"/>
                  </a:lnTo>
                  <a:lnTo>
                    <a:pt x="2412" y="3306"/>
                  </a:lnTo>
                  <a:lnTo>
                    <a:pt x="2323" y="3310"/>
                  </a:lnTo>
                  <a:lnTo>
                    <a:pt x="2220" y="3313"/>
                  </a:lnTo>
                  <a:lnTo>
                    <a:pt x="2111" y="3313"/>
                  </a:lnTo>
                  <a:lnTo>
                    <a:pt x="1998" y="3312"/>
                  </a:lnTo>
                  <a:lnTo>
                    <a:pt x="1884" y="3310"/>
                  </a:lnTo>
                  <a:lnTo>
                    <a:pt x="1771" y="33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EFE61D7B-BBCA-EF0B-DA66-CA0159461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700"/>
              <a:ext cx="2690" cy="3579"/>
            </a:xfrm>
            <a:custGeom>
              <a:avLst/>
              <a:gdLst>
                <a:gd name="T0" fmla="*/ 5260 w 8071"/>
                <a:gd name="T1" fmla="*/ 6938 h 10735"/>
                <a:gd name="T2" fmla="*/ 5094 w 8071"/>
                <a:gd name="T3" fmla="*/ 6122 h 10735"/>
                <a:gd name="T4" fmla="*/ 4973 w 8071"/>
                <a:gd name="T5" fmla="*/ 5529 h 10735"/>
                <a:gd name="T6" fmla="*/ 4757 w 8071"/>
                <a:gd name="T7" fmla="*/ 4580 h 10735"/>
                <a:gd name="T8" fmla="*/ 4542 w 8071"/>
                <a:gd name="T9" fmla="*/ 4175 h 10735"/>
                <a:gd name="T10" fmla="*/ 4346 w 8071"/>
                <a:gd name="T11" fmla="*/ 3943 h 10735"/>
                <a:gd name="T12" fmla="*/ 4172 w 8071"/>
                <a:gd name="T13" fmla="*/ 3519 h 10735"/>
                <a:gd name="T14" fmla="*/ 3980 w 8071"/>
                <a:gd name="T15" fmla="*/ 2556 h 10735"/>
                <a:gd name="T16" fmla="*/ 3838 w 8071"/>
                <a:gd name="T17" fmla="*/ 2925 h 10735"/>
                <a:gd name="T18" fmla="*/ 3572 w 8071"/>
                <a:gd name="T19" fmla="*/ 3752 h 10735"/>
                <a:gd name="T20" fmla="*/ 3224 w 8071"/>
                <a:gd name="T21" fmla="*/ 4291 h 10735"/>
                <a:gd name="T22" fmla="*/ 2976 w 8071"/>
                <a:gd name="T23" fmla="*/ 4890 h 10735"/>
                <a:gd name="T24" fmla="*/ 2505 w 8071"/>
                <a:gd name="T25" fmla="*/ 5398 h 10735"/>
                <a:gd name="T26" fmla="*/ 2034 w 8071"/>
                <a:gd name="T27" fmla="*/ 5623 h 10735"/>
                <a:gd name="T28" fmla="*/ 1664 w 8071"/>
                <a:gd name="T29" fmla="*/ 5626 h 10735"/>
                <a:gd name="T30" fmla="*/ 1206 w 8071"/>
                <a:gd name="T31" fmla="*/ 5372 h 10735"/>
                <a:gd name="T32" fmla="*/ 643 w 8071"/>
                <a:gd name="T33" fmla="*/ 4705 h 10735"/>
                <a:gd name="T34" fmla="*/ 346 w 8071"/>
                <a:gd name="T35" fmla="*/ 4042 h 10735"/>
                <a:gd name="T36" fmla="*/ 396 w 8071"/>
                <a:gd name="T37" fmla="*/ 3829 h 10735"/>
                <a:gd name="T38" fmla="*/ 665 w 8071"/>
                <a:gd name="T39" fmla="*/ 3538 h 10735"/>
                <a:gd name="T40" fmla="*/ 406 w 8071"/>
                <a:gd name="T41" fmla="*/ 2664 h 10735"/>
                <a:gd name="T42" fmla="*/ 252 w 8071"/>
                <a:gd name="T43" fmla="*/ 2434 h 10735"/>
                <a:gd name="T44" fmla="*/ 122 w 8071"/>
                <a:gd name="T45" fmla="*/ 2148 h 10735"/>
                <a:gd name="T46" fmla="*/ 20 w 8071"/>
                <a:gd name="T47" fmla="*/ 1522 h 10735"/>
                <a:gd name="T48" fmla="*/ 38 w 8071"/>
                <a:gd name="T49" fmla="*/ 1078 h 10735"/>
                <a:gd name="T50" fmla="*/ 202 w 8071"/>
                <a:gd name="T51" fmla="*/ 1400 h 10735"/>
                <a:gd name="T52" fmla="*/ 338 w 8071"/>
                <a:gd name="T53" fmla="*/ 1949 h 10735"/>
                <a:gd name="T54" fmla="*/ 419 w 8071"/>
                <a:gd name="T55" fmla="*/ 1243 h 10735"/>
                <a:gd name="T56" fmla="*/ 968 w 8071"/>
                <a:gd name="T57" fmla="*/ 901 h 10735"/>
                <a:gd name="T58" fmla="*/ 1290 w 8071"/>
                <a:gd name="T59" fmla="*/ 793 h 10735"/>
                <a:gd name="T60" fmla="*/ 1413 w 8071"/>
                <a:gd name="T61" fmla="*/ 797 h 10735"/>
                <a:gd name="T62" fmla="*/ 1553 w 8071"/>
                <a:gd name="T63" fmla="*/ 1046 h 10735"/>
                <a:gd name="T64" fmla="*/ 2229 w 8071"/>
                <a:gd name="T65" fmla="*/ 395 h 10735"/>
                <a:gd name="T66" fmla="*/ 2900 w 8071"/>
                <a:gd name="T67" fmla="*/ 48 h 10735"/>
                <a:gd name="T68" fmla="*/ 3429 w 8071"/>
                <a:gd name="T69" fmla="*/ 13 h 10735"/>
                <a:gd name="T70" fmla="*/ 3691 w 8071"/>
                <a:gd name="T71" fmla="*/ 145 h 10735"/>
                <a:gd name="T72" fmla="*/ 3765 w 8071"/>
                <a:gd name="T73" fmla="*/ 16 h 10735"/>
                <a:gd name="T74" fmla="*/ 3939 w 8071"/>
                <a:gd name="T75" fmla="*/ 104 h 10735"/>
                <a:gd name="T76" fmla="*/ 4354 w 8071"/>
                <a:gd name="T77" fmla="*/ 709 h 10735"/>
                <a:gd name="T78" fmla="*/ 4981 w 8071"/>
                <a:gd name="T79" fmla="*/ 1650 h 10735"/>
                <a:gd name="T80" fmla="*/ 5140 w 8071"/>
                <a:gd name="T81" fmla="*/ 2054 h 10735"/>
                <a:gd name="T82" fmla="*/ 5290 w 8071"/>
                <a:gd name="T83" fmla="*/ 2849 h 10735"/>
                <a:gd name="T84" fmla="*/ 5440 w 8071"/>
                <a:gd name="T85" fmla="*/ 3635 h 10735"/>
                <a:gd name="T86" fmla="*/ 5836 w 8071"/>
                <a:gd name="T87" fmla="*/ 4318 h 10735"/>
                <a:gd name="T88" fmla="*/ 6417 w 8071"/>
                <a:gd name="T89" fmla="*/ 5443 h 10735"/>
                <a:gd name="T90" fmla="*/ 6908 w 8071"/>
                <a:gd name="T91" fmla="*/ 6437 h 10735"/>
                <a:gd name="T92" fmla="*/ 7739 w 8071"/>
                <a:gd name="T93" fmla="*/ 7889 h 10735"/>
                <a:gd name="T94" fmla="*/ 8025 w 8071"/>
                <a:gd name="T95" fmla="*/ 8564 h 10735"/>
                <a:gd name="T96" fmla="*/ 8059 w 8071"/>
                <a:gd name="T97" fmla="*/ 9318 h 10735"/>
                <a:gd name="T98" fmla="*/ 7970 w 8071"/>
                <a:gd name="T99" fmla="*/ 10079 h 10735"/>
                <a:gd name="T100" fmla="*/ 7873 w 8071"/>
                <a:gd name="T101" fmla="*/ 10492 h 10735"/>
                <a:gd name="T102" fmla="*/ 7666 w 8071"/>
                <a:gd name="T103" fmla="*/ 10677 h 10735"/>
                <a:gd name="T104" fmla="*/ 7073 w 8071"/>
                <a:gd name="T105" fmla="*/ 10733 h 10735"/>
                <a:gd name="T106" fmla="*/ 6462 w 8071"/>
                <a:gd name="T107" fmla="*/ 10614 h 10735"/>
                <a:gd name="T108" fmla="*/ 6056 w 8071"/>
                <a:gd name="T109" fmla="*/ 10216 h 10735"/>
                <a:gd name="T110" fmla="*/ 5757 w 8071"/>
                <a:gd name="T111" fmla="*/ 9634 h 10735"/>
                <a:gd name="T112" fmla="*/ 5345 w 8071"/>
                <a:gd name="T113" fmla="*/ 8496 h 10735"/>
                <a:gd name="T114" fmla="*/ 5175 w 8071"/>
                <a:gd name="T115" fmla="*/ 8182 h 10735"/>
                <a:gd name="T116" fmla="*/ 5300 w 8071"/>
                <a:gd name="T117" fmla="*/ 7926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071" h="10735">
                  <a:moveTo>
                    <a:pt x="5431" y="7805"/>
                  </a:moveTo>
                  <a:lnTo>
                    <a:pt x="5431" y="7805"/>
                  </a:lnTo>
                  <a:lnTo>
                    <a:pt x="5374" y="7555"/>
                  </a:lnTo>
                  <a:lnTo>
                    <a:pt x="5330" y="7352"/>
                  </a:lnTo>
                  <a:lnTo>
                    <a:pt x="5330" y="7352"/>
                  </a:lnTo>
                  <a:lnTo>
                    <a:pt x="5322" y="7330"/>
                  </a:lnTo>
                  <a:lnTo>
                    <a:pt x="5314" y="7304"/>
                  </a:lnTo>
                  <a:lnTo>
                    <a:pt x="5307" y="7274"/>
                  </a:lnTo>
                  <a:lnTo>
                    <a:pt x="5301" y="7241"/>
                  </a:lnTo>
                  <a:lnTo>
                    <a:pt x="5289" y="7168"/>
                  </a:lnTo>
                  <a:lnTo>
                    <a:pt x="5278" y="7091"/>
                  </a:lnTo>
                  <a:lnTo>
                    <a:pt x="5268" y="7012"/>
                  </a:lnTo>
                  <a:lnTo>
                    <a:pt x="5260" y="6938"/>
                  </a:lnTo>
                  <a:lnTo>
                    <a:pt x="5246" y="6819"/>
                  </a:lnTo>
                  <a:lnTo>
                    <a:pt x="5246" y="6819"/>
                  </a:lnTo>
                  <a:lnTo>
                    <a:pt x="5241" y="6777"/>
                  </a:lnTo>
                  <a:lnTo>
                    <a:pt x="5233" y="6733"/>
                  </a:lnTo>
                  <a:lnTo>
                    <a:pt x="5224" y="6688"/>
                  </a:lnTo>
                  <a:lnTo>
                    <a:pt x="5214" y="6641"/>
                  </a:lnTo>
                  <a:lnTo>
                    <a:pt x="5192" y="6547"/>
                  </a:lnTo>
                  <a:lnTo>
                    <a:pt x="5167" y="6449"/>
                  </a:lnTo>
                  <a:lnTo>
                    <a:pt x="5143" y="6352"/>
                  </a:lnTo>
                  <a:lnTo>
                    <a:pt x="5120" y="6256"/>
                  </a:lnTo>
                  <a:lnTo>
                    <a:pt x="5111" y="6211"/>
                  </a:lnTo>
                  <a:lnTo>
                    <a:pt x="5102" y="6166"/>
                  </a:lnTo>
                  <a:lnTo>
                    <a:pt x="5094" y="6122"/>
                  </a:lnTo>
                  <a:lnTo>
                    <a:pt x="5088" y="6080"/>
                  </a:lnTo>
                  <a:lnTo>
                    <a:pt x="5088" y="6080"/>
                  </a:lnTo>
                  <a:lnTo>
                    <a:pt x="5082" y="6022"/>
                  </a:lnTo>
                  <a:lnTo>
                    <a:pt x="5074" y="5973"/>
                  </a:lnTo>
                  <a:lnTo>
                    <a:pt x="5067" y="5928"/>
                  </a:lnTo>
                  <a:lnTo>
                    <a:pt x="5059" y="5887"/>
                  </a:lnTo>
                  <a:lnTo>
                    <a:pt x="5050" y="5849"/>
                  </a:lnTo>
                  <a:lnTo>
                    <a:pt x="5042" y="5815"/>
                  </a:lnTo>
                  <a:lnTo>
                    <a:pt x="5024" y="5751"/>
                  </a:lnTo>
                  <a:lnTo>
                    <a:pt x="5007" y="5686"/>
                  </a:lnTo>
                  <a:lnTo>
                    <a:pt x="4990" y="5614"/>
                  </a:lnTo>
                  <a:lnTo>
                    <a:pt x="4981" y="5574"/>
                  </a:lnTo>
                  <a:lnTo>
                    <a:pt x="4973" y="5529"/>
                  </a:lnTo>
                  <a:lnTo>
                    <a:pt x="4965" y="5478"/>
                  </a:lnTo>
                  <a:lnTo>
                    <a:pt x="4957" y="5422"/>
                  </a:lnTo>
                  <a:lnTo>
                    <a:pt x="4957" y="5422"/>
                  </a:lnTo>
                  <a:lnTo>
                    <a:pt x="4933" y="5268"/>
                  </a:lnTo>
                  <a:lnTo>
                    <a:pt x="4920" y="5191"/>
                  </a:lnTo>
                  <a:lnTo>
                    <a:pt x="4905" y="5112"/>
                  </a:lnTo>
                  <a:lnTo>
                    <a:pt x="4889" y="5035"/>
                  </a:lnTo>
                  <a:lnTo>
                    <a:pt x="4873" y="4958"/>
                  </a:lnTo>
                  <a:lnTo>
                    <a:pt x="4853" y="4881"/>
                  </a:lnTo>
                  <a:lnTo>
                    <a:pt x="4833" y="4803"/>
                  </a:lnTo>
                  <a:lnTo>
                    <a:pt x="4811" y="4728"/>
                  </a:lnTo>
                  <a:lnTo>
                    <a:pt x="4785" y="4653"/>
                  </a:lnTo>
                  <a:lnTo>
                    <a:pt x="4757" y="4580"/>
                  </a:lnTo>
                  <a:lnTo>
                    <a:pt x="4741" y="4543"/>
                  </a:lnTo>
                  <a:lnTo>
                    <a:pt x="4727" y="4507"/>
                  </a:lnTo>
                  <a:lnTo>
                    <a:pt x="4710" y="4471"/>
                  </a:lnTo>
                  <a:lnTo>
                    <a:pt x="4692" y="4436"/>
                  </a:lnTo>
                  <a:lnTo>
                    <a:pt x="4674" y="4400"/>
                  </a:lnTo>
                  <a:lnTo>
                    <a:pt x="4655" y="4366"/>
                  </a:lnTo>
                  <a:lnTo>
                    <a:pt x="4635" y="4332"/>
                  </a:lnTo>
                  <a:lnTo>
                    <a:pt x="4614" y="4298"/>
                  </a:lnTo>
                  <a:lnTo>
                    <a:pt x="4593" y="4265"/>
                  </a:lnTo>
                  <a:lnTo>
                    <a:pt x="4570" y="4233"/>
                  </a:lnTo>
                  <a:lnTo>
                    <a:pt x="4549" y="4198"/>
                  </a:lnTo>
                  <a:lnTo>
                    <a:pt x="4549" y="4198"/>
                  </a:lnTo>
                  <a:lnTo>
                    <a:pt x="4542" y="4175"/>
                  </a:lnTo>
                  <a:lnTo>
                    <a:pt x="4533" y="4154"/>
                  </a:lnTo>
                  <a:lnTo>
                    <a:pt x="4521" y="4134"/>
                  </a:lnTo>
                  <a:lnTo>
                    <a:pt x="4508" y="4116"/>
                  </a:lnTo>
                  <a:lnTo>
                    <a:pt x="4493" y="4098"/>
                  </a:lnTo>
                  <a:lnTo>
                    <a:pt x="4477" y="4082"/>
                  </a:lnTo>
                  <a:lnTo>
                    <a:pt x="4444" y="4050"/>
                  </a:lnTo>
                  <a:lnTo>
                    <a:pt x="4444" y="4050"/>
                  </a:lnTo>
                  <a:lnTo>
                    <a:pt x="4416" y="4024"/>
                  </a:lnTo>
                  <a:lnTo>
                    <a:pt x="4403" y="4010"/>
                  </a:lnTo>
                  <a:lnTo>
                    <a:pt x="4391" y="3997"/>
                  </a:lnTo>
                  <a:lnTo>
                    <a:pt x="4391" y="3997"/>
                  </a:lnTo>
                  <a:lnTo>
                    <a:pt x="4368" y="3971"/>
                  </a:lnTo>
                  <a:lnTo>
                    <a:pt x="4346" y="3943"/>
                  </a:lnTo>
                  <a:lnTo>
                    <a:pt x="4326" y="3912"/>
                  </a:lnTo>
                  <a:lnTo>
                    <a:pt x="4307" y="3881"/>
                  </a:lnTo>
                  <a:lnTo>
                    <a:pt x="4290" y="3849"/>
                  </a:lnTo>
                  <a:lnTo>
                    <a:pt x="4274" y="3819"/>
                  </a:lnTo>
                  <a:lnTo>
                    <a:pt x="4259" y="3787"/>
                  </a:lnTo>
                  <a:lnTo>
                    <a:pt x="4245" y="3755"/>
                  </a:lnTo>
                  <a:lnTo>
                    <a:pt x="4245" y="3755"/>
                  </a:lnTo>
                  <a:lnTo>
                    <a:pt x="4233" y="3727"/>
                  </a:lnTo>
                  <a:lnTo>
                    <a:pt x="4222" y="3698"/>
                  </a:lnTo>
                  <a:lnTo>
                    <a:pt x="4211" y="3668"/>
                  </a:lnTo>
                  <a:lnTo>
                    <a:pt x="4202" y="3639"/>
                  </a:lnTo>
                  <a:lnTo>
                    <a:pt x="4185" y="3579"/>
                  </a:lnTo>
                  <a:lnTo>
                    <a:pt x="4172" y="3519"/>
                  </a:lnTo>
                  <a:lnTo>
                    <a:pt x="4158" y="3458"/>
                  </a:lnTo>
                  <a:lnTo>
                    <a:pt x="4148" y="3398"/>
                  </a:lnTo>
                  <a:lnTo>
                    <a:pt x="4128" y="3279"/>
                  </a:lnTo>
                  <a:lnTo>
                    <a:pt x="4128" y="3279"/>
                  </a:lnTo>
                  <a:lnTo>
                    <a:pt x="4109" y="3180"/>
                  </a:lnTo>
                  <a:lnTo>
                    <a:pt x="4092" y="3083"/>
                  </a:lnTo>
                  <a:lnTo>
                    <a:pt x="4075" y="2986"/>
                  </a:lnTo>
                  <a:lnTo>
                    <a:pt x="4057" y="2889"/>
                  </a:lnTo>
                  <a:lnTo>
                    <a:pt x="4039" y="2793"/>
                  </a:lnTo>
                  <a:lnTo>
                    <a:pt x="4017" y="2697"/>
                  </a:lnTo>
                  <a:lnTo>
                    <a:pt x="4007" y="2651"/>
                  </a:lnTo>
                  <a:lnTo>
                    <a:pt x="3993" y="2603"/>
                  </a:lnTo>
                  <a:lnTo>
                    <a:pt x="3980" y="2556"/>
                  </a:lnTo>
                  <a:lnTo>
                    <a:pt x="3967" y="2510"/>
                  </a:lnTo>
                  <a:lnTo>
                    <a:pt x="3952" y="2556"/>
                  </a:lnTo>
                  <a:lnTo>
                    <a:pt x="3952" y="2556"/>
                  </a:lnTo>
                  <a:lnTo>
                    <a:pt x="3951" y="2580"/>
                  </a:lnTo>
                  <a:lnTo>
                    <a:pt x="3947" y="2603"/>
                  </a:lnTo>
                  <a:lnTo>
                    <a:pt x="3942" y="2627"/>
                  </a:lnTo>
                  <a:lnTo>
                    <a:pt x="3936" y="2649"/>
                  </a:lnTo>
                  <a:lnTo>
                    <a:pt x="3922" y="2696"/>
                  </a:lnTo>
                  <a:lnTo>
                    <a:pt x="3906" y="2742"/>
                  </a:lnTo>
                  <a:lnTo>
                    <a:pt x="3870" y="2834"/>
                  </a:lnTo>
                  <a:lnTo>
                    <a:pt x="3853" y="2879"/>
                  </a:lnTo>
                  <a:lnTo>
                    <a:pt x="3838" y="2925"/>
                  </a:lnTo>
                  <a:lnTo>
                    <a:pt x="3838" y="2925"/>
                  </a:lnTo>
                  <a:lnTo>
                    <a:pt x="3823" y="2979"/>
                  </a:lnTo>
                  <a:lnTo>
                    <a:pt x="3809" y="3032"/>
                  </a:lnTo>
                  <a:lnTo>
                    <a:pt x="3782" y="3139"/>
                  </a:lnTo>
                  <a:lnTo>
                    <a:pt x="3757" y="3244"/>
                  </a:lnTo>
                  <a:lnTo>
                    <a:pt x="3729" y="3349"/>
                  </a:lnTo>
                  <a:lnTo>
                    <a:pt x="3714" y="3401"/>
                  </a:lnTo>
                  <a:lnTo>
                    <a:pt x="3700" y="3453"/>
                  </a:lnTo>
                  <a:lnTo>
                    <a:pt x="3683" y="3503"/>
                  </a:lnTo>
                  <a:lnTo>
                    <a:pt x="3664" y="3554"/>
                  </a:lnTo>
                  <a:lnTo>
                    <a:pt x="3644" y="3605"/>
                  </a:lnTo>
                  <a:lnTo>
                    <a:pt x="3623" y="3654"/>
                  </a:lnTo>
                  <a:lnTo>
                    <a:pt x="3599" y="3704"/>
                  </a:lnTo>
                  <a:lnTo>
                    <a:pt x="3572" y="3752"/>
                  </a:lnTo>
                  <a:lnTo>
                    <a:pt x="3572" y="3752"/>
                  </a:lnTo>
                  <a:lnTo>
                    <a:pt x="3566" y="3764"/>
                  </a:lnTo>
                  <a:lnTo>
                    <a:pt x="3566" y="3764"/>
                  </a:lnTo>
                  <a:lnTo>
                    <a:pt x="3531" y="3825"/>
                  </a:lnTo>
                  <a:lnTo>
                    <a:pt x="3493" y="3884"/>
                  </a:lnTo>
                  <a:lnTo>
                    <a:pt x="3454" y="3944"/>
                  </a:lnTo>
                  <a:lnTo>
                    <a:pt x="3412" y="4001"/>
                  </a:lnTo>
                  <a:lnTo>
                    <a:pt x="3369" y="4058"/>
                  </a:lnTo>
                  <a:lnTo>
                    <a:pt x="3323" y="4113"/>
                  </a:lnTo>
                  <a:lnTo>
                    <a:pt x="3276" y="4166"/>
                  </a:lnTo>
                  <a:lnTo>
                    <a:pt x="3227" y="4218"/>
                  </a:lnTo>
                  <a:lnTo>
                    <a:pt x="3224" y="4291"/>
                  </a:lnTo>
                  <a:lnTo>
                    <a:pt x="3224" y="4291"/>
                  </a:lnTo>
                  <a:lnTo>
                    <a:pt x="3211" y="4342"/>
                  </a:lnTo>
                  <a:lnTo>
                    <a:pt x="3198" y="4391"/>
                  </a:lnTo>
                  <a:lnTo>
                    <a:pt x="3183" y="4439"/>
                  </a:lnTo>
                  <a:lnTo>
                    <a:pt x="3167" y="4487"/>
                  </a:lnTo>
                  <a:lnTo>
                    <a:pt x="3151" y="4533"/>
                  </a:lnTo>
                  <a:lnTo>
                    <a:pt x="3133" y="4580"/>
                  </a:lnTo>
                  <a:lnTo>
                    <a:pt x="3113" y="4625"/>
                  </a:lnTo>
                  <a:lnTo>
                    <a:pt x="3093" y="4670"/>
                  </a:lnTo>
                  <a:lnTo>
                    <a:pt x="3071" y="4714"/>
                  </a:lnTo>
                  <a:lnTo>
                    <a:pt x="3049" y="4760"/>
                  </a:lnTo>
                  <a:lnTo>
                    <a:pt x="3025" y="4802"/>
                  </a:lnTo>
                  <a:lnTo>
                    <a:pt x="3001" y="4846"/>
                  </a:lnTo>
                  <a:lnTo>
                    <a:pt x="2976" y="4890"/>
                  </a:lnTo>
                  <a:lnTo>
                    <a:pt x="2948" y="4933"/>
                  </a:lnTo>
                  <a:lnTo>
                    <a:pt x="2921" y="4975"/>
                  </a:lnTo>
                  <a:lnTo>
                    <a:pt x="2892" y="5018"/>
                  </a:lnTo>
                  <a:lnTo>
                    <a:pt x="2892" y="5018"/>
                  </a:lnTo>
                  <a:lnTo>
                    <a:pt x="2875" y="5043"/>
                  </a:lnTo>
                  <a:lnTo>
                    <a:pt x="2855" y="5068"/>
                  </a:lnTo>
                  <a:lnTo>
                    <a:pt x="2815" y="5119"/>
                  </a:lnTo>
                  <a:lnTo>
                    <a:pt x="2770" y="5168"/>
                  </a:lnTo>
                  <a:lnTo>
                    <a:pt x="2722" y="5217"/>
                  </a:lnTo>
                  <a:lnTo>
                    <a:pt x="2671" y="5265"/>
                  </a:lnTo>
                  <a:lnTo>
                    <a:pt x="2618" y="5310"/>
                  </a:lnTo>
                  <a:lnTo>
                    <a:pt x="2563" y="5356"/>
                  </a:lnTo>
                  <a:lnTo>
                    <a:pt x="2505" y="5398"/>
                  </a:lnTo>
                  <a:lnTo>
                    <a:pt x="2446" y="5438"/>
                  </a:lnTo>
                  <a:lnTo>
                    <a:pt x="2385" y="5475"/>
                  </a:lnTo>
                  <a:lnTo>
                    <a:pt x="2353" y="5493"/>
                  </a:lnTo>
                  <a:lnTo>
                    <a:pt x="2322" y="5510"/>
                  </a:lnTo>
                  <a:lnTo>
                    <a:pt x="2290" y="5526"/>
                  </a:lnTo>
                  <a:lnTo>
                    <a:pt x="2258" y="5542"/>
                  </a:lnTo>
                  <a:lnTo>
                    <a:pt x="2226" y="5557"/>
                  </a:lnTo>
                  <a:lnTo>
                    <a:pt x="2195" y="5570"/>
                  </a:lnTo>
                  <a:lnTo>
                    <a:pt x="2163" y="5582"/>
                  </a:lnTo>
                  <a:lnTo>
                    <a:pt x="2129" y="5594"/>
                  </a:lnTo>
                  <a:lnTo>
                    <a:pt x="2098" y="5604"/>
                  </a:lnTo>
                  <a:lnTo>
                    <a:pt x="2066" y="5614"/>
                  </a:lnTo>
                  <a:lnTo>
                    <a:pt x="2034" y="5623"/>
                  </a:lnTo>
                  <a:lnTo>
                    <a:pt x="2002" y="5630"/>
                  </a:lnTo>
                  <a:lnTo>
                    <a:pt x="2002" y="5630"/>
                  </a:lnTo>
                  <a:lnTo>
                    <a:pt x="1970" y="5636"/>
                  </a:lnTo>
                  <a:lnTo>
                    <a:pt x="1938" y="5642"/>
                  </a:lnTo>
                  <a:lnTo>
                    <a:pt x="1906" y="5646"/>
                  </a:lnTo>
                  <a:lnTo>
                    <a:pt x="1876" y="5648"/>
                  </a:lnTo>
                  <a:lnTo>
                    <a:pt x="1844" y="5650"/>
                  </a:lnTo>
                  <a:lnTo>
                    <a:pt x="1813" y="5648"/>
                  </a:lnTo>
                  <a:lnTo>
                    <a:pt x="1783" y="5647"/>
                  </a:lnTo>
                  <a:lnTo>
                    <a:pt x="1753" y="5643"/>
                  </a:lnTo>
                  <a:lnTo>
                    <a:pt x="1723" y="5639"/>
                  </a:lnTo>
                  <a:lnTo>
                    <a:pt x="1694" y="5634"/>
                  </a:lnTo>
                  <a:lnTo>
                    <a:pt x="1664" y="5626"/>
                  </a:lnTo>
                  <a:lnTo>
                    <a:pt x="1635" y="5618"/>
                  </a:lnTo>
                  <a:lnTo>
                    <a:pt x="1606" y="5610"/>
                  </a:lnTo>
                  <a:lnTo>
                    <a:pt x="1577" y="5599"/>
                  </a:lnTo>
                  <a:lnTo>
                    <a:pt x="1549" y="5587"/>
                  </a:lnTo>
                  <a:lnTo>
                    <a:pt x="1521" y="5575"/>
                  </a:lnTo>
                  <a:lnTo>
                    <a:pt x="1493" y="5562"/>
                  </a:lnTo>
                  <a:lnTo>
                    <a:pt x="1465" y="5549"/>
                  </a:lnTo>
                  <a:lnTo>
                    <a:pt x="1439" y="5534"/>
                  </a:lnTo>
                  <a:lnTo>
                    <a:pt x="1412" y="5518"/>
                  </a:lnTo>
                  <a:lnTo>
                    <a:pt x="1359" y="5485"/>
                  </a:lnTo>
                  <a:lnTo>
                    <a:pt x="1307" y="5449"/>
                  </a:lnTo>
                  <a:lnTo>
                    <a:pt x="1255" y="5412"/>
                  </a:lnTo>
                  <a:lnTo>
                    <a:pt x="1206" y="5372"/>
                  </a:lnTo>
                  <a:lnTo>
                    <a:pt x="1158" y="5330"/>
                  </a:lnTo>
                  <a:lnTo>
                    <a:pt x="1110" y="5288"/>
                  </a:lnTo>
                  <a:lnTo>
                    <a:pt x="1110" y="5288"/>
                  </a:lnTo>
                  <a:lnTo>
                    <a:pt x="1060" y="5236"/>
                  </a:lnTo>
                  <a:lnTo>
                    <a:pt x="1011" y="5183"/>
                  </a:lnTo>
                  <a:lnTo>
                    <a:pt x="960" y="5128"/>
                  </a:lnTo>
                  <a:lnTo>
                    <a:pt x="912" y="5071"/>
                  </a:lnTo>
                  <a:lnTo>
                    <a:pt x="865" y="5012"/>
                  </a:lnTo>
                  <a:lnTo>
                    <a:pt x="817" y="4954"/>
                  </a:lnTo>
                  <a:lnTo>
                    <a:pt x="772" y="4893"/>
                  </a:lnTo>
                  <a:lnTo>
                    <a:pt x="728" y="4831"/>
                  </a:lnTo>
                  <a:lnTo>
                    <a:pt x="684" y="4769"/>
                  </a:lnTo>
                  <a:lnTo>
                    <a:pt x="643" y="4705"/>
                  </a:lnTo>
                  <a:lnTo>
                    <a:pt x="603" y="4641"/>
                  </a:lnTo>
                  <a:lnTo>
                    <a:pt x="566" y="4576"/>
                  </a:lnTo>
                  <a:lnTo>
                    <a:pt x="530" y="4511"/>
                  </a:lnTo>
                  <a:lnTo>
                    <a:pt x="497" y="4444"/>
                  </a:lnTo>
                  <a:lnTo>
                    <a:pt x="466" y="4379"/>
                  </a:lnTo>
                  <a:lnTo>
                    <a:pt x="437" y="4312"/>
                  </a:lnTo>
                  <a:lnTo>
                    <a:pt x="437" y="4312"/>
                  </a:lnTo>
                  <a:lnTo>
                    <a:pt x="422" y="4271"/>
                  </a:lnTo>
                  <a:lnTo>
                    <a:pt x="404" y="4221"/>
                  </a:lnTo>
                  <a:lnTo>
                    <a:pt x="384" y="4165"/>
                  </a:lnTo>
                  <a:lnTo>
                    <a:pt x="364" y="4104"/>
                  </a:lnTo>
                  <a:lnTo>
                    <a:pt x="354" y="4073"/>
                  </a:lnTo>
                  <a:lnTo>
                    <a:pt x="346" y="4042"/>
                  </a:lnTo>
                  <a:lnTo>
                    <a:pt x="341" y="4013"/>
                  </a:lnTo>
                  <a:lnTo>
                    <a:pt x="337" y="3984"/>
                  </a:lnTo>
                  <a:lnTo>
                    <a:pt x="334" y="3957"/>
                  </a:lnTo>
                  <a:lnTo>
                    <a:pt x="334" y="3932"/>
                  </a:lnTo>
                  <a:lnTo>
                    <a:pt x="336" y="3920"/>
                  </a:lnTo>
                  <a:lnTo>
                    <a:pt x="337" y="3908"/>
                  </a:lnTo>
                  <a:lnTo>
                    <a:pt x="340" y="3897"/>
                  </a:lnTo>
                  <a:lnTo>
                    <a:pt x="344" y="3887"/>
                  </a:lnTo>
                  <a:lnTo>
                    <a:pt x="344" y="3887"/>
                  </a:lnTo>
                  <a:lnTo>
                    <a:pt x="352" y="3875"/>
                  </a:lnTo>
                  <a:lnTo>
                    <a:pt x="364" y="3861"/>
                  </a:lnTo>
                  <a:lnTo>
                    <a:pt x="378" y="3845"/>
                  </a:lnTo>
                  <a:lnTo>
                    <a:pt x="396" y="3829"/>
                  </a:lnTo>
                  <a:lnTo>
                    <a:pt x="415" y="3812"/>
                  </a:lnTo>
                  <a:lnTo>
                    <a:pt x="437" y="3795"/>
                  </a:lnTo>
                  <a:lnTo>
                    <a:pt x="483" y="3760"/>
                  </a:lnTo>
                  <a:lnTo>
                    <a:pt x="532" y="3726"/>
                  </a:lnTo>
                  <a:lnTo>
                    <a:pt x="580" y="3695"/>
                  </a:lnTo>
                  <a:lnTo>
                    <a:pt x="621" y="3668"/>
                  </a:lnTo>
                  <a:lnTo>
                    <a:pt x="655" y="3649"/>
                  </a:lnTo>
                  <a:lnTo>
                    <a:pt x="706" y="3649"/>
                  </a:lnTo>
                  <a:lnTo>
                    <a:pt x="706" y="3649"/>
                  </a:lnTo>
                  <a:lnTo>
                    <a:pt x="701" y="3634"/>
                  </a:lnTo>
                  <a:lnTo>
                    <a:pt x="701" y="3634"/>
                  </a:lnTo>
                  <a:lnTo>
                    <a:pt x="683" y="3586"/>
                  </a:lnTo>
                  <a:lnTo>
                    <a:pt x="665" y="3538"/>
                  </a:lnTo>
                  <a:lnTo>
                    <a:pt x="649" y="3490"/>
                  </a:lnTo>
                  <a:lnTo>
                    <a:pt x="633" y="3442"/>
                  </a:lnTo>
                  <a:lnTo>
                    <a:pt x="633" y="3442"/>
                  </a:lnTo>
                  <a:lnTo>
                    <a:pt x="594" y="3309"/>
                  </a:lnTo>
                  <a:lnTo>
                    <a:pt x="555" y="3176"/>
                  </a:lnTo>
                  <a:lnTo>
                    <a:pt x="518" y="3043"/>
                  </a:lnTo>
                  <a:lnTo>
                    <a:pt x="483" y="2909"/>
                  </a:lnTo>
                  <a:lnTo>
                    <a:pt x="483" y="2909"/>
                  </a:lnTo>
                  <a:lnTo>
                    <a:pt x="473" y="2871"/>
                  </a:lnTo>
                  <a:lnTo>
                    <a:pt x="462" y="2838"/>
                  </a:lnTo>
                  <a:lnTo>
                    <a:pt x="441" y="2773"/>
                  </a:lnTo>
                  <a:lnTo>
                    <a:pt x="418" y="2705"/>
                  </a:lnTo>
                  <a:lnTo>
                    <a:pt x="406" y="2664"/>
                  </a:lnTo>
                  <a:lnTo>
                    <a:pt x="394" y="2619"/>
                  </a:lnTo>
                  <a:lnTo>
                    <a:pt x="394" y="2619"/>
                  </a:lnTo>
                  <a:lnTo>
                    <a:pt x="388" y="2588"/>
                  </a:lnTo>
                  <a:lnTo>
                    <a:pt x="381" y="2552"/>
                  </a:lnTo>
                  <a:lnTo>
                    <a:pt x="370" y="2467"/>
                  </a:lnTo>
                  <a:lnTo>
                    <a:pt x="353" y="2466"/>
                  </a:lnTo>
                  <a:lnTo>
                    <a:pt x="353" y="2466"/>
                  </a:lnTo>
                  <a:lnTo>
                    <a:pt x="321" y="2460"/>
                  </a:lnTo>
                  <a:lnTo>
                    <a:pt x="307" y="2458"/>
                  </a:lnTo>
                  <a:lnTo>
                    <a:pt x="293" y="2454"/>
                  </a:lnTo>
                  <a:lnTo>
                    <a:pt x="279" y="2448"/>
                  </a:lnTo>
                  <a:lnTo>
                    <a:pt x="265" y="2443"/>
                  </a:lnTo>
                  <a:lnTo>
                    <a:pt x="252" y="2434"/>
                  </a:lnTo>
                  <a:lnTo>
                    <a:pt x="240" y="2424"/>
                  </a:lnTo>
                  <a:lnTo>
                    <a:pt x="240" y="2424"/>
                  </a:lnTo>
                  <a:lnTo>
                    <a:pt x="224" y="2410"/>
                  </a:lnTo>
                  <a:lnTo>
                    <a:pt x="211" y="2394"/>
                  </a:lnTo>
                  <a:lnTo>
                    <a:pt x="199" y="2376"/>
                  </a:lnTo>
                  <a:lnTo>
                    <a:pt x="188" y="2358"/>
                  </a:lnTo>
                  <a:lnTo>
                    <a:pt x="178" y="2339"/>
                  </a:lnTo>
                  <a:lnTo>
                    <a:pt x="168" y="2319"/>
                  </a:lnTo>
                  <a:lnTo>
                    <a:pt x="160" y="2299"/>
                  </a:lnTo>
                  <a:lnTo>
                    <a:pt x="152" y="2278"/>
                  </a:lnTo>
                  <a:lnTo>
                    <a:pt x="140" y="2234"/>
                  </a:lnTo>
                  <a:lnTo>
                    <a:pt x="130" y="2190"/>
                  </a:lnTo>
                  <a:lnTo>
                    <a:pt x="122" y="2148"/>
                  </a:lnTo>
                  <a:lnTo>
                    <a:pt x="115" y="2105"/>
                  </a:lnTo>
                  <a:lnTo>
                    <a:pt x="115" y="2105"/>
                  </a:lnTo>
                  <a:lnTo>
                    <a:pt x="106" y="2050"/>
                  </a:lnTo>
                  <a:lnTo>
                    <a:pt x="99" y="1996"/>
                  </a:lnTo>
                  <a:lnTo>
                    <a:pt x="87" y="1885"/>
                  </a:lnTo>
                  <a:lnTo>
                    <a:pt x="81" y="1831"/>
                  </a:lnTo>
                  <a:lnTo>
                    <a:pt x="74" y="1776"/>
                  </a:lnTo>
                  <a:lnTo>
                    <a:pt x="65" y="1720"/>
                  </a:lnTo>
                  <a:lnTo>
                    <a:pt x="53" y="1666"/>
                  </a:lnTo>
                  <a:lnTo>
                    <a:pt x="53" y="1666"/>
                  </a:lnTo>
                  <a:lnTo>
                    <a:pt x="41" y="1618"/>
                  </a:lnTo>
                  <a:lnTo>
                    <a:pt x="30" y="1570"/>
                  </a:lnTo>
                  <a:lnTo>
                    <a:pt x="20" y="1522"/>
                  </a:lnTo>
                  <a:lnTo>
                    <a:pt x="12" y="1476"/>
                  </a:lnTo>
                  <a:lnTo>
                    <a:pt x="6" y="1428"/>
                  </a:lnTo>
                  <a:lnTo>
                    <a:pt x="2" y="1380"/>
                  </a:lnTo>
                  <a:lnTo>
                    <a:pt x="0" y="1331"/>
                  </a:lnTo>
                  <a:lnTo>
                    <a:pt x="1" y="1279"/>
                  </a:lnTo>
                  <a:lnTo>
                    <a:pt x="1" y="1279"/>
                  </a:lnTo>
                  <a:lnTo>
                    <a:pt x="4" y="1252"/>
                  </a:lnTo>
                  <a:lnTo>
                    <a:pt x="6" y="1221"/>
                  </a:lnTo>
                  <a:lnTo>
                    <a:pt x="10" y="1190"/>
                  </a:lnTo>
                  <a:lnTo>
                    <a:pt x="16" y="1156"/>
                  </a:lnTo>
                  <a:lnTo>
                    <a:pt x="24" y="1123"/>
                  </a:lnTo>
                  <a:lnTo>
                    <a:pt x="33" y="1092"/>
                  </a:lnTo>
                  <a:lnTo>
                    <a:pt x="38" y="1078"/>
                  </a:lnTo>
                  <a:lnTo>
                    <a:pt x="43" y="1064"/>
                  </a:lnTo>
                  <a:lnTo>
                    <a:pt x="50" y="1051"/>
                  </a:lnTo>
                  <a:lnTo>
                    <a:pt x="57" y="1041"/>
                  </a:lnTo>
                  <a:lnTo>
                    <a:pt x="86" y="1011"/>
                  </a:lnTo>
                  <a:lnTo>
                    <a:pt x="86" y="1011"/>
                  </a:lnTo>
                  <a:lnTo>
                    <a:pt x="114" y="1091"/>
                  </a:lnTo>
                  <a:lnTo>
                    <a:pt x="140" y="1172"/>
                  </a:lnTo>
                  <a:lnTo>
                    <a:pt x="166" y="1253"/>
                  </a:lnTo>
                  <a:lnTo>
                    <a:pt x="178" y="1295"/>
                  </a:lnTo>
                  <a:lnTo>
                    <a:pt x="188" y="1335"/>
                  </a:lnTo>
                  <a:lnTo>
                    <a:pt x="188" y="1335"/>
                  </a:lnTo>
                  <a:lnTo>
                    <a:pt x="195" y="1367"/>
                  </a:lnTo>
                  <a:lnTo>
                    <a:pt x="202" y="1400"/>
                  </a:lnTo>
                  <a:lnTo>
                    <a:pt x="207" y="1433"/>
                  </a:lnTo>
                  <a:lnTo>
                    <a:pt x="211" y="1468"/>
                  </a:lnTo>
                  <a:lnTo>
                    <a:pt x="218" y="1538"/>
                  </a:lnTo>
                  <a:lnTo>
                    <a:pt x="223" y="1609"/>
                  </a:lnTo>
                  <a:lnTo>
                    <a:pt x="231" y="1679"/>
                  </a:lnTo>
                  <a:lnTo>
                    <a:pt x="236" y="1714"/>
                  </a:lnTo>
                  <a:lnTo>
                    <a:pt x="243" y="1748"/>
                  </a:lnTo>
                  <a:lnTo>
                    <a:pt x="249" y="1782"/>
                  </a:lnTo>
                  <a:lnTo>
                    <a:pt x="259" y="1814"/>
                  </a:lnTo>
                  <a:lnTo>
                    <a:pt x="269" y="1844"/>
                  </a:lnTo>
                  <a:lnTo>
                    <a:pt x="281" y="1875"/>
                  </a:lnTo>
                  <a:lnTo>
                    <a:pt x="338" y="1949"/>
                  </a:lnTo>
                  <a:lnTo>
                    <a:pt x="338" y="1949"/>
                  </a:lnTo>
                  <a:lnTo>
                    <a:pt x="342" y="1838"/>
                  </a:lnTo>
                  <a:lnTo>
                    <a:pt x="344" y="1780"/>
                  </a:lnTo>
                  <a:lnTo>
                    <a:pt x="344" y="1719"/>
                  </a:lnTo>
                  <a:lnTo>
                    <a:pt x="344" y="1719"/>
                  </a:lnTo>
                  <a:lnTo>
                    <a:pt x="345" y="1659"/>
                  </a:lnTo>
                  <a:lnTo>
                    <a:pt x="349" y="1603"/>
                  </a:lnTo>
                  <a:lnTo>
                    <a:pt x="354" y="1547"/>
                  </a:lnTo>
                  <a:lnTo>
                    <a:pt x="361" y="1494"/>
                  </a:lnTo>
                  <a:lnTo>
                    <a:pt x="370" y="1442"/>
                  </a:lnTo>
                  <a:lnTo>
                    <a:pt x="381" y="1392"/>
                  </a:lnTo>
                  <a:lnTo>
                    <a:pt x="393" y="1341"/>
                  </a:lnTo>
                  <a:lnTo>
                    <a:pt x="406" y="1292"/>
                  </a:lnTo>
                  <a:lnTo>
                    <a:pt x="419" y="1243"/>
                  </a:lnTo>
                  <a:lnTo>
                    <a:pt x="435" y="1195"/>
                  </a:lnTo>
                  <a:lnTo>
                    <a:pt x="466" y="1096"/>
                  </a:lnTo>
                  <a:lnTo>
                    <a:pt x="499" y="995"/>
                  </a:lnTo>
                  <a:lnTo>
                    <a:pt x="530" y="889"/>
                  </a:lnTo>
                  <a:lnTo>
                    <a:pt x="627" y="892"/>
                  </a:lnTo>
                  <a:lnTo>
                    <a:pt x="627" y="892"/>
                  </a:lnTo>
                  <a:lnTo>
                    <a:pt x="684" y="893"/>
                  </a:lnTo>
                  <a:lnTo>
                    <a:pt x="740" y="896"/>
                  </a:lnTo>
                  <a:lnTo>
                    <a:pt x="797" y="898"/>
                  </a:lnTo>
                  <a:lnTo>
                    <a:pt x="854" y="901"/>
                  </a:lnTo>
                  <a:lnTo>
                    <a:pt x="911" y="902"/>
                  </a:lnTo>
                  <a:lnTo>
                    <a:pt x="940" y="902"/>
                  </a:lnTo>
                  <a:lnTo>
                    <a:pt x="968" y="901"/>
                  </a:lnTo>
                  <a:lnTo>
                    <a:pt x="996" y="898"/>
                  </a:lnTo>
                  <a:lnTo>
                    <a:pt x="1025" y="896"/>
                  </a:lnTo>
                  <a:lnTo>
                    <a:pt x="1053" y="890"/>
                  </a:lnTo>
                  <a:lnTo>
                    <a:pt x="1082" y="885"/>
                  </a:lnTo>
                  <a:lnTo>
                    <a:pt x="1082" y="885"/>
                  </a:lnTo>
                  <a:lnTo>
                    <a:pt x="1100" y="881"/>
                  </a:lnTo>
                  <a:lnTo>
                    <a:pt x="1117" y="877"/>
                  </a:lnTo>
                  <a:lnTo>
                    <a:pt x="1134" y="870"/>
                  </a:lnTo>
                  <a:lnTo>
                    <a:pt x="1152" y="862"/>
                  </a:lnTo>
                  <a:lnTo>
                    <a:pt x="1187" y="845"/>
                  </a:lnTo>
                  <a:lnTo>
                    <a:pt x="1222" y="826"/>
                  </a:lnTo>
                  <a:lnTo>
                    <a:pt x="1257" y="809"/>
                  </a:lnTo>
                  <a:lnTo>
                    <a:pt x="1290" y="793"/>
                  </a:lnTo>
                  <a:lnTo>
                    <a:pt x="1306" y="786"/>
                  </a:lnTo>
                  <a:lnTo>
                    <a:pt x="1322" y="780"/>
                  </a:lnTo>
                  <a:lnTo>
                    <a:pt x="1338" y="777"/>
                  </a:lnTo>
                  <a:lnTo>
                    <a:pt x="1352" y="774"/>
                  </a:lnTo>
                  <a:lnTo>
                    <a:pt x="1352" y="774"/>
                  </a:lnTo>
                  <a:lnTo>
                    <a:pt x="1361" y="774"/>
                  </a:lnTo>
                  <a:lnTo>
                    <a:pt x="1371" y="774"/>
                  </a:lnTo>
                  <a:lnTo>
                    <a:pt x="1380" y="777"/>
                  </a:lnTo>
                  <a:lnTo>
                    <a:pt x="1388" y="778"/>
                  </a:lnTo>
                  <a:lnTo>
                    <a:pt x="1395" y="782"/>
                  </a:lnTo>
                  <a:lnTo>
                    <a:pt x="1401" y="786"/>
                  </a:lnTo>
                  <a:lnTo>
                    <a:pt x="1408" y="790"/>
                  </a:lnTo>
                  <a:lnTo>
                    <a:pt x="1413" y="797"/>
                  </a:lnTo>
                  <a:lnTo>
                    <a:pt x="1424" y="809"/>
                  </a:lnTo>
                  <a:lnTo>
                    <a:pt x="1432" y="824"/>
                  </a:lnTo>
                  <a:lnTo>
                    <a:pt x="1439" y="841"/>
                  </a:lnTo>
                  <a:lnTo>
                    <a:pt x="1445" y="860"/>
                  </a:lnTo>
                  <a:lnTo>
                    <a:pt x="1449" y="878"/>
                  </a:lnTo>
                  <a:lnTo>
                    <a:pt x="1453" y="898"/>
                  </a:lnTo>
                  <a:lnTo>
                    <a:pt x="1460" y="939"/>
                  </a:lnTo>
                  <a:lnTo>
                    <a:pt x="1468" y="979"/>
                  </a:lnTo>
                  <a:lnTo>
                    <a:pt x="1472" y="999"/>
                  </a:lnTo>
                  <a:lnTo>
                    <a:pt x="1476" y="1017"/>
                  </a:lnTo>
                  <a:lnTo>
                    <a:pt x="1510" y="1106"/>
                  </a:lnTo>
                  <a:lnTo>
                    <a:pt x="1510" y="1106"/>
                  </a:lnTo>
                  <a:lnTo>
                    <a:pt x="1553" y="1046"/>
                  </a:lnTo>
                  <a:lnTo>
                    <a:pt x="1597" y="987"/>
                  </a:lnTo>
                  <a:lnTo>
                    <a:pt x="1642" y="930"/>
                  </a:lnTo>
                  <a:lnTo>
                    <a:pt x="1688" y="874"/>
                  </a:lnTo>
                  <a:lnTo>
                    <a:pt x="1736" y="820"/>
                  </a:lnTo>
                  <a:lnTo>
                    <a:pt x="1785" y="766"/>
                  </a:lnTo>
                  <a:lnTo>
                    <a:pt x="1836" y="716"/>
                  </a:lnTo>
                  <a:lnTo>
                    <a:pt x="1888" y="665"/>
                  </a:lnTo>
                  <a:lnTo>
                    <a:pt x="1941" y="616"/>
                  </a:lnTo>
                  <a:lnTo>
                    <a:pt x="1995" y="570"/>
                  </a:lnTo>
                  <a:lnTo>
                    <a:pt x="2052" y="524"/>
                  </a:lnTo>
                  <a:lnTo>
                    <a:pt x="2109" y="480"/>
                  </a:lnTo>
                  <a:lnTo>
                    <a:pt x="2168" y="436"/>
                  </a:lnTo>
                  <a:lnTo>
                    <a:pt x="2229" y="395"/>
                  </a:lnTo>
                  <a:lnTo>
                    <a:pt x="2290" y="357"/>
                  </a:lnTo>
                  <a:lnTo>
                    <a:pt x="2353" y="318"/>
                  </a:lnTo>
                  <a:lnTo>
                    <a:pt x="2353" y="318"/>
                  </a:lnTo>
                  <a:lnTo>
                    <a:pt x="2439" y="266"/>
                  </a:lnTo>
                  <a:lnTo>
                    <a:pt x="2528" y="214"/>
                  </a:lnTo>
                  <a:lnTo>
                    <a:pt x="2573" y="190"/>
                  </a:lnTo>
                  <a:lnTo>
                    <a:pt x="2618" y="166"/>
                  </a:lnTo>
                  <a:lnTo>
                    <a:pt x="2664" y="142"/>
                  </a:lnTo>
                  <a:lnTo>
                    <a:pt x="2710" y="121"/>
                  </a:lnTo>
                  <a:lnTo>
                    <a:pt x="2757" y="100"/>
                  </a:lnTo>
                  <a:lnTo>
                    <a:pt x="2804" y="81"/>
                  </a:lnTo>
                  <a:lnTo>
                    <a:pt x="2852" y="63"/>
                  </a:lnTo>
                  <a:lnTo>
                    <a:pt x="2900" y="48"/>
                  </a:lnTo>
                  <a:lnTo>
                    <a:pt x="2949" y="33"/>
                  </a:lnTo>
                  <a:lnTo>
                    <a:pt x="2998" y="23"/>
                  </a:lnTo>
                  <a:lnTo>
                    <a:pt x="3049" y="13"/>
                  </a:lnTo>
                  <a:lnTo>
                    <a:pt x="3099" y="7"/>
                  </a:lnTo>
                  <a:lnTo>
                    <a:pt x="3099" y="7"/>
                  </a:lnTo>
                  <a:lnTo>
                    <a:pt x="3160" y="1"/>
                  </a:lnTo>
                  <a:lnTo>
                    <a:pt x="3195" y="0"/>
                  </a:lnTo>
                  <a:lnTo>
                    <a:pt x="3232" y="0"/>
                  </a:lnTo>
                  <a:lnTo>
                    <a:pt x="3271" y="0"/>
                  </a:lnTo>
                  <a:lnTo>
                    <a:pt x="3309" y="1"/>
                  </a:lnTo>
                  <a:lnTo>
                    <a:pt x="3349" y="3"/>
                  </a:lnTo>
                  <a:lnTo>
                    <a:pt x="3390" y="8"/>
                  </a:lnTo>
                  <a:lnTo>
                    <a:pt x="3429" y="13"/>
                  </a:lnTo>
                  <a:lnTo>
                    <a:pt x="3467" y="21"/>
                  </a:lnTo>
                  <a:lnTo>
                    <a:pt x="3505" y="31"/>
                  </a:lnTo>
                  <a:lnTo>
                    <a:pt x="3539" y="43"/>
                  </a:lnTo>
                  <a:lnTo>
                    <a:pt x="3555" y="49"/>
                  </a:lnTo>
                  <a:lnTo>
                    <a:pt x="3571" y="57"/>
                  </a:lnTo>
                  <a:lnTo>
                    <a:pt x="3586" y="65"/>
                  </a:lnTo>
                  <a:lnTo>
                    <a:pt x="3599" y="75"/>
                  </a:lnTo>
                  <a:lnTo>
                    <a:pt x="3612" y="84"/>
                  </a:lnTo>
                  <a:lnTo>
                    <a:pt x="3624" y="94"/>
                  </a:lnTo>
                  <a:lnTo>
                    <a:pt x="3635" y="105"/>
                  </a:lnTo>
                  <a:lnTo>
                    <a:pt x="3644" y="117"/>
                  </a:lnTo>
                  <a:lnTo>
                    <a:pt x="3691" y="145"/>
                  </a:lnTo>
                  <a:lnTo>
                    <a:pt x="3691" y="145"/>
                  </a:lnTo>
                  <a:lnTo>
                    <a:pt x="3692" y="129"/>
                  </a:lnTo>
                  <a:lnTo>
                    <a:pt x="3696" y="113"/>
                  </a:lnTo>
                  <a:lnTo>
                    <a:pt x="3699" y="100"/>
                  </a:lnTo>
                  <a:lnTo>
                    <a:pt x="3704" y="86"/>
                  </a:lnTo>
                  <a:lnTo>
                    <a:pt x="3708" y="75"/>
                  </a:lnTo>
                  <a:lnTo>
                    <a:pt x="3713" y="64"/>
                  </a:lnTo>
                  <a:lnTo>
                    <a:pt x="3720" y="53"/>
                  </a:lnTo>
                  <a:lnTo>
                    <a:pt x="3726" y="45"/>
                  </a:lnTo>
                  <a:lnTo>
                    <a:pt x="3733" y="37"/>
                  </a:lnTo>
                  <a:lnTo>
                    <a:pt x="3741" y="31"/>
                  </a:lnTo>
                  <a:lnTo>
                    <a:pt x="3748" y="25"/>
                  </a:lnTo>
                  <a:lnTo>
                    <a:pt x="3757" y="20"/>
                  </a:lnTo>
                  <a:lnTo>
                    <a:pt x="3765" y="16"/>
                  </a:lnTo>
                  <a:lnTo>
                    <a:pt x="3774" y="13"/>
                  </a:lnTo>
                  <a:lnTo>
                    <a:pt x="3784" y="11"/>
                  </a:lnTo>
                  <a:lnTo>
                    <a:pt x="3793" y="9"/>
                  </a:lnTo>
                  <a:lnTo>
                    <a:pt x="3802" y="9"/>
                  </a:lnTo>
                  <a:lnTo>
                    <a:pt x="3811" y="11"/>
                  </a:lnTo>
                  <a:lnTo>
                    <a:pt x="3821" y="12"/>
                  </a:lnTo>
                  <a:lnTo>
                    <a:pt x="3831" y="15"/>
                  </a:lnTo>
                  <a:lnTo>
                    <a:pt x="3850" y="21"/>
                  </a:lnTo>
                  <a:lnTo>
                    <a:pt x="3870" y="32"/>
                  </a:lnTo>
                  <a:lnTo>
                    <a:pt x="3889" y="45"/>
                  </a:lnTo>
                  <a:lnTo>
                    <a:pt x="3907" y="63"/>
                  </a:lnTo>
                  <a:lnTo>
                    <a:pt x="3923" y="81"/>
                  </a:lnTo>
                  <a:lnTo>
                    <a:pt x="3939" y="104"/>
                  </a:lnTo>
                  <a:lnTo>
                    <a:pt x="3939" y="104"/>
                  </a:lnTo>
                  <a:lnTo>
                    <a:pt x="3970" y="150"/>
                  </a:lnTo>
                  <a:lnTo>
                    <a:pt x="3999" y="198"/>
                  </a:lnTo>
                  <a:lnTo>
                    <a:pt x="4057" y="294"/>
                  </a:lnTo>
                  <a:lnTo>
                    <a:pt x="4086" y="342"/>
                  </a:lnTo>
                  <a:lnTo>
                    <a:pt x="4116" y="390"/>
                  </a:lnTo>
                  <a:lnTo>
                    <a:pt x="4146" y="436"/>
                  </a:lnTo>
                  <a:lnTo>
                    <a:pt x="4178" y="482"/>
                  </a:lnTo>
                  <a:lnTo>
                    <a:pt x="4178" y="482"/>
                  </a:lnTo>
                  <a:lnTo>
                    <a:pt x="4211" y="528"/>
                  </a:lnTo>
                  <a:lnTo>
                    <a:pt x="4247" y="573"/>
                  </a:lnTo>
                  <a:lnTo>
                    <a:pt x="4318" y="664"/>
                  </a:lnTo>
                  <a:lnTo>
                    <a:pt x="4354" y="709"/>
                  </a:lnTo>
                  <a:lnTo>
                    <a:pt x="4389" y="756"/>
                  </a:lnTo>
                  <a:lnTo>
                    <a:pt x="4423" y="802"/>
                  </a:lnTo>
                  <a:lnTo>
                    <a:pt x="4455" y="850"/>
                  </a:lnTo>
                  <a:lnTo>
                    <a:pt x="4455" y="850"/>
                  </a:lnTo>
                  <a:lnTo>
                    <a:pt x="4567" y="1025"/>
                  </a:lnTo>
                  <a:lnTo>
                    <a:pt x="4567" y="1025"/>
                  </a:lnTo>
                  <a:lnTo>
                    <a:pt x="4727" y="1273"/>
                  </a:lnTo>
                  <a:lnTo>
                    <a:pt x="4809" y="1398"/>
                  </a:lnTo>
                  <a:lnTo>
                    <a:pt x="4892" y="1524"/>
                  </a:lnTo>
                  <a:lnTo>
                    <a:pt x="4892" y="1524"/>
                  </a:lnTo>
                  <a:lnTo>
                    <a:pt x="4921" y="1565"/>
                  </a:lnTo>
                  <a:lnTo>
                    <a:pt x="4950" y="1607"/>
                  </a:lnTo>
                  <a:lnTo>
                    <a:pt x="4981" y="1650"/>
                  </a:lnTo>
                  <a:lnTo>
                    <a:pt x="5010" y="1694"/>
                  </a:lnTo>
                  <a:lnTo>
                    <a:pt x="5038" y="1739"/>
                  </a:lnTo>
                  <a:lnTo>
                    <a:pt x="5063" y="1784"/>
                  </a:lnTo>
                  <a:lnTo>
                    <a:pt x="5075" y="1807"/>
                  </a:lnTo>
                  <a:lnTo>
                    <a:pt x="5086" y="1831"/>
                  </a:lnTo>
                  <a:lnTo>
                    <a:pt x="5095" y="1855"/>
                  </a:lnTo>
                  <a:lnTo>
                    <a:pt x="5104" y="1879"/>
                  </a:lnTo>
                  <a:lnTo>
                    <a:pt x="5104" y="1879"/>
                  </a:lnTo>
                  <a:lnTo>
                    <a:pt x="5112" y="1908"/>
                  </a:lnTo>
                  <a:lnTo>
                    <a:pt x="5120" y="1936"/>
                  </a:lnTo>
                  <a:lnTo>
                    <a:pt x="5127" y="1965"/>
                  </a:lnTo>
                  <a:lnTo>
                    <a:pt x="5132" y="1996"/>
                  </a:lnTo>
                  <a:lnTo>
                    <a:pt x="5140" y="2054"/>
                  </a:lnTo>
                  <a:lnTo>
                    <a:pt x="5147" y="2114"/>
                  </a:lnTo>
                  <a:lnTo>
                    <a:pt x="5157" y="2234"/>
                  </a:lnTo>
                  <a:lnTo>
                    <a:pt x="5164" y="2294"/>
                  </a:lnTo>
                  <a:lnTo>
                    <a:pt x="5169" y="2323"/>
                  </a:lnTo>
                  <a:lnTo>
                    <a:pt x="5175" y="2354"/>
                  </a:lnTo>
                  <a:lnTo>
                    <a:pt x="5175" y="2354"/>
                  </a:lnTo>
                  <a:lnTo>
                    <a:pt x="5188" y="2415"/>
                  </a:lnTo>
                  <a:lnTo>
                    <a:pt x="5204" y="2478"/>
                  </a:lnTo>
                  <a:lnTo>
                    <a:pt x="5236" y="2600"/>
                  </a:lnTo>
                  <a:lnTo>
                    <a:pt x="5252" y="2661"/>
                  </a:lnTo>
                  <a:lnTo>
                    <a:pt x="5266" y="2724"/>
                  </a:lnTo>
                  <a:lnTo>
                    <a:pt x="5280" y="2786"/>
                  </a:lnTo>
                  <a:lnTo>
                    <a:pt x="5290" y="2849"/>
                  </a:lnTo>
                  <a:lnTo>
                    <a:pt x="5290" y="2849"/>
                  </a:lnTo>
                  <a:lnTo>
                    <a:pt x="5315" y="3036"/>
                  </a:lnTo>
                  <a:lnTo>
                    <a:pt x="5329" y="3131"/>
                  </a:lnTo>
                  <a:lnTo>
                    <a:pt x="5342" y="3225"/>
                  </a:lnTo>
                  <a:lnTo>
                    <a:pt x="5358" y="3320"/>
                  </a:lnTo>
                  <a:lnTo>
                    <a:pt x="5367" y="3366"/>
                  </a:lnTo>
                  <a:lnTo>
                    <a:pt x="5377" y="3413"/>
                  </a:lnTo>
                  <a:lnTo>
                    <a:pt x="5387" y="3458"/>
                  </a:lnTo>
                  <a:lnTo>
                    <a:pt x="5399" y="3505"/>
                  </a:lnTo>
                  <a:lnTo>
                    <a:pt x="5412" y="3550"/>
                  </a:lnTo>
                  <a:lnTo>
                    <a:pt x="5426" y="3597"/>
                  </a:lnTo>
                  <a:lnTo>
                    <a:pt x="5426" y="3597"/>
                  </a:lnTo>
                  <a:lnTo>
                    <a:pt x="5440" y="3635"/>
                  </a:lnTo>
                  <a:lnTo>
                    <a:pt x="5455" y="3672"/>
                  </a:lnTo>
                  <a:lnTo>
                    <a:pt x="5471" y="3710"/>
                  </a:lnTo>
                  <a:lnTo>
                    <a:pt x="5487" y="3747"/>
                  </a:lnTo>
                  <a:lnTo>
                    <a:pt x="5505" y="3784"/>
                  </a:lnTo>
                  <a:lnTo>
                    <a:pt x="5524" y="3820"/>
                  </a:lnTo>
                  <a:lnTo>
                    <a:pt x="5544" y="3856"/>
                  </a:lnTo>
                  <a:lnTo>
                    <a:pt x="5564" y="3891"/>
                  </a:lnTo>
                  <a:lnTo>
                    <a:pt x="5606" y="3961"/>
                  </a:lnTo>
                  <a:lnTo>
                    <a:pt x="5652" y="4030"/>
                  </a:lnTo>
                  <a:lnTo>
                    <a:pt x="5743" y="4170"/>
                  </a:lnTo>
                  <a:lnTo>
                    <a:pt x="5743" y="4170"/>
                  </a:lnTo>
                  <a:lnTo>
                    <a:pt x="5791" y="4243"/>
                  </a:lnTo>
                  <a:lnTo>
                    <a:pt x="5836" y="4318"/>
                  </a:lnTo>
                  <a:lnTo>
                    <a:pt x="5879" y="4395"/>
                  </a:lnTo>
                  <a:lnTo>
                    <a:pt x="5921" y="4472"/>
                  </a:lnTo>
                  <a:lnTo>
                    <a:pt x="5921" y="4472"/>
                  </a:lnTo>
                  <a:lnTo>
                    <a:pt x="6018" y="4653"/>
                  </a:lnTo>
                  <a:lnTo>
                    <a:pt x="6067" y="4745"/>
                  </a:lnTo>
                  <a:lnTo>
                    <a:pt x="6117" y="4834"/>
                  </a:lnTo>
                  <a:lnTo>
                    <a:pt x="6117" y="4834"/>
                  </a:lnTo>
                  <a:lnTo>
                    <a:pt x="6149" y="4893"/>
                  </a:lnTo>
                  <a:lnTo>
                    <a:pt x="6180" y="4952"/>
                  </a:lnTo>
                  <a:lnTo>
                    <a:pt x="6243" y="5072"/>
                  </a:lnTo>
                  <a:lnTo>
                    <a:pt x="6303" y="5195"/>
                  </a:lnTo>
                  <a:lnTo>
                    <a:pt x="6360" y="5318"/>
                  </a:lnTo>
                  <a:lnTo>
                    <a:pt x="6417" y="5443"/>
                  </a:lnTo>
                  <a:lnTo>
                    <a:pt x="6471" y="5569"/>
                  </a:lnTo>
                  <a:lnTo>
                    <a:pt x="6579" y="5816"/>
                  </a:lnTo>
                  <a:lnTo>
                    <a:pt x="6579" y="5816"/>
                  </a:lnTo>
                  <a:lnTo>
                    <a:pt x="6604" y="5876"/>
                  </a:lnTo>
                  <a:lnTo>
                    <a:pt x="6631" y="5938"/>
                  </a:lnTo>
                  <a:lnTo>
                    <a:pt x="6661" y="6004"/>
                  </a:lnTo>
                  <a:lnTo>
                    <a:pt x="6692" y="6070"/>
                  </a:lnTo>
                  <a:lnTo>
                    <a:pt x="6725" y="6135"/>
                  </a:lnTo>
                  <a:lnTo>
                    <a:pt x="6758" y="6199"/>
                  </a:lnTo>
                  <a:lnTo>
                    <a:pt x="6793" y="6259"/>
                  </a:lnTo>
                  <a:lnTo>
                    <a:pt x="6829" y="6314"/>
                  </a:lnTo>
                  <a:lnTo>
                    <a:pt x="6829" y="6314"/>
                  </a:lnTo>
                  <a:lnTo>
                    <a:pt x="6908" y="6437"/>
                  </a:lnTo>
                  <a:lnTo>
                    <a:pt x="6986" y="6561"/>
                  </a:lnTo>
                  <a:lnTo>
                    <a:pt x="6986" y="6561"/>
                  </a:lnTo>
                  <a:lnTo>
                    <a:pt x="7041" y="6654"/>
                  </a:lnTo>
                  <a:lnTo>
                    <a:pt x="7096" y="6746"/>
                  </a:lnTo>
                  <a:lnTo>
                    <a:pt x="7149" y="6839"/>
                  </a:lnTo>
                  <a:lnTo>
                    <a:pt x="7201" y="6931"/>
                  </a:lnTo>
                  <a:lnTo>
                    <a:pt x="7303" y="7113"/>
                  </a:lnTo>
                  <a:lnTo>
                    <a:pt x="7401" y="7293"/>
                  </a:lnTo>
                  <a:lnTo>
                    <a:pt x="7500" y="7470"/>
                  </a:lnTo>
                  <a:lnTo>
                    <a:pt x="7595" y="7642"/>
                  </a:lnTo>
                  <a:lnTo>
                    <a:pt x="7643" y="7725"/>
                  </a:lnTo>
                  <a:lnTo>
                    <a:pt x="7691" y="7808"/>
                  </a:lnTo>
                  <a:lnTo>
                    <a:pt x="7739" y="7889"/>
                  </a:lnTo>
                  <a:lnTo>
                    <a:pt x="7788" y="7968"/>
                  </a:lnTo>
                  <a:lnTo>
                    <a:pt x="7788" y="7968"/>
                  </a:lnTo>
                  <a:lnTo>
                    <a:pt x="7819" y="8018"/>
                  </a:lnTo>
                  <a:lnTo>
                    <a:pt x="7848" y="8071"/>
                  </a:lnTo>
                  <a:lnTo>
                    <a:pt x="7876" y="8123"/>
                  </a:lnTo>
                  <a:lnTo>
                    <a:pt x="7900" y="8177"/>
                  </a:lnTo>
                  <a:lnTo>
                    <a:pt x="7924" y="8231"/>
                  </a:lnTo>
                  <a:lnTo>
                    <a:pt x="7945" y="8286"/>
                  </a:lnTo>
                  <a:lnTo>
                    <a:pt x="7963" y="8340"/>
                  </a:lnTo>
                  <a:lnTo>
                    <a:pt x="7982" y="8396"/>
                  </a:lnTo>
                  <a:lnTo>
                    <a:pt x="7997" y="8452"/>
                  </a:lnTo>
                  <a:lnTo>
                    <a:pt x="8011" y="8508"/>
                  </a:lnTo>
                  <a:lnTo>
                    <a:pt x="8025" y="8564"/>
                  </a:lnTo>
                  <a:lnTo>
                    <a:pt x="8035" y="8621"/>
                  </a:lnTo>
                  <a:lnTo>
                    <a:pt x="8044" y="8678"/>
                  </a:lnTo>
                  <a:lnTo>
                    <a:pt x="8052" y="8735"/>
                  </a:lnTo>
                  <a:lnTo>
                    <a:pt x="8058" y="8793"/>
                  </a:lnTo>
                  <a:lnTo>
                    <a:pt x="8063" y="8851"/>
                  </a:lnTo>
                  <a:lnTo>
                    <a:pt x="8067" y="8908"/>
                  </a:lnTo>
                  <a:lnTo>
                    <a:pt x="8070" y="8967"/>
                  </a:lnTo>
                  <a:lnTo>
                    <a:pt x="8071" y="9025"/>
                  </a:lnTo>
                  <a:lnTo>
                    <a:pt x="8070" y="9084"/>
                  </a:lnTo>
                  <a:lnTo>
                    <a:pt x="8070" y="9143"/>
                  </a:lnTo>
                  <a:lnTo>
                    <a:pt x="8067" y="9201"/>
                  </a:lnTo>
                  <a:lnTo>
                    <a:pt x="8063" y="9260"/>
                  </a:lnTo>
                  <a:lnTo>
                    <a:pt x="8059" y="9318"/>
                  </a:lnTo>
                  <a:lnTo>
                    <a:pt x="8054" y="9377"/>
                  </a:lnTo>
                  <a:lnTo>
                    <a:pt x="8047" y="9435"/>
                  </a:lnTo>
                  <a:lnTo>
                    <a:pt x="8040" y="9494"/>
                  </a:lnTo>
                  <a:lnTo>
                    <a:pt x="8031" y="9552"/>
                  </a:lnTo>
                  <a:lnTo>
                    <a:pt x="8014" y="9668"/>
                  </a:lnTo>
                  <a:lnTo>
                    <a:pt x="7993" y="9784"/>
                  </a:lnTo>
                  <a:lnTo>
                    <a:pt x="7993" y="9784"/>
                  </a:lnTo>
                  <a:lnTo>
                    <a:pt x="7986" y="9821"/>
                  </a:lnTo>
                  <a:lnTo>
                    <a:pt x="7981" y="9858"/>
                  </a:lnTo>
                  <a:lnTo>
                    <a:pt x="7978" y="9894"/>
                  </a:lnTo>
                  <a:lnTo>
                    <a:pt x="7975" y="9932"/>
                  </a:lnTo>
                  <a:lnTo>
                    <a:pt x="7971" y="10006"/>
                  </a:lnTo>
                  <a:lnTo>
                    <a:pt x="7970" y="10079"/>
                  </a:lnTo>
                  <a:lnTo>
                    <a:pt x="7966" y="10154"/>
                  </a:lnTo>
                  <a:lnTo>
                    <a:pt x="7963" y="10190"/>
                  </a:lnTo>
                  <a:lnTo>
                    <a:pt x="7958" y="10227"/>
                  </a:lnTo>
                  <a:lnTo>
                    <a:pt x="7953" y="10264"/>
                  </a:lnTo>
                  <a:lnTo>
                    <a:pt x="7946" y="10300"/>
                  </a:lnTo>
                  <a:lnTo>
                    <a:pt x="7937" y="10337"/>
                  </a:lnTo>
                  <a:lnTo>
                    <a:pt x="7926" y="10375"/>
                  </a:lnTo>
                  <a:lnTo>
                    <a:pt x="7926" y="10375"/>
                  </a:lnTo>
                  <a:lnTo>
                    <a:pt x="7917" y="10400"/>
                  </a:lnTo>
                  <a:lnTo>
                    <a:pt x="7906" y="10425"/>
                  </a:lnTo>
                  <a:lnTo>
                    <a:pt x="7896" y="10448"/>
                  </a:lnTo>
                  <a:lnTo>
                    <a:pt x="7885" y="10470"/>
                  </a:lnTo>
                  <a:lnTo>
                    <a:pt x="7873" y="10492"/>
                  </a:lnTo>
                  <a:lnTo>
                    <a:pt x="7860" y="10512"/>
                  </a:lnTo>
                  <a:lnTo>
                    <a:pt x="7848" y="10532"/>
                  </a:lnTo>
                  <a:lnTo>
                    <a:pt x="7833" y="10549"/>
                  </a:lnTo>
                  <a:lnTo>
                    <a:pt x="7820" y="10566"/>
                  </a:lnTo>
                  <a:lnTo>
                    <a:pt x="7804" y="10582"/>
                  </a:lnTo>
                  <a:lnTo>
                    <a:pt x="7789" y="10597"/>
                  </a:lnTo>
                  <a:lnTo>
                    <a:pt x="7773" y="10610"/>
                  </a:lnTo>
                  <a:lnTo>
                    <a:pt x="7756" y="10623"/>
                  </a:lnTo>
                  <a:lnTo>
                    <a:pt x="7739" y="10635"/>
                  </a:lnTo>
                  <a:lnTo>
                    <a:pt x="7722" y="10647"/>
                  </a:lnTo>
                  <a:lnTo>
                    <a:pt x="7703" y="10658"/>
                  </a:lnTo>
                  <a:lnTo>
                    <a:pt x="7684" y="10667"/>
                  </a:lnTo>
                  <a:lnTo>
                    <a:pt x="7666" y="10677"/>
                  </a:lnTo>
                  <a:lnTo>
                    <a:pt x="7646" y="10685"/>
                  </a:lnTo>
                  <a:lnTo>
                    <a:pt x="7626" y="10691"/>
                  </a:lnTo>
                  <a:lnTo>
                    <a:pt x="7583" y="10705"/>
                  </a:lnTo>
                  <a:lnTo>
                    <a:pt x="7540" y="10714"/>
                  </a:lnTo>
                  <a:lnTo>
                    <a:pt x="7494" y="10722"/>
                  </a:lnTo>
                  <a:lnTo>
                    <a:pt x="7447" y="10729"/>
                  </a:lnTo>
                  <a:lnTo>
                    <a:pt x="7397" y="10731"/>
                  </a:lnTo>
                  <a:lnTo>
                    <a:pt x="7346" y="10734"/>
                  </a:lnTo>
                  <a:lnTo>
                    <a:pt x="7346" y="10734"/>
                  </a:lnTo>
                  <a:lnTo>
                    <a:pt x="7238" y="10735"/>
                  </a:lnTo>
                  <a:lnTo>
                    <a:pt x="7184" y="10735"/>
                  </a:lnTo>
                  <a:lnTo>
                    <a:pt x="7129" y="10734"/>
                  </a:lnTo>
                  <a:lnTo>
                    <a:pt x="7073" y="10733"/>
                  </a:lnTo>
                  <a:lnTo>
                    <a:pt x="7017" y="10729"/>
                  </a:lnTo>
                  <a:lnTo>
                    <a:pt x="6962" y="10725"/>
                  </a:lnTo>
                  <a:lnTo>
                    <a:pt x="6907" y="10721"/>
                  </a:lnTo>
                  <a:lnTo>
                    <a:pt x="6851" y="10714"/>
                  </a:lnTo>
                  <a:lnTo>
                    <a:pt x="6797" y="10706"/>
                  </a:lnTo>
                  <a:lnTo>
                    <a:pt x="6742" y="10697"/>
                  </a:lnTo>
                  <a:lnTo>
                    <a:pt x="6688" y="10685"/>
                  </a:lnTo>
                  <a:lnTo>
                    <a:pt x="6636" y="10673"/>
                  </a:lnTo>
                  <a:lnTo>
                    <a:pt x="6583" y="10658"/>
                  </a:lnTo>
                  <a:lnTo>
                    <a:pt x="6532" y="10642"/>
                  </a:lnTo>
                  <a:lnTo>
                    <a:pt x="6483" y="10623"/>
                  </a:lnTo>
                  <a:lnTo>
                    <a:pt x="6483" y="10623"/>
                  </a:lnTo>
                  <a:lnTo>
                    <a:pt x="6462" y="10614"/>
                  </a:lnTo>
                  <a:lnTo>
                    <a:pt x="6442" y="10605"/>
                  </a:lnTo>
                  <a:lnTo>
                    <a:pt x="6404" y="10585"/>
                  </a:lnTo>
                  <a:lnTo>
                    <a:pt x="6368" y="10562"/>
                  </a:lnTo>
                  <a:lnTo>
                    <a:pt x="6333" y="10537"/>
                  </a:lnTo>
                  <a:lnTo>
                    <a:pt x="6301" y="10510"/>
                  </a:lnTo>
                  <a:lnTo>
                    <a:pt x="6269" y="10482"/>
                  </a:lnTo>
                  <a:lnTo>
                    <a:pt x="6240" y="10452"/>
                  </a:lnTo>
                  <a:lnTo>
                    <a:pt x="6211" y="10421"/>
                  </a:lnTo>
                  <a:lnTo>
                    <a:pt x="6183" y="10388"/>
                  </a:lnTo>
                  <a:lnTo>
                    <a:pt x="6156" y="10355"/>
                  </a:lnTo>
                  <a:lnTo>
                    <a:pt x="6130" y="10321"/>
                  </a:lnTo>
                  <a:lnTo>
                    <a:pt x="6105" y="10287"/>
                  </a:lnTo>
                  <a:lnTo>
                    <a:pt x="6056" y="10216"/>
                  </a:lnTo>
                  <a:lnTo>
                    <a:pt x="6006" y="10146"/>
                  </a:lnTo>
                  <a:lnTo>
                    <a:pt x="6006" y="10146"/>
                  </a:lnTo>
                  <a:lnTo>
                    <a:pt x="5982" y="10113"/>
                  </a:lnTo>
                  <a:lnTo>
                    <a:pt x="5961" y="10078"/>
                  </a:lnTo>
                  <a:lnTo>
                    <a:pt x="5940" y="10043"/>
                  </a:lnTo>
                  <a:lnTo>
                    <a:pt x="5919" y="10009"/>
                  </a:lnTo>
                  <a:lnTo>
                    <a:pt x="5900" y="9973"/>
                  </a:lnTo>
                  <a:lnTo>
                    <a:pt x="5881" y="9937"/>
                  </a:lnTo>
                  <a:lnTo>
                    <a:pt x="5863" y="9901"/>
                  </a:lnTo>
                  <a:lnTo>
                    <a:pt x="5846" y="9864"/>
                  </a:lnTo>
                  <a:lnTo>
                    <a:pt x="5814" y="9788"/>
                  </a:lnTo>
                  <a:lnTo>
                    <a:pt x="5784" y="9712"/>
                  </a:lnTo>
                  <a:lnTo>
                    <a:pt x="5757" y="9634"/>
                  </a:lnTo>
                  <a:lnTo>
                    <a:pt x="5731" y="9555"/>
                  </a:lnTo>
                  <a:lnTo>
                    <a:pt x="5706" y="9477"/>
                  </a:lnTo>
                  <a:lnTo>
                    <a:pt x="5681" y="9397"/>
                  </a:lnTo>
                  <a:lnTo>
                    <a:pt x="5633" y="9238"/>
                  </a:lnTo>
                  <a:lnTo>
                    <a:pt x="5608" y="9160"/>
                  </a:lnTo>
                  <a:lnTo>
                    <a:pt x="5581" y="9081"/>
                  </a:lnTo>
                  <a:lnTo>
                    <a:pt x="5553" y="9004"/>
                  </a:lnTo>
                  <a:lnTo>
                    <a:pt x="5523" y="8928"/>
                  </a:lnTo>
                  <a:lnTo>
                    <a:pt x="5523" y="8928"/>
                  </a:lnTo>
                  <a:lnTo>
                    <a:pt x="5472" y="8802"/>
                  </a:lnTo>
                  <a:lnTo>
                    <a:pt x="5422" y="8678"/>
                  </a:lnTo>
                  <a:lnTo>
                    <a:pt x="5371" y="8556"/>
                  </a:lnTo>
                  <a:lnTo>
                    <a:pt x="5345" y="8496"/>
                  </a:lnTo>
                  <a:lnTo>
                    <a:pt x="5318" y="8436"/>
                  </a:lnTo>
                  <a:lnTo>
                    <a:pt x="5318" y="8436"/>
                  </a:lnTo>
                  <a:lnTo>
                    <a:pt x="5297" y="8391"/>
                  </a:lnTo>
                  <a:lnTo>
                    <a:pt x="5274" y="8348"/>
                  </a:lnTo>
                  <a:lnTo>
                    <a:pt x="5274" y="8348"/>
                  </a:lnTo>
                  <a:lnTo>
                    <a:pt x="5260" y="8324"/>
                  </a:lnTo>
                  <a:lnTo>
                    <a:pt x="5242" y="8300"/>
                  </a:lnTo>
                  <a:lnTo>
                    <a:pt x="5224" y="8275"/>
                  </a:lnTo>
                  <a:lnTo>
                    <a:pt x="5207" y="8250"/>
                  </a:lnTo>
                  <a:lnTo>
                    <a:pt x="5192" y="8223"/>
                  </a:lnTo>
                  <a:lnTo>
                    <a:pt x="5185" y="8210"/>
                  </a:lnTo>
                  <a:lnTo>
                    <a:pt x="5179" y="8196"/>
                  </a:lnTo>
                  <a:lnTo>
                    <a:pt x="5175" y="8182"/>
                  </a:lnTo>
                  <a:lnTo>
                    <a:pt x="5172" y="8169"/>
                  </a:lnTo>
                  <a:lnTo>
                    <a:pt x="5171" y="8154"/>
                  </a:lnTo>
                  <a:lnTo>
                    <a:pt x="5171" y="8141"/>
                  </a:lnTo>
                  <a:lnTo>
                    <a:pt x="5171" y="8141"/>
                  </a:lnTo>
                  <a:lnTo>
                    <a:pt x="5173" y="8126"/>
                  </a:lnTo>
                  <a:lnTo>
                    <a:pt x="5179" y="8111"/>
                  </a:lnTo>
                  <a:lnTo>
                    <a:pt x="5185" y="8094"/>
                  </a:lnTo>
                  <a:lnTo>
                    <a:pt x="5193" y="8075"/>
                  </a:lnTo>
                  <a:lnTo>
                    <a:pt x="5204" y="8057"/>
                  </a:lnTo>
                  <a:lnTo>
                    <a:pt x="5216" y="8038"/>
                  </a:lnTo>
                  <a:lnTo>
                    <a:pt x="5242" y="7998"/>
                  </a:lnTo>
                  <a:lnTo>
                    <a:pt x="5270" y="7961"/>
                  </a:lnTo>
                  <a:lnTo>
                    <a:pt x="5300" y="7926"/>
                  </a:lnTo>
                  <a:lnTo>
                    <a:pt x="5327" y="7897"/>
                  </a:lnTo>
                  <a:lnTo>
                    <a:pt x="5339" y="7886"/>
                  </a:lnTo>
                  <a:lnTo>
                    <a:pt x="5350" y="7877"/>
                  </a:lnTo>
                  <a:lnTo>
                    <a:pt x="5431" y="780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4">
              <a:extLst>
                <a:ext uri="{FF2B5EF4-FFF2-40B4-BE49-F238E27FC236}">
                  <a16:creationId xmlns:a16="http://schemas.microsoft.com/office/drawing/2014/main" id="{E565A469-6649-AF67-CD52-4FB704037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700"/>
              <a:ext cx="2690" cy="3579"/>
            </a:xfrm>
            <a:custGeom>
              <a:avLst/>
              <a:gdLst>
                <a:gd name="T0" fmla="*/ 5260 w 8071"/>
                <a:gd name="T1" fmla="*/ 6938 h 10735"/>
                <a:gd name="T2" fmla="*/ 5094 w 8071"/>
                <a:gd name="T3" fmla="*/ 6122 h 10735"/>
                <a:gd name="T4" fmla="*/ 4973 w 8071"/>
                <a:gd name="T5" fmla="*/ 5529 h 10735"/>
                <a:gd name="T6" fmla="*/ 4757 w 8071"/>
                <a:gd name="T7" fmla="*/ 4580 h 10735"/>
                <a:gd name="T8" fmla="*/ 4542 w 8071"/>
                <a:gd name="T9" fmla="*/ 4175 h 10735"/>
                <a:gd name="T10" fmla="*/ 4346 w 8071"/>
                <a:gd name="T11" fmla="*/ 3943 h 10735"/>
                <a:gd name="T12" fmla="*/ 4172 w 8071"/>
                <a:gd name="T13" fmla="*/ 3519 h 10735"/>
                <a:gd name="T14" fmla="*/ 3980 w 8071"/>
                <a:gd name="T15" fmla="*/ 2556 h 10735"/>
                <a:gd name="T16" fmla="*/ 3838 w 8071"/>
                <a:gd name="T17" fmla="*/ 2925 h 10735"/>
                <a:gd name="T18" fmla="*/ 3572 w 8071"/>
                <a:gd name="T19" fmla="*/ 3752 h 10735"/>
                <a:gd name="T20" fmla="*/ 3224 w 8071"/>
                <a:gd name="T21" fmla="*/ 4291 h 10735"/>
                <a:gd name="T22" fmla="*/ 2976 w 8071"/>
                <a:gd name="T23" fmla="*/ 4890 h 10735"/>
                <a:gd name="T24" fmla="*/ 2505 w 8071"/>
                <a:gd name="T25" fmla="*/ 5398 h 10735"/>
                <a:gd name="T26" fmla="*/ 2034 w 8071"/>
                <a:gd name="T27" fmla="*/ 5623 h 10735"/>
                <a:gd name="T28" fmla="*/ 1664 w 8071"/>
                <a:gd name="T29" fmla="*/ 5626 h 10735"/>
                <a:gd name="T30" fmla="*/ 1206 w 8071"/>
                <a:gd name="T31" fmla="*/ 5372 h 10735"/>
                <a:gd name="T32" fmla="*/ 643 w 8071"/>
                <a:gd name="T33" fmla="*/ 4705 h 10735"/>
                <a:gd name="T34" fmla="*/ 346 w 8071"/>
                <a:gd name="T35" fmla="*/ 4042 h 10735"/>
                <a:gd name="T36" fmla="*/ 396 w 8071"/>
                <a:gd name="T37" fmla="*/ 3829 h 10735"/>
                <a:gd name="T38" fmla="*/ 665 w 8071"/>
                <a:gd name="T39" fmla="*/ 3538 h 10735"/>
                <a:gd name="T40" fmla="*/ 406 w 8071"/>
                <a:gd name="T41" fmla="*/ 2664 h 10735"/>
                <a:gd name="T42" fmla="*/ 252 w 8071"/>
                <a:gd name="T43" fmla="*/ 2434 h 10735"/>
                <a:gd name="T44" fmla="*/ 122 w 8071"/>
                <a:gd name="T45" fmla="*/ 2148 h 10735"/>
                <a:gd name="T46" fmla="*/ 20 w 8071"/>
                <a:gd name="T47" fmla="*/ 1522 h 10735"/>
                <a:gd name="T48" fmla="*/ 38 w 8071"/>
                <a:gd name="T49" fmla="*/ 1078 h 10735"/>
                <a:gd name="T50" fmla="*/ 202 w 8071"/>
                <a:gd name="T51" fmla="*/ 1400 h 10735"/>
                <a:gd name="T52" fmla="*/ 338 w 8071"/>
                <a:gd name="T53" fmla="*/ 1949 h 10735"/>
                <a:gd name="T54" fmla="*/ 419 w 8071"/>
                <a:gd name="T55" fmla="*/ 1243 h 10735"/>
                <a:gd name="T56" fmla="*/ 968 w 8071"/>
                <a:gd name="T57" fmla="*/ 901 h 10735"/>
                <a:gd name="T58" fmla="*/ 1290 w 8071"/>
                <a:gd name="T59" fmla="*/ 793 h 10735"/>
                <a:gd name="T60" fmla="*/ 1413 w 8071"/>
                <a:gd name="T61" fmla="*/ 797 h 10735"/>
                <a:gd name="T62" fmla="*/ 1553 w 8071"/>
                <a:gd name="T63" fmla="*/ 1046 h 10735"/>
                <a:gd name="T64" fmla="*/ 2229 w 8071"/>
                <a:gd name="T65" fmla="*/ 395 h 10735"/>
                <a:gd name="T66" fmla="*/ 2900 w 8071"/>
                <a:gd name="T67" fmla="*/ 48 h 10735"/>
                <a:gd name="T68" fmla="*/ 3429 w 8071"/>
                <a:gd name="T69" fmla="*/ 13 h 10735"/>
                <a:gd name="T70" fmla="*/ 3691 w 8071"/>
                <a:gd name="T71" fmla="*/ 145 h 10735"/>
                <a:gd name="T72" fmla="*/ 3765 w 8071"/>
                <a:gd name="T73" fmla="*/ 16 h 10735"/>
                <a:gd name="T74" fmla="*/ 3939 w 8071"/>
                <a:gd name="T75" fmla="*/ 104 h 10735"/>
                <a:gd name="T76" fmla="*/ 4354 w 8071"/>
                <a:gd name="T77" fmla="*/ 709 h 10735"/>
                <a:gd name="T78" fmla="*/ 4981 w 8071"/>
                <a:gd name="T79" fmla="*/ 1650 h 10735"/>
                <a:gd name="T80" fmla="*/ 5140 w 8071"/>
                <a:gd name="T81" fmla="*/ 2054 h 10735"/>
                <a:gd name="T82" fmla="*/ 5290 w 8071"/>
                <a:gd name="T83" fmla="*/ 2849 h 10735"/>
                <a:gd name="T84" fmla="*/ 5440 w 8071"/>
                <a:gd name="T85" fmla="*/ 3635 h 10735"/>
                <a:gd name="T86" fmla="*/ 5836 w 8071"/>
                <a:gd name="T87" fmla="*/ 4318 h 10735"/>
                <a:gd name="T88" fmla="*/ 6417 w 8071"/>
                <a:gd name="T89" fmla="*/ 5443 h 10735"/>
                <a:gd name="T90" fmla="*/ 6908 w 8071"/>
                <a:gd name="T91" fmla="*/ 6437 h 10735"/>
                <a:gd name="T92" fmla="*/ 7739 w 8071"/>
                <a:gd name="T93" fmla="*/ 7889 h 10735"/>
                <a:gd name="T94" fmla="*/ 8025 w 8071"/>
                <a:gd name="T95" fmla="*/ 8564 h 10735"/>
                <a:gd name="T96" fmla="*/ 8059 w 8071"/>
                <a:gd name="T97" fmla="*/ 9318 h 10735"/>
                <a:gd name="T98" fmla="*/ 7970 w 8071"/>
                <a:gd name="T99" fmla="*/ 10079 h 10735"/>
                <a:gd name="T100" fmla="*/ 7873 w 8071"/>
                <a:gd name="T101" fmla="*/ 10492 h 10735"/>
                <a:gd name="T102" fmla="*/ 7666 w 8071"/>
                <a:gd name="T103" fmla="*/ 10677 h 10735"/>
                <a:gd name="T104" fmla="*/ 7073 w 8071"/>
                <a:gd name="T105" fmla="*/ 10733 h 10735"/>
                <a:gd name="T106" fmla="*/ 6462 w 8071"/>
                <a:gd name="T107" fmla="*/ 10614 h 10735"/>
                <a:gd name="T108" fmla="*/ 6056 w 8071"/>
                <a:gd name="T109" fmla="*/ 10216 h 10735"/>
                <a:gd name="T110" fmla="*/ 5757 w 8071"/>
                <a:gd name="T111" fmla="*/ 9634 h 10735"/>
                <a:gd name="T112" fmla="*/ 5345 w 8071"/>
                <a:gd name="T113" fmla="*/ 8496 h 10735"/>
                <a:gd name="T114" fmla="*/ 5175 w 8071"/>
                <a:gd name="T115" fmla="*/ 8182 h 10735"/>
                <a:gd name="T116" fmla="*/ 5300 w 8071"/>
                <a:gd name="T117" fmla="*/ 7926 h 10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071" h="10735">
                  <a:moveTo>
                    <a:pt x="5431" y="7805"/>
                  </a:moveTo>
                  <a:lnTo>
                    <a:pt x="5431" y="7805"/>
                  </a:lnTo>
                  <a:lnTo>
                    <a:pt x="5374" y="7555"/>
                  </a:lnTo>
                  <a:lnTo>
                    <a:pt x="5330" y="7352"/>
                  </a:lnTo>
                  <a:lnTo>
                    <a:pt x="5330" y="7352"/>
                  </a:lnTo>
                  <a:lnTo>
                    <a:pt x="5322" y="7330"/>
                  </a:lnTo>
                  <a:lnTo>
                    <a:pt x="5314" y="7304"/>
                  </a:lnTo>
                  <a:lnTo>
                    <a:pt x="5307" y="7274"/>
                  </a:lnTo>
                  <a:lnTo>
                    <a:pt x="5301" y="7241"/>
                  </a:lnTo>
                  <a:lnTo>
                    <a:pt x="5289" y="7168"/>
                  </a:lnTo>
                  <a:lnTo>
                    <a:pt x="5278" y="7091"/>
                  </a:lnTo>
                  <a:lnTo>
                    <a:pt x="5268" y="7012"/>
                  </a:lnTo>
                  <a:lnTo>
                    <a:pt x="5260" y="6938"/>
                  </a:lnTo>
                  <a:lnTo>
                    <a:pt x="5246" y="6819"/>
                  </a:lnTo>
                  <a:lnTo>
                    <a:pt x="5246" y="6819"/>
                  </a:lnTo>
                  <a:lnTo>
                    <a:pt x="5241" y="6777"/>
                  </a:lnTo>
                  <a:lnTo>
                    <a:pt x="5233" y="6733"/>
                  </a:lnTo>
                  <a:lnTo>
                    <a:pt x="5224" y="6688"/>
                  </a:lnTo>
                  <a:lnTo>
                    <a:pt x="5214" y="6641"/>
                  </a:lnTo>
                  <a:lnTo>
                    <a:pt x="5192" y="6547"/>
                  </a:lnTo>
                  <a:lnTo>
                    <a:pt x="5167" y="6449"/>
                  </a:lnTo>
                  <a:lnTo>
                    <a:pt x="5143" y="6352"/>
                  </a:lnTo>
                  <a:lnTo>
                    <a:pt x="5120" y="6256"/>
                  </a:lnTo>
                  <a:lnTo>
                    <a:pt x="5111" y="6211"/>
                  </a:lnTo>
                  <a:lnTo>
                    <a:pt x="5102" y="6166"/>
                  </a:lnTo>
                  <a:lnTo>
                    <a:pt x="5094" y="6122"/>
                  </a:lnTo>
                  <a:lnTo>
                    <a:pt x="5088" y="6080"/>
                  </a:lnTo>
                  <a:lnTo>
                    <a:pt x="5088" y="6080"/>
                  </a:lnTo>
                  <a:lnTo>
                    <a:pt x="5082" y="6022"/>
                  </a:lnTo>
                  <a:lnTo>
                    <a:pt x="5074" y="5973"/>
                  </a:lnTo>
                  <a:lnTo>
                    <a:pt x="5067" y="5928"/>
                  </a:lnTo>
                  <a:lnTo>
                    <a:pt x="5059" y="5887"/>
                  </a:lnTo>
                  <a:lnTo>
                    <a:pt x="5050" y="5849"/>
                  </a:lnTo>
                  <a:lnTo>
                    <a:pt x="5042" y="5815"/>
                  </a:lnTo>
                  <a:lnTo>
                    <a:pt x="5024" y="5751"/>
                  </a:lnTo>
                  <a:lnTo>
                    <a:pt x="5007" y="5686"/>
                  </a:lnTo>
                  <a:lnTo>
                    <a:pt x="4990" y="5614"/>
                  </a:lnTo>
                  <a:lnTo>
                    <a:pt x="4981" y="5574"/>
                  </a:lnTo>
                  <a:lnTo>
                    <a:pt x="4973" y="5529"/>
                  </a:lnTo>
                  <a:lnTo>
                    <a:pt x="4965" y="5478"/>
                  </a:lnTo>
                  <a:lnTo>
                    <a:pt x="4957" y="5422"/>
                  </a:lnTo>
                  <a:lnTo>
                    <a:pt x="4957" y="5422"/>
                  </a:lnTo>
                  <a:lnTo>
                    <a:pt x="4933" y="5268"/>
                  </a:lnTo>
                  <a:lnTo>
                    <a:pt x="4920" y="5191"/>
                  </a:lnTo>
                  <a:lnTo>
                    <a:pt x="4905" y="5112"/>
                  </a:lnTo>
                  <a:lnTo>
                    <a:pt x="4889" y="5035"/>
                  </a:lnTo>
                  <a:lnTo>
                    <a:pt x="4873" y="4958"/>
                  </a:lnTo>
                  <a:lnTo>
                    <a:pt x="4853" y="4881"/>
                  </a:lnTo>
                  <a:lnTo>
                    <a:pt x="4833" y="4803"/>
                  </a:lnTo>
                  <a:lnTo>
                    <a:pt x="4811" y="4728"/>
                  </a:lnTo>
                  <a:lnTo>
                    <a:pt x="4785" y="4653"/>
                  </a:lnTo>
                  <a:lnTo>
                    <a:pt x="4757" y="4580"/>
                  </a:lnTo>
                  <a:lnTo>
                    <a:pt x="4741" y="4543"/>
                  </a:lnTo>
                  <a:lnTo>
                    <a:pt x="4727" y="4507"/>
                  </a:lnTo>
                  <a:lnTo>
                    <a:pt x="4710" y="4471"/>
                  </a:lnTo>
                  <a:lnTo>
                    <a:pt x="4692" y="4436"/>
                  </a:lnTo>
                  <a:lnTo>
                    <a:pt x="4674" y="4400"/>
                  </a:lnTo>
                  <a:lnTo>
                    <a:pt x="4655" y="4366"/>
                  </a:lnTo>
                  <a:lnTo>
                    <a:pt x="4635" y="4332"/>
                  </a:lnTo>
                  <a:lnTo>
                    <a:pt x="4614" y="4298"/>
                  </a:lnTo>
                  <a:lnTo>
                    <a:pt x="4593" y="4265"/>
                  </a:lnTo>
                  <a:lnTo>
                    <a:pt x="4570" y="4233"/>
                  </a:lnTo>
                  <a:lnTo>
                    <a:pt x="4549" y="4198"/>
                  </a:lnTo>
                  <a:lnTo>
                    <a:pt x="4549" y="4198"/>
                  </a:lnTo>
                  <a:lnTo>
                    <a:pt x="4542" y="4175"/>
                  </a:lnTo>
                  <a:lnTo>
                    <a:pt x="4533" y="4154"/>
                  </a:lnTo>
                  <a:lnTo>
                    <a:pt x="4521" y="4134"/>
                  </a:lnTo>
                  <a:lnTo>
                    <a:pt x="4508" y="4116"/>
                  </a:lnTo>
                  <a:lnTo>
                    <a:pt x="4493" y="4098"/>
                  </a:lnTo>
                  <a:lnTo>
                    <a:pt x="4477" y="4082"/>
                  </a:lnTo>
                  <a:lnTo>
                    <a:pt x="4444" y="4050"/>
                  </a:lnTo>
                  <a:lnTo>
                    <a:pt x="4444" y="4050"/>
                  </a:lnTo>
                  <a:lnTo>
                    <a:pt x="4416" y="4024"/>
                  </a:lnTo>
                  <a:lnTo>
                    <a:pt x="4403" y="4010"/>
                  </a:lnTo>
                  <a:lnTo>
                    <a:pt x="4391" y="3997"/>
                  </a:lnTo>
                  <a:lnTo>
                    <a:pt x="4391" y="3997"/>
                  </a:lnTo>
                  <a:lnTo>
                    <a:pt x="4368" y="3971"/>
                  </a:lnTo>
                  <a:lnTo>
                    <a:pt x="4346" y="3943"/>
                  </a:lnTo>
                  <a:lnTo>
                    <a:pt x="4326" y="3912"/>
                  </a:lnTo>
                  <a:lnTo>
                    <a:pt x="4307" y="3881"/>
                  </a:lnTo>
                  <a:lnTo>
                    <a:pt x="4290" y="3849"/>
                  </a:lnTo>
                  <a:lnTo>
                    <a:pt x="4274" y="3819"/>
                  </a:lnTo>
                  <a:lnTo>
                    <a:pt x="4259" y="3787"/>
                  </a:lnTo>
                  <a:lnTo>
                    <a:pt x="4245" y="3755"/>
                  </a:lnTo>
                  <a:lnTo>
                    <a:pt x="4245" y="3755"/>
                  </a:lnTo>
                  <a:lnTo>
                    <a:pt x="4233" y="3727"/>
                  </a:lnTo>
                  <a:lnTo>
                    <a:pt x="4222" y="3698"/>
                  </a:lnTo>
                  <a:lnTo>
                    <a:pt x="4211" y="3668"/>
                  </a:lnTo>
                  <a:lnTo>
                    <a:pt x="4202" y="3639"/>
                  </a:lnTo>
                  <a:lnTo>
                    <a:pt x="4185" y="3579"/>
                  </a:lnTo>
                  <a:lnTo>
                    <a:pt x="4172" y="3519"/>
                  </a:lnTo>
                  <a:lnTo>
                    <a:pt x="4158" y="3458"/>
                  </a:lnTo>
                  <a:lnTo>
                    <a:pt x="4148" y="3398"/>
                  </a:lnTo>
                  <a:lnTo>
                    <a:pt x="4128" y="3279"/>
                  </a:lnTo>
                  <a:lnTo>
                    <a:pt x="4128" y="3279"/>
                  </a:lnTo>
                  <a:lnTo>
                    <a:pt x="4109" y="3180"/>
                  </a:lnTo>
                  <a:lnTo>
                    <a:pt x="4092" y="3083"/>
                  </a:lnTo>
                  <a:lnTo>
                    <a:pt x="4075" y="2986"/>
                  </a:lnTo>
                  <a:lnTo>
                    <a:pt x="4057" y="2889"/>
                  </a:lnTo>
                  <a:lnTo>
                    <a:pt x="4039" y="2793"/>
                  </a:lnTo>
                  <a:lnTo>
                    <a:pt x="4017" y="2697"/>
                  </a:lnTo>
                  <a:lnTo>
                    <a:pt x="4007" y="2651"/>
                  </a:lnTo>
                  <a:lnTo>
                    <a:pt x="3993" y="2603"/>
                  </a:lnTo>
                  <a:lnTo>
                    <a:pt x="3980" y="2556"/>
                  </a:lnTo>
                  <a:lnTo>
                    <a:pt x="3967" y="2510"/>
                  </a:lnTo>
                  <a:lnTo>
                    <a:pt x="3952" y="2556"/>
                  </a:lnTo>
                  <a:lnTo>
                    <a:pt x="3952" y="2556"/>
                  </a:lnTo>
                  <a:lnTo>
                    <a:pt x="3951" y="2580"/>
                  </a:lnTo>
                  <a:lnTo>
                    <a:pt x="3947" y="2603"/>
                  </a:lnTo>
                  <a:lnTo>
                    <a:pt x="3942" y="2627"/>
                  </a:lnTo>
                  <a:lnTo>
                    <a:pt x="3936" y="2649"/>
                  </a:lnTo>
                  <a:lnTo>
                    <a:pt x="3922" y="2696"/>
                  </a:lnTo>
                  <a:lnTo>
                    <a:pt x="3906" y="2742"/>
                  </a:lnTo>
                  <a:lnTo>
                    <a:pt x="3870" y="2834"/>
                  </a:lnTo>
                  <a:lnTo>
                    <a:pt x="3853" y="2879"/>
                  </a:lnTo>
                  <a:lnTo>
                    <a:pt x="3838" y="2925"/>
                  </a:lnTo>
                  <a:lnTo>
                    <a:pt x="3838" y="2925"/>
                  </a:lnTo>
                  <a:lnTo>
                    <a:pt x="3823" y="2979"/>
                  </a:lnTo>
                  <a:lnTo>
                    <a:pt x="3809" y="3032"/>
                  </a:lnTo>
                  <a:lnTo>
                    <a:pt x="3782" y="3139"/>
                  </a:lnTo>
                  <a:lnTo>
                    <a:pt x="3757" y="3244"/>
                  </a:lnTo>
                  <a:lnTo>
                    <a:pt x="3729" y="3349"/>
                  </a:lnTo>
                  <a:lnTo>
                    <a:pt x="3714" y="3401"/>
                  </a:lnTo>
                  <a:lnTo>
                    <a:pt x="3700" y="3453"/>
                  </a:lnTo>
                  <a:lnTo>
                    <a:pt x="3683" y="3503"/>
                  </a:lnTo>
                  <a:lnTo>
                    <a:pt x="3664" y="3554"/>
                  </a:lnTo>
                  <a:lnTo>
                    <a:pt x="3644" y="3605"/>
                  </a:lnTo>
                  <a:lnTo>
                    <a:pt x="3623" y="3654"/>
                  </a:lnTo>
                  <a:lnTo>
                    <a:pt x="3599" y="3704"/>
                  </a:lnTo>
                  <a:lnTo>
                    <a:pt x="3572" y="3752"/>
                  </a:lnTo>
                  <a:lnTo>
                    <a:pt x="3572" y="3752"/>
                  </a:lnTo>
                  <a:lnTo>
                    <a:pt x="3566" y="3764"/>
                  </a:lnTo>
                  <a:lnTo>
                    <a:pt x="3566" y="3764"/>
                  </a:lnTo>
                  <a:lnTo>
                    <a:pt x="3531" y="3825"/>
                  </a:lnTo>
                  <a:lnTo>
                    <a:pt x="3493" y="3884"/>
                  </a:lnTo>
                  <a:lnTo>
                    <a:pt x="3454" y="3944"/>
                  </a:lnTo>
                  <a:lnTo>
                    <a:pt x="3412" y="4001"/>
                  </a:lnTo>
                  <a:lnTo>
                    <a:pt x="3369" y="4058"/>
                  </a:lnTo>
                  <a:lnTo>
                    <a:pt x="3323" y="4113"/>
                  </a:lnTo>
                  <a:lnTo>
                    <a:pt x="3276" y="4166"/>
                  </a:lnTo>
                  <a:lnTo>
                    <a:pt x="3227" y="4218"/>
                  </a:lnTo>
                  <a:lnTo>
                    <a:pt x="3224" y="4291"/>
                  </a:lnTo>
                  <a:lnTo>
                    <a:pt x="3224" y="4291"/>
                  </a:lnTo>
                  <a:lnTo>
                    <a:pt x="3211" y="4342"/>
                  </a:lnTo>
                  <a:lnTo>
                    <a:pt x="3198" y="4391"/>
                  </a:lnTo>
                  <a:lnTo>
                    <a:pt x="3183" y="4439"/>
                  </a:lnTo>
                  <a:lnTo>
                    <a:pt x="3167" y="4487"/>
                  </a:lnTo>
                  <a:lnTo>
                    <a:pt x="3151" y="4533"/>
                  </a:lnTo>
                  <a:lnTo>
                    <a:pt x="3133" y="4580"/>
                  </a:lnTo>
                  <a:lnTo>
                    <a:pt x="3113" y="4625"/>
                  </a:lnTo>
                  <a:lnTo>
                    <a:pt x="3093" y="4670"/>
                  </a:lnTo>
                  <a:lnTo>
                    <a:pt x="3071" y="4714"/>
                  </a:lnTo>
                  <a:lnTo>
                    <a:pt x="3049" y="4760"/>
                  </a:lnTo>
                  <a:lnTo>
                    <a:pt x="3025" y="4802"/>
                  </a:lnTo>
                  <a:lnTo>
                    <a:pt x="3001" y="4846"/>
                  </a:lnTo>
                  <a:lnTo>
                    <a:pt x="2976" y="4890"/>
                  </a:lnTo>
                  <a:lnTo>
                    <a:pt x="2948" y="4933"/>
                  </a:lnTo>
                  <a:lnTo>
                    <a:pt x="2921" y="4975"/>
                  </a:lnTo>
                  <a:lnTo>
                    <a:pt x="2892" y="5018"/>
                  </a:lnTo>
                  <a:lnTo>
                    <a:pt x="2892" y="5018"/>
                  </a:lnTo>
                  <a:lnTo>
                    <a:pt x="2875" y="5043"/>
                  </a:lnTo>
                  <a:lnTo>
                    <a:pt x="2855" y="5068"/>
                  </a:lnTo>
                  <a:lnTo>
                    <a:pt x="2815" y="5119"/>
                  </a:lnTo>
                  <a:lnTo>
                    <a:pt x="2770" y="5168"/>
                  </a:lnTo>
                  <a:lnTo>
                    <a:pt x="2722" y="5217"/>
                  </a:lnTo>
                  <a:lnTo>
                    <a:pt x="2671" y="5265"/>
                  </a:lnTo>
                  <a:lnTo>
                    <a:pt x="2618" y="5310"/>
                  </a:lnTo>
                  <a:lnTo>
                    <a:pt x="2563" y="5356"/>
                  </a:lnTo>
                  <a:lnTo>
                    <a:pt x="2505" y="5398"/>
                  </a:lnTo>
                  <a:lnTo>
                    <a:pt x="2446" y="5438"/>
                  </a:lnTo>
                  <a:lnTo>
                    <a:pt x="2385" y="5475"/>
                  </a:lnTo>
                  <a:lnTo>
                    <a:pt x="2353" y="5493"/>
                  </a:lnTo>
                  <a:lnTo>
                    <a:pt x="2322" y="5510"/>
                  </a:lnTo>
                  <a:lnTo>
                    <a:pt x="2290" y="5526"/>
                  </a:lnTo>
                  <a:lnTo>
                    <a:pt x="2258" y="5542"/>
                  </a:lnTo>
                  <a:lnTo>
                    <a:pt x="2226" y="5557"/>
                  </a:lnTo>
                  <a:lnTo>
                    <a:pt x="2195" y="5570"/>
                  </a:lnTo>
                  <a:lnTo>
                    <a:pt x="2163" y="5582"/>
                  </a:lnTo>
                  <a:lnTo>
                    <a:pt x="2129" y="5594"/>
                  </a:lnTo>
                  <a:lnTo>
                    <a:pt x="2098" y="5604"/>
                  </a:lnTo>
                  <a:lnTo>
                    <a:pt x="2066" y="5614"/>
                  </a:lnTo>
                  <a:lnTo>
                    <a:pt x="2034" y="5623"/>
                  </a:lnTo>
                  <a:lnTo>
                    <a:pt x="2002" y="5630"/>
                  </a:lnTo>
                  <a:lnTo>
                    <a:pt x="2002" y="5630"/>
                  </a:lnTo>
                  <a:lnTo>
                    <a:pt x="1970" y="5636"/>
                  </a:lnTo>
                  <a:lnTo>
                    <a:pt x="1938" y="5642"/>
                  </a:lnTo>
                  <a:lnTo>
                    <a:pt x="1906" y="5646"/>
                  </a:lnTo>
                  <a:lnTo>
                    <a:pt x="1876" y="5648"/>
                  </a:lnTo>
                  <a:lnTo>
                    <a:pt x="1844" y="5650"/>
                  </a:lnTo>
                  <a:lnTo>
                    <a:pt x="1813" y="5648"/>
                  </a:lnTo>
                  <a:lnTo>
                    <a:pt x="1783" y="5647"/>
                  </a:lnTo>
                  <a:lnTo>
                    <a:pt x="1753" y="5643"/>
                  </a:lnTo>
                  <a:lnTo>
                    <a:pt x="1723" y="5639"/>
                  </a:lnTo>
                  <a:lnTo>
                    <a:pt x="1694" y="5634"/>
                  </a:lnTo>
                  <a:lnTo>
                    <a:pt x="1664" y="5626"/>
                  </a:lnTo>
                  <a:lnTo>
                    <a:pt x="1635" y="5618"/>
                  </a:lnTo>
                  <a:lnTo>
                    <a:pt x="1606" y="5610"/>
                  </a:lnTo>
                  <a:lnTo>
                    <a:pt x="1577" y="5599"/>
                  </a:lnTo>
                  <a:lnTo>
                    <a:pt x="1549" y="5587"/>
                  </a:lnTo>
                  <a:lnTo>
                    <a:pt x="1521" y="5575"/>
                  </a:lnTo>
                  <a:lnTo>
                    <a:pt x="1493" y="5562"/>
                  </a:lnTo>
                  <a:lnTo>
                    <a:pt x="1465" y="5549"/>
                  </a:lnTo>
                  <a:lnTo>
                    <a:pt x="1439" y="5534"/>
                  </a:lnTo>
                  <a:lnTo>
                    <a:pt x="1412" y="5518"/>
                  </a:lnTo>
                  <a:lnTo>
                    <a:pt x="1359" y="5485"/>
                  </a:lnTo>
                  <a:lnTo>
                    <a:pt x="1307" y="5449"/>
                  </a:lnTo>
                  <a:lnTo>
                    <a:pt x="1255" y="5412"/>
                  </a:lnTo>
                  <a:lnTo>
                    <a:pt x="1206" y="5372"/>
                  </a:lnTo>
                  <a:lnTo>
                    <a:pt x="1158" y="5330"/>
                  </a:lnTo>
                  <a:lnTo>
                    <a:pt x="1110" y="5288"/>
                  </a:lnTo>
                  <a:lnTo>
                    <a:pt x="1110" y="5288"/>
                  </a:lnTo>
                  <a:lnTo>
                    <a:pt x="1060" y="5236"/>
                  </a:lnTo>
                  <a:lnTo>
                    <a:pt x="1011" y="5183"/>
                  </a:lnTo>
                  <a:lnTo>
                    <a:pt x="960" y="5128"/>
                  </a:lnTo>
                  <a:lnTo>
                    <a:pt x="912" y="5071"/>
                  </a:lnTo>
                  <a:lnTo>
                    <a:pt x="865" y="5012"/>
                  </a:lnTo>
                  <a:lnTo>
                    <a:pt x="817" y="4954"/>
                  </a:lnTo>
                  <a:lnTo>
                    <a:pt x="772" y="4893"/>
                  </a:lnTo>
                  <a:lnTo>
                    <a:pt x="728" y="4831"/>
                  </a:lnTo>
                  <a:lnTo>
                    <a:pt x="684" y="4769"/>
                  </a:lnTo>
                  <a:lnTo>
                    <a:pt x="643" y="4705"/>
                  </a:lnTo>
                  <a:lnTo>
                    <a:pt x="603" y="4641"/>
                  </a:lnTo>
                  <a:lnTo>
                    <a:pt x="566" y="4576"/>
                  </a:lnTo>
                  <a:lnTo>
                    <a:pt x="530" y="4511"/>
                  </a:lnTo>
                  <a:lnTo>
                    <a:pt x="497" y="4444"/>
                  </a:lnTo>
                  <a:lnTo>
                    <a:pt x="466" y="4379"/>
                  </a:lnTo>
                  <a:lnTo>
                    <a:pt x="437" y="4312"/>
                  </a:lnTo>
                  <a:lnTo>
                    <a:pt x="437" y="4312"/>
                  </a:lnTo>
                  <a:lnTo>
                    <a:pt x="422" y="4271"/>
                  </a:lnTo>
                  <a:lnTo>
                    <a:pt x="404" y="4221"/>
                  </a:lnTo>
                  <a:lnTo>
                    <a:pt x="384" y="4165"/>
                  </a:lnTo>
                  <a:lnTo>
                    <a:pt x="364" y="4104"/>
                  </a:lnTo>
                  <a:lnTo>
                    <a:pt x="354" y="4073"/>
                  </a:lnTo>
                  <a:lnTo>
                    <a:pt x="346" y="4042"/>
                  </a:lnTo>
                  <a:lnTo>
                    <a:pt x="341" y="4013"/>
                  </a:lnTo>
                  <a:lnTo>
                    <a:pt x="337" y="3984"/>
                  </a:lnTo>
                  <a:lnTo>
                    <a:pt x="334" y="3957"/>
                  </a:lnTo>
                  <a:lnTo>
                    <a:pt x="334" y="3932"/>
                  </a:lnTo>
                  <a:lnTo>
                    <a:pt x="336" y="3920"/>
                  </a:lnTo>
                  <a:lnTo>
                    <a:pt x="337" y="3908"/>
                  </a:lnTo>
                  <a:lnTo>
                    <a:pt x="340" y="3897"/>
                  </a:lnTo>
                  <a:lnTo>
                    <a:pt x="344" y="3887"/>
                  </a:lnTo>
                  <a:lnTo>
                    <a:pt x="344" y="3887"/>
                  </a:lnTo>
                  <a:lnTo>
                    <a:pt x="352" y="3875"/>
                  </a:lnTo>
                  <a:lnTo>
                    <a:pt x="364" y="3861"/>
                  </a:lnTo>
                  <a:lnTo>
                    <a:pt x="378" y="3845"/>
                  </a:lnTo>
                  <a:lnTo>
                    <a:pt x="396" y="3829"/>
                  </a:lnTo>
                  <a:lnTo>
                    <a:pt x="415" y="3812"/>
                  </a:lnTo>
                  <a:lnTo>
                    <a:pt x="437" y="3795"/>
                  </a:lnTo>
                  <a:lnTo>
                    <a:pt x="483" y="3760"/>
                  </a:lnTo>
                  <a:lnTo>
                    <a:pt x="532" y="3726"/>
                  </a:lnTo>
                  <a:lnTo>
                    <a:pt x="580" y="3695"/>
                  </a:lnTo>
                  <a:lnTo>
                    <a:pt x="621" y="3668"/>
                  </a:lnTo>
                  <a:lnTo>
                    <a:pt x="655" y="3649"/>
                  </a:lnTo>
                  <a:lnTo>
                    <a:pt x="706" y="3649"/>
                  </a:lnTo>
                  <a:lnTo>
                    <a:pt x="706" y="3649"/>
                  </a:lnTo>
                  <a:lnTo>
                    <a:pt x="701" y="3634"/>
                  </a:lnTo>
                  <a:lnTo>
                    <a:pt x="701" y="3634"/>
                  </a:lnTo>
                  <a:lnTo>
                    <a:pt x="683" y="3586"/>
                  </a:lnTo>
                  <a:lnTo>
                    <a:pt x="665" y="3538"/>
                  </a:lnTo>
                  <a:lnTo>
                    <a:pt x="649" y="3490"/>
                  </a:lnTo>
                  <a:lnTo>
                    <a:pt x="633" y="3442"/>
                  </a:lnTo>
                  <a:lnTo>
                    <a:pt x="633" y="3442"/>
                  </a:lnTo>
                  <a:lnTo>
                    <a:pt x="594" y="3309"/>
                  </a:lnTo>
                  <a:lnTo>
                    <a:pt x="555" y="3176"/>
                  </a:lnTo>
                  <a:lnTo>
                    <a:pt x="518" y="3043"/>
                  </a:lnTo>
                  <a:lnTo>
                    <a:pt x="483" y="2909"/>
                  </a:lnTo>
                  <a:lnTo>
                    <a:pt x="483" y="2909"/>
                  </a:lnTo>
                  <a:lnTo>
                    <a:pt x="473" y="2871"/>
                  </a:lnTo>
                  <a:lnTo>
                    <a:pt x="462" y="2838"/>
                  </a:lnTo>
                  <a:lnTo>
                    <a:pt x="441" y="2773"/>
                  </a:lnTo>
                  <a:lnTo>
                    <a:pt x="418" y="2705"/>
                  </a:lnTo>
                  <a:lnTo>
                    <a:pt x="406" y="2664"/>
                  </a:lnTo>
                  <a:lnTo>
                    <a:pt x="394" y="2619"/>
                  </a:lnTo>
                  <a:lnTo>
                    <a:pt x="394" y="2619"/>
                  </a:lnTo>
                  <a:lnTo>
                    <a:pt x="388" y="2588"/>
                  </a:lnTo>
                  <a:lnTo>
                    <a:pt x="381" y="2552"/>
                  </a:lnTo>
                  <a:lnTo>
                    <a:pt x="370" y="2467"/>
                  </a:lnTo>
                  <a:lnTo>
                    <a:pt x="353" y="2466"/>
                  </a:lnTo>
                  <a:lnTo>
                    <a:pt x="353" y="2466"/>
                  </a:lnTo>
                  <a:lnTo>
                    <a:pt x="321" y="2460"/>
                  </a:lnTo>
                  <a:lnTo>
                    <a:pt x="307" y="2458"/>
                  </a:lnTo>
                  <a:lnTo>
                    <a:pt x="293" y="2454"/>
                  </a:lnTo>
                  <a:lnTo>
                    <a:pt x="279" y="2448"/>
                  </a:lnTo>
                  <a:lnTo>
                    <a:pt x="265" y="2443"/>
                  </a:lnTo>
                  <a:lnTo>
                    <a:pt x="252" y="2434"/>
                  </a:lnTo>
                  <a:lnTo>
                    <a:pt x="240" y="2424"/>
                  </a:lnTo>
                  <a:lnTo>
                    <a:pt x="240" y="2424"/>
                  </a:lnTo>
                  <a:lnTo>
                    <a:pt x="224" y="2410"/>
                  </a:lnTo>
                  <a:lnTo>
                    <a:pt x="211" y="2394"/>
                  </a:lnTo>
                  <a:lnTo>
                    <a:pt x="199" y="2376"/>
                  </a:lnTo>
                  <a:lnTo>
                    <a:pt x="188" y="2358"/>
                  </a:lnTo>
                  <a:lnTo>
                    <a:pt x="178" y="2339"/>
                  </a:lnTo>
                  <a:lnTo>
                    <a:pt x="168" y="2319"/>
                  </a:lnTo>
                  <a:lnTo>
                    <a:pt x="160" y="2299"/>
                  </a:lnTo>
                  <a:lnTo>
                    <a:pt x="152" y="2278"/>
                  </a:lnTo>
                  <a:lnTo>
                    <a:pt x="140" y="2234"/>
                  </a:lnTo>
                  <a:lnTo>
                    <a:pt x="130" y="2190"/>
                  </a:lnTo>
                  <a:lnTo>
                    <a:pt x="122" y="2148"/>
                  </a:lnTo>
                  <a:lnTo>
                    <a:pt x="115" y="2105"/>
                  </a:lnTo>
                  <a:lnTo>
                    <a:pt x="115" y="2105"/>
                  </a:lnTo>
                  <a:lnTo>
                    <a:pt x="106" y="2050"/>
                  </a:lnTo>
                  <a:lnTo>
                    <a:pt x="99" y="1996"/>
                  </a:lnTo>
                  <a:lnTo>
                    <a:pt x="87" y="1885"/>
                  </a:lnTo>
                  <a:lnTo>
                    <a:pt x="81" y="1831"/>
                  </a:lnTo>
                  <a:lnTo>
                    <a:pt x="74" y="1776"/>
                  </a:lnTo>
                  <a:lnTo>
                    <a:pt x="65" y="1720"/>
                  </a:lnTo>
                  <a:lnTo>
                    <a:pt x="53" y="1666"/>
                  </a:lnTo>
                  <a:lnTo>
                    <a:pt x="53" y="1666"/>
                  </a:lnTo>
                  <a:lnTo>
                    <a:pt x="41" y="1618"/>
                  </a:lnTo>
                  <a:lnTo>
                    <a:pt x="30" y="1570"/>
                  </a:lnTo>
                  <a:lnTo>
                    <a:pt x="20" y="1522"/>
                  </a:lnTo>
                  <a:lnTo>
                    <a:pt x="12" y="1476"/>
                  </a:lnTo>
                  <a:lnTo>
                    <a:pt x="6" y="1428"/>
                  </a:lnTo>
                  <a:lnTo>
                    <a:pt x="2" y="1380"/>
                  </a:lnTo>
                  <a:lnTo>
                    <a:pt x="0" y="1331"/>
                  </a:lnTo>
                  <a:lnTo>
                    <a:pt x="1" y="1279"/>
                  </a:lnTo>
                  <a:lnTo>
                    <a:pt x="1" y="1279"/>
                  </a:lnTo>
                  <a:lnTo>
                    <a:pt x="4" y="1252"/>
                  </a:lnTo>
                  <a:lnTo>
                    <a:pt x="6" y="1221"/>
                  </a:lnTo>
                  <a:lnTo>
                    <a:pt x="10" y="1190"/>
                  </a:lnTo>
                  <a:lnTo>
                    <a:pt x="16" y="1156"/>
                  </a:lnTo>
                  <a:lnTo>
                    <a:pt x="24" y="1123"/>
                  </a:lnTo>
                  <a:lnTo>
                    <a:pt x="33" y="1092"/>
                  </a:lnTo>
                  <a:lnTo>
                    <a:pt x="38" y="1078"/>
                  </a:lnTo>
                  <a:lnTo>
                    <a:pt x="43" y="1064"/>
                  </a:lnTo>
                  <a:lnTo>
                    <a:pt x="50" y="1051"/>
                  </a:lnTo>
                  <a:lnTo>
                    <a:pt x="57" y="1041"/>
                  </a:lnTo>
                  <a:lnTo>
                    <a:pt x="86" y="1011"/>
                  </a:lnTo>
                  <a:lnTo>
                    <a:pt x="86" y="1011"/>
                  </a:lnTo>
                  <a:lnTo>
                    <a:pt x="114" y="1091"/>
                  </a:lnTo>
                  <a:lnTo>
                    <a:pt x="140" y="1172"/>
                  </a:lnTo>
                  <a:lnTo>
                    <a:pt x="166" y="1253"/>
                  </a:lnTo>
                  <a:lnTo>
                    <a:pt x="178" y="1295"/>
                  </a:lnTo>
                  <a:lnTo>
                    <a:pt x="188" y="1335"/>
                  </a:lnTo>
                  <a:lnTo>
                    <a:pt x="188" y="1335"/>
                  </a:lnTo>
                  <a:lnTo>
                    <a:pt x="195" y="1367"/>
                  </a:lnTo>
                  <a:lnTo>
                    <a:pt x="202" y="1400"/>
                  </a:lnTo>
                  <a:lnTo>
                    <a:pt x="207" y="1433"/>
                  </a:lnTo>
                  <a:lnTo>
                    <a:pt x="211" y="1468"/>
                  </a:lnTo>
                  <a:lnTo>
                    <a:pt x="218" y="1538"/>
                  </a:lnTo>
                  <a:lnTo>
                    <a:pt x="223" y="1609"/>
                  </a:lnTo>
                  <a:lnTo>
                    <a:pt x="231" y="1679"/>
                  </a:lnTo>
                  <a:lnTo>
                    <a:pt x="236" y="1714"/>
                  </a:lnTo>
                  <a:lnTo>
                    <a:pt x="243" y="1748"/>
                  </a:lnTo>
                  <a:lnTo>
                    <a:pt x="249" y="1782"/>
                  </a:lnTo>
                  <a:lnTo>
                    <a:pt x="259" y="1814"/>
                  </a:lnTo>
                  <a:lnTo>
                    <a:pt x="269" y="1844"/>
                  </a:lnTo>
                  <a:lnTo>
                    <a:pt x="281" y="1875"/>
                  </a:lnTo>
                  <a:lnTo>
                    <a:pt x="338" y="1949"/>
                  </a:lnTo>
                  <a:lnTo>
                    <a:pt x="338" y="1949"/>
                  </a:lnTo>
                  <a:lnTo>
                    <a:pt x="342" y="1838"/>
                  </a:lnTo>
                  <a:lnTo>
                    <a:pt x="344" y="1780"/>
                  </a:lnTo>
                  <a:lnTo>
                    <a:pt x="344" y="1719"/>
                  </a:lnTo>
                  <a:lnTo>
                    <a:pt x="344" y="1719"/>
                  </a:lnTo>
                  <a:lnTo>
                    <a:pt x="345" y="1659"/>
                  </a:lnTo>
                  <a:lnTo>
                    <a:pt x="349" y="1603"/>
                  </a:lnTo>
                  <a:lnTo>
                    <a:pt x="354" y="1547"/>
                  </a:lnTo>
                  <a:lnTo>
                    <a:pt x="361" y="1494"/>
                  </a:lnTo>
                  <a:lnTo>
                    <a:pt x="370" y="1442"/>
                  </a:lnTo>
                  <a:lnTo>
                    <a:pt x="381" y="1392"/>
                  </a:lnTo>
                  <a:lnTo>
                    <a:pt x="393" y="1341"/>
                  </a:lnTo>
                  <a:lnTo>
                    <a:pt x="406" y="1292"/>
                  </a:lnTo>
                  <a:lnTo>
                    <a:pt x="419" y="1243"/>
                  </a:lnTo>
                  <a:lnTo>
                    <a:pt x="435" y="1195"/>
                  </a:lnTo>
                  <a:lnTo>
                    <a:pt x="466" y="1096"/>
                  </a:lnTo>
                  <a:lnTo>
                    <a:pt x="499" y="995"/>
                  </a:lnTo>
                  <a:lnTo>
                    <a:pt x="530" y="889"/>
                  </a:lnTo>
                  <a:lnTo>
                    <a:pt x="627" y="892"/>
                  </a:lnTo>
                  <a:lnTo>
                    <a:pt x="627" y="892"/>
                  </a:lnTo>
                  <a:lnTo>
                    <a:pt x="684" y="893"/>
                  </a:lnTo>
                  <a:lnTo>
                    <a:pt x="740" y="896"/>
                  </a:lnTo>
                  <a:lnTo>
                    <a:pt x="797" y="898"/>
                  </a:lnTo>
                  <a:lnTo>
                    <a:pt x="854" y="901"/>
                  </a:lnTo>
                  <a:lnTo>
                    <a:pt x="911" y="902"/>
                  </a:lnTo>
                  <a:lnTo>
                    <a:pt x="940" y="902"/>
                  </a:lnTo>
                  <a:lnTo>
                    <a:pt x="968" y="901"/>
                  </a:lnTo>
                  <a:lnTo>
                    <a:pt x="996" y="898"/>
                  </a:lnTo>
                  <a:lnTo>
                    <a:pt x="1025" y="896"/>
                  </a:lnTo>
                  <a:lnTo>
                    <a:pt x="1053" y="890"/>
                  </a:lnTo>
                  <a:lnTo>
                    <a:pt x="1082" y="885"/>
                  </a:lnTo>
                  <a:lnTo>
                    <a:pt x="1082" y="885"/>
                  </a:lnTo>
                  <a:lnTo>
                    <a:pt x="1100" y="881"/>
                  </a:lnTo>
                  <a:lnTo>
                    <a:pt x="1117" y="877"/>
                  </a:lnTo>
                  <a:lnTo>
                    <a:pt x="1134" y="870"/>
                  </a:lnTo>
                  <a:lnTo>
                    <a:pt x="1152" y="862"/>
                  </a:lnTo>
                  <a:lnTo>
                    <a:pt x="1187" y="845"/>
                  </a:lnTo>
                  <a:lnTo>
                    <a:pt x="1222" y="826"/>
                  </a:lnTo>
                  <a:lnTo>
                    <a:pt x="1257" y="809"/>
                  </a:lnTo>
                  <a:lnTo>
                    <a:pt x="1290" y="793"/>
                  </a:lnTo>
                  <a:lnTo>
                    <a:pt x="1306" y="786"/>
                  </a:lnTo>
                  <a:lnTo>
                    <a:pt x="1322" y="780"/>
                  </a:lnTo>
                  <a:lnTo>
                    <a:pt x="1338" y="777"/>
                  </a:lnTo>
                  <a:lnTo>
                    <a:pt x="1352" y="774"/>
                  </a:lnTo>
                  <a:lnTo>
                    <a:pt x="1352" y="774"/>
                  </a:lnTo>
                  <a:lnTo>
                    <a:pt x="1361" y="774"/>
                  </a:lnTo>
                  <a:lnTo>
                    <a:pt x="1371" y="774"/>
                  </a:lnTo>
                  <a:lnTo>
                    <a:pt x="1380" y="777"/>
                  </a:lnTo>
                  <a:lnTo>
                    <a:pt x="1388" y="778"/>
                  </a:lnTo>
                  <a:lnTo>
                    <a:pt x="1395" y="782"/>
                  </a:lnTo>
                  <a:lnTo>
                    <a:pt x="1401" y="786"/>
                  </a:lnTo>
                  <a:lnTo>
                    <a:pt x="1408" y="790"/>
                  </a:lnTo>
                  <a:lnTo>
                    <a:pt x="1413" y="797"/>
                  </a:lnTo>
                  <a:lnTo>
                    <a:pt x="1424" y="809"/>
                  </a:lnTo>
                  <a:lnTo>
                    <a:pt x="1432" y="824"/>
                  </a:lnTo>
                  <a:lnTo>
                    <a:pt x="1439" y="841"/>
                  </a:lnTo>
                  <a:lnTo>
                    <a:pt x="1445" y="860"/>
                  </a:lnTo>
                  <a:lnTo>
                    <a:pt x="1449" y="878"/>
                  </a:lnTo>
                  <a:lnTo>
                    <a:pt x="1453" y="898"/>
                  </a:lnTo>
                  <a:lnTo>
                    <a:pt x="1460" y="939"/>
                  </a:lnTo>
                  <a:lnTo>
                    <a:pt x="1468" y="979"/>
                  </a:lnTo>
                  <a:lnTo>
                    <a:pt x="1472" y="999"/>
                  </a:lnTo>
                  <a:lnTo>
                    <a:pt x="1476" y="1017"/>
                  </a:lnTo>
                  <a:lnTo>
                    <a:pt x="1510" y="1106"/>
                  </a:lnTo>
                  <a:lnTo>
                    <a:pt x="1510" y="1106"/>
                  </a:lnTo>
                  <a:lnTo>
                    <a:pt x="1553" y="1046"/>
                  </a:lnTo>
                  <a:lnTo>
                    <a:pt x="1597" y="987"/>
                  </a:lnTo>
                  <a:lnTo>
                    <a:pt x="1642" y="930"/>
                  </a:lnTo>
                  <a:lnTo>
                    <a:pt x="1688" y="874"/>
                  </a:lnTo>
                  <a:lnTo>
                    <a:pt x="1736" y="820"/>
                  </a:lnTo>
                  <a:lnTo>
                    <a:pt x="1785" y="766"/>
                  </a:lnTo>
                  <a:lnTo>
                    <a:pt x="1836" y="716"/>
                  </a:lnTo>
                  <a:lnTo>
                    <a:pt x="1888" y="665"/>
                  </a:lnTo>
                  <a:lnTo>
                    <a:pt x="1941" y="616"/>
                  </a:lnTo>
                  <a:lnTo>
                    <a:pt x="1995" y="570"/>
                  </a:lnTo>
                  <a:lnTo>
                    <a:pt x="2052" y="524"/>
                  </a:lnTo>
                  <a:lnTo>
                    <a:pt x="2109" y="480"/>
                  </a:lnTo>
                  <a:lnTo>
                    <a:pt x="2168" y="436"/>
                  </a:lnTo>
                  <a:lnTo>
                    <a:pt x="2229" y="395"/>
                  </a:lnTo>
                  <a:lnTo>
                    <a:pt x="2290" y="357"/>
                  </a:lnTo>
                  <a:lnTo>
                    <a:pt x="2353" y="318"/>
                  </a:lnTo>
                  <a:lnTo>
                    <a:pt x="2353" y="318"/>
                  </a:lnTo>
                  <a:lnTo>
                    <a:pt x="2439" y="266"/>
                  </a:lnTo>
                  <a:lnTo>
                    <a:pt x="2528" y="214"/>
                  </a:lnTo>
                  <a:lnTo>
                    <a:pt x="2573" y="190"/>
                  </a:lnTo>
                  <a:lnTo>
                    <a:pt x="2618" y="166"/>
                  </a:lnTo>
                  <a:lnTo>
                    <a:pt x="2664" y="142"/>
                  </a:lnTo>
                  <a:lnTo>
                    <a:pt x="2710" y="121"/>
                  </a:lnTo>
                  <a:lnTo>
                    <a:pt x="2757" y="100"/>
                  </a:lnTo>
                  <a:lnTo>
                    <a:pt x="2804" y="81"/>
                  </a:lnTo>
                  <a:lnTo>
                    <a:pt x="2852" y="63"/>
                  </a:lnTo>
                  <a:lnTo>
                    <a:pt x="2900" y="48"/>
                  </a:lnTo>
                  <a:lnTo>
                    <a:pt x="2949" y="33"/>
                  </a:lnTo>
                  <a:lnTo>
                    <a:pt x="2998" y="23"/>
                  </a:lnTo>
                  <a:lnTo>
                    <a:pt x="3049" y="13"/>
                  </a:lnTo>
                  <a:lnTo>
                    <a:pt x="3099" y="7"/>
                  </a:lnTo>
                  <a:lnTo>
                    <a:pt x="3099" y="7"/>
                  </a:lnTo>
                  <a:lnTo>
                    <a:pt x="3160" y="1"/>
                  </a:lnTo>
                  <a:lnTo>
                    <a:pt x="3195" y="0"/>
                  </a:lnTo>
                  <a:lnTo>
                    <a:pt x="3232" y="0"/>
                  </a:lnTo>
                  <a:lnTo>
                    <a:pt x="3271" y="0"/>
                  </a:lnTo>
                  <a:lnTo>
                    <a:pt x="3309" y="1"/>
                  </a:lnTo>
                  <a:lnTo>
                    <a:pt x="3349" y="3"/>
                  </a:lnTo>
                  <a:lnTo>
                    <a:pt x="3390" y="8"/>
                  </a:lnTo>
                  <a:lnTo>
                    <a:pt x="3429" y="13"/>
                  </a:lnTo>
                  <a:lnTo>
                    <a:pt x="3467" y="21"/>
                  </a:lnTo>
                  <a:lnTo>
                    <a:pt x="3505" y="31"/>
                  </a:lnTo>
                  <a:lnTo>
                    <a:pt x="3539" y="43"/>
                  </a:lnTo>
                  <a:lnTo>
                    <a:pt x="3555" y="49"/>
                  </a:lnTo>
                  <a:lnTo>
                    <a:pt x="3571" y="57"/>
                  </a:lnTo>
                  <a:lnTo>
                    <a:pt x="3586" y="65"/>
                  </a:lnTo>
                  <a:lnTo>
                    <a:pt x="3599" y="75"/>
                  </a:lnTo>
                  <a:lnTo>
                    <a:pt x="3612" y="84"/>
                  </a:lnTo>
                  <a:lnTo>
                    <a:pt x="3624" y="94"/>
                  </a:lnTo>
                  <a:lnTo>
                    <a:pt x="3635" y="105"/>
                  </a:lnTo>
                  <a:lnTo>
                    <a:pt x="3644" y="117"/>
                  </a:lnTo>
                  <a:lnTo>
                    <a:pt x="3691" y="145"/>
                  </a:lnTo>
                  <a:lnTo>
                    <a:pt x="3691" y="145"/>
                  </a:lnTo>
                  <a:lnTo>
                    <a:pt x="3692" y="129"/>
                  </a:lnTo>
                  <a:lnTo>
                    <a:pt x="3696" y="113"/>
                  </a:lnTo>
                  <a:lnTo>
                    <a:pt x="3699" y="100"/>
                  </a:lnTo>
                  <a:lnTo>
                    <a:pt x="3704" y="86"/>
                  </a:lnTo>
                  <a:lnTo>
                    <a:pt x="3708" y="75"/>
                  </a:lnTo>
                  <a:lnTo>
                    <a:pt x="3713" y="64"/>
                  </a:lnTo>
                  <a:lnTo>
                    <a:pt x="3720" y="53"/>
                  </a:lnTo>
                  <a:lnTo>
                    <a:pt x="3726" y="45"/>
                  </a:lnTo>
                  <a:lnTo>
                    <a:pt x="3733" y="37"/>
                  </a:lnTo>
                  <a:lnTo>
                    <a:pt x="3741" y="31"/>
                  </a:lnTo>
                  <a:lnTo>
                    <a:pt x="3748" y="25"/>
                  </a:lnTo>
                  <a:lnTo>
                    <a:pt x="3757" y="20"/>
                  </a:lnTo>
                  <a:lnTo>
                    <a:pt x="3765" y="16"/>
                  </a:lnTo>
                  <a:lnTo>
                    <a:pt x="3774" y="13"/>
                  </a:lnTo>
                  <a:lnTo>
                    <a:pt x="3784" y="11"/>
                  </a:lnTo>
                  <a:lnTo>
                    <a:pt x="3793" y="9"/>
                  </a:lnTo>
                  <a:lnTo>
                    <a:pt x="3802" y="9"/>
                  </a:lnTo>
                  <a:lnTo>
                    <a:pt x="3811" y="11"/>
                  </a:lnTo>
                  <a:lnTo>
                    <a:pt x="3821" y="12"/>
                  </a:lnTo>
                  <a:lnTo>
                    <a:pt x="3831" y="15"/>
                  </a:lnTo>
                  <a:lnTo>
                    <a:pt x="3850" y="21"/>
                  </a:lnTo>
                  <a:lnTo>
                    <a:pt x="3870" y="32"/>
                  </a:lnTo>
                  <a:lnTo>
                    <a:pt x="3889" y="45"/>
                  </a:lnTo>
                  <a:lnTo>
                    <a:pt x="3907" y="63"/>
                  </a:lnTo>
                  <a:lnTo>
                    <a:pt x="3923" y="81"/>
                  </a:lnTo>
                  <a:lnTo>
                    <a:pt x="3939" y="104"/>
                  </a:lnTo>
                  <a:lnTo>
                    <a:pt x="3939" y="104"/>
                  </a:lnTo>
                  <a:lnTo>
                    <a:pt x="3970" y="150"/>
                  </a:lnTo>
                  <a:lnTo>
                    <a:pt x="3999" y="198"/>
                  </a:lnTo>
                  <a:lnTo>
                    <a:pt x="4057" y="294"/>
                  </a:lnTo>
                  <a:lnTo>
                    <a:pt x="4086" y="342"/>
                  </a:lnTo>
                  <a:lnTo>
                    <a:pt x="4116" y="390"/>
                  </a:lnTo>
                  <a:lnTo>
                    <a:pt x="4146" y="436"/>
                  </a:lnTo>
                  <a:lnTo>
                    <a:pt x="4178" y="482"/>
                  </a:lnTo>
                  <a:lnTo>
                    <a:pt x="4178" y="482"/>
                  </a:lnTo>
                  <a:lnTo>
                    <a:pt x="4211" y="528"/>
                  </a:lnTo>
                  <a:lnTo>
                    <a:pt x="4247" y="573"/>
                  </a:lnTo>
                  <a:lnTo>
                    <a:pt x="4318" y="664"/>
                  </a:lnTo>
                  <a:lnTo>
                    <a:pt x="4354" y="709"/>
                  </a:lnTo>
                  <a:lnTo>
                    <a:pt x="4389" y="756"/>
                  </a:lnTo>
                  <a:lnTo>
                    <a:pt x="4423" y="802"/>
                  </a:lnTo>
                  <a:lnTo>
                    <a:pt x="4455" y="850"/>
                  </a:lnTo>
                  <a:lnTo>
                    <a:pt x="4455" y="850"/>
                  </a:lnTo>
                  <a:lnTo>
                    <a:pt x="4567" y="1025"/>
                  </a:lnTo>
                  <a:lnTo>
                    <a:pt x="4567" y="1025"/>
                  </a:lnTo>
                  <a:lnTo>
                    <a:pt x="4727" y="1273"/>
                  </a:lnTo>
                  <a:lnTo>
                    <a:pt x="4809" y="1398"/>
                  </a:lnTo>
                  <a:lnTo>
                    <a:pt x="4892" y="1524"/>
                  </a:lnTo>
                  <a:lnTo>
                    <a:pt x="4892" y="1524"/>
                  </a:lnTo>
                  <a:lnTo>
                    <a:pt x="4921" y="1565"/>
                  </a:lnTo>
                  <a:lnTo>
                    <a:pt x="4950" y="1607"/>
                  </a:lnTo>
                  <a:lnTo>
                    <a:pt x="4981" y="1650"/>
                  </a:lnTo>
                  <a:lnTo>
                    <a:pt x="5010" y="1694"/>
                  </a:lnTo>
                  <a:lnTo>
                    <a:pt x="5038" y="1739"/>
                  </a:lnTo>
                  <a:lnTo>
                    <a:pt x="5063" y="1784"/>
                  </a:lnTo>
                  <a:lnTo>
                    <a:pt x="5075" y="1807"/>
                  </a:lnTo>
                  <a:lnTo>
                    <a:pt x="5086" y="1831"/>
                  </a:lnTo>
                  <a:lnTo>
                    <a:pt x="5095" y="1855"/>
                  </a:lnTo>
                  <a:lnTo>
                    <a:pt x="5104" y="1879"/>
                  </a:lnTo>
                  <a:lnTo>
                    <a:pt x="5104" y="1879"/>
                  </a:lnTo>
                  <a:lnTo>
                    <a:pt x="5112" y="1908"/>
                  </a:lnTo>
                  <a:lnTo>
                    <a:pt x="5120" y="1936"/>
                  </a:lnTo>
                  <a:lnTo>
                    <a:pt x="5127" y="1965"/>
                  </a:lnTo>
                  <a:lnTo>
                    <a:pt x="5132" y="1996"/>
                  </a:lnTo>
                  <a:lnTo>
                    <a:pt x="5140" y="2054"/>
                  </a:lnTo>
                  <a:lnTo>
                    <a:pt x="5147" y="2114"/>
                  </a:lnTo>
                  <a:lnTo>
                    <a:pt x="5157" y="2234"/>
                  </a:lnTo>
                  <a:lnTo>
                    <a:pt x="5164" y="2294"/>
                  </a:lnTo>
                  <a:lnTo>
                    <a:pt x="5169" y="2323"/>
                  </a:lnTo>
                  <a:lnTo>
                    <a:pt x="5175" y="2354"/>
                  </a:lnTo>
                  <a:lnTo>
                    <a:pt x="5175" y="2354"/>
                  </a:lnTo>
                  <a:lnTo>
                    <a:pt x="5188" y="2415"/>
                  </a:lnTo>
                  <a:lnTo>
                    <a:pt x="5204" y="2478"/>
                  </a:lnTo>
                  <a:lnTo>
                    <a:pt x="5236" y="2600"/>
                  </a:lnTo>
                  <a:lnTo>
                    <a:pt x="5252" y="2661"/>
                  </a:lnTo>
                  <a:lnTo>
                    <a:pt x="5266" y="2724"/>
                  </a:lnTo>
                  <a:lnTo>
                    <a:pt x="5280" y="2786"/>
                  </a:lnTo>
                  <a:lnTo>
                    <a:pt x="5290" y="2849"/>
                  </a:lnTo>
                  <a:lnTo>
                    <a:pt x="5290" y="2849"/>
                  </a:lnTo>
                  <a:lnTo>
                    <a:pt x="5315" y="3036"/>
                  </a:lnTo>
                  <a:lnTo>
                    <a:pt x="5329" y="3131"/>
                  </a:lnTo>
                  <a:lnTo>
                    <a:pt x="5342" y="3225"/>
                  </a:lnTo>
                  <a:lnTo>
                    <a:pt x="5358" y="3320"/>
                  </a:lnTo>
                  <a:lnTo>
                    <a:pt x="5367" y="3366"/>
                  </a:lnTo>
                  <a:lnTo>
                    <a:pt x="5377" y="3413"/>
                  </a:lnTo>
                  <a:lnTo>
                    <a:pt x="5387" y="3458"/>
                  </a:lnTo>
                  <a:lnTo>
                    <a:pt x="5399" y="3505"/>
                  </a:lnTo>
                  <a:lnTo>
                    <a:pt x="5412" y="3550"/>
                  </a:lnTo>
                  <a:lnTo>
                    <a:pt x="5426" y="3597"/>
                  </a:lnTo>
                  <a:lnTo>
                    <a:pt x="5426" y="3597"/>
                  </a:lnTo>
                  <a:lnTo>
                    <a:pt x="5440" y="3635"/>
                  </a:lnTo>
                  <a:lnTo>
                    <a:pt x="5455" y="3672"/>
                  </a:lnTo>
                  <a:lnTo>
                    <a:pt x="5471" y="3710"/>
                  </a:lnTo>
                  <a:lnTo>
                    <a:pt x="5487" y="3747"/>
                  </a:lnTo>
                  <a:lnTo>
                    <a:pt x="5505" y="3784"/>
                  </a:lnTo>
                  <a:lnTo>
                    <a:pt x="5524" y="3820"/>
                  </a:lnTo>
                  <a:lnTo>
                    <a:pt x="5544" y="3856"/>
                  </a:lnTo>
                  <a:lnTo>
                    <a:pt x="5564" y="3891"/>
                  </a:lnTo>
                  <a:lnTo>
                    <a:pt x="5606" y="3961"/>
                  </a:lnTo>
                  <a:lnTo>
                    <a:pt x="5652" y="4030"/>
                  </a:lnTo>
                  <a:lnTo>
                    <a:pt x="5743" y="4170"/>
                  </a:lnTo>
                  <a:lnTo>
                    <a:pt x="5743" y="4170"/>
                  </a:lnTo>
                  <a:lnTo>
                    <a:pt x="5791" y="4243"/>
                  </a:lnTo>
                  <a:lnTo>
                    <a:pt x="5836" y="4318"/>
                  </a:lnTo>
                  <a:lnTo>
                    <a:pt x="5879" y="4395"/>
                  </a:lnTo>
                  <a:lnTo>
                    <a:pt x="5921" y="4472"/>
                  </a:lnTo>
                  <a:lnTo>
                    <a:pt x="5921" y="4472"/>
                  </a:lnTo>
                  <a:lnTo>
                    <a:pt x="6018" y="4653"/>
                  </a:lnTo>
                  <a:lnTo>
                    <a:pt x="6067" y="4745"/>
                  </a:lnTo>
                  <a:lnTo>
                    <a:pt x="6117" y="4834"/>
                  </a:lnTo>
                  <a:lnTo>
                    <a:pt x="6117" y="4834"/>
                  </a:lnTo>
                  <a:lnTo>
                    <a:pt x="6149" y="4893"/>
                  </a:lnTo>
                  <a:lnTo>
                    <a:pt x="6180" y="4952"/>
                  </a:lnTo>
                  <a:lnTo>
                    <a:pt x="6243" y="5072"/>
                  </a:lnTo>
                  <a:lnTo>
                    <a:pt x="6303" y="5195"/>
                  </a:lnTo>
                  <a:lnTo>
                    <a:pt x="6360" y="5318"/>
                  </a:lnTo>
                  <a:lnTo>
                    <a:pt x="6417" y="5443"/>
                  </a:lnTo>
                  <a:lnTo>
                    <a:pt x="6471" y="5569"/>
                  </a:lnTo>
                  <a:lnTo>
                    <a:pt x="6579" y="5816"/>
                  </a:lnTo>
                  <a:lnTo>
                    <a:pt x="6579" y="5816"/>
                  </a:lnTo>
                  <a:lnTo>
                    <a:pt x="6604" y="5876"/>
                  </a:lnTo>
                  <a:lnTo>
                    <a:pt x="6631" y="5938"/>
                  </a:lnTo>
                  <a:lnTo>
                    <a:pt x="6661" y="6004"/>
                  </a:lnTo>
                  <a:lnTo>
                    <a:pt x="6692" y="6070"/>
                  </a:lnTo>
                  <a:lnTo>
                    <a:pt x="6725" y="6135"/>
                  </a:lnTo>
                  <a:lnTo>
                    <a:pt x="6758" y="6199"/>
                  </a:lnTo>
                  <a:lnTo>
                    <a:pt x="6793" y="6259"/>
                  </a:lnTo>
                  <a:lnTo>
                    <a:pt x="6829" y="6314"/>
                  </a:lnTo>
                  <a:lnTo>
                    <a:pt x="6829" y="6314"/>
                  </a:lnTo>
                  <a:lnTo>
                    <a:pt x="6908" y="6437"/>
                  </a:lnTo>
                  <a:lnTo>
                    <a:pt x="6986" y="6561"/>
                  </a:lnTo>
                  <a:lnTo>
                    <a:pt x="6986" y="6561"/>
                  </a:lnTo>
                  <a:lnTo>
                    <a:pt x="7041" y="6654"/>
                  </a:lnTo>
                  <a:lnTo>
                    <a:pt x="7096" y="6746"/>
                  </a:lnTo>
                  <a:lnTo>
                    <a:pt x="7149" y="6839"/>
                  </a:lnTo>
                  <a:lnTo>
                    <a:pt x="7201" y="6931"/>
                  </a:lnTo>
                  <a:lnTo>
                    <a:pt x="7303" y="7113"/>
                  </a:lnTo>
                  <a:lnTo>
                    <a:pt x="7401" y="7293"/>
                  </a:lnTo>
                  <a:lnTo>
                    <a:pt x="7500" y="7470"/>
                  </a:lnTo>
                  <a:lnTo>
                    <a:pt x="7595" y="7642"/>
                  </a:lnTo>
                  <a:lnTo>
                    <a:pt x="7643" y="7725"/>
                  </a:lnTo>
                  <a:lnTo>
                    <a:pt x="7691" y="7808"/>
                  </a:lnTo>
                  <a:lnTo>
                    <a:pt x="7739" y="7889"/>
                  </a:lnTo>
                  <a:lnTo>
                    <a:pt x="7788" y="7968"/>
                  </a:lnTo>
                  <a:lnTo>
                    <a:pt x="7788" y="7968"/>
                  </a:lnTo>
                  <a:lnTo>
                    <a:pt x="7819" y="8018"/>
                  </a:lnTo>
                  <a:lnTo>
                    <a:pt x="7848" y="8071"/>
                  </a:lnTo>
                  <a:lnTo>
                    <a:pt x="7876" y="8123"/>
                  </a:lnTo>
                  <a:lnTo>
                    <a:pt x="7900" y="8177"/>
                  </a:lnTo>
                  <a:lnTo>
                    <a:pt x="7924" y="8231"/>
                  </a:lnTo>
                  <a:lnTo>
                    <a:pt x="7945" y="8286"/>
                  </a:lnTo>
                  <a:lnTo>
                    <a:pt x="7963" y="8340"/>
                  </a:lnTo>
                  <a:lnTo>
                    <a:pt x="7982" y="8396"/>
                  </a:lnTo>
                  <a:lnTo>
                    <a:pt x="7997" y="8452"/>
                  </a:lnTo>
                  <a:lnTo>
                    <a:pt x="8011" y="8508"/>
                  </a:lnTo>
                  <a:lnTo>
                    <a:pt x="8025" y="8564"/>
                  </a:lnTo>
                  <a:lnTo>
                    <a:pt x="8035" y="8621"/>
                  </a:lnTo>
                  <a:lnTo>
                    <a:pt x="8044" y="8678"/>
                  </a:lnTo>
                  <a:lnTo>
                    <a:pt x="8052" y="8735"/>
                  </a:lnTo>
                  <a:lnTo>
                    <a:pt x="8058" y="8793"/>
                  </a:lnTo>
                  <a:lnTo>
                    <a:pt x="8063" y="8851"/>
                  </a:lnTo>
                  <a:lnTo>
                    <a:pt x="8067" y="8908"/>
                  </a:lnTo>
                  <a:lnTo>
                    <a:pt x="8070" y="8967"/>
                  </a:lnTo>
                  <a:lnTo>
                    <a:pt x="8071" y="9025"/>
                  </a:lnTo>
                  <a:lnTo>
                    <a:pt x="8070" y="9084"/>
                  </a:lnTo>
                  <a:lnTo>
                    <a:pt x="8070" y="9143"/>
                  </a:lnTo>
                  <a:lnTo>
                    <a:pt x="8067" y="9201"/>
                  </a:lnTo>
                  <a:lnTo>
                    <a:pt x="8063" y="9260"/>
                  </a:lnTo>
                  <a:lnTo>
                    <a:pt x="8059" y="9318"/>
                  </a:lnTo>
                  <a:lnTo>
                    <a:pt x="8054" y="9377"/>
                  </a:lnTo>
                  <a:lnTo>
                    <a:pt x="8047" y="9435"/>
                  </a:lnTo>
                  <a:lnTo>
                    <a:pt x="8040" y="9494"/>
                  </a:lnTo>
                  <a:lnTo>
                    <a:pt x="8031" y="9552"/>
                  </a:lnTo>
                  <a:lnTo>
                    <a:pt x="8014" y="9668"/>
                  </a:lnTo>
                  <a:lnTo>
                    <a:pt x="7993" y="9784"/>
                  </a:lnTo>
                  <a:lnTo>
                    <a:pt x="7993" y="9784"/>
                  </a:lnTo>
                  <a:lnTo>
                    <a:pt x="7986" y="9821"/>
                  </a:lnTo>
                  <a:lnTo>
                    <a:pt x="7981" y="9858"/>
                  </a:lnTo>
                  <a:lnTo>
                    <a:pt x="7978" y="9894"/>
                  </a:lnTo>
                  <a:lnTo>
                    <a:pt x="7975" y="9932"/>
                  </a:lnTo>
                  <a:lnTo>
                    <a:pt x="7971" y="10006"/>
                  </a:lnTo>
                  <a:lnTo>
                    <a:pt x="7970" y="10079"/>
                  </a:lnTo>
                  <a:lnTo>
                    <a:pt x="7966" y="10154"/>
                  </a:lnTo>
                  <a:lnTo>
                    <a:pt x="7963" y="10190"/>
                  </a:lnTo>
                  <a:lnTo>
                    <a:pt x="7958" y="10227"/>
                  </a:lnTo>
                  <a:lnTo>
                    <a:pt x="7953" y="10264"/>
                  </a:lnTo>
                  <a:lnTo>
                    <a:pt x="7946" y="10300"/>
                  </a:lnTo>
                  <a:lnTo>
                    <a:pt x="7937" y="10337"/>
                  </a:lnTo>
                  <a:lnTo>
                    <a:pt x="7926" y="10375"/>
                  </a:lnTo>
                  <a:lnTo>
                    <a:pt x="7926" y="10375"/>
                  </a:lnTo>
                  <a:lnTo>
                    <a:pt x="7917" y="10400"/>
                  </a:lnTo>
                  <a:lnTo>
                    <a:pt x="7906" y="10425"/>
                  </a:lnTo>
                  <a:lnTo>
                    <a:pt x="7896" y="10448"/>
                  </a:lnTo>
                  <a:lnTo>
                    <a:pt x="7885" y="10470"/>
                  </a:lnTo>
                  <a:lnTo>
                    <a:pt x="7873" y="10492"/>
                  </a:lnTo>
                  <a:lnTo>
                    <a:pt x="7860" y="10512"/>
                  </a:lnTo>
                  <a:lnTo>
                    <a:pt x="7848" y="10532"/>
                  </a:lnTo>
                  <a:lnTo>
                    <a:pt x="7833" y="10549"/>
                  </a:lnTo>
                  <a:lnTo>
                    <a:pt x="7820" y="10566"/>
                  </a:lnTo>
                  <a:lnTo>
                    <a:pt x="7804" y="10582"/>
                  </a:lnTo>
                  <a:lnTo>
                    <a:pt x="7789" y="10597"/>
                  </a:lnTo>
                  <a:lnTo>
                    <a:pt x="7773" y="10610"/>
                  </a:lnTo>
                  <a:lnTo>
                    <a:pt x="7756" y="10623"/>
                  </a:lnTo>
                  <a:lnTo>
                    <a:pt x="7739" y="10635"/>
                  </a:lnTo>
                  <a:lnTo>
                    <a:pt x="7722" y="10647"/>
                  </a:lnTo>
                  <a:lnTo>
                    <a:pt x="7703" y="10658"/>
                  </a:lnTo>
                  <a:lnTo>
                    <a:pt x="7684" y="10667"/>
                  </a:lnTo>
                  <a:lnTo>
                    <a:pt x="7666" y="10677"/>
                  </a:lnTo>
                  <a:lnTo>
                    <a:pt x="7646" y="10685"/>
                  </a:lnTo>
                  <a:lnTo>
                    <a:pt x="7626" y="10691"/>
                  </a:lnTo>
                  <a:lnTo>
                    <a:pt x="7583" y="10705"/>
                  </a:lnTo>
                  <a:lnTo>
                    <a:pt x="7540" y="10714"/>
                  </a:lnTo>
                  <a:lnTo>
                    <a:pt x="7494" y="10722"/>
                  </a:lnTo>
                  <a:lnTo>
                    <a:pt x="7447" y="10729"/>
                  </a:lnTo>
                  <a:lnTo>
                    <a:pt x="7397" y="10731"/>
                  </a:lnTo>
                  <a:lnTo>
                    <a:pt x="7346" y="10734"/>
                  </a:lnTo>
                  <a:lnTo>
                    <a:pt x="7346" y="10734"/>
                  </a:lnTo>
                  <a:lnTo>
                    <a:pt x="7238" y="10735"/>
                  </a:lnTo>
                  <a:lnTo>
                    <a:pt x="7184" y="10735"/>
                  </a:lnTo>
                  <a:lnTo>
                    <a:pt x="7129" y="10734"/>
                  </a:lnTo>
                  <a:lnTo>
                    <a:pt x="7073" y="10733"/>
                  </a:lnTo>
                  <a:lnTo>
                    <a:pt x="7017" y="10729"/>
                  </a:lnTo>
                  <a:lnTo>
                    <a:pt x="6962" y="10725"/>
                  </a:lnTo>
                  <a:lnTo>
                    <a:pt x="6907" y="10721"/>
                  </a:lnTo>
                  <a:lnTo>
                    <a:pt x="6851" y="10714"/>
                  </a:lnTo>
                  <a:lnTo>
                    <a:pt x="6797" y="10706"/>
                  </a:lnTo>
                  <a:lnTo>
                    <a:pt x="6742" y="10697"/>
                  </a:lnTo>
                  <a:lnTo>
                    <a:pt x="6688" y="10685"/>
                  </a:lnTo>
                  <a:lnTo>
                    <a:pt x="6636" y="10673"/>
                  </a:lnTo>
                  <a:lnTo>
                    <a:pt x="6583" y="10658"/>
                  </a:lnTo>
                  <a:lnTo>
                    <a:pt x="6532" y="10642"/>
                  </a:lnTo>
                  <a:lnTo>
                    <a:pt x="6483" y="10623"/>
                  </a:lnTo>
                  <a:lnTo>
                    <a:pt x="6483" y="10623"/>
                  </a:lnTo>
                  <a:lnTo>
                    <a:pt x="6462" y="10614"/>
                  </a:lnTo>
                  <a:lnTo>
                    <a:pt x="6442" y="10605"/>
                  </a:lnTo>
                  <a:lnTo>
                    <a:pt x="6404" y="10585"/>
                  </a:lnTo>
                  <a:lnTo>
                    <a:pt x="6368" y="10562"/>
                  </a:lnTo>
                  <a:lnTo>
                    <a:pt x="6333" y="10537"/>
                  </a:lnTo>
                  <a:lnTo>
                    <a:pt x="6301" y="10510"/>
                  </a:lnTo>
                  <a:lnTo>
                    <a:pt x="6269" y="10482"/>
                  </a:lnTo>
                  <a:lnTo>
                    <a:pt x="6240" y="10452"/>
                  </a:lnTo>
                  <a:lnTo>
                    <a:pt x="6211" y="10421"/>
                  </a:lnTo>
                  <a:lnTo>
                    <a:pt x="6183" y="10388"/>
                  </a:lnTo>
                  <a:lnTo>
                    <a:pt x="6156" y="10355"/>
                  </a:lnTo>
                  <a:lnTo>
                    <a:pt x="6130" y="10321"/>
                  </a:lnTo>
                  <a:lnTo>
                    <a:pt x="6105" y="10287"/>
                  </a:lnTo>
                  <a:lnTo>
                    <a:pt x="6056" y="10216"/>
                  </a:lnTo>
                  <a:lnTo>
                    <a:pt x="6006" y="10146"/>
                  </a:lnTo>
                  <a:lnTo>
                    <a:pt x="6006" y="10146"/>
                  </a:lnTo>
                  <a:lnTo>
                    <a:pt x="5982" y="10113"/>
                  </a:lnTo>
                  <a:lnTo>
                    <a:pt x="5961" y="10078"/>
                  </a:lnTo>
                  <a:lnTo>
                    <a:pt x="5940" y="10043"/>
                  </a:lnTo>
                  <a:lnTo>
                    <a:pt x="5919" y="10009"/>
                  </a:lnTo>
                  <a:lnTo>
                    <a:pt x="5900" y="9973"/>
                  </a:lnTo>
                  <a:lnTo>
                    <a:pt x="5881" y="9937"/>
                  </a:lnTo>
                  <a:lnTo>
                    <a:pt x="5863" y="9901"/>
                  </a:lnTo>
                  <a:lnTo>
                    <a:pt x="5846" y="9864"/>
                  </a:lnTo>
                  <a:lnTo>
                    <a:pt x="5814" y="9788"/>
                  </a:lnTo>
                  <a:lnTo>
                    <a:pt x="5784" y="9712"/>
                  </a:lnTo>
                  <a:lnTo>
                    <a:pt x="5757" y="9634"/>
                  </a:lnTo>
                  <a:lnTo>
                    <a:pt x="5731" y="9555"/>
                  </a:lnTo>
                  <a:lnTo>
                    <a:pt x="5706" y="9477"/>
                  </a:lnTo>
                  <a:lnTo>
                    <a:pt x="5681" y="9397"/>
                  </a:lnTo>
                  <a:lnTo>
                    <a:pt x="5633" y="9238"/>
                  </a:lnTo>
                  <a:lnTo>
                    <a:pt x="5608" y="9160"/>
                  </a:lnTo>
                  <a:lnTo>
                    <a:pt x="5581" y="9081"/>
                  </a:lnTo>
                  <a:lnTo>
                    <a:pt x="5553" y="9004"/>
                  </a:lnTo>
                  <a:lnTo>
                    <a:pt x="5523" y="8928"/>
                  </a:lnTo>
                  <a:lnTo>
                    <a:pt x="5523" y="8928"/>
                  </a:lnTo>
                  <a:lnTo>
                    <a:pt x="5472" y="8802"/>
                  </a:lnTo>
                  <a:lnTo>
                    <a:pt x="5422" y="8678"/>
                  </a:lnTo>
                  <a:lnTo>
                    <a:pt x="5371" y="8556"/>
                  </a:lnTo>
                  <a:lnTo>
                    <a:pt x="5345" y="8496"/>
                  </a:lnTo>
                  <a:lnTo>
                    <a:pt x="5318" y="8436"/>
                  </a:lnTo>
                  <a:lnTo>
                    <a:pt x="5318" y="8436"/>
                  </a:lnTo>
                  <a:lnTo>
                    <a:pt x="5297" y="8391"/>
                  </a:lnTo>
                  <a:lnTo>
                    <a:pt x="5274" y="8348"/>
                  </a:lnTo>
                  <a:lnTo>
                    <a:pt x="5274" y="8348"/>
                  </a:lnTo>
                  <a:lnTo>
                    <a:pt x="5260" y="8324"/>
                  </a:lnTo>
                  <a:lnTo>
                    <a:pt x="5242" y="8300"/>
                  </a:lnTo>
                  <a:lnTo>
                    <a:pt x="5224" y="8275"/>
                  </a:lnTo>
                  <a:lnTo>
                    <a:pt x="5207" y="8250"/>
                  </a:lnTo>
                  <a:lnTo>
                    <a:pt x="5192" y="8223"/>
                  </a:lnTo>
                  <a:lnTo>
                    <a:pt x="5185" y="8210"/>
                  </a:lnTo>
                  <a:lnTo>
                    <a:pt x="5179" y="8196"/>
                  </a:lnTo>
                  <a:lnTo>
                    <a:pt x="5175" y="8182"/>
                  </a:lnTo>
                  <a:lnTo>
                    <a:pt x="5172" y="8169"/>
                  </a:lnTo>
                  <a:lnTo>
                    <a:pt x="5171" y="8154"/>
                  </a:lnTo>
                  <a:lnTo>
                    <a:pt x="5171" y="8141"/>
                  </a:lnTo>
                  <a:lnTo>
                    <a:pt x="5171" y="8141"/>
                  </a:lnTo>
                  <a:lnTo>
                    <a:pt x="5173" y="8126"/>
                  </a:lnTo>
                  <a:lnTo>
                    <a:pt x="5179" y="8111"/>
                  </a:lnTo>
                  <a:lnTo>
                    <a:pt x="5185" y="8094"/>
                  </a:lnTo>
                  <a:lnTo>
                    <a:pt x="5193" y="8075"/>
                  </a:lnTo>
                  <a:lnTo>
                    <a:pt x="5204" y="8057"/>
                  </a:lnTo>
                  <a:lnTo>
                    <a:pt x="5216" y="8038"/>
                  </a:lnTo>
                  <a:lnTo>
                    <a:pt x="5242" y="7998"/>
                  </a:lnTo>
                  <a:lnTo>
                    <a:pt x="5270" y="7961"/>
                  </a:lnTo>
                  <a:lnTo>
                    <a:pt x="5300" y="7926"/>
                  </a:lnTo>
                  <a:lnTo>
                    <a:pt x="5327" y="7897"/>
                  </a:lnTo>
                  <a:lnTo>
                    <a:pt x="5339" y="7886"/>
                  </a:lnTo>
                  <a:lnTo>
                    <a:pt x="5350" y="7877"/>
                  </a:lnTo>
                  <a:lnTo>
                    <a:pt x="5431" y="78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8F12B2F9-62ED-3563-42E1-B6640DF5E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2" y="2510"/>
              <a:ext cx="991" cy="1810"/>
            </a:xfrm>
            <a:custGeom>
              <a:avLst/>
              <a:gdLst>
                <a:gd name="T0" fmla="*/ 24 w 2972"/>
                <a:gd name="T1" fmla="*/ 1464 h 5429"/>
                <a:gd name="T2" fmla="*/ 76 w 2972"/>
                <a:gd name="T3" fmla="*/ 1743 h 5429"/>
                <a:gd name="T4" fmla="*/ 83 w 2972"/>
                <a:gd name="T5" fmla="*/ 2019 h 5429"/>
                <a:gd name="T6" fmla="*/ 127 w 2972"/>
                <a:gd name="T7" fmla="*/ 2177 h 5429"/>
                <a:gd name="T8" fmla="*/ 334 w 2972"/>
                <a:gd name="T9" fmla="*/ 2431 h 5429"/>
                <a:gd name="T10" fmla="*/ 419 w 2972"/>
                <a:gd name="T11" fmla="*/ 2688 h 5429"/>
                <a:gd name="T12" fmla="*/ 521 w 2972"/>
                <a:gd name="T13" fmla="*/ 2848 h 5429"/>
                <a:gd name="T14" fmla="*/ 565 w 2972"/>
                <a:gd name="T15" fmla="*/ 3098 h 5429"/>
                <a:gd name="T16" fmla="*/ 508 w 2972"/>
                <a:gd name="T17" fmla="*/ 3771 h 5429"/>
                <a:gd name="T18" fmla="*/ 281 w 2972"/>
                <a:gd name="T19" fmla="*/ 4716 h 5429"/>
                <a:gd name="T20" fmla="*/ 2340 w 2972"/>
                <a:gd name="T21" fmla="*/ 5308 h 5429"/>
                <a:gd name="T22" fmla="*/ 2622 w 2972"/>
                <a:gd name="T23" fmla="*/ 4797 h 5429"/>
                <a:gd name="T24" fmla="*/ 2907 w 2972"/>
                <a:gd name="T25" fmla="*/ 4227 h 5429"/>
                <a:gd name="T26" fmla="*/ 2856 w 2972"/>
                <a:gd name="T27" fmla="*/ 3919 h 5429"/>
                <a:gd name="T28" fmla="*/ 2417 w 2972"/>
                <a:gd name="T29" fmla="*/ 3879 h 5429"/>
                <a:gd name="T30" fmla="*/ 1921 w 2972"/>
                <a:gd name="T31" fmla="*/ 3739 h 5429"/>
                <a:gd name="T32" fmla="*/ 1733 w 2972"/>
                <a:gd name="T33" fmla="*/ 3607 h 5429"/>
                <a:gd name="T34" fmla="*/ 1878 w 2972"/>
                <a:gd name="T35" fmla="*/ 3356 h 5429"/>
                <a:gd name="T36" fmla="*/ 1919 w 2972"/>
                <a:gd name="T37" fmla="*/ 3084 h 5429"/>
                <a:gd name="T38" fmla="*/ 2383 w 2972"/>
                <a:gd name="T39" fmla="*/ 2724 h 5429"/>
                <a:gd name="T40" fmla="*/ 2793 w 2972"/>
                <a:gd name="T41" fmla="*/ 2494 h 5429"/>
                <a:gd name="T42" fmla="*/ 2958 w 2972"/>
                <a:gd name="T43" fmla="*/ 2295 h 5429"/>
                <a:gd name="T44" fmla="*/ 2941 w 2972"/>
                <a:gd name="T45" fmla="*/ 2172 h 5429"/>
                <a:gd name="T46" fmla="*/ 2849 w 2972"/>
                <a:gd name="T47" fmla="*/ 2160 h 5429"/>
                <a:gd name="T48" fmla="*/ 2731 w 2972"/>
                <a:gd name="T49" fmla="*/ 2282 h 5429"/>
                <a:gd name="T50" fmla="*/ 2254 w 2972"/>
                <a:gd name="T51" fmla="*/ 2317 h 5429"/>
                <a:gd name="T52" fmla="*/ 1654 w 2972"/>
                <a:gd name="T53" fmla="*/ 2426 h 5429"/>
                <a:gd name="T54" fmla="*/ 1231 w 2972"/>
                <a:gd name="T55" fmla="*/ 2507 h 5429"/>
                <a:gd name="T56" fmla="*/ 1437 w 2972"/>
                <a:gd name="T57" fmla="*/ 2265 h 5429"/>
                <a:gd name="T58" fmla="*/ 1997 w 2972"/>
                <a:gd name="T59" fmla="*/ 1923 h 5429"/>
                <a:gd name="T60" fmla="*/ 2577 w 2972"/>
                <a:gd name="T61" fmla="*/ 1686 h 5429"/>
                <a:gd name="T62" fmla="*/ 2846 w 2972"/>
                <a:gd name="T63" fmla="*/ 1528 h 5429"/>
                <a:gd name="T64" fmla="*/ 2972 w 2972"/>
                <a:gd name="T65" fmla="*/ 1299 h 5429"/>
                <a:gd name="T66" fmla="*/ 2942 w 2972"/>
                <a:gd name="T67" fmla="*/ 1183 h 5429"/>
                <a:gd name="T68" fmla="*/ 2830 w 2972"/>
                <a:gd name="T69" fmla="*/ 1125 h 5429"/>
                <a:gd name="T70" fmla="*/ 2487 w 2972"/>
                <a:gd name="T71" fmla="*/ 1195 h 5429"/>
                <a:gd name="T72" fmla="*/ 1884 w 2972"/>
                <a:gd name="T73" fmla="*/ 1465 h 5429"/>
                <a:gd name="T74" fmla="*/ 1447 w 2972"/>
                <a:gd name="T75" fmla="*/ 1627 h 5429"/>
                <a:gd name="T76" fmla="*/ 1061 w 2972"/>
                <a:gd name="T77" fmla="*/ 1874 h 5429"/>
                <a:gd name="T78" fmla="*/ 877 w 2972"/>
                <a:gd name="T79" fmla="*/ 1840 h 5429"/>
                <a:gd name="T80" fmla="*/ 1138 w 2972"/>
                <a:gd name="T81" fmla="*/ 1565 h 5429"/>
                <a:gd name="T82" fmla="*/ 1685 w 2972"/>
                <a:gd name="T83" fmla="*/ 1172 h 5429"/>
                <a:gd name="T84" fmla="*/ 2244 w 2972"/>
                <a:gd name="T85" fmla="*/ 909 h 5429"/>
                <a:gd name="T86" fmla="*/ 2408 w 2972"/>
                <a:gd name="T87" fmla="*/ 764 h 5429"/>
                <a:gd name="T88" fmla="*/ 2333 w 2972"/>
                <a:gd name="T89" fmla="*/ 531 h 5429"/>
                <a:gd name="T90" fmla="*/ 2114 w 2972"/>
                <a:gd name="T91" fmla="*/ 461 h 5429"/>
                <a:gd name="T92" fmla="*/ 1775 w 2972"/>
                <a:gd name="T93" fmla="*/ 547 h 5429"/>
                <a:gd name="T94" fmla="*/ 1128 w 2972"/>
                <a:gd name="T95" fmla="*/ 913 h 5429"/>
                <a:gd name="T96" fmla="*/ 760 w 2972"/>
                <a:gd name="T97" fmla="*/ 1238 h 5429"/>
                <a:gd name="T98" fmla="*/ 602 w 2972"/>
                <a:gd name="T99" fmla="*/ 848 h 5429"/>
                <a:gd name="T100" fmla="*/ 686 w 2972"/>
                <a:gd name="T101" fmla="*/ 704 h 5429"/>
                <a:gd name="T102" fmla="*/ 1061 w 2972"/>
                <a:gd name="T103" fmla="*/ 430 h 5429"/>
                <a:gd name="T104" fmla="*/ 1219 w 2972"/>
                <a:gd name="T105" fmla="*/ 238 h 5429"/>
                <a:gd name="T106" fmla="*/ 1159 w 2972"/>
                <a:gd name="T107" fmla="*/ 59 h 5429"/>
                <a:gd name="T108" fmla="*/ 960 w 2972"/>
                <a:gd name="T109" fmla="*/ 4 h 5429"/>
                <a:gd name="T110" fmla="*/ 622 w 2972"/>
                <a:gd name="T111" fmla="*/ 136 h 5429"/>
                <a:gd name="T112" fmla="*/ 350 w 2972"/>
                <a:gd name="T113" fmla="*/ 350 h 5429"/>
                <a:gd name="T114" fmla="*/ 65 w 2972"/>
                <a:gd name="T115" fmla="*/ 618 h 5429"/>
                <a:gd name="T116" fmla="*/ 2 w 2972"/>
                <a:gd name="T117" fmla="*/ 765 h 5429"/>
                <a:gd name="T118" fmla="*/ 45 w 2972"/>
                <a:gd name="T119" fmla="*/ 1115 h 5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72" h="5429">
                  <a:moveTo>
                    <a:pt x="45" y="1115"/>
                  </a:moveTo>
                  <a:lnTo>
                    <a:pt x="45" y="1115"/>
                  </a:lnTo>
                  <a:lnTo>
                    <a:pt x="45" y="1142"/>
                  </a:lnTo>
                  <a:lnTo>
                    <a:pt x="45" y="1168"/>
                  </a:lnTo>
                  <a:lnTo>
                    <a:pt x="43" y="1222"/>
                  </a:lnTo>
                  <a:lnTo>
                    <a:pt x="38" y="1276"/>
                  </a:lnTo>
                  <a:lnTo>
                    <a:pt x="32" y="1329"/>
                  </a:lnTo>
                  <a:lnTo>
                    <a:pt x="28" y="1383"/>
                  </a:lnTo>
                  <a:lnTo>
                    <a:pt x="24" y="1436"/>
                  </a:lnTo>
                  <a:lnTo>
                    <a:pt x="24" y="1464"/>
                  </a:lnTo>
                  <a:lnTo>
                    <a:pt x="24" y="1490"/>
                  </a:lnTo>
                  <a:lnTo>
                    <a:pt x="26" y="1517"/>
                  </a:lnTo>
                  <a:lnTo>
                    <a:pt x="27" y="1544"/>
                  </a:lnTo>
                  <a:lnTo>
                    <a:pt x="27" y="1544"/>
                  </a:lnTo>
                  <a:lnTo>
                    <a:pt x="30" y="1565"/>
                  </a:lnTo>
                  <a:lnTo>
                    <a:pt x="34" y="1586"/>
                  </a:lnTo>
                  <a:lnTo>
                    <a:pt x="43" y="1626"/>
                  </a:lnTo>
                  <a:lnTo>
                    <a:pt x="55" y="1665"/>
                  </a:lnTo>
                  <a:lnTo>
                    <a:pt x="65" y="1703"/>
                  </a:lnTo>
                  <a:lnTo>
                    <a:pt x="76" y="1743"/>
                  </a:lnTo>
                  <a:lnTo>
                    <a:pt x="85" y="1783"/>
                  </a:lnTo>
                  <a:lnTo>
                    <a:pt x="88" y="1804"/>
                  </a:lnTo>
                  <a:lnTo>
                    <a:pt x="91" y="1826"/>
                  </a:lnTo>
                  <a:lnTo>
                    <a:pt x="92" y="1848"/>
                  </a:lnTo>
                  <a:lnTo>
                    <a:pt x="92" y="1871"/>
                  </a:lnTo>
                  <a:lnTo>
                    <a:pt x="92" y="1871"/>
                  </a:lnTo>
                  <a:lnTo>
                    <a:pt x="89" y="1908"/>
                  </a:lnTo>
                  <a:lnTo>
                    <a:pt x="85" y="1946"/>
                  </a:lnTo>
                  <a:lnTo>
                    <a:pt x="83" y="1983"/>
                  </a:lnTo>
                  <a:lnTo>
                    <a:pt x="83" y="2019"/>
                  </a:lnTo>
                  <a:lnTo>
                    <a:pt x="83" y="2037"/>
                  </a:lnTo>
                  <a:lnTo>
                    <a:pt x="84" y="2055"/>
                  </a:lnTo>
                  <a:lnTo>
                    <a:pt x="85" y="2072"/>
                  </a:lnTo>
                  <a:lnTo>
                    <a:pt x="89" y="2089"/>
                  </a:lnTo>
                  <a:lnTo>
                    <a:pt x="93" y="2107"/>
                  </a:lnTo>
                  <a:lnTo>
                    <a:pt x="99" y="2124"/>
                  </a:lnTo>
                  <a:lnTo>
                    <a:pt x="105" y="2140"/>
                  </a:lnTo>
                  <a:lnTo>
                    <a:pt x="115" y="2157"/>
                  </a:lnTo>
                  <a:lnTo>
                    <a:pt x="115" y="2157"/>
                  </a:lnTo>
                  <a:lnTo>
                    <a:pt x="127" y="2177"/>
                  </a:lnTo>
                  <a:lnTo>
                    <a:pt x="140" y="2197"/>
                  </a:lnTo>
                  <a:lnTo>
                    <a:pt x="153" y="2216"/>
                  </a:lnTo>
                  <a:lnTo>
                    <a:pt x="168" y="2233"/>
                  </a:lnTo>
                  <a:lnTo>
                    <a:pt x="200" y="2269"/>
                  </a:lnTo>
                  <a:lnTo>
                    <a:pt x="231" y="2302"/>
                  </a:lnTo>
                  <a:lnTo>
                    <a:pt x="263" y="2337"/>
                  </a:lnTo>
                  <a:lnTo>
                    <a:pt x="294" y="2373"/>
                  </a:lnTo>
                  <a:lnTo>
                    <a:pt x="309" y="2391"/>
                  </a:lnTo>
                  <a:lnTo>
                    <a:pt x="322" y="2411"/>
                  </a:lnTo>
                  <a:lnTo>
                    <a:pt x="334" y="2431"/>
                  </a:lnTo>
                  <a:lnTo>
                    <a:pt x="344" y="2452"/>
                  </a:lnTo>
                  <a:lnTo>
                    <a:pt x="344" y="2452"/>
                  </a:lnTo>
                  <a:lnTo>
                    <a:pt x="355" y="2474"/>
                  </a:lnTo>
                  <a:lnTo>
                    <a:pt x="364" y="2496"/>
                  </a:lnTo>
                  <a:lnTo>
                    <a:pt x="371" y="2519"/>
                  </a:lnTo>
                  <a:lnTo>
                    <a:pt x="378" y="2540"/>
                  </a:lnTo>
                  <a:lnTo>
                    <a:pt x="388" y="2583"/>
                  </a:lnTo>
                  <a:lnTo>
                    <a:pt x="399" y="2625"/>
                  </a:lnTo>
                  <a:lnTo>
                    <a:pt x="411" y="2667"/>
                  </a:lnTo>
                  <a:lnTo>
                    <a:pt x="419" y="2688"/>
                  </a:lnTo>
                  <a:lnTo>
                    <a:pt x="427" y="2708"/>
                  </a:lnTo>
                  <a:lnTo>
                    <a:pt x="436" y="2728"/>
                  </a:lnTo>
                  <a:lnTo>
                    <a:pt x="448" y="2749"/>
                  </a:lnTo>
                  <a:lnTo>
                    <a:pt x="463" y="2769"/>
                  </a:lnTo>
                  <a:lnTo>
                    <a:pt x="479" y="2789"/>
                  </a:lnTo>
                  <a:lnTo>
                    <a:pt x="479" y="2789"/>
                  </a:lnTo>
                  <a:lnTo>
                    <a:pt x="491" y="2804"/>
                  </a:lnTo>
                  <a:lnTo>
                    <a:pt x="503" y="2818"/>
                  </a:lnTo>
                  <a:lnTo>
                    <a:pt x="512" y="2833"/>
                  </a:lnTo>
                  <a:lnTo>
                    <a:pt x="521" y="2848"/>
                  </a:lnTo>
                  <a:lnTo>
                    <a:pt x="530" y="2862"/>
                  </a:lnTo>
                  <a:lnTo>
                    <a:pt x="538" y="2878"/>
                  </a:lnTo>
                  <a:lnTo>
                    <a:pt x="545" y="2894"/>
                  </a:lnTo>
                  <a:lnTo>
                    <a:pt x="550" y="2910"/>
                  </a:lnTo>
                  <a:lnTo>
                    <a:pt x="556" y="2926"/>
                  </a:lnTo>
                  <a:lnTo>
                    <a:pt x="561" y="2942"/>
                  </a:lnTo>
                  <a:lnTo>
                    <a:pt x="568" y="2977"/>
                  </a:lnTo>
                  <a:lnTo>
                    <a:pt x="572" y="3013"/>
                  </a:lnTo>
                  <a:lnTo>
                    <a:pt x="574" y="3051"/>
                  </a:lnTo>
                  <a:lnTo>
                    <a:pt x="565" y="3098"/>
                  </a:lnTo>
                  <a:lnTo>
                    <a:pt x="565" y="3098"/>
                  </a:lnTo>
                  <a:lnTo>
                    <a:pt x="565" y="3174"/>
                  </a:lnTo>
                  <a:lnTo>
                    <a:pt x="562" y="3249"/>
                  </a:lnTo>
                  <a:lnTo>
                    <a:pt x="558" y="3324"/>
                  </a:lnTo>
                  <a:lnTo>
                    <a:pt x="553" y="3400"/>
                  </a:lnTo>
                  <a:lnTo>
                    <a:pt x="548" y="3474"/>
                  </a:lnTo>
                  <a:lnTo>
                    <a:pt x="540" y="3549"/>
                  </a:lnTo>
                  <a:lnTo>
                    <a:pt x="530" y="3623"/>
                  </a:lnTo>
                  <a:lnTo>
                    <a:pt x="520" y="3698"/>
                  </a:lnTo>
                  <a:lnTo>
                    <a:pt x="508" y="3771"/>
                  </a:lnTo>
                  <a:lnTo>
                    <a:pt x="496" y="3846"/>
                  </a:lnTo>
                  <a:lnTo>
                    <a:pt x="483" y="3919"/>
                  </a:lnTo>
                  <a:lnTo>
                    <a:pt x="468" y="3992"/>
                  </a:lnTo>
                  <a:lnTo>
                    <a:pt x="452" y="4065"/>
                  </a:lnTo>
                  <a:lnTo>
                    <a:pt x="436" y="4138"/>
                  </a:lnTo>
                  <a:lnTo>
                    <a:pt x="419" y="4212"/>
                  </a:lnTo>
                  <a:lnTo>
                    <a:pt x="402" y="4283"/>
                  </a:lnTo>
                  <a:lnTo>
                    <a:pt x="363" y="4428"/>
                  </a:lnTo>
                  <a:lnTo>
                    <a:pt x="323" y="4572"/>
                  </a:lnTo>
                  <a:lnTo>
                    <a:pt x="281" y="4716"/>
                  </a:lnTo>
                  <a:lnTo>
                    <a:pt x="237" y="4860"/>
                  </a:lnTo>
                  <a:lnTo>
                    <a:pt x="192" y="5002"/>
                  </a:lnTo>
                  <a:lnTo>
                    <a:pt x="146" y="5144"/>
                  </a:lnTo>
                  <a:lnTo>
                    <a:pt x="55" y="5429"/>
                  </a:lnTo>
                  <a:lnTo>
                    <a:pt x="2246" y="5429"/>
                  </a:lnTo>
                  <a:lnTo>
                    <a:pt x="2246" y="5429"/>
                  </a:lnTo>
                  <a:lnTo>
                    <a:pt x="2271" y="5400"/>
                  </a:lnTo>
                  <a:lnTo>
                    <a:pt x="2295" y="5370"/>
                  </a:lnTo>
                  <a:lnTo>
                    <a:pt x="2317" y="5340"/>
                  </a:lnTo>
                  <a:lnTo>
                    <a:pt x="2340" y="5308"/>
                  </a:lnTo>
                  <a:lnTo>
                    <a:pt x="2363" y="5277"/>
                  </a:lnTo>
                  <a:lnTo>
                    <a:pt x="2384" y="5244"/>
                  </a:lnTo>
                  <a:lnTo>
                    <a:pt x="2424" y="5178"/>
                  </a:lnTo>
                  <a:lnTo>
                    <a:pt x="2462" y="5110"/>
                  </a:lnTo>
                  <a:lnTo>
                    <a:pt x="2499" y="5040"/>
                  </a:lnTo>
                  <a:lnTo>
                    <a:pt x="2534" y="4969"/>
                  </a:lnTo>
                  <a:lnTo>
                    <a:pt x="2569" y="4895"/>
                  </a:lnTo>
                  <a:lnTo>
                    <a:pt x="2569" y="4895"/>
                  </a:lnTo>
                  <a:lnTo>
                    <a:pt x="2595" y="4848"/>
                  </a:lnTo>
                  <a:lnTo>
                    <a:pt x="2622" y="4797"/>
                  </a:lnTo>
                  <a:lnTo>
                    <a:pt x="2680" y="4695"/>
                  </a:lnTo>
                  <a:lnTo>
                    <a:pt x="2680" y="4695"/>
                  </a:lnTo>
                  <a:lnTo>
                    <a:pt x="2727" y="4612"/>
                  </a:lnTo>
                  <a:lnTo>
                    <a:pt x="2772" y="4528"/>
                  </a:lnTo>
                  <a:lnTo>
                    <a:pt x="2816" y="4444"/>
                  </a:lnTo>
                  <a:lnTo>
                    <a:pt x="2836" y="4400"/>
                  </a:lnTo>
                  <a:lnTo>
                    <a:pt x="2856" y="4358"/>
                  </a:lnTo>
                  <a:lnTo>
                    <a:pt x="2874" y="4314"/>
                  </a:lnTo>
                  <a:lnTo>
                    <a:pt x="2891" y="4271"/>
                  </a:lnTo>
                  <a:lnTo>
                    <a:pt x="2907" y="4227"/>
                  </a:lnTo>
                  <a:lnTo>
                    <a:pt x="2921" y="4184"/>
                  </a:lnTo>
                  <a:lnTo>
                    <a:pt x="2933" y="4141"/>
                  </a:lnTo>
                  <a:lnTo>
                    <a:pt x="2942" y="4097"/>
                  </a:lnTo>
                  <a:lnTo>
                    <a:pt x="2950" y="4053"/>
                  </a:lnTo>
                  <a:lnTo>
                    <a:pt x="2955" y="4011"/>
                  </a:lnTo>
                  <a:lnTo>
                    <a:pt x="2942" y="3948"/>
                  </a:lnTo>
                  <a:lnTo>
                    <a:pt x="2942" y="3948"/>
                  </a:lnTo>
                  <a:lnTo>
                    <a:pt x="2914" y="3936"/>
                  </a:lnTo>
                  <a:lnTo>
                    <a:pt x="2886" y="3927"/>
                  </a:lnTo>
                  <a:lnTo>
                    <a:pt x="2856" y="3919"/>
                  </a:lnTo>
                  <a:lnTo>
                    <a:pt x="2824" y="3913"/>
                  </a:lnTo>
                  <a:lnTo>
                    <a:pt x="2790" y="3908"/>
                  </a:lnTo>
                  <a:lnTo>
                    <a:pt x="2756" y="3905"/>
                  </a:lnTo>
                  <a:lnTo>
                    <a:pt x="2687" y="3900"/>
                  </a:lnTo>
                  <a:lnTo>
                    <a:pt x="2616" y="3897"/>
                  </a:lnTo>
                  <a:lnTo>
                    <a:pt x="2546" y="3895"/>
                  </a:lnTo>
                  <a:lnTo>
                    <a:pt x="2511" y="3892"/>
                  </a:lnTo>
                  <a:lnTo>
                    <a:pt x="2480" y="3890"/>
                  </a:lnTo>
                  <a:lnTo>
                    <a:pt x="2448" y="3884"/>
                  </a:lnTo>
                  <a:lnTo>
                    <a:pt x="2417" y="3879"/>
                  </a:lnTo>
                  <a:lnTo>
                    <a:pt x="2417" y="3879"/>
                  </a:lnTo>
                  <a:lnTo>
                    <a:pt x="2375" y="3871"/>
                  </a:lnTo>
                  <a:lnTo>
                    <a:pt x="2333" y="3860"/>
                  </a:lnTo>
                  <a:lnTo>
                    <a:pt x="2292" y="3850"/>
                  </a:lnTo>
                  <a:lnTo>
                    <a:pt x="2252" y="3839"/>
                  </a:lnTo>
                  <a:lnTo>
                    <a:pt x="2170" y="3814"/>
                  </a:lnTo>
                  <a:lnTo>
                    <a:pt x="2088" y="3787"/>
                  </a:lnTo>
                  <a:lnTo>
                    <a:pt x="2005" y="3762"/>
                  </a:lnTo>
                  <a:lnTo>
                    <a:pt x="1964" y="3750"/>
                  </a:lnTo>
                  <a:lnTo>
                    <a:pt x="1921" y="3739"/>
                  </a:lnTo>
                  <a:lnTo>
                    <a:pt x="1880" y="3728"/>
                  </a:lnTo>
                  <a:lnTo>
                    <a:pt x="1838" y="3719"/>
                  </a:lnTo>
                  <a:lnTo>
                    <a:pt x="1797" y="3713"/>
                  </a:lnTo>
                  <a:lnTo>
                    <a:pt x="1754" y="3706"/>
                  </a:lnTo>
                  <a:lnTo>
                    <a:pt x="1702" y="3702"/>
                  </a:lnTo>
                  <a:lnTo>
                    <a:pt x="1702" y="3702"/>
                  </a:lnTo>
                  <a:lnTo>
                    <a:pt x="1708" y="3677"/>
                  </a:lnTo>
                  <a:lnTo>
                    <a:pt x="1716" y="3653"/>
                  </a:lnTo>
                  <a:lnTo>
                    <a:pt x="1724" y="3629"/>
                  </a:lnTo>
                  <a:lnTo>
                    <a:pt x="1733" y="3607"/>
                  </a:lnTo>
                  <a:lnTo>
                    <a:pt x="1745" y="3586"/>
                  </a:lnTo>
                  <a:lnTo>
                    <a:pt x="1757" y="3565"/>
                  </a:lnTo>
                  <a:lnTo>
                    <a:pt x="1782" y="3525"/>
                  </a:lnTo>
                  <a:lnTo>
                    <a:pt x="1809" y="3485"/>
                  </a:lnTo>
                  <a:lnTo>
                    <a:pt x="1834" y="3445"/>
                  </a:lnTo>
                  <a:lnTo>
                    <a:pt x="1847" y="3424"/>
                  </a:lnTo>
                  <a:lnTo>
                    <a:pt x="1858" y="3403"/>
                  </a:lnTo>
                  <a:lnTo>
                    <a:pt x="1868" y="3380"/>
                  </a:lnTo>
                  <a:lnTo>
                    <a:pt x="1878" y="3356"/>
                  </a:lnTo>
                  <a:lnTo>
                    <a:pt x="1878" y="3356"/>
                  </a:lnTo>
                  <a:lnTo>
                    <a:pt x="1887" y="3328"/>
                  </a:lnTo>
                  <a:lnTo>
                    <a:pt x="1895" y="3300"/>
                  </a:lnTo>
                  <a:lnTo>
                    <a:pt x="1903" y="3272"/>
                  </a:lnTo>
                  <a:lnTo>
                    <a:pt x="1908" y="3245"/>
                  </a:lnTo>
                  <a:lnTo>
                    <a:pt x="1912" y="3219"/>
                  </a:lnTo>
                  <a:lnTo>
                    <a:pt x="1915" y="3191"/>
                  </a:lnTo>
                  <a:lnTo>
                    <a:pt x="1918" y="3164"/>
                  </a:lnTo>
                  <a:lnTo>
                    <a:pt x="1919" y="3139"/>
                  </a:lnTo>
                  <a:lnTo>
                    <a:pt x="1919" y="3111"/>
                  </a:lnTo>
                  <a:lnTo>
                    <a:pt x="1919" y="3084"/>
                  </a:lnTo>
                  <a:lnTo>
                    <a:pt x="1915" y="3031"/>
                  </a:lnTo>
                  <a:lnTo>
                    <a:pt x="1908" y="2975"/>
                  </a:lnTo>
                  <a:lnTo>
                    <a:pt x="1900" y="2918"/>
                  </a:lnTo>
                  <a:lnTo>
                    <a:pt x="1898" y="2897"/>
                  </a:lnTo>
                  <a:lnTo>
                    <a:pt x="1898" y="2897"/>
                  </a:lnTo>
                  <a:lnTo>
                    <a:pt x="1979" y="2868"/>
                  </a:lnTo>
                  <a:lnTo>
                    <a:pt x="2060" y="2840"/>
                  </a:lnTo>
                  <a:lnTo>
                    <a:pt x="2222" y="2784"/>
                  </a:lnTo>
                  <a:lnTo>
                    <a:pt x="2303" y="2755"/>
                  </a:lnTo>
                  <a:lnTo>
                    <a:pt x="2383" y="2724"/>
                  </a:lnTo>
                  <a:lnTo>
                    <a:pt x="2462" y="2691"/>
                  </a:lnTo>
                  <a:lnTo>
                    <a:pt x="2502" y="2673"/>
                  </a:lnTo>
                  <a:lnTo>
                    <a:pt x="2541" y="2655"/>
                  </a:lnTo>
                  <a:lnTo>
                    <a:pt x="2541" y="2655"/>
                  </a:lnTo>
                  <a:lnTo>
                    <a:pt x="2574" y="2639"/>
                  </a:lnTo>
                  <a:lnTo>
                    <a:pt x="2612" y="2617"/>
                  </a:lnTo>
                  <a:lnTo>
                    <a:pt x="2655" y="2591"/>
                  </a:lnTo>
                  <a:lnTo>
                    <a:pt x="2700" y="2562"/>
                  </a:lnTo>
                  <a:lnTo>
                    <a:pt x="2747" y="2528"/>
                  </a:lnTo>
                  <a:lnTo>
                    <a:pt x="2793" y="2494"/>
                  </a:lnTo>
                  <a:lnTo>
                    <a:pt x="2816" y="2475"/>
                  </a:lnTo>
                  <a:lnTo>
                    <a:pt x="2837" y="2455"/>
                  </a:lnTo>
                  <a:lnTo>
                    <a:pt x="2857" y="2436"/>
                  </a:lnTo>
                  <a:lnTo>
                    <a:pt x="2877" y="2417"/>
                  </a:lnTo>
                  <a:lnTo>
                    <a:pt x="2895" y="2397"/>
                  </a:lnTo>
                  <a:lnTo>
                    <a:pt x="2911" y="2377"/>
                  </a:lnTo>
                  <a:lnTo>
                    <a:pt x="2926" y="2355"/>
                  </a:lnTo>
                  <a:lnTo>
                    <a:pt x="2939" y="2335"/>
                  </a:lnTo>
                  <a:lnTo>
                    <a:pt x="2950" y="2315"/>
                  </a:lnTo>
                  <a:lnTo>
                    <a:pt x="2958" y="2295"/>
                  </a:lnTo>
                  <a:lnTo>
                    <a:pt x="2963" y="2275"/>
                  </a:lnTo>
                  <a:lnTo>
                    <a:pt x="2967" y="2256"/>
                  </a:lnTo>
                  <a:lnTo>
                    <a:pt x="2967" y="2236"/>
                  </a:lnTo>
                  <a:lnTo>
                    <a:pt x="2966" y="2226"/>
                  </a:lnTo>
                  <a:lnTo>
                    <a:pt x="2963" y="2217"/>
                  </a:lnTo>
                  <a:lnTo>
                    <a:pt x="2960" y="2208"/>
                  </a:lnTo>
                  <a:lnTo>
                    <a:pt x="2958" y="2198"/>
                  </a:lnTo>
                  <a:lnTo>
                    <a:pt x="2953" y="2189"/>
                  </a:lnTo>
                  <a:lnTo>
                    <a:pt x="2947" y="2181"/>
                  </a:lnTo>
                  <a:lnTo>
                    <a:pt x="2941" y="2172"/>
                  </a:lnTo>
                  <a:lnTo>
                    <a:pt x="2934" y="2164"/>
                  </a:lnTo>
                  <a:lnTo>
                    <a:pt x="2925" y="2154"/>
                  </a:lnTo>
                  <a:lnTo>
                    <a:pt x="2915" y="2146"/>
                  </a:lnTo>
                  <a:lnTo>
                    <a:pt x="2894" y="2130"/>
                  </a:lnTo>
                  <a:lnTo>
                    <a:pt x="2867" y="2116"/>
                  </a:lnTo>
                  <a:lnTo>
                    <a:pt x="2861" y="2104"/>
                  </a:lnTo>
                  <a:lnTo>
                    <a:pt x="2861" y="2104"/>
                  </a:lnTo>
                  <a:lnTo>
                    <a:pt x="2857" y="2132"/>
                  </a:lnTo>
                  <a:lnTo>
                    <a:pt x="2853" y="2145"/>
                  </a:lnTo>
                  <a:lnTo>
                    <a:pt x="2849" y="2160"/>
                  </a:lnTo>
                  <a:lnTo>
                    <a:pt x="2844" y="2174"/>
                  </a:lnTo>
                  <a:lnTo>
                    <a:pt x="2837" y="2188"/>
                  </a:lnTo>
                  <a:lnTo>
                    <a:pt x="2829" y="2202"/>
                  </a:lnTo>
                  <a:lnTo>
                    <a:pt x="2820" y="2216"/>
                  </a:lnTo>
                  <a:lnTo>
                    <a:pt x="2809" y="2228"/>
                  </a:lnTo>
                  <a:lnTo>
                    <a:pt x="2797" y="2241"/>
                  </a:lnTo>
                  <a:lnTo>
                    <a:pt x="2782" y="2253"/>
                  </a:lnTo>
                  <a:lnTo>
                    <a:pt x="2768" y="2264"/>
                  </a:lnTo>
                  <a:lnTo>
                    <a:pt x="2751" y="2273"/>
                  </a:lnTo>
                  <a:lnTo>
                    <a:pt x="2731" y="2282"/>
                  </a:lnTo>
                  <a:lnTo>
                    <a:pt x="2709" y="2289"/>
                  </a:lnTo>
                  <a:lnTo>
                    <a:pt x="2685" y="2295"/>
                  </a:lnTo>
                  <a:lnTo>
                    <a:pt x="2685" y="2295"/>
                  </a:lnTo>
                  <a:lnTo>
                    <a:pt x="2660" y="2299"/>
                  </a:lnTo>
                  <a:lnTo>
                    <a:pt x="2630" y="2303"/>
                  </a:lnTo>
                  <a:lnTo>
                    <a:pt x="2594" y="2307"/>
                  </a:lnTo>
                  <a:lnTo>
                    <a:pt x="2554" y="2310"/>
                  </a:lnTo>
                  <a:lnTo>
                    <a:pt x="2465" y="2314"/>
                  </a:lnTo>
                  <a:lnTo>
                    <a:pt x="2363" y="2317"/>
                  </a:lnTo>
                  <a:lnTo>
                    <a:pt x="2254" y="2317"/>
                  </a:lnTo>
                  <a:lnTo>
                    <a:pt x="2141" y="2315"/>
                  </a:lnTo>
                  <a:lnTo>
                    <a:pt x="2026" y="2314"/>
                  </a:lnTo>
                  <a:lnTo>
                    <a:pt x="1914" y="2311"/>
                  </a:lnTo>
                  <a:lnTo>
                    <a:pt x="1924" y="2323"/>
                  </a:lnTo>
                  <a:lnTo>
                    <a:pt x="1924" y="2323"/>
                  </a:lnTo>
                  <a:lnTo>
                    <a:pt x="1847" y="2353"/>
                  </a:lnTo>
                  <a:lnTo>
                    <a:pt x="1770" y="2385"/>
                  </a:lnTo>
                  <a:lnTo>
                    <a:pt x="1731" y="2399"/>
                  </a:lnTo>
                  <a:lnTo>
                    <a:pt x="1693" y="2414"/>
                  </a:lnTo>
                  <a:lnTo>
                    <a:pt x="1654" y="2426"/>
                  </a:lnTo>
                  <a:lnTo>
                    <a:pt x="1616" y="2438"/>
                  </a:lnTo>
                  <a:lnTo>
                    <a:pt x="1616" y="2438"/>
                  </a:lnTo>
                  <a:lnTo>
                    <a:pt x="1568" y="2447"/>
                  </a:lnTo>
                  <a:lnTo>
                    <a:pt x="1520" y="2455"/>
                  </a:lnTo>
                  <a:lnTo>
                    <a:pt x="1422" y="2468"/>
                  </a:lnTo>
                  <a:lnTo>
                    <a:pt x="1373" y="2476"/>
                  </a:lnTo>
                  <a:lnTo>
                    <a:pt x="1325" y="2484"/>
                  </a:lnTo>
                  <a:lnTo>
                    <a:pt x="1277" y="2495"/>
                  </a:lnTo>
                  <a:lnTo>
                    <a:pt x="1253" y="2500"/>
                  </a:lnTo>
                  <a:lnTo>
                    <a:pt x="1231" y="2507"/>
                  </a:lnTo>
                  <a:lnTo>
                    <a:pt x="1247" y="2456"/>
                  </a:lnTo>
                  <a:lnTo>
                    <a:pt x="1247" y="2456"/>
                  </a:lnTo>
                  <a:lnTo>
                    <a:pt x="1261" y="2436"/>
                  </a:lnTo>
                  <a:lnTo>
                    <a:pt x="1276" y="2415"/>
                  </a:lnTo>
                  <a:lnTo>
                    <a:pt x="1293" y="2395"/>
                  </a:lnTo>
                  <a:lnTo>
                    <a:pt x="1310" y="2375"/>
                  </a:lnTo>
                  <a:lnTo>
                    <a:pt x="1330" y="2357"/>
                  </a:lnTo>
                  <a:lnTo>
                    <a:pt x="1350" y="2337"/>
                  </a:lnTo>
                  <a:lnTo>
                    <a:pt x="1393" y="2299"/>
                  </a:lnTo>
                  <a:lnTo>
                    <a:pt x="1437" y="2265"/>
                  </a:lnTo>
                  <a:lnTo>
                    <a:pt x="1482" y="2230"/>
                  </a:lnTo>
                  <a:lnTo>
                    <a:pt x="1527" y="2200"/>
                  </a:lnTo>
                  <a:lnTo>
                    <a:pt x="1569" y="2170"/>
                  </a:lnTo>
                  <a:lnTo>
                    <a:pt x="1569" y="2170"/>
                  </a:lnTo>
                  <a:lnTo>
                    <a:pt x="1635" y="2126"/>
                  </a:lnTo>
                  <a:lnTo>
                    <a:pt x="1704" y="2083"/>
                  </a:lnTo>
                  <a:lnTo>
                    <a:pt x="1775" y="2040"/>
                  </a:lnTo>
                  <a:lnTo>
                    <a:pt x="1848" y="2000"/>
                  </a:lnTo>
                  <a:lnTo>
                    <a:pt x="1923" y="1960"/>
                  </a:lnTo>
                  <a:lnTo>
                    <a:pt x="1997" y="1923"/>
                  </a:lnTo>
                  <a:lnTo>
                    <a:pt x="2072" y="1887"/>
                  </a:lnTo>
                  <a:lnTo>
                    <a:pt x="2145" y="1852"/>
                  </a:lnTo>
                  <a:lnTo>
                    <a:pt x="2145" y="1852"/>
                  </a:lnTo>
                  <a:lnTo>
                    <a:pt x="2183" y="1835"/>
                  </a:lnTo>
                  <a:lnTo>
                    <a:pt x="2223" y="1819"/>
                  </a:lnTo>
                  <a:lnTo>
                    <a:pt x="2301" y="1788"/>
                  </a:lnTo>
                  <a:lnTo>
                    <a:pt x="2380" y="1759"/>
                  </a:lnTo>
                  <a:lnTo>
                    <a:pt x="2460" y="1731"/>
                  </a:lnTo>
                  <a:lnTo>
                    <a:pt x="2538" y="1702"/>
                  </a:lnTo>
                  <a:lnTo>
                    <a:pt x="2577" y="1686"/>
                  </a:lnTo>
                  <a:lnTo>
                    <a:pt x="2615" y="1670"/>
                  </a:lnTo>
                  <a:lnTo>
                    <a:pt x="2654" y="1651"/>
                  </a:lnTo>
                  <a:lnTo>
                    <a:pt x="2691" y="1633"/>
                  </a:lnTo>
                  <a:lnTo>
                    <a:pt x="2729" y="1612"/>
                  </a:lnTo>
                  <a:lnTo>
                    <a:pt x="2766" y="1590"/>
                  </a:lnTo>
                  <a:lnTo>
                    <a:pt x="2766" y="1590"/>
                  </a:lnTo>
                  <a:lnTo>
                    <a:pt x="2786" y="1577"/>
                  </a:lnTo>
                  <a:lnTo>
                    <a:pt x="2806" y="1562"/>
                  </a:lnTo>
                  <a:lnTo>
                    <a:pt x="2826" y="1546"/>
                  </a:lnTo>
                  <a:lnTo>
                    <a:pt x="2846" y="1528"/>
                  </a:lnTo>
                  <a:lnTo>
                    <a:pt x="2866" y="1509"/>
                  </a:lnTo>
                  <a:lnTo>
                    <a:pt x="2885" y="1489"/>
                  </a:lnTo>
                  <a:lnTo>
                    <a:pt x="2902" y="1468"/>
                  </a:lnTo>
                  <a:lnTo>
                    <a:pt x="2918" y="1445"/>
                  </a:lnTo>
                  <a:lnTo>
                    <a:pt x="2933" y="1423"/>
                  </a:lnTo>
                  <a:lnTo>
                    <a:pt x="2945" y="1399"/>
                  </a:lnTo>
                  <a:lnTo>
                    <a:pt x="2955" y="1373"/>
                  </a:lnTo>
                  <a:lnTo>
                    <a:pt x="2964" y="1349"/>
                  </a:lnTo>
                  <a:lnTo>
                    <a:pt x="2970" y="1324"/>
                  </a:lnTo>
                  <a:lnTo>
                    <a:pt x="2972" y="1299"/>
                  </a:lnTo>
                  <a:lnTo>
                    <a:pt x="2972" y="1287"/>
                  </a:lnTo>
                  <a:lnTo>
                    <a:pt x="2972" y="1274"/>
                  </a:lnTo>
                  <a:lnTo>
                    <a:pt x="2971" y="1262"/>
                  </a:lnTo>
                  <a:lnTo>
                    <a:pt x="2968" y="1248"/>
                  </a:lnTo>
                  <a:lnTo>
                    <a:pt x="2968" y="1248"/>
                  </a:lnTo>
                  <a:lnTo>
                    <a:pt x="2966" y="1234"/>
                  </a:lnTo>
                  <a:lnTo>
                    <a:pt x="2960" y="1219"/>
                  </a:lnTo>
                  <a:lnTo>
                    <a:pt x="2955" y="1206"/>
                  </a:lnTo>
                  <a:lnTo>
                    <a:pt x="2950" y="1194"/>
                  </a:lnTo>
                  <a:lnTo>
                    <a:pt x="2942" y="1183"/>
                  </a:lnTo>
                  <a:lnTo>
                    <a:pt x="2934" y="1174"/>
                  </a:lnTo>
                  <a:lnTo>
                    <a:pt x="2926" y="1164"/>
                  </a:lnTo>
                  <a:lnTo>
                    <a:pt x="2917" y="1156"/>
                  </a:lnTo>
                  <a:lnTo>
                    <a:pt x="2906" y="1148"/>
                  </a:lnTo>
                  <a:lnTo>
                    <a:pt x="2895" y="1143"/>
                  </a:lnTo>
                  <a:lnTo>
                    <a:pt x="2883" y="1138"/>
                  </a:lnTo>
                  <a:lnTo>
                    <a:pt x="2871" y="1133"/>
                  </a:lnTo>
                  <a:lnTo>
                    <a:pt x="2858" y="1130"/>
                  </a:lnTo>
                  <a:lnTo>
                    <a:pt x="2845" y="1126"/>
                  </a:lnTo>
                  <a:lnTo>
                    <a:pt x="2830" y="1125"/>
                  </a:lnTo>
                  <a:lnTo>
                    <a:pt x="2816" y="1123"/>
                  </a:lnTo>
                  <a:lnTo>
                    <a:pt x="2785" y="1122"/>
                  </a:lnTo>
                  <a:lnTo>
                    <a:pt x="2752" y="1125"/>
                  </a:lnTo>
                  <a:lnTo>
                    <a:pt x="2717" y="1129"/>
                  </a:lnTo>
                  <a:lnTo>
                    <a:pt x="2681" y="1135"/>
                  </a:lnTo>
                  <a:lnTo>
                    <a:pt x="2644" y="1144"/>
                  </a:lnTo>
                  <a:lnTo>
                    <a:pt x="2606" y="1155"/>
                  </a:lnTo>
                  <a:lnTo>
                    <a:pt x="2567" y="1167"/>
                  </a:lnTo>
                  <a:lnTo>
                    <a:pt x="2527" y="1180"/>
                  </a:lnTo>
                  <a:lnTo>
                    <a:pt x="2487" y="1195"/>
                  </a:lnTo>
                  <a:lnTo>
                    <a:pt x="2446" y="1211"/>
                  </a:lnTo>
                  <a:lnTo>
                    <a:pt x="2367" y="1246"/>
                  </a:lnTo>
                  <a:lnTo>
                    <a:pt x="2288" y="1280"/>
                  </a:lnTo>
                  <a:lnTo>
                    <a:pt x="2214" y="1316"/>
                  </a:lnTo>
                  <a:lnTo>
                    <a:pt x="2084" y="1380"/>
                  </a:lnTo>
                  <a:lnTo>
                    <a:pt x="2030" y="1405"/>
                  </a:lnTo>
                  <a:lnTo>
                    <a:pt x="1988" y="1424"/>
                  </a:lnTo>
                  <a:lnTo>
                    <a:pt x="1988" y="1424"/>
                  </a:lnTo>
                  <a:lnTo>
                    <a:pt x="1936" y="1445"/>
                  </a:lnTo>
                  <a:lnTo>
                    <a:pt x="1884" y="1465"/>
                  </a:lnTo>
                  <a:lnTo>
                    <a:pt x="1831" y="1482"/>
                  </a:lnTo>
                  <a:lnTo>
                    <a:pt x="1779" y="1500"/>
                  </a:lnTo>
                  <a:lnTo>
                    <a:pt x="1673" y="1533"/>
                  </a:lnTo>
                  <a:lnTo>
                    <a:pt x="1569" y="1566"/>
                  </a:lnTo>
                  <a:lnTo>
                    <a:pt x="1569" y="1566"/>
                  </a:lnTo>
                  <a:lnTo>
                    <a:pt x="1544" y="1576"/>
                  </a:lnTo>
                  <a:lnTo>
                    <a:pt x="1519" y="1588"/>
                  </a:lnTo>
                  <a:lnTo>
                    <a:pt x="1495" y="1600"/>
                  </a:lnTo>
                  <a:lnTo>
                    <a:pt x="1471" y="1613"/>
                  </a:lnTo>
                  <a:lnTo>
                    <a:pt x="1447" y="1627"/>
                  </a:lnTo>
                  <a:lnTo>
                    <a:pt x="1425" y="1643"/>
                  </a:lnTo>
                  <a:lnTo>
                    <a:pt x="1379" y="1677"/>
                  </a:lnTo>
                  <a:lnTo>
                    <a:pt x="1292" y="1745"/>
                  </a:lnTo>
                  <a:lnTo>
                    <a:pt x="1247" y="1777"/>
                  </a:lnTo>
                  <a:lnTo>
                    <a:pt x="1224" y="1792"/>
                  </a:lnTo>
                  <a:lnTo>
                    <a:pt x="1201" y="1806"/>
                  </a:lnTo>
                  <a:lnTo>
                    <a:pt x="1201" y="1806"/>
                  </a:lnTo>
                  <a:lnTo>
                    <a:pt x="1156" y="1830"/>
                  </a:lnTo>
                  <a:lnTo>
                    <a:pt x="1110" y="1852"/>
                  </a:lnTo>
                  <a:lnTo>
                    <a:pt x="1061" y="1874"/>
                  </a:lnTo>
                  <a:lnTo>
                    <a:pt x="1010" y="1892"/>
                  </a:lnTo>
                  <a:lnTo>
                    <a:pt x="960" y="1911"/>
                  </a:lnTo>
                  <a:lnTo>
                    <a:pt x="909" y="1928"/>
                  </a:lnTo>
                  <a:lnTo>
                    <a:pt x="859" y="1944"/>
                  </a:lnTo>
                  <a:lnTo>
                    <a:pt x="809" y="1959"/>
                  </a:lnTo>
                  <a:lnTo>
                    <a:pt x="851" y="1899"/>
                  </a:lnTo>
                  <a:lnTo>
                    <a:pt x="851" y="1899"/>
                  </a:lnTo>
                  <a:lnTo>
                    <a:pt x="857" y="1879"/>
                  </a:lnTo>
                  <a:lnTo>
                    <a:pt x="867" y="1860"/>
                  </a:lnTo>
                  <a:lnTo>
                    <a:pt x="877" y="1840"/>
                  </a:lnTo>
                  <a:lnTo>
                    <a:pt x="890" y="1822"/>
                  </a:lnTo>
                  <a:lnTo>
                    <a:pt x="905" y="1802"/>
                  </a:lnTo>
                  <a:lnTo>
                    <a:pt x="921" y="1783"/>
                  </a:lnTo>
                  <a:lnTo>
                    <a:pt x="956" y="1745"/>
                  </a:lnTo>
                  <a:lnTo>
                    <a:pt x="993" y="1707"/>
                  </a:lnTo>
                  <a:lnTo>
                    <a:pt x="1030" y="1673"/>
                  </a:lnTo>
                  <a:lnTo>
                    <a:pt x="1065" y="1639"/>
                  </a:lnTo>
                  <a:lnTo>
                    <a:pt x="1095" y="1608"/>
                  </a:lnTo>
                  <a:lnTo>
                    <a:pt x="1095" y="1608"/>
                  </a:lnTo>
                  <a:lnTo>
                    <a:pt x="1138" y="1565"/>
                  </a:lnTo>
                  <a:lnTo>
                    <a:pt x="1180" y="1522"/>
                  </a:lnTo>
                  <a:lnTo>
                    <a:pt x="1225" y="1481"/>
                  </a:lnTo>
                  <a:lnTo>
                    <a:pt x="1272" y="1441"/>
                  </a:lnTo>
                  <a:lnTo>
                    <a:pt x="1320" y="1401"/>
                  </a:lnTo>
                  <a:lnTo>
                    <a:pt x="1369" y="1364"/>
                  </a:lnTo>
                  <a:lnTo>
                    <a:pt x="1421" y="1328"/>
                  </a:lnTo>
                  <a:lnTo>
                    <a:pt x="1472" y="1295"/>
                  </a:lnTo>
                  <a:lnTo>
                    <a:pt x="1472" y="1295"/>
                  </a:lnTo>
                  <a:lnTo>
                    <a:pt x="1615" y="1212"/>
                  </a:lnTo>
                  <a:lnTo>
                    <a:pt x="1685" y="1172"/>
                  </a:lnTo>
                  <a:lnTo>
                    <a:pt x="1757" y="1134"/>
                  </a:lnTo>
                  <a:lnTo>
                    <a:pt x="1828" y="1095"/>
                  </a:lnTo>
                  <a:lnTo>
                    <a:pt x="1902" y="1057"/>
                  </a:lnTo>
                  <a:lnTo>
                    <a:pt x="1975" y="1021"/>
                  </a:lnTo>
                  <a:lnTo>
                    <a:pt x="2048" y="986"/>
                  </a:lnTo>
                  <a:lnTo>
                    <a:pt x="2048" y="986"/>
                  </a:lnTo>
                  <a:lnTo>
                    <a:pt x="2089" y="969"/>
                  </a:lnTo>
                  <a:lnTo>
                    <a:pt x="2137" y="952"/>
                  </a:lnTo>
                  <a:lnTo>
                    <a:pt x="2190" y="932"/>
                  </a:lnTo>
                  <a:lnTo>
                    <a:pt x="2244" y="909"/>
                  </a:lnTo>
                  <a:lnTo>
                    <a:pt x="2271" y="897"/>
                  </a:lnTo>
                  <a:lnTo>
                    <a:pt x="2296" y="885"/>
                  </a:lnTo>
                  <a:lnTo>
                    <a:pt x="2320" y="872"/>
                  </a:lnTo>
                  <a:lnTo>
                    <a:pt x="2344" y="857"/>
                  </a:lnTo>
                  <a:lnTo>
                    <a:pt x="2364" y="842"/>
                  </a:lnTo>
                  <a:lnTo>
                    <a:pt x="2383" y="826"/>
                  </a:lnTo>
                  <a:lnTo>
                    <a:pt x="2398" y="809"/>
                  </a:lnTo>
                  <a:lnTo>
                    <a:pt x="2406" y="801"/>
                  </a:lnTo>
                  <a:lnTo>
                    <a:pt x="2412" y="792"/>
                  </a:lnTo>
                  <a:lnTo>
                    <a:pt x="2408" y="764"/>
                  </a:lnTo>
                  <a:lnTo>
                    <a:pt x="2408" y="764"/>
                  </a:lnTo>
                  <a:lnTo>
                    <a:pt x="2406" y="729"/>
                  </a:lnTo>
                  <a:lnTo>
                    <a:pt x="2402" y="696"/>
                  </a:lnTo>
                  <a:lnTo>
                    <a:pt x="2398" y="667"/>
                  </a:lnTo>
                  <a:lnTo>
                    <a:pt x="2392" y="639"/>
                  </a:lnTo>
                  <a:lnTo>
                    <a:pt x="2383" y="612"/>
                  </a:lnTo>
                  <a:lnTo>
                    <a:pt x="2373" y="590"/>
                  </a:lnTo>
                  <a:lnTo>
                    <a:pt x="2361" y="568"/>
                  </a:lnTo>
                  <a:lnTo>
                    <a:pt x="2348" y="548"/>
                  </a:lnTo>
                  <a:lnTo>
                    <a:pt x="2333" y="531"/>
                  </a:lnTo>
                  <a:lnTo>
                    <a:pt x="2316" y="516"/>
                  </a:lnTo>
                  <a:lnTo>
                    <a:pt x="2299" y="503"/>
                  </a:lnTo>
                  <a:lnTo>
                    <a:pt x="2280" y="491"/>
                  </a:lnTo>
                  <a:lnTo>
                    <a:pt x="2260" y="482"/>
                  </a:lnTo>
                  <a:lnTo>
                    <a:pt x="2239" y="474"/>
                  </a:lnTo>
                  <a:lnTo>
                    <a:pt x="2215" y="469"/>
                  </a:lnTo>
                  <a:lnTo>
                    <a:pt x="2193" y="465"/>
                  </a:lnTo>
                  <a:lnTo>
                    <a:pt x="2167" y="462"/>
                  </a:lnTo>
                  <a:lnTo>
                    <a:pt x="2142" y="461"/>
                  </a:lnTo>
                  <a:lnTo>
                    <a:pt x="2114" y="461"/>
                  </a:lnTo>
                  <a:lnTo>
                    <a:pt x="2088" y="462"/>
                  </a:lnTo>
                  <a:lnTo>
                    <a:pt x="2058" y="465"/>
                  </a:lnTo>
                  <a:lnTo>
                    <a:pt x="2029" y="470"/>
                  </a:lnTo>
                  <a:lnTo>
                    <a:pt x="2000" y="475"/>
                  </a:lnTo>
                  <a:lnTo>
                    <a:pt x="1969" y="482"/>
                  </a:lnTo>
                  <a:lnTo>
                    <a:pt x="1937" y="490"/>
                  </a:lnTo>
                  <a:lnTo>
                    <a:pt x="1906" y="499"/>
                  </a:lnTo>
                  <a:lnTo>
                    <a:pt x="1874" y="510"/>
                  </a:lnTo>
                  <a:lnTo>
                    <a:pt x="1842" y="522"/>
                  </a:lnTo>
                  <a:lnTo>
                    <a:pt x="1775" y="547"/>
                  </a:lnTo>
                  <a:lnTo>
                    <a:pt x="1708" y="575"/>
                  </a:lnTo>
                  <a:lnTo>
                    <a:pt x="1640" y="607"/>
                  </a:lnTo>
                  <a:lnTo>
                    <a:pt x="1571" y="642"/>
                  </a:lnTo>
                  <a:lnTo>
                    <a:pt x="1503" y="677"/>
                  </a:lnTo>
                  <a:lnTo>
                    <a:pt x="1437" y="715"/>
                  </a:lnTo>
                  <a:lnTo>
                    <a:pt x="1370" y="753"/>
                  </a:lnTo>
                  <a:lnTo>
                    <a:pt x="1306" y="793"/>
                  </a:lnTo>
                  <a:lnTo>
                    <a:pt x="1244" y="833"/>
                  </a:lnTo>
                  <a:lnTo>
                    <a:pt x="1185" y="873"/>
                  </a:lnTo>
                  <a:lnTo>
                    <a:pt x="1128" y="913"/>
                  </a:lnTo>
                  <a:lnTo>
                    <a:pt x="1075" y="950"/>
                  </a:lnTo>
                  <a:lnTo>
                    <a:pt x="1026" y="987"/>
                  </a:lnTo>
                  <a:lnTo>
                    <a:pt x="982" y="1022"/>
                  </a:lnTo>
                  <a:lnTo>
                    <a:pt x="942" y="1054"/>
                  </a:lnTo>
                  <a:lnTo>
                    <a:pt x="908" y="1085"/>
                  </a:lnTo>
                  <a:lnTo>
                    <a:pt x="879" y="1110"/>
                  </a:lnTo>
                  <a:lnTo>
                    <a:pt x="856" y="1134"/>
                  </a:lnTo>
                  <a:lnTo>
                    <a:pt x="856" y="1134"/>
                  </a:lnTo>
                  <a:lnTo>
                    <a:pt x="808" y="1184"/>
                  </a:lnTo>
                  <a:lnTo>
                    <a:pt x="760" y="1238"/>
                  </a:lnTo>
                  <a:lnTo>
                    <a:pt x="665" y="1348"/>
                  </a:lnTo>
                  <a:lnTo>
                    <a:pt x="630" y="1244"/>
                  </a:lnTo>
                  <a:lnTo>
                    <a:pt x="630" y="1244"/>
                  </a:lnTo>
                  <a:lnTo>
                    <a:pt x="629" y="1192"/>
                  </a:lnTo>
                  <a:lnTo>
                    <a:pt x="626" y="1142"/>
                  </a:lnTo>
                  <a:lnTo>
                    <a:pt x="622" y="1093"/>
                  </a:lnTo>
                  <a:lnTo>
                    <a:pt x="618" y="1043"/>
                  </a:lnTo>
                  <a:lnTo>
                    <a:pt x="609" y="946"/>
                  </a:lnTo>
                  <a:lnTo>
                    <a:pt x="605" y="897"/>
                  </a:lnTo>
                  <a:lnTo>
                    <a:pt x="602" y="848"/>
                  </a:lnTo>
                  <a:lnTo>
                    <a:pt x="626" y="792"/>
                  </a:lnTo>
                  <a:lnTo>
                    <a:pt x="626" y="792"/>
                  </a:lnTo>
                  <a:lnTo>
                    <a:pt x="629" y="780"/>
                  </a:lnTo>
                  <a:lnTo>
                    <a:pt x="633" y="767"/>
                  </a:lnTo>
                  <a:lnTo>
                    <a:pt x="638" y="756"/>
                  </a:lnTo>
                  <a:lnTo>
                    <a:pt x="646" y="744"/>
                  </a:lnTo>
                  <a:lnTo>
                    <a:pt x="655" y="733"/>
                  </a:lnTo>
                  <a:lnTo>
                    <a:pt x="665" y="723"/>
                  </a:lnTo>
                  <a:lnTo>
                    <a:pt x="675" y="713"/>
                  </a:lnTo>
                  <a:lnTo>
                    <a:pt x="686" y="704"/>
                  </a:lnTo>
                  <a:lnTo>
                    <a:pt x="711" y="685"/>
                  </a:lnTo>
                  <a:lnTo>
                    <a:pt x="735" y="669"/>
                  </a:lnTo>
                  <a:lnTo>
                    <a:pt x="782" y="640"/>
                  </a:lnTo>
                  <a:lnTo>
                    <a:pt x="782" y="640"/>
                  </a:lnTo>
                  <a:lnTo>
                    <a:pt x="844" y="598"/>
                  </a:lnTo>
                  <a:lnTo>
                    <a:pt x="904" y="554"/>
                  </a:lnTo>
                  <a:lnTo>
                    <a:pt x="962" y="507"/>
                  </a:lnTo>
                  <a:lnTo>
                    <a:pt x="1022" y="461"/>
                  </a:lnTo>
                  <a:lnTo>
                    <a:pt x="1022" y="461"/>
                  </a:lnTo>
                  <a:lnTo>
                    <a:pt x="1061" y="430"/>
                  </a:lnTo>
                  <a:lnTo>
                    <a:pt x="1099" y="402"/>
                  </a:lnTo>
                  <a:lnTo>
                    <a:pt x="1135" y="373"/>
                  </a:lnTo>
                  <a:lnTo>
                    <a:pt x="1152" y="358"/>
                  </a:lnTo>
                  <a:lnTo>
                    <a:pt x="1168" y="343"/>
                  </a:lnTo>
                  <a:lnTo>
                    <a:pt x="1183" y="326"/>
                  </a:lnTo>
                  <a:lnTo>
                    <a:pt x="1195" y="310"/>
                  </a:lnTo>
                  <a:lnTo>
                    <a:pt x="1204" y="292"/>
                  </a:lnTo>
                  <a:lnTo>
                    <a:pt x="1212" y="272"/>
                  </a:lnTo>
                  <a:lnTo>
                    <a:pt x="1217" y="250"/>
                  </a:lnTo>
                  <a:lnTo>
                    <a:pt x="1219" y="238"/>
                  </a:lnTo>
                  <a:lnTo>
                    <a:pt x="1220" y="226"/>
                  </a:lnTo>
                  <a:lnTo>
                    <a:pt x="1220" y="214"/>
                  </a:lnTo>
                  <a:lnTo>
                    <a:pt x="1219" y="201"/>
                  </a:lnTo>
                  <a:lnTo>
                    <a:pt x="1215" y="174"/>
                  </a:lnTo>
                  <a:lnTo>
                    <a:pt x="1215" y="174"/>
                  </a:lnTo>
                  <a:lnTo>
                    <a:pt x="1207" y="145"/>
                  </a:lnTo>
                  <a:lnTo>
                    <a:pt x="1197" y="120"/>
                  </a:lnTo>
                  <a:lnTo>
                    <a:pt x="1187" y="97"/>
                  </a:lnTo>
                  <a:lnTo>
                    <a:pt x="1173" y="77"/>
                  </a:lnTo>
                  <a:lnTo>
                    <a:pt x="1159" y="59"/>
                  </a:lnTo>
                  <a:lnTo>
                    <a:pt x="1144" y="44"/>
                  </a:lnTo>
                  <a:lnTo>
                    <a:pt x="1127" y="32"/>
                  </a:lnTo>
                  <a:lnTo>
                    <a:pt x="1110" y="21"/>
                  </a:lnTo>
                  <a:lnTo>
                    <a:pt x="1090" y="13"/>
                  </a:lnTo>
                  <a:lnTo>
                    <a:pt x="1070" y="7"/>
                  </a:lnTo>
                  <a:lnTo>
                    <a:pt x="1050" y="3"/>
                  </a:lnTo>
                  <a:lnTo>
                    <a:pt x="1029" y="2"/>
                  </a:lnTo>
                  <a:lnTo>
                    <a:pt x="1006" y="0"/>
                  </a:lnTo>
                  <a:lnTo>
                    <a:pt x="983" y="2"/>
                  </a:lnTo>
                  <a:lnTo>
                    <a:pt x="960" y="4"/>
                  </a:lnTo>
                  <a:lnTo>
                    <a:pt x="936" y="8"/>
                  </a:lnTo>
                  <a:lnTo>
                    <a:pt x="912" y="12"/>
                  </a:lnTo>
                  <a:lnTo>
                    <a:pt x="888" y="19"/>
                  </a:lnTo>
                  <a:lnTo>
                    <a:pt x="864" y="25"/>
                  </a:lnTo>
                  <a:lnTo>
                    <a:pt x="840" y="33"/>
                  </a:lnTo>
                  <a:lnTo>
                    <a:pt x="792" y="52"/>
                  </a:lnTo>
                  <a:lnTo>
                    <a:pt x="746" y="72"/>
                  </a:lnTo>
                  <a:lnTo>
                    <a:pt x="702" y="93"/>
                  </a:lnTo>
                  <a:lnTo>
                    <a:pt x="661" y="116"/>
                  </a:lnTo>
                  <a:lnTo>
                    <a:pt x="622" y="136"/>
                  </a:lnTo>
                  <a:lnTo>
                    <a:pt x="589" y="156"/>
                  </a:lnTo>
                  <a:lnTo>
                    <a:pt x="589" y="156"/>
                  </a:lnTo>
                  <a:lnTo>
                    <a:pt x="552" y="178"/>
                  </a:lnTo>
                  <a:lnTo>
                    <a:pt x="516" y="204"/>
                  </a:lnTo>
                  <a:lnTo>
                    <a:pt x="481" y="229"/>
                  </a:lnTo>
                  <a:lnTo>
                    <a:pt x="448" y="257"/>
                  </a:lnTo>
                  <a:lnTo>
                    <a:pt x="448" y="257"/>
                  </a:lnTo>
                  <a:lnTo>
                    <a:pt x="423" y="280"/>
                  </a:lnTo>
                  <a:lnTo>
                    <a:pt x="398" y="302"/>
                  </a:lnTo>
                  <a:lnTo>
                    <a:pt x="350" y="350"/>
                  </a:lnTo>
                  <a:lnTo>
                    <a:pt x="303" y="398"/>
                  </a:lnTo>
                  <a:lnTo>
                    <a:pt x="257" y="446"/>
                  </a:lnTo>
                  <a:lnTo>
                    <a:pt x="257" y="446"/>
                  </a:lnTo>
                  <a:lnTo>
                    <a:pt x="239" y="463"/>
                  </a:lnTo>
                  <a:lnTo>
                    <a:pt x="220" y="482"/>
                  </a:lnTo>
                  <a:lnTo>
                    <a:pt x="176" y="518"/>
                  </a:lnTo>
                  <a:lnTo>
                    <a:pt x="131" y="556"/>
                  </a:lnTo>
                  <a:lnTo>
                    <a:pt x="108" y="576"/>
                  </a:lnTo>
                  <a:lnTo>
                    <a:pt x="85" y="596"/>
                  </a:lnTo>
                  <a:lnTo>
                    <a:pt x="65" y="618"/>
                  </a:lnTo>
                  <a:lnTo>
                    <a:pt x="47" y="639"/>
                  </a:lnTo>
                  <a:lnTo>
                    <a:pt x="31" y="660"/>
                  </a:lnTo>
                  <a:lnTo>
                    <a:pt x="18" y="683"/>
                  </a:lnTo>
                  <a:lnTo>
                    <a:pt x="12" y="695"/>
                  </a:lnTo>
                  <a:lnTo>
                    <a:pt x="8" y="705"/>
                  </a:lnTo>
                  <a:lnTo>
                    <a:pt x="4" y="717"/>
                  </a:lnTo>
                  <a:lnTo>
                    <a:pt x="2" y="729"/>
                  </a:lnTo>
                  <a:lnTo>
                    <a:pt x="0" y="741"/>
                  </a:lnTo>
                  <a:lnTo>
                    <a:pt x="0" y="753"/>
                  </a:lnTo>
                  <a:lnTo>
                    <a:pt x="2" y="765"/>
                  </a:lnTo>
                  <a:lnTo>
                    <a:pt x="4" y="779"/>
                  </a:lnTo>
                  <a:lnTo>
                    <a:pt x="4" y="779"/>
                  </a:lnTo>
                  <a:lnTo>
                    <a:pt x="12" y="820"/>
                  </a:lnTo>
                  <a:lnTo>
                    <a:pt x="19" y="861"/>
                  </a:lnTo>
                  <a:lnTo>
                    <a:pt x="26" y="902"/>
                  </a:lnTo>
                  <a:lnTo>
                    <a:pt x="32" y="945"/>
                  </a:lnTo>
                  <a:lnTo>
                    <a:pt x="36" y="986"/>
                  </a:lnTo>
                  <a:lnTo>
                    <a:pt x="40" y="1029"/>
                  </a:lnTo>
                  <a:lnTo>
                    <a:pt x="43" y="1071"/>
                  </a:lnTo>
                  <a:lnTo>
                    <a:pt x="45" y="1115"/>
                  </a:lnTo>
                  <a:lnTo>
                    <a:pt x="45" y="1115"/>
                  </a:lnTo>
                  <a:close/>
                </a:path>
              </a:pathLst>
            </a:custGeom>
            <a:solidFill>
              <a:srgbClr val="F5DB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6">
              <a:extLst>
                <a:ext uri="{FF2B5EF4-FFF2-40B4-BE49-F238E27FC236}">
                  <a16:creationId xmlns:a16="http://schemas.microsoft.com/office/drawing/2014/main" id="{022C9124-1D0E-A734-1F5B-C636FF30C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1352"/>
              <a:ext cx="239" cy="75"/>
            </a:xfrm>
            <a:custGeom>
              <a:avLst/>
              <a:gdLst>
                <a:gd name="T0" fmla="*/ 99 w 717"/>
                <a:gd name="T1" fmla="*/ 0 h 226"/>
                <a:gd name="T2" fmla="*/ 60 w 717"/>
                <a:gd name="T3" fmla="*/ 2 h 226"/>
                <a:gd name="T4" fmla="*/ 28 w 717"/>
                <a:gd name="T5" fmla="*/ 13 h 226"/>
                <a:gd name="T6" fmla="*/ 17 w 717"/>
                <a:gd name="T7" fmla="*/ 22 h 226"/>
                <a:gd name="T8" fmla="*/ 8 w 717"/>
                <a:gd name="T9" fmla="*/ 33 h 226"/>
                <a:gd name="T10" fmla="*/ 2 w 717"/>
                <a:gd name="T11" fmla="*/ 48 h 226"/>
                <a:gd name="T12" fmla="*/ 0 w 717"/>
                <a:gd name="T13" fmla="*/ 64 h 226"/>
                <a:gd name="T14" fmla="*/ 0 w 717"/>
                <a:gd name="T15" fmla="*/ 77 h 226"/>
                <a:gd name="T16" fmla="*/ 4 w 717"/>
                <a:gd name="T17" fmla="*/ 101 h 226"/>
                <a:gd name="T18" fmla="*/ 9 w 717"/>
                <a:gd name="T19" fmla="*/ 122 h 226"/>
                <a:gd name="T20" fmla="*/ 18 w 717"/>
                <a:gd name="T21" fmla="*/ 139 h 226"/>
                <a:gd name="T22" fmla="*/ 29 w 717"/>
                <a:gd name="T23" fmla="*/ 157 h 226"/>
                <a:gd name="T24" fmla="*/ 50 w 717"/>
                <a:gd name="T25" fmla="*/ 177 h 226"/>
                <a:gd name="T26" fmla="*/ 85 w 717"/>
                <a:gd name="T27" fmla="*/ 195 h 226"/>
                <a:gd name="T28" fmla="*/ 126 w 717"/>
                <a:gd name="T29" fmla="*/ 209 h 226"/>
                <a:gd name="T30" fmla="*/ 168 w 717"/>
                <a:gd name="T31" fmla="*/ 217 h 226"/>
                <a:gd name="T32" fmla="*/ 214 w 717"/>
                <a:gd name="T33" fmla="*/ 221 h 226"/>
                <a:gd name="T34" fmla="*/ 257 w 717"/>
                <a:gd name="T35" fmla="*/ 222 h 226"/>
                <a:gd name="T36" fmla="*/ 331 w 717"/>
                <a:gd name="T37" fmla="*/ 221 h 226"/>
                <a:gd name="T38" fmla="*/ 341 w 717"/>
                <a:gd name="T39" fmla="*/ 221 h 226"/>
                <a:gd name="T40" fmla="*/ 410 w 717"/>
                <a:gd name="T41" fmla="*/ 223 h 226"/>
                <a:gd name="T42" fmla="*/ 449 w 717"/>
                <a:gd name="T43" fmla="*/ 225 h 226"/>
                <a:gd name="T44" fmla="*/ 489 w 717"/>
                <a:gd name="T45" fmla="*/ 226 h 226"/>
                <a:gd name="T46" fmla="*/ 550 w 717"/>
                <a:gd name="T47" fmla="*/ 223 h 226"/>
                <a:gd name="T48" fmla="*/ 592 w 717"/>
                <a:gd name="T49" fmla="*/ 215 h 226"/>
                <a:gd name="T50" fmla="*/ 619 w 717"/>
                <a:gd name="T51" fmla="*/ 206 h 226"/>
                <a:gd name="T52" fmla="*/ 644 w 717"/>
                <a:gd name="T53" fmla="*/ 194 h 226"/>
                <a:gd name="T54" fmla="*/ 665 w 717"/>
                <a:gd name="T55" fmla="*/ 178 h 226"/>
                <a:gd name="T56" fmla="*/ 685 w 717"/>
                <a:gd name="T57" fmla="*/ 157 h 226"/>
                <a:gd name="T58" fmla="*/ 693 w 717"/>
                <a:gd name="T59" fmla="*/ 145 h 226"/>
                <a:gd name="T60" fmla="*/ 711 w 717"/>
                <a:gd name="T61" fmla="*/ 109 h 226"/>
                <a:gd name="T62" fmla="*/ 717 w 717"/>
                <a:gd name="T63" fmla="*/ 79 h 226"/>
                <a:gd name="T64" fmla="*/ 716 w 717"/>
                <a:gd name="T65" fmla="*/ 57 h 226"/>
                <a:gd name="T66" fmla="*/ 705 w 717"/>
                <a:gd name="T67" fmla="*/ 41 h 226"/>
                <a:gd name="T68" fmla="*/ 688 w 717"/>
                <a:gd name="T69" fmla="*/ 29 h 226"/>
                <a:gd name="T70" fmla="*/ 665 w 717"/>
                <a:gd name="T71" fmla="*/ 21 h 226"/>
                <a:gd name="T72" fmla="*/ 637 w 717"/>
                <a:gd name="T73" fmla="*/ 17 h 226"/>
                <a:gd name="T74" fmla="*/ 607 w 717"/>
                <a:gd name="T75" fmla="*/ 16 h 226"/>
                <a:gd name="T76" fmla="*/ 555 w 717"/>
                <a:gd name="T77" fmla="*/ 18 h 226"/>
                <a:gd name="T78" fmla="*/ 502 w 717"/>
                <a:gd name="T79" fmla="*/ 24 h 226"/>
                <a:gd name="T80" fmla="*/ 438 w 717"/>
                <a:gd name="T81" fmla="*/ 30 h 226"/>
                <a:gd name="T82" fmla="*/ 424 w 717"/>
                <a:gd name="T83" fmla="*/ 32 h 226"/>
                <a:gd name="T84" fmla="*/ 408 w 717"/>
                <a:gd name="T85" fmla="*/ 36 h 226"/>
                <a:gd name="T86" fmla="*/ 389 w 717"/>
                <a:gd name="T87" fmla="*/ 37 h 226"/>
                <a:gd name="T88" fmla="*/ 360 w 717"/>
                <a:gd name="T89" fmla="*/ 36 h 226"/>
                <a:gd name="T90" fmla="*/ 251 w 717"/>
                <a:gd name="T91" fmla="*/ 18 h 226"/>
                <a:gd name="T92" fmla="*/ 211 w 717"/>
                <a:gd name="T93" fmla="*/ 12 h 226"/>
                <a:gd name="T94" fmla="*/ 134 w 717"/>
                <a:gd name="T95" fmla="*/ 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17" h="226">
                  <a:moveTo>
                    <a:pt x="99" y="0"/>
                  </a:moveTo>
                  <a:lnTo>
                    <a:pt x="99" y="0"/>
                  </a:lnTo>
                  <a:lnTo>
                    <a:pt x="78" y="0"/>
                  </a:lnTo>
                  <a:lnTo>
                    <a:pt x="60" y="2"/>
                  </a:lnTo>
                  <a:lnTo>
                    <a:pt x="42" y="6"/>
                  </a:lnTo>
                  <a:lnTo>
                    <a:pt x="28" y="13"/>
                  </a:lnTo>
                  <a:lnTo>
                    <a:pt x="22" y="17"/>
                  </a:lnTo>
                  <a:lnTo>
                    <a:pt x="17" y="22"/>
                  </a:lnTo>
                  <a:lnTo>
                    <a:pt x="12" y="26"/>
                  </a:lnTo>
                  <a:lnTo>
                    <a:pt x="8" y="33"/>
                  </a:lnTo>
                  <a:lnTo>
                    <a:pt x="5" y="40"/>
                  </a:lnTo>
                  <a:lnTo>
                    <a:pt x="2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77"/>
                  </a:lnTo>
                  <a:lnTo>
                    <a:pt x="1" y="89"/>
                  </a:lnTo>
                  <a:lnTo>
                    <a:pt x="4" y="101"/>
                  </a:lnTo>
                  <a:lnTo>
                    <a:pt x="6" y="111"/>
                  </a:lnTo>
                  <a:lnTo>
                    <a:pt x="9" y="122"/>
                  </a:lnTo>
                  <a:lnTo>
                    <a:pt x="13" y="131"/>
                  </a:lnTo>
                  <a:lnTo>
                    <a:pt x="18" y="139"/>
                  </a:lnTo>
                  <a:lnTo>
                    <a:pt x="24" y="149"/>
                  </a:lnTo>
                  <a:lnTo>
                    <a:pt x="29" y="157"/>
                  </a:lnTo>
                  <a:lnTo>
                    <a:pt x="36" y="163"/>
                  </a:lnTo>
                  <a:lnTo>
                    <a:pt x="50" y="177"/>
                  </a:lnTo>
                  <a:lnTo>
                    <a:pt x="68" y="187"/>
                  </a:lnTo>
                  <a:lnTo>
                    <a:pt x="85" y="195"/>
                  </a:lnTo>
                  <a:lnTo>
                    <a:pt x="105" y="203"/>
                  </a:lnTo>
                  <a:lnTo>
                    <a:pt x="126" y="209"/>
                  </a:lnTo>
                  <a:lnTo>
                    <a:pt x="147" y="214"/>
                  </a:lnTo>
                  <a:lnTo>
                    <a:pt x="168" y="217"/>
                  </a:lnTo>
                  <a:lnTo>
                    <a:pt x="191" y="219"/>
                  </a:lnTo>
                  <a:lnTo>
                    <a:pt x="214" y="221"/>
                  </a:lnTo>
                  <a:lnTo>
                    <a:pt x="257" y="222"/>
                  </a:lnTo>
                  <a:lnTo>
                    <a:pt x="257" y="222"/>
                  </a:lnTo>
                  <a:lnTo>
                    <a:pt x="331" y="221"/>
                  </a:lnTo>
                  <a:lnTo>
                    <a:pt x="331" y="221"/>
                  </a:lnTo>
                  <a:lnTo>
                    <a:pt x="341" y="221"/>
                  </a:lnTo>
                  <a:lnTo>
                    <a:pt x="341" y="221"/>
                  </a:lnTo>
                  <a:lnTo>
                    <a:pt x="374" y="221"/>
                  </a:lnTo>
                  <a:lnTo>
                    <a:pt x="410" y="223"/>
                  </a:lnTo>
                  <a:lnTo>
                    <a:pt x="410" y="223"/>
                  </a:lnTo>
                  <a:lnTo>
                    <a:pt x="449" y="225"/>
                  </a:lnTo>
                  <a:lnTo>
                    <a:pt x="489" y="226"/>
                  </a:lnTo>
                  <a:lnTo>
                    <a:pt x="489" y="226"/>
                  </a:lnTo>
                  <a:lnTo>
                    <a:pt x="519" y="225"/>
                  </a:lnTo>
                  <a:lnTo>
                    <a:pt x="550" y="223"/>
                  </a:lnTo>
                  <a:lnTo>
                    <a:pt x="579" y="218"/>
                  </a:lnTo>
                  <a:lnTo>
                    <a:pt x="592" y="215"/>
                  </a:lnTo>
                  <a:lnTo>
                    <a:pt x="606" y="211"/>
                  </a:lnTo>
                  <a:lnTo>
                    <a:pt x="619" y="206"/>
                  </a:lnTo>
                  <a:lnTo>
                    <a:pt x="632" y="201"/>
                  </a:lnTo>
                  <a:lnTo>
                    <a:pt x="644" y="194"/>
                  </a:lnTo>
                  <a:lnTo>
                    <a:pt x="655" y="186"/>
                  </a:lnTo>
                  <a:lnTo>
                    <a:pt x="665" y="178"/>
                  </a:lnTo>
                  <a:lnTo>
                    <a:pt x="676" y="167"/>
                  </a:lnTo>
                  <a:lnTo>
                    <a:pt x="685" y="157"/>
                  </a:lnTo>
                  <a:lnTo>
                    <a:pt x="693" y="145"/>
                  </a:lnTo>
                  <a:lnTo>
                    <a:pt x="693" y="145"/>
                  </a:lnTo>
                  <a:lnTo>
                    <a:pt x="703" y="126"/>
                  </a:lnTo>
                  <a:lnTo>
                    <a:pt x="711" y="109"/>
                  </a:lnTo>
                  <a:lnTo>
                    <a:pt x="716" y="94"/>
                  </a:lnTo>
                  <a:lnTo>
                    <a:pt x="717" y="79"/>
                  </a:lnTo>
                  <a:lnTo>
                    <a:pt x="717" y="68"/>
                  </a:lnTo>
                  <a:lnTo>
                    <a:pt x="716" y="57"/>
                  </a:lnTo>
                  <a:lnTo>
                    <a:pt x="712" y="49"/>
                  </a:lnTo>
                  <a:lnTo>
                    <a:pt x="705" y="41"/>
                  </a:lnTo>
                  <a:lnTo>
                    <a:pt x="697" y="34"/>
                  </a:lnTo>
                  <a:lnTo>
                    <a:pt x="688" y="29"/>
                  </a:lnTo>
                  <a:lnTo>
                    <a:pt x="677" y="24"/>
                  </a:lnTo>
                  <a:lnTo>
                    <a:pt x="665" y="21"/>
                  </a:lnTo>
                  <a:lnTo>
                    <a:pt x="652" y="18"/>
                  </a:lnTo>
                  <a:lnTo>
                    <a:pt x="637" y="17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582" y="16"/>
                  </a:lnTo>
                  <a:lnTo>
                    <a:pt x="555" y="18"/>
                  </a:lnTo>
                  <a:lnTo>
                    <a:pt x="502" y="24"/>
                  </a:lnTo>
                  <a:lnTo>
                    <a:pt x="502" y="24"/>
                  </a:lnTo>
                  <a:lnTo>
                    <a:pt x="457" y="29"/>
                  </a:lnTo>
                  <a:lnTo>
                    <a:pt x="438" y="30"/>
                  </a:lnTo>
                  <a:lnTo>
                    <a:pt x="424" y="32"/>
                  </a:lnTo>
                  <a:lnTo>
                    <a:pt x="424" y="32"/>
                  </a:lnTo>
                  <a:lnTo>
                    <a:pt x="413" y="30"/>
                  </a:lnTo>
                  <a:lnTo>
                    <a:pt x="408" y="36"/>
                  </a:lnTo>
                  <a:lnTo>
                    <a:pt x="408" y="36"/>
                  </a:lnTo>
                  <a:lnTo>
                    <a:pt x="389" y="37"/>
                  </a:lnTo>
                  <a:lnTo>
                    <a:pt x="389" y="37"/>
                  </a:lnTo>
                  <a:lnTo>
                    <a:pt x="360" y="36"/>
                  </a:lnTo>
                  <a:lnTo>
                    <a:pt x="327" y="32"/>
                  </a:lnTo>
                  <a:lnTo>
                    <a:pt x="251" y="18"/>
                  </a:lnTo>
                  <a:lnTo>
                    <a:pt x="251" y="18"/>
                  </a:lnTo>
                  <a:lnTo>
                    <a:pt x="211" y="12"/>
                  </a:lnTo>
                  <a:lnTo>
                    <a:pt x="172" y="5"/>
                  </a:lnTo>
                  <a:lnTo>
                    <a:pt x="134" y="1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7">
              <a:extLst>
                <a:ext uri="{FF2B5EF4-FFF2-40B4-BE49-F238E27FC236}">
                  <a16:creationId xmlns:a16="http://schemas.microsoft.com/office/drawing/2014/main" id="{B87323AE-D07D-5C38-66CB-620D7478AE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1352"/>
              <a:ext cx="239" cy="75"/>
            </a:xfrm>
            <a:custGeom>
              <a:avLst/>
              <a:gdLst>
                <a:gd name="T0" fmla="*/ 99 w 717"/>
                <a:gd name="T1" fmla="*/ 0 h 226"/>
                <a:gd name="T2" fmla="*/ 60 w 717"/>
                <a:gd name="T3" fmla="*/ 2 h 226"/>
                <a:gd name="T4" fmla="*/ 28 w 717"/>
                <a:gd name="T5" fmla="*/ 13 h 226"/>
                <a:gd name="T6" fmla="*/ 17 w 717"/>
                <a:gd name="T7" fmla="*/ 22 h 226"/>
                <a:gd name="T8" fmla="*/ 8 w 717"/>
                <a:gd name="T9" fmla="*/ 33 h 226"/>
                <a:gd name="T10" fmla="*/ 2 w 717"/>
                <a:gd name="T11" fmla="*/ 48 h 226"/>
                <a:gd name="T12" fmla="*/ 0 w 717"/>
                <a:gd name="T13" fmla="*/ 64 h 226"/>
                <a:gd name="T14" fmla="*/ 0 w 717"/>
                <a:gd name="T15" fmla="*/ 77 h 226"/>
                <a:gd name="T16" fmla="*/ 4 w 717"/>
                <a:gd name="T17" fmla="*/ 101 h 226"/>
                <a:gd name="T18" fmla="*/ 9 w 717"/>
                <a:gd name="T19" fmla="*/ 122 h 226"/>
                <a:gd name="T20" fmla="*/ 18 w 717"/>
                <a:gd name="T21" fmla="*/ 139 h 226"/>
                <a:gd name="T22" fmla="*/ 29 w 717"/>
                <a:gd name="T23" fmla="*/ 157 h 226"/>
                <a:gd name="T24" fmla="*/ 50 w 717"/>
                <a:gd name="T25" fmla="*/ 177 h 226"/>
                <a:gd name="T26" fmla="*/ 85 w 717"/>
                <a:gd name="T27" fmla="*/ 195 h 226"/>
                <a:gd name="T28" fmla="*/ 126 w 717"/>
                <a:gd name="T29" fmla="*/ 209 h 226"/>
                <a:gd name="T30" fmla="*/ 168 w 717"/>
                <a:gd name="T31" fmla="*/ 217 h 226"/>
                <a:gd name="T32" fmla="*/ 214 w 717"/>
                <a:gd name="T33" fmla="*/ 221 h 226"/>
                <a:gd name="T34" fmla="*/ 257 w 717"/>
                <a:gd name="T35" fmla="*/ 222 h 226"/>
                <a:gd name="T36" fmla="*/ 331 w 717"/>
                <a:gd name="T37" fmla="*/ 221 h 226"/>
                <a:gd name="T38" fmla="*/ 341 w 717"/>
                <a:gd name="T39" fmla="*/ 221 h 226"/>
                <a:gd name="T40" fmla="*/ 410 w 717"/>
                <a:gd name="T41" fmla="*/ 223 h 226"/>
                <a:gd name="T42" fmla="*/ 449 w 717"/>
                <a:gd name="T43" fmla="*/ 225 h 226"/>
                <a:gd name="T44" fmla="*/ 489 w 717"/>
                <a:gd name="T45" fmla="*/ 226 h 226"/>
                <a:gd name="T46" fmla="*/ 550 w 717"/>
                <a:gd name="T47" fmla="*/ 223 h 226"/>
                <a:gd name="T48" fmla="*/ 592 w 717"/>
                <a:gd name="T49" fmla="*/ 215 h 226"/>
                <a:gd name="T50" fmla="*/ 619 w 717"/>
                <a:gd name="T51" fmla="*/ 206 h 226"/>
                <a:gd name="T52" fmla="*/ 644 w 717"/>
                <a:gd name="T53" fmla="*/ 194 h 226"/>
                <a:gd name="T54" fmla="*/ 665 w 717"/>
                <a:gd name="T55" fmla="*/ 178 h 226"/>
                <a:gd name="T56" fmla="*/ 685 w 717"/>
                <a:gd name="T57" fmla="*/ 157 h 226"/>
                <a:gd name="T58" fmla="*/ 693 w 717"/>
                <a:gd name="T59" fmla="*/ 145 h 226"/>
                <a:gd name="T60" fmla="*/ 711 w 717"/>
                <a:gd name="T61" fmla="*/ 109 h 226"/>
                <a:gd name="T62" fmla="*/ 717 w 717"/>
                <a:gd name="T63" fmla="*/ 79 h 226"/>
                <a:gd name="T64" fmla="*/ 716 w 717"/>
                <a:gd name="T65" fmla="*/ 57 h 226"/>
                <a:gd name="T66" fmla="*/ 705 w 717"/>
                <a:gd name="T67" fmla="*/ 41 h 226"/>
                <a:gd name="T68" fmla="*/ 688 w 717"/>
                <a:gd name="T69" fmla="*/ 29 h 226"/>
                <a:gd name="T70" fmla="*/ 665 w 717"/>
                <a:gd name="T71" fmla="*/ 21 h 226"/>
                <a:gd name="T72" fmla="*/ 637 w 717"/>
                <a:gd name="T73" fmla="*/ 17 h 226"/>
                <a:gd name="T74" fmla="*/ 607 w 717"/>
                <a:gd name="T75" fmla="*/ 16 h 226"/>
                <a:gd name="T76" fmla="*/ 555 w 717"/>
                <a:gd name="T77" fmla="*/ 18 h 226"/>
                <a:gd name="T78" fmla="*/ 502 w 717"/>
                <a:gd name="T79" fmla="*/ 24 h 226"/>
                <a:gd name="T80" fmla="*/ 438 w 717"/>
                <a:gd name="T81" fmla="*/ 30 h 226"/>
                <a:gd name="T82" fmla="*/ 424 w 717"/>
                <a:gd name="T83" fmla="*/ 32 h 226"/>
                <a:gd name="T84" fmla="*/ 408 w 717"/>
                <a:gd name="T85" fmla="*/ 36 h 226"/>
                <a:gd name="T86" fmla="*/ 389 w 717"/>
                <a:gd name="T87" fmla="*/ 37 h 226"/>
                <a:gd name="T88" fmla="*/ 360 w 717"/>
                <a:gd name="T89" fmla="*/ 36 h 226"/>
                <a:gd name="T90" fmla="*/ 251 w 717"/>
                <a:gd name="T91" fmla="*/ 18 h 226"/>
                <a:gd name="T92" fmla="*/ 211 w 717"/>
                <a:gd name="T93" fmla="*/ 12 h 226"/>
                <a:gd name="T94" fmla="*/ 134 w 717"/>
                <a:gd name="T95" fmla="*/ 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17" h="226">
                  <a:moveTo>
                    <a:pt x="99" y="0"/>
                  </a:moveTo>
                  <a:lnTo>
                    <a:pt x="99" y="0"/>
                  </a:lnTo>
                  <a:lnTo>
                    <a:pt x="78" y="0"/>
                  </a:lnTo>
                  <a:lnTo>
                    <a:pt x="60" y="2"/>
                  </a:lnTo>
                  <a:lnTo>
                    <a:pt x="42" y="6"/>
                  </a:lnTo>
                  <a:lnTo>
                    <a:pt x="28" y="13"/>
                  </a:lnTo>
                  <a:lnTo>
                    <a:pt x="22" y="17"/>
                  </a:lnTo>
                  <a:lnTo>
                    <a:pt x="17" y="22"/>
                  </a:lnTo>
                  <a:lnTo>
                    <a:pt x="12" y="26"/>
                  </a:lnTo>
                  <a:lnTo>
                    <a:pt x="8" y="33"/>
                  </a:lnTo>
                  <a:lnTo>
                    <a:pt x="5" y="40"/>
                  </a:lnTo>
                  <a:lnTo>
                    <a:pt x="2" y="48"/>
                  </a:lnTo>
                  <a:lnTo>
                    <a:pt x="1" y="56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77"/>
                  </a:lnTo>
                  <a:lnTo>
                    <a:pt x="1" y="89"/>
                  </a:lnTo>
                  <a:lnTo>
                    <a:pt x="4" y="101"/>
                  </a:lnTo>
                  <a:lnTo>
                    <a:pt x="6" y="111"/>
                  </a:lnTo>
                  <a:lnTo>
                    <a:pt x="9" y="122"/>
                  </a:lnTo>
                  <a:lnTo>
                    <a:pt x="13" y="131"/>
                  </a:lnTo>
                  <a:lnTo>
                    <a:pt x="18" y="139"/>
                  </a:lnTo>
                  <a:lnTo>
                    <a:pt x="24" y="149"/>
                  </a:lnTo>
                  <a:lnTo>
                    <a:pt x="29" y="157"/>
                  </a:lnTo>
                  <a:lnTo>
                    <a:pt x="36" y="163"/>
                  </a:lnTo>
                  <a:lnTo>
                    <a:pt x="50" y="177"/>
                  </a:lnTo>
                  <a:lnTo>
                    <a:pt x="68" y="187"/>
                  </a:lnTo>
                  <a:lnTo>
                    <a:pt x="85" y="195"/>
                  </a:lnTo>
                  <a:lnTo>
                    <a:pt x="105" y="203"/>
                  </a:lnTo>
                  <a:lnTo>
                    <a:pt x="126" y="209"/>
                  </a:lnTo>
                  <a:lnTo>
                    <a:pt x="147" y="214"/>
                  </a:lnTo>
                  <a:lnTo>
                    <a:pt x="168" y="217"/>
                  </a:lnTo>
                  <a:lnTo>
                    <a:pt x="191" y="219"/>
                  </a:lnTo>
                  <a:lnTo>
                    <a:pt x="214" y="221"/>
                  </a:lnTo>
                  <a:lnTo>
                    <a:pt x="257" y="222"/>
                  </a:lnTo>
                  <a:lnTo>
                    <a:pt x="257" y="222"/>
                  </a:lnTo>
                  <a:lnTo>
                    <a:pt x="331" y="221"/>
                  </a:lnTo>
                  <a:lnTo>
                    <a:pt x="331" y="221"/>
                  </a:lnTo>
                  <a:lnTo>
                    <a:pt x="341" y="221"/>
                  </a:lnTo>
                  <a:lnTo>
                    <a:pt x="341" y="221"/>
                  </a:lnTo>
                  <a:lnTo>
                    <a:pt x="374" y="221"/>
                  </a:lnTo>
                  <a:lnTo>
                    <a:pt x="410" y="223"/>
                  </a:lnTo>
                  <a:lnTo>
                    <a:pt x="410" y="223"/>
                  </a:lnTo>
                  <a:lnTo>
                    <a:pt x="449" y="225"/>
                  </a:lnTo>
                  <a:lnTo>
                    <a:pt x="489" y="226"/>
                  </a:lnTo>
                  <a:lnTo>
                    <a:pt x="489" y="226"/>
                  </a:lnTo>
                  <a:lnTo>
                    <a:pt x="519" y="225"/>
                  </a:lnTo>
                  <a:lnTo>
                    <a:pt x="550" y="223"/>
                  </a:lnTo>
                  <a:lnTo>
                    <a:pt x="579" y="218"/>
                  </a:lnTo>
                  <a:lnTo>
                    <a:pt x="592" y="215"/>
                  </a:lnTo>
                  <a:lnTo>
                    <a:pt x="606" y="211"/>
                  </a:lnTo>
                  <a:lnTo>
                    <a:pt x="619" y="206"/>
                  </a:lnTo>
                  <a:lnTo>
                    <a:pt x="632" y="201"/>
                  </a:lnTo>
                  <a:lnTo>
                    <a:pt x="644" y="194"/>
                  </a:lnTo>
                  <a:lnTo>
                    <a:pt x="655" y="186"/>
                  </a:lnTo>
                  <a:lnTo>
                    <a:pt x="665" y="178"/>
                  </a:lnTo>
                  <a:lnTo>
                    <a:pt x="676" y="167"/>
                  </a:lnTo>
                  <a:lnTo>
                    <a:pt x="685" y="157"/>
                  </a:lnTo>
                  <a:lnTo>
                    <a:pt x="693" y="145"/>
                  </a:lnTo>
                  <a:lnTo>
                    <a:pt x="693" y="145"/>
                  </a:lnTo>
                  <a:lnTo>
                    <a:pt x="703" y="126"/>
                  </a:lnTo>
                  <a:lnTo>
                    <a:pt x="711" y="109"/>
                  </a:lnTo>
                  <a:lnTo>
                    <a:pt x="716" y="94"/>
                  </a:lnTo>
                  <a:lnTo>
                    <a:pt x="717" y="79"/>
                  </a:lnTo>
                  <a:lnTo>
                    <a:pt x="717" y="68"/>
                  </a:lnTo>
                  <a:lnTo>
                    <a:pt x="716" y="57"/>
                  </a:lnTo>
                  <a:lnTo>
                    <a:pt x="712" y="49"/>
                  </a:lnTo>
                  <a:lnTo>
                    <a:pt x="705" y="41"/>
                  </a:lnTo>
                  <a:lnTo>
                    <a:pt x="697" y="34"/>
                  </a:lnTo>
                  <a:lnTo>
                    <a:pt x="688" y="29"/>
                  </a:lnTo>
                  <a:lnTo>
                    <a:pt x="677" y="24"/>
                  </a:lnTo>
                  <a:lnTo>
                    <a:pt x="665" y="21"/>
                  </a:lnTo>
                  <a:lnTo>
                    <a:pt x="652" y="18"/>
                  </a:lnTo>
                  <a:lnTo>
                    <a:pt x="637" y="17"/>
                  </a:lnTo>
                  <a:lnTo>
                    <a:pt x="607" y="16"/>
                  </a:lnTo>
                  <a:lnTo>
                    <a:pt x="607" y="16"/>
                  </a:lnTo>
                  <a:lnTo>
                    <a:pt x="582" y="16"/>
                  </a:lnTo>
                  <a:lnTo>
                    <a:pt x="555" y="18"/>
                  </a:lnTo>
                  <a:lnTo>
                    <a:pt x="502" y="24"/>
                  </a:lnTo>
                  <a:lnTo>
                    <a:pt x="502" y="24"/>
                  </a:lnTo>
                  <a:lnTo>
                    <a:pt x="457" y="29"/>
                  </a:lnTo>
                  <a:lnTo>
                    <a:pt x="438" y="30"/>
                  </a:lnTo>
                  <a:lnTo>
                    <a:pt x="424" y="32"/>
                  </a:lnTo>
                  <a:lnTo>
                    <a:pt x="424" y="32"/>
                  </a:lnTo>
                  <a:lnTo>
                    <a:pt x="413" y="30"/>
                  </a:lnTo>
                  <a:lnTo>
                    <a:pt x="408" y="36"/>
                  </a:lnTo>
                  <a:lnTo>
                    <a:pt x="408" y="36"/>
                  </a:lnTo>
                  <a:lnTo>
                    <a:pt x="389" y="37"/>
                  </a:lnTo>
                  <a:lnTo>
                    <a:pt x="389" y="37"/>
                  </a:lnTo>
                  <a:lnTo>
                    <a:pt x="360" y="36"/>
                  </a:lnTo>
                  <a:lnTo>
                    <a:pt x="327" y="32"/>
                  </a:lnTo>
                  <a:lnTo>
                    <a:pt x="251" y="18"/>
                  </a:lnTo>
                  <a:lnTo>
                    <a:pt x="251" y="18"/>
                  </a:lnTo>
                  <a:lnTo>
                    <a:pt x="211" y="12"/>
                  </a:lnTo>
                  <a:lnTo>
                    <a:pt x="172" y="5"/>
                  </a:lnTo>
                  <a:lnTo>
                    <a:pt x="134" y="1"/>
                  </a:lnTo>
                  <a:lnTo>
                    <a:pt x="9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8">
              <a:extLst>
                <a:ext uri="{FF2B5EF4-FFF2-40B4-BE49-F238E27FC236}">
                  <a16:creationId xmlns:a16="http://schemas.microsoft.com/office/drawing/2014/main" id="{A7B07F62-E194-11CE-C0B0-63DA057F5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1397"/>
              <a:ext cx="240" cy="66"/>
            </a:xfrm>
            <a:custGeom>
              <a:avLst/>
              <a:gdLst>
                <a:gd name="T0" fmla="*/ 101 w 718"/>
                <a:gd name="T1" fmla="*/ 0 h 200"/>
                <a:gd name="T2" fmla="*/ 60 w 718"/>
                <a:gd name="T3" fmla="*/ 3 h 200"/>
                <a:gd name="T4" fmla="*/ 28 w 718"/>
                <a:gd name="T5" fmla="*/ 12 h 200"/>
                <a:gd name="T6" fmla="*/ 16 w 718"/>
                <a:gd name="T7" fmla="*/ 20 h 200"/>
                <a:gd name="T8" fmla="*/ 8 w 718"/>
                <a:gd name="T9" fmla="*/ 31 h 200"/>
                <a:gd name="T10" fmla="*/ 1 w 718"/>
                <a:gd name="T11" fmla="*/ 44 h 200"/>
                <a:gd name="T12" fmla="*/ 0 w 718"/>
                <a:gd name="T13" fmla="*/ 59 h 200"/>
                <a:gd name="T14" fmla="*/ 0 w 718"/>
                <a:gd name="T15" fmla="*/ 71 h 200"/>
                <a:gd name="T16" fmla="*/ 4 w 718"/>
                <a:gd name="T17" fmla="*/ 91 h 200"/>
                <a:gd name="T18" fmla="*/ 9 w 718"/>
                <a:gd name="T19" fmla="*/ 109 h 200"/>
                <a:gd name="T20" fmla="*/ 23 w 718"/>
                <a:gd name="T21" fmla="*/ 133 h 200"/>
                <a:gd name="T22" fmla="*/ 49 w 718"/>
                <a:gd name="T23" fmla="*/ 157 h 200"/>
                <a:gd name="T24" fmla="*/ 83 w 718"/>
                <a:gd name="T25" fmla="*/ 174 h 200"/>
                <a:gd name="T26" fmla="*/ 121 w 718"/>
                <a:gd name="T27" fmla="*/ 186 h 200"/>
                <a:gd name="T28" fmla="*/ 164 w 718"/>
                <a:gd name="T29" fmla="*/ 194 h 200"/>
                <a:gd name="T30" fmla="*/ 207 w 718"/>
                <a:gd name="T31" fmla="*/ 197 h 200"/>
                <a:gd name="T32" fmla="*/ 250 w 718"/>
                <a:gd name="T33" fmla="*/ 198 h 200"/>
                <a:gd name="T34" fmla="*/ 332 w 718"/>
                <a:gd name="T35" fmla="*/ 197 h 200"/>
                <a:gd name="T36" fmla="*/ 348 w 718"/>
                <a:gd name="T37" fmla="*/ 196 h 200"/>
                <a:gd name="T38" fmla="*/ 379 w 718"/>
                <a:gd name="T39" fmla="*/ 197 h 200"/>
                <a:gd name="T40" fmla="*/ 412 w 718"/>
                <a:gd name="T41" fmla="*/ 198 h 200"/>
                <a:gd name="T42" fmla="*/ 484 w 718"/>
                <a:gd name="T43" fmla="*/ 200 h 200"/>
                <a:gd name="T44" fmla="*/ 516 w 718"/>
                <a:gd name="T45" fmla="*/ 200 h 200"/>
                <a:gd name="T46" fmla="*/ 577 w 718"/>
                <a:gd name="T47" fmla="*/ 193 h 200"/>
                <a:gd name="T48" fmla="*/ 619 w 718"/>
                <a:gd name="T49" fmla="*/ 182 h 200"/>
                <a:gd name="T50" fmla="*/ 645 w 718"/>
                <a:gd name="T51" fmla="*/ 170 h 200"/>
                <a:gd name="T52" fmla="*/ 667 w 718"/>
                <a:gd name="T53" fmla="*/ 156 h 200"/>
                <a:gd name="T54" fmla="*/ 686 w 718"/>
                <a:gd name="T55" fmla="*/ 137 h 200"/>
                <a:gd name="T56" fmla="*/ 694 w 718"/>
                <a:gd name="T57" fmla="*/ 126 h 200"/>
                <a:gd name="T58" fmla="*/ 715 w 718"/>
                <a:gd name="T59" fmla="*/ 85 h 200"/>
                <a:gd name="T60" fmla="*/ 718 w 718"/>
                <a:gd name="T61" fmla="*/ 68 h 200"/>
                <a:gd name="T62" fmla="*/ 718 w 718"/>
                <a:gd name="T63" fmla="*/ 55 h 200"/>
                <a:gd name="T64" fmla="*/ 692 w 718"/>
                <a:gd name="T65" fmla="*/ 35 h 200"/>
                <a:gd name="T66" fmla="*/ 666 w 718"/>
                <a:gd name="T67" fmla="*/ 15 h 200"/>
                <a:gd name="T68" fmla="*/ 641 w 718"/>
                <a:gd name="T69" fmla="*/ 12 h 200"/>
                <a:gd name="T70" fmla="*/ 610 w 718"/>
                <a:gd name="T71" fmla="*/ 11 h 200"/>
                <a:gd name="T72" fmla="*/ 557 w 718"/>
                <a:gd name="T73" fmla="*/ 13 h 200"/>
                <a:gd name="T74" fmla="*/ 502 w 718"/>
                <a:gd name="T75" fmla="*/ 19 h 200"/>
                <a:gd name="T76" fmla="*/ 436 w 718"/>
                <a:gd name="T77" fmla="*/ 25 h 200"/>
                <a:gd name="T78" fmla="*/ 421 w 718"/>
                <a:gd name="T79" fmla="*/ 27 h 200"/>
                <a:gd name="T80" fmla="*/ 408 w 718"/>
                <a:gd name="T81" fmla="*/ 31 h 200"/>
                <a:gd name="T82" fmla="*/ 387 w 718"/>
                <a:gd name="T83" fmla="*/ 32 h 200"/>
                <a:gd name="T84" fmla="*/ 358 w 718"/>
                <a:gd name="T85" fmla="*/ 31 h 200"/>
                <a:gd name="T86" fmla="*/ 251 w 718"/>
                <a:gd name="T87" fmla="*/ 16 h 200"/>
                <a:gd name="T88" fmla="*/ 213 w 718"/>
                <a:gd name="T89" fmla="*/ 9 h 200"/>
                <a:gd name="T90" fmla="*/ 136 w 718"/>
                <a:gd name="T91" fmla="*/ 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18" h="200">
                  <a:moveTo>
                    <a:pt x="101" y="0"/>
                  </a:moveTo>
                  <a:lnTo>
                    <a:pt x="101" y="0"/>
                  </a:lnTo>
                  <a:lnTo>
                    <a:pt x="80" y="0"/>
                  </a:lnTo>
                  <a:lnTo>
                    <a:pt x="60" y="3"/>
                  </a:lnTo>
                  <a:lnTo>
                    <a:pt x="43" y="7"/>
                  </a:lnTo>
                  <a:lnTo>
                    <a:pt x="28" y="12"/>
                  </a:lnTo>
                  <a:lnTo>
                    <a:pt x="23" y="16"/>
                  </a:lnTo>
                  <a:lnTo>
                    <a:pt x="16" y="20"/>
                  </a:lnTo>
                  <a:lnTo>
                    <a:pt x="12" y="25"/>
                  </a:lnTo>
                  <a:lnTo>
                    <a:pt x="8" y="31"/>
                  </a:lnTo>
                  <a:lnTo>
                    <a:pt x="4" y="36"/>
                  </a:lnTo>
                  <a:lnTo>
                    <a:pt x="1" y="44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71"/>
                  </a:lnTo>
                  <a:lnTo>
                    <a:pt x="1" y="81"/>
                  </a:lnTo>
                  <a:lnTo>
                    <a:pt x="4" y="91"/>
                  </a:lnTo>
                  <a:lnTo>
                    <a:pt x="7" y="100"/>
                  </a:lnTo>
                  <a:lnTo>
                    <a:pt x="9" y="109"/>
                  </a:lnTo>
                  <a:lnTo>
                    <a:pt x="13" y="117"/>
                  </a:lnTo>
                  <a:lnTo>
                    <a:pt x="23" y="133"/>
                  </a:lnTo>
                  <a:lnTo>
                    <a:pt x="36" y="145"/>
                  </a:lnTo>
                  <a:lnTo>
                    <a:pt x="49" y="157"/>
                  </a:lnTo>
                  <a:lnTo>
                    <a:pt x="65" y="166"/>
                  </a:lnTo>
                  <a:lnTo>
                    <a:pt x="83" y="174"/>
                  </a:lnTo>
                  <a:lnTo>
                    <a:pt x="101" y="181"/>
                  </a:lnTo>
                  <a:lnTo>
                    <a:pt x="121" y="186"/>
                  </a:lnTo>
                  <a:lnTo>
                    <a:pt x="142" y="190"/>
                  </a:lnTo>
                  <a:lnTo>
                    <a:pt x="164" y="194"/>
                  </a:lnTo>
                  <a:lnTo>
                    <a:pt x="185" y="196"/>
                  </a:lnTo>
                  <a:lnTo>
                    <a:pt x="207" y="197"/>
                  </a:lnTo>
                  <a:lnTo>
                    <a:pt x="250" y="198"/>
                  </a:lnTo>
                  <a:lnTo>
                    <a:pt x="250" y="198"/>
                  </a:lnTo>
                  <a:lnTo>
                    <a:pt x="294" y="197"/>
                  </a:lnTo>
                  <a:lnTo>
                    <a:pt x="332" y="197"/>
                  </a:lnTo>
                  <a:lnTo>
                    <a:pt x="332" y="197"/>
                  </a:lnTo>
                  <a:lnTo>
                    <a:pt x="348" y="196"/>
                  </a:lnTo>
                  <a:lnTo>
                    <a:pt x="348" y="196"/>
                  </a:lnTo>
                  <a:lnTo>
                    <a:pt x="379" y="197"/>
                  </a:lnTo>
                  <a:lnTo>
                    <a:pt x="412" y="198"/>
                  </a:lnTo>
                  <a:lnTo>
                    <a:pt x="412" y="198"/>
                  </a:lnTo>
                  <a:lnTo>
                    <a:pt x="448" y="200"/>
                  </a:lnTo>
                  <a:lnTo>
                    <a:pt x="484" y="200"/>
                  </a:lnTo>
                  <a:lnTo>
                    <a:pt x="484" y="200"/>
                  </a:lnTo>
                  <a:lnTo>
                    <a:pt x="516" y="200"/>
                  </a:lnTo>
                  <a:lnTo>
                    <a:pt x="546" y="197"/>
                  </a:lnTo>
                  <a:lnTo>
                    <a:pt x="577" y="193"/>
                  </a:lnTo>
                  <a:lnTo>
                    <a:pt x="605" y="186"/>
                  </a:lnTo>
                  <a:lnTo>
                    <a:pt x="619" y="182"/>
                  </a:lnTo>
                  <a:lnTo>
                    <a:pt x="631" y="177"/>
                  </a:lnTo>
                  <a:lnTo>
                    <a:pt x="645" y="170"/>
                  </a:lnTo>
                  <a:lnTo>
                    <a:pt x="656" y="164"/>
                  </a:lnTo>
                  <a:lnTo>
                    <a:pt x="667" y="156"/>
                  </a:lnTo>
                  <a:lnTo>
                    <a:pt x="676" y="146"/>
                  </a:lnTo>
                  <a:lnTo>
                    <a:pt x="686" y="137"/>
                  </a:lnTo>
                  <a:lnTo>
                    <a:pt x="694" y="126"/>
                  </a:lnTo>
                  <a:lnTo>
                    <a:pt x="694" y="126"/>
                  </a:lnTo>
                  <a:lnTo>
                    <a:pt x="707" y="104"/>
                  </a:lnTo>
                  <a:lnTo>
                    <a:pt x="715" y="85"/>
                  </a:lnTo>
                  <a:lnTo>
                    <a:pt x="716" y="76"/>
                  </a:lnTo>
                  <a:lnTo>
                    <a:pt x="718" y="68"/>
                  </a:lnTo>
                  <a:lnTo>
                    <a:pt x="718" y="61"/>
                  </a:lnTo>
                  <a:lnTo>
                    <a:pt x="718" y="55"/>
                  </a:lnTo>
                  <a:lnTo>
                    <a:pt x="718" y="55"/>
                  </a:lnTo>
                  <a:lnTo>
                    <a:pt x="692" y="35"/>
                  </a:lnTo>
                  <a:lnTo>
                    <a:pt x="666" y="15"/>
                  </a:lnTo>
                  <a:lnTo>
                    <a:pt x="666" y="15"/>
                  </a:lnTo>
                  <a:lnTo>
                    <a:pt x="654" y="13"/>
                  </a:lnTo>
                  <a:lnTo>
                    <a:pt x="641" y="12"/>
                  </a:lnTo>
                  <a:lnTo>
                    <a:pt x="610" y="11"/>
                  </a:lnTo>
                  <a:lnTo>
                    <a:pt x="610" y="11"/>
                  </a:lnTo>
                  <a:lnTo>
                    <a:pt x="583" y="11"/>
                  </a:lnTo>
                  <a:lnTo>
                    <a:pt x="557" y="13"/>
                  </a:lnTo>
                  <a:lnTo>
                    <a:pt x="502" y="19"/>
                  </a:lnTo>
                  <a:lnTo>
                    <a:pt x="502" y="19"/>
                  </a:lnTo>
                  <a:lnTo>
                    <a:pt x="456" y="24"/>
                  </a:lnTo>
                  <a:lnTo>
                    <a:pt x="436" y="25"/>
                  </a:lnTo>
                  <a:lnTo>
                    <a:pt x="421" y="27"/>
                  </a:lnTo>
                  <a:lnTo>
                    <a:pt x="421" y="27"/>
                  </a:lnTo>
                  <a:lnTo>
                    <a:pt x="413" y="25"/>
                  </a:lnTo>
                  <a:lnTo>
                    <a:pt x="408" y="31"/>
                  </a:lnTo>
                  <a:lnTo>
                    <a:pt x="408" y="31"/>
                  </a:lnTo>
                  <a:lnTo>
                    <a:pt x="387" y="32"/>
                  </a:lnTo>
                  <a:lnTo>
                    <a:pt x="387" y="32"/>
                  </a:lnTo>
                  <a:lnTo>
                    <a:pt x="358" y="31"/>
                  </a:lnTo>
                  <a:lnTo>
                    <a:pt x="326" y="27"/>
                  </a:lnTo>
                  <a:lnTo>
                    <a:pt x="251" y="16"/>
                  </a:lnTo>
                  <a:lnTo>
                    <a:pt x="251" y="16"/>
                  </a:lnTo>
                  <a:lnTo>
                    <a:pt x="213" y="9"/>
                  </a:lnTo>
                  <a:lnTo>
                    <a:pt x="173" y="5"/>
                  </a:lnTo>
                  <a:lnTo>
                    <a:pt x="136" y="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E9D0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79">
              <a:extLst>
                <a:ext uri="{FF2B5EF4-FFF2-40B4-BE49-F238E27FC236}">
                  <a16:creationId xmlns:a16="http://schemas.microsoft.com/office/drawing/2014/main" id="{D7C2A37C-6E29-881A-4862-BDE137133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1397"/>
              <a:ext cx="240" cy="66"/>
            </a:xfrm>
            <a:custGeom>
              <a:avLst/>
              <a:gdLst>
                <a:gd name="T0" fmla="*/ 101 w 718"/>
                <a:gd name="T1" fmla="*/ 0 h 200"/>
                <a:gd name="T2" fmla="*/ 60 w 718"/>
                <a:gd name="T3" fmla="*/ 3 h 200"/>
                <a:gd name="T4" fmla="*/ 28 w 718"/>
                <a:gd name="T5" fmla="*/ 12 h 200"/>
                <a:gd name="T6" fmla="*/ 16 w 718"/>
                <a:gd name="T7" fmla="*/ 20 h 200"/>
                <a:gd name="T8" fmla="*/ 8 w 718"/>
                <a:gd name="T9" fmla="*/ 31 h 200"/>
                <a:gd name="T10" fmla="*/ 1 w 718"/>
                <a:gd name="T11" fmla="*/ 44 h 200"/>
                <a:gd name="T12" fmla="*/ 0 w 718"/>
                <a:gd name="T13" fmla="*/ 59 h 200"/>
                <a:gd name="T14" fmla="*/ 0 w 718"/>
                <a:gd name="T15" fmla="*/ 71 h 200"/>
                <a:gd name="T16" fmla="*/ 4 w 718"/>
                <a:gd name="T17" fmla="*/ 91 h 200"/>
                <a:gd name="T18" fmla="*/ 9 w 718"/>
                <a:gd name="T19" fmla="*/ 109 h 200"/>
                <a:gd name="T20" fmla="*/ 23 w 718"/>
                <a:gd name="T21" fmla="*/ 133 h 200"/>
                <a:gd name="T22" fmla="*/ 49 w 718"/>
                <a:gd name="T23" fmla="*/ 157 h 200"/>
                <a:gd name="T24" fmla="*/ 83 w 718"/>
                <a:gd name="T25" fmla="*/ 174 h 200"/>
                <a:gd name="T26" fmla="*/ 121 w 718"/>
                <a:gd name="T27" fmla="*/ 186 h 200"/>
                <a:gd name="T28" fmla="*/ 164 w 718"/>
                <a:gd name="T29" fmla="*/ 194 h 200"/>
                <a:gd name="T30" fmla="*/ 207 w 718"/>
                <a:gd name="T31" fmla="*/ 197 h 200"/>
                <a:gd name="T32" fmla="*/ 250 w 718"/>
                <a:gd name="T33" fmla="*/ 198 h 200"/>
                <a:gd name="T34" fmla="*/ 332 w 718"/>
                <a:gd name="T35" fmla="*/ 197 h 200"/>
                <a:gd name="T36" fmla="*/ 348 w 718"/>
                <a:gd name="T37" fmla="*/ 196 h 200"/>
                <a:gd name="T38" fmla="*/ 379 w 718"/>
                <a:gd name="T39" fmla="*/ 197 h 200"/>
                <a:gd name="T40" fmla="*/ 412 w 718"/>
                <a:gd name="T41" fmla="*/ 198 h 200"/>
                <a:gd name="T42" fmla="*/ 484 w 718"/>
                <a:gd name="T43" fmla="*/ 200 h 200"/>
                <a:gd name="T44" fmla="*/ 516 w 718"/>
                <a:gd name="T45" fmla="*/ 200 h 200"/>
                <a:gd name="T46" fmla="*/ 577 w 718"/>
                <a:gd name="T47" fmla="*/ 193 h 200"/>
                <a:gd name="T48" fmla="*/ 619 w 718"/>
                <a:gd name="T49" fmla="*/ 182 h 200"/>
                <a:gd name="T50" fmla="*/ 645 w 718"/>
                <a:gd name="T51" fmla="*/ 170 h 200"/>
                <a:gd name="T52" fmla="*/ 667 w 718"/>
                <a:gd name="T53" fmla="*/ 156 h 200"/>
                <a:gd name="T54" fmla="*/ 686 w 718"/>
                <a:gd name="T55" fmla="*/ 137 h 200"/>
                <a:gd name="T56" fmla="*/ 694 w 718"/>
                <a:gd name="T57" fmla="*/ 126 h 200"/>
                <a:gd name="T58" fmla="*/ 715 w 718"/>
                <a:gd name="T59" fmla="*/ 85 h 200"/>
                <a:gd name="T60" fmla="*/ 718 w 718"/>
                <a:gd name="T61" fmla="*/ 68 h 200"/>
                <a:gd name="T62" fmla="*/ 718 w 718"/>
                <a:gd name="T63" fmla="*/ 55 h 200"/>
                <a:gd name="T64" fmla="*/ 692 w 718"/>
                <a:gd name="T65" fmla="*/ 35 h 200"/>
                <a:gd name="T66" fmla="*/ 666 w 718"/>
                <a:gd name="T67" fmla="*/ 15 h 200"/>
                <a:gd name="T68" fmla="*/ 641 w 718"/>
                <a:gd name="T69" fmla="*/ 12 h 200"/>
                <a:gd name="T70" fmla="*/ 610 w 718"/>
                <a:gd name="T71" fmla="*/ 11 h 200"/>
                <a:gd name="T72" fmla="*/ 557 w 718"/>
                <a:gd name="T73" fmla="*/ 13 h 200"/>
                <a:gd name="T74" fmla="*/ 502 w 718"/>
                <a:gd name="T75" fmla="*/ 19 h 200"/>
                <a:gd name="T76" fmla="*/ 436 w 718"/>
                <a:gd name="T77" fmla="*/ 25 h 200"/>
                <a:gd name="T78" fmla="*/ 421 w 718"/>
                <a:gd name="T79" fmla="*/ 27 h 200"/>
                <a:gd name="T80" fmla="*/ 408 w 718"/>
                <a:gd name="T81" fmla="*/ 31 h 200"/>
                <a:gd name="T82" fmla="*/ 387 w 718"/>
                <a:gd name="T83" fmla="*/ 32 h 200"/>
                <a:gd name="T84" fmla="*/ 358 w 718"/>
                <a:gd name="T85" fmla="*/ 31 h 200"/>
                <a:gd name="T86" fmla="*/ 251 w 718"/>
                <a:gd name="T87" fmla="*/ 16 h 200"/>
                <a:gd name="T88" fmla="*/ 213 w 718"/>
                <a:gd name="T89" fmla="*/ 9 h 200"/>
                <a:gd name="T90" fmla="*/ 136 w 718"/>
                <a:gd name="T91" fmla="*/ 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18" h="200">
                  <a:moveTo>
                    <a:pt x="101" y="0"/>
                  </a:moveTo>
                  <a:lnTo>
                    <a:pt x="101" y="0"/>
                  </a:lnTo>
                  <a:lnTo>
                    <a:pt x="80" y="0"/>
                  </a:lnTo>
                  <a:lnTo>
                    <a:pt x="60" y="3"/>
                  </a:lnTo>
                  <a:lnTo>
                    <a:pt x="43" y="7"/>
                  </a:lnTo>
                  <a:lnTo>
                    <a:pt x="28" y="12"/>
                  </a:lnTo>
                  <a:lnTo>
                    <a:pt x="23" y="16"/>
                  </a:lnTo>
                  <a:lnTo>
                    <a:pt x="16" y="20"/>
                  </a:lnTo>
                  <a:lnTo>
                    <a:pt x="12" y="25"/>
                  </a:lnTo>
                  <a:lnTo>
                    <a:pt x="8" y="31"/>
                  </a:lnTo>
                  <a:lnTo>
                    <a:pt x="4" y="36"/>
                  </a:lnTo>
                  <a:lnTo>
                    <a:pt x="1" y="44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71"/>
                  </a:lnTo>
                  <a:lnTo>
                    <a:pt x="1" y="81"/>
                  </a:lnTo>
                  <a:lnTo>
                    <a:pt x="4" y="91"/>
                  </a:lnTo>
                  <a:lnTo>
                    <a:pt x="7" y="100"/>
                  </a:lnTo>
                  <a:lnTo>
                    <a:pt x="9" y="109"/>
                  </a:lnTo>
                  <a:lnTo>
                    <a:pt x="13" y="117"/>
                  </a:lnTo>
                  <a:lnTo>
                    <a:pt x="23" y="133"/>
                  </a:lnTo>
                  <a:lnTo>
                    <a:pt x="36" y="145"/>
                  </a:lnTo>
                  <a:lnTo>
                    <a:pt x="49" y="157"/>
                  </a:lnTo>
                  <a:lnTo>
                    <a:pt x="65" y="166"/>
                  </a:lnTo>
                  <a:lnTo>
                    <a:pt x="83" y="174"/>
                  </a:lnTo>
                  <a:lnTo>
                    <a:pt x="101" y="181"/>
                  </a:lnTo>
                  <a:lnTo>
                    <a:pt x="121" y="186"/>
                  </a:lnTo>
                  <a:lnTo>
                    <a:pt x="142" y="190"/>
                  </a:lnTo>
                  <a:lnTo>
                    <a:pt x="164" y="194"/>
                  </a:lnTo>
                  <a:lnTo>
                    <a:pt x="185" y="196"/>
                  </a:lnTo>
                  <a:lnTo>
                    <a:pt x="207" y="197"/>
                  </a:lnTo>
                  <a:lnTo>
                    <a:pt x="250" y="198"/>
                  </a:lnTo>
                  <a:lnTo>
                    <a:pt x="250" y="198"/>
                  </a:lnTo>
                  <a:lnTo>
                    <a:pt x="294" y="197"/>
                  </a:lnTo>
                  <a:lnTo>
                    <a:pt x="332" y="197"/>
                  </a:lnTo>
                  <a:lnTo>
                    <a:pt x="332" y="197"/>
                  </a:lnTo>
                  <a:lnTo>
                    <a:pt x="348" y="196"/>
                  </a:lnTo>
                  <a:lnTo>
                    <a:pt x="348" y="196"/>
                  </a:lnTo>
                  <a:lnTo>
                    <a:pt x="379" y="197"/>
                  </a:lnTo>
                  <a:lnTo>
                    <a:pt x="412" y="198"/>
                  </a:lnTo>
                  <a:lnTo>
                    <a:pt x="412" y="198"/>
                  </a:lnTo>
                  <a:lnTo>
                    <a:pt x="448" y="200"/>
                  </a:lnTo>
                  <a:lnTo>
                    <a:pt x="484" y="200"/>
                  </a:lnTo>
                  <a:lnTo>
                    <a:pt x="484" y="200"/>
                  </a:lnTo>
                  <a:lnTo>
                    <a:pt x="516" y="200"/>
                  </a:lnTo>
                  <a:lnTo>
                    <a:pt x="546" y="197"/>
                  </a:lnTo>
                  <a:lnTo>
                    <a:pt x="577" y="193"/>
                  </a:lnTo>
                  <a:lnTo>
                    <a:pt x="605" y="186"/>
                  </a:lnTo>
                  <a:lnTo>
                    <a:pt x="619" y="182"/>
                  </a:lnTo>
                  <a:lnTo>
                    <a:pt x="631" y="177"/>
                  </a:lnTo>
                  <a:lnTo>
                    <a:pt x="645" y="170"/>
                  </a:lnTo>
                  <a:lnTo>
                    <a:pt x="656" y="164"/>
                  </a:lnTo>
                  <a:lnTo>
                    <a:pt x="667" y="156"/>
                  </a:lnTo>
                  <a:lnTo>
                    <a:pt x="676" y="146"/>
                  </a:lnTo>
                  <a:lnTo>
                    <a:pt x="686" y="137"/>
                  </a:lnTo>
                  <a:lnTo>
                    <a:pt x="694" y="126"/>
                  </a:lnTo>
                  <a:lnTo>
                    <a:pt x="694" y="126"/>
                  </a:lnTo>
                  <a:lnTo>
                    <a:pt x="707" y="104"/>
                  </a:lnTo>
                  <a:lnTo>
                    <a:pt x="715" y="85"/>
                  </a:lnTo>
                  <a:lnTo>
                    <a:pt x="716" y="76"/>
                  </a:lnTo>
                  <a:lnTo>
                    <a:pt x="718" y="68"/>
                  </a:lnTo>
                  <a:lnTo>
                    <a:pt x="718" y="61"/>
                  </a:lnTo>
                  <a:lnTo>
                    <a:pt x="718" y="55"/>
                  </a:lnTo>
                  <a:lnTo>
                    <a:pt x="718" y="55"/>
                  </a:lnTo>
                  <a:lnTo>
                    <a:pt x="692" y="35"/>
                  </a:lnTo>
                  <a:lnTo>
                    <a:pt x="666" y="15"/>
                  </a:lnTo>
                  <a:lnTo>
                    <a:pt x="666" y="15"/>
                  </a:lnTo>
                  <a:lnTo>
                    <a:pt x="654" y="13"/>
                  </a:lnTo>
                  <a:lnTo>
                    <a:pt x="641" y="12"/>
                  </a:lnTo>
                  <a:lnTo>
                    <a:pt x="610" y="11"/>
                  </a:lnTo>
                  <a:lnTo>
                    <a:pt x="610" y="11"/>
                  </a:lnTo>
                  <a:lnTo>
                    <a:pt x="583" y="11"/>
                  </a:lnTo>
                  <a:lnTo>
                    <a:pt x="557" y="13"/>
                  </a:lnTo>
                  <a:lnTo>
                    <a:pt x="502" y="19"/>
                  </a:lnTo>
                  <a:lnTo>
                    <a:pt x="502" y="19"/>
                  </a:lnTo>
                  <a:lnTo>
                    <a:pt x="456" y="24"/>
                  </a:lnTo>
                  <a:lnTo>
                    <a:pt x="436" y="25"/>
                  </a:lnTo>
                  <a:lnTo>
                    <a:pt x="421" y="27"/>
                  </a:lnTo>
                  <a:lnTo>
                    <a:pt x="421" y="27"/>
                  </a:lnTo>
                  <a:lnTo>
                    <a:pt x="413" y="25"/>
                  </a:lnTo>
                  <a:lnTo>
                    <a:pt x="408" y="31"/>
                  </a:lnTo>
                  <a:lnTo>
                    <a:pt x="408" y="31"/>
                  </a:lnTo>
                  <a:lnTo>
                    <a:pt x="387" y="32"/>
                  </a:lnTo>
                  <a:lnTo>
                    <a:pt x="387" y="32"/>
                  </a:lnTo>
                  <a:lnTo>
                    <a:pt x="358" y="31"/>
                  </a:lnTo>
                  <a:lnTo>
                    <a:pt x="326" y="27"/>
                  </a:lnTo>
                  <a:lnTo>
                    <a:pt x="251" y="16"/>
                  </a:lnTo>
                  <a:lnTo>
                    <a:pt x="251" y="16"/>
                  </a:lnTo>
                  <a:lnTo>
                    <a:pt x="213" y="9"/>
                  </a:lnTo>
                  <a:lnTo>
                    <a:pt x="173" y="5"/>
                  </a:lnTo>
                  <a:lnTo>
                    <a:pt x="136" y="1"/>
                  </a:lnTo>
                  <a:lnTo>
                    <a:pt x="10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0">
              <a:extLst>
                <a:ext uri="{FF2B5EF4-FFF2-40B4-BE49-F238E27FC236}">
                  <a16:creationId xmlns:a16="http://schemas.microsoft.com/office/drawing/2014/main" id="{196E9309-D87C-8EEA-3DC7-673CE53CC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" y="2106"/>
              <a:ext cx="32" cy="120"/>
            </a:xfrm>
            <a:custGeom>
              <a:avLst/>
              <a:gdLst>
                <a:gd name="T0" fmla="*/ 98 w 98"/>
                <a:gd name="T1" fmla="*/ 0 h 360"/>
                <a:gd name="T2" fmla="*/ 98 w 98"/>
                <a:gd name="T3" fmla="*/ 0 h 360"/>
                <a:gd name="T4" fmla="*/ 92 w 98"/>
                <a:gd name="T5" fmla="*/ 6 h 360"/>
                <a:gd name="T6" fmla="*/ 90 w 98"/>
                <a:gd name="T7" fmla="*/ 74 h 360"/>
                <a:gd name="T8" fmla="*/ 90 w 98"/>
                <a:gd name="T9" fmla="*/ 74 h 360"/>
                <a:gd name="T10" fmla="*/ 72 w 98"/>
                <a:gd name="T11" fmla="*/ 149 h 360"/>
                <a:gd name="T12" fmla="*/ 50 w 98"/>
                <a:gd name="T13" fmla="*/ 221 h 360"/>
                <a:gd name="T14" fmla="*/ 26 w 98"/>
                <a:gd name="T15" fmla="*/ 291 h 360"/>
                <a:gd name="T16" fmla="*/ 0 w 98"/>
                <a:gd name="T17" fmla="*/ 360 h 360"/>
                <a:gd name="T18" fmla="*/ 3 w 98"/>
                <a:gd name="T19" fmla="*/ 359 h 360"/>
                <a:gd name="T20" fmla="*/ 3 w 98"/>
                <a:gd name="T21" fmla="*/ 359 h 360"/>
                <a:gd name="T22" fmla="*/ 28 w 98"/>
                <a:gd name="T23" fmla="*/ 292 h 360"/>
                <a:gd name="T24" fmla="*/ 50 w 98"/>
                <a:gd name="T25" fmla="*/ 223 h 360"/>
                <a:gd name="T26" fmla="*/ 72 w 98"/>
                <a:gd name="T27" fmla="*/ 153 h 360"/>
                <a:gd name="T28" fmla="*/ 90 w 98"/>
                <a:gd name="T29" fmla="*/ 80 h 360"/>
                <a:gd name="T30" fmla="*/ 98 w 98"/>
                <a:gd name="T3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360">
                  <a:moveTo>
                    <a:pt x="98" y="0"/>
                  </a:moveTo>
                  <a:lnTo>
                    <a:pt x="98" y="0"/>
                  </a:lnTo>
                  <a:lnTo>
                    <a:pt x="92" y="6"/>
                  </a:lnTo>
                  <a:lnTo>
                    <a:pt x="90" y="74"/>
                  </a:lnTo>
                  <a:lnTo>
                    <a:pt x="90" y="74"/>
                  </a:lnTo>
                  <a:lnTo>
                    <a:pt x="72" y="149"/>
                  </a:lnTo>
                  <a:lnTo>
                    <a:pt x="50" y="221"/>
                  </a:lnTo>
                  <a:lnTo>
                    <a:pt x="26" y="291"/>
                  </a:lnTo>
                  <a:lnTo>
                    <a:pt x="0" y="360"/>
                  </a:lnTo>
                  <a:lnTo>
                    <a:pt x="3" y="359"/>
                  </a:lnTo>
                  <a:lnTo>
                    <a:pt x="3" y="359"/>
                  </a:lnTo>
                  <a:lnTo>
                    <a:pt x="28" y="292"/>
                  </a:lnTo>
                  <a:lnTo>
                    <a:pt x="50" y="223"/>
                  </a:lnTo>
                  <a:lnTo>
                    <a:pt x="72" y="153"/>
                  </a:lnTo>
                  <a:lnTo>
                    <a:pt x="90" y="80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AAB7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1">
              <a:extLst>
                <a:ext uri="{FF2B5EF4-FFF2-40B4-BE49-F238E27FC236}">
                  <a16:creationId xmlns:a16="http://schemas.microsoft.com/office/drawing/2014/main" id="{C9380BCD-A6C4-3BD1-0B77-F261C0EA9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" y="2106"/>
              <a:ext cx="32" cy="120"/>
            </a:xfrm>
            <a:custGeom>
              <a:avLst/>
              <a:gdLst>
                <a:gd name="T0" fmla="*/ 98 w 98"/>
                <a:gd name="T1" fmla="*/ 0 h 360"/>
                <a:gd name="T2" fmla="*/ 98 w 98"/>
                <a:gd name="T3" fmla="*/ 0 h 360"/>
                <a:gd name="T4" fmla="*/ 92 w 98"/>
                <a:gd name="T5" fmla="*/ 6 h 360"/>
                <a:gd name="T6" fmla="*/ 90 w 98"/>
                <a:gd name="T7" fmla="*/ 74 h 360"/>
                <a:gd name="T8" fmla="*/ 90 w 98"/>
                <a:gd name="T9" fmla="*/ 74 h 360"/>
                <a:gd name="T10" fmla="*/ 72 w 98"/>
                <a:gd name="T11" fmla="*/ 149 h 360"/>
                <a:gd name="T12" fmla="*/ 50 w 98"/>
                <a:gd name="T13" fmla="*/ 221 h 360"/>
                <a:gd name="T14" fmla="*/ 26 w 98"/>
                <a:gd name="T15" fmla="*/ 291 h 360"/>
                <a:gd name="T16" fmla="*/ 0 w 98"/>
                <a:gd name="T17" fmla="*/ 360 h 360"/>
                <a:gd name="T18" fmla="*/ 3 w 98"/>
                <a:gd name="T19" fmla="*/ 359 h 360"/>
                <a:gd name="T20" fmla="*/ 3 w 98"/>
                <a:gd name="T21" fmla="*/ 359 h 360"/>
                <a:gd name="T22" fmla="*/ 28 w 98"/>
                <a:gd name="T23" fmla="*/ 292 h 360"/>
                <a:gd name="T24" fmla="*/ 50 w 98"/>
                <a:gd name="T25" fmla="*/ 223 h 360"/>
                <a:gd name="T26" fmla="*/ 72 w 98"/>
                <a:gd name="T27" fmla="*/ 153 h 360"/>
                <a:gd name="T28" fmla="*/ 90 w 98"/>
                <a:gd name="T29" fmla="*/ 80 h 360"/>
                <a:gd name="T30" fmla="*/ 98 w 98"/>
                <a:gd name="T31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8" h="360">
                  <a:moveTo>
                    <a:pt x="98" y="0"/>
                  </a:moveTo>
                  <a:lnTo>
                    <a:pt x="98" y="0"/>
                  </a:lnTo>
                  <a:lnTo>
                    <a:pt x="92" y="6"/>
                  </a:lnTo>
                  <a:lnTo>
                    <a:pt x="90" y="74"/>
                  </a:lnTo>
                  <a:lnTo>
                    <a:pt x="90" y="74"/>
                  </a:lnTo>
                  <a:lnTo>
                    <a:pt x="72" y="149"/>
                  </a:lnTo>
                  <a:lnTo>
                    <a:pt x="50" y="221"/>
                  </a:lnTo>
                  <a:lnTo>
                    <a:pt x="26" y="291"/>
                  </a:lnTo>
                  <a:lnTo>
                    <a:pt x="0" y="360"/>
                  </a:lnTo>
                  <a:lnTo>
                    <a:pt x="3" y="359"/>
                  </a:lnTo>
                  <a:lnTo>
                    <a:pt x="3" y="359"/>
                  </a:lnTo>
                  <a:lnTo>
                    <a:pt x="28" y="292"/>
                  </a:lnTo>
                  <a:lnTo>
                    <a:pt x="50" y="223"/>
                  </a:lnTo>
                  <a:lnTo>
                    <a:pt x="72" y="153"/>
                  </a:lnTo>
                  <a:lnTo>
                    <a:pt x="90" y="80"/>
                  </a:lnTo>
                  <a:lnTo>
                    <a:pt x="9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2">
              <a:extLst>
                <a:ext uri="{FF2B5EF4-FFF2-40B4-BE49-F238E27FC236}">
                  <a16:creationId xmlns:a16="http://schemas.microsoft.com/office/drawing/2014/main" id="{75ABF818-4855-21EF-2946-2CFFB130E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4" y="2108"/>
              <a:ext cx="599" cy="216"/>
            </a:xfrm>
            <a:custGeom>
              <a:avLst/>
              <a:gdLst>
                <a:gd name="T0" fmla="*/ 1797 w 1797"/>
                <a:gd name="T1" fmla="*/ 0 h 648"/>
                <a:gd name="T2" fmla="*/ 1730 w 1797"/>
                <a:gd name="T3" fmla="*/ 64 h 648"/>
                <a:gd name="T4" fmla="*/ 1660 w 1797"/>
                <a:gd name="T5" fmla="*/ 124 h 648"/>
                <a:gd name="T6" fmla="*/ 1587 w 1797"/>
                <a:gd name="T7" fmla="*/ 179 h 648"/>
                <a:gd name="T8" fmla="*/ 1511 w 1797"/>
                <a:gd name="T9" fmla="*/ 229 h 648"/>
                <a:gd name="T10" fmla="*/ 1464 w 1797"/>
                <a:gd name="T11" fmla="*/ 260 h 648"/>
                <a:gd name="T12" fmla="*/ 1374 w 1797"/>
                <a:gd name="T13" fmla="*/ 321 h 648"/>
                <a:gd name="T14" fmla="*/ 1282 w 1797"/>
                <a:gd name="T15" fmla="*/ 381 h 648"/>
                <a:gd name="T16" fmla="*/ 1235 w 1797"/>
                <a:gd name="T17" fmla="*/ 407 h 648"/>
                <a:gd name="T18" fmla="*/ 1185 w 1797"/>
                <a:gd name="T19" fmla="*/ 431 h 648"/>
                <a:gd name="T20" fmla="*/ 1134 w 1797"/>
                <a:gd name="T21" fmla="*/ 450 h 648"/>
                <a:gd name="T22" fmla="*/ 1083 w 1797"/>
                <a:gd name="T23" fmla="*/ 466 h 648"/>
                <a:gd name="T24" fmla="*/ 978 w 1797"/>
                <a:gd name="T25" fmla="*/ 490 h 648"/>
                <a:gd name="T26" fmla="*/ 872 w 1797"/>
                <a:gd name="T27" fmla="*/ 503 h 648"/>
                <a:gd name="T28" fmla="*/ 764 w 1797"/>
                <a:gd name="T29" fmla="*/ 510 h 648"/>
                <a:gd name="T30" fmla="*/ 710 w 1797"/>
                <a:gd name="T31" fmla="*/ 510 h 648"/>
                <a:gd name="T32" fmla="*/ 618 w 1797"/>
                <a:gd name="T33" fmla="*/ 509 h 648"/>
                <a:gd name="T34" fmla="*/ 525 w 1797"/>
                <a:gd name="T35" fmla="*/ 503 h 648"/>
                <a:gd name="T36" fmla="*/ 433 w 1797"/>
                <a:gd name="T37" fmla="*/ 493 h 648"/>
                <a:gd name="T38" fmla="*/ 343 w 1797"/>
                <a:gd name="T39" fmla="*/ 478 h 648"/>
                <a:gd name="T40" fmla="*/ 254 w 1797"/>
                <a:gd name="T41" fmla="*/ 457 h 648"/>
                <a:gd name="T42" fmla="*/ 166 w 1797"/>
                <a:gd name="T43" fmla="*/ 429 h 648"/>
                <a:gd name="T44" fmla="*/ 83 w 1797"/>
                <a:gd name="T45" fmla="*/ 394 h 648"/>
                <a:gd name="T46" fmla="*/ 0 w 1797"/>
                <a:gd name="T47" fmla="*/ 352 h 648"/>
                <a:gd name="T48" fmla="*/ 56 w 1797"/>
                <a:gd name="T49" fmla="*/ 413 h 648"/>
                <a:gd name="T50" fmla="*/ 126 w 1797"/>
                <a:gd name="T51" fmla="*/ 470 h 648"/>
                <a:gd name="T52" fmla="*/ 205 w 1797"/>
                <a:gd name="T53" fmla="*/ 518 h 648"/>
                <a:gd name="T54" fmla="*/ 290 w 1797"/>
                <a:gd name="T55" fmla="*/ 559 h 648"/>
                <a:gd name="T56" fmla="*/ 383 w 1797"/>
                <a:gd name="T57" fmla="*/ 591 h 648"/>
                <a:gd name="T58" fmla="*/ 479 w 1797"/>
                <a:gd name="T59" fmla="*/ 616 h 648"/>
                <a:gd name="T60" fmla="*/ 580 w 1797"/>
                <a:gd name="T61" fmla="*/ 635 h 648"/>
                <a:gd name="T62" fmla="*/ 683 w 1797"/>
                <a:gd name="T63" fmla="*/ 646 h 648"/>
                <a:gd name="T64" fmla="*/ 789 w 1797"/>
                <a:gd name="T65" fmla="*/ 648 h 648"/>
                <a:gd name="T66" fmla="*/ 852 w 1797"/>
                <a:gd name="T67" fmla="*/ 647 h 648"/>
                <a:gd name="T68" fmla="*/ 975 w 1797"/>
                <a:gd name="T69" fmla="*/ 638 h 648"/>
                <a:gd name="T70" fmla="*/ 1099 w 1797"/>
                <a:gd name="T71" fmla="*/ 619 h 648"/>
                <a:gd name="T72" fmla="*/ 1219 w 1797"/>
                <a:gd name="T73" fmla="*/ 592 h 648"/>
                <a:gd name="T74" fmla="*/ 1333 w 1797"/>
                <a:gd name="T75" fmla="*/ 557 h 648"/>
                <a:gd name="T76" fmla="*/ 1439 w 1797"/>
                <a:gd name="T77" fmla="*/ 511 h 648"/>
                <a:gd name="T78" fmla="*/ 1537 w 1797"/>
                <a:gd name="T79" fmla="*/ 459 h 648"/>
                <a:gd name="T80" fmla="*/ 1605 w 1797"/>
                <a:gd name="T81" fmla="*/ 414 h 648"/>
                <a:gd name="T82" fmla="*/ 1646 w 1797"/>
                <a:gd name="T83" fmla="*/ 382 h 648"/>
                <a:gd name="T84" fmla="*/ 1705 w 1797"/>
                <a:gd name="T85" fmla="*/ 354 h 648"/>
                <a:gd name="T86" fmla="*/ 1731 w 1797"/>
                <a:gd name="T87" fmla="*/ 285 h 648"/>
                <a:gd name="T88" fmla="*/ 1777 w 1797"/>
                <a:gd name="T89" fmla="*/ 143 h 648"/>
                <a:gd name="T90" fmla="*/ 1797 w 1797"/>
                <a:gd name="T91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97" h="648">
                  <a:moveTo>
                    <a:pt x="1797" y="0"/>
                  </a:moveTo>
                  <a:lnTo>
                    <a:pt x="1797" y="0"/>
                  </a:lnTo>
                  <a:lnTo>
                    <a:pt x="1765" y="32"/>
                  </a:lnTo>
                  <a:lnTo>
                    <a:pt x="1730" y="64"/>
                  </a:lnTo>
                  <a:lnTo>
                    <a:pt x="1696" y="95"/>
                  </a:lnTo>
                  <a:lnTo>
                    <a:pt x="1660" y="124"/>
                  </a:lnTo>
                  <a:lnTo>
                    <a:pt x="1624" y="152"/>
                  </a:lnTo>
                  <a:lnTo>
                    <a:pt x="1587" y="179"/>
                  </a:lnTo>
                  <a:lnTo>
                    <a:pt x="1549" y="205"/>
                  </a:lnTo>
                  <a:lnTo>
                    <a:pt x="1511" y="229"/>
                  </a:lnTo>
                  <a:lnTo>
                    <a:pt x="1511" y="229"/>
                  </a:lnTo>
                  <a:lnTo>
                    <a:pt x="1464" y="260"/>
                  </a:lnTo>
                  <a:lnTo>
                    <a:pt x="1419" y="290"/>
                  </a:lnTo>
                  <a:lnTo>
                    <a:pt x="1374" y="321"/>
                  </a:lnTo>
                  <a:lnTo>
                    <a:pt x="1329" y="352"/>
                  </a:lnTo>
                  <a:lnTo>
                    <a:pt x="1282" y="381"/>
                  </a:lnTo>
                  <a:lnTo>
                    <a:pt x="1260" y="394"/>
                  </a:lnTo>
                  <a:lnTo>
                    <a:pt x="1235" y="407"/>
                  </a:lnTo>
                  <a:lnTo>
                    <a:pt x="1211" y="419"/>
                  </a:lnTo>
                  <a:lnTo>
                    <a:pt x="1185" y="431"/>
                  </a:lnTo>
                  <a:lnTo>
                    <a:pt x="1160" y="441"/>
                  </a:lnTo>
                  <a:lnTo>
                    <a:pt x="1134" y="450"/>
                  </a:lnTo>
                  <a:lnTo>
                    <a:pt x="1134" y="450"/>
                  </a:lnTo>
                  <a:lnTo>
                    <a:pt x="1083" y="466"/>
                  </a:lnTo>
                  <a:lnTo>
                    <a:pt x="1031" y="479"/>
                  </a:lnTo>
                  <a:lnTo>
                    <a:pt x="978" y="490"/>
                  </a:lnTo>
                  <a:lnTo>
                    <a:pt x="925" y="498"/>
                  </a:lnTo>
                  <a:lnTo>
                    <a:pt x="872" y="503"/>
                  </a:lnTo>
                  <a:lnTo>
                    <a:pt x="817" y="507"/>
                  </a:lnTo>
                  <a:lnTo>
                    <a:pt x="764" y="510"/>
                  </a:lnTo>
                  <a:lnTo>
                    <a:pt x="710" y="510"/>
                  </a:lnTo>
                  <a:lnTo>
                    <a:pt x="710" y="510"/>
                  </a:lnTo>
                  <a:lnTo>
                    <a:pt x="663" y="510"/>
                  </a:lnTo>
                  <a:lnTo>
                    <a:pt x="618" y="509"/>
                  </a:lnTo>
                  <a:lnTo>
                    <a:pt x="572" y="506"/>
                  </a:lnTo>
                  <a:lnTo>
                    <a:pt x="525" y="503"/>
                  </a:lnTo>
                  <a:lnTo>
                    <a:pt x="480" y="499"/>
                  </a:lnTo>
                  <a:lnTo>
                    <a:pt x="433" y="493"/>
                  </a:lnTo>
                  <a:lnTo>
                    <a:pt x="388" y="486"/>
                  </a:lnTo>
                  <a:lnTo>
                    <a:pt x="343" y="478"/>
                  </a:lnTo>
                  <a:lnTo>
                    <a:pt x="298" y="467"/>
                  </a:lnTo>
                  <a:lnTo>
                    <a:pt x="254" y="457"/>
                  </a:lnTo>
                  <a:lnTo>
                    <a:pt x="210" y="443"/>
                  </a:lnTo>
                  <a:lnTo>
                    <a:pt x="166" y="429"/>
                  </a:lnTo>
                  <a:lnTo>
                    <a:pt x="124" y="413"/>
                  </a:lnTo>
                  <a:lnTo>
                    <a:pt x="83" y="394"/>
                  </a:lnTo>
                  <a:lnTo>
                    <a:pt x="40" y="374"/>
                  </a:lnTo>
                  <a:lnTo>
                    <a:pt x="0" y="352"/>
                  </a:lnTo>
                  <a:lnTo>
                    <a:pt x="56" y="413"/>
                  </a:lnTo>
                  <a:lnTo>
                    <a:pt x="56" y="413"/>
                  </a:lnTo>
                  <a:lnTo>
                    <a:pt x="89" y="442"/>
                  </a:lnTo>
                  <a:lnTo>
                    <a:pt x="126" y="470"/>
                  </a:lnTo>
                  <a:lnTo>
                    <a:pt x="164" y="495"/>
                  </a:lnTo>
                  <a:lnTo>
                    <a:pt x="205" y="518"/>
                  </a:lnTo>
                  <a:lnTo>
                    <a:pt x="246" y="539"/>
                  </a:lnTo>
                  <a:lnTo>
                    <a:pt x="290" y="559"/>
                  </a:lnTo>
                  <a:lnTo>
                    <a:pt x="335" y="576"/>
                  </a:lnTo>
                  <a:lnTo>
                    <a:pt x="383" y="591"/>
                  </a:lnTo>
                  <a:lnTo>
                    <a:pt x="431" y="604"/>
                  </a:lnTo>
                  <a:lnTo>
                    <a:pt x="479" y="616"/>
                  </a:lnTo>
                  <a:lnTo>
                    <a:pt x="529" y="627"/>
                  </a:lnTo>
                  <a:lnTo>
                    <a:pt x="580" y="635"/>
                  </a:lnTo>
                  <a:lnTo>
                    <a:pt x="631" y="640"/>
                  </a:lnTo>
                  <a:lnTo>
                    <a:pt x="683" y="646"/>
                  </a:lnTo>
                  <a:lnTo>
                    <a:pt x="736" y="648"/>
                  </a:lnTo>
                  <a:lnTo>
                    <a:pt x="789" y="648"/>
                  </a:lnTo>
                  <a:lnTo>
                    <a:pt x="789" y="648"/>
                  </a:lnTo>
                  <a:lnTo>
                    <a:pt x="852" y="647"/>
                  </a:lnTo>
                  <a:lnTo>
                    <a:pt x="914" y="644"/>
                  </a:lnTo>
                  <a:lnTo>
                    <a:pt x="975" y="638"/>
                  </a:lnTo>
                  <a:lnTo>
                    <a:pt x="1038" y="630"/>
                  </a:lnTo>
                  <a:lnTo>
                    <a:pt x="1099" y="619"/>
                  </a:lnTo>
                  <a:lnTo>
                    <a:pt x="1159" y="607"/>
                  </a:lnTo>
                  <a:lnTo>
                    <a:pt x="1219" y="592"/>
                  </a:lnTo>
                  <a:lnTo>
                    <a:pt x="1276" y="575"/>
                  </a:lnTo>
                  <a:lnTo>
                    <a:pt x="1333" y="557"/>
                  </a:lnTo>
                  <a:lnTo>
                    <a:pt x="1387" y="535"/>
                  </a:lnTo>
                  <a:lnTo>
                    <a:pt x="1439" y="511"/>
                  </a:lnTo>
                  <a:lnTo>
                    <a:pt x="1490" y="486"/>
                  </a:lnTo>
                  <a:lnTo>
                    <a:pt x="1537" y="459"/>
                  </a:lnTo>
                  <a:lnTo>
                    <a:pt x="1584" y="430"/>
                  </a:lnTo>
                  <a:lnTo>
                    <a:pt x="1605" y="414"/>
                  </a:lnTo>
                  <a:lnTo>
                    <a:pt x="1626" y="398"/>
                  </a:lnTo>
                  <a:lnTo>
                    <a:pt x="1646" y="382"/>
                  </a:lnTo>
                  <a:lnTo>
                    <a:pt x="1665" y="365"/>
                  </a:lnTo>
                  <a:lnTo>
                    <a:pt x="1705" y="354"/>
                  </a:lnTo>
                  <a:lnTo>
                    <a:pt x="1705" y="354"/>
                  </a:lnTo>
                  <a:lnTo>
                    <a:pt x="1731" y="285"/>
                  </a:lnTo>
                  <a:lnTo>
                    <a:pt x="1755" y="215"/>
                  </a:lnTo>
                  <a:lnTo>
                    <a:pt x="1777" y="143"/>
                  </a:lnTo>
                  <a:lnTo>
                    <a:pt x="1795" y="68"/>
                  </a:lnTo>
                  <a:lnTo>
                    <a:pt x="1797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3">
              <a:extLst>
                <a:ext uri="{FF2B5EF4-FFF2-40B4-BE49-F238E27FC236}">
                  <a16:creationId xmlns:a16="http://schemas.microsoft.com/office/drawing/2014/main" id="{26CF363C-8D50-AB02-EACE-097E0358D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4" y="2108"/>
              <a:ext cx="599" cy="216"/>
            </a:xfrm>
            <a:custGeom>
              <a:avLst/>
              <a:gdLst>
                <a:gd name="T0" fmla="*/ 1797 w 1797"/>
                <a:gd name="T1" fmla="*/ 0 h 648"/>
                <a:gd name="T2" fmla="*/ 1730 w 1797"/>
                <a:gd name="T3" fmla="*/ 64 h 648"/>
                <a:gd name="T4" fmla="*/ 1660 w 1797"/>
                <a:gd name="T5" fmla="*/ 124 h 648"/>
                <a:gd name="T6" fmla="*/ 1587 w 1797"/>
                <a:gd name="T7" fmla="*/ 179 h 648"/>
                <a:gd name="T8" fmla="*/ 1511 w 1797"/>
                <a:gd name="T9" fmla="*/ 229 h 648"/>
                <a:gd name="T10" fmla="*/ 1464 w 1797"/>
                <a:gd name="T11" fmla="*/ 260 h 648"/>
                <a:gd name="T12" fmla="*/ 1374 w 1797"/>
                <a:gd name="T13" fmla="*/ 321 h 648"/>
                <a:gd name="T14" fmla="*/ 1282 w 1797"/>
                <a:gd name="T15" fmla="*/ 381 h 648"/>
                <a:gd name="T16" fmla="*/ 1235 w 1797"/>
                <a:gd name="T17" fmla="*/ 407 h 648"/>
                <a:gd name="T18" fmla="*/ 1185 w 1797"/>
                <a:gd name="T19" fmla="*/ 431 h 648"/>
                <a:gd name="T20" fmla="*/ 1134 w 1797"/>
                <a:gd name="T21" fmla="*/ 450 h 648"/>
                <a:gd name="T22" fmla="*/ 1083 w 1797"/>
                <a:gd name="T23" fmla="*/ 466 h 648"/>
                <a:gd name="T24" fmla="*/ 978 w 1797"/>
                <a:gd name="T25" fmla="*/ 490 h 648"/>
                <a:gd name="T26" fmla="*/ 872 w 1797"/>
                <a:gd name="T27" fmla="*/ 503 h 648"/>
                <a:gd name="T28" fmla="*/ 764 w 1797"/>
                <a:gd name="T29" fmla="*/ 510 h 648"/>
                <a:gd name="T30" fmla="*/ 710 w 1797"/>
                <a:gd name="T31" fmla="*/ 510 h 648"/>
                <a:gd name="T32" fmla="*/ 618 w 1797"/>
                <a:gd name="T33" fmla="*/ 509 h 648"/>
                <a:gd name="T34" fmla="*/ 525 w 1797"/>
                <a:gd name="T35" fmla="*/ 503 h 648"/>
                <a:gd name="T36" fmla="*/ 433 w 1797"/>
                <a:gd name="T37" fmla="*/ 493 h 648"/>
                <a:gd name="T38" fmla="*/ 343 w 1797"/>
                <a:gd name="T39" fmla="*/ 478 h 648"/>
                <a:gd name="T40" fmla="*/ 254 w 1797"/>
                <a:gd name="T41" fmla="*/ 457 h 648"/>
                <a:gd name="T42" fmla="*/ 166 w 1797"/>
                <a:gd name="T43" fmla="*/ 429 h 648"/>
                <a:gd name="T44" fmla="*/ 83 w 1797"/>
                <a:gd name="T45" fmla="*/ 394 h 648"/>
                <a:gd name="T46" fmla="*/ 0 w 1797"/>
                <a:gd name="T47" fmla="*/ 352 h 648"/>
                <a:gd name="T48" fmla="*/ 56 w 1797"/>
                <a:gd name="T49" fmla="*/ 413 h 648"/>
                <a:gd name="T50" fmla="*/ 126 w 1797"/>
                <a:gd name="T51" fmla="*/ 470 h 648"/>
                <a:gd name="T52" fmla="*/ 205 w 1797"/>
                <a:gd name="T53" fmla="*/ 518 h 648"/>
                <a:gd name="T54" fmla="*/ 290 w 1797"/>
                <a:gd name="T55" fmla="*/ 559 h 648"/>
                <a:gd name="T56" fmla="*/ 383 w 1797"/>
                <a:gd name="T57" fmla="*/ 591 h 648"/>
                <a:gd name="T58" fmla="*/ 479 w 1797"/>
                <a:gd name="T59" fmla="*/ 616 h 648"/>
                <a:gd name="T60" fmla="*/ 580 w 1797"/>
                <a:gd name="T61" fmla="*/ 635 h 648"/>
                <a:gd name="T62" fmla="*/ 683 w 1797"/>
                <a:gd name="T63" fmla="*/ 646 h 648"/>
                <a:gd name="T64" fmla="*/ 789 w 1797"/>
                <a:gd name="T65" fmla="*/ 648 h 648"/>
                <a:gd name="T66" fmla="*/ 852 w 1797"/>
                <a:gd name="T67" fmla="*/ 647 h 648"/>
                <a:gd name="T68" fmla="*/ 975 w 1797"/>
                <a:gd name="T69" fmla="*/ 638 h 648"/>
                <a:gd name="T70" fmla="*/ 1099 w 1797"/>
                <a:gd name="T71" fmla="*/ 619 h 648"/>
                <a:gd name="T72" fmla="*/ 1219 w 1797"/>
                <a:gd name="T73" fmla="*/ 592 h 648"/>
                <a:gd name="T74" fmla="*/ 1333 w 1797"/>
                <a:gd name="T75" fmla="*/ 557 h 648"/>
                <a:gd name="T76" fmla="*/ 1439 w 1797"/>
                <a:gd name="T77" fmla="*/ 511 h 648"/>
                <a:gd name="T78" fmla="*/ 1537 w 1797"/>
                <a:gd name="T79" fmla="*/ 459 h 648"/>
                <a:gd name="T80" fmla="*/ 1605 w 1797"/>
                <a:gd name="T81" fmla="*/ 414 h 648"/>
                <a:gd name="T82" fmla="*/ 1646 w 1797"/>
                <a:gd name="T83" fmla="*/ 382 h 648"/>
                <a:gd name="T84" fmla="*/ 1705 w 1797"/>
                <a:gd name="T85" fmla="*/ 354 h 648"/>
                <a:gd name="T86" fmla="*/ 1731 w 1797"/>
                <a:gd name="T87" fmla="*/ 285 h 648"/>
                <a:gd name="T88" fmla="*/ 1777 w 1797"/>
                <a:gd name="T89" fmla="*/ 143 h 648"/>
                <a:gd name="T90" fmla="*/ 1797 w 1797"/>
                <a:gd name="T91" fmla="*/ 0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97" h="648">
                  <a:moveTo>
                    <a:pt x="1797" y="0"/>
                  </a:moveTo>
                  <a:lnTo>
                    <a:pt x="1797" y="0"/>
                  </a:lnTo>
                  <a:lnTo>
                    <a:pt x="1765" y="32"/>
                  </a:lnTo>
                  <a:lnTo>
                    <a:pt x="1730" y="64"/>
                  </a:lnTo>
                  <a:lnTo>
                    <a:pt x="1696" y="95"/>
                  </a:lnTo>
                  <a:lnTo>
                    <a:pt x="1660" y="124"/>
                  </a:lnTo>
                  <a:lnTo>
                    <a:pt x="1624" y="152"/>
                  </a:lnTo>
                  <a:lnTo>
                    <a:pt x="1587" y="179"/>
                  </a:lnTo>
                  <a:lnTo>
                    <a:pt x="1549" y="205"/>
                  </a:lnTo>
                  <a:lnTo>
                    <a:pt x="1511" y="229"/>
                  </a:lnTo>
                  <a:lnTo>
                    <a:pt x="1511" y="229"/>
                  </a:lnTo>
                  <a:lnTo>
                    <a:pt x="1464" y="260"/>
                  </a:lnTo>
                  <a:lnTo>
                    <a:pt x="1419" y="290"/>
                  </a:lnTo>
                  <a:lnTo>
                    <a:pt x="1374" y="321"/>
                  </a:lnTo>
                  <a:lnTo>
                    <a:pt x="1329" y="352"/>
                  </a:lnTo>
                  <a:lnTo>
                    <a:pt x="1282" y="381"/>
                  </a:lnTo>
                  <a:lnTo>
                    <a:pt x="1260" y="394"/>
                  </a:lnTo>
                  <a:lnTo>
                    <a:pt x="1235" y="407"/>
                  </a:lnTo>
                  <a:lnTo>
                    <a:pt x="1211" y="419"/>
                  </a:lnTo>
                  <a:lnTo>
                    <a:pt x="1185" y="431"/>
                  </a:lnTo>
                  <a:lnTo>
                    <a:pt x="1160" y="441"/>
                  </a:lnTo>
                  <a:lnTo>
                    <a:pt x="1134" y="450"/>
                  </a:lnTo>
                  <a:lnTo>
                    <a:pt x="1134" y="450"/>
                  </a:lnTo>
                  <a:lnTo>
                    <a:pt x="1083" y="466"/>
                  </a:lnTo>
                  <a:lnTo>
                    <a:pt x="1031" y="479"/>
                  </a:lnTo>
                  <a:lnTo>
                    <a:pt x="978" y="490"/>
                  </a:lnTo>
                  <a:lnTo>
                    <a:pt x="925" y="498"/>
                  </a:lnTo>
                  <a:lnTo>
                    <a:pt x="872" y="503"/>
                  </a:lnTo>
                  <a:lnTo>
                    <a:pt x="817" y="507"/>
                  </a:lnTo>
                  <a:lnTo>
                    <a:pt x="764" y="510"/>
                  </a:lnTo>
                  <a:lnTo>
                    <a:pt x="710" y="510"/>
                  </a:lnTo>
                  <a:lnTo>
                    <a:pt x="710" y="510"/>
                  </a:lnTo>
                  <a:lnTo>
                    <a:pt x="663" y="510"/>
                  </a:lnTo>
                  <a:lnTo>
                    <a:pt x="618" y="509"/>
                  </a:lnTo>
                  <a:lnTo>
                    <a:pt x="572" y="506"/>
                  </a:lnTo>
                  <a:lnTo>
                    <a:pt x="525" y="503"/>
                  </a:lnTo>
                  <a:lnTo>
                    <a:pt x="480" y="499"/>
                  </a:lnTo>
                  <a:lnTo>
                    <a:pt x="433" y="493"/>
                  </a:lnTo>
                  <a:lnTo>
                    <a:pt x="388" y="486"/>
                  </a:lnTo>
                  <a:lnTo>
                    <a:pt x="343" y="478"/>
                  </a:lnTo>
                  <a:lnTo>
                    <a:pt x="298" y="467"/>
                  </a:lnTo>
                  <a:lnTo>
                    <a:pt x="254" y="457"/>
                  </a:lnTo>
                  <a:lnTo>
                    <a:pt x="210" y="443"/>
                  </a:lnTo>
                  <a:lnTo>
                    <a:pt x="166" y="429"/>
                  </a:lnTo>
                  <a:lnTo>
                    <a:pt x="124" y="413"/>
                  </a:lnTo>
                  <a:lnTo>
                    <a:pt x="83" y="394"/>
                  </a:lnTo>
                  <a:lnTo>
                    <a:pt x="40" y="374"/>
                  </a:lnTo>
                  <a:lnTo>
                    <a:pt x="0" y="352"/>
                  </a:lnTo>
                  <a:lnTo>
                    <a:pt x="56" y="413"/>
                  </a:lnTo>
                  <a:lnTo>
                    <a:pt x="56" y="413"/>
                  </a:lnTo>
                  <a:lnTo>
                    <a:pt x="89" y="442"/>
                  </a:lnTo>
                  <a:lnTo>
                    <a:pt x="126" y="470"/>
                  </a:lnTo>
                  <a:lnTo>
                    <a:pt x="164" y="495"/>
                  </a:lnTo>
                  <a:lnTo>
                    <a:pt x="205" y="518"/>
                  </a:lnTo>
                  <a:lnTo>
                    <a:pt x="246" y="539"/>
                  </a:lnTo>
                  <a:lnTo>
                    <a:pt x="290" y="559"/>
                  </a:lnTo>
                  <a:lnTo>
                    <a:pt x="335" y="576"/>
                  </a:lnTo>
                  <a:lnTo>
                    <a:pt x="383" y="591"/>
                  </a:lnTo>
                  <a:lnTo>
                    <a:pt x="431" y="604"/>
                  </a:lnTo>
                  <a:lnTo>
                    <a:pt x="479" y="616"/>
                  </a:lnTo>
                  <a:lnTo>
                    <a:pt x="529" y="627"/>
                  </a:lnTo>
                  <a:lnTo>
                    <a:pt x="580" y="635"/>
                  </a:lnTo>
                  <a:lnTo>
                    <a:pt x="631" y="640"/>
                  </a:lnTo>
                  <a:lnTo>
                    <a:pt x="683" y="646"/>
                  </a:lnTo>
                  <a:lnTo>
                    <a:pt x="736" y="648"/>
                  </a:lnTo>
                  <a:lnTo>
                    <a:pt x="789" y="648"/>
                  </a:lnTo>
                  <a:lnTo>
                    <a:pt x="789" y="648"/>
                  </a:lnTo>
                  <a:lnTo>
                    <a:pt x="852" y="647"/>
                  </a:lnTo>
                  <a:lnTo>
                    <a:pt x="914" y="644"/>
                  </a:lnTo>
                  <a:lnTo>
                    <a:pt x="975" y="638"/>
                  </a:lnTo>
                  <a:lnTo>
                    <a:pt x="1038" y="630"/>
                  </a:lnTo>
                  <a:lnTo>
                    <a:pt x="1099" y="619"/>
                  </a:lnTo>
                  <a:lnTo>
                    <a:pt x="1159" y="607"/>
                  </a:lnTo>
                  <a:lnTo>
                    <a:pt x="1219" y="592"/>
                  </a:lnTo>
                  <a:lnTo>
                    <a:pt x="1276" y="575"/>
                  </a:lnTo>
                  <a:lnTo>
                    <a:pt x="1333" y="557"/>
                  </a:lnTo>
                  <a:lnTo>
                    <a:pt x="1387" y="535"/>
                  </a:lnTo>
                  <a:lnTo>
                    <a:pt x="1439" y="511"/>
                  </a:lnTo>
                  <a:lnTo>
                    <a:pt x="1490" y="486"/>
                  </a:lnTo>
                  <a:lnTo>
                    <a:pt x="1537" y="459"/>
                  </a:lnTo>
                  <a:lnTo>
                    <a:pt x="1584" y="430"/>
                  </a:lnTo>
                  <a:lnTo>
                    <a:pt x="1605" y="414"/>
                  </a:lnTo>
                  <a:lnTo>
                    <a:pt x="1626" y="398"/>
                  </a:lnTo>
                  <a:lnTo>
                    <a:pt x="1646" y="382"/>
                  </a:lnTo>
                  <a:lnTo>
                    <a:pt x="1665" y="365"/>
                  </a:lnTo>
                  <a:lnTo>
                    <a:pt x="1705" y="354"/>
                  </a:lnTo>
                  <a:lnTo>
                    <a:pt x="1705" y="354"/>
                  </a:lnTo>
                  <a:lnTo>
                    <a:pt x="1731" y="285"/>
                  </a:lnTo>
                  <a:lnTo>
                    <a:pt x="1755" y="215"/>
                  </a:lnTo>
                  <a:lnTo>
                    <a:pt x="1777" y="143"/>
                  </a:lnTo>
                  <a:lnTo>
                    <a:pt x="1795" y="68"/>
                  </a:lnTo>
                  <a:lnTo>
                    <a:pt x="179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4">
              <a:extLst>
                <a:ext uri="{FF2B5EF4-FFF2-40B4-BE49-F238E27FC236}">
                  <a16:creationId xmlns:a16="http://schemas.microsoft.com/office/drawing/2014/main" id="{7AF7171A-813B-EC7F-6048-F8B85834B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3" y="1206"/>
              <a:ext cx="447" cy="378"/>
            </a:xfrm>
            <a:custGeom>
              <a:avLst/>
              <a:gdLst>
                <a:gd name="T0" fmla="*/ 0 w 1341"/>
                <a:gd name="T1" fmla="*/ 61 h 1135"/>
                <a:gd name="T2" fmla="*/ 16 w 1341"/>
                <a:gd name="T3" fmla="*/ 82 h 1135"/>
                <a:gd name="T4" fmla="*/ 55 w 1341"/>
                <a:gd name="T5" fmla="*/ 144 h 1135"/>
                <a:gd name="T6" fmla="*/ 99 w 1341"/>
                <a:gd name="T7" fmla="*/ 221 h 1135"/>
                <a:gd name="T8" fmla="*/ 123 w 1341"/>
                <a:gd name="T9" fmla="*/ 258 h 1135"/>
                <a:gd name="T10" fmla="*/ 150 w 1341"/>
                <a:gd name="T11" fmla="*/ 293 h 1135"/>
                <a:gd name="T12" fmla="*/ 186 w 1341"/>
                <a:gd name="T13" fmla="*/ 326 h 1135"/>
                <a:gd name="T14" fmla="*/ 232 w 1341"/>
                <a:gd name="T15" fmla="*/ 356 h 1135"/>
                <a:gd name="T16" fmla="*/ 253 w 1341"/>
                <a:gd name="T17" fmla="*/ 370 h 1135"/>
                <a:gd name="T18" fmla="*/ 297 w 1341"/>
                <a:gd name="T19" fmla="*/ 392 h 1135"/>
                <a:gd name="T20" fmla="*/ 364 w 1341"/>
                <a:gd name="T21" fmla="*/ 420 h 1135"/>
                <a:gd name="T22" fmla="*/ 457 w 1341"/>
                <a:gd name="T23" fmla="*/ 452 h 1135"/>
                <a:gd name="T24" fmla="*/ 525 w 1341"/>
                <a:gd name="T25" fmla="*/ 478 h 1135"/>
                <a:gd name="T26" fmla="*/ 569 w 1341"/>
                <a:gd name="T27" fmla="*/ 498 h 1135"/>
                <a:gd name="T28" fmla="*/ 590 w 1341"/>
                <a:gd name="T29" fmla="*/ 508 h 1135"/>
                <a:gd name="T30" fmla="*/ 654 w 1341"/>
                <a:gd name="T31" fmla="*/ 545 h 1135"/>
                <a:gd name="T32" fmla="*/ 714 w 1341"/>
                <a:gd name="T33" fmla="*/ 587 h 1135"/>
                <a:gd name="T34" fmla="*/ 724 w 1341"/>
                <a:gd name="T35" fmla="*/ 589 h 1135"/>
                <a:gd name="T36" fmla="*/ 742 w 1341"/>
                <a:gd name="T37" fmla="*/ 596 h 1135"/>
                <a:gd name="T38" fmla="*/ 755 w 1341"/>
                <a:gd name="T39" fmla="*/ 607 h 1135"/>
                <a:gd name="T40" fmla="*/ 763 w 1341"/>
                <a:gd name="T41" fmla="*/ 619 h 1135"/>
                <a:gd name="T42" fmla="*/ 766 w 1341"/>
                <a:gd name="T43" fmla="*/ 627 h 1135"/>
                <a:gd name="T44" fmla="*/ 831 w 1341"/>
                <a:gd name="T45" fmla="*/ 682 h 1135"/>
                <a:gd name="T46" fmla="*/ 893 w 1341"/>
                <a:gd name="T47" fmla="*/ 741 h 1135"/>
                <a:gd name="T48" fmla="*/ 1013 w 1341"/>
                <a:gd name="T49" fmla="*/ 862 h 1135"/>
                <a:gd name="T50" fmla="*/ 1132 w 1341"/>
                <a:gd name="T51" fmla="*/ 982 h 1135"/>
                <a:gd name="T52" fmla="*/ 1195 w 1341"/>
                <a:gd name="T53" fmla="*/ 1039 h 1135"/>
                <a:gd name="T54" fmla="*/ 1260 w 1341"/>
                <a:gd name="T55" fmla="*/ 1091 h 1135"/>
                <a:gd name="T56" fmla="*/ 1306 w 1341"/>
                <a:gd name="T57" fmla="*/ 1135 h 1135"/>
                <a:gd name="T58" fmla="*/ 1320 w 1341"/>
                <a:gd name="T59" fmla="*/ 1082 h 1135"/>
                <a:gd name="T60" fmla="*/ 1326 w 1341"/>
                <a:gd name="T61" fmla="*/ 1028 h 1135"/>
                <a:gd name="T62" fmla="*/ 1341 w 1341"/>
                <a:gd name="T63" fmla="*/ 982 h 1135"/>
                <a:gd name="T64" fmla="*/ 1313 w 1341"/>
                <a:gd name="T65" fmla="*/ 898 h 1135"/>
                <a:gd name="T66" fmla="*/ 1281 w 1341"/>
                <a:gd name="T67" fmla="*/ 817 h 1135"/>
                <a:gd name="T68" fmla="*/ 1270 w 1341"/>
                <a:gd name="T69" fmla="*/ 793 h 1135"/>
                <a:gd name="T70" fmla="*/ 1245 w 1341"/>
                <a:gd name="T71" fmla="*/ 748 h 1135"/>
                <a:gd name="T72" fmla="*/ 1216 w 1341"/>
                <a:gd name="T73" fmla="*/ 706 h 1135"/>
                <a:gd name="T74" fmla="*/ 1181 w 1341"/>
                <a:gd name="T75" fmla="*/ 667 h 1135"/>
                <a:gd name="T76" fmla="*/ 1143 w 1341"/>
                <a:gd name="T77" fmla="*/ 629 h 1135"/>
                <a:gd name="T78" fmla="*/ 1100 w 1341"/>
                <a:gd name="T79" fmla="*/ 595 h 1135"/>
                <a:gd name="T80" fmla="*/ 1033 w 1341"/>
                <a:gd name="T81" fmla="*/ 547 h 1135"/>
                <a:gd name="T82" fmla="*/ 936 w 1341"/>
                <a:gd name="T83" fmla="*/ 488 h 1135"/>
                <a:gd name="T84" fmla="*/ 833 w 1341"/>
                <a:gd name="T85" fmla="*/ 436 h 1135"/>
                <a:gd name="T86" fmla="*/ 683 w 1341"/>
                <a:gd name="T87" fmla="*/ 368 h 1135"/>
                <a:gd name="T88" fmla="*/ 590 w 1341"/>
                <a:gd name="T89" fmla="*/ 326 h 1135"/>
                <a:gd name="T90" fmla="*/ 528 w 1341"/>
                <a:gd name="T91" fmla="*/ 298 h 1135"/>
                <a:gd name="T92" fmla="*/ 367 w 1341"/>
                <a:gd name="T93" fmla="*/ 235 h 1135"/>
                <a:gd name="T94" fmla="*/ 278 w 1341"/>
                <a:gd name="T95" fmla="*/ 199 h 1135"/>
                <a:gd name="T96" fmla="*/ 192 w 1341"/>
                <a:gd name="T97" fmla="*/ 158 h 1135"/>
                <a:gd name="T98" fmla="*/ 113 w 1341"/>
                <a:gd name="T99" fmla="*/ 112 h 1135"/>
                <a:gd name="T100" fmla="*/ 79 w 1341"/>
                <a:gd name="T101" fmla="*/ 86 h 1135"/>
                <a:gd name="T102" fmla="*/ 48 w 1341"/>
                <a:gd name="T103" fmla="*/ 60 h 1135"/>
                <a:gd name="T104" fmla="*/ 22 w 1341"/>
                <a:gd name="T105" fmla="*/ 30 h 1135"/>
                <a:gd name="T106" fmla="*/ 0 w 1341"/>
                <a:gd name="T107" fmla="*/ 0 h 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41" h="1135">
                  <a:moveTo>
                    <a:pt x="0" y="0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16" y="82"/>
                  </a:lnTo>
                  <a:lnTo>
                    <a:pt x="30" y="104"/>
                  </a:lnTo>
                  <a:lnTo>
                    <a:pt x="55" y="144"/>
                  </a:lnTo>
                  <a:lnTo>
                    <a:pt x="76" y="184"/>
                  </a:lnTo>
                  <a:lnTo>
                    <a:pt x="99" y="221"/>
                  </a:lnTo>
                  <a:lnTo>
                    <a:pt x="109" y="239"/>
                  </a:lnTo>
                  <a:lnTo>
                    <a:pt x="123" y="258"/>
                  </a:lnTo>
                  <a:lnTo>
                    <a:pt x="136" y="275"/>
                  </a:lnTo>
                  <a:lnTo>
                    <a:pt x="150" y="293"/>
                  </a:lnTo>
                  <a:lnTo>
                    <a:pt x="168" y="310"/>
                  </a:lnTo>
                  <a:lnTo>
                    <a:pt x="186" y="326"/>
                  </a:lnTo>
                  <a:lnTo>
                    <a:pt x="208" y="342"/>
                  </a:lnTo>
                  <a:lnTo>
                    <a:pt x="232" y="356"/>
                  </a:lnTo>
                  <a:lnTo>
                    <a:pt x="232" y="356"/>
                  </a:lnTo>
                  <a:lnTo>
                    <a:pt x="253" y="370"/>
                  </a:lnTo>
                  <a:lnTo>
                    <a:pt x="274" y="382"/>
                  </a:lnTo>
                  <a:lnTo>
                    <a:pt x="297" y="392"/>
                  </a:lnTo>
                  <a:lnTo>
                    <a:pt x="319" y="402"/>
                  </a:lnTo>
                  <a:lnTo>
                    <a:pt x="364" y="420"/>
                  </a:lnTo>
                  <a:lnTo>
                    <a:pt x="411" y="436"/>
                  </a:lnTo>
                  <a:lnTo>
                    <a:pt x="457" y="452"/>
                  </a:lnTo>
                  <a:lnTo>
                    <a:pt x="503" y="468"/>
                  </a:lnTo>
                  <a:lnTo>
                    <a:pt x="525" y="478"/>
                  </a:lnTo>
                  <a:lnTo>
                    <a:pt x="548" y="487"/>
                  </a:lnTo>
                  <a:lnTo>
                    <a:pt x="569" y="498"/>
                  </a:lnTo>
                  <a:lnTo>
                    <a:pt x="590" y="508"/>
                  </a:lnTo>
                  <a:lnTo>
                    <a:pt x="590" y="508"/>
                  </a:lnTo>
                  <a:lnTo>
                    <a:pt x="622" y="527"/>
                  </a:lnTo>
                  <a:lnTo>
                    <a:pt x="654" y="545"/>
                  </a:lnTo>
                  <a:lnTo>
                    <a:pt x="685" y="565"/>
                  </a:lnTo>
                  <a:lnTo>
                    <a:pt x="714" y="587"/>
                  </a:lnTo>
                  <a:lnTo>
                    <a:pt x="714" y="587"/>
                  </a:lnTo>
                  <a:lnTo>
                    <a:pt x="724" y="589"/>
                  </a:lnTo>
                  <a:lnTo>
                    <a:pt x="734" y="593"/>
                  </a:lnTo>
                  <a:lnTo>
                    <a:pt x="742" y="596"/>
                  </a:lnTo>
                  <a:lnTo>
                    <a:pt x="748" y="601"/>
                  </a:lnTo>
                  <a:lnTo>
                    <a:pt x="755" y="607"/>
                  </a:lnTo>
                  <a:lnTo>
                    <a:pt x="759" y="612"/>
                  </a:lnTo>
                  <a:lnTo>
                    <a:pt x="763" y="619"/>
                  </a:lnTo>
                  <a:lnTo>
                    <a:pt x="766" y="627"/>
                  </a:lnTo>
                  <a:lnTo>
                    <a:pt x="766" y="627"/>
                  </a:lnTo>
                  <a:lnTo>
                    <a:pt x="799" y="655"/>
                  </a:lnTo>
                  <a:lnTo>
                    <a:pt x="831" y="682"/>
                  </a:lnTo>
                  <a:lnTo>
                    <a:pt x="861" y="712"/>
                  </a:lnTo>
                  <a:lnTo>
                    <a:pt x="893" y="741"/>
                  </a:lnTo>
                  <a:lnTo>
                    <a:pt x="953" y="801"/>
                  </a:lnTo>
                  <a:lnTo>
                    <a:pt x="1013" y="862"/>
                  </a:lnTo>
                  <a:lnTo>
                    <a:pt x="1073" y="923"/>
                  </a:lnTo>
                  <a:lnTo>
                    <a:pt x="1132" y="982"/>
                  </a:lnTo>
                  <a:lnTo>
                    <a:pt x="1164" y="1011"/>
                  </a:lnTo>
                  <a:lnTo>
                    <a:pt x="1195" y="1039"/>
                  </a:lnTo>
                  <a:lnTo>
                    <a:pt x="1227" y="1066"/>
                  </a:lnTo>
                  <a:lnTo>
                    <a:pt x="1260" y="1091"/>
                  </a:lnTo>
                  <a:lnTo>
                    <a:pt x="1306" y="1135"/>
                  </a:lnTo>
                  <a:lnTo>
                    <a:pt x="1306" y="1135"/>
                  </a:lnTo>
                  <a:lnTo>
                    <a:pt x="1314" y="1108"/>
                  </a:lnTo>
                  <a:lnTo>
                    <a:pt x="1320" y="1082"/>
                  </a:lnTo>
                  <a:lnTo>
                    <a:pt x="1324" y="1055"/>
                  </a:lnTo>
                  <a:lnTo>
                    <a:pt x="1326" y="1028"/>
                  </a:lnTo>
                  <a:lnTo>
                    <a:pt x="1341" y="982"/>
                  </a:lnTo>
                  <a:lnTo>
                    <a:pt x="1341" y="982"/>
                  </a:lnTo>
                  <a:lnTo>
                    <a:pt x="1328" y="939"/>
                  </a:lnTo>
                  <a:lnTo>
                    <a:pt x="1313" y="898"/>
                  </a:lnTo>
                  <a:lnTo>
                    <a:pt x="1297" y="857"/>
                  </a:lnTo>
                  <a:lnTo>
                    <a:pt x="1281" y="817"/>
                  </a:lnTo>
                  <a:lnTo>
                    <a:pt x="1281" y="817"/>
                  </a:lnTo>
                  <a:lnTo>
                    <a:pt x="1270" y="793"/>
                  </a:lnTo>
                  <a:lnTo>
                    <a:pt x="1259" y="770"/>
                  </a:lnTo>
                  <a:lnTo>
                    <a:pt x="1245" y="748"/>
                  </a:lnTo>
                  <a:lnTo>
                    <a:pt x="1231" y="726"/>
                  </a:lnTo>
                  <a:lnTo>
                    <a:pt x="1216" y="706"/>
                  </a:lnTo>
                  <a:lnTo>
                    <a:pt x="1199" y="685"/>
                  </a:lnTo>
                  <a:lnTo>
                    <a:pt x="1181" y="667"/>
                  </a:lnTo>
                  <a:lnTo>
                    <a:pt x="1163" y="648"/>
                  </a:lnTo>
                  <a:lnTo>
                    <a:pt x="1143" y="629"/>
                  </a:lnTo>
                  <a:lnTo>
                    <a:pt x="1122" y="612"/>
                  </a:lnTo>
                  <a:lnTo>
                    <a:pt x="1100" y="595"/>
                  </a:lnTo>
                  <a:lnTo>
                    <a:pt x="1079" y="577"/>
                  </a:lnTo>
                  <a:lnTo>
                    <a:pt x="1033" y="547"/>
                  </a:lnTo>
                  <a:lnTo>
                    <a:pt x="985" y="516"/>
                  </a:lnTo>
                  <a:lnTo>
                    <a:pt x="936" y="488"/>
                  </a:lnTo>
                  <a:lnTo>
                    <a:pt x="885" y="462"/>
                  </a:lnTo>
                  <a:lnTo>
                    <a:pt x="833" y="436"/>
                  </a:lnTo>
                  <a:lnTo>
                    <a:pt x="783" y="412"/>
                  </a:lnTo>
                  <a:lnTo>
                    <a:pt x="683" y="368"/>
                  </a:lnTo>
                  <a:lnTo>
                    <a:pt x="590" y="326"/>
                  </a:lnTo>
                  <a:lnTo>
                    <a:pt x="590" y="326"/>
                  </a:lnTo>
                  <a:lnTo>
                    <a:pt x="561" y="313"/>
                  </a:lnTo>
                  <a:lnTo>
                    <a:pt x="528" y="298"/>
                  </a:lnTo>
                  <a:lnTo>
                    <a:pt x="452" y="269"/>
                  </a:lnTo>
                  <a:lnTo>
                    <a:pt x="367" y="235"/>
                  </a:lnTo>
                  <a:lnTo>
                    <a:pt x="322" y="218"/>
                  </a:lnTo>
                  <a:lnTo>
                    <a:pt x="278" y="199"/>
                  </a:lnTo>
                  <a:lnTo>
                    <a:pt x="234" y="180"/>
                  </a:lnTo>
                  <a:lnTo>
                    <a:pt x="192" y="158"/>
                  </a:lnTo>
                  <a:lnTo>
                    <a:pt x="152" y="136"/>
                  </a:lnTo>
                  <a:lnTo>
                    <a:pt x="113" y="112"/>
                  </a:lnTo>
                  <a:lnTo>
                    <a:pt x="96" y="100"/>
                  </a:lnTo>
                  <a:lnTo>
                    <a:pt x="79" y="86"/>
                  </a:lnTo>
                  <a:lnTo>
                    <a:pt x="63" y="73"/>
                  </a:lnTo>
                  <a:lnTo>
                    <a:pt x="48" y="60"/>
                  </a:lnTo>
                  <a:lnTo>
                    <a:pt x="34" y="45"/>
                  </a:lnTo>
                  <a:lnTo>
                    <a:pt x="22" y="30"/>
                  </a:lnTo>
                  <a:lnTo>
                    <a:pt x="1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5">
              <a:extLst>
                <a:ext uri="{FF2B5EF4-FFF2-40B4-BE49-F238E27FC236}">
                  <a16:creationId xmlns:a16="http://schemas.microsoft.com/office/drawing/2014/main" id="{C93B182D-3BE7-8602-8D1C-3060EE1AD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3" y="1206"/>
              <a:ext cx="447" cy="378"/>
            </a:xfrm>
            <a:custGeom>
              <a:avLst/>
              <a:gdLst>
                <a:gd name="T0" fmla="*/ 0 w 1341"/>
                <a:gd name="T1" fmla="*/ 61 h 1135"/>
                <a:gd name="T2" fmla="*/ 16 w 1341"/>
                <a:gd name="T3" fmla="*/ 82 h 1135"/>
                <a:gd name="T4" fmla="*/ 55 w 1341"/>
                <a:gd name="T5" fmla="*/ 144 h 1135"/>
                <a:gd name="T6" fmla="*/ 99 w 1341"/>
                <a:gd name="T7" fmla="*/ 221 h 1135"/>
                <a:gd name="T8" fmla="*/ 123 w 1341"/>
                <a:gd name="T9" fmla="*/ 258 h 1135"/>
                <a:gd name="T10" fmla="*/ 150 w 1341"/>
                <a:gd name="T11" fmla="*/ 293 h 1135"/>
                <a:gd name="T12" fmla="*/ 186 w 1341"/>
                <a:gd name="T13" fmla="*/ 326 h 1135"/>
                <a:gd name="T14" fmla="*/ 232 w 1341"/>
                <a:gd name="T15" fmla="*/ 356 h 1135"/>
                <a:gd name="T16" fmla="*/ 253 w 1341"/>
                <a:gd name="T17" fmla="*/ 370 h 1135"/>
                <a:gd name="T18" fmla="*/ 297 w 1341"/>
                <a:gd name="T19" fmla="*/ 392 h 1135"/>
                <a:gd name="T20" fmla="*/ 364 w 1341"/>
                <a:gd name="T21" fmla="*/ 420 h 1135"/>
                <a:gd name="T22" fmla="*/ 457 w 1341"/>
                <a:gd name="T23" fmla="*/ 452 h 1135"/>
                <a:gd name="T24" fmla="*/ 525 w 1341"/>
                <a:gd name="T25" fmla="*/ 478 h 1135"/>
                <a:gd name="T26" fmla="*/ 569 w 1341"/>
                <a:gd name="T27" fmla="*/ 498 h 1135"/>
                <a:gd name="T28" fmla="*/ 590 w 1341"/>
                <a:gd name="T29" fmla="*/ 508 h 1135"/>
                <a:gd name="T30" fmla="*/ 654 w 1341"/>
                <a:gd name="T31" fmla="*/ 545 h 1135"/>
                <a:gd name="T32" fmla="*/ 714 w 1341"/>
                <a:gd name="T33" fmla="*/ 587 h 1135"/>
                <a:gd name="T34" fmla="*/ 724 w 1341"/>
                <a:gd name="T35" fmla="*/ 589 h 1135"/>
                <a:gd name="T36" fmla="*/ 742 w 1341"/>
                <a:gd name="T37" fmla="*/ 596 h 1135"/>
                <a:gd name="T38" fmla="*/ 755 w 1341"/>
                <a:gd name="T39" fmla="*/ 607 h 1135"/>
                <a:gd name="T40" fmla="*/ 763 w 1341"/>
                <a:gd name="T41" fmla="*/ 619 h 1135"/>
                <a:gd name="T42" fmla="*/ 766 w 1341"/>
                <a:gd name="T43" fmla="*/ 627 h 1135"/>
                <a:gd name="T44" fmla="*/ 831 w 1341"/>
                <a:gd name="T45" fmla="*/ 682 h 1135"/>
                <a:gd name="T46" fmla="*/ 893 w 1341"/>
                <a:gd name="T47" fmla="*/ 741 h 1135"/>
                <a:gd name="T48" fmla="*/ 1013 w 1341"/>
                <a:gd name="T49" fmla="*/ 862 h 1135"/>
                <a:gd name="T50" fmla="*/ 1132 w 1341"/>
                <a:gd name="T51" fmla="*/ 982 h 1135"/>
                <a:gd name="T52" fmla="*/ 1195 w 1341"/>
                <a:gd name="T53" fmla="*/ 1039 h 1135"/>
                <a:gd name="T54" fmla="*/ 1260 w 1341"/>
                <a:gd name="T55" fmla="*/ 1091 h 1135"/>
                <a:gd name="T56" fmla="*/ 1306 w 1341"/>
                <a:gd name="T57" fmla="*/ 1135 h 1135"/>
                <a:gd name="T58" fmla="*/ 1320 w 1341"/>
                <a:gd name="T59" fmla="*/ 1082 h 1135"/>
                <a:gd name="T60" fmla="*/ 1326 w 1341"/>
                <a:gd name="T61" fmla="*/ 1028 h 1135"/>
                <a:gd name="T62" fmla="*/ 1341 w 1341"/>
                <a:gd name="T63" fmla="*/ 982 h 1135"/>
                <a:gd name="T64" fmla="*/ 1313 w 1341"/>
                <a:gd name="T65" fmla="*/ 898 h 1135"/>
                <a:gd name="T66" fmla="*/ 1281 w 1341"/>
                <a:gd name="T67" fmla="*/ 817 h 1135"/>
                <a:gd name="T68" fmla="*/ 1270 w 1341"/>
                <a:gd name="T69" fmla="*/ 793 h 1135"/>
                <a:gd name="T70" fmla="*/ 1245 w 1341"/>
                <a:gd name="T71" fmla="*/ 748 h 1135"/>
                <a:gd name="T72" fmla="*/ 1216 w 1341"/>
                <a:gd name="T73" fmla="*/ 706 h 1135"/>
                <a:gd name="T74" fmla="*/ 1181 w 1341"/>
                <a:gd name="T75" fmla="*/ 667 h 1135"/>
                <a:gd name="T76" fmla="*/ 1143 w 1341"/>
                <a:gd name="T77" fmla="*/ 629 h 1135"/>
                <a:gd name="T78" fmla="*/ 1100 w 1341"/>
                <a:gd name="T79" fmla="*/ 595 h 1135"/>
                <a:gd name="T80" fmla="*/ 1033 w 1341"/>
                <a:gd name="T81" fmla="*/ 547 h 1135"/>
                <a:gd name="T82" fmla="*/ 936 w 1341"/>
                <a:gd name="T83" fmla="*/ 488 h 1135"/>
                <a:gd name="T84" fmla="*/ 833 w 1341"/>
                <a:gd name="T85" fmla="*/ 436 h 1135"/>
                <a:gd name="T86" fmla="*/ 683 w 1341"/>
                <a:gd name="T87" fmla="*/ 368 h 1135"/>
                <a:gd name="T88" fmla="*/ 590 w 1341"/>
                <a:gd name="T89" fmla="*/ 326 h 1135"/>
                <a:gd name="T90" fmla="*/ 528 w 1341"/>
                <a:gd name="T91" fmla="*/ 298 h 1135"/>
                <a:gd name="T92" fmla="*/ 367 w 1341"/>
                <a:gd name="T93" fmla="*/ 235 h 1135"/>
                <a:gd name="T94" fmla="*/ 278 w 1341"/>
                <a:gd name="T95" fmla="*/ 199 h 1135"/>
                <a:gd name="T96" fmla="*/ 192 w 1341"/>
                <a:gd name="T97" fmla="*/ 158 h 1135"/>
                <a:gd name="T98" fmla="*/ 113 w 1341"/>
                <a:gd name="T99" fmla="*/ 112 h 1135"/>
                <a:gd name="T100" fmla="*/ 79 w 1341"/>
                <a:gd name="T101" fmla="*/ 86 h 1135"/>
                <a:gd name="T102" fmla="*/ 48 w 1341"/>
                <a:gd name="T103" fmla="*/ 60 h 1135"/>
                <a:gd name="T104" fmla="*/ 22 w 1341"/>
                <a:gd name="T105" fmla="*/ 30 h 1135"/>
                <a:gd name="T106" fmla="*/ 0 w 1341"/>
                <a:gd name="T107" fmla="*/ 0 h 1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41" h="1135">
                  <a:moveTo>
                    <a:pt x="0" y="0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16" y="82"/>
                  </a:lnTo>
                  <a:lnTo>
                    <a:pt x="30" y="104"/>
                  </a:lnTo>
                  <a:lnTo>
                    <a:pt x="55" y="144"/>
                  </a:lnTo>
                  <a:lnTo>
                    <a:pt x="76" y="184"/>
                  </a:lnTo>
                  <a:lnTo>
                    <a:pt x="99" y="221"/>
                  </a:lnTo>
                  <a:lnTo>
                    <a:pt x="109" y="239"/>
                  </a:lnTo>
                  <a:lnTo>
                    <a:pt x="123" y="258"/>
                  </a:lnTo>
                  <a:lnTo>
                    <a:pt x="136" y="275"/>
                  </a:lnTo>
                  <a:lnTo>
                    <a:pt x="150" y="293"/>
                  </a:lnTo>
                  <a:lnTo>
                    <a:pt x="168" y="310"/>
                  </a:lnTo>
                  <a:lnTo>
                    <a:pt x="186" y="326"/>
                  </a:lnTo>
                  <a:lnTo>
                    <a:pt x="208" y="342"/>
                  </a:lnTo>
                  <a:lnTo>
                    <a:pt x="232" y="356"/>
                  </a:lnTo>
                  <a:lnTo>
                    <a:pt x="232" y="356"/>
                  </a:lnTo>
                  <a:lnTo>
                    <a:pt x="253" y="370"/>
                  </a:lnTo>
                  <a:lnTo>
                    <a:pt x="274" y="382"/>
                  </a:lnTo>
                  <a:lnTo>
                    <a:pt x="297" y="392"/>
                  </a:lnTo>
                  <a:lnTo>
                    <a:pt x="319" y="402"/>
                  </a:lnTo>
                  <a:lnTo>
                    <a:pt x="364" y="420"/>
                  </a:lnTo>
                  <a:lnTo>
                    <a:pt x="411" y="436"/>
                  </a:lnTo>
                  <a:lnTo>
                    <a:pt x="457" y="452"/>
                  </a:lnTo>
                  <a:lnTo>
                    <a:pt x="503" y="468"/>
                  </a:lnTo>
                  <a:lnTo>
                    <a:pt x="525" y="478"/>
                  </a:lnTo>
                  <a:lnTo>
                    <a:pt x="548" y="487"/>
                  </a:lnTo>
                  <a:lnTo>
                    <a:pt x="569" y="498"/>
                  </a:lnTo>
                  <a:lnTo>
                    <a:pt x="590" y="508"/>
                  </a:lnTo>
                  <a:lnTo>
                    <a:pt x="590" y="508"/>
                  </a:lnTo>
                  <a:lnTo>
                    <a:pt x="622" y="527"/>
                  </a:lnTo>
                  <a:lnTo>
                    <a:pt x="654" y="545"/>
                  </a:lnTo>
                  <a:lnTo>
                    <a:pt x="685" y="565"/>
                  </a:lnTo>
                  <a:lnTo>
                    <a:pt x="714" y="587"/>
                  </a:lnTo>
                  <a:lnTo>
                    <a:pt x="714" y="587"/>
                  </a:lnTo>
                  <a:lnTo>
                    <a:pt x="724" y="589"/>
                  </a:lnTo>
                  <a:lnTo>
                    <a:pt x="734" y="593"/>
                  </a:lnTo>
                  <a:lnTo>
                    <a:pt x="742" y="596"/>
                  </a:lnTo>
                  <a:lnTo>
                    <a:pt x="748" y="601"/>
                  </a:lnTo>
                  <a:lnTo>
                    <a:pt x="755" y="607"/>
                  </a:lnTo>
                  <a:lnTo>
                    <a:pt x="759" y="612"/>
                  </a:lnTo>
                  <a:lnTo>
                    <a:pt x="763" y="619"/>
                  </a:lnTo>
                  <a:lnTo>
                    <a:pt x="766" y="627"/>
                  </a:lnTo>
                  <a:lnTo>
                    <a:pt x="766" y="627"/>
                  </a:lnTo>
                  <a:lnTo>
                    <a:pt x="799" y="655"/>
                  </a:lnTo>
                  <a:lnTo>
                    <a:pt x="831" y="682"/>
                  </a:lnTo>
                  <a:lnTo>
                    <a:pt x="861" y="712"/>
                  </a:lnTo>
                  <a:lnTo>
                    <a:pt x="893" y="741"/>
                  </a:lnTo>
                  <a:lnTo>
                    <a:pt x="953" y="801"/>
                  </a:lnTo>
                  <a:lnTo>
                    <a:pt x="1013" y="862"/>
                  </a:lnTo>
                  <a:lnTo>
                    <a:pt x="1073" y="923"/>
                  </a:lnTo>
                  <a:lnTo>
                    <a:pt x="1132" y="982"/>
                  </a:lnTo>
                  <a:lnTo>
                    <a:pt x="1164" y="1011"/>
                  </a:lnTo>
                  <a:lnTo>
                    <a:pt x="1195" y="1039"/>
                  </a:lnTo>
                  <a:lnTo>
                    <a:pt x="1227" y="1066"/>
                  </a:lnTo>
                  <a:lnTo>
                    <a:pt x="1260" y="1091"/>
                  </a:lnTo>
                  <a:lnTo>
                    <a:pt x="1306" y="1135"/>
                  </a:lnTo>
                  <a:lnTo>
                    <a:pt x="1306" y="1135"/>
                  </a:lnTo>
                  <a:lnTo>
                    <a:pt x="1314" y="1108"/>
                  </a:lnTo>
                  <a:lnTo>
                    <a:pt x="1320" y="1082"/>
                  </a:lnTo>
                  <a:lnTo>
                    <a:pt x="1324" y="1055"/>
                  </a:lnTo>
                  <a:lnTo>
                    <a:pt x="1326" y="1028"/>
                  </a:lnTo>
                  <a:lnTo>
                    <a:pt x="1341" y="982"/>
                  </a:lnTo>
                  <a:lnTo>
                    <a:pt x="1341" y="982"/>
                  </a:lnTo>
                  <a:lnTo>
                    <a:pt x="1328" y="939"/>
                  </a:lnTo>
                  <a:lnTo>
                    <a:pt x="1313" y="898"/>
                  </a:lnTo>
                  <a:lnTo>
                    <a:pt x="1297" y="857"/>
                  </a:lnTo>
                  <a:lnTo>
                    <a:pt x="1281" y="817"/>
                  </a:lnTo>
                  <a:lnTo>
                    <a:pt x="1281" y="817"/>
                  </a:lnTo>
                  <a:lnTo>
                    <a:pt x="1270" y="793"/>
                  </a:lnTo>
                  <a:lnTo>
                    <a:pt x="1259" y="770"/>
                  </a:lnTo>
                  <a:lnTo>
                    <a:pt x="1245" y="748"/>
                  </a:lnTo>
                  <a:lnTo>
                    <a:pt x="1231" y="726"/>
                  </a:lnTo>
                  <a:lnTo>
                    <a:pt x="1216" y="706"/>
                  </a:lnTo>
                  <a:lnTo>
                    <a:pt x="1199" y="685"/>
                  </a:lnTo>
                  <a:lnTo>
                    <a:pt x="1181" y="667"/>
                  </a:lnTo>
                  <a:lnTo>
                    <a:pt x="1163" y="648"/>
                  </a:lnTo>
                  <a:lnTo>
                    <a:pt x="1143" y="629"/>
                  </a:lnTo>
                  <a:lnTo>
                    <a:pt x="1122" y="612"/>
                  </a:lnTo>
                  <a:lnTo>
                    <a:pt x="1100" y="595"/>
                  </a:lnTo>
                  <a:lnTo>
                    <a:pt x="1079" y="577"/>
                  </a:lnTo>
                  <a:lnTo>
                    <a:pt x="1033" y="547"/>
                  </a:lnTo>
                  <a:lnTo>
                    <a:pt x="985" y="516"/>
                  </a:lnTo>
                  <a:lnTo>
                    <a:pt x="936" y="488"/>
                  </a:lnTo>
                  <a:lnTo>
                    <a:pt x="885" y="462"/>
                  </a:lnTo>
                  <a:lnTo>
                    <a:pt x="833" y="436"/>
                  </a:lnTo>
                  <a:lnTo>
                    <a:pt x="783" y="412"/>
                  </a:lnTo>
                  <a:lnTo>
                    <a:pt x="683" y="368"/>
                  </a:lnTo>
                  <a:lnTo>
                    <a:pt x="590" y="326"/>
                  </a:lnTo>
                  <a:lnTo>
                    <a:pt x="590" y="326"/>
                  </a:lnTo>
                  <a:lnTo>
                    <a:pt x="561" y="313"/>
                  </a:lnTo>
                  <a:lnTo>
                    <a:pt x="528" y="298"/>
                  </a:lnTo>
                  <a:lnTo>
                    <a:pt x="452" y="269"/>
                  </a:lnTo>
                  <a:lnTo>
                    <a:pt x="367" y="235"/>
                  </a:lnTo>
                  <a:lnTo>
                    <a:pt x="322" y="218"/>
                  </a:lnTo>
                  <a:lnTo>
                    <a:pt x="278" y="199"/>
                  </a:lnTo>
                  <a:lnTo>
                    <a:pt x="234" y="180"/>
                  </a:lnTo>
                  <a:lnTo>
                    <a:pt x="192" y="158"/>
                  </a:lnTo>
                  <a:lnTo>
                    <a:pt x="152" y="136"/>
                  </a:lnTo>
                  <a:lnTo>
                    <a:pt x="113" y="112"/>
                  </a:lnTo>
                  <a:lnTo>
                    <a:pt x="96" y="100"/>
                  </a:lnTo>
                  <a:lnTo>
                    <a:pt x="79" y="86"/>
                  </a:lnTo>
                  <a:lnTo>
                    <a:pt x="63" y="73"/>
                  </a:lnTo>
                  <a:lnTo>
                    <a:pt x="48" y="60"/>
                  </a:lnTo>
                  <a:lnTo>
                    <a:pt x="34" y="45"/>
                  </a:lnTo>
                  <a:lnTo>
                    <a:pt x="22" y="30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6">
              <a:extLst>
                <a:ext uri="{FF2B5EF4-FFF2-40B4-BE49-F238E27FC236}">
                  <a16:creationId xmlns:a16="http://schemas.microsoft.com/office/drawing/2014/main" id="{E2A25A2D-269D-7B24-F059-32250696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1" y="1402"/>
              <a:ext cx="18" cy="13"/>
            </a:xfrm>
            <a:custGeom>
              <a:avLst/>
              <a:gdLst>
                <a:gd name="T0" fmla="*/ 0 w 52"/>
                <a:gd name="T1" fmla="*/ 0 h 40"/>
                <a:gd name="T2" fmla="*/ 0 w 52"/>
                <a:gd name="T3" fmla="*/ 0 h 40"/>
                <a:gd name="T4" fmla="*/ 26 w 52"/>
                <a:gd name="T5" fmla="*/ 20 h 40"/>
                <a:gd name="T6" fmla="*/ 52 w 52"/>
                <a:gd name="T7" fmla="*/ 40 h 40"/>
                <a:gd name="T8" fmla="*/ 52 w 52"/>
                <a:gd name="T9" fmla="*/ 40 h 40"/>
                <a:gd name="T10" fmla="*/ 49 w 52"/>
                <a:gd name="T11" fmla="*/ 32 h 40"/>
                <a:gd name="T12" fmla="*/ 45 w 52"/>
                <a:gd name="T13" fmla="*/ 25 h 40"/>
                <a:gd name="T14" fmla="*/ 41 w 52"/>
                <a:gd name="T15" fmla="*/ 20 h 40"/>
                <a:gd name="T16" fmla="*/ 34 w 52"/>
                <a:gd name="T17" fmla="*/ 14 h 40"/>
                <a:gd name="T18" fmla="*/ 28 w 52"/>
                <a:gd name="T19" fmla="*/ 9 h 40"/>
                <a:gd name="T20" fmla="*/ 20 w 52"/>
                <a:gd name="T21" fmla="*/ 6 h 40"/>
                <a:gd name="T22" fmla="*/ 10 w 52"/>
                <a:gd name="T23" fmla="*/ 2 h 40"/>
                <a:gd name="T24" fmla="*/ 0 w 52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40">
                  <a:moveTo>
                    <a:pt x="0" y="0"/>
                  </a:moveTo>
                  <a:lnTo>
                    <a:pt x="0" y="0"/>
                  </a:lnTo>
                  <a:lnTo>
                    <a:pt x="26" y="20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49" y="32"/>
                  </a:lnTo>
                  <a:lnTo>
                    <a:pt x="45" y="25"/>
                  </a:lnTo>
                  <a:lnTo>
                    <a:pt x="41" y="20"/>
                  </a:lnTo>
                  <a:lnTo>
                    <a:pt x="34" y="14"/>
                  </a:lnTo>
                  <a:lnTo>
                    <a:pt x="28" y="9"/>
                  </a:lnTo>
                  <a:lnTo>
                    <a:pt x="20" y="6"/>
                  </a:lnTo>
                  <a:lnTo>
                    <a:pt x="1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7">
              <a:extLst>
                <a:ext uri="{FF2B5EF4-FFF2-40B4-BE49-F238E27FC236}">
                  <a16:creationId xmlns:a16="http://schemas.microsoft.com/office/drawing/2014/main" id="{B16E343D-6553-9377-FFD9-53EABB1B5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1" y="1402"/>
              <a:ext cx="18" cy="13"/>
            </a:xfrm>
            <a:custGeom>
              <a:avLst/>
              <a:gdLst>
                <a:gd name="T0" fmla="*/ 0 w 52"/>
                <a:gd name="T1" fmla="*/ 0 h 40"/>
                <a:gd name="T2" fmla="*/ 0 w 52"/>
                <a:gd name="T3" fmla="*/ 0 h 40"/>
                <a:gd name="T4" fmla="*/ 26 w 52"/>
                <a:gd name="T5" fmla="*/ 20 h 40"/>
                <a:gd name="T6" fmla="*/ 52 w 52"/>
                <a:gd name="T7" fmla="*/ 40 h 40"/>
                <a:gd name="T8" fmla="*/ 52 w 52"/>
                <a:gd name="T9" fmla="*/ 40 h 40"/>
                <a:gd name="T10" fmla="*/ 49 w 52"/>
                <a:gd name="T11" fmla="*/ 32 h 40"/>
                <a:gd name="T12" fmla="*/ 45 w 52"/>
                <a:gd name="T13" fmla="*/ 25 h 40"/>
                <a:gd name="T14" fmla="*/ 41 w 52"/>
                <a:gd name="T15" fmla="*/ 20 h 40"/>
                <a:gd name="T16" fmla="*/ 34 w 52"/>
                <a:gd name="T17" fmla="*/ 14 h 40"/>
                <a:gd name="T18" fmla="*/ 28 w 52"/>
                <a:gd name="T19" fmla="*/ 9 h 40"/>
                <a:gd name="T20" fmla="*/ 20 w 52"/>
                <a:gd name="T21" fmla="*/ 6 h 40"/>
                <a:gd name="T22" fmla="*/ 10 w 52"/>
                <a:gd name="T23" fmla="*/ 2 h 40"/>
                <a:gd name="T24" fmla="*/ 0 w 52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40">
                  <a:moveTo>
                    <a:pt x="0" y="0"/>
                  </a:moveTo>
                  <a:lnTo>
                    <a:pt x="0" y="0"/>
                  </a:lnTo>
                  <a:lnTo>
                    <a:pt x="26" y="20"/>
                  </a:lnTo>
                  <a:lnTo>
                    <a:pt x="52" y="40"/>
                  </a:lnTo>
                  <a:lnTo>
                    <a:pt x="52" y="40"/>
                  </a:lnTo>
                  <a:lnTo>
                    <a:pt x="49" y="32"/>
                  </a:lnTo>
                  <a:lnTo>
                    <a:pt x="45" y="25"/>
                  </a:lnTo>
                  <a:lnTo>
                    <a:pt x="41" y="20"/>
                  </a:lnTo>
                  <a:lnTo>
                    <a:pt x="34" y="14"/>
                  </a:lnTo>
                  <a:lnTo>
                    <a:pt x="28" y="9"/>
                  </a:lnTo>
                  <a:lnTo>
                    <a:pt x="20" y="6"/>
                  </a:lnTo>
                  <a:lnTo>
                    <a:pt x="10" y="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8">
              <a:extLst>
                <a:ext uri="{FF2B5EF4-FFF2-40B4-BE49-F238E27FC236}">
                  <a16:creationId xmlns:a16="http://schemas.microsoft.com/office/drawing/2014/main" id="{D4F0969F-46B8-1F22-B4CE-6DE8665757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699"/>
              <a:ext cx="683" cy="310"/>
            </a:xfrm>
            <a:custGeom>
              <a:avLst/>
              <a:gdLst>
                <a:gd name="T0" fmla="*/ 1606 w 2049"/>
                <a:gd name="T1" fmla="*/ 0 h 930"/>
                <a:gd name="T2" fmla="*/ 1525 w 2049"/>
                <a:gd name="T3" fmla="*/ 1 h 930"/>
                <a:gd name="T4" fmla="*/ 1457 w 2049"/>
                <a:gd name="T5" fmla="*/ 6 h 930"/>
                <a:gd name="T6" fmla="*/ 1407 w 2049"/>
                <a:gd name="T7" fmla="*/ 13 h 930"/>
                <a:gd name="T8" fmla="*/ 1307 w 2049"/>
                <a:gd name="T9" fmla="*/ 33 h 930"/>
                <a:gd name="T10" fmla="*/ 1210 w 2049"/>
                <a:gd name="T11" fmla="*/ 62 h 930"/>
                <a:gd name="T12" fmla="*/ 1115 w 2049"/>
                <a:gd name="T13" fmla="*/ 99 h 930"/>
                <a:gd name="T14" fmla="*/ 1022 w 2049"/>
                <a:gd name="T15" fmla="*/ 142 h 930"/>
                <a:gd name="T16" fmla="*/ 931 w 2049"/>
                <a:gd name="T17" fmla="*/ 190 h 930"/>
                <a:gd name="T18" fmla="*/ 797 w 2049"/>
                <a:gd name="T19" fmla="*/ 266 h 930"/>
                <a:gd name="T20" fmla="*/ 711 w 2049"/>
                <a:gd name="T21" fmla="*/ 318 h 930"/>
                <a:gd name="T22" fmla="*/ 610 w 2049"/>
                <a:gd name="T23" fmla="*/ 380 h 930"/>
                <a:gd name="T24" fmla="*/ 511 w 2049"/>
                <a:gd name="T25" fmla="*/ 447 h 930"/>
                <a:gd name="T26" fmla="*/ 417 w 2049"/>
                <a:gd name="T27" fmla="*/ 519 h 930"/>
                <a:gd name="T28" fmla="*/ 327 w 2049"/>
                <a:gd name="T29" fmla="*/ 593 h 930"/>
                <a:gd name="T30" fmla="*/ 239 w 2049"/>
                <a:gd name="T31" fmla="*/ 672 h 930"/>
                <a:gd name="T32" fmla="*/ 155 w 2049"/>
                <a:gd name="T33" fmla="*/ 753 h 930"/>
                <a:gd name="T34" fmla="*/ 76 w 2049"/>
                <a:gd name="T35" fmla="*/ 839 h 930"/>
                <a:gd name="T36" fmla="*/ 0 w 2049"/>
                <a:gd name="T37" fmla="*/ 930 h 930"/>
                <a:gd name="T38" fmla="*/ 5 w 2049"/>
                <a:gd name="T39" fmla="*/ 928 h 930"/>
                <a:gd name="T40" fmla="*/ 81 w 2049"/>
                <a:gd name="T41" fmla="*/ 839 h 930"/>
                <a:gd name="T42" fmla="*/ 161 w 2049"/>
                <a:gd name="T43" fmla="*/ 754 h 930"/>
                <a:gd name="T44" fmla="*/ 243 w 2049"/>
                <a:gd name="T45" fmla="*/ 673 h 930"/>
                <a:gd name="T46" fmla="*/ 329 w 2049"/>
                <a:gd name="T47" fmla="*/ 594 h 930"/>
                <a:gd name="T48" fmla="*/ 420 w 2049"/>
                <a:gd name="T49" fmla="*/ 521 h 930"/>
                <a:gd name="T50" fmla="*/ 514 w 2049"/>
                <a:gd name="T51" fmla="*/ 451 h 930"/>
                <a:gd name="T52" fmla="*/ 611 w 2049"/>
                <a:gd name="T53" fmla="*/ 386 h 930"/>
                <a:gd name="T54" fmla="*/ 711 w 2049"/>
                <a:gd name="T55" fmla="*/ 323 h 930"/>
                <a:gd name="T56" fmla="*/ 797 w 2049"/>
                <a:gd name="T57" fmla="*/ 271 h 930"/>
                <a:gd name="T58" fmla="*/ 931 w 2049"/>
                <a:gd name="T59" fmla="*/ 195 h 930"/>
                <a:gd name="T60" fmla="*/ 1022 w 2049"/>
                <a:gd name="T61" fmla="*/ 147 h 930"/>
                <a:gd name="T62" fmla="*/ 1115 w 2049"/>
                <a:gd name="T63" fmla="*/ 105 h 930"/>
                <a:gd name="T64" fmla="*/ 1210 w 2049"/>
                <a:gd name="T65" fmla="*/ 68 h 930"/>
                <a:gd name="T66" fmla="*/ 1307 w 2049"/>
                <a:gd name="T67" fmla="*/ 38 h 930"/>
                <a:gd name="T68" fmla="*/ 1407 w 2049"/>
                <a:gd name="T69" fmla="*/ 18 h 930"/>
                <a:gd name="T70" fmla="*/ 1457 w 2049"/>
                <a:gd name="T71" fmla="*/ 12 h 930"/>
                <a:gd name="T72" fmla="*/ 1525 w 2049"/>
                <a:gd name="T73" fmla="*/ 6 h 930"/>
                <a:gd name="T74" fmla="*/ 1606 w 2049"/>
                <a:gd name="T75" fmla="*/ 5 h 930"/>
                <a:gd name="T76" fmla="*/ 1662 w 2049"/>
                <a:gd name="T77" fmla="*/ 5 h 930"/>
                <a:gd name="T78" fmla="*/ 1750 w 2049"/>
                <a:gd name="T79" fmla="*/ 13 h 930"/>
                <a:gd name="T80" fmla="*/ 1805 w 2049"/>
                <a:gd name="T81" fmla="*/ 21 h 930"/>
                <a:gd name="T82" fmla="*/ 1860 w 2049"/>
                <a:gd name="T83" fmla="*/ 34 h 930"/>
                <a:gd name="T84" fmla="*/ 1909 w 2049"/>
                <a:gd name="T85" fmla="*/ 53 h 930"/>
                <a:gd name="T86" fmla="*/ 1953 w 2049"/>
                <a:gd name="T87" fmla="*/ 76 h 930"/>
                <a:gd name="T88" fmla="*/ 1987 w 2049"/>
                <a:gd name="T89" fmla="*/ 105 h 930"/>
                <a:gd name="T90" fmla="*/ 2047 w 2049"/>
                <a:gd name="T91" fmla="*/ 150 h 930"/>
                <a:gd name="T92" fmla="*/ 2049 w 2049"/>
                <a:gd name="T93" fmla="*/ 145 h 930"/>
                <a:gd name="T94" fmla="*/ 2002 w 2049"/>
                <a:gd name="T95" fmla="*/ 117 h 930"/>
                <a:gd name="T96" fmla="*/ 1971 w 2049"/>
                <a:gd name="T97" fmla="*/ 85 h 930"/>
                <a:gd name="T98" fmla="*/ 1932 w 2049"/>
                <a:gd name="T99" fmla="*/ 58 h 930"/>
                <a:gd name="T100" fmla="*/ 1885 w 2049"/>
                <a:gd name="T101" fmla="*/ 38 h 930"/>
                <a:gd name="T102" fmla="*/ 1833 w 2049"/>
                <a:gd name="T103" fmla="*/ 22 h 930"/>
                <a:gd name="T104" fmla="*/ 1778 w 2049"/>
                <a:gd name="T105" fmla="*/ 12 h 930"/>
                <a:gd name="T106" fmla="*/ 1720 w 2049"/>
                <a:gd name="T107" fmla="*/ 4 h 930"/>
                <a:gd name="T108" fmla="*/ 1606 w 2049"/>
                <a:gd name="T109" fmla="*/ 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49" h="930">
                  <a:moveTo>
                    <a:pt x="1606" y="0"/>
                  </a:moveTo>
                  <a:lnTo>
                    <a:pt x="1606" y="0"/>
                  </a:lnTo>
                  <a:lnTo>
                    <a:pt x="1564" y="0"/>
                  </a:lnTo>
                  <a:lnTo>
                    <a:pt x="1525" y="1"/>
                  </a:lnTo>
                  <a:lnTo>
                    <a:pt x="1489" y="4"/>
                  </a:lnTo>
                  <a:lnTo>
                    <a:pt x="1457" y="6"/>
                  </a:lnTo>
                  <a:lnTo>
                    <a:pt x="1457" y="6"/>
                  </a:lnTo>
                  <a:lnTo>
                    <a:pt x="1407" y="13"/>
                  </a:lnTo>
                  <a:lnTo>
                    <a:pt x="1356" y="22"/>
                  </a:lnTo>
                  <a:lnTo>
                    <a:pt x="1307" y="33"/>
                  </a:lnTo>
                  <a:lnTo>
                    <a:pt x="1258" y="48"/>
                  </a:lnTo>
                  <a:lnTo>
                    <a:pt x="1210" y="62"/>
                  </a:lnTo>
                  <a:lnTo>
                    <a:pt x="1162" y="81"/>
                  </a:lnTo>
                  <a:lnTo>
                    <a:pt x="1115" y="99"/>
                  </a:lnTo>
                  <a:lnTo>
                    <a:pt x="1068" y="121"/>
                  </a:lnTo>
                  <a:lnTo>
                    <a:pt x="1022" y="142"/>
                  </a:lnTo>
                  <a:lnTo>
                    <a:pt x="976" y="166"/>
                  </a:lnTo>
                  <a:lnTo>
                    <a:pt x="931" y="190"/>
                  </a:lnTo>
                  <a:lnTo>
                    <a:pt x="886" y="214"/>
                  </a:lnTo>
                  <a:lnTo>
                    <a:pt x="797" y="266"/>
                  </a:lnTo>
                  <a:lnTo>
                    <a:pt x="711" y="318"/>
                  </a:lnTo>
                  <a:lnTo>
                    <a:pt x="711" y="318"/>
                  </a:lnTo>
                  <a:lnTo>
                    <a:pt x="660" y="348"/>
                  </a:lnTo>
                  <a:lnTo>
                    <a:pt x="610" y="380"/>
                  </a:lnTo>
                  <a:lnTo>
                    <a:pt x="560" y="414"/>
                  </a:lnTo>
                  <a:lnTo>
                    <a:pt x="511" y="447"/>
                  </a:lnTo>
                  <a:lnTo>
                    <a:pt x="463" y="483"/>
                  </a:lnTo>
                  <a:lnTo>
                    <a:pt x="417" y="519"/>
                  </a:lnTo>
                  <a:lnTo>
                    <a:pt x="372" y="555"/>
                  </a:lnTo>
                  <a:lnTo>
                    <a:pt x="327" y="593"/>
                  </a:lnTo>
                  <a:lnTo>
                    <a:pt x="283" y="632"/>
                  </a:lnTo>
                  <a:lnTo>
                    <a:pt x="239" y="672"/>
                  </a:lnTo>
                  <a:lnTo>
                    <a:pt x="196" y="712"/>
                  </a:lnTo>
                  <a:lnTo>
                    <a:pt x="155" y="753"/>
                  </a:lnTo>
                  <a:lnTo>
                    <a:pt x="115" y="795"/>
                  </a:lnTo>
                  <a:lnTo>
                    <a:pt x="76" y="839"/>
                  </a:lnTo>
                  <a:lnTo>
                    <a:pt x="37" y="885"/>
                  </a:lnTo>
                  <a:lnTo>
                    <a:pt x="0" y="930"/>
                  </a:lnTo>
                  <a:lnTo>
                    <a:pt x="5" y="928"/>
                  </a:lnTo>
                  <a:lnTo>
                    <a:pt x="5" y="928"/>
                  </a:lnTo>
                  <a:lnTo>
                    <a:pt x="42" y="883"/>
                  </a:lnTo>
                  <a:lnTo>
                    <a:pt x="81" y="839"/>
                  </a:lnTo>
                  <a:lnTo>
                    <a:pt x="119" y="795"/>
                  </a:lnTo>
                  <a:lnTo>
                    <a:pt x="161" y="754"/>
                  </a:lnTo>
                  <a:lnTo>
                    <a:pt x="202" y="713"/>
                  </a:lnTo>
                  <a:lnTo>
                    <a:pt x="243" y="673"/>
                  </a:lnTo>
                  <a:lnTo>
                    <a:pt x="285" y="633"/>
                  </a:lnTo>
                  <a:lnTo>
                    <a:pt x="329" y="594"/>
                  </a:lnTo>
                  <a:lnTo>
                    <a:pt x="374" y="557"/>
                  </a:lnTo>
                  <a:lnTo>
                    <a:pt x="420" y="521"/>
                  </a:lnTo>
                  <a:lnTo>
                    <a:pt x="466" y="485"/>
                  </a:lnTo>
                  <a:lnTo>
                    <a:pt x="514" y="451"/>
                  </a:lnTo>
                  <a:lnTo>
                    <a:pt x="562" y="417"/>
                  </a:lnTo>
                  <a:lnTo>
                    <a:pt x="611" y="386"/>
                  </a:lnTo>
                  <a:lnTo>
                    <a:pt x="660" y="354"/>
                  </a:lnTo>
                  <a:lnTo>
                    <a:pt x="711" y="323"/>
                  </a:lnTo>
                  <a:lnTo>
                    <a:pt x="711" y="323"/>
                  </a:lnTo>
                  <a:lnTo>
                    <a:pt x="797" y="271"/>
                  </a:lnTo>
                  <a:lnTo>
                    <a:pt x="886" y="219"/>
                  </a:lnTo>
                  <a:lnTo>
                    <a:pt x="931" y="195"/>
                  </a:lnTo>
                  <a:lnTo>
                    <a:pt x="976" y="171"/>
                  </a:lnTo>
                  <a:lnTo>
                    <a:pt x="1022" y="147"/>
                  </a:lnTo>
                  <a:lnTo>
                    <a:pt x="1068" y="126"/>
                  </a:lnTo>
                  <a:lnTo>
                    <a:pt x="1115" y="105"/>
                  </a:lnTo>
                  <a:lnTo>
                    <a:pt x="1162" y="86"/>
                  </a:lnTo>
                  <a:lnTo>
                    <a:pt x="1210" y="68"/>
                  </a:lnTo>
                  <a:lnTo>
                    <a:pt x="1258" y="53"/>
                  </a:lnTo>
                  <a:lnTo>
                    <a:pt x="1307" y="38"/>
                  </a:lnTo>
                  <a:lnTo>
                    <a:pt x="1356" y="28"/>
                  </a:lnTo>
                  <a:lnTo>
                    <a:pt x="1407" y="18"/>
                  </a:lnTo>
                  <a:lnTo>
                    <a:pt x="1457" y="12"/>
                  </a:lnTo>
                  <a:lnTo>
                    <a:pt x="1457" y="12"/>
                  </a:lnTo>
                  <a:lnTo>
                    <a:pt x="1489" y="9"/>
                  </a:lnTo>
                  <a:lnTo>
                    <a:pt x="1525" y="6"/>
                  </a:lnTo>
                  <a:lnTo>
                    <a:pt x="1564" y="5"/>
                  </a:lnTo>
                  <a:lnTo>
                    <a:pt x="1606" y="5"/>
                  </a:lnTo>
                  <a:lnTo>
                    <a:pt x="1606" y="5"/>
                  </a:lnTo>
                  <a:lnTo>
                    <a:pt x="1662" y="5"/>
                  </a:lnTo>
                  <a:lnTo>
                    <a:pt x="1720" y="9"/>
                  </a:lnTo>
                  <a:lnTo>
                    <a:pt x="1750" y="13"/>
                  </a:lnTo>
                  <a:lnTo>
                    <a:pt x="1778" y="17"/>
                  </a:lnTo>
                  <a:lnTo>
                    <a:pt x="1805" y="21"/>
                  </a:lnTo>
                  <a:lnTo>
                    <a:pt x="1833" y="28"/>
                  </a:lnTo>
                  <a:lnTo>
                    <a:pt x="1860" y="34"/>
                  </a:lnTo>
                  <a:lnTo>
                    <a:pt x="1885" y="44"/>
                  </a:lnTo>
                  <a:lnTo>
                    <a:pt x="1909" y="53"/>
                  </a:lnTo>
                  <a:lnTo>
                    <a:pt x="1932" y="64"/>
                  </a:lnTo>
                  <a:lnTo>
                    <a:pt x="1953" y="76"/>
                  </a:lnTo>
                  <a:lnTo>
                    <a:pt x="1971" y="90"/>
                  </a:lnTo>
                  <a:lnTo>
                    <a:pt x="1987" y="105"/>
                  </a:lnTo>
                  <a:lnTo>
                    <a:pt x="2002" y="122"/>
                  </a:lnTo>
                  <a:lnTo>
                    <a:pt x="2047" y="150"/>
                  </a:lnTo>
                  <a:lnTo>
                    <a:pt x="2047" y="150"/>
                  </a:lnTo>
                  <a:lnTo>
                    <a:pt x="2049" y="145"/>
                  </a:lnTo>
                  <a:lnTo>
                    <a:pt x="2002" y="117"/>
                  </a:lnTo>
                  <a:lnTo>
                    <a:pt x="2002" y="117"/>
                  </a:lnTo>
                  <a:lnTo>
                    <a:pt x="1987" y="99"/>
                  </a:lnTo>
                  <a:lnTo>
                    <a:pt x="1971" y="85"/>
                  </a:lnTo>
                  <a:lnTo>
                    <a:pt x="1953" y="70"/>
                  </a:lnTo>
                  <a:lnTo>
                    <a:pt x="1932" y="58"/>
                  </a:lnTo>
                  <a:lnTo>
                    <a:pt x="1909" y="48"/>
                  </a:lnTo>
                  <a:lnTo>
                    <a:pt x="1885" y="38"/>
                  </a:lnTo>
                  <a:lnTo>
                    <a:pt x="1860" y="29"/>
                  </a:lnTo>
                  <a:lnTo>
                    <a:pt x="1833" y="22"/>
                  </a:lnTo>
                  <a:lnTo>
                    <a:pt x="1805" y="16"/>
                  </a:lnTo>
                  <a:lnTo>
                    <a:pt x="1778" y="12"/>
                  </a:lnTo>
                  <a:lnTo>
                    <a:pt x="1750" y="8"/>
                  </a:lnTo>
                  <a:lnTo>
                    <a:pt x="1720" y="4"/>
                  </a:lnTo>
                  <a:lnTo>
                    <a:pt x="1662" y="0"/>
                  </a:lnTo>
                  <a:lnTo>
                    <a:pt x="1606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89">
              <a:extLst>
                <a:ext uri="{FF2B5EF4-FFF2-40B4-BE49-F238E27FC236}">
                  <a16:creationId xmlns:a16="http://schemas.microsoft.com/office/drawing/2014/main" id="{011C5480-1236-2EBC-425B-B788202EC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699"/>
              <a:ext cx="683" cy="310"/>
            </a:xfrm>
            <a:custGeom>
              <a:avLst/>
              <a:gdLst>
                <a:gd name="T0" fmla="*/ 1606 w 2049"/>
                <a:gd name="T1" fmla="*/ 0 h 930"/>
                <a:gd name="T2" fmla="*/ 1525 w 2049"/>
                <a:gd name="T3" fmla="*/ 1 h 930"/>
                <a:gd name="T4" fmla="*/ 1457 w 2049"/>
                <a:gd name="T5" fmla="*/ 6 h 930"/>
                <a:gd name="T6" fmla="*/ 1407 w 2049"/>
                <a:gd name="T7" fmla="*/ 13 h 930"/>
                <a:gd name="T8" fmla="*/ 1307 w 2049"/>
                <a:gd name="T9" fmla="*/ 33 h 930"/>
                <a:gd name="T10" fmla="*/ 1210 w 2049"/>
                <a:gd name="T11" fmla="*/ 62 h 930"/>
                <a:gd name="T12" fmla="*/ 1115 w 2049"/>
                <a:gd name="T13" fmla="*/ 99 h 930"/>
                <a:gd name="T14" fmla="*/ 1022 w 2049"/>
                <a:gd name="T15" fmla="*/ 142 h 930"/>
                <a:gd name="T16" fmla="*/ 931 w 2049"/>
                <a:gd name="T17" fmla="*/ 190 h 930"/>
                <a:gd name="T18" fmla="*/ 797 w 2049"/>
                <a:gd name="T19" fmla="*/ 266 h 930"/>
                <a:gd name="T20" fmla="*/ 711 w 2049"/>
                <a:gd name="T21" fmla="*/ 318 h 930"/>
                <a:gd name="T22" fmla="*/ 610 w 2049"/>
                <a:gd name="T23" fmla="*/ 380 h 930"/>
                <a:gd name="T24" fmla="*/ 511 w 2049"/>
                <a:gd name="T25" fmla="*/ 447 h 930"/>
                <a:gd name="T26" fmla="*/ 417 w 2049"/>
                <a:gd name="T27" fmla="*/ 519 h 930"/>
                <a:gd name="T28" fmla="*/ 327 w 2049"/>
                <a:gd name="T29" fmla="*/ 593 h 930"/>
                <a:gd name="T30" fmla="*/ 239 w 2049"/>
                <a:gd name="T31" fmla="*/ 672 h 930"/>
                <a:gd name="T32" fmla="*/ 155 w 2049"/>
                <a:gd name="T33" fmla="*/ 753 h 930"/>
                <a:gd name="T34" fmla="*/ 76 w 2049"/>
                <a:gd name="T35" fmla="*/ 839 h 930"/>
                <a:gd name="T36" fmla="*/ 0 w 2049"/>
                <a:gd name="T37" fmla="*/ 930 h 930"/>
                <a:gd name="T38" fmla="*/ 5 w 2049"/>
                <a:gd name="T39" fmla="*/ 928 h 930"/>
                <a:gd name="T40" fmla="*/ 81 w 2049"/>
                <a:gd name="T41" fmla="*/ 839 h 930"/>
                <a:gd name="T42" fmla="*/ 161 w 2049"/>
                <a:gd name="T43" fmla="*/ 754 h 930"/>
                <a:gd name="T44" fmla="*/ 243 w 2049"/>
                <a:gd name="T45" fmla="*/ 673 h 930"/>
                <a:gd name="T46" fmla="*/ 329 w 2049"/>
                <a:gd name="T47" fmla="*/ 594 h 930"/>
                <a:gd name="T48" fmla="*/ 420 w 2049"/>
                <a:gd name="T49" fmla="*/ 521 h 930"/>
                <a:gd name="T50" fmla="*/ 514 w 2049"/>
                <a:gd name="T51" fmla="*/ 451 h 930"/>
                <a:gd name="T52" fmla="*/ 611 w 2049"/>
                <a:gd name="T53" fmla="*/ 386 h 930"/>
                <a:gd name="T54" fmla="*/ 711 w 2049"/>
                <a:gd name="T55" fmla="*/ 323 h 930"/>
                <a:gd name="T56" fmla="*/ 797 w 2049"/>
                <a:gd name="T57" fmla="*/ 271 h 930"/>
                <a:gd name="T58" fmla="*/ 931 w 2049"/>
                <a:gd name="T59" fmla="*/ 195 h 930"/>
                <a:gd name="T60" fmla="*/ 1022 w 2049"/>
                <a:gd name="T61" fmla="*/ 147 h 930"/>
                <a:gd name="T62" fmla="*/ 1115 w 2049"/>
                <a:gd name="T63" fmla="*/ 105 h 930"/>
                <a:gd name="T64" fmla="*/ 1210 w 2049"/>
                <a:gd name="T65" fmla="*/ 68 h 930"/>
                <a:gd name="T66" fmla="*/ 1307 w 2049"/>
                <a:gd name="T67" fmla="*/ 38 h 930"/>
                <a:gd name="T68" fmla="*/ 1407 w 2049"/>
                <a:gd name="T69" fmla="*/ 18 h 930"/>
                <a:gd name="T70" fmla="*/ 1457 w 2049"/>
                <a:gd name="T71" fmla="*/ 12 h 930"/>
                <a:gd name="T72" fmla="*/ 1525 w 2049"/>
                <a:gd name="T73" fmla="*/ 6 h 930"/>
                <a:gd name="T74" fmla="*/ 1606 w 2049"/>
                <a:gd name="T75" fmla="*/ 5 h 930"/>
                <a:gd name="T76" fmla="*/ 1662 w 2049"/>
                <a:gd name="T77" fmla="*/ 5 h 930"/>
                <a:gd name="T78" fmla="*/ 1750 w 2049"/>
                <a:gd name="T79" fmla="*/ 13 h 930"/>
                <a:gd name="T80" fmla="*/ 1805 w 2049"/>
                <a:gd name="T81" fmla="*/ 21 h 930"/>
                <a:gd name="T82" fmla="*/ 1860 w 2049"/>
                <a:gd name="T83" fmla="*/ 34 h 930"/>
                <a:gd name="T84" fmla="*/ 1909 w 2049"/>
                <a:gd name="T85" fmla="*/ 53 h 930"/>
                <a:gd name="T86" fmla="*/ 1953 w 2049"/>
                <a:gd name="T87" fmla="*/ 76 h 930"/>
                <a:gd name="T88" fmla="*/ 1987 w 2049"/>
                <a:gd name="T89" fmla="*/ 105 h 930"/>
                <a:gd name="T90" fmla="*/ 2047 w 2049"/>
                <a:gd name="T91" fmla="*/ 150 h 930"/>
                <a:gd name="T92" fmla="*/ 2049 w 2049"/>
                <a:gd name="T93" fmla="*/ 145 h 930"/>
                <a:gd name="T94" fmla="*/ 2002 w 2049"/>
                <a:gd name="T95" fmla="*/ 117 h 930"/>
                <a:gd name="T96" fmla="*/ 1971 w 2049"/>
                <a:gd name="T97" fmla="*/ 85 h 930"/>
                <a:gd name="T98" fmla="*/ 1932 w 2049"/>
                <a:gd name="T99" fmla="*/ 58 h 930"/>
                <a:gd name="T100" fmla="*/ 1885 w 2049"/>
                <a:gd name="T101" fmla="*/ 38 h 930"/>
                <a:gd name="T102" fmla="*/ 1833 w 2049"/>
                <a:gd name="T103" fmla="*/ 22 h 930"/>
                <a:gd name="T104" fmla="*/ 1778 w 2049"/>
                <a:gd name="T105" fmla="*/ 12 h 930"/>
                <a:gd name="T106" fmla="*/ 1720 w 2049"/>
                <a:gd name="T107" fmla="*/ 4 h 930"/>
                <a:gd name="T108" fmla="*/ 1606 w 2049"/>
                <a:gd name="T109" fmla="*/ 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049" h="930">
                  <a:moveTo>
                    <a:pt x="1606" y="0"/>
                  </a:moveTo>
                  <a:lnTo>
                    <a:pt x="1606" y="0"/>
                  </a:lnTo>
                  <a:lnTo>
                    <a:pt x="1564" y="0"/>
                  </a:lnTo>
                  <a:lnTo>
                    <a:pt x="1525" y="1"/>
                  </a:lnTo>
                  <a:lnTo>
                    <a:pt x="1489" y="4"/>
                  </a:lnTo>
                  <a:lnTo>
                    <a:pt x="1457" y="6"/>
                  </a:lnTo>
                  <a:lnTo>
                    <a:pt x="1457" y="6"/>
                  </a:lnTo>
                  <a:lnTo>
                    <a:pt x="1407" y="13"/>
                  </a:lnTo>
                  <a:lnTo>
                    <a:pt x="1356" y="22"/>
                  </a:lnTo>
                  <a:lnTo>
                    <a:pt x="1307" y="33"/>
                  </a:lnTo>
                  <a:lnTo>
                    <a:pt x="1258" y="48"/>
                  </a:lnTo>
                  <a:lnTo>
                    <a:pt x="1210" y="62"/>
                  </a:lnTo>
                  <a:lnTo>
                    <a:pt x="1162" y="81"/>
                  </a:lnTo>
                  <a:lnTo>
                    <a:pt x="1115" y="99"/>
                  </a:lnTo>
                  <a:lnTo>
                    <a:pt x="1068" y="121"/>
                  </a:lnTo>
                  <a:lnTo>
                    <a:pt x="1022" y="142"/>
                  </a:lnTo>
                  <a:lnTo>
                    <a:pt x="976" y="166"/>
                  </a:lnTo>
                  <a:lnTo>
                    <a:pt x="931" y="190"/>
                  </a:lnTo>
                  <a:lnTo>
                    <a:pt x="886" y="214"/>
                  </a:lnTo>
                  <a:lnTo>
                    <a:pt x="797" y="266"/>
                  </a:lnTo>
                  <a:lnTo>
                    <a:pt x="711" y="318"/>
                  </a:lnTo>
                  <a:lnTo>
                    <a:pt x="711" y="318"/>
                  </a:lnTo>
                  <a:lnTo>
                    <a:pt x="660" y="348"/>
                  </a:lnTo>
                  <a:lnTo>
                    <a:pt x="610" y="380"/>
                  </a:lnTo>
                  <a:lnTo>
                    <a:pt x="560" y="414"/>
                  </a:lnTo>
                  <a:lnTo>
                    <a:pt x="511" y="447"/>
                  </a:lnTo>
                  <a:lnTo>
                    <a:pt x="463" y="483"/>
                  </a:lnTo>
                  <a:lnTo>
                    <a:pt x="417" y="519"/>
                  </a:lnTo>
                  <a:lnTo>
                    <a:pt x="372" y="555"/>
                  </a:lnTo>
                  <a:lnTo>
                    <a:pt x="327" y="593"/>
                  </a:lnTo>
                  <a:lnTo>
                    <a:pt x="283" y="632"/>
                  </a:lnTo>
                  <a:lnTo>
                    <a:pt x="239" y="672"/>
                  </a:lnTo>
                  <a:lnTo>
                    <a:pt x="196" y="712"/>
                  </a:lnTo>
                  <a:lnTo>
                    <a:pt x="155" y="753"/>
                  </a:lnTo>
                  <a:lnTo>
                    <a:pt x="115" y="795"/>
                  </a:lnTo>
                  <a:lnTo>
                    <a:pt x="76" y="839"/>
                  </a:lnTo>
                  <a:lnTo>
                    <a:pt x="37" y="885"/>
                  </a:lnTo>
                  <a:lnTo>
                    <a:pt x="0" y="930"/>
                  </a:lnTo>
                  <a:lnTo>
                    <a:pt x="5" y="928"/>
                  </a:lnTo>
                  <a:lnTo>
                    <a:pt x="5" y="928"/>
                  </a:lnTo>
                  <a:lnTo>
                    <a:pt x="42" y="883"/>
                  </a:lnTo>
                  <a:lnTo>
                    <a:pt x="81" y="839"/>
                  </a:lnTo>
                  <a:lnTo>
                    <a:pt x="119" y="795"/>
                  </a:lnTo>
                  <a:lnTo>
                    <a:pt x="161" y="754"/>
                  </a:lnTo>
                  <a:lnTo>
                    <a:pt x="202" y="713"/>
                  </a:lnTo>
                  <a:lnTo>
                    <a:pt x="243" y="673"/>
                  </a:lnTo>
                  <a:lnTo>
                    <a:pt x="285" y="633"/>
                  </a:lnTo>
                  <a:lnTo>
                    <a:pt x="329" y="594"/>
                  </a:lnTo>
                  <a:lnTo>
                    <a:pt x="374" y="557"/>
                  </a:lnTo>
                  <a:lnTo>
                    <a:pt x="420" y="521"/>
                  </a:lnTo>
                  <a:lnTo>
                    <a:pt x="466" y="485"/>
                  </a:lnTo>
                  <a:lnTo>
                    <a:pt x="514" y="451"/>
                  </a:lnTo>
                  <a:lnTo>
                    <a:pt x="562" y="417"/>
                  </a:lnTo>
                  <a:lnTo>
                    <a:pt x="611" y="386"/>
                  </a:lnTo>
                  <a:lnTo>
                    <a:pt x="660" y="354"/>
                  </a:lnTo>
                  <a:lnTo>
                    <a:pt x="711" y="323"/>
                  </a:lnTo>
                  <a:lnTo>
                    <a:pt x="711" y="323"/>
                  </a:lnTo>
                  <a:lnTo>
                    <a:pt x="797" y="271"/>
                  </a:lnTo>
                  <a:lnTo>
                    <a:pt x="886" y="219"/>
                  </a:lnTo>
                  <a:lnTo>
                    <a:pt x="931" y="195"/>
                  </a:lnTo>
                  <a:lnTo>
                    <a:pt x="976" y="171"/>
                  </a:lnTo>
                  <a:lnTo>
                    <a:pt x="1022" y="147"/>
                  </a:lnTo>
                  <a:lnTo>
                    <a:pt x="1068" y="126"/>
                  </a:lnTo>
                  <a:lnTo>
                    <a:pt x="1115" y="105"/>
                  </a:lnTo>
                  <a:lnTo>
                    <a:pt x="1162" y="86"/>
                  </a:lnTo>
                  <a:lnTo>
                    <a:pt x="1210" y="68"/>
                  </a:lnTo>
                  <a:lnTo>
                    <a:pt x="1258" y="53"/>
                  </a:lnTo>
                  <a:lnTo>
                    <a:pt x="1307" y="38"/>
                  </a:lnTo>
                  <a:lnTo>
                    <a:pt x="1356" y="28"/>
                  </a:lnTo>
                  <a:lnTo>
                    <a:pt x="1407" y="18"/>
                  </a:lnTo>
                  <a:lnTo>
                    <a:pt x="1457" y="12"/>
                  </a:lnTo>
                  <a:lnTo>
                    <a:pt x="1457" y="12"/>
                  </a:lnTo>
                  <a:lnTo>
                    <a:pt x="1489" y="9"/>
                  </a:lnTo>
                  <a:lnTo>
                    <a:pt x="1525" y="6"/>
                  </a:lnTo>
                  <a:lnTo>
                    <a:pt x="1564" y="5"/>
                  </a:lnTo>
                  <a:lnTo>
                    <a:pt x="1606" y="5"/>
                  </a:lnTo>
                  <a:lnTo>
                    <a:pt x="1606" y="5"/>
                  </a:lnTo>
                  <a:lnTo>
                    <a:pt x="1662" y="5"/>
                  </a:lnTo>
                  <a:lnTo>
                    <a:pt x="1720" y="9"/>
                  </a:lnTo>
                  <a:lnTo>
                    <a:pt x="1750" y="13"/>
                  </a:lnTo>
                  <a:lnTo>
                    <a:pt x="1778" y="17"/>
                  </a:lnTo>
                  <a:lnTo>
                    <a:pt x="1805" y="21"/>
                  </a:lnTo>
                  <a:lnTo>
                    <a:pt x="1833" y="28"/>
                  </a:lnTo>
                  <a:lnTo>
                    <a:pt x="1860" y="34"/>
                  </a:lnTo>
                  <a:lnTo>
                    <a:pt x="1885" y="44"/>
                  </a:lnTo>
                  <a:lnTo>
                    <a:pt x="1909" y="53"/>
                  </a:lnTo>
                  <a:lnTo>
                    <a:pt x="1932" y="64"/>
                  </a:lnTo>
                  <a:lnTo>
                    <a:pt x="1953" y="76"/>
                  </a:lnTo>
                  <a:lnTo>
                    <a:pt x="1971" y="90"/>
                  </a:lnTo>
                  <a:lnTo>
                    <a:pt x="1987" y="105"/>
                  </a:lnTo>
                  <a:lnTo>
                    <a:pt x="2002" y="122"/>
                  </a:lnTo>
                  <a:lnTo>
                    <a:pt x="2047" y="150"/>
                  </a:lnTo>
                  <a:lnTo>
                    <a:pt x="2047" y="150"/>
                  </a:lnTo>
                  <a:lnTo>
                    <a:pt x="2049" y="145"/>
                  </a:lnTo>
                  <a:lnTo>
                    <a:pt x="2002" y="117"/>
                  </a:lnTo>
                  <a:lnTo>
                    <a:pt x="2002" y="117"/>
                  </a:lnTo>
                  <a:lnTo>
                    <a:pt x="1987" y="99"/>
                  </a:lnTo>
                  <a:lnTo>
                    <a:pt x="1971" y="85"/>
                  </a:lnTo>
                  <a:lnTo>
                    <a:pt x="1953" y="70"/>
                  </a:lnTo>
                  <a:lnTo>
                    <a:pt x="1932" y="58"/>
                  </a:lnTo>
                  <a:lnTo>
                    <a:pt x="1909" y="48"/>
                  </a:lnTo>
                  <a:lnTo>
                    <a:pt x="1885" y="38"/>
                  </a:lnTo>
                  <a:lnTo>
                    <a:pt x="1860" y="29"/>
                  </a:lnTo>
                  <a:lnTo>
                    <a:pt x="1833" y="22"/>
                  </a:lnTo>
                  <a:lnTo>
                    <a:pt x="1805" y="16"/>
                  </a:lnTo>
                  <a:lnTo>
                    <a:pt x="1778" y="12"/>
                  </a:lnTo>
                  <a:lnTo>
                    <a:pt x="1750" y="8"/>
                  </a:lnTo>
                  <a:lnTo>
                    <a:pt x="1720" y="4"/>
                  </a:lnTo>
                  <a:lnTo>
                    <a:pt x="1662" y="0"/>
                  </a:lnTo>
                  <a:lnTo>
                    <a:pt x="160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0">
              <a:extLst>
                <a:ext uri="{FF2B5EF4-FFF2-40B4-BE49-F238E27FC236}">
                  <a16:creationId xmlns:a16="http://schemas.microsoft.com/office/drawing/2014/main" id="{7EF760E1-815C-6E83-8BA6-EEE5C14134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700"/>
              <a:ext cx="682" cy="308"/>
            </a:xfrm>
            <a:custGeom>
              <a:avLst/>
              <a:gdLst>
                <a:gd name="T0" fmla="*/ 1601 w 2045"/>
                <a:gd name="T1" fmla="*/ 0 h 923"/>
                <a:gd name="T2" fmla="*/ 1520 w 2045"/>
                <a:gd name="T3" fmla="*/ 1 h 923"/>
                <a:gd name="T4" fmla="*/ 1452 w 2045"/>
                <a:gd name="T5" fmla="*/ 7 h 923"/>
                <a:gd name="T6" fmla="*/ 1402 w 2045"/>
                <a:gd name="T7" fmla="*/ 13 h 923"/>
                <a:gd name="T8" fmla="*/ 1302 w 2045"/>
                <a:gd name="T9" fmla="*/ 33 h 923"/>
                <a:gd name="T10" fmla="*/ 1205 w 2045"/>
                <a:gd name="T11" fmla="*/ 63 h 923"/>
                <a:gd name="T12" fmla="*/ 1110 w 2045"/>
                <a:gd name="T13" fmla="*/ 100 h 923"/>
                <a:gd name="T14" fmla="*/ 1017 w 2045"/>
                <a:gd name="T15" fmla="*/ 142 h 923"/>
                <a:gd name="T16" fmla="*/ 926 w 2045"/>
                <a:gd name="T17" fmla="*/ 190 h 923"/>
                <a:gd name="T18" fmla="*/ 792 w 2045"/>
                <a:gd name="T19" fmla="*/ 266 h 923"/>
                <a:gd name="T20" fmla="*/ 706 w 2045"/>
                <a:gd name="T21" fmla="*/ 318 h 923"/>
                <a:gd name="T22" fmla="*/ 606 w 2045"/>
                <a:gd name="T23" fmla="*/ 381 h 923"/>
                <a:gd name="T24" fmla="*/ 509 w 2045"/>
                <a:gd name="T25" fmla="*/ 446 h 923"/>
                <a:gd name="T26" fmla="*/ 415 w 2045"/>
                <a:gd name="T27" fmla="*/ 516 h 923"/>
                <a:gd name="T28" fmla="*/ 324 w 2045"/>
                <a:gd name="T29" fmla="*/ 589 h 923"/>
                <a:gd name="T30" fmla="*/ 238 w 2045"/>
                <a:gd name="T31" fmla="*/ 668 h 923"/>
                <a:gd name="T32" fmla="*/ 156 w 2045"/>
                <a:gd name="T33" fmla="*/ 749 h 923"/>
                <a:gd name="T34" fmla="*/ 76 w 2045"/>
                <a:gd name="T35" fmla="*/ 834 h 923"/>
                <a:gd name="T36" fmla="*/ 0 w 2045"/>
                <a:gd name="T37" fmla="*/ 923 h 923"/>
                <a:gd name="T38" fmla="*/ 25 w 2045"/>
                <a:gd name="T39" fmla="*/ 915 h 923"/>
                <a:gd name="T40" fmla="*/ 118 w 2045"/>
                <a:gd name="T41" fmla="*/ 885 h 923"/>
                <a:gd name="T42" fmla="*/ 211 w 2045"/>
                <a:gd name="T43" fmla="*/ 842 h 923"/>
                <a:gd name="T44" fmla="*/ 307 w 2045"/>
                <a:gd name="T45" fmla="*/ 792 h 923"/>
                <a:gd name="T46" fmla="*/ 404 w 2045"/>
                <a:gd name="T47" fmla="*/ 733 h 923"/>
                <a:gd name="T48" fmla="*/ 502 w 2045"/>
                <a:gd name="T49" fmla="*/ 669 h 923"/>
                <a:gd name="T50" fmla="*/ 803 w 2045"/>
                <a:gd name="T51" fmla="*/ 459 h 923"/>
                <a:gd name="T52" fmla="*/ 955 w 2045"/>
                <a:gd name="T53" fmla="*/ 357 h 923"/>
                <a:gd name="T54" fmla="*/ 1058 w 2045"/>
                <a:gd name="T55" fmla="*/ 294 h 923"/>
                <a:gd name="T56" fmla="*/ 1161 w 2045"/>
                <a:gd name="T57" fmla="*/ 237 h 923"/>
                <a:gd name="T58" fmla="*/ 1265 w 2045"/>
                <a:gd name="T59" fmla="*/ 186 h 923"/>
                <a:gd name="T60" fmla="*/ 1369 w 2045"/>
                <a:gd name="T61" fmla="*/ 148 h 923"/>
                <a:gd name="T62" fmla="*/ 1472 w 2045"/>
                <a:gd name="T63" fmla="*/ 118 h 923"/>
                <a:gd name="T64" fmla="*/ 1524 w 2045"/>
                <a:gd name="T65" fmla="*/ 109 h 923"/>
                <a:gd name="T66" fmla="*/ 1577 w 2045"/>
                <a:gd name="T67" fmla="*/ 104 h 923"/>
                <a:gd name="T68" fmla="*/ 1629 w 2045"/>
                <a:gd name="T69" fmla="*/ 102 h 923"/>
                <a:gd name="T70" fmla="*/ 1674 w 2045"/>
                <a:gd name="T71" fmla="*/ 104 h 923"/>
                <a:gd name="T72" fmla="*/ 1719 w 2045"/>
                <a:gd name="T73" fmla="*/ 108 h 923"/>
                <a:gd name="T74" fmla="*/ 1766 w 2045"/>
                <a:gd name="T75" fmla="*/ 116 h 923"/>
                <a:gd name="T76" fmla="*/ 1811 w 2045"/>
                <a:gd name="T77" fmla="*/ 128 h 923"/>
                <a:gd name="T78" fmla="*/ 1856 w 2045"/>
                <a:gd name="T79" fmla="*/ 144 h 923"/>
                <a:gd name="T80" fmla="*/ 1901 w 2045"/>
                <a:gd name="T81" fmla="*/ 162 h 923"/>
                <a:gd name="T82" fmla="*/ 1947 w 2045"/>
                <a:gd name="T83" fmla="*/ 186 h 923"/>
                <a:gd name="T84" fmla="*/ 1992 w 2045"/>
                <a:gd name="T85" fmla="*/ 213 h 923"/>
                <a:gd name="T86" fmla="*/ 2045 w 2045"/>
                <a:gd name="T87" fmla="*/ 230 h 923"/>
                <a:gd name="T88" fmla="*/ 2041 w 2045"/>
                <a:gd name="T89" fmla="*/ 188 h 923"/>
                <a:gd name="T90" fmla="*/ 2042 w 2045"/>
                <a:gd name="T91" fmla="*/ 145 h 923"/>
                <a:gd name="T92" fmla="*/ 1997 w 2045"/>
                <a:gd name="T93" fmla="*/ 117 h 923"/>
                <a:gd name="T94" fmla="*/ 1966 w 2045"/>
                <a:gd name="T95" fmla="*/ 85 h 923"/>
                <a:gd name="T96" fmla="*/ 1927 w 2045"/>
                <a:gd name="T97" fmla="*/ 59 h 923"/>
                <a:gd name="T98" fmla="*/ 1880 w 2045"/>
                <a:gd name="T99" fmla="*/ 39 h 923"/>
                <a:gd name="T100" fmla="*/ 1828 w 2045"/>
                <a:gd name="T101" fmla="*/ 23 h 923"/>
                <a:gd name="T102" fmla="*/ 1773 w 2045"/>
                <a:gd name="T103" fmla="*/ 12 h 923"/>
                <a:gd name="T104" fmla="*/ 1715 w 2045"/>
                <a:gd name="T105" fmla="*/ 4 h 923"/>
                <a:gd name="T106" fmla="*/ 1601 w 2045"/>
                <a:gd name="T107" fmla="*/ 0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45" h="923">
                  <a:moveTo>
                    <a:pt x="1601" y="0"/>
                  </a:moveTo>
                  <a:lnTo>
                    <a:pt x="1601" y="0"/>
                  </a:lnTo>
                  <a:lnTo>
                    <a:pt x="1559" y="0"/>
                  </a:lnTo>
                  <a:lnTo>
                    <a:pt x="1520" y="1"/>
                  </a:lnTo>
                  <a:lnTo>
                    <a:pt x="1484" y="4"/>
                  </a:lnTo>
                  <a:lnTo>
                    <a:pt x="1452" y="7"/>
                  </a:lnTo>
                  <a:lnTo>
                    <a:pt x="1452" y="7"/>
                  </a:lnTo>
                  <a:lnTo>
                    <a:pt x="1402" y="13"/>
                  </a:lnTo>
                  <a:lnTo>
                    <a:pt x="1351" y="23"/>
                  </a:lnTo>
                  <a:lnTo>
                    <a:pt x="1302" y="33"/>
                  </a:lnTo>
                  <a:lnTo>
                    <a:pt x="1253" y="48"/>
                  </a:lnTo>
                  <a:lnTo>
                    <a:pt x="1205" y="63"/>
                  </a:lnTo>
                  <a:lnTo>
                    <a:pt x="1157" y="81"/>
                  </a:lnTo>
                  <a:lnTo>
                    <a:pt x="1110" y="100"/>
                  </a:lnTo>
                  <a:lnTo>
                    <a:pt x="1063" y="121"/>
                  </a:lnTo>
                  <a:lnTo>
                    <a:pt x="1017" y="142"/>
                  </a:lnTo>
                  <a:lnTo>
                    <a:pt x="971" y="166"/>
                  </a:lnTo>
                  <a:lnTo>
                    <a:pt x="926" y="190"/>
                  </a:lnTo>
                  <a:lnTo>
                    <a:pt x="881" y="214"/>
                  </a:lnTo>
                  <a:lnTo>
                    <a:pt x="792" y="266"/>
                  </a:lnTo>
                  <a:lnTo>
                    <a:pt x="706" y="318"/>
                  </a:lnTo>
                  <a:lnTo>
                    <a:pt x="706" y="318"/>
                  </a:lnTo>
                  <a:lnTo>
                    <a:pt x="655" y="349"/>
                  </a:lnTo>
                  <a:lnTo>
                    <a:pt x="606" y="381"/>
                  </a:lnTo>
                  <a:lnTo>
                    <a:pt x="557" y="412"/>
                  </a:lnTo>
                  <a:lnTo>
                    <a:pt x="509" y="446"/>
                  </a:lnTo>
                  <a:lnTo>
                    <a:pt x="461" y="480"/>
                  </a:lnTo>
                  <a:lnTo>
                    <a:pt x="415" y="516"/>
                  </a:lnTo>
                  <a:lnTo>
                    <a:pt x="369" y="552"/>
                  </a:lnTo>
                  <a:lnTo>
                    <a:pt x="324" y="589"/>
                  </a:lnTo>
                  <a:lnTo>
                    <a:pt x="280" y="628"/>
                  </a:lnTo>
                  <a:lnTo>
                    <a:pt x="238" y="668"/>
                  </a:lnTo>
                  <a:lnTo>
                    <a:pt x="197" y="708"/>
                  </a:lnTo>
                  <a:lnTo>
                    <a:pt x="156" y="749"/>
                  </a:lnTo>
                  <a:lnTo>
                    <a:pt x="114" y="790"/>
                  </a:lnTo>
                  <a:lnTo>
                    <a:pt x="76" y="834"/>
                  </a:lnTo>
                  <a:lnTo>
                    <a:pt x="37" y="878"/>
                  </a:lnTo>
                  <a:lnTo>
                    <a:pt x="0" y="923"/>
                  </a:lnTo>
                  <a:lnTo>
                    <a:pt x="25" y="915"/>
                  </a:lnTo>
                  <a:lnTo>
                    <a:pt x="25" y="915"/>
                  </a:lnTo>
                  <a:lnTo>
                    <a:pt x="72" y="902"/>
                  </a:lnTo>
                  <a:lnTo>
                    <a:pt x="118" y="885"/>
                  </a:lnTo>
                  <a:lnTo>
                    <a:pt x="165" y="865"/>
                  </a:lnTo>
                  <a:lnTo>
                    <a:pt x="211" y="842"/>
                  </a:lnTo>
                  <a:lnTo>
                    <a:pt x="259" y="818"/>
                  </a:lnTo>
                  <a:lnTo>
                    <a:pt x="307" y="792"/>
                  </a:lnTo>
                  <a:lnTo>
                    <a:pt x="355" y="764"/>
                  </a:lnTo>
                  <a:lnTo>
                    <a:pt x="404" y="733"/>
                  </a:lnTo>
                  <a:lnTo>
                    <a:pt x="453" y="701"/>
                  </a:lnTo>
                  <a:lnTo>
                    <a:pt x="502" y="669"/>
                  </a:lnTo>
                  <a:lnTo>
                    <a:pt x="601" y="600"/>
                  </a:lnTo>
                  <a:lnTo>
                    <a:pt x="803" y="459"/>
                  </a:lnTo>
                  <a:lnTo>
                    <a:pt x="904" y="390"/>
                  </a:lnTo>
                  <a:lnTo>
                    <a:pt x="955" y="357"/>
                  </a:lnTo>
                  <a:lnTo>
                    <a:pt x="1006" y="325"/>
                  </a:lnTo>
                  <a:lnTo>
                    <a:pt x="1058" y="294"/>
                  </a:lnTo>
                  <a:lnTo>
                    <a:pt x="1110" y="263"/>
                  </a:lnTo>
                  <a:lnTo>
                    <a:pt x="1161" y="237"/>
                  </a:lnTo>
                  <a:lnTo>
                    <a:pt x="1213" y="210"/>
                  </a:lnTo>
                  <a:lnTo>
                    <a:pt x="1265" y="186"/>
                  </a:lnTo>
                  <a:lnTo>
                    <a:pt x="1317" y="165"/>
                  </a:lnTo>
                  <a:lnTo>
                    <a:pt x="1369" y="148"/>
                  </a:lnTo>
                  <a:lnTo>
                    <a:pt x="1420" y="132"/>
                  </a:lnTo>
                  <a:lnTo>
                    <a:pt x="1472" y="118"/>
                  </a:lnTo>
                  <a:lnTo>
                    <a:pt x="1499" y="113"/>
                  </a:lnTo>
                  <a:lnTo>
                    <a:pt x="1524" y="109"/>
                  </a:lnTo>
                  <a:lnTo>
                    <a:pt x="1551" y="106"/>
                  </a:lnTo>
                  <a:lnTo>
                    <a:pt x="1577" y="104"/>
                  </a:lnTo>
                  <a:lnTo>
                    <a:pt x="1602" y="102"/>
                  </a:lnTo>
                  <a:lnTo>
                    <a:pt x="1629" y="102"/>
                  </a:lnTo>
                  <a:lnTo>
                    <a:pt x="1629" y="102"/>
                  </a:lnTo>
                  <a:lnTo>
                    <a:pt x="1674" y="104"/>
                  </a:lnTo>
                  <a:lnTo>
                    <a:pt x="1697" y="105"/>
                  </a:lnTo>
                  <a:lnTo>
                    <a:pt x="1719" y="108"/>
                  </a:lnTo>
                  <a:lnTo>
                    <a:pt x="1742" y="112"/>
                  </a:lnTo>
                  <a:lnTo>
                    <a:pt x="1766" y="116"/>
                  </a:lnTo>
                  <a:lnTo>
                    <a:pt x="1788" y="121"/>
                  </a:lnTo>
                  <a:lnTo>
                    <a:pt x="1811" y="128"/>
                  </a:lnTo>
                  <a:lnTo>
                    <a:pt x="1834" y="136"/>
                  </a:lnTo>
                  <a:lnTo>
                    <a:pt x="1856" y="144"/>
                  </a:lnTo>
                  <a:lnTo>
                    <a:pt x="1879" y="153"/>
                  </a:lnTo>
                  <a:lnTo>
                    <a:pt x="1901" y="162"/>
                  </a:lnTo>
                  <a:lnTo>
                    <a:pt x="1924" y="173"/>
                  </a:lnTo>
                  <a:lnTo>
                    <a:pt x="1947" y="186"/>
                  </a:lnTo>
                  <a:lnTo>
                    <a:pt x="1969" y="198"/>
                  </a:lnTo>
                  <a:lnTo>
                    <a:pt x="1992" y="213"/>
                  </a:lnTo>
                  <a:lnTo>
                    <a:pt x="2045" y="230"/>
                  </a:lnTo>
                  <a:lnTo>
                    <a:pt x="2045" y="230"/>
                  </a:lnTo>
                  <a:lnTo>
                    <a:pt x="2042" y="209"/>
                  </a:lnTo>
                  <a:lnTo>
                    <a:pt x="2041" y="188"/>
                  </a:lnTo>
                  <a:lnTo>
                    <a:pt x="2041" y="166"/>
                  </a:lnTo>
                  <a:lnTo>
                    <a:pt x="2042" y="145"/>
                  </a:lnTo>
                  <a:lnTo>
                    <a:pt x="1997" y="117"/>
                  </a:lnTo>
                  <a:lnTo>
                    <a:pt x="1997" y="117"/>
                  </a:lnTo>
                  <a:lnTo>
                    <a:pt x="1982" y="100"/>
                  </a:lnTo>
                  <a:lnTo>
                    <a:pt x="1966" y="85"/>
                  </a:lnTo>
                  <a:lnTo>
                    <a:pt x="1948" y="71"/>
                  </a:lnTo>
                  <a:lnTo>
                    <a:pt x="1927" y="59"/>
                  </a:lnTo>
                  <a:lnTo>
                    <a:pt x="1904" y="48"/>
                  </a:lnTo>
                  <a:lnTo>
                    <a:pt x="1880" y="39"/>
                  </a:lnTo>
                  <a:lnTo>
                    <a:pt x="1855" y="29"/>
                  </a:lnTo>
                  <a:lnTo>
                    <a:pt x="1828" y="23"/>
                  </a:lnTo>
                  <a:lnTo>
                    <a:pt x="1800" y="16"/>
                  </a:lnTo>
                  <a:lnTo>
                    <a:pt x="1773" y="12"/>
                  </a:lnTo>
                  <a:lnTo>
                    <a:pt x="1745" y="8"/>
                  </a:lnTo>
                  <a:lnTo>
                    <a:pt x="1715" y="4"/>
                  </a:lnTo>
                  <a:lnTo>
                    <a:pt x="1657" y="0"/>
                  </a:lnTo>
                  <a:lnTo>
                    <a:pt x="1601" y="0"/>
                  </a:lnTo>
                  <a:close/>
                </a:path>
              </a:pathLst>
            </a:custGeom>
            <a:solidFill>
              <a:srgbClr val="DCC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1">
              <a:extLst>
                <a:ext uri="{FF2B5EF4-FFF2-40B4-BE49-F238E27FC236}">
                  <a16:creationId xmlns:a16="http://schemas.microsoft.com/office/drawing/2014/main" id="{368D2510-7A3A-F0BC-CBDF-418EE8A42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700"/>
              <a:ext cx="682" cy="308"/>
            </a:xfrm>
            <a:custGeom>
              <a:avLst/>
              <a:gdLst>
                <a:gd name="T0" fmla="*/ 1601 w 2045"/>
                <a:gd name="T1" fmla="*/ 0 h 923"/>
                <a:gd name="T2" fmla="*/ 1520 w 2045"/>
                <a:gd name="T3" fmla="*/ 1 h 923"/>
                <a:gd name="T4" fmla="*/ 1452 w 2045"/>
                <a:gd name="T5" fmla="*/ 7 h 923"/>
                <a:gd name="T6" fmla="*/ 1402 w 2045"/>
                <a:gd name="T7" fmla="*/ 13 h 923"/>
                <a:gd name="T8" fmla="*/ 1302 w 2045"/>
                <a:gd name="T9" fmla="*/ 33 h 923"/>
                <a:gd name="T10" fmla="*/ 1205 w 2045"/>
                <a:gd name="T11" fmla="*/ 63 h 923"/>
                <a:gd name="T12" fmla="*/ 1110 w 2045"/>
                <a:gd name="T13" fmla="*/ 100 h 923"/>
                <a:gd name="T14" fmla="*/ 1017 w 2045"/>
                <a:gd name="T15" fmla="*/ 142 h 923"/>
                <a:gd name="T16" fmla="*/ 926 w 2045"/>
                <a:gd name="T17" fmla="*/ 190 h 923"/>
                <a:gd name="T18" fmla="*/ 792 w 2045"/>
                <a:gd name="T19" fmla="*/ 266 h 923"/>
                <a:gd name="T20" fmla="*/ 706 w 2045"/>
                <a:gd name="T21" fmla="*/ 318 h 923"/>
                <a:gd name="T22" fmla="*/ 606 w 2045"/>
                <a:gd name="T23" fmla="*/ 381 h 923"/>
                <a:gd name="T24" fmla="*/ 509 w 2045"/>
                <a:gd name="T25" fmla="*/ 446 h 923"/>
                <a:gd name="T26" fmla="*/ 415 w 2045"/>
                <a:gd name="T27" fmla="*/ 516 h 923"/>
                <a:gd name="T28" fmla="*/ 324 w 2045"/>
                <a:gd name="T29" fmla="*/ 589 h 923"/>
                <a:gd name="T30" fmla="*/ 238 w 2045"/>
                <a:gd name="T31" fmla="*/ 668 h 923"/>
                <a:gd name="T32" fmla="*/ 156 w 2045"/>
                <a:gd name="T33" fmla="*/ 749 h 923"/>
                <a:gd name="T34" fmla="*/ 76 w 2045"/>
                <a:gd name="T35" fmla="*/ 834 h 923"/>
                <a:gd name="T36" fmla="*/ 0 w 2045"/>
                <a:gd name="T37" fmla="*/ 923 h 923"/>
                <a:gd name="T38" fmla="*/ 25 w 2045"/>
                <a:gd name="T39" fmla="*/ 915 h 923"/>
                <a:gd name="T40" fmla="*/ 118 w 2045"/>
                <a:gd name="T41" fmla="*/ 885 h 923"/>
                <a:gd name="T42" fmla="*/ 211 w 2045"/>
                <a:gd name="T43" fmla="*/ 842 h 923"/>
                <a:gd name="T44" fmla="*/ 307 w 2045"/>
                <a:gd name="T45" fmla="*/ 792 h 923"/>
                <a:gd name="T46" fmla="*/ 404 w 2045"/>
                <a:gd name="T47" fmla="*/ 733 h 923"/>
                <a:gd name="T48" fmla="*/ 502 w 2045"/>
                <a:gd name="T49" fmla="*/ 669 h 923"/>
                <a:gd name="T50" fmla="*/ 803 w 2045"/>
                <a:gd name="T51" fmla="*/ 459 h 923"/>
                <a:gd name="T52" fmla="*/ 955 w 2045"/>
                <a:gd name="T53" fmla="*/ 357 h 923"/>
                <a:gd name="T54" fmla="*/ 1058 w 2045"/>
                <a:gd name="T55" fmla="*/ 294 h 923"/>
                <a:gd name="T56" fmla="*/ 1161 w 2045"/>
                <a:gd name="T57" fmla="*/ 237 h 923"/>
                <a:gd name="T58" fmla="*/ 1265 w 2045"/>
                <a:gd name="T59" fmla="*/ 186 h 923"/>
                <a:gd name="T60" fmla="*/ 1369 w 2045"/>
                <a:gd name="T61" fmla="*/ 148 h 923"/>
                <a:gd name="T62" fmla="*/ 1472 w 2045"/>
                <a:gd name="T63" fmla="*/ 118 h 923"/>
                <a:gd name="T64" fmla="*/ 1524 w 2045"/>
                <a:gd name="T65" fmla="*/ 109 h 923"/>
                <a:gd name="T66" fmla="*/ 1577 w 2045"/>
                <a:gd name="T67" fmla="*/ 104 h 923"/>
                <a:gd name="T68" fmla="*/ 1629 w 2045"/>
                <a:gd name="T69" fmla="*/ 102 h 923"/>
                <a:gd name="T70" fmla="*/ 1674 w 2045"/>
                <a:gd name="T71" fmla="*/ 104 h 923"/>
                <a:gd name="T72" fmla="*/ 1719 w 2045"/>
                <a:gd name="T73" fmla="*/ 108 h 923"/>
                <a:gd name="T74" fmla="*/ 1766 w 2045"/>
                <a:gd name="T75" fmla="*/ 116 h 923"/>
                <a:gd name="T76" fmla="*/ 1811 w 2045"/>
                <a:gd name="T77" fmla="*/ 128 h 923"/>
                <a:gd name="T78" fmla="*/ 1856 w 2045"/>
                <a:gd name="T79" fmla="*/ 144 h 923"/>
                <a:gd name="T80" fmla="*/ 1901 w 2045"/>
                <a:gd name="T81" fmla="*/ 162 h 923"/>
                <a:gd name="T82" fmla="*/ 1947 w 2045"/>
                <a:gd name="T83" fmla="*/ 186 h 923"/>
                <a:gd name="T84" fmla="*/ 1992 w 2045"/>
                <a:gd name="T85" fmla="*/ 213 h 923"/>
                <a:gd name="T86" fmla="*/ 2045 w 2045"/>
                <a:gd name="T87" fmla="*/ 230 h 923"/>
                <a:gd name="T88" fmla="*/ 2041 w 2045"/>
                <a:gd name="T89" fmla="*/ 188 h 923"/>
                <a:gd name="T90" fmla="*/ 2042 w 2045"/>
                <a:gd name="T91" fmla="*/ 145 h 923"/>
                <a:gd name="T92" fmla="*/ 1997 w 2045"/>
                <a:gd name="T93" fmla="*/ 117 h 923"/>
                <a:gd name="T94" fmla="*/ 1966 w 2045"/>
                <a:gd name="T95" fmla="*/ 85 h 923"/>
                <a:gd name="T96" fmla="*/ 1927 w 2045"/>
                <a:gd name="T97" fmla="*/ 59 h 923"/>
                <a:gd name="T98" fmla="*/ 1880 w 2045"/>
                <a:gd name="T99" fmla="*/ 39 h 923"/>
                <a:gd name="T100" fmla="*/ 1828 w 2045"/>
                <a:gd name="T101" fmla="*/ 23 h 923"/>
                <a:gd name="T102" fmla="*/ 1773 w 2045"/>
                <a:gd name="T103" fmla="*/ 12 h 923"/>
                <a:gd name="T104" fmla="*/ 1715 w 2045"/>
                <a:gd name="T105" fmla="*/ 4 h 923"/>
                <a:gd name="T106" fmla="*/ 1601 w 2045"/>
                <a:gd name="T107" fmla="*/ 0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45" h="923">
                  <a:moveTo>
                    <a:pt x="1601" y="0"/>
                  </a:moveTo>
                  <a:lnTo>
                    <a:pt x="1601" y="0"/>
                  </a:lnTo>
                  <a:lnTo>
                    <a:pt x="1559" y="0"/>
                  </a:lnTo>
                  <a:lnTo>
                    <a:pt x="1520" y="1"/>
                  </a:lnTo>
                  <a:lnTo>
                    <a:pt x="1484" y="4"/>
                  </a:lnTo>
                  <a:lnTo>
                    <a:pt x="1452" y="7"/>
                  </a:lnTo>
                  <a:lnTo>
                    <a:pt x="1452" y="7"/>
                  </a:lnTo>
                  <a:lnTo>
                    <a:pt x="1402" y="13"/>
                  </a:lnTo>
                  <a:lnTo>
                    <a:pt x="1351" y="23"/>
                  </a:lnTo>
                  <a:lnTo>
                    <a:pt x="1302" y="33"/>
                  </a:lnTo>
                  <a:lnTo>
                    <a:pt x="1253" y="48"/>
                  </a:lnTo>
                  <a:lnTo>
                    <a:pt x="1205" y="63"/>
                  </a:lnTo>
                  <a:lnTo>
                    <a:pt x="1157" y="81"/>
                  </a:lnTo>
                  <a:lnTo>
                    <a:pt x="1110" y="100"/>
                  </a:lnTo>
                  <a:lnTo>
                    <a:pt x="1063" y="121"/>
                  </a:lnTo>
                  <a:lnTo>
                    <a:pt x="1017" y="142"/>
                  </a:lnTo>
                  <a:lnTo>
                    <a:pt x="971" y="166"/>
                  </a:lnTo>
                  <a:lnTo>
                    <a:pt x="926" y="190"/>
                  </a:lnTo>
                  <a:lnTo>
                    <a:pt x="881" y="214"/>
                  </a:lnTo>
                  <a:lnTo>
                    <a:pt x="792" y="266"/>
                  </a:lnTo>
                  <a:lnTo>
                    <a:pt x="706" y="318"/>
                  </a:lnTo>
                  <a:lnTo>
                    <a:pt x="706" y="318"/>
                  </a:lnTo>
                  <a:lnTo>
                    <a:pt x="655" y="349"/>
                  </a:lnTo>
                  <a:lnTo>
                    <a:pt x="606" y="381"/>
                  </a:lnTo>
                  <a:lnTo>
                    <a:pt x="557" y="412"/>
                  </a:lnTo>
                  <a:lnTo>
                    <a:pt x="509" y="446"/>
                  </a:lnTo>
                  <a:lnTo>
                    <a:pt x="461" y="480"/>
                  </a:lnTo>
                  <a:lnTo>
                    <a:pt x="415" y="516"/>
                  </a:lnTo>
                  <a:lnTo>
                    <a:pt x="369" y="552"/>
                  </a:lnTo>
                  <a:lnTo>
                    <a:pt x="324" y="589"/>
                  </a:lnTo>
                  <a:lnTo>
                    <a:pt x="280" y="628"/>
                  </a:lnTo>
                  <a:lnTo>
                    <a:pt x="238" y="668"/>
                  </a:lnTo>
                  <a:lnTo>
                    <a:pt x="197" y="708"/>
                  </a:lnTo>
                  <a:lnTo>
                    <a:pt x="156" y="749"/>
                  </a:lnTo>
                  <a:lnTo>
                    <a:pt x="114" y="790"/>
                  </a:lnTo>
                  <a:lnTo>
                    <a:pt x="76" y="834"/>
                  </a:lnTo>
                  <a:lnTo>
                    <a:pt x="37" y="878"/>
                  </a:lnTo>
                  <a:lnTo>
                    <a:pt x="0" y="923"/>
                  </a:lnTo>
                  <a:lnTo>
                    <a:pt x="25" y="915"/>
                  </a:lnTo>
                  <a:lnTo>
                    <a:pt x="25" y="915"/>
                  </a:lnTo>
                  <a:lnTo>
                    <a:pt x="72" y="902"/>
                  </a:lnTo>
                  <a:lnTo>
                    <a:pt x="118" y="885"/>
                  </a:lnTo>
                  <a:lnTo>
                    <a:pt x="165" y="865"/>
                  </a:lnTo>
                  <a:lnTo>
                    <a:pt x="211" y="842"/>
                  </a:lnTo>
                  <a:lnTo>
                    <a:pt x="259" y="818"/>
                  </a:lnTo>
                  <a:lnTo>
                    <a:pt x="307" y="792"/>
                  </a:lnTo>
                  <a:lnTo>
                    <a:pt x="355" y="764"/>
                  </a:lnTo>
                  <a:lnTo>
                    <a:pt x="404" y="733"/>
                  </a:lnTo>
                  <a:lnTo>
                    <a:pt x="453" y="701"/>
                  </a:lnTo>
                  <a:lnTo>
                    <a:pt x="502" y="669"/>
                  </a:lnTo>
                  <a:lnTo>
                    <a:pt x="601" y="600"/>
                  </a:lnTo>
                  <a:lnTo>
                    <a:pt x="803" y="459"/>
                  </a:lnTo>
                  <a:lnTo>
                    <a:pt x="904" y="390"/>
                  </a:lnTo>
                  <a:lnTo>
                    <a:pt x="955" y="357"/>
                  </a:lnTo>
                  <a:lnTo>
                    <a:pt x="1006" y="325"/>
                  </a:lnTo>
                  <a:lnTo>
                    <a:pt x="1058" y="294"/>
                  </a:lnTo>
                  <a:lnTo>
                    <a:pt x="1110" y="263"/>
                  </a:lnTo>
                  <a:lnTo>
                    <a:pt x="1161" y="237"/>
                  </a:lnTo>
                  <a:lnTo>
                    <a:pt x="1213" y="210"/>
                  </a:lnTo>
                  <a:lnTo>
                    <a:pt x="1265" y="186"/>
                  </a:lnTo>
                  <a:lnTo>
                    <a:pt x="1317" y="165"/>
                  </a:lnTo>
                  <a:lnTo>
                    <a:pt x="1369" y="148"/>
                  </a:lnTo>
                  <a:lnTo>
                    <a:pt x="1420" y="132"/>
                  </a:lnTo>
                  <a:lnTo>
                    <a:pt x="1472" y="118"/>
                  </a:lnTo>
                  <a:lnTo>
                    <a:pt x="1499" y="113"/>
                  </a:lnTo>
                  <a:lnTo>
                    <a:pt x="1524" y="109"/>
                  </a:lnTo>
                  <a:lnTo>
                    <a:pt x="1551" y="106"/>
                  </a:lnTo>
                  <a:lnTo>
                    <a:pt x="1577" y="104"/>
                  </a:lnTo>
                  <a:lnTo>
                    <a:pt x="1602" y="102"/>
                  </a:lnTo>
                  <a:lnTo>
                    <a:pt x="1629" y="102"/>
                  </a:lnTo>
                  <a:lnTo>
                    <a:pt x="1629" y="102"/>
                  </a:lnTo>
                  <a:lnTo>
                    <a:pt x="1674" y="104"/>
                  </a:lnTo>
                  <a:lnTo>
                    <a:pt x="1697" y="105"/>
                  </a:lnTo>
                  <a:lnTo>
                    <a:pt x="1719" y="108"/>
                  </a:lnTo>
                  <a:lnTo>
                    <a:pt x="1742" y="112"/>
                  </a:lnTo>
                  <a:lnTo>
                    <a:pt x="1766" y="116"/>
                  </a:lnTo>
                  <a:lnTo>
                    <a:pt x="1788" y="121"/>
                  </a:lnTo>
                  <a:lnTo>
                    <a:pt x="1811" y="128"/>
                  </a:lnTo>
                  <a:lnTo>
                    <a:pt x="1834" y="136"/>
                  </a:lnTo>
                  <a:lnTo>
                    <a:pt x="1856" y="144"/>
                  </a:lnTo>
                  <a:lnTo>
                    <a:pt x="1879" y="153"/>
                  </a:lnTo>
                  <a:lnTo>
                    <a:pt x="1901" y="162"/>
                  </a:lnTo>
                  <a:lnTo>
                    <a:pt x="1924" y="173"/>
                  </a:lnTo>
                  <a:lnTo>
                    <a:pt x="1947" y="186"/>
                  </a:lnTo>
                  <a:lnTo>
                    <a:pt x="1969" y="198"/>
                  </a:lnTo>
                  <a:lnTo>
                    <a:pt x="1992" y="213"/>
                  </a:lnTo>
                  <a:lnTo>
                    <a:pt x="2045" y="230"/>
                  </a:lnTo>
                  <a:lnTo>
                    <a:pt x="2045" y="230"/>
                  </a:lnTo>
                  <a:lnTo>
                    <a:pt x="2042" y="209"/>
                  </a:lnTo>
                  <a:lnTo>
                    <a:pt x="2041" y="188"/>
                  </a:lnTo>
                  <a:lnTo>
                    <a:pt x="2041" y="166"/>
                  </a:lnTo>
                  <a:lnTo>
                    <a:pt x="2042" y="145"/>
                  </a:lnTo>
                  <a:lnTo>
                    <a:pt x="1997" y="117"/>
                  </a:lnTo>
                  <a:lnTo>
                    <a:pt x="1997" y="117"/>
                  </a:lnTo>
                  <a:lnTo>
                    <a:pt x="1982" y="100"/>
                  </a:lnTo>
                  <a:lnTo>
                    <a:pt x="1966" y="85"/>
                  </a:lnTo>
                  <a:lnTo>
                    <a:pt x="1948" y="71"/>
                  </a:lnTo>
                  <a:lnTo>
                    <a:pt x="1927" y="59"/>
                  </a:lnTo>
                  <a:lnTo>
                    <a:pt x="1904" y="48"/>
                  </a:lnTo>
                  <a:lnTo>
                    <a:pt x="1880" y="39"/>
                  </a:lnTo>
                  <a:lnTo>
                    <a:pt x="1855" y="29"/>
                  </a:lnTo>
                  <a:lnTo>
                    <a:pt x="1828" y="23"/>
                  </a:lnTo>
                  <a:lnTo>
                    <a:pt x="1800" y="16"/>
                  </a:lnTo>
                  <a:lnTo>
                    <a:pt x="1773" y="12"/>
                  </a:lnTo>
                  <a:lnTo>
                    <a:pt x="1745" y="8"/>
                  </a:lnTo>
                  <a:lnTo>
                    <a:pt x="1715" y="4"/>
                  </a:lnTo>
                  <a:lnTo>
                    <a:pt x="1657" y="0"/>
                  </a:lnTo>
                  <a:lnTo>
                    <a:pt x="160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2">
              <a:extLst>
                <a:ext uri="{FF2B5EF4-FFF2-40B4-BE49-F238E27FC236}">
                  <a16:creationId xmlns:a16="http://schemas.microsoft.com/office/drawing/2014/main" id="{E77901B6-FCC5-0E9C-548A-3260DC610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5"/>
              <a:ext cx="1642" cy="1347"/>
            </a:xfrm>
            <a:custGeom>
              <a:avLst/>
              <a:gdLst>
                <a:gd name="T0" fmla="*/ 4487 w 4925"/>
                <a:gd name="T1" fmla="*/ 2847 h 4041"/>
                <a:gd name="T2" fmla="*/ 4275 w 4925"/>
                <a:gd name="T3" fmla="*/ 2573 h 4041"/>
                <a:gd name="T4" fmla="*/ 4067 w 4925"/>
                <a:gd name="T5" fmla="*/ 2242 h 4041"/>
                <a:gd name="T6" fmla="*/ 3967 w 4925"/>
                <a:gd name="T7" fmla="*/ 2123 h 4041"/>
                <a:gd name="T8" fmla="*/ 3890 w 4925"/>
                <a:gd name="T9" fmla="*/ 2101 h 4041"/>
                <a:gd name="T10" fmla="*/ 3838 w 4925"/>
                <a:gd name="T11" fmla="*/ 2122 h 4041"/>
                <a:gd name="T12" fmla="*/ 3800 w 4925"/>
                <a:gd name="T13" fmla="*/ 2178 h 4041"/>
                <a:gd name="T14" fmla="*/ 3741 w 4925"/>
                <a:gd name="T15" fmla="*/ 2208 h 4041"/>
                <a:gd name="T16" fmla="*/ 3668 w 4925"/>
                <a:gd name="T17" fmla="*/ 2149 h 4041"/>
                <a:gd name="T18" fmla="*/ 3488 w 4925"/>
                <a:gd name="T19" fmla="*/ 2099 h 4041"/>
                <a:gd name="T20" fmla="*/ 3258 w 4925"/>
                <a:gd name="T21" fmla="*/ 2093 h 4041"/>
                <a:gd name="T22" fmla="*/ 2997 w 4925"/>
                <a:gd name="T23" fmla="*/ 2139 h 4041"/>
                <a:gd name="T24" fmla="*/ 2716 w 4925"/>
                <a:gd name="T25" fmla="*/ 2258 h 4041"/>
                <a:gd name="T26" fmla="*/ 2387 w 4925"/>
                <a:gd name="T27" fmla="*/ 2448 h 4041"/>
                <a:gd name="T28" fmla="*/ 2038 w 4925"/>
                <a:gd name="T29" fmla="*/ 2707 h 4041"/>
                <a:gd name="T30" fmla="*/ 1739 w 4925"/>
                <a:gd name="T31" fmla="*/ 3021 h 4041"/>
                <a:gd name="T32" fmla="*/ 1569 w 4925"/>
                <a:gd name="T33" fmla="*/ 3091 h 4041"/>
                <a:gd name="T34" fmla="*/ 1536 w 4925"/>
                <a:gd name="T35" fmla="*/ 2932 h 4041"/>
                <a:gd name="T36" fmla="*/ 1492 w 4925"/>
                <a:gd name="T37" fmla="*/ 2874 h 4041"/>
                <a:gd name="T38" fmla="*/ 1449 w 4925"/>
                <a:gd name="T39" fmla="*/ 2866 h 4041"/>
                <a:gd name="T40" fmla="*/ 1319 w 4925"/>
                <a:gd name="T41" fmla="*/ 2918 h 4041"/>
                <a:gd name="T42" fmla="*/ 1180 w 4925"/>
                <a:gd name="T43" fmla="*/ 2976 h 4041"/>
                <a:gd name="T44" fmla="*/ 1038 w 4925"/>
                <a:gd name="T45" fmla="*/ 2993 h 4041"/>
                <a:gd name="T46" fmla="*/ 724 w 4925"/>
                <a:gd name="T47" fmla="*/ 2983 h 4041"/>
                <a:gd name="T48" fmla="*/ 517 w 4925"/>
                <a:gd name="T49" fmla="*/ 3334 h 4041"/>
                <a:gd name="T50" fmla="*/ 452 w 4925"/>
                <a:gd name="T51" fmla="*/ 3639 h 4041"/>
                <a:gd name="T52" fmla="*/ 440 w 4925"/>
                <a:gd name="T53" fmla="*/ 3929 h 4041"/>
                <a:gd name="T54" fmla="*/ 347 w 4925"/>
                <a:gd name="T55" fmla="*/ 3873 h 4041"/>
                <a:gd name="T56" fmla="*/ 308 w 4925"/>
                <a:gd name="T57" fmla="*/ 3559 h 4041"/>
                <a:gd name="T58" fmla="*/ 275 w 4925"/>
                <a:gd name="T59" fmla="*/ 3386 h 4041"/>
                <a:gd name="T60" fmla="*/ 135 w 4925"/>
                <a:gd name="T61" fmla="*/ 2966 h 4041"/>
                <a:gd name="T62" fmla="*/ 42 w 4925"/>
                <a:gd name="T63" fmla="*/ 2616 h 4041"/>
                <a:gd name="T64" fmla="*/ 4 w 4925"/>
                <a:gd name="T65" fmla="*/ 2212 h 4041"/>
                <a:gd name="T66" fmla="*/ 7 w 4925"/>
                <a:gd name="T67" fmla="*/ 1881 h 4041"/>
                <a:gd name="T68" fmla="*/ 52 w 4925"/>
                <a:gd name="T69" fmla="*/ 1622 h 4041"/>
                <a:gd name="T70" fmla="*/ 142 w 4925"/>
                <a:gd name="T71" fmla="*/ 1387 h 4041"/>
                <a:gd name="T72" fmla="*/ 331 w 4925"/>
                <a:gd name="T73" fmla="*/ 1060 h 4041"/>
                <a:gd name="T74" fmla="*/ 561 w 4925"/>
                <a:gd name="T75" fmla="*/ 713 h 4041"/>
                <a:gd name="T76" fmla="*/ 691 w 4925"/>
                <a:gd name="T77" fmla="*/ 573 h 4041"/>
                <a:gd name="T78" fmla="*/ 886 w 4925"/>
                <a:gd name="T79" fmla="*/ 427 h 4041"/>
                <a:gd name="T80" fmla="*/ 1275 w 4925"/>
                <a:gd name="T81" fmla="*/ 213 h 4041"/>
                <a:gd name="T82" fmla="*/ 1609 w 4925"/>
                <a:gd name="T83" fmla="*/ 86 h 4041"/>
                <a:gd name="T84" fmla="*/ 2051 w 4925"/>
                <a:gd name="T85" fmla="*/ 5 h 4041"/>
                <a:gd name="T86" fmla="*/ 2292 w 4925"/>
                <a:gd name="T87" fmla="*/ 2 h 4041"/>
                <a:gd name="T88" fmla="*/ 2484 w 4925"/>
                <a:gd name="T89" fmla="*/ 22 h 4041"/>
                <a:gd name="T90" fmla="*/ 2818 w 4925"/>
                <a:gd name="T91" fmla="*/ 102 h 4041"/>
                <a:gd name="T92" fmla="*/ 3098 w 4925"/>
                <a:gd name="T93" fmla="*/ 221 h 4041"/>
                <a:gd name="T94" fmla="*/ 3236 w 4925"/>
                <a:gd name="T95" fmla="*/ 322 h 4041"/>
                <a:gd name="T96" fmla="*/ 3318 w 4925"/>
                <a:gd name="T97" fmla="*/ 416 h 4041"/>
                <a:gd name="T98" fmla="*/ 3426 w 4925"/>
                <a:gd name="T99" fmla="*/ 340 h 4041"/>
                <a:gd name="T100" fmla="*/ 3586 w 4925"/>
                <a:gd name="T101" fmla="*/ 327 h 4041"/>
                <a:gd name="T102" fmla="*/ 3828 w 4925"/>
                <a:gd name="T103" fmla="*/ 372 h 4041"/>
                <a:gd name="T104" fmla="*/ 4115 w 4925"/>
                <a:gd name="T105" fmla="*/ 487 h 4041"/>
                <a:gd name="T106" fmla="*/ 4291 w 4925"/>
                <a:gd name="T107" fmla="*/ 621 h 4041"/>
                <a:gd name="T108" fmla="*/ 4505 w 4925"/>
                <a:gd name="T109" fmla="*/ 880 h 4041"/>
                <a:gd name="T110" fmla="*/ 4667 w 4925"/>
                <a:gd name="T111" fmla="*/ 1179 h 4041"/>
                <a:gd name="T112" fmla="*/ 4808 w 4925"/>
                <a:gd name="T113" fmla="*/ 1523 h 4041"/>
                <a:gd name="T114" fmla="*/ 4913 w 4925"/>
                <a:gd name="T115" fmla="*/ 1954 h 4041"/>
                <a:gd name="T116" fmla="*/ 4925 w 4925"/>
                <a:gd name="T117" fmla="*/ 2176 h 4041"/>
                <a:gd name="T118" fmla="*/ 4908 w 4925"/>
                <a:gd name="T119" fmla="*/ 2369 h 4041"/>
                <a:gd name="T120" fmla="*/ 4830 w 4925"/>
                <a:gd name="T121" fmla="*/ 2653 h 4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25" h="4041">
                  <a:moveTo>
                    <a:pt x="4665" y="3116"/>
                  </a:moveTo>
                  <a:lnTo>
                    <a:pt x="4665" y="3116"/>
                  </a:lnTo>
                  <a:lnTo>
                    <a:pt x="4552" y="2942"/>
                  </a:lnTo>
                  <a:lnTo>
                    <a:pt x="4552" y="2942"/>
                  </a:lnTo>
                  <a:lnTo>
                    <a:pt x="4520" y="2894"/>
                  </a:lnTo>
                  <a:lnTo>
                    <a:pt x="4487" y="2847"/>
                  </a:lnTo>
                  <a:lnTo>
                    <a:pt x="4451" y="2801"/>
                  </a:lnTo>
                  <a:lnTo>
                    <a:pt x="4415" y="2755"/>
                  </a:lnTo>
                  <a:lnTo>
                    <a:pt x="4345" y="2665"/>
                  </a:lnTo>
                  <a:lnTo>
                    <a:pt x="4309" y="2620"/>
                  </a:lnTo>
                  <a:lnTo>
                    <a:pt x="4275" y="2573"/>
                  </a:lnTo>
                  <a:lnTo>
                    <a:pt x="4275" y="2573"/>
                  </a:lnTo>
                  <a:lnTo>
                    <a:pt x="4244" y="2528"/>
                  </a:lnTo>
                  <a:lnTo>
                    <a:pt x="4213" y="2481"/>
                  </a:lnTo>
                  <a:lnTo>
                    <a:pt x="4184" y="2433"/>
                  </a:lnTo>
                  <a:lnTo>
                    <a:pt x="4155" y="2385"/>
                  </a:lnTo>
                  <a:lnTo>
                    <a:pt x="4096" y="2290"/>
                  </a:lnTo>
                  <a:lnTo>
                    <a:pt x="4067" y="2242"/>
                  </a:lnTo>
                  <a:lnTo>
                    <a:pt x="4036" y="2195"/>
                  </a:lnTo>
                  <a:lnTo>
                    <a:pt x="4036" y="2195"/>
                  </a:lnTo>
                  <a:lnTo>
                    <a:pt x="4020" y="2172"/>
                  </a:lnTo>
                  <a:lnTo>
                    <a:pt x="4004" y="2154"/>
                  </a:lnTo>
                  <a:lnTo>
                    <a:pt x="3986" y="2137"/>
                  </a:lnTo>
                  <a:lnTo>
                    <a:pt x="3967" y="2123"/>
                  </a:lnTo>
                  <a:lnTo>
                    <a:pt x="3947" y="2113"/>
                  </a:lnTo>
                  <a:lnTo>
                    <a:pt x="3929" y="2106"/>
                  </a:lnTo>
                  <a:lnTo>
                    <a:pt x="3918" y="2103"/>
                  </a:lnTo>
                  <a:lnTo>
                    <a:pt x="3909" y="2102"/>
                  </a:lnTo>
                  <a:lnTo>
                    <a:pt x="3899" y="2101"/>
                  </a:lnTo>
                  <a:lnTo>
                    <a:pt x="3890" y="2101"/>
                  </a:lnTo>
                  <a:lnTo>
                    <a:pt x="3881" y="2102"/>
                  </a:lnTo>
                  <a:lnTo>
                    <a:pt x="3872" y="2105"/>
                  </a:lnTo>
                  <a:lnTo>
                    <a:pt x="3862" y="2107"/>
                  </a:lnTo>
                  <a:lnTo>
                    <a:pt x="3854" y="2111"/>
                  </a:lnTo>
                  <a:lnTo>
                    <a:pt x="3845" y="2117"/>
                  </a:lnTo>
                  <a:lnTo>
                    <a:pt x="3838" y="2122"/>
                  </a:lnTo>
                  <a:lnTo>
                    <a:pt x="3830" y="2129"/>
                  </a:lnTo>
                  <a:lnTo>
                    <a:pt x="3824" y="2137"/>
                  </a:lnTo>
                  <a:lnTo>
                    <a:pt x="3817" y="2145"/>
                  </a:lnTo>
                  <a:lnTo>
                    <a:pt x="3810" y="2155"/>
                  </a:lnTo>
                  <a:lnTo>
                    <a:pt x="3805" y="2166"/>
                  </a:lnTo>
                  <a:lnTo>
                    <a:pt x="3800" y="2178"/>
                  </a:lnTo>
                  <a:lnTo>
                    <a:pt x="3796" y="2191"/>
                  </a:lnTo>
                  <a:lnTo>
                    <a:pt x="3793" y="2204"/>
                  </a:lnTo>
                  <a:lnTo>
                    <a:pt x="3789" y="2220"/>
                  </a:lnTo>
                  <a:lnTo>
                    <a:pt x="3788" y="2236"/>
                  </a:lnTo>
                  <a:lnTo>
                    <a:pt x="3741" y="2208"/>
                  </a:lnTo>
                  <a:lnTo>
                    <a:pt x="3741" y="2208"/>
                  </a:lnTo>
                  <a:lnTo>
                    <a:pt x="3732" y="2196"/>
                  </a:lnTo>
                  <a:lnTo>
                    <a:pt x="3721" y="2186"/>
                  </a:lnTo>
                  <a:lnTo>
                    <a:pt x="3709" y="2175"/>
                  </a:lnTo>
                  <a:lnTo>
                    <a:pt x="3696" y="2166"/>
                  </a:lnTo>
                  <a:lnTo>
                    <a:pt x="3683" y="2157"/>
                  </a:lnTo>
                  <a:lnTo>
                    <a:pt x="3668" y="2149"/>
                  </a:lnTo>
                  <a:lnTo>
                    <a:pt x="3652" y="2141"/>
                  </a:lnTo>
                  <a:lnTo>
                    <a:pt x="3636" y="2134"/>
                  </a:lnTo>
                  <a:lnTo>
                    <a:pt x="3602" y="2122"/>
                  </a:lnTo>
                  <a:lnTo>
                    <a:pt x="3565" y="2113"/>
                  </a:lnTo>
                  <a:lnTo>
                    <a:pt x="3526" y="2105"/>
                  </a:lnTo>
                  <a:lnTo>
                    <a:pt x="3488" y="2099"/>
                  </a:lnTo>
                  <a:lnTo>
                    <a:pt x="3446" y="2094"/>
                  </a:lnTo>
                  <a:lnTo>
                    <a:pt x="3407" y="2093"/>
                  </a:lnTo>
                  <a:lnTo>
                    <a:pt x="3368" y="2091"/>
                  </a:lnTo>
                  <a:lnTo>
                    <a:pt x="3329" y="2091"/>
                  </a:lnTo>
                  <a:lnTo>
                    <a:pt x="3292" y="2091"/>
                  </a:lnTo>
                  <a:lnTo>
                    <a:pt x="3258" y="2093"/>
                  </a:lnTo>
                  <a:lnTo>
                    <a:pt x="3197" y="2098"/>
                  </a:lnTo>
                  <a:lnTo>
                    <a:pt x="3197" y="2098"/>
                  </a:lnTo>
                  <a:lnTo>
                    <a:pt x="3146" y="2105"/>
                  </a:lnTo>
                  <a:lnTo>
                    <a:pt x="3096" y="2114"/>
                  </a:lnTo>
                  <a:lnTo>
                    <a:pt x="3046" y="2125"/>
                  </a:lnTo>
                  <a:lnTo>
                    <a:pt x="2997" y="2139"/>
                  </a:lnTo>
                  <a:lnTo>
                    <a:pt x="2950" y="2154"/>
                  </a:lnTo>
                  <a:lnTo>
                    <a:pt x="2902" y="2172"/>
                  </a:lnTo>
                  <a:lnTo>
                    <a:pt x="2854" y="2191"/>
                  </a:lnTo>
                  <a:lnTo>
                    <a:pt x="2807" y="2212"/>
                  </a:lnTo>
                  <a:lnTo>
                    <a:pt x="2761" y="2234"/>
                  </a:lnTo>
                  <a:lnTo>
                    <a:pt x="2716" y="2258"/>
                  </a:lnTo>
                  <a:lnTo>
                    <a:pt x="2670" y="2282"/>
                  </a:lnTo>
                  <a:lnTo>
                    <a:pt x="2625" y="2306"/>
                  </a:lnTo>
                  <a:lnTo>
                    <a:pt x="2536" y="2357"/>
                  </a:lnTo>
                  <a:lnTo>
                    <a:pt x="2450" y="2409"/>
                  </a:lnTo>
                  <a:lnTo>
                    <a:pt x="2450" y="2409"/>
                  </a:lnTo>
                  <a:lnTo>
                    <a:pt x="2387" y="2448"/>
                  </a:lnTo>
                  <a:lnTo>
                    <a:pt x="2326" y="2487"/>
                  </a:lnTo>
                  <a:lnTo>
                    <a:pt x="2265" y="2528"/>
                  </a:lnTo>
                  <a:lnTo>
                    <a:pt x="2207" y="2572"/>
                  </a:lnTo>
                  <a:lnTo>
                    <a:pt x="2150" y="2616"/>
                  </a:lnTo>
                  <a:lnTo>
                    <a:pt x="2094" y="2661"/>
                  </a:lnTo>
                  <a:lnTo>
                    <a:pt x="2038" y="2707"/>
                  </a:lnTo>
                  <a:lnTo>
                    <a:pt x="1985" y="2757"/>
                  </a:lnTo>
                  <a:lnTo>
                    <a:pt x="1933" y="2807"/>
                  </a:lnTo>
                  <a:lnTo>
                    <a:pt x="1883" y="2858"/>
                  </a:lnTo>
                  <a:lnTo>
                    <a:pt x="1833" y="2911"/>
                  </a:lnTo>
                  <a:lnTo>
                    <a:pt x="1786" y="2966"/>
                  </a:lnTo>
                  <a:lnTo>
                    <a:pt x="1739" y="3021"/>
                  </a:lnTo>
                  <a:lnTo>
                    <a:pt x="1694" y="3079"/>
                  </a:lnTo>
                  <a:lnTo>
                    <a:pt x="1650" y="3137"/>
                  </a:lnTo>
                  <a:lnTo>
                    <a:pt x="1608" y="3197"/>
                  </a:lnTo>
                  <a:lnTo>
                    <a:pt x="1573" y="3108"/>
                  </a:lnTo>
                  <a:lnTo>
                    <a:pt x="1573" y="3108"/>
                  </a:lnTo>
                  <a:lnTo>
                    <a:pt x="1569" y="3091"/>
                  </a:lnTo>
                  <a:lnTo>
                    <a:pt x="1565" y="3071"/>
                  </a:lnTo>
                  <a:lnTo>
                    <a:pt x="1557" y="3031"/>
                  </a:lnTo>
                  <a:lnTo>
                    <a:pt x="1550" y="2989"/>
                  </a:lnTo>
                  <a:lnTo>
                    <a:pt x="1546" y="2970"/>
                  </a:lnTo>
                  <a:lnTo>
                    <a:pt x="1542" y="2951"/>
                  </a:lnTo>
                  <a:lnTo>
                    <a:pt x="1536" y="2932"/>
                  </a:lnTo>
                  <a:lnTo>
                    <a:pt x="1529" y="2915"/>
                  </a:lnTo>
                  <a:lnTo>
                    <a:pt x="1521" y="2900"/>
                  </a:lnTo>
                  <a:lnTo>
                    <a:pt x="1511" y="2888"/>
                  </a:lnTo>
                  <a:lnTo>
                    <a:pt x="1505" y="2882"/>
                  </a:lnTo>
                  <a:lnTo>
                    <a:pt x="1499" y="2878"/>
                  </a:lnTo>
                  <a:lnTo>
                    <a:pt x="1492" y="2874"/>
                  </a:lnTo>
                  <a:lnTo>
                    <a:pt x="1485" y="2870"/>
                  </a:lnTo>
                  <a:lnTo>
                    <a:pt x="1477" y="2868"/>
                  </a:lnTo>
                  <a:lnTo>
                    <a:pt x="1468" y="2866"/>
                  </a:lnTo>
                  <a:lnTo>
                    <a:pt x="1459" y="2866"/>
                  </a:lnTo>
                  <a:lnTo>
                    <a:pt x="1449" y="2866"/>
                  </a:lnTo>
                  <a:lnTo>
                    <a:pt x="1449" y="2866"/>
                  </a:lnTo>
                  <a:lnTo>
                    <a:pt x="1435" y="2868"/>
                  </a:lnTo>
                  <a:lnTo>
                    <a:pt x="1419" y="2871"/>
                  </a:lnTo>
                  <a:lnTo>
                    <a:pt x="1403" y="2878"/>
                  </a:lnTo>
                  <a:lnTo>
                    <a:pt x="1387" y="2884"/>
                  </a:lnTo>
                  <a:lnTo>
                    <a:pt x="1354" y="2900"/>
                  </a:lnTo>
                  <a:lnTo>
                    <a:pt x="1319" y="2918"/>
                  </a:lnTo>
                  <a:lnTo>
                    <a:pt x="1285" y="2936"/>
                  </a:lnTo>
                  <a:lnTo>
                    <a:pt x="1249" y="2954"/>
                  </a:lnTo>
                  <a:lnTo>
                    <a:pt x="1232" y="2962"/>
                  </a:lnTo>
                  <a:lnTo>
                    <a:pt x="1214" y="2968"/>
                  </a:lnTo>
                  <a:lnTo>
                    <a:pt x="1197" y="2972"/>
                  </a:lnTo>
                  <a:lnTo>
                    <a:pt x="1180" y="2976"/>
                  </a:lnTo>
                  <a:lnTo>
                    <a:pt x="1180" y="2976"/>
                  </a:lnTo>
                  <a:lnTo>
                    <a:pt x="1151" y="2982"/>
                  </a:lnTo>
                  <a:lnTo>
                    <a:pt x="1123" y="2987"/>
                  </a:lnTo>
                  <a:lnTo>
                    <a:pt x="1093" y="2989"/>
                  </a:lnTo>
                  <a:lnTo>
                    <a:pt x="1066" y="2992"/>
                  </a:lnTo>
                  <a:lnTo>
                    <a:pt x="1038" y="2993"/>
                  </a:lnTo>
                  <a:lnTo>
                    <a:pt x="1008" y="2993"/>
                  </a:lnTo>
                  <a:lnTo>
                    <a:pt x="951" y="2992"/>
                  </a:lnTo>
                  <a:lnTo>
                    <a:pt x="894" y="2989"/>
                  </a:lnTo>
                  <a:lnTo>
                    <a:pt x="837" y="2987"/>
                  </a:lnTo>
                  <a:lnTo>
                    <a:pt x="781" y="2984"/>
                  </a:lnTo>
                  <a:lnTo>
                    <a:pt x="724" y="2983"/>
                  </a:lnTo>
                  <a:lnTo>
                    <a:pt x="627" y="2980"/>
                  </a:lnTo>
                  <a:lnTo>
                    <a:pt x="627" y="2980"/>
                  </a:lnTo>
                  <a:lnTo>
                    <a:pt x="597" y="3087"/>
                  </a:lnTo>
                  <a:lnTo>
                    <a:pt x="563" y="3188"/>
                  </a:lnTo>
                  <a:lnTo>
                    <a:pt x="533" y="3286"/>
                  </a:lnTo>
                  <a:lnTo>
                    <a:pt x="517" y="3334"/>
                  </a:lnTo>
                  <a:lnTo>
                    <a:pt x="504" y="3383"/>
                  </a:lnTo>
                  <a:lnTo>
                    <a:pt x="490" y="3433"/>
                  </a:lnTo>
                  <a:lnTo>
                    <a:pt x="478" y="3483"/>
                  </a:lnTo>
                  <a:lnTo>
                    <a:pt x="468" y="3534"/>
                  </a:lnTo>
                  <a:lnTo>
                    <a:pt x="458" y="3586"/>
                  </a:lnTo>
                  <a:lnTo>
                    <a:pt x="452" y="3639"/>
                  </a:lnTo>
                  <a:lnTo>
                    <a:pt x="446" y="3695"/>
                  </a:lnTo>
                  <a:lnTo>
                    <a:pt x="442" y="3751"/>
                  </a:lnTo>
                  <a:lnTo>
                    <a:pt x="441" y="3810"/>
                  </a:lnTo>
                  <a:lnTo>
                    <a:pt x="441" y="3810"/>
                  </a:lnTo>
                  <a:lnTo>
                    <a:pt x="441" y="3872"/>
                  </a:lnTo>
                  <a:lnTo>
                    <a:pt x="440" y="3929"/>
                  </a:lnTo>
                  <a:lnTo>
                    <a:pt x="436" y="4041"/>
                  </a:lnTo>
                  <a:lnTo>
                    <a:pt x="379" y="3966"/>
                  </a:lnTo>
                  <a:lnTo>
                    <a:pt x="379" y="3966"/>
                  </a:lnTo>
                  <a:lnTo>
                    <a:pt x="367" y="3936"/>
                  </a:lnTo>
                  <a:lnTo>
                    <a:pt x="356" y="3905"/>
                  </a:lnTo>
                  <a:lnTo>
                    <a:pt x="347" y="3873"/>
                  </a:lnTo>
                  <a:lnTo>
                    <a:pt x="340" y="3840"/>
                  </a:lnTo>
                  <a:lnTo>
                    <a:pt x="333" y="3805"/>
                  </a:lnTo>
                  <a:lnTo>
                    <a:pt x="328" y="3771"/>
                  </a:lnTo>
                  <a:lnTo>
                    <a:pt x="320" y="3700"/>
                  </a:lnTo>
                  <a:lnTo>
                    <a:pt x="315" y="3630"/>
                  </a:lnTo>
                  <a:lnTo>
                    <a:pt x="308" y="3559"/>
                  </a:lnTo>
                  <a:lnTo>
                    <a:pt x="304" y="3524"/>
                  </a:lnTo>
                  <a:lnTo>
                    <a:pt x="299" y="3491"/>
                  </a:lnTo>
                  <a:lnTo>
                    <a:pt x="292" y="3458"/>
                  </a:lnTo>
                  <a:lnTo>
                    <a:pt x="286" y="3426"/>
                  </a:lnTo>
                  <a:lnTo>
                    <a:pt x="286" y="3426"/>
                  </a:lnTo>
                  <a:lnTo>
                    <a:pt x="275" y="3386"/>
                  </a:lnTo>
                  <a:lnTo>
                    <a:pt x="263" y="3345"/>
                  </a:lnTo>
                  <a:lnTo>
                    <a:pt x="238" y="3264"/>
                  </a:lnTo>
                  <a:lnTo>
                    <a:pt x="211" y="3182"/>
                  </a:lnTo>
                  <a:lnTo>
                    <a:pt x="183" y="3103"/>
                  </a:lnTo>
                  <a:lnTo>
                    <a:pt x="183" y="3103"/>
                  </a:lnTo>
                  <a:lnTo>
                    <a:pt x="135" y="2966"/>
                  </a:lnTo>
                  <a:lnTo>
                    <a:pt x="113" y="2896"/>
                  </a:lnTo>
                  <a:lnTo>
                    <a:pt x="92" y="2827"/>
                  </a:lnTo>
                  <a:lnTo>
                    <a:pt x="72" y="2758"/>
                  </a:lnTo>
                  <a:lnTo>
                    <a:pt x="56" y="2687"/>
                  </a:lnTo>
                  <a:lnTo>
                    <a:pt x="49" y="2652"/>
                  </a:lnTo>
                  <a:lnTo>
                    <a:pt x="42" y="2616"/>
                  </a:lnTo>
                  <a:lnTo>
                    <a:pt x="37" y="2580"/>
                  </a:lnTo>
                  <a:lnTo>
                    <a:pt x="33" y="2542"/>
                  </a:lnTo>
                  <a:lnTo>
                    <a:pt x="33" y="2542"/>
                  </a:lnTo>
                  <a:lnTo>
                    <a:pt x="21" y="2433"/>
                  </a:lnTo>
                  <a:lnTo>
                    <a:pt x="12" y="2323"/>
                  </a:lnTo>
                  <a:lnTo>
                    <a:pt x="4" y="2212"/>
                  </a:lnTo>
                  <a:lnTo>
                    <a:pt x="1" y="2157"/>
                  </a:lnTo>
                  <a:lnTo>
                    <a:pt x="0" y="2102"/>
                  </a:lnTo>
                  <a:lnTo>
                    <a:pt x="0" y="2046"/>
                  </a:lnTo>
                  <a:lnTo>
                    <a:pt x="0" y="1990"/>
                  </a:lnTo>
                  <a:lnTo>
                    <a:pt x="3" y="1936"/>
                  </a:lnTo>
                  <a:lnTo>
                    <a:pt x="7" y="1881"/>
                  </a:lnTo>
                  <a:lnTo>
                    <a:pt x="12" y="1825"/>
                  </a:lnTo>
                  <a:lnTo>
                    <a:pt x="20" y="1771"/>
                  </a:lnTo>
                  <a:lnTo>
                    <a:pt x="29" y="1716"/>
                  </a:lnTo>
                  <a:lnTo>
                    <a:pt x="41" y="1663"/>
                  </a:lnTo>
                  <a:lnTo>
                    <a:pt x="41" y="1663"/>
                  </a:lnTo>
                  <a:lnTo>
                    <a:pt x="52" y="1622"/>
                  </a:lnTo>
                  <a:lnTo>
                    <a:pt x="64" y="1582"/>
                  </a:lnTo>
                  <a:lnTo>
                    <a:pt x="77" y="1542"/>
                  </a:lnTo>
                  <a:lnTo>
                    <a:pt x="92" y="1503"/>
                  </a:lnTo>
                  <a:lnTo>
                    <a:pt x="108" y="1463"/>
                  </a:lnTo>
                  <a:lnTo>
                    <a:pt x="125" y="1426"/>
                  </a:lnTo>
                  <a:lnTo>
                    <a:pt x="142" y="1387"/>
                  </a:lnTo>
                  <a:lnTo>
                    <a:pt x="161" y="1350"/>
                  </a:lnTo>
                  <a:lnTo>
                    <a:pt x="201" y="1277"/>
                  </a:lnTo>
                  <a:lnTo>
                    <a:pt x="243" y="1204"/>
                  </a:lnTo>
                  <a:lnTo>
                    <a:pt x="287" y="1132"/>
                  </a:lnTo>
                  <a:lnTo>
                    <a:pt x="331" y="1060"/>
                  </a:lnTo>
                  <a:lnTo>
                    <a:pt x="331" y="1060"/>
                  </a:lnTo>
                  <a:lnTo>
                    <a:pt x="410" y="931"/>
                  </a:lnTo>
                  <a:lnTo>
                    <a:pt x="452" y="867"/>
                  </a:lnTo>
                  <a:lnTo>
                    <a:pt x="494" y="805"/>
                  </a:lnTo>
                  <a:lnTo>
                    <a:pt x="515" y="773"/>
                  </a:lnTo>
                  <a:lnTo>
                    <a:pt x="538" y="742"/>
                  </a:lnTo>
                  <a:lnTo>
                    <a:pt x="561" y="713"/>
                  </a:lnTo>
                  <a:lnTo>
                    <a:pt x="585" y="684"/>
                  </a:lnTo>
                  <a:lnTo>
                    <a:pt x="610" y="654"/>
                  </a:lnTo>
                  <a:lnTo>
                    <a:pt x="636" y="626"/>
                  </a:lnTo>
                  <a:lnTo>
                    <a:pt x="663" y="600"/>
                  </a:lnTo>
                  <a:lnTo>
                    <a:pt x="691" y="573"/>
                  </a:lnTo>
                  <a:lnTo>
                    <a:pt x="691" y="573"/>
                  </a:lnTo>
                  <a:lnTo>
                    <a:pt x="721" y="547"/>
                  </a:lnTo>
                  <a:lnTo>
                    <a:pt x="753" y="520"/>
                  </a:lnTo>
                  <a:lnTo>
                    <a:pt x="785" y="496"/>
                  </a:lnTo>
                  <a:lnTo>
                    <a:pt x="818" y="472"/>
                  </a:lnTo>
                  <a:lnTo>
                    <a:pt x="852" y="449"/>
                  </a:lnTo>
                  <a:lnTo>
                    <a:pt x="886" y="427"/>
                  </a:lnTo>
                  <a:lnTo>
                    <a:pt x="955" y="384"/>
                  </a:lnTo>
                  <a:lnTo>
                    <a:pt x="1026" y="344"/>
                  </a:lnTo>
                  <a:lnTo>
                    <a:pt x="1097" y="306"/>
                  </a:lnTo>
                  <a:lnTo>
                    <a:pt x="1242" y="230"/>
                  </a:lnTo>
                  <a:lnTo>
                    <a:pt x="1242" y="230"/>
                  </a:lnTo>
                  <a:lnTo>
                    <a:pt x="1275" y="213"/>
                  </a:lnTo>
                  <a:lnTo>
                    <a:pt x="1310" y="197"/>
                  </a:lnTo>
                  <a:lnTo>
                    <a:pt x="1346" y="181"/>
                  </a:lnTo>
                  <a:lnTo>
                    <a:pt x="1382" y="165"/>
                  </a:lnTo>
                  <a:lnTo>
                    <a:pt x="1455" y="135"/>
                  </a:lnTo>
                  <a:lnTo>
                    <a:pt x="1531" y="110"/>
                  </a:lnTo>
                  <a:lnTo>
                    <a:pt x="1609" y="86"/>
                  </a:lnTo>
                  <a:lnTo>
                    <a:pt x="1687" y="65"/>
                  </a:lnTo>
                  <a:lnTo>
                    <a:pt x="1767" y="46"/>
                  </a:lnTo>
                  <a:lnTo>
                    <a:pt x="1848" y="30"/>
                  </a:lnTo>
                  <a:lnTo>
                    <a:pt x="1929" y="18"/>
                  </a:lnTo>
                  <a:lnTo>
                    <a:pt x="2010" y="9"/>
                  </a:lnTo>
                  <a:lnTo>
                    <a:pt x="2051" y="5"/>
                  </a:lnTo>
                  <a:lnTo>
                    <a:pt x="2091" y="2"/>
                  </a:lnTo>
                  <a:lnTo>
                    <a:pt x="2132" y="1"/>
                  </a:lnTo>
                  <a:lnTo>
                    <a:pt x="2172" y="0"/>
                  </a:lnTo>
                  <a:lnTo>
                    <a:pt x="2212" y="0"/>
                  </a:lnTo>
                  <a:lnTo>
                    <a:pt x="2252" y="1"/>
                  </a:lnTo>
                  <a:lnTo>
                    <a:pt x="2292" y="2"/>
                  </a:lnTo>
                  <a:lnTo>
                    <a:pt x="2332" y="4"/>
                  </a:lnTo>
                  <a:lnTo>
                    <a:pt x="2370" y="8"/>
                  </a:lnTo>
                  <a:lnTo>
                    <a:pt x="2409" y="12"/>
                  </a:lnTo>
                  <a:lnTo>
                    <a:pt x="2447" y="17"/>
                  </a:lnTo>
                  <a:lnTo>
                    <a:pt x="2484" y="22"/>
                  </a:lnTo>
                  <a:lnTo>
                    <a:pt x="2484" y="22"/>
                  </a:lnTo>
                  <a:lnTo>
                    <a:pt x="2535" y="33"/>
                  </a:lnTo>
                  <a:lnTo>
                    <a:pt x="2589" y="44"/>
                  </a:lnTo>
                  <a:lnTo>
                    <a:pt x="2644" y="56"/>
                  </a:lnTo>
                  <a:lnTo>
                    <a:pt x="2701" y="70"/>
                  </a:lnTo>
                  <a:lnTo>
                    <a:pt x="2760" y="85"/>
                  </a:lnTo>
                  <a:lnTo>
                    <a:pt x="2818" y="102"/>
                  </a:lnTo>
                  <a:lnTo>
                    <a:pt x="2876" y="122"/>
                  </a:lnTo>
                  <a:lnTo>
                    <a:pt x="2935" y="143"/>
                  </a:lnTo>
                  <a:lnTo>
                    <a:pt x="2991" y="166"/>
                  </a:lnTo>
                  <a:lnTo>
                    <a:pt x="3046" y="193"/>
                  </a:lnTo>
                  <a:lnTo>
                    <a:pt x="3073" y="206"/>
                  </a:lnTo>
                  <a:lnTo>
                    <a:pt x="3098" y="221"/>
                  </a:lnTo>
                  <a:lnTo>
                    <a:pt x="3124" y="235"/>
                  </a:lnTo>
                  <a:lnTo>
                    <a:pt x="3147" y="251"/>
                  </a:lnTo>
                  <a:lnTo>
                    <a:pt x="3171" y="268"/>
                  </a:lnTo>
                  <a:lnTo>
                    <a:pt x="3194" y="284"/>
                  </a:lnTo>
                  <a:lnTo>
                    <a:pt x="3215" y="303"/>
                  </a:lnTo>
                  <a:lnTo>
                    <a:pt x="3236" y="322"/>
                  </a:lnTo>
                  <a:lnTo>
                    <a:pt x="3256" y="340"/>
                  </a:lnTo>
                  <a:lnTo>
                    <a:pt x="3274" y="360"/>
                  </a:lnTo>
                  <a:lnTo>
                    <a:pt x="3291" y="382"/>
                  </a:lnTo>
                  <a:lnTo>
                    <a:pt x="3307" y="403"/>
                  </a:lnTo>
                  <a:lnTo>
                    <a:pt x="3318" y="416"/>
                  </a:lnTo>
                  <a:lnTo>
                    <a:pt x="3318" y="416"/>
                  </a:lnTo>
                  <a:lnTo>
                    <a:pt x="3331" y="399"/>
                  </a:lnTo>
                  <a:lnTo>
                    <a:pt x="3347" y="383"/>
                  </a:lnTo>
                  <a:lnTo>
                    <a:pt x="3364" y="370"/>
                  </a:lnTo>
                  <a:lnTo>
                    <a:pt x="3384" y="359"/>
                  </a:lnTo>
                  <a:lnTo>
                    <a:pt x="3404" y="348"/>
                  </a:lnTo>
                  <a:lnTo>
                    <a:pt x="3426" y="340"/>
                  </a:lnTo>
                  <a:lnTo>
                    <a:pt x="3450" y="335"/>
                  </a:lnTo>
                  <a:lnTo>
                    <a:pt x="3476" y="330"/>
                  </a:lnTo>
                  <a:lnTo>
                    <a:pt x="3502" y="327"/>
                  </a:lnTo>
                  <a:lnTo>
                    <a:pt x="3529" y="326"/>
                  </a:lnTo>
                  <a:lnTo>
                    <a:pt x="3557" y="326"/>
                  </a:lnTo>
                  <a:lnTo>
                    <a:pt x="3586" y="327"/>
                  </a:lnTo>
                  <a:lnTo>
                    <a:pt x="3615" y="330"/>
                  </a:lnTo>
                  <a:lnTo>
                    <a:pt x="3646" y="332"/>
                  </a:lnTo>
                  <a:lnTo>
                    <a:pt x="3675" y="338"/>
                  </a:lnTo>
                  <a:lnTo>
                    <a:pt x="3705" y="343"/>
                  </a:lnTo>
                  <a:lnTo>
                    <a:pt x="3767" y="356"/>
                  </a:lnTo>
                  <a:lnTo>
                    <a:pt x="3828" y="372"/>
                  </a:lnTo>
                  <a:lnTo>
                    <a:pt x="3886" y="390"/>
                  </a:lnTo>
                  <a:lnTo>
                    <a:pt x="3942" y="409"/>
                  </a:lnTo>
                  <a:lnTo>
                    <a:pt x="3994" y="429"/>
                  </a:lnTo>
                  <a:lnTo>
                    <a:pt x="4040" y="449"/>
                  </a:lnTo>
                  <a:lnTo>
                    <a:pt x="4081" y="468"/>
                  </a:lnTo>
                  <a:lnTo>
                    <a:pt x="4115" y="487"/>
                  </a:lnTo>
                  <a:lnTo>
                    <a:pt x="4115" y="487"/>
                  </a:lnTo>
                  <a:lnTo>
                    <a:pt x="4139" y="501"/>
                  </a:lnTo>
                  <a:lnTo>
                    <a:pt x="4161" y="516"/>
                  </a:lnTo>
                  <a:lnTo>
                    <a:pt x="4206" y="549"/>
                  </a:lnTo>
                  <a:lnTo>
                    <a:pt x="4250" y="584"/>
                  </a:lnTo>
                  <a:lnTo>
                    <a:pt x="4291" y="621"/>
                  </a:lnTo>
                  <a:lnTo>
                    <a:pt x="4331" y="660"/>
                  </a:lnTo>
                  <a:lnTo>
                    <a:pt x="4368" y="701"/>
                  </a:lnTo>
                  <a:lnTo>
                    <a:pt x="4406" y="743"/>
                  </a:lnTo>
                  <a:lnTo>
                    <a:pt x="4440" y="787"/>
                  </a:lnTo>
                  <a:lnTo>
                    <a:pt x="4473" y="834"/>
                  </a:lnTo>
                  <a:lnTo>
                    <a:pt x="4505" y="880"/>
                  </a:lnTo>
                  <a:lnTo>
                    <a:pt x="4536" y="928"/>
                  </a:lnTo>
                  <a:lnTo>
                    <a:pt x="4564" y="978"/>
                  </a:lnTo>
                  <a:lnTo>
                    <a:pt x="4592" y="1027"/>
                  </a:lnTo>
                  <a:lnTo>
                    <a:pt x="4618" y="1077"/>
                  </a:lnTo>
                  <a:lnTo>
                    <a:pt x="4643" y="1128"/>
                  </a:lnTo>
                  <a:lnTo>
                    <a:pt x="4667" y="1179"/>
                  </a:lnTo>
                  <a:lnTo>
                    <a:pt x="4667" y="1179"/>
                  </a:lnTo>
                  <a:lnTo>
                    <a:pt x="4698" y="1245"/>
                  </a:lnTo>
                  <a:lnTo>
                    <a:pt x="4727" y="1314"/>
                  </a:lnTo>
                  <a:lnTo>
                    <a:pt x="4755" y="1383"/>
                  </a:lnTo>
                  <a:lnTo>
                    <a:pt x="4783" y="1453"/>
                  </a:lnTo>
                  <a:lnTo>
                    <a:pt x="4808" y="1523"/>
                  </a:lnTo>
                  <a:lnTo>
                    <a:pt x="4831" y="1594"/>
                  </a:lnTo>
                  <a:lnTo>
                    <a:pt x="4852" y="1664"/>
                  </a:lnTo>
                  <a:lnTo>
                    <a:pt x="4872" y="1736"/>
                  </a:lnTo>
                  <a:lnTo>
                    <a:pt x="4888" y="1809"/>
                  </a:lnTo>
                  <a:lnTo>
                    <a:pt x="4903" y="1881"/>
                  </a:lnTo>
                  <a:lnTo>
                    <a:pt x="4913" y="1954"/>
                  </a:lnTo>
                  <a:lnTo>
                    <a:pt x="4917" y="1992"/>
                  </a:lnTo>
                  <a:lnTo>
                    <a:pt x="4921" y="2027"/>
                  </a:lnTo>
                  <a:lnTo>
                    <a:pt x="4924" y="2065"/>
                  </a:lnTo>
                  <a:lnTo>
                    <a:pt x="4925" y="2102"/>
                  </a:lnTo>
                  <a:lnTo>
                    <a:pt x="4925" y="2139"/>
                  </a:lnTo>
                  <a:lnTo>
                    <a:pt x="4925" y="2176"/>
                  </a:lnTo>
                  <a:lnTo>
                    <a:pt x="4925" y="2214"/>
                  </a:lnTo>
                  <a:lnTo>
                    <a:pt x="4923" y="2251"/>
                  </a:lnTo>
                  <a:lnTo>
                    <a:pt x="4920" y="2288"/>
                  </a:lnTo>
                  <a:lnTo>
                    <a:pt x="4916" y="2326"/>
                  </a:lnTo>
                  <a:lnTo>
                    <a:pt x="4916" y="2326"/>
                  </a:lnTo>
                  <a:lnTo>
                    <a:pt x="4908" y="2369"/>
                  </a:lnTo>
                  <a:lnTo>
                    <a:pt x="4900" y="2412"/>
                  </a:lnTo>
                  <a:lnTo>
                    <a:pt x="4891" y="2453"/>
                  </a:lnTo>
                  <a:lnTo>
                    <a:pt x="4880" y="2495"/>
                  </a:lnTo>
                  <a:lnTo>
                    <a:pt x="4868" y="2534"/>
                  </a:lnTo>
                  <a:lnTo>
                    <a:pt x="4856" y="2574"/>
                  </a:lnTo>
                  <a:lnTo>
                    <a:pt x="4830" y="2653"/>
                  </a:lnTo>
                  <a:lnTo>
                    <a:pt x="4774" y="2809"/>
                  </a:lnTo>
                  <a:lnTo>
                    <a:pt x="4747" y="2888"/>
                  </a:lnTo>
                  <a:lnTo>
                    <a:pt x="4734" y="2928"/>
                  </a:lnTo>
                  <a:lnTo>
                    <a:pt x="4722" y="2970"/>
                  </a:lnTo>
                  <a:lnTo>
                    <a:pt x="4665" y="3116"/>
                  </a:lnTo>
                  <a:close/>
                </a:path>
              </a:pathLst>
            </a:custGeom>
            <a:solidFill>
              <a:srgbClr val="50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3">
              <a:extLst>
                <a:ext uri="{FF2B5EF4-FFF2-40B4-BE49-F238E27FC236}">
                  <a16:creationId xmlns:a16="http://schemas.microsoft.com/office/drawing/2014/main" id="{014002E5-D318-AEB4-DB74-AB997B546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5"/>
              <a:ext cx="1642" cy="1347"/>
            </a:xfrm>
            <a:custGeom>
              <a:avLst/>
              <a:gdLst>
                <a:gd name="T0" fmla="*/ 4487 w 4925"/>
                <a:gd name="T1" fmla="*/ 2847 h 4041"/>
                <a:gd name="T2" fmla="*/ 4275 w 4925"/>
                <a:gd name="T3" fmla="*/ 2573 h 4041"/>
                <a:gd name="T4" fmla="*/ 4067 w 4925"/>
                <a:gd name="T5" fmla="*/ 2242 h 4041"/>
                <a:gd name="T6" fmla="*/ 3967 w 4925"/>
                <a:gd name="T7" fmla="*/ 2123 h 4041"/>
                <a:gd name="T8" fmla="*/ 3890 w 4925"/>
                <a:gd name="T9" fmla="*/ 2101 h 4041"/>
                <a:gd name="T10" fmla="*/ 3838 w 4925"/>
                <a:gd name="T11" fmla="*/ 2122 h 4041"/>
                <a:gd name="T12" fmla="*/ 3800 w 4925"/>
                <a:gd name="T13" fmla="*/ 2178 h 4041"/>
                <a:gd name="T14" fmla="*/ 3741 w 4925"/>
                <a:gd name="T15" fmla="*/ 2208 h 4041"/>
                <a:gd name="T16" fmla="*/ 3668 w 4925"/>
                <a:gd name="T17" fmla="*/ 2149 h 4041"/>
                <a:gd name="T18" fmla="*/ 3488 w 4925"/>
                <a:gd name="T19" fmla="*/ 2099 h 4041"/>
                <a:gd name="T20" fmla="*/ 3258 w 4925"/>
                <a:gd name="T21" fmla="*/ 2093 h 4041"/>
                <a:gd name="T22" fmla="*/ 2997 w 4925"/>
                <a:gd name="T23" fmla="*/ 2139 h 4041"/>
                <a:gd name="T24" fmla="*/ 2716 w 4925"/>
                <a:gd name="T25" fmla="*/ 2258 h 4041"/>
                <a:gd name="T26" fmla="*/ 2387 w 4925"/>
                <a:gd name="T27" fmla="*/ 2448 h 4041"/>
                <a:gd name="T28" fmla="*/ 2038 w 4925"/>
                <a:gd name="T29" fmla="*/ 2707 h 4041"/>
                <a:gd name="T30" fmla="*/ 1739 w 4925"/>
                <a:gd name="T31" fmla="*/ 3021 h 4041"/>
                <a:gd name="T32" fmla="*/ 1569 w 4925"/>
                <a:gd name="T33" fmla="*/ 3091 h 4041"/>
                <a:gd name="T34" fmla="*/ 1536 w 4925"/>
                <a:gd name="T35" fmla="*/ 2932 h 4041"/>
                <a:gd name="T36" fmla="*/ 1492 w 4925"/>
                <a:gd name="T37" fmla="*/ 2874 h 4041"/>
                <a:gd name="T38" fmla="*/ 1449 w 4925"/>
                <a:gd name="T39" fmla="*/ 2866 h 4041"/>
                <a:gd name="T40" fmla="*/ 1319 w 4925"/>
                <a:gd name="T41" fmla="*/ 2918 h 4041"/>
                <a:gd name="T42" fmla="*/ 1180 w 4925"/>
                <a:gd name="T43" fmla="*/ 2976 h 4041"/>
                <a:gd name="T44" fmla="*/ 1038 w 4925"/>
                <a:gd name="T45" fmla="*/ 2993 h 4041"/>
                <a:gd name="T46" fmla="*/ 724 w 4925"/>
                <a:gd name="T47" fmla="*/ 2983 h 4041"/>
                <a:gd name="T48" fmla="*/ 517 w 4925"/>
                <a:gd name="T49" fmla="*/ 3334 h 4041"/>
                <a:gd name="T50" fmla="*/ 452 w 4925"/>
                <a:gd name="T51" fmla="*/ 3639 h 4041"/>
                <a:gd name="T52" fmla="*/ 440 w 4925"/>
                <a:gd name="T53" fmla="*/ 3929 h 4041"/>
                <a:gd name="T54" fmla="*/ 347 w 4925"/>
                <a:gd name="T55" fmla="*/ 3873 h 4041"/>
                <a:gd name="T56" fmla="*/ 308 w 4925"/>
                <a:gd name="T57" fmla="*/ 3559 h 4041"/>
                <a:gd name="T58" fmla="*/ 275 w 4925"/>
                <a:gd name="T59" fmla="*/ 3386 h 4041"/>
                <a:gd name="T60" fmla="*/ 135 w 4925"/>
                <a:gd name="T61" fmla="*/ 2966 h 4041"/>
                <a:gd name="T62" fmla="*/ 42 w 4925"/>
                <a:gd name="T63" fmla="*/ 2616 h 4041"/>
                <a:gd name="T64" fmla="*/ 4 w 4925"/>
                <a:gd name="T65" fmla="*/ 2212 h 4041"/>
                <a:gd name="T66" fmla="*/ 7 w 4925"/>
                <a:gd name="T67" fmla="*/ 1881 h 4041"/>
                <a:gd name="T68" fmla="*/ 52 w 4925"/>
                <a:gd name="T69" fmla="*/ 1622 h 4041"/>
                <a:gd name="T70" fmla="*/ 142 w 4925"/>
                <a:gd name="T71" fmla="*/ 1387 h 4041"/>
                <a:gd name="T72" fmla="*/ 331 w 4925"/>
                <a:gd name="T73" fmla="*/ 1060 h 4041"/>
                <a:gd name="T74" fmla="*/ 561 w 4925"/>
                <a:gd name="T75" fmla="*/ 713 h 4041"/>
                <a:gd name="T76" fmla="*/ 691 w 4925"/>
                <a:gd name="T77" fmla="*/ 573 h 4041"/>
                <a:gd name="T78" fmla="*/ 886 w 4925"/>
                <a:gd name="T79" fmla="*/ 427 h 4041"/>
                <a:gd name="T80" fmla="*/ 1275 w 4925"/>
                <a:gd name="T81" fmla="*/ 213 h 4041"/>
                <a:gd name="T82" fmla="*/ 1609 w 4925"/>
                <a:gd name="T83" fmla="*/ 86 h 4041"/>
                <a:gd name="T84" fmla="*/ 2051 w 4925"/>
                <a:gd name="T85" fmla="*/ 5 h 4041"/>
                <a:gd name="T86" fmla="*/ 2292 w 4925"/>
                <a:gd name="T87" fmla="*/ 2 h 4041"/>
                <a:gd name="T88" fmla="*/ 2484 w 4925"/>
                <a:gd name="T89" fmla="*/ 22 h 4041"/>
                <a:gd name="T90" fmla="*/ 2818 w 4925"/>
                <a:gd name="T91" fmla="*/ 102 h 4041"/>
                <a:gd name="T92" fmla="*/ 3098 w 4925"/>
                <a:gd name="T93" fmla="*/ 221 h 4041"/>
                <a:gd name="T94" fmla="*/ 3236 w 4925"/>
                <a:gd name="T95" fmla="*/ 322 h 4041"/>
                <a:gd name="T96" fmla="*/ 3318 w 4925"/>
                <a:gd name="T97" fmla="*/ 416 h 4041"/>
                <a:gd name="T98" fmla="*/ 3426 w 4925"/>
                <a:gd name="T99" fmla="*/ 340 h 4041"/>
                <a:gd name="T100" fmla="*/ 3586 w 4925"/>
                <a:gd name="T101" fmla="*/ 327 h 4041"/>
                <a:gd name="T102" fmla="*/ 3828 w 4925"/>
                <a:gd name="T103" fmla="*/ 372 h 4041"/>
                <a:gd name="T104" fmla="*/ 4115 w 4925"/>
                <a:gd name="T105" fmla="*/ 487 h 4041"/>
                <a:gd name="T106" fmla="*/ 4291 w 4925"/>
                <a:gd name="T107" fmla="*/ 621 h 4041"/>
                <a:gd name="T108" fmla="*/ 4505 w 4925"/>
                <a:gd name="T109" fmla="*/ 880 h 4041"/>
                <a:gd name="T110" fmla="*/ 4667 w 4925"/>
                <a:gd name="T111" fmla="*/ 1179 h 4041"/>
                <a:gd name="T112" fmla="*/ 4808 w 4925"/>
                <a:gd name="T113" fmla="*/ 1523 h 4041"/>
                <a:gd name="T114" fmla="*/ 4913 w 4925"/>
                <a:gd name="T115" fmla="*/ 1954 h 4041"/>
                <a:gd name="T116" fmla="*/ 4925 w 4925"/>
                <a:gd name="T117" fmla="*/ 2176 h 4041"/>
                <a:gd name="T118" fmla="*/ 4908 w 4925"/>
                <a:gd name="T119" fmla="*/ 2369 h 4041"/>
                <a:gd name="T120" fmla="*/ 4830 w 4925"/>
                <a:gd name="T121" fmla="*/ 2653 h 4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925" h="4041">
                  <a:moveTo>
                    <a:pt x="4665" y="3116"/>
                  </a:moveTo>
                  <a:lnTo>
                    <a:pt x="4665" y="3116"/>
                  </a:lnTo>
                  <a:lnTo>
                    <a:pt x="4552" y="2942"/>
                  </a:lnTo>
                  <a:lnTo>
                    <a:pt x="4552" y="2942"/>
                  </a:lnTo>
                  <a:lnTo>
                    <a:pt x="4520" y="2894"/>
                  </a:lnTo>
                  <a:lnTo>
                    <a:pt x="4487" y="2847"/>
                  </a:lnTo>
                  <a:lnTo>
                    <a:pt x="4451" y="2801"/>
                  </a:lnTo>
                  <a:lnTo>
                    <a:pt x="4415" y="2755"/>
                  </a:lnTo>
                  <a:lnTo>
                    <a:pt x="4345" y="2665"/>
                  </a:lnTo>
                  <a:lnTo>
                    <a:pt x="4309" y="2620"/>
                  </a:lnTo>
                  <a:lnTo>
                    <a:pt x="4275" y="2573"/>
                  </a:lnTo>
                  <a:lnTo>
                    <a:pt x="4275" y="2573"/>
                  </a:lnTo>
                  <a:lnTo>
                    <a:pt x="4244" y="2528"/>
                  </a:lnTo>
                  <a:lnTo>
                    <a:pt x="4213" y="2481"/>
                  </a:lnTo>
                  <a:lnTo>
                    <a:pt x="4184" y="2433"/>
                  </a:lnTo>
                  <a:lnTo>
                    <a:pt x="4155" y="2385"/>
                  </a:lnTo>
                  <a:lnTo>
                    <a:pt x="4096" y="2290"/>
                  </a:lnTo>
                  <a:lnTo>
                    <a:pt x="4067" y="2242"/>
                  </a:lnTo>
                  <a:lnTo>
                    <a:pt x="4036" y="2195"/>
                  </a:lnTo>
                  <a:lnTo>
                    <a:pt x="4036" y="2195"/>
                  </a:lnTo>
                  <a:lnTo>
                    <a:pt x="4020" y="2172"/>
                  </a:lnTo>
                  <a:lnTo>
                    <a:pt x="4004" y="2154"/>
                  </a:lnTo>
                  <a:lnTo>
                    <a:pt x="3986" y="2137"/>
                  </a:lnTo>
                  <a:lnTo>
                    <a:pt x="3967" y="2123"/>
                  </a:lnTo>
                  <a:lnTo>
                    <a:pt x="3947" y="2113"/>
                  </a:lnTo>
                  <a:lnTo>
                    <a:pt x="3929" y="2106"/>
                  </a:lnTo>
                  <a:lnTo>
                    <a:pt x="3918" y="2103"/>
                  </a:lnTo>
                  <a:lnTo>
                    <a:pt x="3909" y="2102"/>
                  </a:lnTo>
                  <a:lnTo>
                    <a:pt x="3899" y="2101"/>
                  </a:lnTo>
                  <a:lnTo>
                    <a:pt x="3890" y="2101"/>
                  </a:lnTo>
                  <a:lnTo>
                    <a:pt x="3881" y="2102"/>
                  </a:lnTo>
                  <a:lnTo>
                    <a:pt x="3872" y="2105"/>
                  </a:lnTo>
                  <a:lnTo>
                    <a:pt x="3862" y="2107"/>
                  </a:lnTo>
                  <a:lnTo>
                    <a:pt x="3854" y="2111"/>
                  </a:lnTo>
                  <a:lnTo>
                    <a:pt x="3845" y="2117"/>
                  </a:lnTo>
                  <a:lnTo>
                    <a:pt x="3838" y="2122"/>
                  </a:lnTo>
                  <a:lnTo>
                    <a:pt x="3830" y="2129"/>
                  </a:lnTo>
                  <a:lnTo>
                    <a:pt x="3824" y="2137"/>
                  </a:lnTo>
                  <a:lnTo>
                    <a:pt x="3817" y="2145"/>
                  </a:lnTo>
                  <a:lnTo>
                    <a:pt x="3810" y="2155"/>
                  </a:lnTo>
                  <a:lnTo>
                    <a:pt x="3805" y="2166"/>
                  </a:lnTo>
                  <a:lnTo>
                    <a:pt x="3800" y="2178"/>
                  </a:lnTo>
                  <a:lnTo>
                    <a:pt x="3796" y="2191"/>
                  </a:lnTo>
                  <a:lnTo>
                    <a:pt x="3793" y="2204"/>
                  </a:lnTo>
                  <a:lnTo>
                    <a:pt x="3789" y="2220"/>
                  </a:lnTo>
                  <a:lnTo>
                    <a:pt x="3788" y="2236"/>
                  </a:lnTo>
                  <a:lnTo>
                    <a:pt x="3741" y="2208"/>
                  </a:lnTo>
                  <a:lnTo>
                    <a:pt x="3741" y="2208"/>
                  </a:lnTo>
                  <a:lnTo>
                    <a:pt x="3732" y="2196"/>
                  </a:lnTo>
                  <a:lnTo>
                    <a:pt x="3721" y="2186"/>
                  </a:lnTo>
                  <a:lnTo>
                    <a:pt x="3709" y="2175"/>
                  </a:lnTo>
                  <a:lnTo>
                    <a:pt x="3696" y="2166"/>
                  </a:lnTo>
                  <a:lnTo>
                    <a:pt x="3683" y="2157"/>
                  </a:lnTo>
                  <a:lnTo>
                    <a:pt x="3668" y="2149"/>
                  </a:lnTo>
                  <a:lnTo>
                    <a:pt x="3652" y="2141"/>
                  </a:lnTo>
                  <a:lnTo>
                    <a:pt x="3636" y="2134"/>
                  </a:lnTo>
                  <a:lnTo>
                    <a:pt x="3602" y="2122"/>
                  </a:lnTo>
                  <a:lnTo>
                    <a:pt x="3565" y="2113"/>
                  </a:lnTo>
                  <a:lnTo>
                    <a:pt x="3526" y="2105"/>
                  </a:lnTo>
                  <a:lnTo>
                    <a:pt x="3488" y="2099"/>
                  </a:lnTo>
                  <a:lnTo>
                    <a:pt x="3446" y="2094"/>
                  </a:lnTo>
                  <a:lnTo>
                    <a:pt x="3407" y="2093"/>
                  </a:lnTo>
                  <a:lnTo>
                    <a:pt x="3368" y="2091"/>
                  </a:lnTo>
                  <a:lnTo>
                    <a:pt x="3329" y="2091"/>
                  </a:lnTo>
                  <a:lnTo>
                    <a:pt x="3292" y="2091"/>
                  </a:lnTo>
                  <a:lnTo>
                    <a:pt x="3258" y="2093"/>
                  </a:lnTo>
                  <a:lnTo>
                    <a:pt x="3197" y="2098"/>
                  </a:lnTo>
                  <a:lnTo>
                    <a:pt x="3197" y="2098"/>
                  </a:lnTo>
                  <a:lnTo>
                    <a:pt x="3146" y="2105"/>
                  </a:lnTo>
                  <a:lnTo>
                    <a:pt x="3096" y="2114"/>
                  </a:lnTo>
                  <a:lnTo>
                    <a:pt x="3046" y="2125"/>
                  </a:lnTo>
                  <a:lnTo>
                    <a:pt x="2997" y="2139"/>
                  </a:lnTo>
                  <a:lnTo>
                    <a:pt x="2950" y="2154"/>
                  </a:lnTo>
                  <a:lnTo>
                    <a:pt x="2902" y="2172"/>
                  </a:lnTo>
                  <a:lnTo>
                    <a:pt x="2854" y="2191"/>
                  </a:lnTo>
                  <a:lnTo>
                    <a:pt x="2807" y="2212"/>
                  </a:lnTo>
                  <a:lnTo>
                    <a:pt x="2761" y="2234"/>
                  </a:lnTo>
                  <a:lnTo>
                    <a:pt x="2716" y="2258"/>
                  </a:lnTo>
                  <a:lnTo>
                    <a:pt x="2670" y="2282"/>
                  </a:lnTo>
                  <a:lnTo>
                    <a:pt x="2625" y="2306"/>
                  </a:lnTo>
                  <a:lnTo>
                    <a:pt x="2536" y="2357"/>
                  </a:lnTo>
                  <a:lnTo>
                    <a:pt x="2450" y="2409"/>
                  </a:lnTo>
                  <a:lnTo>
                    <a:pt x="2450" y="2409"/>
                  </a:lnTo>
                  <a:lnTo>
                    <a:pt x="2387" y="2448"/>
                  </a:lnTo>
                  <a:lnTo>
                    <a:pt x="2326" y="2487"/>
                  </a:lnTo>
                  <a:lnTo>
                    <a:pt x="2265" y="2528"/>
                  </a:lnTo>
                  <a:lnTo>
                    <a:pt x="2207" y="2572"/>
                  </a:lnTo>
                  <a:lnTo>
                    <a:pt x="2150" y="2616"/>
                  </a:lnTo>
                  <a:lnTo>
                    <a:pt x="2094" y="2661"/>
                  </a:lnTo>
                  <a:lnTo>
                    <a:pt x="2038" y="2707"/>
                  </a:lnTo>
                  <a:lnTo>
                    <a:pt x="1985" y="2757"/>
                  </a:lnTo>
                  <a:lnTo>
                    <a:pt x="1933" y="2807"/>
                  </a:lnTo>
                  <a:lnTo>
                    <a:pt x="1883" y="2858"/>
                  </a:lnTo>
                  <a:lnTo>
                    <a:pt x="1833" y="2911"/>
                  </a:lnTo>
                  <a:lnTo>
                    <a:pt x="1786" y="2966"/>
                  </a:lnTo>
                  <a:lnTo>
                    <a:pt x="1739" y="3021"/>
                  </a:lnTo>
                  <a:lnTo>
                    <a:pt x="1694" y="3079"/>
                  </a:lnTo>
                  <a:lnTo>
                    <a:pt x="1650" y="3137"/>
                  </a:lnTo>
                  <a:lnTo>
                    <a:pt x="1608" y="3197"/>
                  </a:lnTo>
                  <a:lnTo>
                    <a:pt x="1573" y="3108"/>
                  </a:lnTo>
                  <a:lnTo>
                    <a:pt x="1573" y="3108"/>
                  </a:lnTo>
                  <a:lnTo>
                    <a:pt x="1569" y="3091"/>
                  </a:lnTo>
                  <a:lnTo>
                    <a:pt x="1565" y="3071"/>
                  </a:lnTo>
                  <a:lnTo>
                    <a:pt x="1557" y="3031"/>
                  </a:lnTo>
                  <a:lnTo>
                    <a:pt x="1550" y="2989"/>
                  </a:lnTo>
                  <a:lnTo>
                    <a:pt x="1546" y="2970"/>
                  </a:lnTo>
                  <a:lnTo>
                    <a:pt x="1542" y="2951"/>
                  </a:lnTo>
                  <a:lnTo>
                    <a:pt x="1536" y="2932"/>
                  </a:lnTo>
                  <a:lnTo>
                    <a:pt x="1529" y="2915"/>
                  </a:lnTo>
                  <a:lnTo>
                    <a:pt x="1521" y="2900"/>
                  </a:lnTo>
                  <a:lnTo>
                    <a:pt x="1511" y="2888"/>
                  </a:lnTo>
                  <a:lnTo>
                    <a:pt x="1505" y="2882"/>
                  </a:lnTo>
                  <a:lnTo>
                    <a:pt x="1499" y="2878"/>
                  </a:lnTo>
                  <a:lnTo>
                    <a:pt x="1492" y="2874"/>
                  </a:lnTo>
                  <a:lnTo>
                    <a:pt x="1485" y="2870"/>
                  </a:lnTo>
                  <a:lnTo>
                    <a:pt x="1477" y="2868"/>
                  </a:lnTo>
                  <a:lnTo>
                    <a:pt x="1468" y="2866"/>
                  </a:lnTo>
                  <a:lnTo>
                    <a:pt x="1459" y="2866"/>
                  </a:lnTo>
                  <a:lnTo>
                    <a:pt x="1449" y="2866"/>
                  </a:lnTo>
                  <a:lnTo>
                    <a:pt x="1449" y="2866"/>
                  </a:lnTo>
                  <a:lnTo>
                    <a:pt x="1435" y="2868"/>
                  </a:lnTo>
                  <a:lnTo>
                    <a:pt x="1419" y="2871"/>
                  </a:lnTo>
                  <a:lnTo>
                    <a:pt x="1403" y="2878"/>
                  </a:lnTo>
                  <a:lnTo>
                    <a:pt x="1387" y="2884"/>
                  </a:lnTo>
                  <a:lnTo>
                    <a:pt x="1354" y="2900"/>
                  </a:lnTo>
                  <a:lnTo>
                    <a:pt x="1319" y="2918"/>
                  </a:lnTo>
                  <a:lnTo>
                    <a:pt x="1285" y="2936"/>
                  </a:lnTo>
                  <a:lnTo>
                    <a:pt x="1249" y="2954"/>
                  </a:lnTo>
                  <a:lnTo>
                    <a:pt x="1232" y="2962"/>
                  </a:lnTo>
                  <a:lnTo>
                    <a:pt x="1214" y="2968"/>
                  </a:lnTo>
                  <a:lnTo>
                    <a:pt x="1197" y="2972"/>
                  </a:lnTo>
                  <a:lnTo>
                    <a:pt x="1180" y="2976"/>
                  </a:lnTo>
                  <a:lnTo>
                    <a:pt x="1180" y="2976"/>
                  </a:lnTo>
                  <a:lnTo>
                    <a:pt x="1151" y="2982"/>
                  </a:lnTo>
                  <a:lnTo>
                    <a:pt x="1123" y="2987"/>
                  </a:lnTo>
                  <a:lnTo>
                    <a:pt x="1093" y="2989"/>
                  </a:lnTo>
                  <a:lnTo>
                    <a:pt x="1066" y="2992"/>
                  </a:lnTo>
                  <a:lnTo>
                    <a:pt x="1038" y="2993"/>
                  </a:lnTo>
                  <a:lnTo>
                    <a:pt x="1008" y="2993"/>
                  </a:lnTo>
                  <a:lnTo>
                    <a:pt x="951" y="2992"/>
                  </a:lnTo>
                  <a:lnTo>
                    <a:pt x="894" y="2989"/>
                  </a:lnTo>
                  <a:lnTo>
                    <a:pt x="837" y="2987"/>
                  </a:lnTo>
                  <a:lnTo>
                    <a:pt x="781" y="2984"/>
                  </a:lnTo>
                  <a:lnTo>
                    <a:pt x="724" y="2983"/>
                  </a:lnTo>
                  <a:lnTo>
                    <a:pt x="627" y="2980"/>
                  </a:lnTo>
                  <a:lnTo>
                    <a:pt x="627" y="2980"/>
                  </a:lnTo>
                  <a:lnTo>
                    <a:pt x="597" y="3087"/>
                  </a:lnTo>
                  <a:lnTo>
                    <a:pt x="563" y="3188"/>
                  </a:lnTo>
                  <a:lnTo>
                    <a:pt x="533" y="3286"/>
                  </a:lnTo>
                  <a:lnTo>
                    <a:pt x="517" y="3334"/>
                  </a:lnTo>
                  <a:lnTo>
                    <a:pt x="504" y="3383"/>
                  </a:lnTo>
                  <a:lnTo>
                    <a:pt x="490" y="3433"/>
                  </a:lnTo>
                  <a:lnTo>
                    <a:pt x="478" y="3483"/>
                  </a:lnTo>
                  <a:lnTo>
                    <a:pt x="468" y="3534"/>
                  </a:lnTo>
                  <a:lnTo>
                    <a:pt x="458" y="3586"/>
                  </a:lnTo>
                  <a:lnTo>
                    <a:pt x="452" y="3639"/>
                  </a:lnTo>
                  <a:lnTo>
                    <a:pt x="446" y="3695"/>
                  </a:lnTo>
                  <a:lnTo>
                    <a:pt x="442" y="3751"/>
                  </a:lnTo>
                  <a:lnTo>
                    <a:pt x="441" y="3810"/>
                  </a:lnTo>
                  <a:lnTo>
                    <a:pt x="441" y="3810"/>
                  </a:lnTo>
                  <a:lnTo>
                    <a:pt x="441" y="3872"/>
                  </a:lnTo>
                  <a:lnTo>
                    <a:pt x="440" y="3929"/>
                  </a:lnTo>
                  <a:lnTo>
                    <a:pt x="436" y="4041"/>
                  </a:lnTo>
                  <a:lnTo>
                    <a:pt x="379" y="3966"/>
                  </a:lnTo>
                  <a:lnTo>
                    <a:pt x="379" y="3966"/>
                  </a:lnTo>
                  <a:lnTo>
                    <a:pt x="367" y="3936"/>
                  </a:lnTo>
                  <a:lnTo>
                    <a:pt x="356" y="3905"/>
                  </a:lnTo>
                  <a:lnTo>
                    <a:pt x="347" y="3873"/>
                  </a:lnTo>
                  <a:lnTo>
                    <a:pt x="340" y="3840"/>
                  </a:lnTo>
                  <a:lnTo>
                    <a:pt x="333" y="3805"/>
                  </a:lnTo>
                  <a:lnTo>
                    <a:pt x="328" y="3771"/>
                  </a:lnTo>
                  <a:lnTo>
                    <a:pt x="320" y="3700"/>
                  </a:lnTo>
                  <a:lnTo>
                    <a:pt x="315" y="3630"/>
                  </a:lnTo>
                  <a:lnTo>
                    <a:pt x="308" y="3559"/>
                  </a:lnTo>
                  <a:lnTo>
                    <a:pt x="304" y="3524"/>
                  </a:lnTo>
                  <a:lnTo>
                    <a:pt x="299" y="3491"/>
                  </a:lnTo>
                  <a:lnTo>
                    <a:pt x="292" y="3458"/>
                  </a:lnTo>
                  <a:lnTo>
                    <a:pt x="286" y="3426"/>
                  </a:lnTo>
                  <a:lnTo>
                    <a:pt x="286" y="3426"/>
                  </a:lnTo>
                  <a:lnTo>
                    <a:pt x="275" y="3386"/>
                  </a:lnTo>
                  <a:lnTo>
                    <a:pt x="263" y="3345"/>
                  </a:lnTo>
                  <a:lnTo>
                    <a:pt x="238" y="3264"/>
                  </a:lnTo>
                  <a:lnTo>
                    <a:pt x="211" y="3182"/>
                  </a:lnTo>
                  <a:lnTo>
                    <a:pt x="183" y="3103"/>
                  </a:lnTo>
                  <a:lnTo>
                    <a:pt x="183" y="3103"/>
                  </a:lnTo>
                  <a:lnTo>
                    <a:pt x="135" y="2966"/>
                  </a:lnTo>
                  <a:lnTo>
                    <a:pt x="113" y="2896"/>
                  </a:lnTo>
                  <a:lnTo>
                    <a:pt x="92" y="2827"/>
                  </a:lnTo>
                  <a:lnTo>
                    <a:pt x="72" y="2758"/>
                  </a:lnTo>
                  <a:lnTo>
                    <a:pt x="56" y="2687"/>
                  </a:lnTo>
                  <a:lnTo>
                    <a:pt x="49" y="2652"/>
                  </a:lnTo>
                  <a:lnTo>
                    <a:pt x="42" y="2616"/>
                  </a:lnTo>
                  <a:lnTo>
                    <a:pt x="37" y="2580"/>
                  </a:lnTo>
                  <a:lnTo>
                    <a:pt x="33" y="2542"/>
                  </a:lnTo>
                  <a:lnTo>
                    <a:pt x="33" y="2542"/>
                  </a:lnTo>
                  <a:lnTo>
                    <a:pt x="21" y="2433"/>
                  </a:lnTo>
                  <a:lnTo>
                    <a:pt x="12" y="2323"/>
                  </a:lnTo>
                  <a:lnTo>
                    <a:pt x="4" y="2212"/>
                  </a:lnTo>
                  <a:lnTo>
                    <a:pt x="1" y="2157"/>
                  </a:lnTo>
                  <a:lnTo>
                    <a:pt x="0" y="2102"/>
                  </a:lnTo>
                  <a:lnTo>
                    <a:pt x="0" y="2046"/>
                  </a:lnTo>
                  <a:lnTo>
                    <a:pt x="0" y="1990"/>
                  </a:lnTo>
                  <a:lnTo>
                    <a:pt x="3" y="1936"/>
                  </a:lnTo>
                  <a:lnTo>
                    <a:pt x="7" y="1881"/>
                  </a:lnTo>
                  <a:lnTo>
                    <a:pt x="12" y="1825"/>
                  </a:lnTo>
                  <a:lnTo>
                    <a:pt x="20" y="1771"/>
                  </a:lnTo>
                  <a:lnTo>
                    <a:pt x="29" y="1716"/>
                  </a:lnTo>
                  <a:lnTo>
                    <a:pt x="41" y="1663"/>
                  </a:lnTo>
                  <a:lnTo>
                    <a:pt x="41" y="1663"/>
                  </a:lnTo>
                  <a:lnTo>
                    <a:pt x="52" y="1622"/>
                  </a:lnTo>
                  <a:lnTo>
                    <a:pt x="64" y="1582"/>
                  </a:lnTo>
                  <a:lnTo>
                    <a:pt x="77" y="1542"/>
                  </a:lnTo>
                  <a:lnTo>
                    <a:pt x="92" y="1503"/>
                  </a:lnTo>
                  <a:lnTo>
                    <a:pt x="108" y="1463"/>
                  </a:lnTo>
                  <a:lnTo>
                    <a:pt x="125" y="1426"/>
                  </a:lnTo>
                  <a:lnTo>
                    <a:pt x="142" y="1387"/>
                  </a:lnTo>
                  <a:lnTo>
                    <a:pt x="161" y="1350"/>
                  </a:lnTo>
                  <a:lnTo>
                    <a:pt x="201" y="1277"/>
                  </a:lnTo>
                  <a:lnTo>
                    <a:pt x="243" y="1204"/>
                  </a:lnTo>
                  <a:lnTo>
                    <a:pt x="287" y="1132"/>
                  </a:lnTo>
                  <a:lnTo>
                    <a:pt x="331" y="1060"/>
                  </a:lnTo>
                  <a:lnTo>
                    <a:pt x="331" y="1060"/>
                  </a:lnTo>
                  <a:lnTo>
                    <a:pt x="410" y="931"/>
                  </a:lnTo>
                  <a:lnTo>
                    <a:pt x="452" y="867"/>
                  </a:lnTo>
                  <a:lnTo>
                    <a:pt x="494" y="805"/>
                  </a:lnTo>
                  <a:lnTo>
                    <a:pt x="515" y="773"/>
                  </a:lnTo>
                  <a:lnTo>
                    <a:pt x="538" y="742"/>
                  </a:lnTo>
                  <a:lnTo>
                    <a:pt x="561" y="713"/>
                  </a:lnTo>
                  <a:lnTo>
                    <a:pt x="585" y="684"/>
                  </a:lnTo>
                  <a:lnTo>
                    <a:pt x="610" y="654"/>
                  </a:lnTo>
                  <a:lnTo>
                    <a:pt x="636" y="626"/>
                  </a:lnTo>
                  <a:lnTo>
                    <a:pt x="663" y="600"/>
                  </a:lnTo>
                  <a:lnTo>
                    <a:pt x="691" y="573"/>
                  </a:lnTo>
                  <a:lnTo>
                    <a:pt x="691" y="573"/>
                  </a:lnTo>
                  <a:lnTo>
                    <a:pt x="721" y="547"/>
                  </a:lnTo>
                  <a:lnTo>
                    <a:pt x="753" y="520"/>
                  </a:lnTo>
                  <a:lnTo>
                    <a:pt x="785" y="496"/>
                  </a:lnTo>
                  <a:lnTo>
                    <a:pt x="818" y="472"/>
                  </a:lnTo>
                  <a:lnTo>
                    <a:pt x="852" y="449"/>
                  </a:lnTo>
                  <a:lnTo>
                    <a:pt x="886" y="427"/>
                  </a:lnTo>
                  <a:lnTo>
                    <a:pt x="955" y="384"/>
                  </a:lnTo>
                  <a:lnTo>
                    <a:pt x="1026" y="344"/>
                  </a:lnTo>
                  <a:lnTo>
                    <a:pt x="1097" y="306"/>
                  </a:lnTo>
                  <a:lnTo>
                    <a:pt x="1242" y="230"/>
                  </a:lnTo>
                  <a:lnTo>
                    <a:pt x="1242" y="230"/>
                  </a:lnTo>
                  <a:lnTo>
                    <a:pt x="1275" y="213"/>
                  </a:lnTo>
                  <a:lnTo>
                    <a:pt x="1310" y="197"/>
                  </a:lnTo>
                  <a:lnTo>
                    <a:pt x="1346" y="181"/>
                  </a:lnTo>
                  <a:lnTo>
                    <a:pt x="1382" y="165"/>
                  </a:lnTo>
                  <a:lnTo>
                    <a:pt x="1455" y="135"/>
                  </a:lnTo>
                  <a:lnTo>
                    <a:pt x="1531" y="110"/>
                  </a:lnTo>
                  <a:lnTo>
                    <a:pt x="1609" y="86"/>
                  </a:lnTo>
                  <a:lnTo>
                    <a:pt x="1687" y="65"/>
                  </a:lnTo>
                  <a:lnTo>
                    <a:pt x="1767" y="46"/>
                  </a:lnTo>
                  <a:lnTo>
                    <a:pt x="1848" y="30"/>
                  </a:lnTo>
                  <a:lnTo>
                    <a:pt x="1929" y="18"/>
                  </a:lnTo>
                  <a:lnTo>
                    <a:pt x="2010" y="9"/>
                  </a:lnTo>
                  <a:lnTo>
                    <a:pt x="2051" y="5"/>
                  </a:lnTo>
                  <a:lnTo>
                    <a:pt x="2091" y="2"/>
                  </a:lnTo>
                  <a:lnTo>
                    <a:pt x="2132" y="1"/>
                  </a:lnTo>
                  <a:lnTo>
                    <a:pt x="2172" y="0"/>
                  </a:lnTo>
                  <a:lnTo>
                    <a:pt x="2212" y="0"/>
                  </a:lnTo>
                  <a:lnTo>
                    <a:pt x="2252" y="1"/>
                  </a:lnTo>
                  <a:lnTo>
                    <a:pt x="2292" y="2"/>
                  </a:lnTo>
                  <a:lnTo>
                    <a:pt x="2332" y="4"/>
                  </a:lnTo>
                  <a:lnTo>
                    <a:pt x="2370" y="8"/>
                  </a:lnTo>
                  <a:lnTo>
                    <a:pt x="2409" y="12"/>
                  </a:lnTo>
                  <a:lnTo>
                    <a:pt x="2447" y="17"/>
                  </a:lnTo>
                  <a:lnTo>
                    <a:pt x="2484" y="22"/>
                  </a:lnTo>
                  <a:lnTo>
                    <a:pt x="2484" y="22"/>
                  </a:lnTo>
                  <a:lnTo>
                    <a:pt x="2535" y="33"/>
                  </a:lnTo>
                  <a:lnTo>
                    <a:pt x="2589" y="44"/>
                  </a:lnTo>
                  <a:lnTo>
                    <a:pt x="2644" y="56"/>
                  </a:lnTo>
                  <a:lnTo>
                    <a:pt x="2701" y="70"/>
                  </a:lnTo>
                  <a:lnTo>
                    <a:pt x="2760" y="85"/>
                  </a:lnTo>
                  <a:lnTo>
                    <a:pt x="2818" y="102"/>
                  </a:lnTo>
                  <a:lnTo>
                    <a:pt x="2876" y="122"/>
                  </a:lnTo>
                  <a:lnTo>
                    <a:pt x="2935" y="143"/>
                  </a:lnTo>
                  <a:lnTo>
                    <a:pt x="2991" y="166"/>
                  </a:lnTo>
                  <a:lnTo>
                    <a:pt x="3046" y="193"/>
                  </a:lnTo>
                  <a:lnTo>
                    <a:pt x="3073" y="206"/>
                  </a:lnTo>
                  <a:lnTo>
                    <a:pt x="3098" y="221"/>
                  </a:lnTo>
                  <a:lnTo>
                    <a:pt x="3124" y="235"/>
                  </a:lnTo>
                  <a:lnTo>
                    <a:pt x="3147" y="251"/>
                  </a:lnTo>
                  <a:lnTo>
                    <a:pt x="3171" y="268"/>
                  </a:lnTo>
                  <a:lnTo>
                    <a:pt x="3194" y="284"/>
                  </a:lnTo>
                  <a:lnTo>
                    <a:pt x="3215" y="303"/>
                  </a:lnTo>
                  <a:lnTo>
                    <a:pt x="3236" y="322"/>
                  </a:lnTo>
                  <a:lnTo>
                    <a:pt x="3256" y="340"/>
                  </a:lnTo>
                  <a:lnTo>
                    <a:pt x="3274" y="360"/>
                  </a:lnTo>
                  <a:lnTo>
                    <a:pt x="3291" y="382"/>
                  </a:lnTo>
                  <a:lnTo>
                    <a:pt x="3307" y="403"/>
                  </a:lnTo>
                  <a:lnTo>
                    <a:pt x="3318" y="416"/>
                  </a:lnTo>
                  <a:lnTo>
                    <a:pt x="3318" y="416"/>
                  </a:lnTo>
                  <a:lnTo>
                    <a:pt x="3331" y="399"/>
                  </a:lnTo>
                  <a:lnTo>
                    <a:pt x="3347" y="383"/>
                  </a:lnTo>
                  <a:lnTo>
                    <a:pt x="3364" y="370"/>
                  </a:lnTo>
                  <a:lnTo>
                    <a:pt x="3384" y="359"/>
                  </a:lnTo>
                  <a:lnTo>
                    <a:pt x="3404" y="348"/>
                  </a:lnTo>
                  <a:lnTo>
                    <a:pt x="3426" y="340"/>
                  </a:lnTo>
                  <a:lnTo>
                    <a:pt x="3450" y="335"/>
                  </a:lnTo>
                  <a:lnTo>
                    <a:pt x="3476" y="330"/>
                  </a:lnTo>
                  <a:lnTo>
                    <a:pt x="3502" y="327"/>
                  </a:lnTo>
                  <a:lnTo>
                    <a:pt x="3529" y="326"/>
                  </a:lnTo>
                  <a:lnTo>
                    <a:pt x="3557" y="326"/>
                  </a:lnTo>
                  <a:lnTo>
                    <a:pt x="3586" y="327"/>
                  </a:lnTo>
                  <a:lnTo>
                    <a:pt x="3615" y="330"/>
                  </a:lnTo>
                  <a:lnTo>
                    <a:pt x="3646" y="332"/>
                  </a:lnTo>
                  <a:lnTo>
                    <a:pt x="3675" y="338"/>
                  </a:lnTo>
                  <a:lnTo>
                    <a:pt x="3705" y="343"/>
                  </a:lnTo>
                  <a:lnTo>
                    <a:pt x="3767" y="356"/>
                  </a:lnTo>
                  <a:lnTo>
                    <a:pt x="3828" y="372"/>
                  </a:lnTo>
                  <a:lnTo>
                    <a:pt x="3886" y="390"/>
                  </a:lnTo>
                  <a:lnTo>
                    <a:pt x="3942" y="409"/>
                  </a:lnTo>
                  <a:lnTo>
                    <a:pt x="3994" y="429"/>
                  </a:lnTo>
                  <a:lnTo>
                    <a:pt x="4040" y="449"/>
                  </a:lnTo>
                  <a:lnTo>
                    <a:pt x="4081" y="468"/>
                  </a:lnTo>
                  <a:lnTo>
                    <a:pt x="4115" y="487"/>
                  </a:lnTo>
                  <a:lnTo>
                    <a:pt x="4115" y="487"/>
                  </a:lnTo>
                  <a:lnTo>
                    <a:pt x="4139" y="501"/>
                  </a:lnTo>
                  <a:lnTo>
                    <a:pt x="4161" y="516"/>
                  </a:lnTo>
                  <a:lnTo>
                    <a:pt x="4206" y="549"/>
                  </a:lnTo>
                  <a:lnTo>
                    <a:pt x="4250" y="584"/>
                  </a:lnTo>
                  <a:lnTo>
                    <a:pt x="4291" y="621"/>
                  </a:lnTo>
                  <a:lnTo>
                    <a:pt x="4331" y="660"/>
                  </a:lnTo>
                  <a:lnTo>
                    <a:pt x="4368" y="701"/>
                  </a:lnTo>
                  <a:lnTo>
                    <a:pt x="4406" y="743"/>
                  </a:lnTo>
                  <a:lnTo>
                    <a:pt x="4440" y="787"/>
                  </a:lnTo>
                  <a:lnTo>
                    <a:pt x="4473" y="834"/>
                  </a:lnTo>
                  <a:lnTo>
                    <a:pt x="4505" y="880"/>
                  </a:lnTo>
                  <a:lnTo>
                    <a:pt x="4536" y="928"/>
                  </a:lnTo>
                  <a:lnTo>
                    <a:pt x="4564" y="978"/>
                  </a:lnTo>
                  <a:lnTo>
                    <a:pt x="4592" y="1027"/>
                  </a:lnTo>
                  <a:lnTo>
                    <a:pt x="4618" y="1077"/>
                  </a:lnTo>
                  <a:lnTo>
                    <a:pt x="4643" y="1128"/>
                  </a:lnTo>
                  <a:lnTo>
                    <a:pt x="4667" y="1179"/>
                  </a:lnTo>
                  <a:lnTo>
                    <a:pt x="4667" y="1179"/>
                  </a:lnTo>
                  <a:lnTo>
                    <a:pt x="4698" y="1245"/>
                  </a:lnTo>
                  <a:lnTo>
                    <a:pt x="4727" y="1314"/>
                  </a:lnTo>
                  <a:lnTo>
                    <a:pt x="4755" y="1383"/>
                  </a:lnTo>
                  <a:lnTo>
                    <a:pt x="4783" y="1453"/>
                  </a:lnTo>
                  <a:lnTo>
                    <a:pt x="4808" y="1523"/>
                  </a:lnTo>
                  <a:lnTo>
                    <a:pt x="4831" y="1594"/>
                  </a:lnTo>
                  <a:lnTo>
                    <a:pt x="4852" y="1664"/>
                  </a:lnTo>
                  <a:lnTo>
                    <a:pt x="4872" y="1736"/>
                  </a:lnTo>
                  <a:lnTo>
                    <a:pt x="4888" y="1809"/>
                  </a:lnTo>
                  <a:lnTo>
                    <a:pt x="4903" y="1881"/>
                  </a:lnTo>
                  <a:lnTo>
                    <a:pt x="4913" y="1954"/>
                  </a:lnTo>
                  <a:lnTo>
                    <a:pt x="4917" y="1992"/>
                  </a:lnTo>
                  <a:lnTo>
                    <a:pt x="4921" y="2027"/>
                  </a:lnTo>
                  <a:lnTo>
                    <a:pt x="4924" y="2065"/>
                  </a:lnTo>
                  <a:lnTo>
                    <a:pt x="4925" y="2102"/>
                  </a:lnTo>
                  <a:lnTo>
                    <a:pt x="4925" y="2139"/>
                  </a:lnTo>
                  <a:lnTo>
                    <a:pt x="4925" y="2176"/>
                  </a:lnTo>
                  <a:lnTo>
                    <a:pt x="4925" y="2214"/>
                  </a:lnTo>
                  <a:lnTo>
                    <a:pt x="4923" y="2251"/>
                  </a:lnTo>
                  <a:lnTo>
                    <a:pt x="4920" y="2288"/>
                  </a:lnTo>
                  <a:lnTo>
                    <a:pt x="4916" y="2326"/>
                  </a:lnTo>
                  <a:lnTo>
                    <a:pt x="4916" y="2326"/>
                  </a:lnTo>
                  <a:lnTo>
                    <a:pt x="4908" y="2369"/>
                  </a:lnTo>
                  <a:lnTo>
                    <a:pt x="4900" y="2412"/>
                  </a:lnTo>
                  <a:lnTo>
                    <a:pt x="4891" y="2453"/>
                  </a:lnTo>
                  <a:lnTo>
                    <a:pt x="4880" y="2495"/>
                  </a:lnTo>
                  <a:lnTo>
                    <a:pt x="4868" y="2534"/>
                  </a:lnTo>
                  <a:lnTo>
                    <a:pt x="4856" y="2574"/>
                  </a:lnTo>
                  <a:lnTo>
                    <a:pt x="4830" y="2653"/>
                  </a:lnTo>
                  <a:lnTo>
                    <a:pt x="4774" y="2809"/>
                  </a:lnTo>
                  <a:lnTo>
                    <a:pt x="4747" y="2888"/>
                  </a:lnTo>
                  <a:lnTo>
                    <a:pt x="4734" y="2928"/>
                  </a:lnTo>
                  <a:lnTo>
                    <a:pt x="4722" y="29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4">
              <a:extLst>
                <a:ext uri="{FF2B5EF4-FFF2-40B4-BE49-F238E27FC236}">
                  <a16:creationId xmlns:a16="http://schemas.microsoft.com/office/drawing/2014/main" id="{44A891DD-B34F-2D5E-B363-7E220892E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" y="1045"/>
              <a:ext cx="123" cy="480"/>
            </a:xfrm>
            <a:custGeom>
              <a:avLst/>
              <a:gdLst>
                <a:gd name="T0" fmla="*/ 50 w 369"/>
                <a:gd name="T1" fmla="*/ 17 h 1441"/>
                <a:gd name="T2" fmla="*/ 32 w 369"/>
                <a:gd name="T3" fmla="*/ 59 h 1441"/>
                <a:gd name="T4" fmla="*/ 17 w 369"/>
                <a:gd name="T5" fmla="*/ 119 h 1441"/>
                <a:gd name="T6" fmla="*/ 4 w 369"/>
                <a:gd name="T7" fmla="*/ 214 h 1441"/>
                <a:gd name="T8" fmla="*/ 0 w 369"/>
                <a:gd name="T9" fmla="*/ 288 h 1441"/>
                <a:gd name="T10" fmla="*/ 9 w 369"/>
                <a:gd name="T11" fmla="*/ 416 h 1441"/>
                <a:gd name="T12" fmla="*/ 30 w 369"/>
                <a:gd name="T13" fmla="*/ 542 h 1441"/>
                <a:gd name="T14" fmla="*/ 51 w 369"/>
                <a:gd name="T15" fmla="*/ 628 h 1441"/>
                <a:gd name="T16" fmla="*/ 69 w 369"/>
                <a:gd name="T17" fmla="*/ 715 h 1441"/>
                <a:gd name="T18" fmla="*/ 82 w 369"/>
                <a:gd name="T19" fmla="*/ 806 h 1441"/>
                <a:gd name="T20" fmla="*/ 97 w 369"/>
                <a:gd name="T21" fmla="*/ 942 h 1441"/>
                <a:gd name="T22" fmla="*/ 121 w 369"/>
                <a:gd name="T23" fmla="*/ 1108 h 1441"/>
                <a:gd name="T24" fmla="*/ 134 w 369"/>
                <a:gd name="T25" fmla="*/ 1176 h 1441"/>
                <a:gd name="T26" fmla="*/ 152 w 369"/>
                <a:gd name="T27" fmla="*/ 1244 h 1441"/>
                <a:gd name="T28" fmla="*/ 184 w 369"/>
                <a:gd name="T29" fmla="*/ 1322 h 1441"/>
                <a:gd name="T30" fmla="*/ 212 w 369"/>
                <a:gd name="T31" fmla="*/ 1365 h 1441"/>
                <a:gd name="T32" fmla="*/ 235 w 369"/>
                <a:gd name="T33" fmla="*/ 1390 h 1441"/>
                <a:gd name="T34" fmla="*/ 260 w 369"/>
                <a:gd name="T35" fmla="*/ 1411 h 1441"/>
                <a:gd name="T36" fmla="*/ 307 w 369"/>
                <a:gd name="T37" fmla="*/ 1430 h 1441"/>
                <a:gd name="T38" fmla="*/ 360 w 369"/>
                <a:gd name="T39" fmla="*/ 1441 h 1441"/>
                <a:gd name="T40" fmla="*/ 366 w 369"/>
                <a:gd name="T41" fmla="*/ 1438 h 1441"/>
                <a:gd name="T42" fmla="*/ 369 w 369"/>
                <a:gd name="T43" fmla="*/ 1430 h 1441"/>
                <a:gd name="T44" fmla="*/ 364 w 369"/>
                <a:gd name="T45" fmla="*/ 1425 h 1441"/>
                <a:gd name="T46" fmla="*/ 313 w 369"/>
                <a:gd name="T47" fmla="*/ 1415 h 1441"/>
                <a:gd name="T48" fmla="*/ 280 w 369"/>
                <a:gd name="T49" fmla="*/ 1403 h 1441"/>
                <a:gd name="T50" fmla="*/ 240 w 369"/>
                <a:gd name="T51" fmla="*/ 1373 h 1441"/>
                <a:gd name="T52" fmla="*/ 219 w 369"/>
                <a:gd name="T53" fmla="*/ 1347 h 1441"/>
                <a:gd name="T54" fmla="*/ 187 w 369"/>
                <a:gd name="T55" fmla="*/ 1292 h 1441"/>
                <a:gd name="T56" fmla="*/ 164 w 369"/>
                <a:gd name="T57" fmla="*/ 1228 h 1441"/>
                <a:gd name="T58" fmla="*/ 140 w 369"/>
                <a:gd name="T59" fmla="*/ 1129 h 1441"/>
                <a:gd name="T60" fmla="*/ 117 w 369"/>
                <a:gd name="T61" fmla="*/ 975 h 1441"/>
                <a:gd name="T62" fmla="*/ 97 w 369"/>
                <a:gd name="T63" fmla="*/ 797 h 1441"/>
                <a:gd name="T64" fmla="*/ 77 w 369"/>
                <a:gd name="T65" fmla="*/ 665 h 1441"/>
                <a:gd name="T66" fmla="*/ 55 w 369"/>
                <a:gd name="T67" fmla="*/ 580 h 1441"/>
                <a:gd name="T68" fmla="*/ 30 w 369"/>
                <a:gd name="T69" fmla="*/ 457 h 1441"/>
                <a:gd name="T70" fmla="*/ 17 w 369"/>
                <a:gd name="T71" fmla="*/ 332 h 1441"/>
                <a:gd name="T72" fmla="*/ 17 w 369"/>
                <a:gd name="T73" fmla="*/ 258 h 1441"/>
                <a:gd name="T74" fmla="*/ 26 w 369"/>
                <a:gd name="T75" fmla="*/ 159 h 1441"/>
                <a:gd name="T76" fmla="*/ 38 w 369"/>
                <a:gd name="T77" fmla="*/ 95 h 1441"/>
                <a:gd name="T78" fmla="*/ 58 w 369"/>
                <a:gd name="T79" fmla="*/ 34 h 1441"/>
                <a:gd name="T80" fmla="*/ 71 w 369"/>
                <a:gd name="T81" fmla="*/ 12 h 1441"/>
                <a:gd name="T82" fmla="*/ 73 w 369"/>
                <a:gd name="T83" fmla="*/ 5 h 1441"/>
                <a:gd name="T84" fmla="*/ 66 w 369"/>
                <a:gd name="T85" fmla="*/ 0 h 1441"/>
                <a:gd name="T86" fmla="*/ 58 w 369"/>
                <a:gd name="T87" fmla="*/ 4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69" h="1441">
                  <a:moveTo>
                    <a:pt x="58" y="4"/>
                  </a:moveTo>
                  <a:lnTo>
                    <a:pt x="58" y="4"/>
                  </a:lnTo>
                  <a:lnTo>
                    <a:pt x="50" y="17"/>
                  </a:lnTo>
                  <a:lnTo>
                    <a:pt x="42" y="30"/>
                  </a:lnTo>
                  <a:lnTo>
                    <a:pt x="37" y="45"/>
                  </a:lnTo>
                  <a:lnTo>
                    <a:pt x="32" y="59"/>
                  </a:lnTo>
                  <a:lnTo>
                    <a:pt x="24" y="90"/>
                  </a:lnTo>
                  <a:lnTo>
                    <a:pt x="17" y="119"/>
                  </a:lnTo>
                  <a:lnTo>
                    <a:pt x="17" y="119"/>
                  </a:lnTo>
                  <a:lnTo>
                    <a:pt x="12" y="151"/>
                  </a:lnTo>
                  <a:lnTo>
                    <a:pt x="6" y="182"/>
                  </a:lnTo>
                  <a:lnTo>
                    <a:pt x="4" y="214"/>
                  </a:lnTo>
                  <a:lnTo>
                    <a:pt x="1" y="246"/>
                  </a:lnTo>
                  <a:lnTo>
                    <a:pt x="1" y="246"/>
                  </a:lnTo>
                  <a:lnTo>
                    <a:pt x="0" y="288"/>
                  </a:lnTo>
                  <a:lnTo>
                    <a:pt x="1" y="331"/>
                  </a:lnTo>
                  <a:lnTo>
                    <a:pt x="4" y="373"/>
                  </a:lnTo>
                  <a:lnTo>
                    <a:pt x="9" y="416"/>
                  </a:lnTo>
                  <a:lnTo>
                    <a:pt x="14" y="459"/>
                  </a:lnTo>
                  <a:lnTo>
                    <a:pt x="22" y="500"/>
                  </a:lnTo>
                  <a:lnTo>
                    <a:pt x="30" y="542"/>
                  </a:lnTo>
                  <a:lnTo>
                    <a:pt x="41" y="584"/>
                  </a:lnTo>
                  <a:lnTo>
                    <a:pt x="41" y="584"/>
                  </a:lnTo>
                  <a:lnTo>
                    <a:pt x="51" y="628"/>
                  </a:lnTo>
                  <a:lnTo>
                    <a:pt x="61" y="670"/>
                  </a:lnTo>
                  <a:lnTo>
                    <a:pt x="61" y="670"/>
                  </a:lnTo>
                  <a:lnTo>
                    <a:pt x="69" y="715"/>
                  </a:lnTo>
                  <a:lnTo>
                    <a:pt x="77" y="761"/>
                  </a:lnTo>
                  <a:lnTo>
                    <a:pt x="77" y="761"/>
                  </a:lnTo>
                  <a:lnTo>
                    <a:pt x="82" y="806"/>
                  </a:lnTo>
                  <a:lnTo>
                    <a:pt x="87" y="851"/>
                  </a:lnTo>
                  <a:lnTo>
                    <a:pt x="97" y="942"/>
                  </a:lnTo>
                  <a:lnTo>
                    <a:pt x="97" y="942"/>
                  </a:lnTo>
                  <a:lnTo>
                    <a:pt x="102" y="984"/>
                  </a:lnTo>
                  <a:lnTo>
                    <a:pt x="107" y="1025"/>
                  </a:lnTo>
                  <a:lnTo>
                    <a:pt x="121" y="1108"/>
                  </a:lnTo>
                  <a:lnTo>
                    <a:pt x="121" y="1108"/>
                  </a:lnTo>
                  <a:lnTo>
                    <a:pt x="127" y="1143"/>
                  </a:lnTo>
                  <a:lnTo>
                    <a:pt x="134" y="1176"/>
                  </a:lnTo>
                  <a:lnTo>
                    <a:pt x="142" y="1210"/>
                  </a:lnTo>
                  <a:lnTo>
                    <a:pt x="152" y="1244"/>
                  </a:lnTo>
                  <a:lnTo>
                    <a:pt x="152" y="1244"/>
                  </a:lnTo>
                  <a:lnTo>
                    <a:pt x="163" y="1276"/>
                  </a:lnTo>
                  <a:lnTo>
                    <a:pt x="176" y="1306"/>
                  </a:lnTo>
                  <a:lnTo>
                    <a:pt x="184" y="1322"/>
                  </a:lnTo>
                  <a:lnTo>
                    <a:pt x="192" y="1337"/>
                  </a:lnTo>
                  <a:lnTo>
                    <a:pt x="202" y="1350"/>
                  </a:lnTo>
                  <a:lnTo>
                    <a:pt x="212" y="1365"/>
                  </a:lnTo>
                  <a:lnTo>
                    <a:pt x="212" y="1365"/>
                  </a:lnTo>
                  <a:lnTo>
                    <a:pt x="223" y="1377"/>
                  </a:lnTo>
                  <a:lnTo>
                    <a:pt x="235" y="1390"/>
                  </a:lnTo>
                  <a:lnTo>
                    <a:pt x="247" y="1401"/>
                  </a:lnTo>
                  <a:lnTo>
                    <a:pt x="260" y="1411"/>
                  </a:lnTo>
                  <a:lnTo>
                    <a:pt x="260" y="1411"/>
                  </a:lnTo>
                  <a:lnTo>
                    <a:pt x="275" y="1419"/>
                  </a:lnTo>
                  <a:lnTo>
                    <a:pt x="291" y="1426"/>
                  </a:lnTo>
                  <a:lnTo>
                    <a:pt x="307" y="1430"/>
                  </a:lnTo>
                  <a:lnTo>
                    <a:pt x="324" y="1434"/>
                  </a:lnTo>
                  <a:lnTo>
                    <a:pt x="324" y="1434"/>
                  </a:lnTo>
                  <a:lnTo>
                    <a:pt x="360" y="1441"/>
                  </a:lnTo>
                  <a:lnTo>
                    <a:pt x="360" y="1441"/>
                  </a:lnTo>
                  <a:lnTo>
                    <a:pt x="362" y="1439"/>
                  </a:lnTo>
                  <a:lnTo>
                    <a:pt x="366" y="1438"/>
                  </a:lnTo>
                  <a:lnTo>
                    <a:pt x="368" y="1437"/>
                  </a:lnTo>
                  <a:lnTo>
                    <a:pt x="369" y="1434"/>
                  </a:lnTo>
                  <a:lnTo>
                    <a:pt x="369" y="1430"/>
                  </a:lnTo>
                  <a:lnTo>
                    <a:pt x="369" y="1427"/>
                  </a:lnTo>
                  <a:lnTo>
                    <a:pt x="366" y="1426"/>
                  </a:lnTo>
                  <a:lnTo>
                    <a:pt x="364" y="1425"/>
                  </a:lnTo>
                  <a:lnTo>
                    <a:pt x="364" y="1425"/>
                  </a:lnTo>
                  <a:lnTo>
                    <a:pt x="329" y="1419"/>
                  </a:lnTo>
                  <a:lnTo>
                    <a:pt x="313" y="1415"/>
                  </a:lnTo>
                  <a:lnTo>
                    <a:pt x="296" y="1411"/>
                  </a:lnTo>
                  <a:lnTo>
                    <a:pt x="296" y="1411"/>
                  </a:lnTo>
                  <a:lnTo>
                    <a:pt x="280" y="1403"/>
                  </a:lnTo>
                  <a:lnTo>
                    <a:pt x="267" y="1395"/>
                  </a:lnTo>
                  <a:lnTo>
                    <a:pt x="253" y="1385"/>
                  </a:lnTo>
                  <a:lnTo>
                    <a:pt x="240" y="1373"/>
                  </a:lnTo>
                  <a:lnTo>
                    <a:pt x="240" y="1373"/>
                  </a:lnTo>
                  <a:lnTo>
                    <a:pt x="230" y="1361"/>
                  </a:lnTo>
                  <a:lnTo>
                    <a:pt x="219" y="1347"/>
                  </a:lnTo>
                  <a:lnTo>
                    <a:pt x="211" y="1334"/>
                  </a:lnTo>
                  <a:lnTo>
                    <a:pt x="202" y="1321"/>
                  </a:lnTo>
                  <a:lnTo>
                    <a:pt x="187" y="1292"/>
                  </a:lnTo>
                  <a:lnTo>
                    <a:pt x="175" y="1261"/>
                  </a:lnTo>
                  <a:lnTo>
                    <a:pt x="175" y="1261"/>
                  </a:lnTo>
                  <a:lnTo>
                    <a:pt x="164" y="1228"/>
                  </a:lnTo>
                  <a:lnTo>
                    <a:pt x="155" y="1196"/>
                  </a:lnTo>
                  <a:lnTo>
                    <a:pt x="147" y="1162"/>
                  </a:lnTo>
                  <a:lnTo>
                    <a:pt x="140" y="1129"/>
                  </a:lnTo>
                  <a:lnTo>
                    <a:pt x="140" y="1129"/>
                  </a:lnTo>
                  <a:lnTo>
                    <a:pt x="127" y="1052"/>
                  </a:lnTo>
                  <a:lnTo>
                    <a:pt x="117" y="975"/>
                  </a:lnTo>
                  <a:lnTo>
                    <a:pt x="117" y="975"/>
                  </a:lnTo>
                  <a:lnTo>
                    <a:pt x="106" y="886"/>
                  </a:lnTo>
                  <a:lnTo>
                    <a:pt x="97" y="797"/>
                  </a:lnTo>
                  <a:lnTo>
                    <a:pt x="91" y="753"/>
                  </a:lnTo>
                  <a:lnTo>
                    <a:pt x="85" y="709"/>
                  </a:lnTo>
                  <a:lnTo>
                    <a:pt x="77" y="665"/>
                  </a:lnTo>
                  <a:lnTo>
                    <a:pt x="66" y="621"/>
                  </a:lnTo>
                  <a:lnTo>
                    <a:pt x="66" y="621"/>
                  </a:lnTo>
                  <a:lnTo>
                    <a:pt x="55" y="580"/>
                  </a:lnTo>
                  <a:lnTo>
                    <a:pt x="46" y="540"/>
                  </a:lnTo>
                  <a:lnTo>
                    <a:pt x="38" y="499"/>
                  </a:lnTo>
                  <a:lnTo>
                    <a:pt x="30" y="457"/>
                  </a:lnTo>
                  <a:lnTo>
                    <a:pt x="25" y="416"/>
                  </a:lnTo>
                  <a:lnTo>
                    <a:pt x="20" y="375"/>
                  </a:lnTo>
                  <a:lnTo>
                    <a:pt x="17" y="332"/>
                  </a:lnTo>
                  <a:lnTo>
                    <a:pt x="16" y="291"/>
                  </a:lnTo>
                  <a:lnTo>
                    <a:pt x="16" y="291"/>
                  </a:lnTo>
                  <a:lnTo>
                    <a:pt x="17" y="258"/>
                  </a:lnTo>
                  <a:lnTo>
                    <a:pt x="18" y="224"/>
                  </a:lnTo>
                  <a:lnTo>
                    <a:pt x="22" y="191"/>
                  </a:lnTo>
                  <a:lnTo>
                    <a:pt x="26" y="159"/>
                  </a:lnTo>
                  <a:lnTo>
                    <a:pt x="26" y="159"/>
                  </a:lnTo>
                  <a:lnTo>
                    <a:pt x="32" y="127"/>
                  </a:lnTo>
                  <a:lnTo>
                    <a:pt x="38" y="95"/>
                  </a:lnTo>
                  <a:lnTo>
                    <a:pt x="46" y="65"/>
                  </a:lnTo>
                  <a:lnTo>
                    <a:pt x="53" y="49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65" y="22"/>
                  </a:lnTo>
                  <a:lnTo>
                    <a:pt x="71" y="12"/>
                  </a:lnTo>
                  <a:lnTo>
                    <a:pt x="71" y="12"/>
                  </a:lnTo>
                  <a:lnTo>
                    <a:pt x="73" y="9"/>
                  </a:lnTo>
                  <a:lnTo>
                    <a:pt x="73" y="5"/>
                  </a:lnTo>
                  <a:lnTo>
                    <a:pt x="71" y="4"/>
                  </a:lnTo>
                  <a:lnTo>
                    <a:pt x="69" y="1"/>
                  </a:lnTo>
                  <a:lnTo>
                    <a:pt x="66" y="0"/>
                  </a:lnTo>
                  <a:lnTo>
                    <a:pt x="63" y="0"/>
                  </a:lnTo>
                  <a:lnTo>
                    <a:pt x="61" y="1"/>
                  </a:lnTo>
                  <a:lnTo>
                    <a:pt x="58" y="4"/>
                  </a:lnTo>
                  <a:lnTo>
                    <a:pt x="5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5">
              <a:extLst>
                <a:ext uri="{FF2B5EF4-FFF2-40B4-BE49-F238E27FC236}">
                  <a16:creationId xmlns:a16="http://schemas.microsoft.com/office/drawing/2014/main" id="{752B6464-F606-4434-B3B9-0A8324607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" y="1001"/>
              <a:ext cx="661" cy="248"/>
            </a:xfrm>
            <a:custGeom>
              <a:avLst/>
              <a:gdLst>
                <a:gd name="T0" fmla="*/ 1920 w 1985"/>
                <a:gd name="T1" fmla="*/ 695 h 744"/>
                <a:gd name="T2" fmla="*/ 1746 w 1985"/>
                <a:gd name="T3" fmla="*/ 570 h 744"/>
                <a:gd name="T4" fmla="*/ 1579 w 1985"/>
                <a:gd name="T5" fmla="*/ 441 h 744"/>
                <a:gd name="T6" fmla="*/ 1502 w 1985"/>
                <a:gd name="T7" fmla="*/ 378 h 744"/>
                <a:gd name="T8" fmla="*/ 1423 w 1985"/>
                <a:gd name="T9" fmla="*/ 322 h 744"/>
                <a:gd name="T10" fmla="*/ 1333 w 1985"/>
                <a:gd name="T11" fmla="*/ 286 h 744"/>
                <a:gd name="T12" fmla="*/ 1231 w 1985"/>
                <a:gd name="T13" fmla="*/ 270 h 744"/>
                <a:gd name="T14" fmla="*/ 1056 w 1985"/>
                <a:gd name="T15" fmla="*/ 253 h 744"/>
                <a:gd name="T16" fmla="*/ 792 w 1985"/>
                <a:gd name="T17" fmla="*/ 190 h 744"/>
                <a:gd name="T18" fmla="*/ 568 w 1985"/>
                <a:gd name="T19" fmla="*/ 128 h 744"/>
                <a:gd name="T20" fmla="*/ 437 w 1985"/>
                <a:gd name="T21" fmla="*/ 83 h 744"/>
                <a:gd name="T22" fmla="*/ 308 w 1985"/>
                <a:gd name="T23" fmla="*/ 33 h 744"/>
                <a:gd name="T24" fmla="*/ 173 w 1985"/>
                <a:gd name="T25" fmla="*/ 3 h 744"/>
                <a:gd name="T26" fmla="*/ 121 w 1985"/>
                <a:gd name="T27" fmla="*/ 1 h 744"/>
                <a:gd name="T28" fmla="*/ 71 w 1985"/>
                <a:gd name="T29" fmla="*/ 15 h 744"/>
                <a:gd name="T30" fmla="*/ 44 w 1985"/>
                <a:gd name="T31" fmla="*/ 32 h 744"/>
                <a:gd name="T32" fmla="*/ 17 w 1985"/>
                <a:gd name="T33" fmla="*/ 67 h 744"/>
                <a:gd name="T34" fmla="*/ 4 w 1985"/>
                <a:gd name="T35" fmla="*/ 96 h 744"/>
                <a:gd name="T36" fmla="*/ 0 w 1985"/>
                <a:gd name="T37" fmla="*/ 139 h 744"/>
                <a:gd name="T38" fmla="*/ 6 w 1985"/>
                <a:gd name="T39" fmla="*/ 173 h 744"/>
                <a:gd name="T40" fmla="*/ 28 w 1985"/>
                <a:gd name="T41" fmla="*/ 218 h 744"/>
                <a:gd name="T42" fmla="*/ 75 w 1985"/>
                <a:gd name="T43" fmla="*/ 270 h 744"/>
                <a:gd name="T44" fmla="*/ 177 w 1985"/>
                <a:gd name="T45" fmla="*/ 345 h 744"/>
                <a:gd name="T46" fmla="*/ 316 w 1985"/>
                <a:gd name="T47" fmla="*/ 417 h 744"/>
                <a:gd name="T48" fmla="*/ 324 w 1985"/>
                <a:gd name="T49" fmla="*/ 415 h 744"/>
                <a:gd name="T50" fmla="*/ 327 w 1985"/>
                <a:gd name="T51" fmla="*/ 405 h 744"/>
                <a:gd name="T52" fmla="*/ 213 w 1985"/>
                <a:gd name="T53" fmla="*/ 346 h 744"/>
                <a:gd name="T54" fmla="*/ 109 w 1985"/>
                <a:gd name="T55" fmla="*/ 278 h 744"/>
                <a:gd name="T56" fmla="*/ 53 w 1985"/>
                <a:gd name="T57" fmla="*/ 225 h 744"/>
                <a:gd name="T58" fmla="*/ 23 w 1985"/>
                <a:gd name="T59" fmla="*/ 172 h 744"/>
                <a:gd name="T60" fmla="*/ 16 w 1985"/>
                <a:gd name="T61" fmla="*/ 121 h 744"/>
                <a:gd name="T62" fmla="*/ 24 w 1985"/>
                <a:gd name="T63" fmla="*/ 88 h 744"/>
                <a:gd name="T64" fmla="*/ 45 w 1985"/>
                <a:gd name="T65" fmla="*/ 53 h 744"/>
                <a:gd name="T66" fmla="*/ 71 w 1985"/>
                <a:gd name="T67" fmla="*/ 33 h 744"/>
                <a:gd name="T68" fmla="*/ 114 w 1985"/>
                <a:gd name="T69" fmla="*/ 17 h 744"/>
                <a:gd name="T70" fmla="*/ 184 w 1985"/>
                <a:gd name="T71" fmla="*/ 20 h 744"/>
                <a:gd name="T72" fmla="*/ 315 w 1985"/>
                <a:gd name="T73" fmla="*/ 53 h 744"/>
                <a:gd name="T74" fmla="*/ 472 w 1985"/>
                <a:gd name="T75" fmla="*/ 113 h 744"/>
                <a:gd name="T76" fmla="*/ 572 w 1985"/>
                <a:gd name="T77" fmla="*/ 147 h 744"/>
                <a:gd name="T78" fmla="*/ 751 w 1985"/>
                <a:gd name="T79" fmla="*/ 196 h 744"/>
                <a:gd name="T80" fmla="*/ 974 w 1985"/>
                <a:gd name="T81" fmla="*/ 252 h 744"/>
                <a:gd name="T82" fmla="*/ 1110 w 1985"/>
                <a:gd name="T83" fmla="*/ 276 h 744"/>
                <a:gd name="T84" fmla="*/ 1245 w 1985"/>
                <a:gd name="T85" fmla="*/ 288 h 744"/>
                <a:gd name="T86" fmla="*/ 1377 w 1985"/>
                <a:gd name="T87" fmla="*/ 317 h 744"/>
                <a:gd name="T88" fmla="*/ 1419 w 1985"/>
                <a:gd name="T89" fmla="*/ 338 h 744"/>
                <a:gd name="T90" fmla="*/ 1484 w 1985"/>
                <a:gd name="T91" fmla="*/ 385 h 744"/>
                <a:gd name="T92" fmla="*/ 1580 w 1985"/>
                <a:gd name="T93" fmla="*/ 462 h 744"/>
                <a:gd name="T94" fmla="*/ 1746 w 1985"/>
                <a:gd name="T95" fmla="*/ 591 h 744"/>
                <a:gd name="T96" fmla="*/ 1915 w 1985"/>
                <a:gd name="T97" fmla="*/ 711 h 744"/>
                <a:gd name="T98" fmla="*/ 1973 w 1985"/>
                <a:gd name="T99" fmla="*/ 744 h 744"/>
                <a:gd name="T100" fmla="*/ 1984 w 1985"/>
                <a:gd name="T101" fmla="*/ 740 h 744"/>
                <a:gd name="T102" fmla="*/ 1981 w 1985"/>
                <a:gd name="T103" fmla="*/ 729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85" h="744">
                  <a:moveTo>
                    <a:pt x="1981" y="729"/>
                  </a:moveTo>
                  <a:lnTo>
                    <a:pt x="1981" y="729"/>
                  </a:lnTo>
                  <a:lnTo>
                    <a:pt x="1951" y="713"/>
                  </a:lnTo>
                  <a:lnTo>
                    <a:pt x="1920" y="695"/>
                  </a:lnTo>
                  <a:lnTo>
                    <a:pt x="1890" y="675"/>
                  </a:lnTo>
                  <a:lnTo>
                    <a:pt x="1860" y="655"/>
                  </a:lnTo>
                  <a:lnTo>
                    <a:pt x="1802" y="614"/>
                  </a:lnTo>
                  <a:lnTo>
                    <a:pt x="1746" y="570"/>
                  </a:lnTo>
                  <a:lnTo>
                    <a:pt x="1746" y="570"/>
                  </a:lnTo>
                  <a:lnTo>
                    <a:pt x="1632" y="480"/>
                  </a:lnTo>
                  <a:lnTo>
                    <a:pt x="1632" y="480"/>
                  </a:lnTo>
                  <a:lnTo>
                    <a:pt x="1579" y="441"/>
                  </a:lnTo>
                  <a:lnTo>
                    <a:pt x="1552" y="421"/>
                  </a:lnTo>
                  <a:lnTo>
                    <a:pt x="1525" y="399"/>
                  </a:lnTo>
                  <a:lnTo>
                    <a:pt x="1525" y="399"/>
                  </a:lnTo>
                  <a:lnTo>
                    <a:pt x="1502" y="378"/>
                  </a:lnTo>
                  <a:lnTo>
                    <a:pt x="1476" y="358"/>
                  </a:lnTo>
                  <a:lnTo>
                    <a:pt x="1450" y="339"/>
                  </a:lnTo>
                  <a:lnTo>
                    <a:pt x="1423" y="322"/>
                  </a:lnTo>
                  <a:lnTo>
                    <a:pt x="1423" y="322"/>
                  </a:lnTo>
                  <a:lnTo>
                    <a:pt x="1409" y="314"/>
                  </a:lnTo>
                  <a:lnTo>
                    <a:pt x="1394" y="308"/>
                  </a:lnTo>
                  <a:lnTo>
                    <a:pt x="1363" y="296"/>
                  </a:lnTo>
                  <a:lnTo>
                    <a:pt x="1333" y="286"/>
                  </a:lnTo>
                  <a:lnTo>
                    <a:pt x="1301" y="280"/>
                  </a:lnTo>
                  <a:lnTo>
                    <a:pt x="1301" y="280"/>
                  </a:lnTo>
                  <a:lnTo>
                    <a:pt x="1266" y="274"/>
                  </a:lnTo>
                  <a:lnTo>
                    <a:pt x="1231" y="270"/>
                  </a:lnTo>
                  <a:lnTo>
                    <a:pt x="1161" y="265"/>
                  </a:lnTo>
                  <a:lnTo>
                    <a:pt x="1126" y="261"/>
                  </a:lnTo>
                  <a:lnTo>
                    <a:pt x="1091" y="258"/>
                  </a:lnTo>
                  <a:lnTo>
                    <a:pt x="1056" y="253"/>
                  </a:lnTo>
                  <a:lnTo>
                    <a:pt x="1022" y="246"/>
                  </a:lnTo>
                  <a:lnTo>
                    <a:pt x="1022" y="246"/>
                  </a:lnTo>
                  <a:lnTo>
                    <a:pt x="869" y="209"/>
                  </a:lnTo>
                  <a:lnTo>
                    <a:pt x="792" y="190"/>
                  </a:lnTo>
                  <a:lnTo>
                    <a:pt x="716" y="170"/>
                  </a:lnTo>
                  <a:lnTo>
                    <a:pt x="716" y="170"/>
                  </a:lnTo>
                  <a:lnTo>
                    <a:pt x="642" y="149"/>
                  </a:lnTo>
                  <a:lnTo>
                    <a:pt x="568" y="128"/>
                  </a:lnTo>
                  <a:lnTo>
                    <a:pt x="568" y="128"/>
                  </a:lnTo>
                  <a:lnTo>
                    <a:pt x="534" y="119"/>
                  </a:lnTo>
                  <a:lnTo>
                    <a:pt x="502" y="107"/>
                  </a:lnTo>
                  <a:lnTo>
                    <a:pt x="437" y="83"/>
                  </a:lnTo>
                  <a:lnTo>
                    <a:pt x="437" y="83"/>
                  </a:lnTo>
                  <a:lnTo>
                    <a:pt x="374" y="57"/>
                  </a:lnTo>
                  <a:lnTo>
                    <a:pt x="340" y="45"/>
                  </a:lnTo>
                  <a:lnTo>
                    <a:pt x="308" y="33"/>
                  </a:lnTo>
                  <a:lnTo>
                    <a:pt x="275" y="24"/>
                  </a:lnTo>
                  <a:lnTo>
                    <a:pt x="242" y="15"/>
                  </a:lnTo>
                  <a:lnTo>
                    <a:pt x="207" y="8"/>
                  </a:lnTo>
                  <a:lnTo>
                    <a:pt x="173" y="3"/>
                  </a:lnTo>
                  <a:lnTo>
                    <a:pt x="173" y="3"/>
                  </a:lnTo>
                  <a:lnTo>
                    <a:pt x="146" y="0"/>
                  </a:lnTo>
                  <a:lnTo>
                    <a:pt x="134" y="0"/>
                  </a:lnTo>
                  <a:lnTo>
                    <a:pt x="121" y="1"/>
                  </a:lnTo>
                  <a:lnTo>
                    <a:pt x="108" y="3"/>
                  </a:lnTo>
                  <a:lnTo>
                    <a:pt x="95" y="5"/>
                  </a:lnTo>
                  <a:lnTo>
                    <a:pt x="83" y="9"/>
                  </a:lnTo>
                  <a:lnTo>
                    <a:pt x="71" y="15"/>
                  </a:lnTo>
                  <a:lnTo>
                    <a:pt x="71" y="15"/>
                  </a:lnTo>
                  <a:lnTo>
                    <a:pt x="61" y="20"/>
                  </a:lnTo>
                  <a:lnTo>
                    <a:pt x="52" y="25"/>
                  </a:lnTo>
                  <a:lnTo>
                    <a:pt x="44" y="32"/>
                  </a:lnTo>
                  <a:lnTo>
                    <a:pt x="36" y="40"/>
                  </a:lnTo>
                  <a:lnTo>
                    <a:pt x="29" y="48"/>
                  </a:lnTo>
                  <a:lnTo>
                    <a:pt x="23" y="57"/>
                  </a:lnTo>
                  <a:lnTo>
                    <a:pt x="17" y="67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8" y="85"/>
                  </a:lnTo>
                  <a:lnTo>
                    <a:pt x="4" y="96"/>
                  </a:lnTo>
                  <a:lnTo>
                    <a:pt x="3" y="107"/>
                  </a:lnTo>
                  <a:lnTo>
                    <a:pt x="0" y="117"/>
                  </a:lnTo>
                  <a:lnTo>
                    <a:pt x="0" y="128"/>
                  </a:lnTo>
                  <a:lnTo>
                    <a:pt x="0" y="139"/>
                  </a:lnTo>
                  <a:lnTo>
                    <a:pt x="2" y="151"/>
                  </a:lnTo>
                  <a:lnTo>
                    <a:pt x="3" y="161"/>
                  </a:lnTo>
                  <a:lnTo>
                    <a:pt x="3" y="161"/>
                  </a:lnTo>
                  <a:lnTo>
                    <a:pt x="6" y="173"/>
                  </a:lnTo>
                  <a:lnTo>
                    <a:pt x="10" y="185"/>
                  </a:lnTo>
                  <a:lnTo>
                    <a:pt x="15" y="197"/>
                  </a:lnTo>
                  <a:lnTo>
                    <a:pt x="21" y="208"/>
                  </a:lnTo>
                  <a:lnTo>
                    <a:pt x="28" y="218"/>
                  </a:lnTo>
                  <a:lnTo>
                    <a:pt x="36" y="228"/>
                  </a:lnTo>
                  <a:lnTo>
                    <a:pt x="52" y="248"/>
                  </a:lnTo>
                  <a:lnTo>
                    <a:pt x="52" y="248"/>
                  </a:lnTo>
                  <a:lnTo>
                    <a:pt x="75" y="270"/>
                  </a:lnTo>
                  <a:lnTo>
                    <a:pt x="99" y="290"/>
                  </a:lnTo>
                  <a:lnTo>
                    <a:pt x="124" y="310"/>
                  </a:lnTo>
                  <a:lnTo>
                    <a:pt x="150" y="327"/>
                  </a:lnTo>
                  <a:lnTo>
                    <a:pt x="177" y="345"/>
                  </a:lnTo>
                  <a:lnTo>
                    <a:pt x="205" y="361"/>
                  </a:lnTo>
                  <a:lnTo>
                    <a:pt x="262" y="390"/>
                  </a:lnTo>
                  <a:lnTo>
                    <a:pt x="262" y="390"/>
                  </a:lnTo>
                  <a:lnTo>
                    <a:pt x="316" y="417"/>
                  </a:lnTo>
                  <a:lnTo>
                    <a:pt x="316" y="417"/>
                  </a:lnTo>
                  <a:lnTo>
                    <a:pt x="319" y="417"/>
                  </a:lnTo>
                  <a:lnTo>
                    <a:pt x="323" y="417"/>
                  </a:lnTo>
                  <a:lnTo>
                    <a:pt x="324" y="415"/>
                  </a:lnTo>
                  <a:lnTo>
                    <a:pt x="327" y="413"/>
                  </a:lnTo>
                  <a:lnTo>
                    <a:pt x="328" y="410"/>
                  </a:lnTo>
                  <a:lnTo>
                    <a:pt x="328" y="407"/>
                  </a:lnTo>
                  <a:lnTo>
                    <a:pt x="327" y="405"/>
                  </a:lnTo>
                  <a:lnTo>
                    <a:pt x="324" y="402"/>
                  </a:lnTo>
                  <a:lnTo>
                    <a:pt x="324" y="402"/>
                  </a:lnTo>
                  <a:lnTo>
                    <a:pt x="269" y="375"/>
                  </a:lnTo>
                  <a:lnTo>
                    <a:pt x="213" y="346"/>
                  </a:lnTo>
                  <a:lnTo>
                    <a:pt x="186" y="331"/>
                  </a:lnTo>
                  <a:lnTo>
                    <a:pt x="160" y="316"/>
                  </a:lnTo>
                  <a:lnTo>
                    <a:pt x="133" y="297"/>
                  </a:lnTo>
                  <a:lnTo>
                    <a:pt x="109" y="278"/>
                  </a:lnTo>
                  <a:lnTo>
                    <a:pt x="109" y="278"/>
                  </a:lnTo>
                  <a:lnTo>
                    <a:pt x="89" y="262"/>
                  </a:lnTo>
                  <a:lnTo>
                    <a:pt x="71" y="245"/>
                  </a:lnTo>
                  <a:lnTo>
                    <a:pt x="53" y="225"/>
                  </a:lnTo>
                  <a:lnTo>
                    <a:pt x="39" y="205"/>
                  </a:lnTo>
                  <a:lnTo>
                    <a:pt x="32" y="194"/>
                  </a:lnTo>
                  <a:lnTo>
                    <a:pt x="27" y="182"/>
                  </a:lnTo>
                  <a:lnTo>
                    <a:pt x="23" y="172"/>
                  </a:lnTo>
                  <a:lnTo>
                    <a:pt x="19" y="160"/>
                  </a:lnTo>
                  <a:lnTo>
                    <a:pt x="16" y="147"/>
                  </a:lnTo>
                  <a:lnTo>
                    <a:pt x="16" y="135"/>
                  </a:lnTo>
                  <a:lnTo>
                    <a:pt x="16" y="121"/>
                  </a:lnTo>
                  <a:lnTo>
                    <a:pt x="19" y="108"/>
                  </a:lnTo>
                  <a:lnTo>
                    <a:pt x="19" y="108"/>
                  </a:lnTo>
                  <a:lnTo>
                    <a:pt x="20" y="99"/>
                  </a:lnTo>
                  <a:lnTo>
                    <a:pt x="24" y="88"/>
                  </a:lnTo>
                  <a:lnTo>
                    <a:pt x="28" y="79"/>
                  </a:lnTo>
                  <a:lnTo>
                    <a:pt x="33" y="71"/>
                  </a:lnTo>
                  <a:lnTo>
                    <a:pt x="39" y="61"/>
                  </a:lnTo>
                  <a:lnTo>
                    <a:pt x="45" y="53"/>
                  </a:lnTo>
                  <a:lnTo>
                    <a:pt x="52" y="47"/>
                  </a:lnTo>
                  <a:lnTo>
                    <a:pt x="60" y="40"/>
                  </a:lnTo>
                  <a:lnTo>
                    <a:pt x="60" y="40"/>
                  </a:lnTo>
                  <a:lnTo>
                    <a:pt x="71" y="33"/>
                  </a:lnTo>
                  <a:lnTo>
                    <a:pt x="81" y="27"/>
                  </a:lnTo>
                  <a:lnTo>
                    <a:pt x="92" y="23"/>
                  </a:lnTo>
                  <a:lnTo>
                    <a:pt x="103" y="20"/>
                  </a:lnTo>
                  <a:lnTo>
                    <a:pt x="114" y="17"/>
                  </a:lnTo>
                  <a:lnTo>
                    <a:pt x="126" y="16"/>
                  </a:lnTo>
                  <a:lnTo>
                    <a:pt x="150" y="16"/>
                  </a:lnTo>
                  <a:lnTo>
                    <a:pt x="150" y="16"/>
                  </a:lnTo>
                  <a:lnTo>
                    <a:pt x="184" y="20"/>
                  </a:lnTo>
                  <a:lnTo>
                    <a:pt x="217" y="25"/>
                  </a:lnTo>
                  <a:lnTo>
                    <a:pt x="250" y="33"/>
                  </a:lnTo>
                  <a:lnTo>
                    <a:pt x="282" y="43"/>
                  </a:lnTo>
                  <a:lnTo>
                    <a:pt x="315" y="53"/>
                  </a:lnTo>
                  <a:lnTo>
                    <a:pt x="347" y="64"/>
                  </a:lnTo>
                  <a:lnTo>
                    <a:pt x="409" y="88"/>
                  </a:lnTo>
                  <a:lnTo>
                    <a:pt x="409" y="88"/>
                  </a:lnTo>
                  <a:lnTo>
                    <a:pt x="472" y="113"/>
                  </a:lnTo>
                  <a:lnTo>
                    <a:pt x="504" y="124"/>
                  </a:lnTo>
                  <a:lnTo>
                    <a:pt x="536" y="135"/>
                  </a:lnTo>
                  <a:lnTo>
                    <a:pt x="536" y="135"/>
                  </a:lnTo>
                  <a:lnTo>
                    <a:pt x="572" y="147"/>
                  </a:lnTo>
                  <a:lnTo>
                    <a:pt x="606" y="156"/>
                  </a:lnTo>
                  <a:lnTo>
                    <a:pt x="678" y="176"/>
                  </a:lnTo>
                  <a:lnTo>
                    <a:pt x="678" y="176"/>
                  </a:lnTo>
                  <a:lnTo>
                    <a:pt x="751" y="196"/>
                  </a:lnTo>
                  <a:lnTo>
                    <a:pt x="825" y="216"/>
                  </a:lnTo>
                  <a:lnTo>
                    <a:pt x="900" y="234"/>
                  </a:lnTo>
                  <a:lnTo>
                    <a:pt x="974" y="252"/>
                  </a:lnTo>
                  <a:lnTo>
                    <a:pt x="974" y="252"/>
                  </a:lnTo>
                  <a:lnTo>
                    <a:pt x="1009" y="260"/>
                  </a:lnTo>
                  <a:lnTo>
                    <a:pt x="1042" y="266"/>
                  </a:lnTo>
                  <a:lnTo>
                    <a:pt x="1076" y="272"/>
                  </a:lnTo>
                  <a:lnTo>
                    <a:pt x="1110" y="276"/>
                  </a:lnTo>
                  <a:lnTo>
                    <a:pt x="1110" y="276"/>
                  </a:lnTo>
                  <a:lnTo>
                    <a:pt x="1177" y="281"/>
                  </a:lnTo>
                  <a:lnTo>
                    <a:pt x="1245" y="288"/>
                  </a:lnTo>
                  <a:lnTo>
                    <a:pt x="1245" y="288"/>
                  </a:lnTo>
                  <a:lnTo>
                    <a:pt x="1278" y="293"/>
                  </a:lnTo>
                  <a:lnTo>
                    <a:pt x="1312" y="298"/>
                  </a:lnTo>
                  <a:lnTo>
                    <a:pt x="1345" y="306"/>
                  </a:lnTo>
                  <a:lnTo>
                    <a:pt x="1377" y="317"/>
                  </a:lnTo>
                  <a:lnTo>
                    <a:pt x="1377" y="317"/>
                  </a:lnTo>
                  <a:lnTo>
                    <a:pt x="1391" y="323"/>
                  </a:lnTo>
                  <a:lnTo>
                    <a:pt x="1406" y="330"/>
                  </a:lnTo>
                  <a:lnTo>
                    <a:pt x="1419" y="338"/>
                  </a:lnTo>
                  <a:lnTo>
                    <a:pt x="1432" y="346"/>
                  </a:lnTo>
                  <a:lnTo>
                    <a:pt x="1459" y="365"/>
                  </a:lnTo>
                  <a:lnTo>
                    <a:pt x="1484" y="385"/>
                  </a:lnTo>
                  <a:lnTo>
                    <a:pt x="1484" y="385"/>
                  </a:lnTo>
                  <a:lnTo>
                    <a:pt x="1531" y="423"/>
                  </a:lnTo>
                  <a:lnTo>
                    <a:pt x="1555" y="443"/>
                  </a:lnTo>
                  <a:lnTo>
                    <a:pt x="1580" y="462"/>
                  </a:lnTo>
                  <a:lnTo>
                    <a:pt x="1580" y="462"/>
                  </a:lnTo>
                  <a:lnTo>
                    <a:pt x="1636" y="504"/>
                  </a:lnTo>
                  <a:lnTo>
                    <a:pt x="1692" y="548"/>
                  </a:lnTo>
                  <a:lnTo>
                    <a:pt x="1692" y="548"/>
                  </a:lnTo>
                  <a:lnTo>
                    <a:pt x="1746" y="591"/>
                  </a:lnTo>
                  <a:lnTo>
                    <a:pt x="1801" y="632"/>
                  </a:lnTo>
                  <a:lnTo>
                    <a:pt x="1858" y="673"/>
                  </a:lnTo>
                  <a:lnTo>
                    <a:pt x="1886" y="692"/>
                  </a:lnTo>
                  <a:lnTo>
                    <a:pt x="1915" y="711"/>
                  </a:lnTo>
                  <a:lnTo>
                    <a:pt x="1915" y="711"/>
                  </a:lnTo>
                  <a:lnTo>
                    <a:pt x="1944" y="728"/>
                  </a:lnTo>
                  <a:lnTo>
                    <a:pt x="1973" y="744"/>
                  </a:lnTo>
                  <a:lnTo>
                    <a:pt x="1973" y="744"/>
                  </a:lnTo>
                  <a:lnTo>
                    <a:pt x="1977" y="744"/>
                  </a:lnTo>
                  <a:lnTo>
                    <a:pt x="1980" y="744"/>
                  </a:lnTo>
                  <a:lnTo>
                    <a:pt x="1983" y="743"/>
                  </a:lnTo>
                  <a:lnTo>
                    <a:pt x="1984" y="740"/>
                  </a:lnTo>
                  <a:lnTo>
                    <a:pt x="1985" y="737"/>
                  </a:lnTo>
                  <a:lnTo>
                    <a:pt x="1985" y="735"/>
                  </a:lnTo>
                  <a:lnTo>
                    <a:pt x="1984" y="732"/>
                  </a:lnTo>
                  <a:lnTo>
                    <a:pt x="1981" y="729"/>
                  </a:lnTo>
                  <a:lnTo>
                    <a:pt x="1981" y="7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6">
              <a:extLst>
                <a:ext uri="{FF2B5EF4-FFF2-40B4-BE49-F238E27FC236}">
                  <a16:creationId xmlns:a16="http://schemas.microsoft.com/office/drawing/2014/main" id="{50C7A2B2-9B55-4EF3-660C-4B947F39B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4" y="740"/>
              <a:ext cx="534" cy="397"/>
            </a:xfrm>
            <a:custGeom>
              <a:avLst/>
              <a:gdLst>
                <a:gd name="T0" fmla="*/ 1478 w 1603"/>
                <a:gd name="T1" fmla="*/ 1034 h 1193"/>
                <a:gd name="T2" fmla="*/ 1296 w 1603"/>
                <a:gd name="T3" fmla="*/ 820 h 1193"/>
                <a:gd name="T4" fmla="*/ 1136 w 1603"/>
                <a:gd name="T5" fmla="*/ 654 h 1193"/>
                <a:gd name="T6" fmla="*/ 1027 w 1603"/>
                <a:gd name="T7" fmla="*/ 561 h 1193"/>
                <a:gd name="T8" fmla="*/ 865 w 1603"/>
                <a:gd name="T9" fmla="*/ 442 h 1193"/>
                <a:gd name="T10" fmla="*/ 606 w 1603"/>
                <a:gd name="T11" fmla="*/ 251 h 1193"/>
                <a:gd name="T12" fmla="*/ 458 w 1603"/>
                <a:gd name="T13" fmla="*/ 132 h 1193"/>
                <a:gd name="T14" fmla="*/ 360 w 1603"/>
                <a:gd name="T15" fmla="*/ 63 h 1193"/>
                <a:gd name="T16" fmla="*/ 269 w 1603"/>
                <a:gd name="T17" fmla="*/ 20 h 1193"/>
                <a:gd name="T18" fmla="*/ 192 w 1603"/>
                <a:gd name="T19" fmla="*/ 2 h 1193"/>
                <a:gd name="T20" fmla="*/ 130 w 1603"/>
                <a:gd name="T21" fmla="*/ 2 h 1193"/>
                <a:gd name="T22" fmla="*/ 75 w 1603"/>
                <a:gd name="T23" fmla="*/ 15 h 1193"/>
                <a:gd name="T24" fmla="*/ 40 w 1603"/>
                <a:gd name="T25" fmla="*/ 39 h 1193"/>
                <a:gd name="T26" fmla="*/ 9 w 1603"/>
                <a:gd name="T27" fmla="*/ 86 h 1193"/>
                <a:gd name="T28" fmla="*/ 0 w 1603"/>
                <a:gd name="T29" fmla="*/ 132 h 1193"/>
                <a:gd name="T30" fmla="*/ 8 w 1603"/>
                <a:gd name="T31" fmla="*/ 207 h 1193"/>
                <a:gd name="T32" fmla="*/ 26 w 1603"/>
                <a:gd name="T33" fmla="*/ 261 h 1193"/>
                <a:gd name="T34" fmla="*/ 113 w 1603"/>
                <a:gd name="T35" fmla="*/ 409 h 1193"/>
                <a:gd name="T36" fmla="*/ 198 w 1603"/>
                <a:gd name="T37" fmla="*/ 503 h 1193"/>
                <a:gd name="T38" fmla="*/ 331 w 1603"/>
                <a:gd name="T39" fmla="*/ 609 h 1193"/>
                <a:gd name="T40" fmla="*/ 517 w 1603"/>
                <a:gd name="T41" fmla="*/ 726 h 1193"/>
                <a:gd name="T42" fmla="*/ 668 w 1603"/>
                <a:gd name="T43" fmla="*/ 820 h 1193"/>
                <a:gd name="T44" fmla="*/ 806 w 1603"/>
                <a:gd name="T45" fmla="*/ 929 h 1193"/>
                <a:gd name="T46" fmla="*/ 887 w 1603"/>
                <a:gd name="T47" fmla="*/ 1014 h 1193"/>
                <a:gd name="T48" fmla="*/ 930 w 1603"/>
                <a:gd name="T49" fmla="*/ 1072 h 1193"/>
                <a:gd name="T50" fmla="*/ 972 w 1603"/>
                <a:gd name="T51" fmla="*/ 1151 h 1193"/>
                <a:gd name="T52" fmla="*/ 979 w 1603"/>
                <a:gd name="T53" fmla="*/ 1155 h 1193"/>
                <a:gd name="T54" fmla="*/ 987 w 1603"/>
                <a:gd name="T55" fmla="*/ 1146 h 1193"/>
                <a:gd name="T56" fmla="*/ 966 w 1603"/>
                <a:gd name="T57" fmla="*/ 1102 h 1193"/>
                <a:gd name="T58" fmla="*/ 918 w 1603"/>
                <a:gd name="T59" fmla="*/ 1026 h 1193"/>
                <a:gd name="T60" fmla="*/ 792 w 1603"/>
                <a:gd name="T61" fmla="*/ 896 h 1193"/>
                <a:gd name="T62" fmla="*/ 688 w 1603"/>
                <a:gd name="T63" fmla="*/ 815 h 1193"/>
                <a:gd name="T64" fmla="*/ 465 w 1603"/>
                <a:gd name="T65" fmla="*/ 676 h 1193"/>
                <a:gd name="T66" fmla="*/ 319 w 1603"/>
                <a:gd name="T67" fmla="*/ 582 h 1193"/>
                <a:gd name="T68" fmla="*/ 184 w 1603"/>
                <a:gd name="T69" fmla="*/ 469 h 1193"/>
                <a:gd name="T70" fmla="*/ 109 w 1603"/>
                <a:gd name="T71" fmla="*/ 377 h 1193"/>
                <a:gd name="T72" fmla="*/ 48 w 1603"/>
                <a:gd name="T73" fmla="*/ 271 h 1193"/>
                <a:gd name="T74" fmla="*/ 21 w 1603"/>
                <a:gd name="T75" fmla="*/ 193 h 1193"/>
                <a:gd name="T76" fmla="*/ 14 w 1603"/>
                <a:gd name="T77" fmla="*/ 144 h 1193"/>
                <a:gd name="T78" fmla="*/ 28 w 1603"/>
                <a:gd name="T79" fmla="*/ 80 h 1193"/>
                <a:gd name="T80" fmla="*/ 54 w 1603"/>
                <a:gd name="T81" fmla="*/ 47 h 1193"/>
                <a:gd name="T82" fmla="*/ 99 w 1603"/>
                <a:gd name="T83" fmla="*/ 24 h 1193"/>
                <a:gd name="T84" fmla="*/ 143 w 1603"/>
                <a:gd name="T85" fmla="*/ 16 h 1193"/>
                <a:gd name="T86" fmla="*/ 215 w 1603"/>
                <a:gd name="T87" fmla="*/ 22 h 1193"/>
                <a:gd name="T88" fmla="*/ 301 w 1603"/>
                <a:gd name="T89" fmla="*/ 51 h 1193"/>
                <a:gd name="T90" fmla="*/ 396 w 1603"/>
                <a:gd name="T91" fmla="*/ 106 h 1193"/>
                <a:gd name="T92" fmla="*/ 535 w 1603"/>
                <a:gd name="T93" fmla="*/ 215 h 1193"/>
                <a:gd name="T94" fmla="*/ 699 w 1603"/>
                <a:gd name="T95" fmla="*/ 341 h 1193"/>
                <a:gd name="T96" fmla="*/ 951 w 1603"/>
                <a:gd name="T97" fmla="*/ 523 h 1193"/>
                <a:gd name="T98" fmla="*/ 1065 w 1603"/>
                <a:gd name="T99" fmla="*/ 613 h 1193"/>
                <a:gd name="T100" fmla="*/ 1199 w 1603"/>
                <a:gd name="T101" fmla="*/ 739 h 1193"/>
                <a:gd name="T102" fmla="*/ 1352 w 1603"/>
                <a:gd name="T103" fmla="*/ 909 h 1193"/>
                <a:gd name="T104" fmla="*/ 1590 w 1603"/>
                <a:gd name="T105" fmla="*/ 1190 h 1193"/>
                <a:gd name="T106" fmla="*/ 1598 w 1603"/>
                <a:gd name="T107" fmla="*/ 1191 h 1193"/>
                <a:gd name="T108" fmla="*/ 1603 w 1603"/>
                <a:gd name="T109" fmla="*/ 1182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03" h="1193">
                  <a:moveTo>
                    <a:pt x="1601" y="1178"/>
                  </a:moveTo>
                  <a:lnTo>
                    <a:pt x="1601" y="1178"/>
                  </a:lnTo>
                  <a:lnTo>
                    <a:pt x="1540" y="1107"/>
                  </a:lnTo>
                  <a:lnTo>
                    <a:pt x="1478" y="1034"/>
                  </a:lnTo>
                  <a:lnTo>
                    <a:pt x="1419" y="962"/>
                  </a:lnTo>
                  <a:lnTo>
                    <a:pt x="1358" y="891"/>
                  </a:lnTo>
                  <a:lnTo>
                    <a:pt x="1358" y="891"/>
                  </a:lnTo>
                  <a:lnTo>
                    <a:pt x="1296" y="820"/>
                  </a:lnTo>
                  <a:lnTo>
                    <a:pt x="1234" y="752"/>
                  </a:lnTo>
                  <a:lnTo>
                    <a:pt x="1202" y="718"/>
                  </a:lnTo>
                  <a:lnTo>
                    <a:pt x="1169" y="686"/>
                  </a:lnTo>
                  <a:lnTo>
                    <a:pt x="1136" y="654"/>
                  </a:lnTo>
                  <a:lnTo>
                    <a:pt x="1101" y="622"/>
                  </a:lnTo>
                  <a:lnTo>
                    <a:pt x="1101" y="622"/>
                  </a:lnTo>
                  <a:lnTo>
                    <a:pt x="1064" y="591"/>
                  </a:lnTo>
                  <a:lnTo>
                    <a:pt x="1027" y="561"/>
                  </a:lnTo>
                  <a:lnTo>
                    <a:pt x="990" y="533"/>
                  </a:lnTo>
                  <a:lnTo>
                    <a:pt x="951" y="503"/>
                  </a:lnTo>
                  <a:lnTo>
                    <a:pt x="951" y="503"/>
                  </a:lnTo>
                  <a:lnTo>
                    <a:pt x="865" y="442"/>
                  </a:lnTo>
                  <a:lnTo>
                    <a:pt x="778" y="380"/>
                  </a:lnTo>
                  <a:lnTo>
                    <a:pt x="778" y="380"/>
                  </a:lnTo>
                  <a:lnTo>
                    <a:pt x="692" y="316"/>
                  </a:lnTo>
                  <a:lnTo>
                    <a:pt x="606" y="251"/>
                  </a:lnTo>
                  <a:lnTo>
                    <a:pt x="606" y="251"/>
                  </a:lnTo>
                  <a:lnTo>
                    <a:pt x="568" y="221"/>
                  </a:lnTo>
                  <a:lnTo>
                    <a:pt x="532" y="192"/>
                  </a:lnTo>
                  <a:lnTo>
                    <a:pt x="458" y="132"/>
                  </a:lnTo>
                  <a:lnTo>
                    <a:pt x="458" y="132"/>
                  </a:lnTo>
                  <a:lnTo>
                    <a:pt x="428" y="108"/>
                  </a:lnTo>
                  <a:lnTo>
                    <a:pt x="394" y="86"/>
                  </a:lnTo>
                  <a:lnTo>
                    <a:pt x="360" y="63"/>
                  </a:lnTo>
                  <a:lnTo>
                    <a:pt x="325" y="44"/>
                  </a:lnTo>
                  <a:lnTo>
                    <a:pt x="307" y="35"/>
                  </a:lnTo>
                  <a:lnTo>
                    <a:pt x="288" y="27"/>
                  </a:lnTo>
                  <a:lnTo>
                    <a:pt x="269" y="20"/>
                  </a:lnTo>
                  <a:lnTo>
                    <a:pt x="251" y="14"/>
                  </a:lnTo>
                  <a:lnTo>
                    <a:pt x="232" y="10"/>
                  </a:lnTo>
                  <a:lnTo>
                    <a:pt x="212" y="6"/>
                  </a:lnTo>
                  <a:lnTo>
                    <a:pt x="192" y="2"/>
                  </a:lnTo>
                  <a:lnTo>
                    <a:pt x="172" y="0"/>
                  </a:lnTo>
                  <a:lnTo>
                    <a:pt x="172" y="0"/>
                  </a:lnTo>
                  <a:lnTo>
                    <a:pt x="145" y="0"/>
                  </a:lnTo>
                  <a:lnTo>
                    <a:pt x="130" y="2"/>
                  </a:lnTo>
                  <a:lnTo>
                    <a:pt x="115" y="3"/>
                  </a:lnTo>
                  <a:lnTo>
                    <a:pt x="102" y="7"/>
                  </a:lnTo>
                  <a:lnTo>
                    <a:pt x="89" y="11"/>
                  </a:lnTo>
                  <a:lnTo>
                    <a:pt x="75" y="15"/>
                  </a:lnTo>
                  <a:lnTo>
                    <a:pt x="62" y="22"/>
                  </a:lnTo>
                  <a:lnTo>
                    <a:pt x="62" y="22"/>
                  </a:lnTo>
                  <a:lnTo>
                    <a:pt x="50" y="30"/>
                  </a:lnTo>
                  <a:lnTo>
                    <a:pt x="40" y="39"/>
                  </a:lnTo>
                  <a:lnTo>
                    <a:pt x="30" y="50"/>
                  </a:lnTo>
                  <a:lnTo>
                    <a:pt x="22" y="60"/>
                  </a:lnTo>
                  <a:lnTo>
                    <a:pt x="14" y="72"/>
                  </a:lnTo>
                  <a:lnTo>
                    <a:pt x="9" y="86"/>
                  </a:lnTo>
                  <a:lnTo>
                    <a:pt x="5" y="99"/>
                  </a:lnTo>
                  <a:lnTo>
                    <a:pt x="1" y="114"/>
                  </a:lnTo>
                  <a:lnTo>
                    <a:pt x="1" y="114"/>
                  </a:lnTo>
                  <a:lnTo>
                    <a:pt x="0" y="132"/>
                  </a:lnTo>
                  <a:lnTo>
                    <a:pt x="0" y="151"/>
                  </a:lnTo>
                  <a:lnTo>
                    <a:pt x="1" y="169"/>
                  </a:lnTo>
                  <a:lnTo>
                    <a:pt x="4" y="188"/>
                  </a:lnTo>
                  <a:lnTo>
                    <a:pt x="8" y="207"/>
                  </a:lnTo>
                  <a:lnTo>
                    <a:pt x="13" y="225"/>
                  </a:lnTo>
                  <a:lnTo>
                    <a:pt x="18" y="243"/>
                  </a:lnTo>
                  <a:lnTo>
                    <a:pt x="26" y="261"/>
                  </a:lnTo>
                  <a:lnTo>
                    <a:pt x="26" y="261"/>
                  </a:lnTo>
                  <a:lnTo>
                    <a:pt x="44" y="300"/>
                  </a:lnTo>
                  <a:lnTo>
                    <a:pt x="65" y="338"/>
                  </a:lnTo>
                  <a:lnTo>
                    <a:pt x="87" y="374"/>
                  </a:lnTo>
                  <a:lnTo>
                    <a:pt x="113" y="409"/>
                  </a:lnTo>
                  <a:lnTo>
                    <a:pt x="113" y="409"/>
                  </a:lnTo>
                  <a:lnTo>
                    <a:pt x="139" y="442"/>
                  </a:lnTo>
                  <a:lnTo>
                    <a:pt x="167" y="474"/>
                  </a:lnTo>
                  <a:lnTo>
                    <a:pt x="198" y="503"/>
                  </a:lnTo>
                  <a:lnTo>
                    <a:pt x="230" y="533"/>
                  </a:lnTo>
                  <a:lnTo>
                    <a:pt x="261" y="559"/>
                  </a:lnTo>
                  <a:lnTo>
                    <a:pt x="295" y="585"/>
                  </a:lnTo>
                  <a:lnTo>
                    <a:pt x="331" y="609"/>
                  </a:lnTo>
                  <a:lnTo>
                    <a:pt x="365" y="632"/>
                  </a:lnTo>
                  <a:lnTo>
                    <a:pt x="365" y="632"/>
                  </a:lnTo>
                  <a:lnTo>
                    <a:pt x="441" y="680"/>
                  </a:lnTo>
                  <a:lnTo>
                    <a:pt x="517" y="726"/>
                  </a:lnTo>
                  <a:lnTo>
                    <a:pt x="594" y="772"/>
                  </a:lnTo>
                  <a:lnTo>
                    <a:pt x="631" y="796"/>
                  </a:lnTo>
                  <a:lnTo>
                    <a:pt x="668" y="820"/>
                  </a:lnTo>
                  <a:lnTo>
                    <a:pt x="668" y="820"/>
                  </a:lnTo>
                  <a:lnTo>
                    <a:pt x="704" y="845"/>
                  </a:lnTo>
                  <a:lnTo>
                    <a:pt x="738" y="872"/>
                  </a:lnTo>
                  <a:lnTo>
                    <a:pt x="773" y="900"/>
                  </a:lnTo>
                  <a:lnTo>
                    <a:pt x="806" y="929"/>
                  </a:lnTo>
                  <a:lnTo>
                    <a:pt x="806" y="929"/>
                  </a:lnTo>
                  <a:lnTo>
                    <a:pt x="841" y="962"/>
                  </a:lnTo>
                  <a:lnTo>
                    <a:pt x="873" y="997"/>
                  </a:lnTo>
                  <a:lnTo>
                    <a:pt x="887" y="1014"/>
                  </a:lnTo>
                  <a:lnTo>
                    <a:pt x="902" y="1033"/>
                  </a:lnTo>
                  <a:lnTo>
                    <a:pt x="916" y="1052"/>
                  </a:lnTo>
                  <a:lnTo>
                    <a:pt x="930" y="1072"/>
                  </a:lnTo>
                  <a:lnTo>
                    <a:pt x="930" y="1072"/>
                  </a:lnTo>
                  <a:lnTo>
                    <a:pt x="942" y="1090"/>
                  </a:lnTo>
                  <a:lnTo>
                    <a:pt x="952" y="1110"/>
                  </a:lnTo>
                  <a:lnTo>
                    <a:pt x="963" y="1130"/>
                  </a:lnTo>
                  <a:lnTo>
                    <a:pt x="972" y="1151"/>
                  </a:lnTo>
                  <a:lnTo>
                    <a:pt x="972" y="1151"/>
                  </a:lnTo>
                  <a:lnTo>
                    <a:pt x="974" y="1154"/>
                  </a:lnTo>
                  <a:lnTo>
                    <a:pt x="976" y="1155"/>
                  </a:lnTo>
                  <a:lnTo>
                    <a:pt x="979" y="1155"/>
                  </a:lnTo>
                  <a:lnTo>
                    <a:pt x="982" y="1154"/>
                  </a:lnTo>
                  <a:lnTo>
                    <a:pt x="984" y="1153"/>
                  </a:lnTo>
                  <a:lnTo>
                    <a:pt x="986" y="1150"/>
                  </a:lnTo>
                  <a:lnTo>
                    <a:pt x="987" y="1146"/>
                  </a:lnTo>
                  <a:lnTo>
                    <a:pt x="986" y="1143"/>
                  </a:lnTo>
                  <a:lnTo>
                    <a:pt x="986" y="1143"/>
                  </a:lnTo>
                  <a:lnTo>
                    <a:pt x="976" y="1122"/>
                  </a:lnTo>
                  <a:lnTo>
                    <a:pt x="966" y="1102"/>
                  </a:lnTo>
                  <a:lnTo>
                    <a:pt x="955" y="1082"/>
                  </a:lnTo>
                  <a:lnTo>
                    <a:pt x="943" y="1064"/>
                  </a:lnTo>
                  <a:lnTo>
                    <a:pt x="931" y="1045"/>
                  </a:lnTo>
                  <a:lnTo>
                    <a:pt x="918" y="1026"/>
                  </a:lnTo>
                  <a:lnTo>
                    <a:pt x="889" y="990"/>
                  </a:lnTo>
                  <a:lnTo>
                    <a:pt x="858" y="957"/>
                  </a:lnTo>
                  <a:lnTo>
                    <a:pt x="826" y="925"/>
                  </a:lnTo>
                  <a:lnTo>
                    <a:pt x="792" y="896"/>
                  </a:lnTo>
                  <a:lnTo>
                    <a:pt x="757" y="867"/>
                  </a:lnTo>
                  <a:lnTo>
                    <a:pt x="757" y="867"/>
                  </a:lnTo>
                  <a:lnTo>
                    <a:pt x="722" y="840"/>
                  </a:lnTo>
                  <a:lnTo>
                    <a:pt x="688" y="815"/>
                  </a:lnTo>
                  <a:lnTo>
                    <a:pt x="651" y="791"/>
                  </a:lnTo>
                  <a:lnTo>
                    <a:pt x="615" y="767"/>
                  </a:lnTo>
                  <a:lnTo>
                    <a:pt x="540" y="722"/>
                  </a:lnTo>
                  <a:lnTo>
                    <a:pt x="465" y="676"/>
                  </a:lnTo>
                  <a:lnTo>
                    <a:pt x="465" y="676"/>
                  </a:lnTo>
                  <a:lnTo>
                    <a:pt x="390" y="630"/>
                  </a:lnTo>
                  <a:lnTo>
                    <a:pt x="354" y="606"/>
                  </a:lnTo>
                  <a:lnTo>
                    <a:pt x="319" y="582"/>
                  </a:lnTo>
                  <a:lnTo>
                    <a:pt x="283" y="555"/>
                  </a:lnTo>
                  <a:lnTo>
                    <a:pt x="248" y="529"/>
                  </a:lnTo>
                  <a:lnTo>
                    <a:pt x="216" y="499"/>
                  </a:lnTo>
                  <a:lnTo>
                    <a:pt x="184" y="469"/>
                  </a:lnTo>
                  <a:lnTo>
                    <a:pt x="184" y="469"/>
                  </a:lnTo>
                  <a:lnTo>
                    <a:pt x="158" y="440"/>
                  </a:lnTo>
                  <a:lnTo>
                    <a:pt x="131" y="409"/>
                  </a:lnTo>
                  <a:lnTo>
                    <a:pt x="109" y="377"/>
                  </a:lnTo>
                  <a:lnTo>
                    <a:pt x="86" y="342"/>
                  </a:lnTo>
                  <a:lnTo>
                    <a:pt x="86" y="342"/>
                  </a:lnTo>
                  <a:lnTo>
                    <a:pt x="66" y="308"/>
                  </a:lnTo>
                  <a:lnTo>
                    <a:pt x="48" y="271"/>
                  </a:lnTo>
                  <a:lnTo>
                    <a:pt x="40" y="252"/>
                  </a:lnTo>
                  <a:lnTo>
                    <a:pt x="32" y="232"/>
                  </a:lnTo>
                  <a:lnTo>
                    <a:pt x="25" y="213"/>
                  </a:lnTo>
                  <a:lnTo>
                    <a:pt x="21" y="193"/>
                  </a:lnTo>
                  <a:lnTo>
                    <a:pt x="21" y="193"/>
                  </a:lnTo>
                  <a:lnTo>
                    <a:pt x="17" y="177"/>
                  </a:lnTo>
                  <a:lnTo>
                    <a:pt x="16" y="160"/>
                  </a:lnTo>
                  <a:lnTo>
                    <a:pt x="14" y="144"/>
                  </a:lnTo>
                  <a:lnTo>
                    <a:pt x="16" y="128"/>
                  </a:lnTo>
                  <a:lnTo>
                    <a:pt x="18" y="112"/>
                  </a:lnTo>
                  <a:lnTo>
                    <a:pt x="22" y="96"/>
                  </a:lnTo>
                  <a:lnTo>
                    <a:pt x="28" y="80"/>
                  </a:lnTo>
                  <a:lnTo>
                    <a:pt x="37" y="67"/>
                  </a:lnTo>
                  <a:lnTo>
                    <a:pt x="37" y="67"/>
                  </a:lnTo>
                  <a:lnTo>
                    <a:pt x="45" y="56"/>
                  </a:lnTo>
                  <a:lnTo>
                    <a:pt x="54" y="47"/>
                  </a:lnTo>
                  <a:lnTo>
                    <a:pt x="65" y="40"/>
                  </a:lnTo>
                  <a:lnTo>
                    <a:pt x="75" y="34"/>
                  </a:lnTo>
                  <a:lnTo>
                    <a:pt x="87" y="28"/>
                  </a:lnTo>
                  <a:lnTo>
                    <a:pt x="99" y="24"/>
                  </a:lnTo>
                  <a:lnTo>
                    <a:pt x="113" y="20"/>
                  </a:lnTo>
                  <a:lnTo>
                    <a:pt x="125" y="18"/>
                  </a:lnTo>
                  <a:lnTo>
                    <a:pt x="125" y="18"/>
                  </a:lnTo>
                  <a:lnTo>
                    <a:pt x="143" y="16"/>
                  </a:lnTo>
                  <a:lnTo>
                    <a:pt x="162" y="15"/>
                  </a:lnTo>
                  <a:lnTo>
                    <a:pt x="179" y="16"/>
                  </a:lnTo>
                  <a:lnTo>
                    <a:pt x="198" y="18"/>
                  </a:lnTo>
                  <a:lnTo>
                    <a:pt x="215" y="22"/>
                  </a:lnTo>
                  <a:lnTo>
                    <a:pt x="234" y="26"/>
                  </a:lnTo>
                  <a:lnTo>
                    <a:pt x="251" y="31"/>
                  </a:lnTo>
                  <a:lnTo>
                    <a:pt x="268" y="36"/>
                  </a:lnTo>
                  <a:lnTo>
                    <a:pt x="301" y="51"/>
                  </a:lnTo>
                  <a:lnTo>
                    <a:pt x="335" y="67"/>
                  </a:lnTo>
                  <a:lnTo>
                    <a:pt x="366" y="86"/>
                  </a:lnTo>
                  <a:lnTo>
                    <a:pt x="396" y="106"/>
                  </a:lnTo>
                  <a:lnTo>
                    <a:pt x="396" y="106"/>
                  </a:lnTo>
                  <a:lnTo>
                    <a:pt x="432" y="131"/>
                  </a:lnTo>
                  <a:lnTo>
                    <a:pt x="466" y="159"/>
                  </a:lnTo>
                  <a:lnTo>
                    <a:pt x="535" y="215"/>
                  </a:lnTo>
                  <a:lnTo>
                    <a:pt x="535" y="215"/>
                  </a:lnTo>
                  <a:lnTo>
                    <a:pt x="575" y="248"/>
                  </a:lnTo>
                  <a:lnTo>
                    <a:pt x="616" y="280"/>
                  </a:lnTo>
                  <a:lnTo>
                    <a:pt x="699" y="341"/>
                  </a:lnTo>
                  <a:lnTo>
                    <a:pt x="699" y="341"/>
                  </a:lnTo>
                  <a:lnTo>
                    <a:pt x="785" y="404"/>
                  </a:lnTo>
                  <a:lnTo>
                    <a:pt x="870" y="466"/>
                  </a:lnTo>
                  <a:lnTo>
                    <a:pt x="870" y="466"/>
                  </a:lnTo>
                  <a:lnTo>
                    <a:pt x="951" y="523"/>
                  </a:lnTo>
                  <a:lnTo>
                    <a:pt x="991" y="553"/>
                  </a:lnTo>
                  <a:lnTo>
                    <a:pt x="1029" y="583"/>
                  </a:lnTo>
                  <a:lnTo>
                    <a:pt x="1029" y="583"/>
                  </a:lnTo>
                  <a:lnTo>
                    <a:pt x="1065" y="613"/>
                  </a:lnTo>
                  <a:lnTo>
                    <a:pt x="1100" y="643"/>
                  </a:lnTo>
                  <a:lnTo>
                    <a:pt x="1133" y="674"/>
                  </a:lnTo>
                  <a:lnTo>
                    <a:pt x="1166" y="706"/>
                  </a:lnTo>
                  <a:lnTo>
                    <a:pt x="1199" y="739"/>
                  </a:lnTo>
                  <a:lnTo>
                    <a:pt x="1230" y="772"/>
                  </a:lnTo>
                  <a:lnTo>
                    <a:pt x="1292" y="840"/>
                  </a:lnTo>
                  <a:lnTo>
                    <a:pt x="1292" y="840"/>
                  </a:lnTo>
                  <a:lnTo>
                    <a:pt x="1352" y="909"/>
                  </a:lnTo>
                  <a:lnTo>
                    <a:pt x="1412" y="980"/>
                  </a:lnTo>
                  <a:lnTo>
                    <a:pt x="1530" y="1121"/>
                  </a:lnTo>
                  <a:lnTo>
                    <a:pt x="1530" y="1121"/>
                  </a:lnTo>
                  <a:lnTo>
                    <a:pt x="1590" y="1190"/>
                  </a:lnTo>
                  <a:lnTo>
                    <a:pt x="1590" y="1190"/>
                  </a:lnTo>
                  <a:lnTo>
                    <a:pt x="1593" y="1191"/>
                  </a:lnTo>
                  <a:lnTo>
                    <a:pt x="1595" y="1193"/>
                  </a:lnTo>
                  <a:lnTo>
                    <a:pt x="1598" y="1191"/>
                  </a:lnTo>
                  <a:lnTo>
                    <a:pt x="1601" y="1190"/>
                  </a:lnTo>
                  <a:lnTo>
                    <a:pt x="1602" y="1187"/>
                  </a:lnTo>
                  <a:lnTo>
                    <a:pt x="1603" y="1185"/>
                  </a:lnTo>
                  <a:lnTo>
                    <a:pt x="1603" y="1182"/>
                  </a:lnTo>
                  <a:lnTo>
                    <a:pt x="1601" y="1178"/>
                  </a:lnTo>
                  <a:lnTo>
                    <a:pt x="1601" y="11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7">
              <a:extLst>
                <a:ext uri="{FF2B5EF4-FFF2-40B4-BE49-F238E27FC236}">
                  <a16:creationId xmlns:a16="http://schemas.microsoft.com/office/drawing/2014/main" id="{157637C4-0B0F-17FD-B818-D6D858AD0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1" y="1142"/>
              <a:ext cx="916" cy="2012"/>
            </a:xfrm>
            <a:custGeom>
              <a:avLst/>
              <a:gdLst>
                <a:gd name="T0" fmla="*/ 2711 w 2748"/>
                <a:gd name="T1" fmla="*/ 5868 h 6035"/>
                <a:gd name="T2" fmla="*/ 2658 w 2748"/>
                <a:gd name="T3" fmla="*/ 5460 h 6035"/>
                <a:gd name="T4" fmla="*/ 2558 w 2748"/>
                <a:gd name="T5" fmla="*/ 5017 h 6035"/>
                <a:gd name="T6" fmla="*/ 2482 w 2748"/>
                <a:gd name="T7" fmla="*/ 4590 h 6035"/>
                <a:gd name="T8" fmla="*/ 2411 w 2748"/>
                <a:gd name="T9" fmla="*/ 4302 h 6035"/>
                <a:gd name="T10" fmla="*/ 2330 w 2748"/>
                <a:gd name="T11" fmla="*/ 3820 h 6035"/>
                <a:gd name="T12" fmla="*/ 2218 w 2748"/>
                <a:gd name="T13" fmla="*/ 3372 h 6035"/>
                <a:gd name="T14" fmla="*/ 2061 w 2748"/>
                <a:gd name="T15" fmla="*/ 3021 h 6035"/>
                <a:gd name="T16" fmla="*/ 1961 w 2748"/>
                <a:gd name="T17" fmla="*/ 2854 h 6035"/>
                <a:gd name="T18" fmla="*/ 1910 w 2748"/>
                <a:gd name="T19" fmla="*/ 2769 h 6035"/>
                <a:gd name="T20" fmla="*/ 1768 w 2748"/>
                <a:gd name="T21" fmla="*/ 2619 h 6035"/>
                <a:gd name="T22" fmla="*/ 1665 w 2748"/>
                <a:gd name="T23" fmla="*/ 2435 h 6035"/>
                <a:gd name="T24" fmla="*/ 1576 w 2748"/>
                <a:gd name="T25" fmla="*/ 2131 h 6035"/>
                <a:gd name="T26" fmla="*/ 1447 w 2748"/>
                <a:gd name="T27" fmla="*/ 1421 h 6035"/>
                <a:gd name="T28" fmla="*/ 1342 w 2748"/>
                <a:gd name="T29" fmla="*/ 1055 h 6035"/>
                <a:gd name="T30" fmla="*/ 1259 w 2748"/>
                <a:gd name="T31" fmla="*/ 905 h 6035"/>
                <a:gd name="T32" fmla="*/ 1091 w 2748"/>
                <a:gd name="T33" fmla="*/ 755 h 6035"/>
                <a:gd name="T34" fmla="*/ 820 w 2748"/>
                <a:gd name="T35" fmla="*/ 608 h 6035"/>
                <a:gd name="T36" fmla="*/ 406 w 2748"/>
                <a:gd name="T37" fmla="*/ 430 h 6035"/>
                <a:gd name="T38" fmla="*/ 176 w 2748"/>
                <a:gd name="T39" fmla="*/ 324 h 6035"/>
                <a:gd name="T40" fmla="*/ 62 w 2748"/>
                <a:gd name="T41" fmla="*/ 226 h 6035"/>
                <a:gd name="T42" fmla="*/ 22 w 2748"/>
                <a:gd name="T43" fmla="*/ 129 h 6035"/>
                <a:gd name="T44" fmla="*/ 28 w 2748"/>
                <a:gd name="T45" fmla="*/ 43 h 6035"/>
                <a:gd name="T46" fmla="*/ 87 w 2748"/>
                <a:gd name="T47" fmla="*/ 18 h 6035"/>
                <a:gd name="T48" fmla="*/ 245 w 2748"/>
                <a:gd name="T49" fmla="*/ 32 h 6035"/>
                <a:gd name="T50" fmla="*/ 616 w 2748"/>
                <a:gd name="T51" fmla="*/ 141 h 6035"/>
                <a:gd name="T52" fmla="*/ 848 w 2748"/>
                <a:gd name="T53" fmla="*/ 211 h 6035"/>
                <a:gd name="T54" fmla="*/ 1207 w 2748"/>
                <a:gd name="T55" fmla="*/ 354 h 6035"/>
                <a:gd name="T56" fmla="*/ 1508 w 2748"/>
                <a:gd name="T57" fmla="*/ 522 h 6035"/>
                <a:gd name="T58" fmla="*/ 1625 w 2748"/>
                <a:gd name="T59" fmla="*/ 607 h 6035"/>
                <a:gd name="T60" fmla="*/ 1631 w 2748"/>
                <a:gd name="T61" fmla="*/ 594 h 6035"/>
                <a:gd name="T62" fmla="*/ 1406 w 2748"/>
                <a:gd name="T63" fmla="*/ 441 h 6035"/>
                <a:gd name="T64" fmla="*/ 1101 w 2748"/>
                <a:gd name="T65" fmla="*/ 286 h 6035"/>
                <a:gd name="T66" fmla="*/ 772 w 2748"/>
                <a:gd name="T67" fmla="*/ 175 h 6035"/>
                <a:gd name="T68" fmla="*/ 386 w 2748"/>
                <a:gd name="T69" fmla="*/ 50 h 6035"/>
                <a:gd name="T70" fmla="*/ 156 w 2748"/>
                <a:gd name="T71" fmla="*/ 3 h 6035"/>
                <a:gd name="T72" fmla="*/ 38 w 2748"/>
                <a:gd name="T73" fmla="*/ 14 h 6035"/>
                <a:gd name="T74" fmla="*/ 0 w 2748"/>
                <a:gd name="T75" fmla="*/ 68 h 6035"/>
                <a:gd name="T76" fmla="*/ 15 w 2748"/>
                <a:gd name="T77" fmla="*/ 176 h 6035"/>
                <a:gd name="T78" fmla="*/ 71 w 2748"/>
                <a:gd name="T79" fmla="*/ 260 h 6035"/>
                <a:gd name="T80" fmla="*/ 250 w 2748"/>
                <a:gd name="T81" fmla="*/ 382 h 6035"/>
                <a:gd name="T82" fmla="*/ 678 w 2748"/>
                <a:gd name="T83" fmla="*/ 560 h 6035"/>
                <a:gd name="T84" fmla="*/ 1020 w 2748"/>
                <a:gd name="T85" fmla="*/ 728 h 6035"/>
                <a:gd name="T86" fmla="*/ 1195 w 2748"/>
                <a:gd name="T87" fmla="*/ 857 h 6035"/>
                <a:gd name="T88" fmla="*/ 1299 w 2748"/>
                <a:gd name="T89" fmla="*/ 1001 h 6035"/>
                <a:gd name="T90" fmla="*/ 1407 w 2748"/>
                <a:gd name="T91" fmla="*/ 1326 h 6035"/>
                <a:gd name="T92" fmla="*/ 1535 w 2748"/>
                <a:gd name="T93" fmla="*/ 1982 h 6035"/>
                <a:gd name="T94" fmla="*/ 1605 w 2748"/>
                <a:gd name="T95" fmla="*/ 2322 h 6035"/>
                <a:gd name="T96" fmla="*/ 1696 w 2748"/>
                <a:gd name="T97" fmla="*/ 2536 h 6035"/>
                <a:gd name="T98" fmla="*/ 1835 w 2748"/>
                <a:gd name="T99" fmla="*/ 2719 h 6035"/>
                <a:gd name="T100" fmla="*/ 1930 w 2748"/>
                <a:gd name="T101" fmla="*/ 2824 h 6035"/>
                <a:gd name="T102" fmla="*/ 2019 w 2748"/>
                <a:gd name="T103" fmla="*/ 2981 h 6035"/>
                <a:gd name="T104" fmla="*/ 2161 w 2748"/>
                <a:gd name="T105" fmla="*/ 3259 h 6035"/>
                <a:gd name="T106" fmla="*/ 2294 w 2748"/>
                <a:gd name="T107" fmla="*/ 3713 h 6035"/>
                <a:gd name="T108" fmla="*/ 2369 w 2748"/>
                <a:gd name="T109" fmla="*/ 4169 h 6035"/>
                <a:gd name="T110" fmla="*/ 2449 w 2748"/>
                <a:gd name="T111" fmla="*/ 4514 h 6035"/>
                <a:gd name="T112" fmla="*/ 2500 w 2748"/>
                <a:gd name="T113" fmla="*/ 4818 h 6035"/>
                <a:gd name="T114" fmla="*/ 2615 w 2748"/>
                <a:gd name="T115" fmla="*/ 5308 h 6035"/>
                <a:gd name="T116" fmla="*/ 2695 w 2748"/>
                <a:gd name="T117" fmla="*/ 5872 h 6035"/>
                <a:gd name="T118" fmla="*/ 2732 w 2748"/>
                <a:gd name="T119" fmla="*/ 6029 h 6035"/>
                <a:gd name="T120" fmla="*/ 2748 w 2748"/>
                <a:gd name="T121" fmla="*/ 6028 h 6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748" h="6035">
                  <a:moveTo>
                    <a:pt x="2747" y="6025"/>
                  </a:moveTo>
                  <a:lnTo>
                    <a:pt x="2747" y="6025"/>
                  </a:lnTo>
                  <a:lnTo>
                    <a:pt x="2740" y="6005"/>
                  </a:lnTo>
                  <a:lnTo>
                    <a:pt x="2735" y="5987"/>
                  </a:lnTo>
                  <a:lnTo>
                    <a:pt x="2725" y="5947"/>
                  </a:lnTo>
                  <a:lnTo>
                    <a:pt x="2717" y="5907"/>
                  </a:lnTo>
                  <a:lnTo>
                    <a:pt x="2711" y="5868"/>
                  </a:lnTo>
                  <a:lnTo>
                    <a:pt x="2711" y="5868"/>
                  </a:lnTo>
                  <a:lnTo>
                    <a:pt x="2703" y="5816"/>
                  </a:lnTo>
                  <a:lnTo>
                    <a:pt x="2695" y="5764"/>
                  </a:lnTo>
                  <a:lnTo>
                    <a:pt x="2683" y="5661"/>
                  </a:lnTo>
                  <a:lnTo>
                    <a:pt x="2683" y="5661"/>
                  </a:lnTo>
                  <a:lnTo>
                    <a:pt x="2671" y="5560"/>
                  </a:lnTo>
                  <a:lnTo>
                    <a:pt x="2658" y="5460"/>
                  </a:lnTo>
                  <a:lnTo>
                    <a:pt x="2650" y="5410"/>
                  </a:lnTo>
                  <a:lnTo>
                    <a:pt x="2640" y="5361"/>
                  </a:lnTo>
                  <a:lnTo>
                    <a:pt x="2631" y="5312"/>
                  </a:lnTo>
                  <a:lnTo>
                    <a:pt x="2619" y="5261"/>
                  </a:lnTo>
                  <a:lnTo>
                    <a:pt x="2619" y="5261"/>
                  </a:lnTo>
                  <a:lnTo>
                    <a:pt x="2589" y="5139"/>
                  </a:lnTo>
                  <a:lnTo>
                    <a:pt x="2558" y="5017"/>
                  </a:lnTo>
                  <a:lnTo>
                    <a:pt x="2543" y="4955"/>
                  </a:lnTo>
                  <a:lnTo>
                    <a:pt x="2529" y="4893"/>
                  </a:lnTo>
                  <a:lnTo>
                    <a:pt x="2517" y="4832"/>
                  </a:lnTo>
                  <a:lnTo>
                    <a:pt x="2508" y="4769"/>
                  </a:lnTo>
                  <a:lnTo>
                    <a:pt x="2508" y="4769"/>
                  </a:lnTo>
                  <a:lnTo>
                    <a:pt x="2492" y="4649"/>
                  </a:lnTo>
                  <a:lnTo>
                    <a:pt x="2482" y="4590"/>
                  </a:lnTo>
                  <a:lnTo>
                    <a:pt x="2470" y="4531"/>
                  </a:lnTo>
                  <a:lnTo>
                    <a:pt x="2470" y="4531"/>
                  </a:lnTo>
                  <a:lnTo>
                    <a:pt x="2460" y="4488"/>
                  </a:lnTo>
                  <a:lnTo>
                    <a:pt x="2448" y="4446"/>
                  </a:lnTo>
                  <a:lnTo>
                    <a:pt x="2425" y="4361"/>
                  </a:lnTo>
                  <a:lnTo>
                    <a:pt x="2425" y="4361"/>
                  </a:lnTo>
                  <a:lnTo>
                    <a:pt x="2411" y="4302"/>
                  </a:lnTo>
                  <a:lnTo>
                    <a:pt x="2399" y="4242"/>
                  </a:lnTo>
                  <a:lnTo>
                    <a:pt x="2388" y="4184"/>
                  </a:lnTo>
                  <a:lnTo>
                    <a:pt x="2377" y="4124"/>
                  </a:lnTo>
                  <a:lnTo>
                    <a:pt x="2360" y="4005"/>
                  </a:lnTo>
                  <a:lnTo>
                    <a:pt x="2340" y="3886"/>
                  </a:lnTo>
                  <a:lnTo>
                    <a:pt x="2340" y="3886"/>
                  </a:lnTo>
                  <a:lnTo>
                    <a:pt x="2330" y="3820"/>
                  </a:lnTo>
                  <a:lnTo>
                    <a:pt x="2316" y="3755"/>
                  </a:lnTo>
                  <a:lnTo>
                    <a:pt x="2303" y="3691"/>
                  </a:lnTo>
                  <a:lnTo>
                    <a:pt x="2290" y="3626"/>
                  </a:lnTo>
                  <a:lnTo>
                    <a:pt x="2274" y="3562"/>
                  </a:lnTo>
                  <a:lnTo>
                    <a:pt x="2256" y="3498"/>
                  </a:lnTo>
                  <a:lnTo>
                    <a:pt x="2238" y="3435"/>
                  </a:lnTo>
                  <a:lnTo>
                    <a:pt x="2218" y="3372"/>
                  </a:lnTo>
                  <a:lnTo>
                    <a:pt x="2218" y="3372"/>
                  </a:lnTo>
                  <a:lnTo>
                    <a:pt x="2197" y="3311"/>
                  </a:lnTo>
                  <a:lnTo>
                    <a:pt x="2174" y="3251"/>
                  </a:lnTo>
                  <a:lnTo>
                    <a:pt x="2149" y="3192"/>
                  </a:lnTo>
                  <a:lnTo>
                    <a:pt x="2122" y="3134"/>
                  </a:lnTo>
                  <a:lnTo>
                    <a:pt x="2093" y="3077"/>
                  </a:lnTo>
                  <a:lnTo>
                    <a:pt x="2061" y="3021"/>
                  </a:lnTo>
                  <a:lnTo>
                    <a:pt x="2028" y="2965"/>
                  </a:lnTo>
                  <a:lnTo>
                    <a:pt x="1992" y="2912"/>
                  </a:lnTo>
                  <a:lnTo>
                    <a:pt x="1992" y="2912"/>
                  </a:lnTo>
                  <a:lnTo>
                    <a:pt x="1983" y="2898"/>
                  </a:lnTo>
                  <a:lnTo>
                    <a:pt x="1975" y="2884"/>
                  </a:lnTo>
                  <a:lnTo>
                    <a:pt x="1968" y="2869"/>
                  </a:lnTo>
                  <a:lnTo>
                    <a:pt x="1961" y="2854"/>
                  </a:lnTo>
                  <a:lnTo>
                    <a:pt x="1961" y="2854"/>
                  </a:lnTo>
                  <a:lnTo>
                    <a:pt x="1958" y="2842"/>
                  </a:lnTo>
                  <a:lnTo>
                    <a:pt x="1952" y="2830"/>
                  </a:lnTo>
                  <a:lnTo>
                    <a:pt x="1940" y="2809"/>
                  </a:lnTo>
                  <a:lnTo>
                    <a:pt x="1926" y="2788"/>
                  </a:lnTo>
                  <a:lnTo>
                    <a:pt x="1910" y="2769"/>
                  </a:lnTo>
                  <a:lnTo>
                    <a:pt x="1910" y="2769"/>
                  </a:lnTo>
                  <a:lnTo>
                    <a:pt x="1891" y="2749"/>
                  </a:lnTo>
                  <a:lnTo>
                    <a:pt x="1871" y="2731"/>
                  </a:lnTo>
                  <a:lnTo>
                    <a:pt x="1831" y="2693"/>
                  </a:lnTo>
                  <a:lnTo>
                    <a:pt x="1831" y="2693"/>
                  </a:lnTo>
                  <a:lnTo>
                    <a:pt x="1809" y="2669"/>
                  </a:lnTo>
                  <a:lnTo>
                    <a:pt x="1787" y="2644"/>
                  </a:lnTo>
                  <a:lnTo>
                    <a:pt x="1768" y="2619"/>
                  </a:lnTo>
                  <a:lnTo>
                    <a:pt x="1749" y="2592"/>
                  </a:lnTo>
                  <a:lnTo>
                    <a:pt x="1749" y="2592"/>
                  </a:lnTo>
                  <a:lnTo>
                    <a:pt x="1729" y="2562"/>
                  </a:lnTo>
                  <a:lnTo>
                    <a:pt x="1712" y="2531"/>
                  </a:lnTo>
                  <a:lnTo>
                    <a:pt x="1696" y="2499"/>
                  </a:lnTo>
                  <a:lnTo>
                    <a:pt x="1680" y="2467"/>
                  </a:lnTo>
                  <a:lnTo>
                    <a:pt x="1665" y="2435"/>
                  </a:lnTo>
                  <a:lnTo>
                    <a:pt x="1652" y="2402"/>
                  </a:lnTo>
                  <a:lnTo>
                    <a:pt x="1640" y="2370"/>
                  </a:lnTo>
                  <a:lnTo>
                    <a:pt x="1628" y="2337"/>
                  </a:lnTo>
                  <a:lnTo>
                    <a:pt x="1619" y="2302"/>
                  </a:lnTo>
                  <a:lnTo>
                    <a:pt x="1608" y="2269"/>
                  </a:lnTo>
                  <a:lnTo>
                    <a:pt x="1591" y="2200"/>
                  </a:lnTo>
                  <a:lnTo>
                    <a:pt x="1576" y="2131"/>
                  </a:lnTo>
                  <a:lnTo>
                    <a:pt x="1564" y="2060"/>
                  </a:lnTo>
                  <a:lnTo>
                    <a:pt x="1564" y="2060"/>
                  </a:lnTo>
                  <a:lnTo>
                    <a:pt x="1515" y="1777"/>
                  </a:lnTo>
                  <a:lnTo>
                    <a:pt x="1489" y="1634"/>
                  </a:lnTo>
                  <a:lnTo>
                    <a:pt x="1462" y="1492"/>
                  </a:lnTo>
                  <a:lnTo>
                    <a:pt x="1462" y="1492"/>
                  </a:lnTo>
                  <a:lnTo>
                    <a:pt x="1447" y="1421"/>
                  </a:lnTo>
                  <a:lnTo>
                    <a:pt x="1430" y="1350"/>
                  </a:lnTo>
                  <a:lnTo>
                    <a:pt x="1413" y="1279"/>
                  </a:lnTo>
                  <a:lnTo>
                    <a:pt x="1393" y="1210"/>
                  </a:lnTo>
                  <a:lnTo>
                    <a:pt x="1393" y="1210"/>
                  </a:lnTo>
                  <a:lnTo>
                    <a:pt x="1374" y="1147"/>
                  </a:lnTo>
                  <a:lnTo>
                    <a:pt x="1353" y="1086"/>
                  </a:lnTo>
                  <a:lnTo>
                    <a:pt x="1342" y="1055"/>
                  </a:lnTo>
                  <a:lnTo>
                    <a:pt x="1329" y="1026"/>
                  </a:lnTo>
                  <a:lnTo>
                    <a:pt x="1316" y="997"/>
                  </a:lnTo>
                  <a:lnTo>
                    <a:pt x="1301" y="968"/>
                  </a:lnTo>
                  <a:lnTo>
                    <a:pt x="1301" y="968"/>
                  </a:lnTo>
                  <a:lnTo>
                    <a:pt x="1288" y="946"/>
                  </a:lnTo>
                  <a:lnTo>
                    <a:pt x="1275" y="925"/>
                  </a:lnTo>
                  <a:lnTo>
                    <a:pt x="1259" y="905"/>
                  </a:lnTo>
                  <a:lnTo>
                    <a:pt x="1244" y="886"/>
                  </a:lnTo>
                  <a:lnTo>
                    <a:pt x="1227" y="868"/>
                  </a:lnTo>
                  <a:lnTo>
                    <a:pt x="1209" y="849"/>
                  </a:lnTo>
                  <a:lnTo>
                    <a:pt x="1191" y="832"/>
                  </a:lnTo>
                  <a:lnTo>
                    <a:pt x="1172" y="816"/>
                  </a:lnTo>
                  <a:lnTo>
                    <a:pt x="1132" y="784"/>
                  </a:lnTo>
                  <a:lnTo>
                    <a:pt x="1091" y="755"/>
                  </a:lnTo>
                  <a:lnTo>
                    <a:pt x="1050" y="727"/>
                  </a:lnTo>
                  <a:lnTo>
                    <a:pt x="1006" y="702"/>
                  </a:lnTo>
                  <a:lnTo>
                    <a:pt x="1006" y="702"/>
                  </a:lnTo>
                  <a:lnTo>
                    <a:pt x="961" y="676"/>
                  </a:lnTo>
                  <a:lnTo>
                    <a:pt x="915" y="652"/>
                  </a:lnTo>
                  <a:lnTo>
                    <a:pt x="868" y="630"/>
                  </a:lnTo>
                  <a:lnTo>
                    <a:pt x="820" y="608"/>
                  </a:lnTo>
                  <a:lnTo>
                    <a:pt x="725" y="564"/>
                  </a:lnTo>
                  <a:lnTo>
                    <a:pt x="630" y="522"/>
                  </a:lnTo>
                  <a:lnTo>
                    <a:pt x="630" y="522"/>
                  </a:lnTo>
                  <a:lnTo>
                    <a:pt x="593" y="505"/>
                  </a:lnTo>
                  <a:lnTo>
                    <a:pt x="556" y="489"/>
                  </a:lnTo>
                  <a:lnTo>
                    <a:pt x="481" y="459"/>
                  </a:lnTo>
                  <a:lnTo>
                    <a:pt x="406" y="430"/>
                  </a:lnTo>
                  <a:lnTo>
                    <a:pt x="368" y="415"/>
                  </a:lnTo>
                  <a:lnTo>
                    <a:pt x="331" y="401"/>
                  </a:lnTo>
                  <a:lnTo>
                    <a:pt x="331" y="401"/>
                  </a:lnTo>
                  <a:lnTo>
                    <a:pt x="293" y="383"/>
                  </a:lnTo>
                  <a:lnTo>
                    <a:pt x="253" y="366"/>
                  </a:lnTo>
                  <a:lnTo>
                    <a:pt x="214" y="346"/>
                  </a:lnTo>
                  <a:lnTo>
                    <a:pt x="176" y="324"/>
                  </a:lnTo>
                  <a:lnTo>
                    <a:pt x="157" y="313"/>
                  </a:lnTo>
                  <a:lnTo>
                    <a:pt x="140" y="300"/>
                  </a:lnTo>
                  <a:lnTo>
                    <a:pt x="123" y="288"/>
                  </a:lnTo>
                  <a:lnTo>
                    <a:pt x="105" y="273"/>
                  </a:lnTo>
                  <a:lnTo>
                    <a:pt x="91" y="258"/>
                  </a:lnTo>
                  <a:lnTo>
                    <a:pt x="76" y="244"/>
                  </a:lnTo>
                  <a:lnTo>
                    <a:pt x="62" y="226"/>
                  </a:lnTo>
                  <a:lnTo>
                    <a:pt x="50" y="209"/>
                  </a:lnTo>
                  <a:lnTo>
                    <a:pt x="50" y="209"/>
                  </a:lnTo>
                  <a:lnTo>
                    <a:pt x="42" y="195"/>
                  </a:lnTo>
                  <a:lnTo>
                    <a:pt x="34" y="179"/>
                  </a:lnTo>
                  <a:lnTo>
                    <a:pt x="28" y="163"/>
                  </a:lnTo>
                  <a:lnTo>
                    <a:pt x="24" y="147"/>
                  </a:lnTo>
                  <a:lnTo>
                    <a:pt x="22" y="129"/>
                  </a:lnTo>
                  <a:lnTo>
                    <a:pt x="19" y="113"/>
                  </a:lnTo>
                  <a:lnTo>
                    <a:pt x="18" y="77"/>
                  </a:lnTo>
                  <a:lnTo>
                    <a:pt x="18" y="77"/>
                  </a:lnTo>
                  <a:lnTo>
                    <a:pt x="18" y="68"/>
                  </a:lnTo>
                  <a:lnTo>
                    <a:pt x="20" y="59"/>
                  </a:lnTo>
                  <a:lnTo>
                    <a:pt x="23" y="50"/>
                  </a:lnTo>
                  <a:lnTo>
                    <a:pt x="28" y="43"/>
                  </a:lnTo>
                  <a:lnTo>
                    <a:pt x="35" y="36"/>
                  </a:lnTo>
                  <a:lnTo>
                    <a:pt x="42" y="31"/>
                  </a:lnTo>
                  <a:lnTo>
                    <a:pt x="51" y="27"/>
                  </a:lnTo>
                  <a:lnTo>
                    <a:pt x="60" y="23"/>
                  </a:lnTo>
                  <a:lnTo>
                    <a:pt x="60" y="23"/>
                  </a:lnTo>
                  <a:lnTo>
                    <a:pt x="74" y="20"/>
                  </a:lnTo>
                  <a:lnTo>
                    <a:pt x="87" y="18"/>
                  </a:lnTo>
                  <a:lnTo>
                    <a:pt x="101" y="16"/>
                  </a:lnTo>
                  <a:lnTo>
                    <a:pt x="115" y="16"/>
                  </a:lnTo>
                  <a:lnTo>
                    <a:pt x="143" y="18"/>
                  </a:lnTo>
                  <a:lnTo>
                    <a:pt x="169" y="20"/>
                  </a:lnTo>
                  <a:lnTo>
                    <a:pt x="169" y="20"/>
                  </a:lnTo>
                  <a:lnTo>
                    <a:pt x="208" y="26"/>
                  </a:lnTo>
                  <a:lnTo>
                    <a:pt x="245" y="32"/>
                  </a:lnTo>
                  <a:lnTo>
                    <a:pt x="282" y="40"/>
                  </a:lnTo>
                  <a:lnTo>
                    <a:pt x="318" y="50"/>
                  </a:lnTo>
                  <a:lnTo>
                    <a:pt x="318" y="50"/>
                  </a:lnTo>
                  <a:lnTo>
                    <a:pt x="394" y="69"/>
                  </a:lnTo>
                  <a:lnTo>
                    <a:pt x="468" y="92"/>
                  </a:lnTo>
                  <a:lnTo>
                    <a:pt x="543" y="116"/>
                  </a:lnTo>
                  <a:lnTo>
                    <a:pt x="616" y="141"/>
                  </a:lnTo>
                  <a:lnTo>
                    <a:pt x="616" y="141"/>
                  </a:lnTo>
                  <a:lnTo>
                    <a:pt x="666" y="159"/>
                  </a:lnTo>
                  <a:lnTo>
                    <a:pt x="717" y="175"/>
                  </a:lnTo>
                  <a:lnTo>
                    <a:pt x="717" y="175"/>
                  </a:lnTo>
                  <a:lnTo>
                    <a:pt x="760" y="188"/>
                  </a:lnTo>
                  <a:lnTo>
                    <a:pt x="804" y="200"/>
                  </a:lnTo>
                  <a:lnTo>
                    <a:pt x="848" y="211"/>
                  </a:lnTo>
                  <a:lnTo>
                    <a:pt x="891" y="224"/>
                  </a:lnTo>
                  <a:lnTo>
                    <a:pt x="891" y="224"/>
                  </a:lnTo>
                  <a:lnTo>
                    <a:pt x="956" y="245"/>
                  </a:lnTo>
                  <a:lnTo>
                    <a:pt x="1020" y="270"/>
                  </a:lnTo>
                  <a:lnTo>
                    <a:pt x="1083" y="296"/>
                  </a:lnTo>
                  <a:lnTo>
                    <a:pt x="1146" y="325"/>
                  </a:lnTo>
                  <a:lnTo>
                    <a:pt x="1207" y="354"/>
                  </a:lnTo>
                  <a:lnTo>
                    <a:pt x="1268" y="385"/>
                  </a:lnTo>
                  <a:lnTo>
                    <a:pt x="1329" y="417"/>
                  </a:lnTo>
                  <a:lnTo>
                    <a:pt x="1389" y="450"/>
                  </a:lnTo>
                  <a:lnTo>
                    <a:pt x="1389" y="450"/>
                  </a:lnTo>
                  <a:lnTo>
                    <a:pt x="1450" y="485"/>
                  </a:lnTo>
                  <a:lnTo>
                    <a:pt x="1479" y="503"/>
                  </a:lnTo>
                  <a:lnTo>
                    <a:pt x="1508" y="522"/>
                  </a:lnTo>
                  <a:lnTo>
                    <a:pt x="1536" y="542"/>
                  </a:lnTo>
                  <a:lnTo>
                    <a:pt x="1564" y="562"/>
                  </a:lnTo>
                  <a:lnTo>
                    <a:pt x="1592" y="583"/>
                  </a:lnTo>
                  <a:lnTo>
                    <a:pt x="1620" y="606"/>
                  </a:lnTo>
                  <a:lnTo>
                    <a:pt x="1620" y="606"/>
                  </a:lnTo>
                  <a:lnTo>
                    <a:pt x="1623" y="607"/>
                  </a:lnTo>
                  <a:lnTo>
                    <a:pt x="1625" y="607"/>
                  </a:lnTo>
                  <a:lnTo>
                    <a:pt x="1629" y="606"/>
                  </a:lnTo>
                  <a:lnTo>
                    <a:pt x="1631" y="604"/>
                  </a:lnTo>
                  <a:lnTo>
                    <a:pt x="1633" y="602"/>
                  </a:lnTo>
                  <a:lnTo>
                    <a:pt x="1633" y="599"/>
                  </a:lnTo>
                  <a:lnTo>
                    <a:pt x="1633" y="596"/>
                  </a:lnTo>
                  <a:lnTo>
                    <a:pt x="1631" y="594"/>
                  </a:lnTo>
                  <a:lnTo>
                    <a:pt x="1631" y="594"/>
                  </a:lnTo>
                  <a:lnTo>
                    <a:pt x="1604" y="572"/>
                  </a:lnTo>
                  <a:lnTo>
                    <a:pt x="1578" y="551"/>
                  </a:lnTo>
                  <a:lnTo>
                    <a:pt x="1550" y="531"/>
                  </a:lnTo>
                  <a:lnTo>
                    <a:pt x="1523" y="513"/>
                  </a:lnTo>
                  <a:lnTo>
                    <a:pt x="1494" y="494"/>
                  </a:lnTo>
                  <a:lnTo>
                    <a:pt x="1466" y="475"/>
                  </a:lnTo>
                  <a:lnTo>
                    <a:pt x="1406" y="441"/>
                  </a:lnTo>
                  <a:lnTo>
                    <a:pt x="1406" y="441"/>
                  </a:lnTo>
                  <a:lnTo>
                    <a:pt x="1346" y="409"/>
                  </a:lnTo>
                  <a:lnTo>
                    <a:pt x="1285" y="376"/>
                  </a:lnTo>
                  <a:lnTo>
                    <a:pt x="1224" y="345"/>
                  </a:lnTo>
                  <a:lnTo>
                    <a:pt x="1162" y="314"/>
                  </a:lnTo>
                  <a:lnTo>
                    <a:pt x="1162" y="314"/>
                  </a:lnTo>
                  <a:lnTo>
                    <a:pt x="1101" y="286"/>
                  </a:lnTo>
                  <a:lnTo>
                    <a:pt x="1039" y="261"/>
                  </a:lnTo>
                  <a:lnTo>
                    <a:pt x="977" y="236"/>
                  </a:lnTo>
                  <a:lnTo>
                    <a:pt x="915" y="215"/>
                  </a:lnTo>
                  <a:lnTo>
                    <a:pt x="915" y="215"/>
                  </a:lnTo>
                  <a:lnTo>
                    <a:pt x="868" y="200"/>
                  </a:lnTo>
                  <a:lnTo>
                    <a:pt x="820" y="188"/>
                  </a:lnTo>
                  <a:lnTo>
                    <a:pt x="772" y="175"/>
                  </a:lnTo>
                  <a:lnTo>
                    <a:pt x="725" y="161"/>
                  </a:lnTo>
                  <a:lnTo>
                    <a:pt x="725" y="161"/>
                  </a:lnTo>
                  <a:lnTo>
                    <a:pt x="657" y="139"/>
                  </a:lnTo>
                  <a:lnTo>
                    <a:pt x="590" y="116"/>
                  </a:lnTo>
                  <a:lnTo>
                    <a:pt x="523" y="93"/>
                  </a:lnTo>
                  <a:lnTo>
                    <a:pt x="455" y="71"/>
                  </a:lnTo>
                  <a:lnTo>
                    <a:pt x="386" y="50"/>
                  </a:lnTo>
                  <a:lnTo>
                    <a:pt x="317" y="31"/>
                  </a:lnTo>
                  <a:lnTo>
                    <a:pt x="282" y="23"/>
                  </a:lnTo>
                  <a:lnTo>
                    <a:pt x="248" y="16"/>
                  </a:lnTo>
                  <a:lnTo>
                    <a:pt x="213" y="10"/>
                  </a:lnTo>
                  <a:lnTo>
                    <a:pt x="177" y="6"/>
                  </a:lnTo>
                  <a:lnTo>
                    <a:pt x="177" y="6"/>
                  </a:lnTo>
                  <a:lnTo>
                    <a:pt x="156" y="3"/>
                  </a:lnTo>
                  <a:lnTo>
                    <a:pt x="133" y="0"/>
                  </a:lnTo>
                  <a:lnTo>
                    <a:pt x="108" y="0"/>
                  </a:lnTo>
                  <a:lnTo>
                    <a:pt x="83" y="2"/>
                  </a:lnTo>
                  <a:lnTo>
                    <a:pt x="71" y="3"/>
                  </a:lnTo>
                  <a:lnTo>
                    <a:pt x="59" y="6"/>
                  </a:lnTo>
                  <a:lnTo>
                    <a:pt x="48" y="10"/>
                  </a:lnTo>
                  <a:lnTo>
                    <a:pt x="38" y="14"/>
                  </a:lnTo>
                  <a:lnTo>
                    <a:pt x="28" y="20"/>
                  </a:lnTo>
                  <a:lnTo>
                    <a:pt x="19" y="27"/>
                  </a:lnTo>
                  <a:lnTo>
                    <a:pt x="12" y="36"/>
                  </a:lnTo>
                  <a:lnTo>
                    <a:pt x="7" y="46"/>
                  </a:lnTo>
                  <a:lnTo>
                    <a:pt x="7" y="46"/>
                  </a:lnTo>
                  <a:lnTo>
                    <a:pt x="3" y="56"/>
                  </a:lnTo>
                  <a:lnTo>
                    <a:pt x="0" y="68"/>
                  </a:lnTo>
                  <a:lnTo>
                    <a:pt x="0" y="81"/>
                  </a:lnTo>
                  <a:lnTo>
                    <a:pt x="0" y="95"/>
                  </a:lnTo>
                  <a:lnTo>
                    <a:pt x="3" y="120"/>
                  </a:lnTo>
                  <a:lnTo>
                    <a:pt x="6" y="144"/>
                  </a:lnTo>
                  <a:lnTo>
                    <a:pt x="6" y="144"/>
                  </a:lnTo>
                  <a:lnTo>
                    <a:pt x="10" y="160"/>
                  </a:lnTo>
                  <a:lnTo>
                    <a:pt x="15" y="176"/>
                  </a:lnTo>
                  <a:lnTo>
                    <a:pt x="22" y="192"/>
                  </a:lnTo>
                  <a:lnTo>
                    <a:pt x="30" y="207"/>
                  </a:lnTo>
                  <a:lnTo>
                    <a:pt x="39" y="221"/>
                  </a:lnTo>
                  <a:lnTo>
                    <a:pt x="48" y="234"/>
                  </a:lnTo>
                  <a:lnTo>
                    <a:pt x="59" y="248"/>
                  </a:lnTo>
                  <a:lnTo>
                    <a:pt x="71" y="260"/>
                  </a:lnTo>
                  <a:lnTo>
                    <a:pt x="71" y="260"/>
                  </a:lnTo>
                  <a:lnTo>
                    <a:pt x="85" y="276"/>
                  </a:lnTo>
                  <a:lnTo>
                    <a:pt x="101" y="289"/>
                  </a:lnTo>
                  <a:lnTo>
                    <a:pt x="119" y="304"/>
                  </a:lnTo>
                  <a:lnTo>
                    <a:pt x="136" y="316"/>
                  </a:lnTo>
                  <a:lnTo>
                    <a:pt x="173" y="340"/>
                  </a:lnTo>
                  <a:lnTo>
                    <a:pt x="210" y="362"/>
                  </a:lnTo>
                  <a:lnTo>
                    <a:pt x="250" y="382"/>
                  </a:lnTo>
                  <a:lnTo>
                    <a:pt x="290" y="401"/>
                  </a:lnTo>
                  <a:lnTo>
                    <a:pt x="330" y="417"/>
                  </a:lnTo>
                  <a:lnTo>
                    <a:pt x="370" y="434"/>
                  </a:lnTo>
                  <a:lnTo>
                    <a:pt x="370" y="434"/>
                  </a:lnTo>
                  <a:lnTo>
                    <a:pt x="525" y="495"/>
                  </a:lnTo>
                  <a:lnTo>
                    <a:pt x="602" y="527"/>
                  </a:lnTo>
                  <a:lnTo>
                    <a:pt x="678" y="560"/>
                  </a:lnTo>
                  <a:lnTo>
                    <a:pt x="678" y="560"/>
                  </a:lnTo>
                  <a:lnTo>
                    <a:pt x="778" y="606"/>
                  </a:lnTo>
                  <a:lnTo>
                    <a:pt x="827" y="628"/>
                  </a:lnTo>
                  <a:lnTo>
                    <a:pt x="876" y="651"/>
                  </a:lnTo>
                  <a:lnTo>
                    <a:pt x="924" y="675"/>
                  </a:lnTo>
                  <a:lnTo>
                    <a:pt x="973" y="702"/>
                  </a:lnTo>
                  <a:lnTo>
                    <a:pt x="1020" y="728"/>
                  </a:lnTo>
                  <a:lnTo>
                    <a:pt x="1066" y="756"/>
                  </a:lnTo>
                  <a:lnTo>
                    <a:pt x="1066" y="756"/>
                  </a:lnTo>
                  <a:lnTo>
                    <a:pt x="1111" y="788"/>
                  </a:lnTo>
                  <a:lnTo>
                    <a:pt x="1132" y="804"/>
                  </a:lnTo>
                  <a:lnTo>
                    <a:pt x="1154" y="821"/>
                  </a:lnTo>
                  <a:lnTo>
                    <a:pt x="1175" y="839"/>
                  </a:lnTo>
                  <a:lnTo>
                    <a:pt x="1195" y="857"/>
                  </a:lnTo>
                  <a:lnTo>
                    <a:pt x="1213" y="877"/>
                  </a:lnTo>
                  <a:lnTo>
                    <a:pt x="1232" y="897"/>
                  </a:lnTo>
                  <a:lnTo>
                    <a:pt x="1232" y="897"/>
                  </a:lnTo>
                  <a:lnTo>
                    <a:pt x="1252" y="922"/>
                  </a:lnTo>
                  <a:lnTo>
                    <a:pt x="1269" y="948"/>
                  </a:lnTo>
                  <a:lnTo>
                    <a:pt x="1284" y="973"/>
                  </a:lnTo>
                  <a:lnTo>
                    <a:pt x="1299" y="1001"/>
                  </a:lnTo>
                  <a:lnTo>
                    <a:pt x="1312" y="1028"/>
                  </a:lnTo>
                  <a:lnTo>
                    <a:pt x="1324" y="1057"/>
                  </a:lnTo>
                  <a:lnTo>
                    <a:pt x="1345" y="1114"/>
                  </a:lnTo>
                  <a:lnTo>
                    <a:pt x="1345" y="1114"/>
                  </a:lnTo>
                  <a:lnTo>
                    <a:pt x="1369" y="1185"/>
                  </a:lnTo>
                  <a:lnTo>
                    <a:pt x="1389" y="1255"/>
                  </a:lnTo>
                  <a:lnTo>
                    <a:pt x="1407" y="1326"/>
                  </a:lnTo>
                  <a:lnTo>
                    <a:pt x="1425" y="1397"/>
                  </a:lnTo>
                  <a:lnTo>
                    <a:pt x="1441" y="1469"/>
                  </a:lnTo>
                  <a:lnTo>
                    <a:pt x="1455" y="1542"/>
                  </a:lnTo>
                  <a:lnTo>
                    <a:pt x="1482" y="1686"/>
                  </a:lnTo>
                  <a:lnTo>
                    <a:pt x="1482" y="1686"/>
                  </a:lnTo>
                  <a:lnTo>
                    <a:pt x="1508" y="1834"/>
                  </a:lnTo>
                  <a:lnTo>
                    <a:pt x="1535" y="1982"/>
                  </a:lnTo>
                  <a:lnTo>
                    <a:pt x="1535" y="1982"/>
                  </a:lnTo>
                  <a:lnTo>
                    <a:pt x="1559" y="2120"/>
                  </a:lnTo>
                  <a:lnTo>
                    <a:pt x="1572" y="2190"/>
                  </a:lnTo>
                  <a:lnTo>
                    <a:pt x="1580" y="2225"/>
                  </a:lnTo>
                  <a:lnTo>
                    <a:pt x="1588" y="2258"/>
                  </a:lnTo>
                  <a:lnTo>
                    <a:pt x="1588" y="2258"/>
                  </a:lnTo>
                  <a:lnTo>
                    <a:pt x="1605" y="2322"/>
                  </a:lnTo>
                  <a:lnTo>
                    <a:pt x="1616" y="2353"/>
                  </a:lnTo>
                  <a:lnTo>
                    <a:pt x="1627" y="2385"/>
                  </a:lnTo>
                  <a:lnTo>
                    <a:pt x="1639" y="2415"/>
                  </a:lnTo>
                  <a:lnTo>
                    <a:pt x="1652" y="2446"/>
                  </a:lnTo>
                  <a:lnTo>
                    <a:pt x="1665" y="2477"/>
                  </a:lnTo>
                  <a:lnTo>
                    <a:pt x="1680" y="2507"/>
                  </a:lnTo>
                  <a:lnTo>
                    <a:pt x="1696" y="2536"/>
                  </a:lnTo>
                  <a:lnTo>
                    <a:pt x="1712" y="2564"/>
                  </a:lnTo>
                  <a:lnTo>
                    <a:pt x="1730" y="2592"/>
                  </a:lnTo>
                  <a:lnTo>
                    <a:pt x="1749" y="2620"/>
                  </a:lnTo>
                  <a:lnTo>
                    <a:pt x="1769" y="2647"/>
                  </a:lnTo>
                  <a:lnTo>
                    <a:pt x="1790" y="2671"/>
                  </a:lnTo>
                  <a:lnTo>
                    <a:pt x="1811" y="2696"/>
                  </a:lnTo>
                  <a:lnTo>
                    <a:pt x="1835" y="2719"/>
                  </a:lnTo>
                  <a:lnTo>
                    <a:pt x="1835" y="2719"/>
                  </a:lnTo>
                  <a:lnTo>
                    <a:pt x="1879" y="2760"/>
                  </a:lnTo>
                  <a:lnTo>
                    <a:pt x="1899" y="2781"/>
                  </a:lnTo>
                  <a:lnTo>
                    <a:pt x="1918" y="2804"/>
                  </a:lnTo>
                  <a:lnTo>
                    <a:pt x="1918" y="2804"/>
                  </a:lnTo>
                  <a:lnTo>
                    <a:pt x="1924" y="2814"/>
                  </a:lnTo>
                  <a:lnTo>
                    <a:pt x="1930" y="2824"/>
                  </a:lnTo>
                  <a:lnTo>
                    <a:pt x="1939" y="2845"/>
                  </a:lnTo>
                  <a:lnTo>
                    <a:pt x="1948" y="2866"/>
                  </a:lnTo>
                  <a:lnTo>
                    <a:pt x="1954" y="2877"/>
                  </a:lnTo>
                  <a:lnTo>
                    <a:pt x="1959" y="2888"/>
                  </a:lnTo>
                  <a:lnTo>
                    <a:pt x="1959" y="2888"/>
                  </a:lnTo>
                  <a:lnTo>
                    <a:pt x="1988" y="2934"/>
                  </a:lnTo>
                  <a:lnTo>
                    <a:pt x="2019" y="2981"/>
                  </a:lnTo>
                  <a:lnTo>
                    <a:pt x="2048" y="3029"/>
                  </a:lnTo>
                  <a:lnTo>
                    <a:pt x="2062" y="3053"/>
                  </a:lnTo>
                  <a:lnTo>
                    <a:pt x="2076" y="3077"/>
                  </a:lnTo>
                  <a:lnTo>
                    <a:pt x="2076" y="3077"/>
                  </a:lnTo>
                  <a:lnTo>
                    <a:pt x="2106" y="3136"/>
                  </a:lnTo>
                  <a:lnTo>
                    <a:pt x="2134" y="3198"/>
                  </a:lnTo>
                  <a:lnTo>
                    <a:pt x="2161" y="3259"/>
                  </a:lnTo>
                  <a:lnTo>
                    <a:pt x="2185" y="3321"/>
                  </a:lnTo>
                  <a:lnTo>
                    <a:pt x="2207" y="3385"/>
                  </a:lnTo>
                  <a:lnTo>
                    <a:pt x="2227" y="3451"/>
                  </a:lnTo>
                  <a:lnTo>
                    <a:pt x="2246" y="3514"/>
                  </a:lnTo>
                  <a:lnTo>
                    <a:pt x="2263" y="3580"/>
                  </a:lnTo>
                  <a:lnTo>
                    <a:pt x="2279" y="3646"/>
                  </a:lnTo>
                  <a:lnTo>
                    <a:pt x="2294" y="3713"/>
                  </a:lnTo>
                  <a:lnTo>
                    <a:pt x="2307" y="3778"/>
                  </a:lnTo>
                  <a:lnTo>
                    <a:pt x="2319" y="3844"/>
                  </a:lnTo>
                  <a:lnTo>
                    <a:pt x="2331" y="3911"/>
                  </a:lnTo>
                  <a:lnTo>
                    <a:pt x="2341" y="3977"/>
                  </a:lnTo>
                  <a:lnTo>
                    <a:pt x="2360" y="4110"/>
                  </a:lnTo>
                  <a:lnTo>
                    <a:pt x="2360" y="4110"/>
                  </a:lnTo>
                  <a:lnTo>
                    <a:pt x="2369" y="4169"/>
                  </a:lnTo>
                  <a:lnTo>
                    <a:pt x="2379" y="4229"/>
                  </a:lnTo>
                  <a:lnTo>
                    <a:pt x="2391" y="4286"/>
                  </a:lnTo>
                  <a:lnTo>
                    <a:pt x="2405" y="4345"/>
                  </a:lnTo>
                  <a:lnTo>
                    <a:pt x="2405" y="4345"/>
                  </a:lnTo>
                  <a:lnTo>
                    <a:pt x="2428" y="4430"/>
                  </a:lnTo>
                  <a:lnTo>
                    <a:pt x="2438" y="4471"/>
                  </a:lnTo>
                  <a:lnTo>
                    <a:pt x="2449" y="4514"/>
                  </a:lnTo>
                  <a:lnTo>
                    <a:pt x="2449" y="4514"/>
                  </a:lnTo>
                  <a:lnTo>
                    <a:pt x="2462" y="4575"/>
                  </a:lnTo>
                  <a:lnTo>
                    <a:pt x="2473" y="4636"/>
                  </a:lnTo>
                  <a:lnTo>
                    <a:pt x="2482" y="4697"/>
                  </a:lnTo>
                  <a:lnTo>
                    <a:pt x="2490" y="4758"/>
                  </a:lnTo>
                  <a:lnTo>
                    <a:pt x="2490" y="4758"/>
                  </a:lnTo>
                  <a:lnTo>
                    <a:pt x="2500" y="4818"/>
                  </a:lnTo>
                  <a:lnTo>
                    <a:pt x="2510" y="4877"/>
                  </a:lnTo>
                  <a:lnTo>
                    <a:pt x="2524" y="4937"/>
                  </a:lnTo>
                  <a:lnTo>
                    <a:pt x="2537" y="4995"/>
                  </a:lnTo>
                  <a:lnTo>
                    <a:pt x="2537" y="4995"/>
                  </a:lnTo>
                  <a:lnTo>
                    <a:pt x="2569" y="5120"/>
                  </a:lnTo>
                  <a:lnTo>
                    <a:pt x="2601" y="5245"/>
                  </a:lnTo>
                  <a:lnTo>
                    <a:pt x="2615" y="5308"/>
                  </a:lnTo>
                  <a:lnTo>
                    <a:pt x="2628" y="5372"/>
                  </a:lnTo>
                  <a:lnTo>
                    <a:pt x="2640" y="5434"/>
                  </a:lnTo>
                  <a:lnTo>
                    <a:pt x="2650" y="5498"/>
                  </a:lnTo>
                  <a:lnTo>
                    <a:pt x="2650" y="5498"/>
                  </a:lnTo>
                  <a:lnTo>
                    <a:pt x="2670" y="5686"/>
                  </a:lnTo>
                  <a:lnTo>
                    <a:pt x="2682" y="5779"/>
                  </a:lnTo>
                  <a:lnTo>
                    <a:pt x="2695" y="5872"/>
                  </a:lnTo>
                  <a:lnTo>
                    <a:pt x="2695" y="5872"/>
                  </a:lnTo>
                  <a:lnTo>
                    <a:pt x="2702" y="5912"/>
                  </a:lnTo>
                  <a:lnTo>
                    <a:pt x="2710" y="5952"/>
                  </a:lnTo>
                  <a:lnTo>
                    <a:pt x="2719" y="5991"/>
                  </a:lnTo>
                  <a:lnTo>
                    <a:pt x="2725" y="6009"/>
                  </a:lnTo>
                  <a:lnTo>
                    <a:pt x="2732" y="6029"/>
                  </a:lnTo>
                  <a:lnTo>
                    <a:pt x="2732" y="6029"/>
                  </a:lnTo>
                  <a:lnTo>
                    <a:pt x="2733" y="6032"/>
                  </a:lnTo>
                  <a:lnTo>
                    <a:pt x="2736" y="6033"/>
                  </a:lnTo>
                  <a:lnTo>
                    <a:pt x="2739" y="6035"/>
                  </a:lnTo>
                  <a:lnTo>
                    <a:pt x="2743" y="6033"/>
                  </a:lnTo>
                  <a:lnTo>
                    <a:pt x="2745" y="6033"/>
                  </a:lnTo>
                  <a:lnTo>
                    <a:pt x="2747" y="6031"/>
                  </a:lnTo>
                  <a:lnTo>
                    <a:pt x="2748" y="6028"/>
                  </a:lnTo>
                  <a:lnTo>
                    <a:pt x="2747" y="6025"/>
                  </a:lnTo>
                  <a:lnTo>
                    <a:pt x="2747" y="60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8">
              <a:extLst>
                <a:ext uri="{FF2B5EF4-FFF2-40B4-BE49-F238E27FC236}">
                  <a16:creationId xmlns:a16="http://schemas.microsoft.com/office/drawing/2014/main" id="{EC72D9C4-909F-1EC6-4B02-01E08AED8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701"/>
              <a:ext cx="1466" cy="3581"/>
            </a:xfrm>
            <a:custGeom>
              <a:avLst/>
              <a:gdLst>
                <a:gd name="T0" fmla="*/ 1497 w 4399"/>
                <a:gd name="T1" fmla="*/ 8092 h 10744"/>
                <a:gd name="T2" fmla="*/ 1541 w 4399"/>
                <a:gd name="T3" fmla="*/ 8281 h 10744"/>
                <a:gd name="T4" fmla="*/ 1775 w 4399"/>
                <a:gd name="T5" fmla="*/ 8781 h 10744"/>
                <a:gd name="T6" fmla="*/ 2054 w 4399"/>
                <a:gd name="T7" fmla="*/ 9589 h 10744"/>
                <a:gd name="T8" fmla="*/ 2286 w 4399"/>
                <a:gd name="T9" fmla="*/ 10101 h 10744"/>
                <a:gd name="T10" fmla="*/ 2636 w 4399"/>
                <a:gd name="T11" fmla="*/ 10532 h 10744"/>
                <a:gd name="T12" fmla="*/ 2945 w 4399"/>
                <a:gd name="T13" fmla="*/ 10677 h 10744"/>
                <a:gd name="T14" fmla="*/ 3468 w 4399"/>
                <a:gd name="T15" fmla="*/ 10741 h 10744"/>
                <a:gd name="T16" fmla="*/ 3949 w 4399"/>
                <a:gd name="T17" fmla="*/ 10698 h 10744"/>
                <a:gd name="T18" fmla="*/ 4143 w 4399"/>
                <a:gd name="T19" fmla="*/ 10575 h 10744"/>
                <a:gd name="T20" fmla="*/ 4269 w 4399"/>
                <a:gd name="T21" fmla="*/ 10310 h 10744"/>
                <a:gd name="T22" fmla="*/ 4330 w 4399"/>
                <a:gd name="T23" fmla="*/ 9720 h 10744"/>
                <a:gd name="T24" fmla="*/ 4399 w 4399"/>
                <a:gd name="T25" fmla="*/ 9072 h 10744"/>
                <a:gd name="T26" fmla="*/ 4350 w 4399"/>
                <a:gd name="T27" fmla="*/ 8553 h 10744"/>
                <a:gd name="T28" fmla="*/ 4173 w 4399"/>
                <a:gd name="T29" fmla="*/ 8068 h 10744"/>
                <a:gd name="T30" fmla="*/ 3630 w 4399"/>
                <a:gd name="T31" fmla="*/ 7108 h 10744"/>
                <a:gd name="T32" fmla="*/ 3093 w 4399"/>
                <a:gd name="T33" fmla="*/ 6208 h 10744"/>
                <a:gd name="T34" fmla="*/ 2631 w 4399"/>
                <a:gd name="T35" fmla="*/ 5194 h 10744"/>
                <a:gd name="T36" fmla="*/ 2143 w 4399"/>
                <a:gd name="T37" fmla="*/ 4280 h 10744"/>
                <a:gd name="T38" fmla="*/ 1790 w 4399"/>
                <a:gd name="T39" fmla="*/ 3682 h 10744"/>
                <a:gd name="T40" fmla="*/ 1634 w 4399"/>
                <a:gd name="T41" fmla="*/ 2966 h 10744"/>
                <a:gd name="T42" fmla="*/ 1515 w 4399"/>
                <a:gd name="T43" fmla="*/ 2409 h 10744"/>
                <a:gd name="T44" fmla="*/ 1448 w 4399"/>
                <a:gd name="T45" fmla="*/ 1943 h 10744"/>
                <a:gd name="T46" fmla="*/ 1055 w 4399"/>
                <a:gd name="T47" fmla="*/ 1266 h 10744"/>
                <a:gd name="T48" fmla="*/ 517 w 4399"/>
                <a:gd name="T49" fmla="*/ 491 h 10744"/>
                <a:gd name="T50" fmla="*/ 214 w 4399"/>
                <a:gd name="T51" fmla="*/ 39 h 10744"/>
                <a:gd name="T52" fmla="*/ 93 w 4399"/>
                <a:gd name="T53" fmla="*/ 4 h 10744"/>
                <a:gd name="T54" fmla="*/ 3 w 4399"/>
                <a:gd name="T55" fmla="*/ 135 h 10744"/>
                <a:gd name="T56" fmla="*/ 34 w 4399"/>
                <a:gd name="T57" fmla="*/ 350 h 10744"/>
                <a:gd name="T58" fmla="*/ 137 w 4399"/>
                <a:gd name="T59" fmla="*/ 511 h 10744"/>
                <a:gd name="T60" fmla="*/ 97 w 4399"/>
                <a:gd name="T61" fmla="*/ 437 h 10744"/>
                <a:gd name="T62" fmla="*/ 16 w 4399"/>
                <a:gd name="T63" fmla="*/ 155 h 10744"/>
                <a:gd name="T64" fmla="*/ 69 w 4399"/>
                <a:gd name="T65" fmla="*/ 35 h 10744"/>
                <a:gd name="T66" fmla="*/ 213 w 4399"/>
                <a:gd name="T67" fmla="*/ 63 h 10744"/>
                <a:gd name="T68" fmla="*/ 492 w 4399"/>
                <a:gd name="T69" fmla="*/ 485 h 10744"/>
                <a:gd name="T70" fmla="*/ 1056 w 4399"/>
                <a:gd name="T71" fmla="*/ 1300 h 10744"/>
                <a:gd name="T72" fmla="*/ 1399 w 4399"/>
                <a:gd name="T73" fmla="*/ 1842 h 10744"/>
                <a:gd name="T74" fmla="*/ 1477 w 4399"/>
                <a:gd name="T75" fmla="*/ 2289 h 10744"/>
                <a:gd name="T76" fmla="*/ 1600 w 4399"/>
                <a:gd name="T77" fmla="*/ 2831 h 10744"/>
                <a:gd name="T78" fmla="*/ 1718 w 4399"/>
                <a:gd name="T79" fmla="*/ 3532 h 10744"/>
                <a:gd name="T80" fmla="*/ 1973 w 4399"/>
                <a:gd name="T81" fmla="*/ 4045 h 10744"/>
                <a:gd name="T82" fmla="*/ 2411 w 4399"/>
                <a:gd name="T83" fmla="*/ 4802 h 10744"/>
                <a:gd name="T84" fmla="*/ 2838 w 4399"/>
                <a:gd name="T85" fmla="*/ 5694 h 10744"/>
                <a:gd name="T86" fmla="*/ 3141 w 4399"/>
                <a:gd name="T87" fmla="*/ 6317 h 10744"/>
                <a:gd name="T88" fmla="*/ 3958 w 4399"/>
                <a:gd name="T89" fmla="*/ 7731 h 10744"/>
                <a:gd name="T90" fmla="*/ 4246 w 4399"/>
                <a:gd name="T91" fmla="*/ 8257 h 10744"/>
                <a:gd name="T92" fmla="*/ 4366 w 4399"/>
                <a:gd name="T93" fmla="*/ 8754 h 10744"/>
                <a:gd name="T94" fmla="*/ 4367 w 4399"/>
                <a:gd name="T95" fmla="*/ 9357 h 10744"/>
                <a:gd name="T96" fmla="*/ 4282 w 4399"/>
                <a:gd name="T97" fmla="*/ 10093 h 10744"/>
                <a:gd name="T98" fmla="*/ 4209 w 4399"/>
                <a:gd name="T99" fmla="*/ 10444 h 10744"/>
                <a:gd name="T100" fmla="*/ 4068 w 4399"/>
                <a:gd name="T101" fmla="*/ 10618 h 10744"/>
                <a:gd name="T102" fmla="*/ 3688 w 4399"/>
                <a:gd name="T103" fmla="*/ 10725 h 10744"/>
                <a:gd name="T104" fmla="*/ 3134 w 4399"/>
                <a:gd name="T105" fmla="*/ 10700 h 10744"/>
                <a:gd name="T106" fmla="*/ 2737 w 4399"/>
                <a:gd name="T107" fmla="*/ 10581 h 10744"/>
                <a:gd name="T108" fmla="*/ 2462 w 4399"/>
                <a:gd name="T109" fmla="*/ 10323 h 10744"/>
                <a:gd name="T110" fmla="*/ 2180 w 4399"/>
                <a:gd name="T111" fmla="*/ 9873 h 10744"/>
                <a:gd name="T112" fmla="*/ 1849 w 4399"/>
                <a:gd name="T113" fmla="*/ 8926 h 10744"/>
                <a:gd name="T114" fmla="*/ 1560 w 4399"/>
                <a:gd name="T115" fmla="*/ 8282 h 10744"/>
                <a:gd name="T116" fmla="*/ 1501 w 4399"/>
                <a:gd name="T117" fmla="*/ 8132 h 10744"/>
                <a:gd name="T118" fmla="*/ 1675 w 4399"/>
                <a:gd name="T119" fmla="*/ 7881 h 10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99" h="10744">
                  <a:moveTo>
                    <a:pt x="1665" y="7871"/>
                  </a:moveTo>
                  <a:lnTo>
                    <a:pt x="1665" y="7871"/>
                  </a:lnTo>
                  <a:lnTo>
                    <a:pt x="1639" y="7892"/>
                  </a:lnTo>
                  <a:lnTo>
                    <a:pt x="1614" y="7917"/>
                  </a:lnTo>
                  <a:lnTo>
                    <a:pt x="1590" y="7943"/>
                  </a:lnTo>
                  <a:lnTo>
                    <a:pt x="1568" y="7971"/>
                  </a:lnTo>
                  <a:lnTo>
                    <a:pt x="1548" y="8000"/>
                  </a:lnTo>
                  <a:lnTo>
                    <a:pt x="1528" y="8030"/>
                  </a:lnTo>
                  <a:lnTo>
                    <a:pt x="1512" y="8061"/>
                  </a:lnTo>
                  <a:lnTo>
                    <a:pt x="1497" y="8092"/>
                  </a:lnTo>
                  <a:lnTo>
                    <a:pt x="1497" y="8092"/>
                  </a:lnTo>
                  <a:lnTo>
                    <a:pt x="1491" y="8109"/>
                  </a:lnTo>
                  <a:lnTo>
                    <a:pt x="1487" y="8126"/>
                  </a:lnTo>
                  <a:lnTo>
                    <a:pt x="1484" y="8144"/>
                  </a:lnTo>
                  <a:lnTo>
                    <a:pt x="1485" y="8161"/>
                  </a:lnTo>
                  <a:lnTo>
                    <a:pt x="1488" y="8177"/>
                  </a:lnTo>
                  <a:lnTo>
                    <a:pt x="1492" y="8191"/>
                  </a:lnTo>
                  <a:lnTo>
                    <a:pt x="1497" y="8207"/>
                  </a:lnTo>
                  <a:lnTo>
                    <a:pt x="1504" y="8222"/>
                  </a:lnTo>
                  <a:lnTo>
                    <a:pt x="1513" y="8237"/>
                  </a:lnTo>
                  <a:lnTo>
                    <a:pt x="1521" y="8251"/>
                  </a:lnTo>
                  <a:lnTo>
                    <a:pt x="1541" y="8281"/>
                  </a:lnTo>
                  <a:lnTo>
                    <a:pt x="1561" y="8310"/>
                  </a:lnTo>
                  <a:lnTo>
                    <a:pt x="1581" y="8339"/>
                  </a:lnTo>
                  <a:lnTo>
                    <a:pt x="1581" y="8339"/>
                  </a:lnTo>
                  <a:lnTo>
                    <a:pt x="1596" y="8364"/>
                  </a:lnTo>
                  <a:lnTo>
                    <a:pt x="1610" y="8391"/>
                  </a:lnTo>
                  <a:lnTo>
                    <a:pt x="1638" y="8444"/>
                  </a:lnTo>
                  <a:lnTo>
                    <a:pt x="1663" y="8500"/>
                  </a:lnTo>
                  <a:lnTo>
                    <a:pt x="1687" y="8556"/>
                  </a:lnTo>
                  <a:lnTo>
                    <a:pt x="1710" y="8612"/>
                  </a:lnTo>
                  <a:lnTo>
                    <a:pt x="1731" y="8669"/>
                  </a:lnTo>
                  <a:lnTo>
                    <a:pt x="1775" y="8781"/>
                  </a:lnTo>
                  <a:lnTo>
                    <a:pt x="1775" y="8781"/>
                  </a:lnTo>
                  <a:lnTo>
                    <a:pt x="1816" y="8883"/>
                  </a:lnTo>
                  <a:lnTo>
                    <a:pt x="1856" y="8986"/>
                  </a:lnTo>
                  <a:lnTo>
                    <a:pt x="1895" y="9088"/>
                  </a:lnTo>
                  <a:lnTo>
                    <a:pt x="1913" y="9142"/>
                  </a:lnTo>
                  <a:lnTo>
                    <a:pt x="1930" y="9193"/>
                  </a:lnTo>
                  <a:lnTo>
                    <a:pt x="1930" y="9193"/>
                  </a:lnTo>
                  <a:lnTo>
                    <a:pt x="1961" y="9292"/>
                  </a:lnTo>
                  <a:lnTo>
                    <a:pt x="1992" y="9392"/>
                  </a:lnTo>
                  <a:lnTo>
                    <a:pt x="2022" y="9490"/>
                  </a:lnTo>
                  <a:lnTo>
                    <a:pt x="2054" y="9589"/>
                  </a:lnTo>
                  <a:lnTo>
                    <a:pt x="2087" y="9687"/>
                  </a:lnTo>
                  <a:lnTo>
                    <a:pt x="2106" y="9735"/>
                  </a:lnTo>
                  <a:lnTo>
                    <a:pt x="2124" y="9784"/>
                  </a:lnTo>
                  <a:lnTo>
                    <a:pt x="2144" y="9831"/>
                  </a:lnTo>
                  <a:lnTo>
                    <a:pt x="2164" y="9879"/>
                  </a:lnTo>
                  <a:lnTo>
                    <a:pt x="2187" y="9925"/>
                  </a:lnTo>
                  <a:lnTo>
                    <a:pt x="2211" y="9972"/>
                  </a:lnTo>
                  <a:lnTo>
                    <a:pt x="2211" y="9972"/>
                  </a:lnTo>
                  <a:lnTo>
                    <a:pt x="2235" y="10016"/>
                  </a:lnTo>
                  <a:lnTo>
                    <a:pt x="2260" y="10058"/>
                  </a:lnTo>
                  <a:lnTo>
                    <a:pt x="2286" y="10101"/>
                  </a:lnTo>
                  <a:lnTo>
                    <a:pt x="2314" y="10143"/>
                  </a:lnTo>
                  <a:lnTo>
                    <a:pt x="2372" y="10225"/>
                  </a:lnTo>
                  <a:lnTo>
                    <a:pt x="2430" y="10306"/>
                  </a:lnTo>
                  <a:lnTo>
                    <a:pt x="2430" y="10306"/>
                  </a:lnTo>
                  <a:lnTo>
                    <a:pt x="2457" y="10340"/>
                  </a:lnTo>
                  <a:lnTo>
                    <a:pt x="2483" y="10375"/>
                  </a:lnTo>
                  <a:lnTo>
                    <a:pt x="2511" y="10410"/>
                  </a:lnTo>
                  <a:lnTo>
                    <a:pt x="2540" y="10443"/>
                  </a:lnTo>
                  <a:lnTo>
                    <a:pt x="2571" y="10473"/>
                  </a:lnTo>
                  <a:lnTo>
                    <a:pt x="2603" y="10504"/>
                  </a:lnTo>
                  <a:lnTo>
                    <a:pt x="2636" y="10532"/>
                  </a:lnTo>
                  <a:lnTo>
                    <a:pt x="2672" y="10559"/>
                  </a:lnTo>
                  <a:lnTo>
                    <a:pt x="2672" y="10559"/>
                  </a:lnTo>
                  <a:lnTo>
                    <a:pt x="2693" y="10573"/>
                  </a:lnTo>
                  <a:lnTo>
                    <a:pt x="2714" y="10587"/>
                  </a:lnTo>
                  <a:lnTo>
                    <a:pt x="2736" y="10599"/>
                  </a:lnTo>
                  <a:lnTo>
                    <a:pt x="2757" y="10611"/>
                  </a:lnTo>
                  <a:lnTo>
                    <a:pt x="2779" y="10621"/>
                  </a:lnTo>
                  <a:lnTo>
                    <a:pt x="2803" y="10630"/>
                  </a:lnTo>
                  <a:lnTo>
                    <a:pt x="2850" y="10649"/>
                  </a:lnTo>
                  <a:lnTo>
                    <a:pt x="2896" y="10664"/>
                  </a:lnTo>
                  <a:lnTo>
                    <a:pt x="2945" y="10677"/>
                  </a:lnTo>
                  <a:lnTo>
                    <a:pt x="2993" y="10689"/>
                  </a:lnTo>
                  <a:lnTo>
                    <a:pt x="3042" y="10700"/>
                  </a:lnTo>
                  <a:lnTo>
                    <a:pt x="3042" y="10700"/>
                  </a:lnTo>
                  <a:lnTo>
                    <a:pt x="3094" y="10709"/>
                  </a:lnTo>
                  <a:lnTo>
                    <a:pt x="3147" y="10717"/>
                  </a:lnTo>
                  <a:lnTo>
                    <a:pt x="3201" y="10724"/>
                  </a:lnTo>
                  <a:lnTo>
                    <a:pt x="3254" y="10730"/>
                  </a:lnTo>
                  <a:lnTo>
                    <a:pt x="3307" y="10734"/>
                  </a:lnTo>
                  <a:lnTo>
                    <a:pt x="3360" y="10737"/>
                  </a:lnTo>
                  <a:lnTo>
                    <a:pt x="3413" y="10740"/>
                  </a:lnTo>
                  <a:lnTo>
                    <a:pt x="3468" y="10741"/>
                  </a:lnTo>
                  <a:lnTo>
                    <a:pt x="3468" y="10741"/>
                  </a:lnTo>
                  <a:lnTo>
                    <a:pt x="3546" y="10744"/>
                  </a:lnTo>
                  <a:lnTo>
                    <a:pt x="3627" y="10744"/>
                  </a:lnTo>
                  <a:lnTo>
                    <a:pt x="3668" y="10744"/>
                  </a:lnTo>
                  <a:lnTo>
                    <a:pt x="3709" y="10741"/>
                  </a:lnTo>
                  <a:lnTo>
                    <a:pt x="3749" y="10738"/>
                  </a:lnTo>
                  <a:lnTo>
                    <a:pt x="3790" y="10734"/>
                  </a:lnTo>
                  <a:lnTo>
                    <a:pt x="3832" y="10729"/>
                  </a:lnTo>
                  <a:lnTo>
                    <a:pt x="3872" y="10721"/>
                  </a:lnTo>
                  <a:lnTo>
                    <a:pt x="3910" y="10710"/>
                  </a:lnTo>
                  <a:lnTo>
                    <a:pt x="3949" y="10698"/>
                  </a:lnTo>
                  <a:lnTo>
                    <a:pt x="3986" y="10684"/>
                  </a:lnTo>
                  <a:lnTo>
                    <a:pt x="4004" y="10676"/>
                  </a:lnTo>
                  <a:lnTo>
                    <a:pt x="4022" y="10666"/>
                  </a:lnTo>
                  <a:lnTo>
                    <a:pt x="4039" y="10657"/>
                  </a:lnTo>
                  <a:lnTo>
                    <a:pt x="4056" y="10646"/>
                  </a:lnTo>
                  <a:lnTo>
                    <a:pt x="4073" y="10636"/>
                  </a:lnTo>
                  <a:lnTo>
                    <a:pt x="4089" y="10622"/>
                  </a:lnTo>
                  <a:lnTo>
                    <a:pt x="4089" y="10622"/>
                  </a:lnTo>
                  <a:lnTo>
                    <a:pt x="4108" y="10608"/>
                  </a:lnTo>
                  <a:lnTo>
                    <a:pt x="4125" y="10591"/>
                  </a:lnTo>
                  <a:lnTo>
                    <a:pt x="4143" y="10575"/>
                  </a:lnTo>
                  <a:lnTo>
                    <a:pt x="4157" y="10556"/>
                  </a:lnTo>
                  <a:lnTo>
                    <a:pt x="4172" y="10539"/>
                  </a:lnTo>
                  <a:lnTo>
                    <a:pt x="4185" y="10520"/>
                  </a:lnTo>
                  <a:lnTo>
                    <a:pt x="4197" y="10500"/>
                  </a:lnTo>
                  <a:lnTo>
                    <a:pt x="4209" y="10481"/>
                  </a:lnTo>
                  <a:lnTo>
                    <a:pt x="4220" y="10460"/>
                  </a:lnTo>
                  <a:lnTo>
                    <a:pt x="4229" y="10440"/>
                  </a:lnTo>
                  <a:lnTo>
                    <a:pt x="4237" y="10419"/>
                  </a:lnTo>
                  <a:lnTo>
                    <a:pt x="4245" y="10398"/>
                  </a:lnTo>
                  <a:lnTo>
                    <a:pt x="4258" y="10355"/>
                  </a:lnTo>
                  <a:lnTo>
                    <a:pt x="4269" y="10310"/>
                  </a:lnTo>
                  <a:lnTo>
                    <a:pt x="4278" y="10265"/>
                  </a:lnTo>
                  <a:lnTo>
                    <a:pt x="4285" y="10218"/>
                  </a:lnTo>
                  <a:lnTo>
                    <a:pt x="4289" y="10171"/>
                  </a:lnTo>
                  <a:lnTo>
                    <a:pt x="4293" y="10125"/>
                  </a:lnTo>
                  <a:lnTo>
                    <a:pt x="4298" y="10032"/>
                  </a:lnTo>
                  <a:lnTo>
                    <a:pt x="4302" y="9941"/>
                  </a:lnTo>
                  <a:lnTo>
                    <a:pt x="4302" y="9941"/>
                  </a:lnTo>
                  <a:lnTo>
                    <a:pt x="4307" y="9885"/>
                  </a:lnTo>
                  <a:lnTo>
                    <a:pt x="4313" y="9829"/>
                  </a:lnTo>
                  <a:lnTo>
                    <a:pt x="4322" y="9775"/>
                  </a:lnTo>
                  <a:lnTo>
                    <a:pt x="4330" y="9720"/>
                  </a:lnTo>
                  <a:lnTo>
                    <a:pt x="4350" y="9610"/>
                  </a:lnTo>
                  <a:lnTo>
                    <a:pt x="4359" y="9555"/>
                  </a:lnTo>
                  <a:lnTo>
                    <a:pt x="4367" y="9499"/>
                  </a:lnTo>
                  <a:lnTo>
                    <a:pt x="4367" y="9499"/>
                  </a:lnTo>
                  <a:lnTo>
                    <a:pt x="4379" y="9393"/>
                  </a:lnTo>
                  <a:lnTo>
                    <a:pt x="4384" y="9340"/>
                  </a:lnTo>
                  <a:lnTo>
                    <a:pt x="4390" y="9287"/>
                  </a:lnTo>
                  <a:lnTo>
                    <a:pt x="4392" y="9233"/>
                  </a:lnTo>
                  <a:lnTo>
                    <a:pt x="4395" y="9179"/>
                  </a:lnTo>
                  <a:lnTo>
                    <a:pt x="4398" y="9126"/>
                  </a:lnTo>
                  <a:lnTo>
                    <a:pt x="4399" y="9072"/>
                  </a:lnTo>
                  <a:lnTo>
                    <a:pt x="4399" y="9072"/>
                  </a:lnTo>
                  <a:lnTo>
                    <a:pt x="4399" y="9019"/>
                  </a:lnTo>
                  <a:lnTo>
                    <a:pt x="4398" y="8967"/>
                  </a:lnTo>
                  <a:lnTo>
                    <a:pt x="4395" y="8915"/>
                  </a:lnTo>
                  <a:lnTo>
                    <a:pt x="4392" y="8863"/>
                  </a:lnTo>
                  <a:lnTo>
                    <a:pt x="4388" y="8812"/>
                  </a:lnTo>
                  <a:lnTo>
                    <a:pt x="4383" y="8760"/>
                  </a:lnTo>
                  <a:lnTo>
                    <a:pt x="4376" y="8708"/>
                  </a:lnTo>
                  <a:lnTo>
                    <a:pt x="4368" y="8656"/>
                  </a:lnTo>
                  <a:lnTo>
                    <a:pt x="4360" y="8605"/>
                  </a:lnTo>
                  <a:lnTo>
                    <a:pt x="4350" y="8553"/>
                  </a:lnTo>
                  <a:lnTo>
                    <a:pt x="4339" y="8503"/>
                  </a:lnTo>
                  <a:lnTo>
                    <a:pt x="4326" y="8452"/>
                  </a:lnTo>
                  <a:lnTo>
                    <a:pt x="4311" y="8402"/>
                  </a:lnTo>
                  <a:lnTo>
                    <a:pt x="4297" y="8352"/>
                  </a:lnTo>
                  <a:lnTo>
                    <a:pt x="4279" y="8303"/>
                  </a:lnTo>
                  <a:lnTo>
                    <a:pt x="4262" y="8254"/>
                  </a:lnTo>
                  <a:lnTo>
                    <a:pt x="4262" y="8254"/>
                  </a:lnTo>
                  <a:lnTo>
                    <a:pt x="4242" y="8206"/>
                  </a:lnTo>
                  <a:lnTo>
                    <a:pt x="4220" y="8160"/>
                  </a:lnTo>
                  <a:lnTo>
                    <a:pt x="4197" y="8113"/>
                  </a:lnTo>
                  <a:lnTo>
                    <a:pt x="4173" y="8068"/>
                  </a:lnTo>
                  <a:lnTo>
                    <a:pt x="4149" y="8023"/>
                  </a:lnTo>
                  <a:lnTo>
                    <a:pt x="4123" y="7977"/>
                  </a:lnTo>
                  <a:lnTo>
                    <a:pt x="4070" y="7888"/>
                  </a:lnTo>
                  <a:lnTo>
                    <a:pt x="4070" y="7888"/>
                  </a:lnTo>
                  <a:lnTo>
                    <a:pt x="4014" y="7796"/>
                  </a:lnTo>
                  <a:lnTo>
                    <a:pt x="3959" y="7703"/>
                  </a:lnTo>
                  <a:lnTo>
                    <a:pt x="3906" y="7610"/>
                  </a:lnTo>
                  <a:lnTo>
                    <a:pt x="3854" y="7516"/>
                  </a:lnTo>
                  <a:lnTo>
                    <a:pt x="3854" y="7516"/>
                  </a:lnTo>
                  <a:lnTo>
                    <a:pt x="3741" y="7312"/>
                  </a:lnTo>
                  <a:lnTo>
                    <a:pt x="3630" y="7108"/>
                  </a:lnTo>
                  <a:lnTo>
                    <a:pt x="3517" y="6906"/>
                  </a:lnTo>
                  <a:lnTo>
                    <a:pt x="3460" y="6805"/>
                  </a:lnTo>
                  <a:lnTo>
                    <a:pt x="3401" y="6705"/>
                  </a:lnTo>
                  <a:lnTo>
                    <a:pt x="3401" y="6705"/>
                  </a:lnTo>
                  <a:lnTo>
                    <a:pt x="3339" y="6601"/>
                  </a:lnTo>
                  <a:lnTo>
                    <a:pt x="3276" y="6499"/>
                  </a:lnTo>
                  <a:lnTo>
                    <a:pt x="3211" y="6398"/>
                  </a:lnTo>
                  <a:lnTo>
                    <a:pt x="3146" y="6297"/>
                  </a:lnTo>
                  <a:lnTo>
                    <a:pt x="3146" y="6297"/>
                  </a:lnTo>
                  <a:lnTo>
                    <a:pt x="3120" y="6253"/>
                  </a:lnTo>
                  <a:lnTo>
                    <a:pt x="3093" y="6208"/>
                  </a:lnTo>
                  <a:lnTo>
                    <a:pt x="3069" y="6162"/>
                  </a:lnTo>
                  <a:lnTo>
                    <a:pt x="3045" y="6117"/>
                  </a:lnTo>
                  <a:lnTo>
                    <a:pt x="3021" y="6071"/>
                  </a:lnTo>
                  <a:lnTo>
                    <a:pt x="2999" y="6024"/>
                  </a:lnTo>
                  <a:lnTo>
                    <a:pt x="2956" y="5929"/>
                  </a:lnTo>
                  <a:lnTo>
                    <a:pt x="2956" y="5929"/>
                  </a:lnTo>
                  <a:lnTo>
                    <a:pt x="2864" y="5719"/>
                  </a:lnTo>
                  <a:lnTo>
                    <a:pt x="2773" y="5508"/>
                  </a:lnTo>
                  <a:lnTo>
                    <a:pt x="2726" y="5403"/>
                  </a:lnTo>
                  <a:lnTo>
                    <a:pt x="2680" y="5297"/>
                  </a:lnTo>
                  <a:lnTo>
                    <a:pt x="2631" y="5194"/>
                  </a:lnTo>
                  <a:lnTo>
                    <a:pt x="2580" y="5090"/>
                  </a:lnTo>
                  <a:lnTo>
                    <a:pt x="2580" y="5090"/>
                  </a:lnTo>
                  <a:lnTo>
                    <a:pt x="2528" y="4987"/>
                  </a:lnTo>
                  <a:lnTo>
                    <a:pt x="2474" y="4885"/>
                  </a:lnTo>
                  <a:lnTo>
                    <a:pt x="2364" y="4683"/>
                  </a:lnTo>
                  <a:lnTo>
                    <a:pt x="2364" y="4683"/>
                  </a:lnTo>
                  <a:lnTo>
                    <a:pt x="2256" y="4479"/>
                  </a:lnTo>
                  <a:lnTo>
                    <a:pt x="2200" y="4379"/>
                  </a:lnTo>
                  <a:lnTo>
                    <a:pt x="2172" y="4329"/>
                  </a:lnTo>
                  <a:lnTo>
                    <a:pt x="2143" y="4280"/>
                  </a:lnTo>
                  <a:lnTo>
                    <a:pt x="2143" y="4280"/>
                  </a:lnTo>
                  <a:lnTo>
                    <a:pt x="2112" y="4230"/>
                  </a:lnTo>
                  <a:lnTo>
                    <a:pt x="2082" y="4182"/>
                  </a:lnTo>
                  <a:lnTo>
                    <a:pt x="2019" y="4087"/>
                  </a:lnTo>
                  <a:lnTo>
                    <a:pt x="1956" y="3991"/>
                  </a:lnTo>
                  <a:lnTo>
                    <a:pt x="1925" y="3943"/>
                  </a:lnTo>
                  <a:lnTo>
                    <a:pt x="1896" y="3894"/>
                  </a:lnTo>
                  <a:lnTo>
                    <a:pt x="1896" y="3894"/>
                  </a:lnTo>
                  <a:lnTo>
                    <a:pt x="1867" y="3842"/>
                  </a:lnTo>
                  <a:lnTo>
                    <a:pt x="1839" y="3790"/>
                  </a:lnTo>
                  <a:lnTo>
                    <a:pt x="1813" y="3737"/>
                  </a:lnTo>
                  <a:lnTo>
                    <a:pt x="1790" y="3682"/>
                  </a:lnTo>
                  <a:lnTo>
                    <a:pt x="1768" y="3628"/>
                  </a:lnTo>
                  <a:lnTo>
                    <a:pt x="1748" y="3572"/>
                  </a:lnTo>
                  <a:lnTo>
                    <a:pt x="1731" y="3516"/>
                  </a:lnTo>
                  <a:lnTo>
                    <a:pt x="1717" y="3459"/>
                  </a:lnTo>
                  <a:lnTo>
                    <a:pt x="1717" y="3459"/>
                  </a:lnTo>
                  <a:lnTo>
                    <a:pt x="1702" y="3397"/>
                  </a:lnTo>
                  <a:lnTo>
                    <a:pt x="1690" y="3336"/>
                  </a:lnTo>
                  <a:lnTo>
                    <a:pt x="1679" y="3275"/>
                  </a:lnTo>
                  <a:lnTo>
                    <a:pt x="1669" y="3214"/>
                  </a:lnTo>
                  <a:lnTo>
                    <a:pt x="1651" y="3090"/>
                  </a:lnTo>
                  <a:lnTo>
                    <a:pt x="1634" y="2966"/>
                  </a:lnTo>
                  <a:lnTo>
                    <a:pt x="1634" y="2966"/>
                  </a:lnTo>
                  <a:lnTo>
                    <a:pt x="1626" y="2910"/>
                  </a:lnTo>
                  <a:lnTo>
                    <a:pt x="1617" y="2853"/>
                  </a:lnTo>
                  <a:lnTo>
                    <a:pt x="1608" y="2799"/>
                  </a:lnTo>
                  <a:lnTo>
                    <a:pt x="1597" y="2743"/>
                  </a:lnTo>
                  <a:lnTo>
                    <a:pt x="1585" y="2687"/>
                  </a:lnTo>
                  <a:lnTo>
                    <a:pt x="1572" y="2632"/>
                  </a:lnTo>
                  <a:lnTo>
                    <a:pt x="1544" y="2522"/>
                  </a:lnTo>
                  <a:lnTo>
                    <a:pt x="1544" y="2522"/>
                  </a:lnTo>
                  <a:lnTo>
                    <a:pt x="1529" y="2465"/>
                  </a:lnTo>
                  <a:lnTo>
                    <a:pt x="1515" y="2409"/>
                  </a:lnTo>
                  <a:lnTo>
                    <a:pt x="1503" y="2352"/>
                  </a:lnTo>
                  <a:lnTo>
                    <a:pt x="1492" y="2293"/>
                  </a:lnTo>
                  <a:lnTo>
                    <a:pt x="1492" y="2293"/>
                  </a:lnTo>
                  <a:lnTo>
                    <a:pt x="1485" y="2232"/>
                  </a:lnTo>
                  <a:lnTo>
                    <a:pt x="1479" y="2171"/>
                  </a:lnTo>
                  <a:lnTo>
                    <a:pt x="1473" y="2108"/>
                  </a:lnTo>
                  <a:lnTo>
                    <a:pt x="1468" y="2047"/>
                  </a:lnTo>
                  <a:lnTo>
                    <a:pt x="1468" y="2047"/>
                  </a:lnTo>
                  <a:lnTo>
                    <a:pt x="1459" y="1994"/>
                  </a:lnTo>
                  <a:lnTo>
                    <a:pt x="1455" y="1968"/>
                  </a:lnTo>
                  <a:lnTo>
                    <a:pt x="1448" y="1943"/>
                  </a:lnTo>
                  <a:lnTo>
                    <a:pt x="1441" y="1919"/>
                  </a:lnTo>
                  <a:lnTo>
                    <a:pt x="1435" y="1895"/>
                  </a:lnTo>
                  <a:lnTo>
                    <a:pt x="1427" y="1871"/>
                  </a:lnTo>
                  <a:lnTo>
                    <a:pt x="1418" y="1847"/>
                  </a:lnTo>
                  <a:lnTo>
                    <a:pt x="1399" y="1801"/>
                  </a:lnTo>
                  <a:lnTo>
                    <a:pt x="1376" y="1755"/>
                  </a:lnTo>
                  <a:lnTo>
                    <a:pt x="1350" y="1710"/>
                  </a:lnTo>
                  <a:lnTo>
                    <a:pt x="1322" y="1666"/>
                  </a:lnTo>
                  <a:lnTo>
                    <a:pt x="1322" y="1666"/>
                  </a:lnTo>
                  <a:lnTo>
                    <a:pt x="1188" y="1467"/>
                  </a:lnTo>
                  <a:lnTo>
                    <a:pt x="1055" y="1266"/>
                  </a:lnTo>
                  <a:lnTo>
                    <a:pt x="923" y="1065"/>
                  </a:lnTo>
                  <a:lnTo>
                    <a:pt x="793" y="863"/>
                  </a:lnTo>
                  <a:lnTo>
                    <a:pt x="793" y="863"/>
                  </a:lnTo>
                  <a:lnTo>
                    <a:pt x="760" y="815"/>
                  </a:lnTo>
                  <a:lnTo>
                    <a:pt x="727" y="767"/>
                  </a:lnTo>
                  <a:lnTo>
                    <a:pt x="692" y="722"/>
                  </a:lnTo>
                  <a:lnTo>
                    <a:pt x="658" y="675"/>
                  </a:lnTo>
                  <a:lnTo>
                    <a:pt x="586" y="584"/>
                  </a:lnTo>
                  <a:lnTo>
                    <a:pt x="551" y="538"/>
                  </a:lnTo>
                  <a:lnTo>
                    <a:pt x="517" y="491"/>
                  </a:lnTo>
                  <a:lnTo>
                    <a:pt x="517" y="491"/>
                  </a:lnTo>
                  <a:lnTo>
                    <a:pt x="484" y="443"/>
                  </a:lnTo>
                  <a:lnTo>
                    <a:pt x="450" y="396"/>
                  </a:lnTo>
                  <a:lnTo>
                    <a:pt x="420" y="346"/>
                  </a:lnTo>
                  <a:lnTo>
                    <a:pt x="389" y="296"/>
                  </a:lnTo>
                  <a:lnTo>
                    <a:pt x="329" y="196"/>
                  </a:lnTo>
                  <a:lnTo>
                    <a:pt x="298" y="147"/>
                  </a:lnTo>
                  <a:lnTo>
                    <a:pt x="266" y="99"/>
                  </a:lnTo>
                  <a:lnTo>
                    <a:pt x="266" y="99"/>
                  </a:lnTo>
                  <a:lnTo>
                    <a:pt x="251" y="78"/>
                  </a:lnTo>
                  <a:lnTo>
                    <a:pt x="234" y="58"/>
                  </a:lnTo>
                  <a:lnTo>
                    <a:pt x="214" y="39"/>
                  </a:lnTo>
                  <a:lnTo>
                    <a:pt x="203" y="31"/>
                  </a:lnTo>
                  <a:lnTo>
                    <a:pt x="193" y="23"/>
                  </a:lnTo>
                  <a:lnTo>
                    <a:pt x="181" y="16"/>
                  </a:lnTo>
                  <a:lnTo>
                    <a:pt x="170" y="11"/>
                  </a:lnTo>
                  <a:lnTo>
                    <a:pt x="158" y="7"/>
                  </a:lnTo>
                  <a:lnTo>
                    <a:pt x="145" y="3"/>
                  </a:lnTo>
                  <a:lnTo>
                    <a:pt x="133" y="0"/>
                  </a:lnTo>
                  <a:lnTo>
                    <a:pt x="119" y="0"/>
                  </a:lnTo>
                  <a:lnTo>
                    <a:pt x="106" y="2"/>
                  </a:lnTo>
                  <a:lnTo>
                    <a:pt x="93" y="4"/>
                  </a:lnTo>
                  <a:lnTo>
                    <a:pt x="93" y="4"/>
                  </a:lnTo>
                  <a:lnTo>
                    <a:pt x="78" y="10"/>
                  </a:lnTo>
                  <a:lnTo>
                    <a:pt x="65" y="16"/>
                  </a:lnTo>
                  <a:lnTo>
                    <a:pt x="53" y="26"/>
                  </a:lnTo>
                  <a:lnTo>
                    <a:pt x="42" y="35"/>
                  </a:lnTo>
                  <a:lnTo>
                    <a:pt x="33" y="47"/>
                  </a:lnTo>
                  <a:lnTo>
                    <a:pt x="25" y="60"/>
                  </a:lnTo>
                  <a:lnTo>
                    <a:pt x="19" y="74"/>
                  </a:lnTo>
                  <a:lnTo>
                    <a:pt x="13" y="88"/>
                  </a:lnTo>
                  <a:lnTo>
                    <a:pt x="9" y="104"/>
                  </a:lnTo>
                  <a:lnTo>
                    <a:pt x="5" y="119"/>
                  </a:lnTo>
                  <a:lnTo>
                    <a:pt x="3" y="135"/>
                  </a:lnTo>
                  <a:lnTo>
                    <a:pt x="1" y="151"/>
                  </a:lnTo>
                  <a:lnTo>
                    <a:pt x="0" y="181"/>
                  </a:lnTo>
                  <a:lnTo>
                    <a:pt x="1" y="209"/>
                  </a:lnTo>
                  <a:lnTo>
                    <a:pt x="1" y="209"/>
                  </a:lnTo>
                  <a:lnTo>
                    <a:pt x="3" y="231"/>
                  </a:lnTo>
                  <a:lnTo>
                    <a:pt x="5" y="250"/>
                  </a:lnTo>
                  <a:lnTo>
                    <a:pt x="9" y="270"/>
                  </a:lnTo>
                  <a:lnTo>
                    <a:pt x="15" y="292"/>
                  </a:lnTo>
                  <a:lnTo>
                    <a:pt x="20" y="312"/>
                  </a:lnTo>
                  <a:lnTo>
                    <a:pt x="26" y="332"/>
                  </a:lnTo>
                  <a:lnTo>
                    <a:pt x="34" y="350"/>
                  </a:lnTo>
                  <a:lnTo>
                    <a:pt x="42" y="370"/>
                  </a:lnTo>
                  <a:lnTo>
                    <a:pt x="52" y="389"/>
                  </a:lnTo>
                  <a:lnTo>
                    <a:pt x="61" y="408"/>
                  </a:lnTo>
                  <a:lnTo>
                    <a:pt x="72" y="426"/>
                  </a:lnTo>
                  <a:lnTo>
                    <a:pt x="82" y="443"/>
                  </a:lnTo>
                  <a:lnTo>
                    <a:pt x="94" y="461"/>
                  </a:lnTo>
                  <a:lnTo>
                    <a:pt x="108" y="478"/>
                  </a:lnTo>
                  <a:lnTo>
                    <a:pt x="119" y="494"/>
                  </a:lnTo>
                  <a:lnTo>
                    <a:pt x="134" y="509"/>
                  </a:lnTo>
                  <a:lnTo>
                    <a:pt x="134" y="509"/>
                  </a:lnTo>
                  <a:lnTo>
                    <a:pt x="137" y="511"/>
                  </a:lnTo>
                  <a:lnTo>
                    <a:pt x="139" y="511"/>
                  </a:lnTo>
                  <a:lnTo>
                    <a:pt x="142" y="511"/>
                  </a:lnTo>
                  <a:lnTo>
                    <a:pt x="145" y="509"/>
                  </a:lnTo>
                  <a:lnTo>
                    <a:pt x="146" y="507"/>
                  </a:lnTo>
                  <a:lnTo>
                    <a:pt x="147" y="503"/>
                  </a:lnTo>
                  <a:lnTo>
                    <a:pt x="147" y="501"/>
                  </a:lnTo>
                  <a:lnTo>
                    <a:pt x="145" y="498"/>
                  </a:lnTo>
                  <a:lnTo>
                    <a:pt x="145" y="498"/>
                  </a:lnTo>
                  <a:lnTo>
                    <a:pt x="129" y="478"/>
                  </a:lnTo>
                  <a:lnTo>
                    <a:pt x="112" y="458"/>
                  </a:lnTo>
                  <a:lnTo>
                    <a:pt x="97" y="437"/>
                  </a:lnTo>
                  <a:lnTo>
                    <a:pt x="82" y="413"/>
                  </a:lnTo>
                  <a:lnTo>
                    <a:pt x="69" y="389"/>
                  </a:lnTo>
                  <a:lnTo>
                    <a:pt x="57" y="365"/>
                  </a:lnTo>
                  <a:lnTo>
                    <a:pt x="46" y="340"/>
                  </a:lnTo>
                  <a:lnTo>
                    <a:pt x="37" y="314"/>
                  </a:lnTo>
                  <a:lnTo>
                    <a:pt x="29" y="288"/>
                  </a:lnTo>
                  <a:lnTo>
                    <a:pt x="23" y="261"/>
                  </a:lnTo>
                  <a:lnTo>
                    <a:pt x="17" y="235"/>
                  </a:lnTo>
                  <a:lnTo>
                    <a:pt x="16" y="208"/>
                  </a:lnTo>
                  <a:lnTo>
                    <a:pt x="15" y="181"/>
                  </a:lnTo>
                  <a:lnTo>
                    <a:pt x="16" y="155"/>
                  </a:lnTo>
                  <a:lnTo>
                    <a:pt x="20" y="128"/>
                  </a:lnTo>
                  <a:lnTo>
                    <a:pt x="26" y="103"/>
                  </a:lnTo>
                  <a:lnTo>
                    <a:pt x="26" y="103"/>
                  </a:lnTo>
                  <a:lnTo>
                    <a:pt x="30" y="91"/>
                  </a:lnTo>
                  <a:lnTo>
                    <a:pt x="34" y="80"/>
                  </a:lnTo>
                  <a:lnTo>
                    <a:pt x="38" y="70"/>
                  </a:lnTo>
                  <a:lnTo>
                    <a:pt x="44" y="62"/>
                  </a:lnTo>
                  <a:lnTo>
                    <a:pt x="50" y="54"/>
                  </a:lnTo>
                  <a:lnTo>
                    <a:pt x="56" y="46"/>
                  </a:lnTo>
                  <a:lnTo>
                    <a:pt x="62" y="40"/>
                  </a:lnTo>
                  <a:lnTo>
                    <a:pt x="69" y="35"/>
                  </a:lnTo>
                  <a:lnTo>
                    <a:pt x="76" y="31"/>
                  </a:lnTo>
                  <a:lnTo>
                    <a:pt x="84" y="27"/>
                  </a:lnTo>
                  <a:lnTo>
                    <a:pt x="92" y="24"/>
                  </a:lnTo>
                  <a:lnTo>
                    <a:pt x="98" y="22"/>
                  </a:lnTo>
                  <a:lnTo>
                    <a:pt x="114" y="20"/>
                  </a:lnTo>
                  <a:lnTo>
                    <a:pt x="131" y="22"/>
                  </a:lnTo>
                  <a:lnTo>
                    <a:pt x="147" y="26"/>
                  </a:lnTo>
                  <a:lnTo>
                    <a:pt x="165" y="32"/>
                  </a:lnTo>
                  <a:lnTo>
                    <a:pt x="181" y="40"/>
                  </a:lnTo>
                  <a:lnTo>
                    <a:pt x="197" y="51"/>
                  </a:lnTo>
                  <a:lnTo>
                    <a:pt x="213" y="63"/>
                  </a:lnTo>
                  <a:lnTo>
                    <a:pt x="227" y="76"/>
                  </a:lnTo>
                  <a:lnTo>
                    <a:pt x="240" y="91"/>
                  </a:lnTo>
                  <a:lnTo>
                    <a:pt x="252" y="107"/>
                  </a:lnTo>
                  <a:lnTo>
                    <a:pt x="252" y="107"/>
                  </a:lnTo>
                  <a:lnTo>
                    <a:pt x="283" y="153"/>
                  </a:lnTo>
                  <a:lnTo>
                    <a:pt x="313" y="200"/>
                  </a:lnTo>
                  <a:lnTo>
                    <a:pt x="371" y="296"/>
                  </a:lnTo>
                  <a:lnTo>
                    <a:pt x="429" y="392"/>
                  </a:lnTo>
                  <a:lnTo>
                    <a:pt x="460" y="438"/>
                  </a:lnTo>
                  <a:lnTo>
                    <a:pt x="492" y="485"/>
                  </a:lnTo>
                  <a:lnTo>
                    <a:pt x="492" y="485"/>
                  </a:lnTo>
                  <a:lnTo>
                    <a:pt x="523" y="527"/>
                  </a:lnTo>
                  <a:lnTo>
                    <a:pt x="555" y="569"/>
                  </a:lnTo>
                  <a:lnTo>
                    <a:pt x="620" y="652"/>
                  </a:lnTo>
                  <a:lnTo>
                    <a:pt x="685" y="736"/>
                  </a:lnTo>
                  <a:lnTo>
                    <a:pt x="716" y="779"/>
                  </a:lnTo>
                  <a:lnTo>
                    <a:pt x="747" y="821"/>
                  </a:lnTo>
                  <a:lnTo>
                    <a:pt x="747" y="821"/>
                  </a:lnTo>
                  <a:lnTo>
                    <a:pt x="810" y="916"/>
                  </a:lnTo>
                  <a:lnTo>
                    <a:pt x="871" y="1012"/>
                  </a:lnTo>
                  <a:lnTo>
                    <a:pt x="995" y="1205"/>
                  </a:lnTo>
                  <a:lnTo>
                    <a:pt x="1056" y="1300"/>
                  </a:lnTo>
                  <a:lnTo>
                    <a:pt x="1117" y="1396"/>
                  </a:lnTo>
                  <a:lnTo>
                    <a:pt x="1181" y="1491"/>
                  </a:lnTo>
                  <a:lnTo>
                    <a:pt x="1245" y="1585"/>
                  </a:lnTo>
                  <a:lnTo>
                    <a:pt x="1245" y="1585"/>
                  </a:lnTo>
                  <a:lnTo>
                    <a:pt x="1277" y="1630"/>
                  </a:lnTo>
                  <a:lnTo>
                    <a:pt x="1307" y="1676"/>
                  </a:lnTo>
                  <a:lnTo>
                    <a:pt x="1337" y="1722"/>
                  </a:lnTo>
                  <a:lnTo>
                    <a:pt x="1364" y="1769"/>
                  </a:lnTo>
                  <a:lnTo>
                    <a:pt x="1376" y="1793"/>
                  </a:lnTo>
                  <a:lnTo>
                    <a:pt x="1388" y="1817"/>
                  </a:lnTo>
                  <a:lnTo>
                    <a:pt x="1399" y="1842"/>
                  </a:lnTo>
                  <a:lnTo>
                    <a:pt x="1410" y="1867"/>
                  </a:lnTo>
                  <a:lnTo>
                    <a:pt x="1419" y="1892"/>
                  </a:lnTo>
                  <a:lnTo>
                    <a:pt x="1427" y="1919"/>
                  </a:lnTo>
                  <a:lnTo>
                    <a:pt x="1434" y="1946"/>
                  </a:lnTo>
                  <a:lnTo>
                    <a:pt x="1440" y="1972"/>
                  </a:lnTo>
                  <a:lnTo>
                    <a:pt x="1440" y="1972"/>
                  </a:lnTo>
                  <a:lnTo>
                    <a:pt x="1449" y="2026"/>
                  </a:lnTo>
                  <a:lnTo>
                    <a:pt x="1456" y="2077"/>
                  </a:lnTo>
                  <a:lnTo>
                    <a:pt x="1467" y="2183"/>
                  </a:lnTo>
                  <a:lnTo>
                    <a:pt x="1471" y="2236"/>
                  </a:lnTo>
                  <a:lnTo>
                    <a:pt x="1477" y="2289"/>
                  </a:lnTo>
                  <a:lnTo>
                    <a:pt x="1485" y="2341"/>
                  </a:lnTo>
                  <a:lnTo>
                    <a:pt x="1495" y="2393"/>
                  </a:lnTo>
                  <a:lnTo>
                    <a:pt x="1495" y="2393"/>
                  </a:lnTo>
                  <a:lnTo>
                    <a:pt x="1508" y="2447"/>
                  </a:lnTo>
                  <a:lnTo>
                    <a:pt x="1523" y="2502"/>
                  </a:lnTo>
                  <a:lnTo>
                    <a:pt x="1550" y="2611"/>
                  </a:lnTo>
                  <a:lnTo>
                    <a:pt x="1565" y="2666"/>
                  </a:lnTo>
                  <a:lnTo>
                    <a:pt x="1578" y="2720"/>
                  </a:lnTo>
                  <a:lnTo>
                    <a:pt x="1590" y="2775"/>
                  </a:lnTo>
                  <a:lnTo>
                    <a:pt x="1600" y="2831"/>
                  </a:lnTo>
                  <a:lnTo>
                    <a:pt x="1600" y="2831"/>
                  </a:lnTo>
                  <a:lnTo>
                    <a:pt x="1616" y="2940"/>
                  </a:lnTo>
                  <a:lnTo>
                    <a:pt x="1630" y="3049"/>
                  </a:lnTo>
                  <a:lnTo>
                    <a:pt x="1645" y="3158"/>
                  </a:lnTo>
                  <a:lnTo>
                    <a:pt x="1653" y="3212"/>
                  </a:lnTo>
                  <a:lnTo>
                    <a:pt x="1661" y="3266"/>
                  </a:lnTo>
                  <a:lnTo>
                    <a:pt x="1661" y="3266"/>
                  </a:lnTo>
                  <a:lnTo>
                    <a:pt x="1670" y="3320"/>
                  </a:lnTo>
                  <a:lnTo>
                    <a:pt x="1681" y="3373"/>
                  </a:lnTo>
                  <a:lnTo>
                    <a:pt x="1691" y="3427"/>
                  </a:lnTo>
                  <a:lnTo>
                    <a:pt x="1705" y="3479"/>
                  </a:lnTo>
                  <a:lnTo>
                    <a:pt x="1718" y="3532"/>
                  </a:lnTo>
                  <a:lnTo>
                    <a:pt x="1734" y="3584"/>
                  </a:lnTo>
                  <a:lnTo>
                    <a:pt x="1752" y="3636"/>
                  </a:lnTo>
                  <a:lnTo>
                    <a:pt x="1772" y="3686"/>
                  </a:lnTo>
                  <a:lnTo>
                    <a:pt x="1772" y="3686"/>
                  </a:lnTo>
                  <a:lnTo>
                    <a:pt x="1792" y="3733"/>
                  </a:lnTo>
                  <a:lnTo>
                    <a:pt x="1815" y="3779"/>
                  </a:lnTo>
                  <a:lnTo>
                    <a:pt x="1839" y="3824"/>
                  </a:lnTo>
                  <a:lnTo>
                    <a:pt x="1864" y="3870"/>
                  </a:lnTo>
                  <a:lnTo>
                    <a:pt x="1889" y="3915"/>
                  </a:lnTo>
                  <a:lnTo>
                    <a:pt x="1917" y="3959"/>
                  </a:lnTo>
                  <a:lnTo>
                    <a:pt x="1973" y="4045"/>
                  </a:lnTo>
                  <a:lnTo>
                    <a:pt x="1973" y="4045"/>
                  </a:lnTo>
                  <a:lnTo>
                    <a:pt x="2030" y="4135"/>
                  </a:lnTo>
                  <a:lnTo>
                    <a:pt x="2089" y="4224"/>
                  </a:lnTo>
                  <a:lnTo>
                    <a:pt x="2143" y="4314"/>
                  </a:lnTo>
                  <a:lnTo>
                    <a:pt x="2171" y="4359"/>
                  </a:lnTo>
                  <a:lnTo>
                    <a:pt x="2197" y="4406"/>
                  </a:lnTo>
                  <a:lnTo>
                    <a:pt x="2197" y="4406"/>
                  </a:lnTo>
                  <a:lnTo>
                    <a:pt x="2251" y="4504"/>
                  </a:lnTo>
                  <a:lnTo>
                    <a:pt x="2304" y="4604"/>
                  </a:lnTo>
                  <a:lnTo>
                    <a:pt x="2357" y="4704"/>
                  </a:lnTo>
                  <a:lnTo>
                    <a:pt x="2411" y="4802"/>
                  </a:lnTo>
                  <a:lnTo>
                    <a:pt x="2411" y="4802"/>
                  </a:lnTo>
                  <a:lnTo>
                    <a:pt x="2465" y="4901"/>
                  </a:lnTo>
                  <a:lnTo>
                    <a:pt x="2515" y="4999"/>
                  </a:lnTo>
                  <a:lnTo>
                    <a:pt x="2565" y="5099"/>
                  </a:lnTo>
                  <a:lnTo>
                    <a:pt x="2615" y="5199"/>
                  </a:lnTo>
                  <a:lnTo>
                    <a:pt x="2662" y="5299"/>
                  </a:lnTo>
                  <a:lnTo>
                    <a:pt x="2709" y="5400"/>
                  </a:lnTo>
                  <a:lnTo>
                    <a:pt x="2754" y="5501"/>
                  </a:lnTo>
                  <a:lnTo>
                    <a:pt x="2799" y="5603"/>
                  </a:lnTo>
                  <a:lnTo>
                    <a:pt x="2799" y="5603"/>
                  </a:lnTo>
                  <a:lnTo>
                    <a:pt x="2838" y="5694"/>
                  </a:lnTo>
                  <a:lnTo>
                    <a:pt x="2876" y="5786"/>
                  </a:lnTo>
                  <a:lnTo>
                    <a:pt x="2915" y="5876"/>
                  </a:lnTo>
                  <a:lnTo>
                    <a:pt x="2955" y="5968"/>
                  </a:lnTo>
                  <a:lnTo>
                    <a:pt x="2997" y="6057"/>
                  </a:lnTo>
                  <a:lnTo>
                    <a:pt x="3019" y="6102"/>
                  </a:lnTo>
                  <a:lnTo>
                    <a:pt x="3041" y="6146"/>
                  </a:lnTo>
                  <a:lnTo>
                    <a:pt x="3065" y="6190"/>
                  </a:lnTo>
                  <a:lnTo>
                    <a:pt x="3089" y="6233"/>
                  </a:lnTo>
                  <a:lnTo>
                    <a:pt x="3114" y="6275"/>
                  </a:lnTo>
                  <a:lnTo>
                    <a:pt x="3141" y="6317"/>
                  </a:lnTo>
                  <a:lnTo>
                    <a:pt x="3141" y="6317"/>
                  </a:lnTo>
                  <a:lnTo>
                    <a:pt x="3202" y="6412"/>
                  </a:lnTo>
                  <a:lnTo>
                    <a:pt x="3262" y="6507"/>
                  </a:lnTo>
                  <a:lnTo>
                    <a:pt x="3320" y="6603"/>
                  </a:lnTo>
                  <a:lnTo>
                    <a:pt x="3379" y="6700"/>
                  </a:lnTo>
                  <a:lnTo>
                    <a:pt x="3436" y="6797"/>
                  </a:lnTo>
                  <a:lnTo>
                    <a:pt x="3492" y="6894"/>
                  </a:lnTo>
                  <a:lnTo>
                    <a:pt x="3602" y="7091"/>
                  </a:lnTo>
                  <a:lnTo>
                    <a:pt x="3602" y="7091"/>
                  </a:lnTo>
                  <a:lnTo>
                    <a:pt x="3804" y="7458"/>
                  </a:lnTo>
                  <a:lnTo>
                    <a:pt x="3906" y="7641"/>
                  </a:lnTo>
                  <a:lnTo>
                    <a:pt x="3958" y="7731"/>
                  </a:lnTo>
                  <a:lnTo>
                    <a:pt x="4011" y="7822"/>
                  </a:lnTo>
                  <a:lnTo>
                    <a:pt x="4011" y="7822"/>
                  </a:lnTo>
                  <a:lnTo>
                    <a:pt x="4062" y="7905"/>
                  </a:lnTo>
                  <a:lnTo>
                    <a:pt x="4112" y="7989"/>
                  </a:lnTo>
                  <a:lnTo>
                    <a:pt x="4137" y="8032"/>
                  </a:lnTo>
                  <a:lnTo>
                    <a:pt x="4161" y="8074"/>
                  </a:lnTo>
                  <a:lnTo>
                    <a:pt x="4184" y="8118"/>
                  </a:lnTo>
                  <a:lnTo>
                    <a:pt x="4205" y="8162"/>
                  </a:lnTo>
                  <a:lnTo>
                    <a:pt x="4205" y="8162"/>
                  </a:lnTo>
                  <a:lnTo>
                    <a:pt x="4226" y="8209"/>
                  </a:lnTo>
                  <a:lnTo>
                    <a:pt x="4246" y="8257"/>
                  </a:lnTo>
                  <a:lnTo>
                    <a:pt x="4263" y="8306"/>
                  </a:lnTo>
                  <a:lnTo>
                    <a:pt x="4281" y="8355"/>
                  </a:lnTo>
                  <a:lnTo>
                    <a:pt x="4295" y="8404"/>
                  </a:lnTo>
                  <a:lnTo>
                    <a:pt x="4310" y="8454"/>
                  </a:lnTo>
                  <a:lnTo>
                    <a:pt x="4323" y="8504"/>
                  </a:lnTo>
                  <a:lnTo>
                    <a:pt x="4334" y="8555"/>
                  </a:lnTo>
                  <a:lnTo>
                    <a:pt x="4334" y="8555"/>
                  </a:lnTo>
                  <a:lnTo>
                    <a:pt x="4345" y="8604"/>
                  </a:lnTo>
                  <a:lnTo>
                    <a:pt x="4352" y="8655"/>
                  </a:lnTo>
                  <a:lnTo>
                    <a:pt x="4360" y="8704"/>
                  </a:lnTo>
                  <a:lnTo>
                    <a:pt x="4366" y="8754"/>
                  </a:lnTo>
                  <a:lnTo>
                    <a:pt x="4371" y="8804"/>
                  </a:lnTo>
                  <a:lnTo>
                    <a:pt x="4376" y="8854"/>
                  </a:lnTo>
                  <a:lnTo>
                    <a:pt x="4379" y="8905"/>
                  </a:lnTo>
                  <a:lnTo>
                    <a:pt x="4382" y="8955"/>
                  </a:lnTo>
                  <a:lnTo>
                    <a:pt x="4382" y="9004"/>
                  </a:lnTo>
                  <a:lnTo>
                    <a:pt x="4383" y="9055"/>
                  </a:lnTo>
                  <a:lnTo>
                    <a:pt x="4382" y="9106"/>
                  </a:lnTo>
                  <a:lnTo>
                    <a:pt x="4380" y="9156"/>
                  </a:lnTo>
                  <a:lnTo>
                    <a:pt x="4375" y="9257"/>
                  </a:lnTo>
                  <a:lnTo>
                    <a:pt x="4367" y="9357"/>
                  </a:lnTo>
                  <a:lnTo>
                    <a:pt x="4367" y="9357"/>
                  </a:lnTo>
                  <a:lnTo>
                    <a:pt x="4362" y="9410"/>
                  </a:lnTo>
                  <a:lnTo>
                    <a:pt x="4355" y="9464"/>
                  </a:lnTo>
                  <a:lnTo>
                    <a:pt x="4341" y="9570"/>
                  </a:lnTo>
                  <a:lnTo>
                    <a:pt x="4323" y="9675"/>
                  </a:lnTo>
                  <a:lnTo>
                    <a:pt x="4305" y="9780"/>
                  </a:lnTo>
                  <a:lnTo>
                    <a:pt x="4305" y="9780"/>
                  </a:lnTo>
                  <a:lnTo>
                    <a:pt x="4297" y="9832"/>
                  </a:lnTo>
                  <a:lnTo>
                    <a:pt x="4291" y="9884"/>
                  </a:lnTo>
                  <a:lnTo>
                    <a:pt x="4287" y="9936"/>
                  </a:lnTo>
                  <a:lnTo>
                    <a:pt x="4286" y="9988"/>
                  </a:lnTo>
                  <a:lnTo>
                    <a:pt x="4282" y="10093"/>
                  </a:lnTo>
                  <a:lnTo>
                    <a:pt x="4278" y="10145"/>
                  </a:lnTo>
                  <a:lnTo>
                    <a:pt x="4274" y="10197"/>
                  </a:lnTo>
                  <a:lnTo>
                    <a:pt x="4274" y="10197"/>
                  </a:lnTo>
                  <a:lnTo>
                    <a:pt x="4267" y="10247"/>
                  </a:lnTo>
                  <a:lnTo>
                    <a:pt x="4258" y="10298"/>
                  </a:lnTo>
                  <a:lnTo>
                    <a:pt x="4253" y="10323"/>
                  </a:lnTo>
                  <a:lnTo>
                    <a:pt x="4245" y="10348"/>
                  </a:lnTo>
                  <a:lnTo>
                    <a:pt x="4238" y="10372"/>
                  </a:lnTo>
                  <a:lnTo>
                    <a:pt x="4229" y="10396"/>
                  </a:lnTo>
                  <a:lnTo>
                    <a:pt x="4220" y="10420"/>
                  </a:lnTo>
                  <a:lnTo>
                    <a:pt x="4209" y="10444"/>
                  </a:lnTo>
                  <a:lnTo>
                    <a:pt x="4197" y="10467"/>
                  </a:lnTo>
                  <a:lnTo>
                    <a:pt x="4185" y="10489"/>
                  </a:lnTo>
                  <a:lnTo>
                    <a:pt x="4172" y="10511"/>
                  </a:lnTo>
                  <a:lnTo>
                    <a:pt x="4156" y="10532"/>
                  </a:lnTo>
                  <a:lnTo>
                    <a:pt x="4140" y="10552"/>
                  </a:lnTo>
                  <a:lnTo>
                    <a:pt x="4123" y="10571"/>
                  </a:lnTo>
                  <a:lnTo>
                    <a:pt x="4123" y="10571"/>
                  </a:lnTo>
                  <a:lnTo>
                    <a:pt x="4111" y="10584"/>
                  </a:lnTo>
                  <a:lnTo>
                    <a:pt x="4096" y="10596"/>
                  </a:lnTo>
                  <a:lnTo>
                    <a:pt x="4083" y="10608"/>
                  </a:lnTo>
                  <a:lnTo>
                    <a:pt x="4068" y="10618"/>
                  </a:lnTo>
                  <a:lnTo>
                    <a:pt x="4039" y="10638"/>
                  </a:lnTo>
                  <a:lnTo>
                    <a:pt x="4007" y="10656"/>
                  </a:lnTo>
                  <a:lnTo>
                    <a:pt x="3974" y="10670"/>
                  </a:lnTo>
                  <a:lnTo>
                    <a:pt x="3941" y="10684"/>
                  </a:lnTo>
                  <a:lnTo>
                    <a:pt x="3906" y="10694"/>
                  </a:lnTo>
                  <a:lnTo>
                    <a:pt x="3870" y="10704"/>
                  </a:lnTo>
                  <a:lnTo>
                    <a:pt x="3870" y="10704"/>
                  </a:lnTo>
                  <a:lnTo>
                    <a:pt x="3825" y="10712"/>
                  </a:lnTo>
                  <a:lnTo>
                    <a:pt x="3780" y="10718"/>
                  </a:lnTo>
                  <a:lnTo>
                    <a:pt x="3733" y="10722"/>
                  </a:lnTo>
                  <a:lnTo>
                    <a:pt x="3688" y="10725"/>
                  </a:lnTo>
                  <a:lnTo>
                    <a:pt x="3642" y="10726"/>
                  </a:lnTo>
                  <a:lnTo>
                    <a:pt x="3595" y="10726"/>
                  </a:lnTo>
                  <a:lnTo>
                    <a:pt x="3504" y="10726"/>
                  </a:lnTo>
                  <a:lnTo>
                    <a:pt x="3504" y="10726"/>
                  </a:lnTo>
                  <a:lnTo>
                    <a:pt x="3450" y="10725"/>
                  </a:lnTo>
                  <a:lnTo>
                    <a:pt x="3399" y="10724"/>
                  </a:lnTo>
                  <a:lnTo>
                    <a:pt x="3345" y="10721"/>
                  </a:lnTo>
                  <a:lnTo>
                    <a:pt x="3292" y="10717"/>
                  </a:lnTo>
                  <a:lnTo>
                    <a:pt x="3239" y="10713"/>
                  </a:lnTo>
                  <a:lnTo>
                    <a:pt x="3187" y="10706"/>
                  </a:lnTo>
                  <a:lnTo>
                    <a:pt x="3134" y="10700"/>
                  </a:lnTo>
                  <a:lnTo>
                    <a:pt x="3082" y="10690"/>
                  </a:lnTo>
                  <a:lnTo>
                    <a:pt x="3082" y="10690"/>
                  </a:lnTo>
                  <a:lnTo>
                    <a:pt x="3032" y="10681"/>
                  </a:lnTo>
                  <a:lnTo>
                    <a:pt x="2981" y="10670"/>
                  </a:lnTo>
                  <a:lnTo>
                    <a:pt x="2931" y="10657"/>
                  </a:lnTo>
                  <a:lnTo>
                    <a:pt x="2880" y="10642"/>
                  </a:lnTo>
                  <a:lnTo>
                    <a:pt x="2831" y="10625"/>
                  </a:lnTo>
                  <a:lnTo>
                    <a:pt x="2807" y="10616"/>
                  </a:lnTo>
                  <a:lnTo>
                    <a:pt x="2783" y="10605"/>
                  </a:lnTo>
                  <a:lnTo>
                    <a:pt x="2759" y="10593"/>
                  </a:lnTo>
                  <a:lnTo>
                    <a:pt x="2737" y="10581"/>
                  </a:lnTo>
                  <a:lnTo>
                    <a:pt x="2714" y="10568"/>
                  </a:lnTo>
                  <a:lnTo>
                    <a:pt x="2693" y="10555"/>
                  </a:lnTo>
                  <a:lnTo>
                    <a:pt x="2693" y="10555"/>
                  </a:lnTo>
                  <a:lnTo>
                    <a:pt x="2673" y="10541"/>
                  </a:lnTo>
                  <a:lnTo>
                    <a:pt x="2655" y="10527"/>
                  </a:lnTo>
                  <a:lnTo>
                    <a:pt x="2619" y="10497"/>
                  </a:lnTo>
                  <a:lnTo>
                    <a:pt x="2584" y="10465"/>
                  </a:lnTo>
                  <a:lnTo>
                    <a:pt x="2552" y="10431"/>
                  </a:lnTo>
                  <a:lnTo>
                    <a:pt x="2520" y="10396"/>
                  </a:lnTo>
                  <a:lnTo>
                    <a:pt x="2491" y="10359"/>
                  </a:lnTo>
                  <a:lnTo>
                    <a:pt x="2462" y="10323"/>
                  </a:lnTo>
                  <a:lnTo>
                    <a:pt x="2434" y="10285"/>
                  </a:lnTo>
                  <a:lnTo>
                    <a:pt x="2434" y="10285"/>
                  </a:lnTo>
                  <a:lnTo>
                    <a:pt x="2378" y="10207"/>
                  </a:lnTo>
                  <a:lnTo>
                    <a:pt x="2324" y="10128"/>
                  </a:lnTo>
                  <a:lnTo>
                    <a:pt x="2297" y="10088"/>
                  </a:lnTo>
                  <a:lnTo>
                    <a:pt x="2272" y="10048"/>
                  </a:lnTo>
                  <a:lnTo>
                    <a:pt x="2247" y="10006"/>
                  </a:lnTo>
                  <a:lnTo>
                    <a:pt x="2224" y="9964"/>
                  </a:lnTo>
                  <a:lnTo>
                    <a:pt x="2224" y="9964"/>
                  </a:lnTo>
                  <a:lnTo>
                    <a:pt x="2201" y="9919"/>
                  </a:lnTo>
                  <a:lnTo>
                    <a:pt x="2180" y="9873"/>
                  </a:lnTo>
                  <a:lnTo>
                    <a:pt x="2160" y="9828"/>
                  </a:lnTo>
                  <a:lnTo>
                    <a:pt x="2140" y="9782"/>
                  </a:lnTo>
                  <a:lnTo>
                    <a:pt x="2123" y="9735"/>
                  </a:lnTo>
                  <a:lnTo>
                    <a:pt x="2106" y="9688"/>
                  </a:lnTo>
                  <a:lnTo>
                    <a:pt x="2073" y="9594"/>
                  </a:lnTo>
                  <a:lnTo>
                    <a:pt x="2073" y="9594"/>
                  </a:lnTo>
                  <a:lnTo>
                    <a:pt x="2010" y="9402"/>
                  </a:lnTo>
                  <a:lnTo>
                    <a:pt x="1948" y="9211"/>
                  </a:lnTo>
                  <a:lnTo>
                    <a:pt x="1916" y="9116"/>
                  </a:lnTo>
                  <a:lnTo>
                    <a:pt x="1884" y="9020"/>
                  </a:lnTo>
                  <a:lnTo>
                    <a:pt x="1849" y="8926"/>
                  </a:lnTo>
                  <a:lnTo>
                    <a:pt x="1812" y="8832"/>
                  </a:lnTo>
                  <a:lnTo>
                    <a:pt x="1812" y="8832"/>
                  </a:lnTo>
                  <a:lnTo>
                    <a:pt x="1734" y="8635"/>
                  </a:lnTo>
                  <a:lnTo>
                    <a:pt x="1693" y="8536"/>
                  </a:lnTo>
                  <a:lnTo>
                    <a:pt x="1671" y="8488"/>
                  </a:lnTo>
                  <a:lnTo>
                    <a:pt x="1649" y="8439"/>
                  </a:lnTo>
                  <a:lnTo>
                    <a:pt x="1649" y="8439"/>
                  </a:lnTo>
                  <a:lnTo>
                    <a:pt x="1629" y="8399"/>
                  </a:lnTo>
                  <a:lnTo>
                    <a:pt x="1608" y="8359"/>
                  </a:lnTo>
                  <a:lnTo>
                    <a:pt x="1585" y="8321"/>
                  </a:lnTo>
                  <a:lnTo>
                    <a:pt x="1560" y="8282"/>
                  </a:lnTo>
                  <a:lnTo>
                    <a:pt x="1560" y="8282"/>
                  </a:lnTo>
                  <a:lnTo>
                    <a:pt x="1546" y="8262"/>
                  </a:lnTo>
                  <a:lnTo>
                    <a:pt x="1533" y="8242"/>
                  </a:lnTo>
                  <a:lnTo>
                    <a:pt x="1520" y="8221"/>
                  </a:lnTo>
                  <a:lnTo>
                    <a:pt x="1511" y="8199"/>
                  </a:lnTo>
                  <a:lnTo>
                    <a:pt x="1507" y="8189"/>
                  </a:lnTo>
                  <a:lnTo>
                    <a:pt x="1504" y="8178"/>
                  </a:lnTo>
                  <a:lnTo>
                    <a:pt x="1501" y="8166"/>
                  </a:lnTo>
                  <a:lnTo>
                    <a:pt x="1500" y="8156"/>
                  </a:lnTo>
                  <a:lnTo>
                    <a:pt x="1500" y="8144"/>
                  </a:lnTo>
                  <a:lnTo>
                    <a:pt x="1501" y="8132"/>
                  </a:lnTo>
                  <a:lnTo>
                    <a:pt x="1504" y="8120"/>
                  </a:lnTo>
                  <a:lnTo>
                    <a:pt x="1508" y="8108"/>
                  </a:lnTo>
                  <a:lnTo>
                    <a:pt x="1508" y="8108"/>
                  </a:lnTo>
                  <a:lnTo>
                    <a:pt x="1521" y="8076"/>
                  </a:lnTo>
                  <a:lnTo>
                    <a:pt x="1537" y="8045"/>
                  </a:lnTo>
                  <a:lnTo>
                    <a:pt x="1556" y="8015"/>
                  </a:lnTo>
                  <a:lnTo>
                    <a:pt x="1577" y="7984"/>
                  </a:lnTo>
                  <a:lnTo>
                    <a:pt x="1601" y="7956"/>
                  </a:lnTo>
                  <a:lnTo>
                    <a:pt x="1625" y="7928"/>
                  </a:lnTo>
                  <a:lnTo>
                    <a:pt x="1650" y="7904"/>
                  </a:lnTo>
                  <a:lnTo>
                    <a:pt x="1675" y="7881"/>
                  </a:lnTo>
                  <a:lnTo>
                    <a:pt x="1675" y="7881"/>
                  </a:lnTo>
                  <a:lnTo>
                    <a:pt x="1678" y="7879"/>
                  </a:lnTo>
                  <a:lnTo>
                    <a:pt x="1678" y="7876"/>
                  </a:lnTo>
                  <a:lnTo>
                    <a:pt x="1678" y="7873"/>
                  </a:lnTo>
                  <a:lnTo>
                    <a:pt x="1677" y="7872"/>
                  </a:lnTo>
                  <a:lnTo>
                    <a:pt x="1674" y="7869"/>
                  </a:lnTo>
                  <a:lnTo>
                    <a:pt x="1671" y="7869"/>
                  </a:lnTo>
                  <a:lnTo>
                    <a:pt x="1667" y="7869"/>
                  </a:lnTo>
                  <a:lnTo>
                    <a:pt x="1665" y="7871"/>
                  </a:lnTo>
                  <a:lnTo>
                    <a:pt x="1665" y="78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99">
              <a:extLst>
                <a:ext uri="{FF2B5EF4-FFF2-40B4-BE49-F238E27FC236}">
                  <a16:creationId xmlns:a16="http://schemas.microsoft.com/office/drawing/2014/main" id="{7771A82D-71E5-47B9-3FA6-4A05E502F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2" y="3148"/>
              <a:ext cx="118" cy="506"/>
            </a:xfrm>
            <a:custGeom>
              <a:avLst/>
              <a:gdLst>
                <a:gd name="T0" fmla="*/ 0 w 354"/>
                <a:gd name="T1" fmla="*/ 10 h 1516"/>
                <a:gd name="T2" fmla="*/ 49 w 354"/>
                <a:gd name="T3" fmla="*/ 238 h 1516"/>
                <a:gd name="T4" fmla="*/ 81 w 354"/>
                <a:gd name="T5" fmla="*/ 377 h 1516"/>
                <a:gd name="T6" fmla="*/ 113 w 354"/>
                <a:gd name="T7" fmla="*/ 517 h 1516"/>
                <a:gd name="T8" fmla="*/ 175 w 354"/>
                <a:gd name="T9" fmla="*/ 767 h 1516"/>
                <a:gd name="T10" fmla="*/ 186 w 354"/>
                <a:gd name="T11" fmla="*/ 811 h 1516"/>
                <a:gd name="T12" fmla="*/ 213 w 354"/>
                <a:gd name="T13" fmla="*/ 944 h 1516"/>
                <a:gd name="T14" fmla="*/ 243 w 354"/>
                <a:gd name="T15" fmla="*/ 1121 h 1516"/>
                <a:gd name="T16" fmla="*/ 278 w 354"/>
                <a:gd name="T17" fmla="*/ 1297 h 1516"/>
                <a:gd name="T18" fmla="*/ 299 w 354"/>
                <a:gd name="T19" fmla="*/ 1383 h 1516"/>
                <a:gd name="T20" fmla="*/ 324 w 354"/>
                <a:gd name="T21" fmla="*/ 1470 h 1516"/>
                <a:gd name="T22" fmla="*/ 338 w 354"/>
                <a:gd name="T23" fmla="*/ 1511 h 1516"/>
                <a:gd name="T24" fmla="*/ 340 w 354"/>
                <a:gd name="T25" fmla="*/ 1514 h 1516"/>
                <a:gd name="T26" fmla="*/ 346 w 354"/>
                <a:gd name="T27" fmla="*/ 1516 h 1516"/>
                <a:gd name="T28" fmla="*/ 351 w 354"/>
                <a:gd name="T29" fmla="*/ 1515 h 1516"/>
                <a:gd name="T30" fmla="*/ 354 w 354"/>
                <a:gd name="T31" fmla="*/ 1510 h 1516"/>
                <a:gd name="T32" fmla="*/ 354 w 354"/>
                <a:gd name="T33" fmla="*/ 1506 h 1516"/>
                <a:gd name="T34" fmla="*/ 326 w 354"/>
                <a:gd name="T35" fmla="*/ 1422 h 1516"/>
                <a:gd name="T36" fmla="*/ 303 w 354"/>
                <a:gd name="T37" fmla="*/ 1335 h 1516"/>
                <a:gd name="T38" fmla="*/ 284 w 354"/>
                <a:gd name="T39" fmla="*/ 1248 h 1516"/>
                <a:gd name="T40" fmla="*/ 267 w 354"/>
                <a:gd name="T41" fmla="*/ 1160 h 1516"/>
                <a:gd name="T42" fmla="*/ 219 w 354"/>
                <a:gd name="T43" fmla="*/ 894 h 1516"/>
                <a:gd name="T44" fmla="*/ 201 w 354"/>
                <a:gd name="T45" fmla="*/ 806 h 1516"/>
                <a:gd name="T46" fmla="*/ 166 w 354"/>
                <a:gd name="T47" fmla="*/ 669 h 1516"/>
                <a:gd name="T48" fmla="*/ 137 w 354"/>
                <a:gd name="T49" fmla="*/ 546 h 1516"/>
                <a:gd name="T50" fmla="*/ 104 w 354"/>
                <a:gd name="T51" fmla="*/ 407 h 1516"/>
                <a:gd name="T52" fmla="*/ 72 w 354"/>
                <a:gd name="T53" fmla="*/ 267 h 1516"/>
                <a:gd name="T54" fmla="*/ 20 w 354"/>
                <a:gd name="T55" fmla="*/ 28 h 1516"/>
                <a:gd name="T56" fmla="*/ 15 w 354"/>
                <a:gd name="T57" fmla="*/ 6 h 1516"/>
                <a:gd name="T58" fmla="*/ 13 w 354"/>
                <a:gd name="T59" fmla="*/ 2 h 1516"/>
                <a:gd name="T60" fmla="*/ 9 w 354"/>
                <a:gd name="T61" fmla="*/ 0 h 1516"/>
                <a:gd name="T62" fmla="*/ 3 w 354"/>
                <a:gd name="T63" fmla="*/ 1 h 1516"/>
                <a:gd name="T64" fmla="*/ 0 w 354"/>
                <a:gd name="T65" fmla="*/ 6 h 1516"/>
                <a:gd name="T66" fmla="*/ 0 w 354"/>
                <a:gd name="T67" fmla="*/ 10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4" h="1516">
                  <a:moveTo>
                    <a:pt x="0" y="10"/>
                  </a:moveTo>
                  <a:lnTo>
                    <a:pt x="0" y="10"/>
                  </a:lnTo>
                  <a:lnTo>
                    <a:pt x="24" y="125"/>
                  </a:lnTo>
                  <a:lnTo>
                    <a:pt x="49" y="238"/>
                  </a:lnTo>
                  <a:lnTo>
                    <a:pt x="49" y="238"/>
                  </a:lnTo>
                  <a:lnTo>
                    <a:pt x="81" y="377"/>
                  </a:lnTo>
                  <a:lnTo>
                    <a:pt x="113" y="517"/>
                  </a:lnTo>
                  <a:lnTo>
                    <a:pt x="113" y="517"/>
                  </a:lnTo>
                  <a:lnTo>
                    <a:pt x="144" y="642"/>
                  </a:lnTo>
                  <a:lnTo>
                    <a:pt x="175" y="767"/>
                  </a:lnTo>
                  <a:lnTo>
                    <a:pt x="175" y="767"/>
                  </a:lnTo>
                  <a:lnTo>
                    <a:pt x="186" y="811"/>
                  </a:lnTo>
                  <a:lnTo>
                    <a:pt x="195" y="855"/>
                  </a:lnTo>
                  <a:lnTo>
                    <a:pt x="213" y="944"/>
                  </a:lnTo>
                  <a:lnTo>
                    <a:pt x="243" y="1121"/>
                  </a:lnTo>
                  <a:lnTo>
                    <a:pt x="243" y="1121"/>
                  </a:lnTo>
                  <a:lnTo>
                    <a:pt x="261" y="1209"/>
                  </a:lnTo>
                  <a:lnTo>
                    <a:pt x="278" y="1297"/>
                  </a:lnTo>
                  <a:lnTo>
                    <a:pt x="288" y="1341"/>
                  </a:lnTo>
                  <a:lnTo>
                    <a:pt x="299" y="1383"/>
                  </a:lnTo>
                  <a:lnTo>
                    <a:pt x="311" y="1426"/>
                  </a:lnTo>
                  <a:lnTo>
                    <a:pt x="324" y="1470"/>
                  </a:lnTo>
                  <a:lnTo>
                    <a:pt x="324" y="1470"/>
                  </a:lnTo>
                  <a:lnTo>
                    <a:pt x="338" y="1511"/>
                  </a:lnTo>
                  <a:lnTo>
                    <a:pt x="338" y="1511"/>
                  </a:lnTo>
                  <a:lnTo>
                    <a:pt x="340" y="1514"/>
                  </a:lnTo>
                  <a:lnTo>
                    <a:pt x="343" y="1515"/>
                  </a:lnTo>
                  <a:lnTo>
                    <a:pt x="346" y="1516"/>
                  </a:lnTo>
                  <a:lnTo>
                    <a:pt x="348" y="1515"/>
                  </a:lnTo>
                  <a:lnTo>
                    <a:pt x="351" y="1515"/>
                  </a:lnTo>
                  <a:lnTo>
                    <a:pt x="354" y="1512"/>
                  </a:lnTo>
                  <a:lnTo>
                    <a:pt x="354" y="1510"/>
                  </a:lnTo>
                  <a:lnTo>
                    <a:pt x="354" y="1506"/>
                  </a:lnTo>
                  <a:lnTo>
                    <a:pt x="354" y="1506"/>
                  </a:lnTo>
                  <a:lnTo>
                    <a:pt x="339" y="1465"/>
                  </a:lnTo>
                  <a:lnTo>
                    <a:pt x="326" y="1422"/>
                  </a:lnTo>
                  <a:lnTo>
                    <a:pt x="314" y="1378"/>
                  </a:lnTo>
                  <a:lnTo>
                    <a:pt x="303" y="1335"/>
                  </a:lnTo>
                  <a:lnTo>
                    <a:pt x="294" y="1292"/>
                  </a:lnTo>
                  <a:lnTo>
                    <a:pt x="284" y="1248"/>
                  </a:lnTo>
                  <a:lnTo>
                    <a:pt x="267" y="1160"/>
                  </a:lnTo>
                  <a:lnTo>
                    <a:pt x="267" y="1160"/>
                  </a:lnTo>
                  <a:lnTo>
                    <a:pt x="235" y="983"/>
                  </a:lnTo>
                  <a:lnTo>
                    <a:pt x="219" y="894"/>
                  </a:lnTo>
                  <a:lnTo>
                    <a:pt x="201" y="806"/>
                  </a:lnTo>
                  <a:lnTo>
                    <a:pt x="201" y="806"/>
                  </a:lnTo>
                  <a:lnTo>
                    <a:pt x="185" y="738"/>
                  </a:lnTo>
                  <a:lnTo>
                    <a:pt x="166" y="669"/>
                  </a:lnTo>
                  <a:lnTo>
                    <a:pt x="166" y="669"/>
                  </a:lnTo>
                  <a:lnTo>
                    <a:pt x="137" y="546"/>
                  </a:lnTo>
                  <a:lnTo>
                    <a:pt x="137" y="546"/>
                  </a:lnTo>
                  <a:lnTo>
                    <a:pt x="104" y="407"/>
                  </a:lnTo>
                  <a:lnTo>
                    <a:pt x="72" y="267"/>
                  </a:lnTo>
                  <a:lnTo>
                    <a:pt x="72" y="267"/>
                  </a:lnTo>
                  <a:lnTo>
                    <a:pt x="45" y="147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0">
              <a:extLst>
                <a:ext uri="{FF2B5EF4-FFF2-40B4-BE49-F238E27FC236}">
                  <a16:creationId xmlns:a16="http://schemas.microsoft.com/office/drawing/2014/main" id="{2BF470BC-3EA8-5099-116E-E0058A4AB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0"/>
              <a:ext cx="1647" cy="1328"/>
            </a:xfrm>
            <a:custGeom>
              <a:avLst/>
              <a:gdLst>
                <a:gd name="T0" fmla="*/ 4873 w 4942"/>
                <a:gd name="T1" fmla="*/ 2581 h 3984"/>
                <a:gd name="T2" fmla="*/ 4941 w 4942"/>
                <a:gd name="T3" fmla="*/ 2219 h 3984"/>
                <a:gd name="T4" fmla="*/ 4909 w 4942"/>
                <a:gd name="T5" fmla="*/ 1842 h 3984"/>
                <a:gd name="T6" fmla="*/ 4784 w 4942"/>
                <a:gd name="T7" fmla="*/ 1425 h 3984"/>
                <a:gd name="T8" fmla="*/ 4597 w 4942"/>
                <a:gd name="T9" fmla="*/ 1014 h 3984"/>
                <a:gd name="T10" fmla="*/ 4374 w 4942"/>
                <a:gd name="T11" fmla="*/ 695 h 3984"/>
                <a:gd name="T12" fmla="*/ 4153 w 4942"/>
                <a:gd name="T13" fmla="*/ 506 h 3984"/>
                <a:gd name="T14" fmla="*/ 3843 w 4942"/>
                <a:gd name="T15" fmla="*/ 375 h 3984"/>
                <a:gd name="T16" fmla="*/ 3534 w 4942"/>
                <a:gd name="T17" fmla="*/ 327 h 3984"/>
                <a:gd name="T18" fmla="*/ 3386 w 4942"/>
                <a:gd name="T19" fmla="*/ 362 h 3984"/>
                <a:gd name="T20" fmla="*/ 3332 w 4942"/>
                <a:gd name="T21" fmla="*/ 420 h 3984"/>
                <a:gd name="T22" fmla="*/ 3223 w 4942"/>
                <a:gd name="T23" fmla="*/ 301 h 3984"/>
                <a:gd name="T24" fmla="*/ 3032 w 4942"/>
                <a:gd name="T25" fmla="*/ 182 h 3984"/>
                <a:gd name="T26" fmla="*/ 2628 w 4942"/>
                <a:gd name="T27" fmla="*/ 51 h 3984"/>
                <a:gd name="T28" fmla="*/ 2277 w 4942"/>
                <a:gd name="T29" fmla="*/ 3 h 3984"/>
                <a:gd name="T30" fmla="*/ 1882 w 4942"/>
                <a:gd name="T31" fmla="*/ 27 h 3984"/>
                <a:gd name="T32" fmla="*/ 1278 w 4942"/>
                <a:gd name="T33" fmla="*/ 218 h 3984"/>
                <a:gd name="T34" fmla="*/ 843 w 4942"/>
                <a:gd name="T35" fmla="*/ 459 h 3984"/>
                <a:gd name="T36" fmla="*/ 621 w 4942"/>
                <a:gd name="T37" fmla="*/ 649 h 3984"/>
                <a:gd name="T38" fmla="*/ 402 w 4942"/>
                <a:gd name="T39" fmla="*/ 951 h 3984"/>
                <a:gd name="T40" fmla="*/ 122 w 4942"/>
                <a:gd name="T41" fmla="*/ 1438 h 3984"/>
                <a:gd name="T42" fmla="*/ 29 w 4942"/>
                <a:gd name="T43" fmla="*/ 1723 h 3984"/>
                <a:gd name="T44" fmla="*/ 0 w 4942"/>
                <a:gd name="T45" fmla="*/ 2038 h 3984"/>
                <a:gd name="T46" fmla="*/ 32 w 4942"/>
                <a:gd name="T47" fmla="*/ 2543 h 3984"/>
                <a:gd name="T48" fmla="*/ 133 w 4942"/>
                <a:gd name="T49" fmla="*/ 2965 h 3984"/>
                <a:gd name="T50" fmla="*/ 288 w 4942"/>
                <a:gd name="T51" fmla="*/ 3452 h 3984"/>
                <a:gd name="T52" fmla="*/ 332 w 4942"/>
                <a:gd name="T53" fmla="*/ 3803 h 3984"/>
                <a:gd name="T54" fmla="*/ 382 w 4942"/>
                <a:gd name="T55" fmla="*/ 3982 h 3984"/>
                <a:gd name="T56" fmla="*/ 394 w 4942"/>
                <a:gd name="T57" fmla="*/ 3972 h 3984"/>
                <a:gd name="T58" fmla="*/ 332 w 4942"/>
                <a:gd name="T59" fmla="*/ 3666 h 3984"/>
                <a:gd name="T60" fmla="*/ 283 w 4942"/>
                <a:gd name="T61" fmla="*/ 3366 h 3984"/>
                <a:gd name="T62" fmla="*/ 87 w 4942"/>
                <a:gd name="T63" fmla="*/ 2765 h 3984"/>
                <a:gd name="T64" fmla="*/ 30 w 4942"/>
                <a:gd name="T65" fmla="*/ 2367 h 3984"/>
                <a:gd name="T66" fmla="*/ 17 w 4942"/>
                <a:gd name="T67" fmla="*/ 1959 h 3984"/>
                <a:gd name="T68" fmla="*/ 63 w 4942"/>
                <a:gd name="T69" fmla="*/ 1645 h 3984"/>
                <a:gd name="T70" fmla="*/ 194 w 4942"/>
                <a:gd name="T71" fmla="*/ 1329 h 3984"/>
                <a:gd name="T72" fmla="*/ 498 w 4942"/>
                <a:gd name="T73" fmla="*/ 833 h 3984"/>
                <a:gd name="T74" fmla="*/ 685 w 4942"/>
                <a:gd name="T75" fmla="*/ 607 h 3984"/>
                <a:gd name="T76" fmla="*/ 919 w 4942"/>
                <a:gd name="T77" fmla="*/ 430 h 3984"/>
                <a:gd name="T78" fmla="*/ 1351 w 4942"/>
                <a:gd name="T79" fmla="*/ 200 h 3984"/>
                <a:gd name="T80" fmla="*/ 1800 w 4942"/>
                <a:gd name="T81" fmla="*/ 59 h 3984"/>
                <a:gd name="T82" fmla="*/ 2276 w 4942"/>
                <a:gd name="T83" fmla="*/ 19 h 3984"/>
                <a:gd name="T84" fmla="*/ 2739 w 4942"/>
                <a:gd name="T85" fmla="*/ 94 h 3984"/>
                <a:gd name="T86" fmla="*/ 3048 w 4942"/>
                <a:gd name="T87" fmla="*/ 206 h 3984"/>
                <a:gd name="T88" fmla="*/ 3260 w 4942"/>
                <a:gd name="T89" fmla="*/ 358 h 3984"/>
                <a:gd name="T90" fmla="*/ 3327 w 4942"/>
                <a:gd name="T91" fmla="*/ 434 h 3984"/>
                <a:gd name="T92" fmla="*/ 3384 w 4942"/>
                <a:gd name="T93" fmla="*/ 382 h 3984"/>
                <a:gd name="T94" fmla="*/ 3534 w 4942"/>
                <a:gd name="T95" fmla="*/ 343 h 3984"/>
                <a:gd name="T96" fmla="*/ 3805 w 4942"/>
                <a:gd name="T97" fmla="*/ 382 h 3984"/>
                <a:gd name="T98" fmla="*/ 4114 w 4942"/>
                <a:gd name="T99" fmla="*/ 502 h 3984"/>
                <a:gd name="T100" fmla="*/ 4328 w 4942"/>
                <a:gd name="T101" fmla="*/ 671 h 3984"/>
                <a:gd name="T102" fmla="*/ 4553 w 4942"/>
                <a:gd name="T103" fmla="*/ 970 h 3984"/>
                <a:gd name="T104" fmla="*/ 4763 w 4942"/>
                <a:gd name="T105" fmla="*/ 1412 h 3984"/>
                <a:gd name="T106" fmla="*/ 4889 w 4942"/>
                <a:gd name="T107" fmla="*/ 1822 h 3984"/>
                <a:gd name="T108" fmla="*/ 4925 w 4942"/>
                <a:gd name="T109" fmla="*/ 2202 h 3984"/>
                <a:gd name="T110" fmla="*/ 4882 w 4942"/>
                <a:gd name="T111" fmla="*/ 2495 h 3984"/>
                <a:gd name="T112" fmla="*/ 4723 w 4942"/>
                <a:gd name="T113" fmla="*/ 2977 h 3984"/>
                <a:gd name="T114" fmla="*/ 4736 w 4942"/>
                <a:gd name="T115" fmla="*/ 2985 h 3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942" h="3984">
                  <a:moveTo>
                    <a:pt x="4738" y="2981"/>
                  </a:moveTo>
                  <a:lnTo>
                    <a:pt x="4738" y="2981"/>
                  </a:lnTo>
                  <a:lnTo>
                    <a:pt x="4752" y="2930"/>
                  </a:lnTo>
                  <a:lnTo>
                    <a:pt x="4769" y="2881"/>
                  </a:lnTo>
                  <a:lnTo>
                    <a:pt x="4804" y="2781"/>
                  </a:lnTo>
                  <a:lnTo>
                    <a:pt x="4839" y="2681"/>
                  </a:lnTo>
                  <a:lnTo>
                    <a:pt x="4856" y="2632"/>
                  </a:lnTo>
                  <a:lnTo>
                    <a:pt x="4873" y="2581"/>
                  </a:lnTo>
                  <a:lnTo>
                    <a:pt x="4873" y="2581"/>
                  </a:lnTo>
                  <a:lnTo>
                    <a:pt x="4888" y="2531"/>
                  </a:lnTo>
                  <a:lnTo>
                    <a:pt x="4902" y="2479"/>
                  </a:lnTo>
                  <a:lnTo>
                    <a:pt x="4913" y="2428"/>
                  </a:lnTo>
                  <a:lnTo>
                    <a:pt x="4924" y="2376"/>
                  </a:lnTo>
                  <a:lnTo>
                    <a:pt x="4932" y="2325"/>
                  </a:lnTo>
                  <a:lnTo>
                    <a:pt x="4937" y="2273"/>
                  </a:lnTo>
                  <a:lnTo>
                    <a:pt x="4941" y="2219"/>
                  </a:lnTo>
                  <a:lnTo>
                    <a:pt x="4942" y="2166"/>
                  </a:lnTo>
                  <a:lnTo>
                    <a:pt x="4942" y="2166"/>
                  </a:lnTo>
                  <a:lnTo>
                    <a:pt x="4941" y="2112"/>
                  </a:lnTo>
                  <a:lnTo>
                    <a:pt x="4938" y="2057"/>
                  </a:lnTo>
                  <a:lnTo>
                    <a:pt x="4933" y="2003"/>
                  </a:lnTo>
                  <a:lnTo>
                    <a:pt x="4926" y="1949"/>
                  </a:lnTo>
                  <a:lnTo>
                    <a:pt x="4918" y="1895"/>
                  </a:lnTo>
                  <a:lnTo>
                    <a:pt x="4909" y="1842"/>
                  </a:lnTo>
                  <a:lnTo>
                    <a:pt x="4897" y="1788"/>
                  </a:lnTo>
                  <a:lnTo>
                    <a:pt x="4885" y="1735"/>
                  </a:lnTo>
                  <a:lnTo>
                    <a:pt x="4870" y="1683"/>
                  </a:lnTo>
                  <a:lnTo>
                    <a:pt x="4856" y="1630"/>
                  </a:lnTo>
                  <a:lnTo>
                    <a:pt x="4840" y="1578"/>
                  </a:lnTo>
                  <a:lnTo>
                    <a:pt x="4823" y="1526"/>
                  </a:lnTo>
                  <a:lnTo>
                    <a:pt x="4804" y="1476"/>
                  </a:lnTo>
                  <a:lnTo>
                    <a:pt x="4784" y="1425"/>
                  </a:lnTo>
                  <a:lnTo>
                    <a:pt x="4764" y="1375"/>
                  </a:lnTo>
                  <a:lnTo>
                    <a:pt x="4744" y="1324"/>
                  </a:lnTo>
                  <a:lnTo>
                    <a:pt x="4744" y="1324"/>
                  </a:lnTo>
                  <a:lnTo>
                    <a:pt x="4704" y="1233"/>
                  </a:lnTo>
                  <a:lnTo>
                    <a:pt x="4663" y="1146"/>
                  </a:lnTo>
                  <a:lnTo>
                    <a:pt x="4642" y="1102"/>
                  </a:lnTo>
                  <a:lnTo>
                    <a:pt x="4619" y="1058"/>
                  </a:lnTo>
                  <a:lnTo>
                    <a:pt x="4597" y="1014"/>
                  </a:lnTo>
                  <a:lnTo>
                    <a:pt x="4573" y="971"/>
                  </a:lnTo>
                  <a:lnTo>
                    <a:pt x="4548" y="930"/>
                  </a:lnTo>
                  <a:lnTo>
                    <a:pt x="4521" y="889"/>
                  </a:lnTo>
                  <a:lnTo>
                    <a:pt x="4494" y="848"/>
                  </a:lnTo>
                  <a:lnTo>
                    <a:pt x="4465" y="808"/>
                  </a:lnTo>
                  <a:lnTo>
                    <a:pt x="4436" y="769"/>
                  </a:lnTo>
                  <a:lnTo>
                    <a:pt x="4405" y="730"/>
                  </a:lnTo>
                  <a:lnTo>
                    <a:pt x="4374" y="695"/>
                  </a:lnTo>
                  <a:lnTo>
                    <a:pt x="4339" y="659"/>
                  </a:lnTo>
                  <a:lnTo>
                    <a:pt x="4339" y="659"/>
                  </a:lnTo>
                  <a:lnTo>
                    <a:pt x="4311" y="631"/>
                  </a:lnTo>
                  <a:lnTo>
                    <a:pt x="4282" y="603"/>
                  </a:lnTo>
                  <a:lnTo>
                    <a:pt x="4251" y="576"/>
                  </a:lnTo>
                  <a:lnTo>
                    <a:pt x="4219" y="552"/>
                  </a:lnTo>
                  <a:lnTo>
                    <a:pt x="4187" y="528"/>
                  </a:lnTo>
                  <a:lnTo>
                    <a:pt x="4153" y="506"/>
                  </a:lnTo>
                  <a:lnTo>
                    <a:pt x="4118" y="486"/>
                  </a:lnTo>
                  <a:lnTo>
                    <a:pt x="4084" y="467"/>
                  </a:lnTo>
                  <a:lnTo>
                    <a:pt x="4084" y="467"/>
                  </a:lnTo>
                  <a:lnTo>
                    <a:pt x="4025" y="440"/>
                  </a:lnTo>
                  <a:lnTo>
                    <a:pt x="3966" y="416"/>
                  </a:lnTo>
                  <a:lnTo>
                    <a:pt x="3904" y="395"/>
                  </a:lnTo>
                  <a:lnTo>
                    <a:pt x="3843" y="375"/>
                  </a:lnTo>
                  <a:lnTo>
                    <a:pt x="3843" y="375"/>
                  </a:lnTo>
                  <a:lnTo>
                    <a:pt x="3805" y="365"/>
                  </a:lnTo>
                  <a:lnTo>
                    <a:pt x="3768" y="355"/>
                  </a:lnTo>
                  <a:lnTo>
                    <a:pt x="3729" y="346"/>
                  </a:lnTo>
                  <a:lnTo>
                    <a:pt x="3691" y="339"/>
                  </a:lnTo>
                  <a:lnTo>
                    <a:pt x="3651" y="334"/>
                  </a:lnTo>
                  <a:lnTo>
                    <a:pt x="3612" y="330"/>
                  </a:lnTo>
                  <a:lnTo>
                    <a:pt x="3574" y="327"/>
                  </a:lnTo>
                  <a:lnTo>
                    <a:pt x="3534" y="327"/>
                  </a:lnTo>
                  <a:lnTo>
                    <a:pt x="3534" y="327"/>
                  </a:lnTo>
                  <a:lnTo>
                    <a:pt x="3503" y="330"/>
                  </a:lnTo>
                  <a:lnTo>
                    <a:pt x="3473" y="334"/>
                  </a:lnTo>
                  <a:lnTo>
                    <a:pt x="3443" y="341"/>
                  </a:lnTo>
                  <a:lnTo>
                    <a:pt x="3429" y="345"/>
                  </a:lnTo>
                  <a:lnTo>
                    <a:pt x="3414" y="350"/>
                  </a:lnTo>
                  <a:lnTo>
                    <a:pt x="3400" y="355"/>
                  </a:lnTo>
                  <a:lnTo>
                    <a:pt x="3386" y="362"/>
                  </a:lnTo>
                  <a:lnTo>
                    <a:pt x="3373" y="370"/>
                  </a:lnTo>
                  <a:lnTo>
                    <a:pt x="3361" y="378"/>
                  </a:lnTo>
                  <a:lnTo>
                    <a:pt x="3349" y="387"/>
                  </a:lnTo>
                  <a:lnTo>
                    <a:pt x="3339" y="398"/>
                  </a:lnTo>
                  <a:lnTo>
                    <a:pt x="3328" y="410"/>
                  </a:lnTo>
                  <a:lnTo>
                    <a:pt x="3319" y="422"/>
                  </a:lnTo>
                  <a:lnTo>
                    <a:pt x="3319" y="422"/>
                  </a:lnTo>
                  <a:lnTo>
                    <a:pt x="3332" y="420"/>
                  </a:lnTo>
                  <a:lnTo>
                    <a:pt x="3332" y="420"/>
                  </a:lnTo>
                  <a:lnTo>
                    <a:pt x="3315" y="401"/>
                  </a:lnTo>
                  <a:lnTo>
                    <a:pt x="3300" y="381"/>
                  </a:lnTo>
                  <a:lnTo>
                    <a:pt x="3284" y="361"/>
                  </a:lnTo>
                  <a:lnTo>
                    <a:pt x="3267" y="342"/>
                  </a:lnTo>
                  <a:lnTo>
                    <a:pt x="3267" y="342"/>
                  </a:lnTo>
                  <a:lnTo>
                    <a:pt x="3245" y="321"/>
                  </a:lnTo>
                  <a:lnTo>
                    <a:pt x="3223" y="301"/>
                  </a:lnTo>
                  <a:lnTo>
                    <a:pt x="3199" y="282"/>
                  </a:lnTo>
                  <a:lnTo>
                    <a:pt x="3174" y="265"/>
                  </a:lnTo>
                  <a:lnTo>
                    <a:pt x="3174" y="265"/>
                  </a:lnTo>
                  <a:lnTo>
                    <a:pt x="3147" y="246"/>
                  </a:lnTo>
                  <a:lnTo>
                    <a:pt x="3119" y="229"/>
                  </a:lnTo>
                  <a:lnTo>
                    <a:pt x="3090" y="213"/>
                  </a:lnTo>
                  <a:lnTo>
                    <a:pt x="3061" y="197"/>
                  </a:lnTo>
                  <a:lnTo>
                    <a:pt x="3032" y="182"/>
                  </a:lnTo>
                  <a:lnTo>
                    <a:pt x="3002" y="169"/>
                  </a:lnTo>
                  <a:lnTo>
                    <a:pt x="2941" y="144"/>
                  </a:lnTo>
                  <a:lnTo>
                    <a:pt x="2941" y="144"/>
                  </a:lnTo>
                  <a:lnTo>
                    <a:pt x="2880" y="121"/>
                  </a:lnTo>
                  <a:lnTo>
                    <a:pt x="2818" y="101"/>
                  </a:lnTo>
                  <a:lnTo>
                    <a:pt x="2755" y="82"/>
                  </a:lnTo>
                  <a:lnTo>
                    <a:pt x="2693" y="65"/>
                  </a:lnTo>
                  <a:lnTo>
                    <a:pt x="2628" y="51"/>
                  </a:lnTo>
                  <a:lnTo>
                    <a:pt x="2564" y="37"/>
                  </a:lnTo>
                  <a:lnTo>
                    <a:pt x="2500" y="25"/>
                  </a:lnTo>
                  <a:lnTo>
                    <a:pt x="2435" y="16"/>
                  </a:lnTo>
                  <a:lnTo>
                    <a:pt x="2435" y="16"/>
                  </a:lnTo>
                  <a:lnTo>
                    <a:pt x="2397" y="11"/>
                  </a:lnTo>
                  <a:lnTo>
                    <a:pt x="2357" y="7"/>
                  </a:lnTo>
                  <a:lnTo>
                    <a:pt x="2317" y="4"/>
                  </a:lnTo>
                  <a:lnTo>
                    <a:pt x="2277" y="3"/>
                  </a:lnTo>
                  <a:lnTo>
                    <a:pt x="2237" y="1"/>
                  </a:lnTo>
                  <a:lnTo>
                    <a:pt x="2199" y="0"/>
                  </a:lnTo>
                  <a:lnTo>
                    <a:pt x="2159" y="1"/>
                  </a:lnTo>
                  <a:lnTo>
                    <a:pt x="2119" y="3"/>
                  </a:lnTo>
                  <a:lnTo>
                    <a:pt x="2079" y="4"/>
                  </a:lnTo>
                  <a:lnTo>
                    <a:pt x="2039" y="7"/>
                  </a:lnTo>
                  <a:lnTo>
                    <a:pt x="1961" y="16"/>
                  </a:lnTo>
                  <a:lnTo>
                    <a:pt x="1882" y="27"/>
                  </a:lnTo>
                  <a:lnTo>
                    <a:pt x="1804" y="41"/>
                  </a:lnTo>
                  <a:lnTo>
                    <a:pt x="1726" y="59"/>
                  </a:lnTo>
                  <a:lnTo>
                    <a:pt x="1650" y="79"/>
                  </a:lnTo>
                  <a:lnTo>
                    <a:pt x="1573" y="101"/>
                  </a:lnTo>
                  <a:lnTo>
                    <a:pt x="1497" y="126"/>
                  </a:lnTo>
                  <a:lnTo>
                    <a:pt x="1424" y="154"/>
                  </a:lnTo>
                  <a:lnTo>
                    <a:pt x="1350" y="185"/>
                  </a:lnTo>
                  <a:lnTo>
                    <a:pt x="1278" y="218"/>
                  </a:lnTo>
                  <a:lnTo>
                    <a:pt x="1207" y="253"/>
                  </a:lnTo>
                  <a:lnTo>
                    <a:pt x="1207" y="253"/>
                  </a:lnTo>
                  <a:lnTo>
                    <a:pt x="1133" y="291"/>
                  </a:lnTo>
                  <a:lnTo>
                    <a:pt x="1059" y="330"/>
                  </a:lnTo>
                  <a:lnTo>
                    <a:pt x="986" y="371"/>
                  </a:lnTo>
                  <a:lnTo>
                    <a:pt x="914" y="414"/>
                  </a:lnTo>
                  <a:lnTo>
                    <a:pt x="878" y="436"/>
                  </a:lnTo>
                  <a:lnTo>
                    <a:pt x="843" y="459"/>
                  </a:lnTo>
                  <a:lnTo>
                    <a:pt x="809" y="483"/>
                  </a:lnTo>
                  <a:lnTo>
                    <a:pt x="776" y="508"/>
                  </a:lnTo>
                  <a:lnTo>
                    <a:pt x="742" y="534"/>
                  </a:lnTo>
                  <a:lnTo>
                    <a:pt x="710" y="562"/>
                  </a:lnTo>
                  <a:lnTo>
                    <a:pt x="680" y="589"/>
                  </a:lnTo>
                  <a:lnTo>
                    <a:pt x="649" y="619"/>
                  </a:lnTo>
                  <a:lnTo>
                    <a:pt x="649" y="619"/>
                  </a:lnTo>
                  <a:lnTo>
                    <a:pt x="621" y="649"/>
                  </a:lnTo>
                  <a:lnTo>
                    <a:pt x="594" y="680"/>
                  </a:lnTo>
                  <a:lnTo>
                    <a:pt x="567" y="712"/>
                  </a:lnTo>
                  <a:lnTo>
                    <a:pt x="542" y="744"/>
                  </a:lnTo>
                  <a:lnTo>
                    <a:pt x="518" y="777"/>
                  </a:lnTo>
                  <a:lnTo>
                    <a:pt x="494" y="812"/>
                  </a:lnTo>
                  <a:lnTo>
                    <a:pt x="447" y="880"/>
                  </a:lnTo>
                  <a:lnTo>
                    <a:pt x="447" y="880"/>
                  </a:lnTo>
                  <a:lnTo>
                    <a:pt x="402" y="951"/>
                  </a:lnTo>
                  <a:lnTo>
                    <a:pt x="357" y="1025"/>
                  </a:lnTo>
                  <a:lnTo>
                    <a:pt x="268" y="1170"/>
                  </a:lnTo>
                  <a:lnTo>
                    <a:pt x="268" y="1170"/>
                  </a:lnTo>
                  <a:lnTo>
                    <a:pt x="223" y="1245"/>
                  </a:lnTo>
                  <a:lnTo>
                    <a:pt x="180" y="1321"/>
                  </a:lnTo>
                  <a:lnTo>
                    <a:pt x="160" y="1360"/>
                  </a:lnTo>
                  <a:lnTo>
                    <a:pt x="141" y="1398"/>
                  </a:lnTo>
                  <a:lnTo>
                    <a:pt x="122" y="1438"/>
                  </a:lnTo>
                  <a:lnTo>
                    <a:pt x="105" y="1478"/>
                  </a:lnTo>
                  <a:lnTo>
                    <a:pt x="105" y="1478"/>
                  </a:lnTo>
                  <a:lnTo>
                    <a:pt x="89" y="1518"/>
                  </a:lnTo>
                  <a:lnTo>
                    <a:pt x="74" y="1558"/>
                  </a:lnTo>
                  <a:lnTo>
                    <a:pt x="61" y="1599"/>
                  </a:lnTo>
                  <a:lnTo>
                    <a:pt x="49" y="1641"/>
                  </a:lnTo>
                  <a:lnTo>
                    <a:pt x="38" y="1682"/>
                  </a:lnTo>
                  <a:lnTo>
                    <a:pt x="29" y="1723"/>
                  </a:lnTo>
                  <a:lnTo>
                    <a:pt x="21" y="1766"/>
                  </a:lnTo>
                  <a:lnTo>
                    <a:pt x="16" y="1808"/>
                  </a:lnTo>
                  <a:lnTo>
                    <a:pt x="16" y="1808"/>
                  </a:lnTo>
                  <a:lnTo>
                    <a:pt x="9" y="1855"/>
                  </a:lnTo>
                  <a:lnTo>
                    <a:pt x="5" y="1900"/>
                  </a:lnTo>
                  <a:lnTo>
                    <a:pt x="2" y="1945"/>
                  </a:lnTo>
                  <a:lnTo>
                    <a:pt x="0" y="1992"/>
                  </a:lnTo>
                  <a:lnTo>
                    <a:pt x="0" y="2038"/>
                  </a:lnTo>
                  <a:lnTo>
                    <a:pt x="0" y="2084"/>
                  </a:lnTo>
                  <a:lnTo>
                    <a:pt x="0" y="2130"/>
                  </a:lnTo>
                  <a:lnTo>
                    <a:pt x="1" y="2176"/>
                  </a:lnTo>
                  <a:lnTo>
                    <a:pt x="6" y="2269"/>
                  </a:lnTo>
                  <a:lnTo>
                    <a:pt x="14" y="2360"/>
                  </a:lnTo>
                  <a:lnTo>
                    <a:pt x="22" y="2452"/>
                  </a:lnTo>
                  <a:lnTo>
                    <a:pt x="32" y="2543"/>
                  </a:lnTo>
                  <a:lnTo>
                    <a:pt x="32" y="2543"/>
                  </a:lnTo>
                  <a:lnTo>
                    <a:pt x="37" y="2587"/>
                  </a:lnTo>
                  <a:lnTo>
                    <a:pt x="44" y="2629"/>
                  </a:lnTo>
                  <a:lnTo>
                    <a:pt x="51" y="2672"/>
                  </a:lnTo>
                  <a:lnTo>
                    <a:pt x="61" y="2714"/>
                  </a:lnTo>
                  <a:lnTo>
                    <a:pt x="70" y="2757"/>
                  </a:lnTo>
                  <a:lnTo>
                    <a:pt x="81" y="2800"/>
                  </a:lnTo>
                  <a:lnTo>
                    <a:pt x="106" y="2882"/>
                  </a:lnTo>
                  <a:lnTo>
                    <a:pt x="133" y="2965"/>
                  </a:lnTo>
                  <a:lnTo>
                    <a:pt x="160" y="3047"/>
                  </a:lnTo>
                  <a:lnTo>
                    <a:pt x="218" y="3212"/>
                  </a:lnTo>
                  <a:lnTo>
                    <a:pt x="218" y="3212"/>
                  </a:lnTo>
                  <a:lnTo>
                    <a:pt x="244" y="3291"/>
                  </a:lnTo>
                  <a:lnTo>
                    <a:pt x="256" y="3330"/>
                  </a:lnTo>
                  <a:lnTo>
                    <a:pt x="268" y="3370"/>
                  </a:lnTo>
                  <a:lnTo>
                    <a:pt x="279" y="3410"/>
                  </a:lnTo>
                  <a:lnTo>
                    <a:pt x="288" y="3452"/>
                  </a:lnTo>
                  <a:lnTo>
                    <a:pt x="297" y="3491"/>
                  </a:lnTo>
                  <a:lnTo>
                    <a:pt x="303" y="3533"/>
                  </a:lnTo>
                  <a:lnTo>
                    <a:pt x="303" y="3533"/>
                  </a:lnTo>
                  <a:lnTo>
                    <a:pt x="308" y="3571"/>
                  </a:lnTo>
                  <a:lnTo>
                    <a:pt x="312" y="3610"/>
                  </a:lnTo>
                  <a:lnTo>
                    <a:pt x="319" y="3687"/>
                  </a:lnTo>
                  <a:lnTo>
                    <a:pt x="327" y="3764"/>
                  </a:lnTo>
                  <a:lnTo>
                    <a:pt x="332" y="3803"/>
                  </a:lnTo>
                  <a:lnTo>
                    <a:pt x="338" y="3841"/>
                  </a:lnTo>
                  <a:lnTo>
                    <a:pt x="338" y="3841"/>
                  </a:lnTo>
                  <a:lnTo>
                    <a:pt x="345" y="3877"/>
                  </a:lnTo>
                  <a:lnTo>
                    <a:pt x="354" y="3912"/>
                  </a:lnTo>
                  <a:lnTo>
                    <a:pt x="366" y="3947"/>
                  </a:lnTo>
                  <a:lnTo>
                    <a:pt x="380" y="3980"/>
                  </a:lnTo>
                  <a:lnTo>
                    <a:pt x="380" y="3980"/>
                  </a:lnTo>
                  <a:lnTo>
                    <a:pt x="382" y="3982"/>
                  </a:lnTo>
                  <a:lnTo>
                    <a:pt x="385" y="3984"/>
                  </a:lnTo>
                  <a:lnTo>
                    <a:pt x="388" y="3984"/>
                  </a:lnTo>
                  <a:lnTo>
                    <a:pt x="390" y="3982"/>
                  </a:lnTo>
                  <a:lnTo>
                    <a:pt x="392" y="3981"/>
                  </a:lnTo>
                  <a:lnTo>
                    <a:pt x="394" y="3978"/>
                  </a:lnTo>
                  <a:lnTo>
                    <a:pt x="394" y="3974"/>
                  </a:lnTo>
                  <a:lnTo>
                    <a:pt x="394" y="3972"/>
                  </a:lnTo>
                  <a:lnTo>
                    <a:pt x="394" y="3972"/>
                  </a:lnTo>
                  <a:lnTo>
                    <a:pt x="386" y="3953"/>
                  </a:lnTo>
                  <a:lnTo>
                    <a:pt x="378" y="3936"/>
                  </a:lnTo>
                  <a:lnTo>
                    <a:pt x="366" y="3899"/>
                  </a:lnTo>
                  <a:lnTo>
                    <a:pt x="357" y="3860"/>
                  </a:lnTo>
                  <a:lnTo>
                    <a:pt x="350" y="3821"/>
                  </a:lnTo>
                  <a:lnTo>
                    <a:pt x="344" y="3783"/>
                  </a:lnTo>
                  <a:lnTo>
                    <a:pt x="340" y="3744"/>
                  </a:lnTo>
                  <a:lnTo>
                    <a:pt x="332" y="3666"/>
                  </a:lnTo>
                  <a:lnTo>
                    <a:pt x="332" y="3666"/>
                  </a:lnTo>
                  <a:lnTo>
                    <a:pt x="325" y="3590"/>
                  </a:lnTo>
                  <a:lnTo>
                    <a:pt x="320" y="3553"/>
                  </a:lnTo>
                  <a:lnTo>
                    <a:pt x="315" y="3514"/>
                  </a:lnTo>
                  <a:lnTo>
                    <a:pt x="309" y="3477"/>
                  </a:lnTo>
                  <a:lnTo>
                    <a:pt x="301" y="3441"/>
                  </a:lnTo>
                  <a:lnTo>
                    <a:pt x="293" y="3404"/>
                  </a:lnTo>
                  <a:lnTo>
                    <a:pt x="283" y="3366"/>
                  </a:lnTo>
                  <a:lnTo>
                    <a:pt x="283" y="3366"/>
                  </a:lnTo>
                  <a:lnTo>
                    <a:pt x="259" y="3285"/>
                  </a:lnTo>
                  <a:lnTo>
                    <a:pt x="232" y="3205"/>
                  </a:lnTo>
                  <a:lnTo>
                    <a:pt x="176" y="3046"/>
                  </a:lnTo>
                  <a:lnTo>
                    <a:pt x="148" y="2966"/>
                  </a:lnTo>
                  <a:lnTo>
                    <a:pt x="122" y="2886"/>
                  </a:lnTo>
                  <a:lnTo>
                    <a:pt x="98" y="2806"/>
                  </a:lnTo>
                  <a:lnTo>
                    <a:pt x="87" y="2765"/>
                  </a:lnTo>
                  <a:lnTo>
                    <a:pt x="78" y="2724"/>
                  </a:lnTo>
                  <a:lnTo>
                    <a:pt x="78" y="2724"/>
                  </a:lnTo>
                  <a:lnTo>
                    <a:pt x="69" y="2680"/>
                  </a:lnTo>
                  <a:lnTo>
                    <a:pt x="61" y="2636"/>
                  </a:lnTo>
                  <a:lnTo>
                    <a:pt x="54" y="2591"/>
                  </a:lnTo>
                  <a:lnTo>
                    <a:pt x="47" y="2547"/>
                  </a:lnTo>
                  <a:lnTo>
                    <a:pt x="38" y="2458"/>
                  </a:lnTo>
                  <a:lnTo>
                    <a:pt x="30" y="2367"/>
                  </a:lnTo>
                  <a:lnTo>
                    <a:pt x="30" y="2367"/>
                  </a:lnTo>
                  <a:lnTo>
                    <a:pt x="24" y="2277"/>
                  </a:lnTo>
                  <a:lnTo>
                    <a:pt x="18" y="2186"/>
                  </a:lnTo>
                  <a:lnTo>
                    <a:pt x="16" y="2094"/>
                  </a:lnTo>
                  <a:lnTo>
                    <a:pt x="16" y="2049"/>
                  </a:lnTo>
                  <a:lnTo>
                    <a:pt x="16" y="2004"/>
                  </a:lnTo>
                  <a:lnTo>
                    <a:pt x="16" y="2004"/>
                  </a:lnTo>
                  <a:lnTo>
                    <a:pt x="17" y="1959"/>
                  </a:lnTo>
                  <a:lnTo>
                    <a:pt x="20" y="1913"/>
                  </a:lnTo>
                  <a:lnTo>
                    <a:pt x="24" y="1868"/>
                  </a:lnTo>
                  <a:lnTo>
                    <a:pt x="29" y="1823"/>
                  </a:lnTo>
                  <a:lnTo>
                    <a:pt x="36" y="1778"/>
                  </a:lnTo>
                  <a:lnTo>
                    <a:pt x="44" y="1732"/>
                  </a:lnTo>
                  <a:lnTo>
                    <a:pt x="53" y="1689"/>
                  </a:lnTo>
                  <a:lnTo>
                    <a:pt x="63" y="1645"/>
                  </a:lnTo>
                  <a:lnTo>
                    <a:pt x="63" y="1645"/>
                  </a:lnTo>
                  <a:lnTo>
                    <a:pt x="75" y="1603"/>
                  </a:lnTo>
                  <a:lnTo>
                    <a:pt x="89" y="1563"/>
                  </a:lnTo>
                  <a:lnTo>
                    <a:pt x="103" y="1522"/>
                  </a:lnTo>
                  <a:lnTo>
                    <a:pt x="119" y="1484"/>
                  </a:lnTo>
                  <a:lnTo>
                    <a:pt x="137" y="1444"/>
                  </a:lnTo>
                  <a:lnTo>
                    <a:pt x="155" y="1405"/>
                  </a:lnTo>
                  <a:lnTo>
                    <a:pt x="174" y="1367"/>
                  </a:lnTo>
                  <a:lnTo>
                    <a:pt x="194" y="1329"/>
                  </a:lnTo>
                  <a:lnTo>
                    <a:pt x="194" y="1329"/>
                  </a:lnTo>
                  <a:lnTo>
                    <a:pt x="236" y="1255"/>
                  </a:lnTo>
                  <a:lnTo>
                    <a:pt x="279" y="1183"/>
                  </a:lnTo>
                  <a:lnTo>
                    <a:pt x="368" y="1038"/>
                  </a:lnTo>
                  <a:lnTo>
                    <a:pt x="368" y="1038"/>
                  </a:lnTo>
                  <a:lnTo>
                    <a:pt x="410" y="969"/>
                  </a:lnTo>
                  <a:lnTo>
                    <a:pt x="453" y="901"/>
                  </a:lnTo>
                  <a:lnTo>
                    <a:pt x="498" y="833"/>
                  </a:lnTo>
                  <a:lnTo>
                    <a:pt x="522" y="800"/>
                  </a:lnTo>
                  <a:lnTo>
                    <a:pt x="544" y="766"/>
                  </a:lnTo>
                  <a:lnTo>
                    <a:pt x="544" y="766"/>
                  </a:lnTo>
                  <a:lnTo>
                    <a:pt x="571" y="733"/>
                  </a:lnTo>
                  <a:lnTo>
                    <a:pt x="598" y="700"/>
                  </a:lnTo>
                  <a:lnTo>
                    <a:pt x="625" y="668"/>
                  </a:lnTo>
                  <a:lnTo>
                    <a:pt x="655" y="637"/>
                  </a:lnTo>
                  <a:lnTo>
                    <a:pt x="685" y="607"/>
                  </a:lnTo>
                  <a:lnTo>
                    <a:pt x="716" y="579"/>
                  </a:lnTo>
                  <a:lnTo>
                    <a:pt x="748" y="551"/>
                  </a:lnTo>
                  <a:lnTo>
                    <a:pt x="782" y="524"/>
                  </a:lnTo>
                  <a:lnTo>
                    <a:pt x="782" y="524"/>
                  </a:lnTo>
                  <a:lnTo>
                    <a:pt x="815" y="499"/>
                  </a:lnTo>
                  <a:lnTo>
                    <a:pt x="849" y="475"/>
                  </a:lnTo>
                  <a:lnTo>
                    <a:pt x="883" y="452"/>
                  </a:lnTo>
                  <a:lnTo>
                    <a:pt x="919" y="430"/>
                  </a:lnTo>
                  <a:lnTo>
                    <a:pt x="991" y="387"/>
                  </a:lnTo>
                  <a:lnTo>
                    <a:pt x="1064" y="346"/>
                  </a:lnTo>
                  <a:lnTo>
                    <a:pt x="1064" y="346"/>
                  </a:lnTo>
                  <a:lnTo>
                    <a:pt x="1134" y="309"/>
                  </a:lnTo>
                  <a:lnTo>
                    <a:pt x="1206" y="270"/>
                  </a:lnTo>
                  <a:lnTo>
                    <a:pt x="1278" y="234"/>
                  </a:lnTo>
                  <a:lnTo>
                    <a:pt x="1351" y="200"/>
                  </a:lnTo>
                  <a:lnTo>
                    <a:pt x="1351" y="200"/>
                  </a:lnTo>
                  <a:lnTo>
                    <a:pt x="1387" y="185"/>
                  </a:lnTo>
                  <a:lnTo>
                    <a:pt x="1423" y="170"/>
                  </a:lnTo>
                  <a:lnTo>
                    <a:pt x="1496" y="142"/>
                  </a:lnTo>
                  <a:lnTo>
                    <a:pt x="1570" y="117"/>
                  </a:lnTo>
                  <a:lnTo>
                    <a:pt x="1646" y="96"/>
                  </a:lnTo>
                  <a:lnTo>
                    <a:pt x="1646" y="96"/>
                  </a:lnTo>
                  <a:lnTo>
                    <a:pt x="1723" y="76"/>
                  </a:lnTo>
                  <a:lnTo>
                    <a:pt x="1800" y="59"/>
                  </a:lnTo>
                  <a:lnTo>
                    <a:pt x="1878" y="44"/>
                  </a:lnTo>
                  <a:lnTo>
                    <a:pt x="1958" y="33"/>
                  </a:lnTo>
                  <a:lnTo>
                    <a:pt x="2036" y="24"/>
                  </a:lnTo>
                  <a:lnTo>
                    <a:pt x="2116" y="20"/>
                  </a:lnTo>
                  <a:lnTo>
                    <a:pt x="2156" y="17"/>
                  </a:lnTo>
                  <a:lnTo>
                    <a:pt x="2196" y="17"/>
                  </a:lnTo>
                  <a:lnTo>
                    <a:pt x="2236" y="17"/>
                  </a:lnTo>
                  <a:lnTo>
                    <a:pt x="2276" y="19"/>
                  </a:lnTo>
                  <a:lnTo>
                    <a:pt x="2276" y="19"/>
                  </a:lnTo>
                  <a:lnTo>
                    <a:pt x="2342" y="23"/>
                  </a:lnTo>
                  <a:lnTo>
                    <a:pt x="2410" y="29"/>
                  </a:lnTo>
                  <a:lnTo>
                    <a:pt x="2476" y="39"/>
                  </a:lnTo>
                  <a:lnTo>
                    <a:pt x="2543" y="49"/>
                  </a:lnTo>
                  <a:lnTo>
                    <a:pt x="2608" y="63"/>
                  </a:lnTo>
                  <a:lnTo>
                    <a:pt x="2674" y="79"/>
                  </a:lnTo>
                  <a:lnTo>
                    <a:pt x="2739" y="94"/>
                  </a:lnTo>
                  <a:lnTo>
                    <a:pt x="2803" y="113"/>
                  </a:lnTo>
                  <a:lnTo>
                    <a:pt x="2803" y="113"/>
                  </a:lnTo>
                  <a:lnTo>
                    <a:pt x="2866" y="133"/>
                  </a:lnTo>
                  <a:lnTo>
                    <a:pt x="2927" y="154"/>
                  </a:lnTo>
                  <a:lnTo>
                    <a:pt x="2957" y="166"/>
                  </a:lnTo>
                  <a:lnTo>
                    <a:pt x="2988" y="180"/>
                  </a:lnTo>
                  <a:lnTo>
                    <a:pt x="3018" y="193"/>
                  </a:lnTo>
                  <a:lnTo>
                    <a:pt x="3048" y="206"/>
                  </a:lnTo>
                  <a:lnTo>
                    <a:pt x="3077" y="222"/>
                  </a:lnTo>
                  <a:lnTo>
                    <a:pt x="3106" y="238"/>
                  </a:lnTo>
                  <a:lnTo>
                    <a:pt x="3134" y="255"/>
                  </a:lnTo>
                  <a:lnTo>
                    <a:pt x="3160" y="273"/>
                  </a:lnTo>
                  <a:lnTo>
                    <a:pt x="3187" y="293"/>
                  </a:lnTo>
                  <a:lnTo>
                    <a:pt x="3212" y="313"/>
                  </a:lnTo>
                  <a:lnTo>
                    <a:pt x="3236" y="335"/>
                  </a:lnTo>
                  <a:lnTo>
                    <a:pt x="3260" y="358"/>
                  </a:lnTo>
                  <a:lnTo>
                    <a:pt x="3260" y="358"/>
                  </a:lnTo>
                  <a:lnTo>
                    <a:pt x="3276" y="375"/>
                  </a:lnTo>
                  <a:lnTo>
                    <a:pt x="3291" y="394"/>
                  </a:lnTo>
                  <a:lnTo>
                    <a:pt x="3305" y="414"/>
                  </a:lnTo>
                  <a:lnTo>
                    <a:pt x="3320" y="432"/>
                  </a:lnTo>
                  <a:lnTo>
                    <a:pt x="3320" y="432"/>
                  </a:lnTo>
                  <a:lnTo>
                    <a:pt x="3323" y="434"/>
                  </a:lnTo>
                  <a:lnTo>
                    <a:pt x="3327" y="434"/>
                  </a:lnTo>
                  <a:lnTo>
                    <a:pt x="3331" y="432"/>
                  </a:lnTo>
                  <a:lnTo>
                    <a:pt x="3333" y="430"/>
                  </a:lnTo>
                  <a:lnTo>
                    <a:pt x="3333" y="430"/>
                  </a:lnTo>
                  <a:lnTo>
                    <a:pt x="3341" y="419"/>
                  </a:lnTo>
                  <a:lnTo>
                    <a:pt x="3350" y="407"/>
                  </a:lnTo>
                  <a:lnTo>
                    <a:pt x="3361" y="398"/>
                  </a:lnTo>
                  <a:lnTo>
                    <a:pt x="3372" y="390"/>
                  </a:lnTo>
                  <a:lnTo>
                    <a:pt x="3384" y="382"/>
                  </a:lnTo>
                  <a:lnTo>
                    <a:pt x="3396" y="375"/>
                  </a:lnTo>
                  <a:lnTo>
                    <a:pt x="3409" y="369"/>
                  </a:lnTo>
                  <a:lnTo>
                    <a:pt x="3422" y="363"/>
                  </a:lnTo>
                  <a:lnTo>
                    <a:pt x="3449" y="355"/>
                  </a:lnTo>
                  <a:lnTo>
                    <a:pt x="3477" y="349"/>
                  </a:lnTo>
                  <a:lnTo>
                    <a:pt x="3506" y="345"/>
                  </a:lnTo>
                  <a:lnTo>
                    <a:pt x="3534" y="343"/>
                  </a:lnTo>
                  <a:lnTo>
                    <a:pt x="3534" y="343"/>
                  </a:lnTo>
                  <a:lnTo>
                    <a:pt x="3568" y="343"/>
                  </a:lnTo>
                  <a:lnTo>
                    <a:pt x="3603" y="345"/>
                  </a:lnTo>
                  <a:lnTo>
                    <a:pt x="3636" y="347"/>
                  </a:lnTo>
                  <a:lnTo>
                    <a:pt x="3671" y="353"/>
                  </a:lnTo>
                  <a:lnTo>
                    <a:pt x="3704" y="358"/>
                  </a:lnTo>
                  <a:lnTo>
                    <a:pt x="3738" y="365"/>
                  </a:lnTo>
                  <a:lnTo>
                    <a:pt x="3772" y="373"/>
                  </a:lnTo>
                  <a:lnTo>
                    <a:pt x="3805" y="382"/>
                  </a:lnTo>
                  <a:lnTo>
                    <a:pt x="3805" y="382"/>
                  </a:lnTo>
                  <a:lnTo>
                    <a:pt x="3866" y="399"/>
                  </a:lnTo>
                  <a:lnTo>
                    <a:pt x="3928" y="419"/>
                  </a:lnTo>
                  <a:lnTo>
                    <a:pt x="3988" y="442"/>
                  </a:lnTo>
                  <a:lnTo>
                    <a:pt x="4048" y="467"/>
                  </a:lnTo>
                  <a:lnTo>
                    <a:pt x="4048" y="467"/>
                  </a:lnTo>
                  <a:lnTo>
                    <a:pt x="4083" y="484"/>
                  </a:lnTo>
                  <a:lnTo>
                    <a:pt x="4114" y="502"/>
                  </a:lnTo>
                  <a:lnTo>
                    <a:pt x="4148" y="522"/>
                  </a:lnTo>
                  <a:lnTo>
                    <a:pt x="4178" y="542"/>
                  </a:lnTo>
                  <a:lnTo>
                    <a:pt x="4209" y="564"/>
                  </a:lnTo>
                  <a:lnTo>
                    <a:pt x="4238" y="587"/>
                  </a:lnTo>
                  <a:lnTo>
                    <a:pt x="4267" y="612"/>
                  </a:lnTo>
                  <a:lnTo>
                    <a:pt x="4295" y="637"/>
                  </a:lnTo>
                  <a:lnTo>
                    <a:pt x="4295" y="637"/>
                  </a:lnTo>
                  <a:lnTo>
                    <a:pt x="4328" y="671"/>
                  </a:lnTo>
                  <a:lnTo>
                    <a:pt x="4360" y="705"/>
                  </a:lnTo>
                  <a:lnTo>
                    <a:pt x="4392" y="740"/>
                  </a:lnTo>
                  <a:lnTo>
                    <a:pt x="4421" y="776"/>
                  </a:lnTo>
                  <a:lnTo>
                    <a:pt x="4449" y="813"/>
                  </a:lnTo>
                  <a:lnTo>
                    <a:pt x="4477" y="852"/>
                  </a:lnTo>
                  <a:lnTo>
                    <a:pt x="4504" y="890"/>
                  </a:lnTo>
                  <a:lnTo>
                    <a:pt x="4529" y="930"/>
                  </a:lnTo>
                  <a:lnTo>
                    <a:pt x="4553" y="970"/>
                  </a:lnTo>
                  <a:lnTo>
                    <a:pt x="4577" y="1011"/>
                  </a:lnTo>
                  <a:lnTo>
                    <a:pt x="4599" y="1053"/>
                  </a:lnTo>
                  <a:lnTo>
                    <a:pt x="4621" y="1095"/>
                  </a:lnTo>
                  <a:lnTo>
                    <a:pt x="4662" y="1179"/>
                  </a:lnTo>
                  <a:lnTo>
                    <a:pt x="4700" y="1264"/>
                  </a:lnTo>
                  <a:lnTo>
                    <a:pt x="4700" y="1264"/>
                  </a:lnTo>
                  <a:lnTo>
                    <a:pt x="4743" y="1363"/>
                  </a:lnTo>
                  <a:lnTo>
                    <a:pt x="4763" y="1412"/>
                  </a:lnTo>
                  <a:lnTo>
                    <a:pt x="4781" y="1462"/>
                  </a:lnTo>
                  <a:lnTo>
                    <a:pt x="4800" y="1513"/>
                  </a:lnTo>
                  <a:lnTo>
                    <a:pt x="4817" y="1563"/>
                  </a:lnTo>
                  <a:lnTo>
                    <a:pt x="4835" y="1614"/>
                  </a:lnTo>
                  <a:lnTo>
                    <a:pt x="4849" y="1666"/>
                  </a:lnTo>
                  <a:lnTo>
                    <a:pt x="4864" y="1718"/>
                  </a:lnTo>
                  <a:lnTo>
                    <a:pt x="4877" y="1770"/>
                  </a:lnTo>
                  <a:lnTo>
                    <a:pt x="4889" y="1822"/>
                  </a:lnTo>
                  <a:lnTo>
                    <a:pt x="4898" y="1873"/>
                  </a:lnTo>
                  <a:lnTo>
                    <a:pt x="4908" y="1927"/>
                  </a:lnTo>
                  <a:lnTo>
                    <a:pt x="4914" y="1980"/>
                  </a:lnTo>
                  <a:lnTo>
                    <a:pt x="4920" y="2033"/>
                  </a:lnTo>
                  <a:lnTo>
                    <a:pt x="4924" y="2086"/>
                  </a:lnTo>
                  <a:lnTo>
                    <a:pt x="4924" y="2086"/>
                  </a:lnTo>
                  <a:lnTo>
                    <a:pt x="4925" y="2144"/>
                  </a:lnTo>
                  <a:lnTo>
                    <a:pt x="4925" y="2202"/>
                  </a:lnTo>
                  <a:lnTo>
                    <a:pt x="4922" y="2261"/>
                  </a:lnTo>
                  <a:lnTo>
                    <a:pt x="4917" y="2318"/>
                  </a:lnTo>
                  <a:lnTo>
                    <a:pt x="4917" y="2318"/>
                  </a:lnTo>
                  <a:lnTo>
                    <a:pt x="4914" y="2347"/>
                  </a:lnTo>
                  <a:lnTo>
                    <a:pt x="4909" y="2378"/>
                  </a:lnTo>
                  <a:lnTo>
                    <a:pt x="4904" y="2407"/>
                  </a:lnTo>
                  <a:lnTo>
                    <a:pt x="4897" y="2436"/>
                  </a:lnTo>
                  <a:lnTo>
                    <a:pt x="4882" y="2495"/>
                  </a:lnTo>
                  <a:lnTo>
                    <a:pt x="4865" y="2553"/>
                  </a:lnTo>
                  <a:lnTo>
                    <a:pt x="4865" y="2553"/>
                  </a:lnTo>
                  <a:lnTo>
                    <a:pt x="4848" y="2607"/>
                  </a:lnTo>
                  <a:lnTo>
                    <a:pt x="4831" y="2660"/>
                  </a:lnTo>
                  <a:lnTo>
                    <a:pt x="4792" y="2765"/>
                  </a:lnTo>
                  <a:lnTo>
                    <a:pt x="4756" y="2870"/>
                  </a:lnTo>
                  <a:lnTo>
                    <a:pt x="4739" y="2923"/>
                  </a:lnTo>
                  <a:lnTo>
                    <a:pt x="4723" y="2977"/>
                  </a:lnTo>
                  <a:lnTo>
                    <a:pt x="4723" y="2977"/>
                  </a:lnTo>
                  <a:lnTo>
                    <a:pt x="4722" y="2981"/>
                  </a:lnTo>
                  <a:lnTo>
                    <a:pt x="4723" y="2983"/>
                  </a:lnTo>
                  <a:lnTo>
                    <a:pt x="4726" y="2985"/>
                  </a:lnTo>
                  <a:lnTo>
                    <a:pt x="4728" y="2986"/>
                  </a:lnTo>
                  <a:lnTo>
                    <a:pt x="4731" y="2987"/>
                  </a:lnTo>
                  <a:lnTo>
                    <a:pt x="4734" y="2986"/>
                  </a:lnTo>
                  <a:lnTo>
                    <a:pt x="4736" y="2985"/>
                  </a:lnTo>
                  <a:lnTo>
                    <a:pt x="4738" y="2981"/>
                  </a:lnTo>
                  <a:lnTo>
                    <a:pt x="4738" y="29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1">
              <a:extLst>
                <a:ext uri="{FF2B5EF4-FFF2-40B4-BE49-F238E27FC236}">
                  <a16:creationId xmlns:a16="http://schemas.microsoft.com/office/drawing/2014/main" id="{F85C4366-4326-7A32-2356-BC26CC256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" y="218"/>
              <a:ext cx="604" cy="402"/>
            </a:xfrm>
            <a:custGeom>
              <a:avLst/>
              <a:gdLst>
                <a:gd name="T0" fmla="*/ 1803 w 1813"/>
                <a:gd name="T1" fmla="*/ 1135 h 1204"/>
                <a:gd name="T2" fmla="*/ 1770 w 1813"/>
                <a:gd name="T3" fmla="*/ 954 h 1204"/>
                <a:gd name="T4" fmla="*/ 1726 w 1813"/>
                <a:gd name="T5" fmla="*/ 775 h 1204"/>
                <a:gd name="T6" fmla="*/ 1688 w 1813"/>
                <a:gd name="T7" fmla="*/ 661 h 1204"/>
                <a:gd name="T8" fmla="*/ 1613 w 1813"/>
                <a:gd name="T9" fmla="*/ 497 h 1204"/>
                <a:gd name="T10" fmla="*/ 1567 w 1813"/>
                <a:gd name="T11" fmla="*/ 420 h 1204"/>
                <a:gd name="T12" fmla="*/ 1514 w 1813"/>
                <a:gd name="T13" fmla="*/ 348 h 1204"/>
                <a:gd name="T14" fmla="*/ 1475 w 1813"/>
                <a:gd name="T15" fmla="*/ 303 h 1204"/>
                <a:gd name="T16" fmla="*/ 1406 w 1813"/>
                <a:gd name="T17" fmla="*/ 236 h 1204"/>
                <a:gd name="T18" fmla="*/ 1330 w 1813"/>
                <a:gd name="T19" fmla="*/ 179 h 1204"/>
                <a:gd name="T20" fmla="*/ 1277 w 1813"/>
                <a:gd name="T21" fmla="*/ 143 h 1204"/>
                <a:gd name="T22" fmla="*/ 1183 w 1813"/>
                <a:gd name="T23" fmla="*/ 93 h 1204"/>
                <a:gd name="T24" fmla="*/ 1083 w 1813"/>
                <a:gd name="T25" fmla="*/ 53 h 1204"/>
                <a:gd name="T26" fmla="*/ 1016 w 1813"/>
                <a:gd name="T27" fmla="*/ 33 h 1204"/>
                <a:gd name="T28" fmla="*/ 920 w 1813"/>
                <a:gd name="T29" fmla="*/ 13 h 1204"/>
                <a:gd name="T30" fmla="*/ 823 w 1813"/>
                <a:gd name="T31" fmla="*/ 2 h 1204"/>
                <a:gd name="T32" fmla="*/ 694 w 1813"/>
                <a:gd name="T33" fmla="*/ 0 h 1204"/>
                <a:gd name="T34" fmla="*/ 499 w 1813"/>
                <a:gd name="T35" fmla="*/ 14 h 1204"/>
                <a:gd name="T36" fmla="*/ 375 w 1813"/>
                <a:gd name="T37" fmla="*/ 34 h 1204"/>
                <a:gd name="T38" fmla="*/ 254 w 1813"/>
                <a:gd name="T39" fmla="*/ 64 h 1204"/>
                <a:gd name="T40" fmla="*/ 145 w 1813"/>
                <a:gd name="T41" fmla="*/ 102 h 1204"/>
                <a:gd name="T42" fmla="*/ 68 w 1813"/>
                <a:gd name="T43" fmla="*/ 141 h 1204"/>
                <a:gd name="T44" fmla="*/ 23 w 1813"/>
                <a:gd name="T45" fmla="*/ 171 h 1204"/>
                <a:gd name="T46" fmla="*/ 2 w 1813"/>
                <a:gd name="T47" fmla="*/ 191 h 1204"/>
                <a:gd name="T48" fmla="*/ 3 w 1813"/>
                <a:gd name="T49" fmla="*/ 199 h 1204"/>
                <a:gd name="T50" fmla="*/ 11 w 1813"/>
                <a:gd name="T51" fmla="*/ 201 h 1204"/>
                <a:gd name="T52" fmla="*/ 36 w 1813"/>
                <a:gd name="T53" fmla="*/ 182 h 1204"/>
                <a:gd name="T54" fmla="*/ 107 w 1813"/>
                <a:gd name="T55" fmla="*/ 138 h 1204"/>
                <a:gd name="T56" fmla="*/ 183 w 1813"/>
                <a:gd name="T57" fmla="*/ 103 h 1204"/>
                <a:gd name="T58" fmla="*/ 238 w 1813"/>
                <a:gd name="T59" fmla="*/ 85 h 1204"/>
                <a:gd name="T60" fmla="*/ 387 w 1813"/>
                <a:gd name="T61" fmla="*/ 48 h 1204"/>
                <a:gd name="T62" fmla="*/ 504 w 1813"/>
                <a:gd name="T63" fmla="*/ 30 h 1204"/>
                <a:gd name="T64" fmla="*/ 674 w 1813"/>
                <a:gd name="T65" fmla="*/ 16 h 1204"/>
                <a:gd name="T66" fmla="*/ 743 w 1813"/>
                <a:gd name="T67" fmla="*/ 14 h 1204"/>
                <a:gd name="T68" fmla="*/ 847 w 1813"/>
                <a:gd name="T69" fmla="*/ 20 h 1204"/>
                <a:gd name="T70" fmla="*/ 949 w 1813"/>
                <a:gd name="T71" fmla="*/ 34 h 1204"/>
                <a:gd name="T72" fmla="*/ 1018 w 1813"/>
                <a:gd name="T73" fmla="*/ 50 h 1204"/>
                <a:gd name="T74" fmla="*/ 1119 w 1813"/>
                <a:gd name="T75" fmla="*/ 83 h 1204"/>
                <a:gd name="T76" fmla="*/ 1215 w 1813"/>
                <a:gd name="T77" fmla="*/ 127 h 1204"/>
                <a:gd name="T78" fmla="*/ 1272 w 1813"/>
                <a:gd name="T79" fmla="*/ 159 h 1204"/>
                <a:gd name="T80" fmla="*/ 1352 w 1813"/>
                <a:gd name="T81" fmla="*/ 214 h 1204"/>
                <a:gd name="T82" fmla="*/ 1426 w 1813"/>
                <a:gd name="T83" fmla="*/ 276 h 1204"/>
                <a:gd name="T84" fmla="*/ 1469 w 1813"/>
                <a:gd name="T85" fmla="*/ 319 h 1204"/>
                <a:gd name="T86" fmla="*/ 1524 w 1813"/>
                <a:gd name="T87" fmla="*/ 388 h 1204"/>
                <a:gd name="T88" fmla="*/ 1574 w 1813"/>
                <a:gd name="T89" fmla="*/ 461 h 1204"/>
                <a:gd name="T90" fmla="*/ 1629 w 1813"/>
                <a:gd name="T91" fmla="*/ 566 h 1204"/>
                <a:gd name="T92" fmla="*/ 1676 w 1813"/>
                <a:gd name="T93" fmla="*/ 676 h 1204"/>
                <a:gd name="T94" fmla="*/ 1729 w 1813"/>
                <a:gd name="T95" fmla="*/ 847 h 1204"/>
                <a:gd name="T96" fmla="*/ 1768 w 1813"/>
                <a:gd name="T97" fmla="*/ 1023 h 1204"/>
                <a:gd name="T98" fmla="*/ 1789 w 1813"/>
                <a:gd name="T99" fmla="*/ 1141 h 1204"/>
                <a:gd name="T100" fmla="*/ 1798 w 1813"/>
                <a:gd name="T101" fmla="*/ 1201 h 1204"/>
                <a:gd name="T102" fmla="*/ 1806 w 1813"/>
                <a:gd name="T103" fmla="*/ 1204 h 1204"/>
                <a:gd name="T104" fmla="*/ 1813 w 1813"/>
                <a:gd name="T105" fmla="*/ 1199 h 1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13" h="1204">
                  <a:moveTo>
                    <a:pt x="1813" y="1195"/>
                  </a:moveTo>
                  <a:lnTo>
                    <a:pt x="1813" y="1195"/>
                  </a:lnTo>
                  <a:lnTo>
                    <a:pt x="1803" y="1135"/>
                  </a:lnTo>
                  <a:lnTo>
                    <a:pt x="1793" y="1073"/>
                  </a:lnTo>
                  <a:lnTo>
                    <a:pt x="1782" y="1014"/>
                  </a:lnTo>
                  <a:lnTo>
                    <a:pt x="1770" y="954"/>
                  </a:lnTo>
                  <a:lnTo>
                    <a:pt x="1757" y="894"/>
                  </a:lnTo>
                  <a:lnTo>
                    <a:pt x="1742" y="834"/>
                  </a:lnTo>
                  <a:lnTo>
                    <a:pt x="1726" y="775"/>
                  </a:lnTo>
                  <a:lnTo>
                    <a:pt x="1708" y="717"/>
                  </a:lnTo>
                  <a:lnTo>
                    <a:pt x="1708" y="717"/>
                  </a:lnTo>
                  <a:lnTo>
                    <a:pt x="1688" y="661"/>
                  </a:lnTo>
                  <a:lnTo>
                    <a:pt x="1665" y="605"/>
                  </a:lnTo>
                  <a:lnTo>
                    <a:pt x="1640" y="551"/>
                  </a:lnTo>
                  <a:lnTo>
                    <a:pt x="1613" y="497"/>
                  </a:lnTo>
                  <a:lnTo>
                    <a:pt x="1599" y="472"/>
                  </a:lnTo>
                  <a:lnTo>
                    <a:pt x="1583" y="445"/>
                  </a:lnTo>
                  <a:lnTo>
                    <a:pt x="1567" y="420"/>
                  </a:lnTo>
                  <a:lnTo>
                    <a:pt x="1550" y="396"/>
                  </a:lnTo>
                  <a:lnTo>
                    <a:pt x="1532" y="372"/>
                  </a:lnTo>
                  <a:lnTo>
                    <a:pt x="1514" y="348"/>
                  </a:lnTo>
                  <a:lnTo>
                    <a:pt x="1495" y="326"/>
                  </a:lnTo>
                  <a:lnTo>
                    <a:pt x="1475" y="303"/>
                  </a:lnTo>
                  <a:lnTo>
                    <a:pt x="1475" y="303"/>
                  </a:lnTo>
                  <a:lnTo>
                    <a:pt x="1453" y="280"/>
                  </a:lnTo>
                  <a:lnTo>
                    <a:pt x="1430" y="258"/>
                  </a:lnTo>
                  <a:lnTo>
                    <a:pt x="1406" y="236"/>
                  </a:lnTo>
                  <a:lnTo>
                    <a:pt x="1381" y="217"/>
                  </a:lnTo>
                  <a:lnTo>
                    <a:pt x="1356" y="197"/>
                  </a:lnTo>
                  <a:lnTo>
                    <a:pt x="1330" y="179"/>
                  </a:lnTo>
                  <a:lnTo>
                    <a:pt x="1304" y="161"/>
                  </a:lnTo>
                  <a:lnTo>
                    <a:pt x="1277" y="143"/>
                  </a:lnTo>
                  <a:lnTo>
                    <a:pt x="1277" y="143"/>
                  </a:lnTo>
                  <a:lnTo>
                    <a:pt x="1247" y="126"/>
                  </a:lnTo>
                  <a:lnTo>
                    <a:pt x="1215" y="109"/>
                  </a:lnTo>
                  <a:lnTo>
                    <a:pt x="1183" y="93"/>
                  </a:lnTo>
                  <a:lnTo>
                    <a:pt x="1150" y="79"/>
                  </a:lnTo>
                  <a:lnTo>
                    <a:pt x="1117" y="66"/>
                  </a:lnTo>
                  <a:lnTo>
                    <a:pt x="1083" y="53"/>
                  </a:lnTo>
                  <a:lnTo>
                    <a:pt x="1050" y="42"/>
                  </a:lnTo>
                  <a:lnTo>
                    <a:pt x="1016" y="33"/>
                  </a:lnTo>
                  <a:lnTo>
                    <a:pt x="1016" y="33"/>
                  </a:lnTo>
                  <a:lnTo>
                    <a:pt x="984" y="25"/>
                  </a:lnTo>
                  <a:lnTo>
                    <a:pt x="952" y="18"/>
                  </a:lnTo>
                  <a:lnTo>
                    <a:pt x="920" y="13"/>
                  </a:lnTo>
                  <a:lnTo>
                    <a:pt x="888" y="9"/>
                  </a:lnTo>
                  <a:lnTo>
                    <a:pt x="855" y="5"/>
                  </a:lnTo>
                  <a:lnTo>
                    <a:pt x="823" y="2"/>
                  </a:lnTo>
                  <a:lnTo>
                    <a:pt x="791" y="0"/>
                  </a:lnTo>
                  <a:lnTo>
                    <a:pt x="758" y="0"/>
                  </a:lnTo>
                  <a:lnTo>
                    <a:pt x="694" y="0"/>
                  </a:lnTo>
                  <a:lnTo>
                    <a:pt x="629" y="2"/>
                  </a:lnTo>
                  <a:lnTo>
                    <a:pt x="564" y="8"/>
                  </a:lnTo>
                  <a:lnTo>
                    <a:pt x="499" y="14"/>
                  </a:lnTo>
                  <a:lnTo>
                    <a:pt x="499" y="14"/>
                  </a:lnTo>
                  <a:lnTo>
                    <a:pt x="438" y="24"/>
                  </a:lnTo>
                  <a:lnTo>
                    <a:pt x="375" y="34"/>
                  </a:lnTo>
                  <a:lnTo>
                    <a:pt x="314" y="48"/>
                  </a:lnTo>
                  <a:lnTo>
                    <a:pt x="254" y="64"/>
                  </a:lnTo>
                  <a:lnTo>
                    <a:pt x="254" y="64"/>
                  </a:lnTo>
                  <a:lnTo>
                    <a:pt x="200" y="81"/>
                  </a:lnTo>
                  <a:lnTo>
                    <a:pt x="172" y="91"/>
                  </a:lnTo>
                  <a:lnTo>
                    <a:pt x="145" y="102"/>
                  </a:lnTo>
                  <a:lnTo>
                    <a:pt x="119" y="114"/>
                  </a:lnTo>
                  <a:lnTo>
                    <a:pt x="93" y="127"/>
                  </a:lnTo>
                  <a:lnTo>
                    <a:pt x="68" y="141"/>
                  </a:lnTo>
                  <a:lnTo>
                    <a:pt x="44" y="157"/>
                  </a:lnTo>
                  <a:lnTo>
                    <a:pt x="44" y="157"/>
                  </a:lnTo>
                  <a:lnTo>
                    <a:pt x="23" y="171"/>
                  </a:lnTo>
                  <a:lnTo>
                    <a:pt x="3" y="189"/>
                  </a:lnTo>
                  <a:lnTo>
                    <a:pt x="3" y="189"/>
                  </a:lnTo>
                  <a:lnTo>
                    <a:pt x="2" y="191"/>
                  </a:lnTo>
                  <a:lnTo>
                    <a:pt x="0" y="194"/>
                  </a:lnTo>
                  <a:lnTo>
                    <a:pt x="2" y="197"/>
                  </a:lnTo>
                  <a:lnTo>
                    <a:pt x="3" y="199"/>
                  </a:lnTo>
                  <a:lnTo>
                    <a:pt x="6" y="201"/>
                  </a:lnTo>
                  <a:lnTo>
                    <a:pt x="8" y="202"/>
                  </a:lnTo>
                  <a:lnTo>
                    <a:pt x="11" y="201"/>
                  </a:lnTo>
                  <a:lnTo>
                    <a:pt x="15" y="199"/>
                  </a:lnTo>
                  <a:lnTo>
                    <a:pt x="15" y="199"/>
                  </a:lnTo>
                  <a:lnTo>
                    <a:pt x="36" y="182"/>
                  </a:lnTo>
                  <a:lnTo>
                    <a:pt x="59" y="166"/>
                  </a:lnTo>
                  <a:lnTo>
                    <a:pt x="83" y="151"/>
                  </a:lnTo>
                  <a:lnTo>
                    <a:pt x="107" y="138"/>
                  </a:lnTo>
                  <a:lnTo>
                    <a:pt x="132" y="126"/>
                  </a:lnTo>
                  <a:lnTo>
                    <a:pt x="157" y="114"/>
                  </a:lnTo>
                  <a:lnTo>
                    <a:pt x="183" y="103"/>
                  </a:lnTo>
                  <a:lnTo>
                    <a:pt x="209" y="94"/>
                  </a:lnTo>
                  <a:lnTo>
                    <a:pt x="209" y="94"/>
                  </a:lnTo>
                  <a:lnTo>
                    <a:pt x="238" y="85"/>
                  </a:lnTo>
                  <a:lnTo>
                    <a:pt x="268" y="75"/>
                  </a:lnTo>
                  <a:lnTo>
                    <a:pt x="327" y="61"/>
                  </a:lnTo>
                  <a:lnTo>
                    <a:pt x="387" y="48"/>
                  </a:lnTo>
                  <a:lnTo>
                    <a:pt x="447" y="37"/>
                  </a:lnTo>
                  <a:lnTo>
                    <a:pt x="447" y="37"/>
                  </a:lnTo>
                  <a:lnTo>
                    <a:pt x="504" y="30"/>
                  </a:lnTo>
                  <a:lnTo>
                    <a:pt x="560" y="24"/>
                  </a:lnTo>
                  <a:lnTo>
                    <a:pt x="617" y="18"/>
                  </a:lnTo>
                  <a:lnTo>
                    <a:pt x="674" y="16"/>
                  </a:lnTo>
                  <a:lnTo>
                    <a:pt x="674" y="16"/>
                  </a:lnTo>
                  <a:lnTo>
                    <a:pt x="709" y="14"/>
                  </a:lnTo>
                  <a:lnTo>
                    <a:pt x="743" y="14"/>
                  </a:lnTo>
                  <a:lnTo>
                    <a:pt x="778" y="16"/>
                  </a:lnTo>
                  <a:lnTo>
                    <a:pt x="812" y="17"/>
                  </a:lnTo>
                  <a:lnTo>
                    <a:pt x="847" y="20"/>
                  </a:lnTo>
                  <a:lnTo>
                    <a:pt x="881" y="24"/>
                  </a:lnTo>
                  <a:lnTo>
                    <a:pt x="916" y="29"/>
                  </a:lnTo>
                  <a:lnTo>
                    <a:pt x="949" y="34"/>
                  </a:lnTo>
                  <a:lnTo>
                    <a:pt x="949" y="34"/>
                  </a:lnTo>
                  <a:lnTo>
                    <a:pt x="984" y="42"/>
                  </a:lnTo>
                  <a:lnTo>
                    <a:pt x="1018" y="50"/>
                  </a:lnTo>
                  <a:lnTo>
                    <a:pt x="1051" y="60"/>
                  </a:lnTo>
                  <a:lnTo>
                    <a:pt x="1086" y="72"/>
                  </a:lnTo>
                  <a:lnTo>
                    <a:pt x="1119" y="83"/>
                  </a:lnTo>
                  <a:lnTo>
                    <a:pt x="1151" y="97"/>
                  </a:lnTo>
                  <a:lnTo>
                    <a:pt x="1183" y="111"/>
                  </a:lnTo>
                  <a:lnTo>
                    <a:pt x="1215" y="127"/>
                  </a:lnTo>
                  <a:lnTo>
                    <a:pt x="1215" y="127"/>
                  </a:lnTo>
                  <a:lnTo>
                    <a:pt x="1243" y="142"/>
                  </a:lnTo>
                  <a:lnTo>
                    <a:pt x="1272" y="159"/>
                  </a:lnTo>
                  <a:lnTo>
                    <a:pt x="1299" y="177"/>
                  </a:lnTo>
                  <a:lnTo>
                    <a:pt x="1326" y="195"/>
                  </a:lnTo>
                  <a:lnTo>
                    <a:pt x="1352" y="214"/>
                  </a:lnTo>
                  <a:lnTo>
                    <a:pt x="1378" y="234"/>
                  </a:lnTo>
                  <a:lnTo>
                    <a:pt x="1402" y="255"/>
                  </a:lnTo>
                  <a:lnTo>
                    <a:pt x="1426" y="276"/>
                  </a:lnTo>
                  <a:lnTo>
                    <a:pt x="1426" y="276"/>
                  </a:lnTo>
                  <a:lnTo>
                    <a:pt x="1447" y="298"/>
                  </a:lnTo>
                  <a:lnTo>
                    <a:pt x="1469" y="319"/>
                  </a:lnTo>
                  <a:lnTo>
                    <a:pt x="1487" y="342"/>
                  </a:lnTo>
                  <a:lnTo>
                    <a:pt x="1506" y="364"/>
                  </a:lnTo>
                  <a:lnTo>
                    <a:pt x="1524" y="388"/>
                  </a:lnTo>
                  <a:lnTo>
                    <a:pt x="1542" y="412"/>
                  </a:lnTo>
                  <a:lnTo>
                    <a:pt x="1558" y="436"/>
                  </a:lnTo>
                  <a:lnTo>
                    <a:pt x="1574" y="461"/>
                  </a:lnTo>
                  <a:lnTo>
                    <a:pt x="1588" y="487"/>
                  </a:lnTo>
                  <a:lnTo>
                    <a:pt x="1603" y="513"/>
                  </a:lnTo>
                  <a:lnTo>
                    <a:pt x="1629" y="566"/>
                  </a:lnTo>
                  <a:lnTo>
                    <a:pt x="1655" y="620"/>
                  </a:lnTo>
                  <a:lnTo>
                    <a:pt x="1676" y="676"/>
                  </a:lnTo>
                  <a:lnTo>
                    <a:pt x="1676" y="676"/>
                  </a:lnTo>
                  <a:lnTo>
                    <a:pt x="1696" y="731"/>
                  </a:lnTo>
                  <a:lnTo>
                    <a:pt x="1713" y="789"/>
                  </a:lnTo>
                  <a:lnTo>
                    <a:pt x="1729" y="847"/>
                  </a:lnTo>
                  <a:lnTo>
                    <a:pt x="1744" y="906"/>
                  </a:lnTo>
                  <a:lnTo>
                    <a:pt x="1757" y="964"/>
                  </a:lnTo>
                  <a:lnTo>
                    <a:pt x="1768" y="1023"/>
                  </a:lnTo>
                  <a:lnTo>
                    <a:pt x="1778" y="1081"/>
                  </a:lnTo>
                  <a:lnTo>
                    <a:pt x="1789" y="1141"/>
                  </a:lnTo>
                  <a:lnTo>
                    <a:pt x="1789" y="1141"/>
                  </a:lnTo>
                  <a:lnTo>
                    <a:pt x="1797" y="1199"/>
                  </a:lnTo>
                  <a:lnTo>
                    <a:pt x="1797" y="1199"/>
                  </a:lnTo>
                  <a:lnTo>
                    <a:pt x="1798" y="1201"/>
                  </a:lnTo>
                  <a:lnTo>
                    <a:pt x="1801" y="1204"/>
                  </a:lnTo>
                  <a:lnTo>
                    <a:pt x="1803" y="1204"/>
                  </a:lnTo>
                  <a:lnTo>
                    <a:pt x="1806" y="1204"/>
                  </a:lnTo>
                  <a:lnTo>
                    <a:pt x="1809" y="1203"/>
                  </a:lnTo>
                  <a:lnTo>
                    <a:pt x="1811" y="1201"/>
                  </a:lnTo>
                  <a:lnTo>
                    <a:pt x="1813" y="1199"/>
                  </a:lnTo>
                  <a:lnTo>
                    <a:pt x="1813" y="1195"/>
                  </a:lnTo>
                  <a:lnTo>
                    <a:pt x="1813" y="11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2">
              <a:extLst>
                <a:ext uri="{FF2B5EF4-FFF2-40B4-BE49-F238E27FC236}">
                  <a16:creationId xmlns:a16="http://schemas.microsoft.com/office/drawing/2014/main" id="{33EFCAC8-2449-A5F8-36E3-012C31D9C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5" y="503"/>
              <a:ext cx="537" cy="251"/>
            </a:xfrm>
            <a:custGeom>
              <a:avLst/>
              <a:gdLst>
                <a:gd name="T0" fmla="*/ 1597 w 1610"/>
                <a:gd name="T1" fmla="*/ 180 h 751"/>
                <a:gd name="T2" fmla="*/ 1555 w 1610"/>
                <a:gd name="T3" fmla="*/ 127 h 751"/>
                <a:gd name="T4" fmla="*/ 1505 w 1610"/>
                <a:gd name="T5" fmla="*/ 80 h 751"/>
                <a:gd name="T6" fmla="*/ 1471 w 1610"/>
                <a:gd name="T7" fmla="*/ 56 h 751"/>
                <a:gd name="T8" fmla="*/ 1418 w 1610"/>
                <a:gd name="T9" fmla="*/ 29 h 751"/>
                <a:gd name="T10" fmla="*/ 1361 w 1610"/>
                <a:gd name="T11" fmla="*/ 12 h 751"/>
                <a:gd name="T12" fmla="*/ 1321 w 1610"/>
                <a:gd name="T13" fmla="*/ 4 h 751"/>
                <a:gd name="T14" fmla="*/ 1258 w 1610"/>
                <a:gd name="T15" fmla="*/ 0 h 751"/>
                <a:gd name="T16" fmla="*/ 1132 w 1610"/>
                <a:gd name="T17" fmla="*/ 10 h 751"/>
                <a:gd name="T18" fmla="*/ 1009 w 1610"/>
                <a:gd name="T19" fmla="*/ 35 h 751"/>
                <a:gd name="T20" fmla="*/ 873 w 1610"/>
                <a:gd name="T21" fmla="*/ 69 h 751"/>
                <a:gd name="T22" fmla="*/ 783 w 1610"/>
                <a:gd name="T23" fmla="*/ 99 h 751"/>
                <a:gd name="T24" fmla="*/ 648 w 1610"/>
                <a:gd name="T25" fmla="*/ 161 h 751"/>
                <a:gd name="T26" fmla="*/ 558 w 1610"/>
                <a:gd name="T27" fmla="*/ 214 h 751"/>
                <a:gd name="T28" fmla="*/ 431 w 1610"/>
                <a:gd name="T29" fmla="*/ 305 h 751"/>
                <a:gd name="T30" fmla="*/ 311 w 1610"/>
                <a:gd name="T31" fmla="*/ 405 h 751"/>
                <a:gd name="T32" fmla="*/ 237 w 1610"/>
                <a:gd name="T33" fmla="*/ 475 h 751"/>
                <a:gd name="T34" fmla="*/ 130 w 1610"/>
                <a:gd name="T35" fmla="*/ 586 h 751"/>
                <a:gd name="T36" fmla="*/ 31 w 1610"/>
                <a:gd name="T37" fmla="*/ 701 h 751"/>
                <a:gd name="T38" fmla="*/ 1 w 1610"/>
                <a:gd name="T39" fmla="*/ 737 h 751"/>
                <a:gd name="T40" fmla="*/ 0 w 1610"/>
                <a:gd name="T41" fmla="*/ 747 h 751"/>
                <a:gd name="T42" fmla="*/ 8 w 1610"/>
                <a:gd name="T43" fmla="*/ 751 h 751"/>
                <a:gd name="T44" fmla="*/ 13 w 1610"/>
                <a:gd name="T45" fmla="*/ 748 h 751"/>
                <a:gd name="T46" fmla="*/ 108 w 1610"/>
                <a:gd name="T47" fmla="*/ 635 h 751"/>
                <a:gd name="T48" fmla="*/ 209 w 1610"/>
                <a:gd name="T49" fmla="*/ 526 h 751"/>
                <a:gd name="T50" fmla="*/ 279 w 1610"/>
                <a:gd name="T51" fmla="*/ 457 h 751"/>
                <a:gd name="T52" fmla="*/ 395 w 1610"/>
                <a:gd name="T53" fmla="*/ 354 h 751"/>
                <a:gd name="T54" fmla="*/ 520 w 1610"/>
                <a:gd name="T55" fmla="*/ 260 h 751"/>
                <a:gd name="T56" fmla="*/ 606 w 1610"/>
                <a:gd name="T57" fmla="*/ 204 h 751"/>
                <a:gd name="T58" fmla="*/ 737 w 1610"/>
                <a:gd name="T59" fmla="*/ 135 h 751"/>
                <a:gd name="T60" fmla="*/ 827 w 1610"/>
                <a:gd name="T61" fmla="*/ 101 h 751"/>
                <a:gd name="T62" fmla="*/ 961 w 1610"/>
                <a:gd name="T63" fmla="*/ 63 h 751"/>
                <a:gd name="T64" fmla="*/ 1084 w 1610"/>
                <a:gd name="T65" fmla="*/ 35 h 751"/>
                <a:gd name="T66" fmla="*/ 1209 w 1610"/>
                <a:gd name="T67" fmla="*/ 18 h 751"/>
                <a:gd name="T68" fmla="*/ 1294 w 1610"/>
                <a:gd name="T69" fmla="*/ 18 h 751"/>
                <a:gd name="T70" fmla="*/ 1351 w 1610"/>
                <a:gd name="T71" fmla="*/ 26 h 751"/>
                <a:gd name="T72" fmla="*/ 1406 w 1610"/>
                <a:gd name="T73" fmla="*/ 43 h 751"/>
                <a:gd name="T74" fmla="*/ 1442 w 1610"/>
                <a:gd name="T75" fmla="*/ 57 h 751"/>
                <a:gd name="T76" fmla="*/ 1495 w 1610"/>
                <a:gd name="T77" fmla="*/ 92 h 751"/>
                <a:gd name="T78" fmla="*/ 1541 w 1610"/>
                <a:gd name="T79" fmla="*/ 135 h 751"/>
                <a:gd name="T80" fmla="*/ 1568 w 1610"/>
                <a:gd name="T81" fmla="*/ 168 h 751"/>
                <a:gd name="T82" fmla="*/ 1596 w 1610"/>
                <a:gd name="T83" fmla="*/ 208 h 751"/>
                <a:gd name="T84" fmla="*/ 1604 w 1610"/>
                <a:gd name="T85" fmla="*/ 210 h 751"/>
                <a:gd name="T86" fmla="*/ 1610 w 1610"/>
                <a:gd name="T87" fmla="*/ 205 h 751"/>
                <a:gd name="T88" fmla="*/ 1609 w 1610"/>
                <a:gd name="T89" fmla="*/ 200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10" h="751">
                  <a:moveTo>
                    <a:pt x="1609" y="200"/>
                  </a:moveTo>
                  <a:lnTo>
                    <a:pt x="1609" y="200"/>
                  </a:lnTo>
                  <a:lnTo>
                    <a:pt x="1597" y="180"/>
                  </a:lnTo>
                  <a:lnTo>
                    <a:pt x="1584" y="161"/>
                  </a:lnTo>
                  <a:lnTo>
                    <a:pt x="1569" y="144"/>
                  </a:lnTo>
                  <a:lnTo>
                    <a:pt x="1555" y="127"/>
                  </a:lnTo>
                  <a:lnTo>
                    <a:pt x="1539" y="111"/>
                  </a:lnTo>
                  <a:lnTo>
                    <a:pt x="1523" y="95"/>
                  </a:lnTo>
                  <a:lnTo>
                    <a:pt x="1505" y="80"/>
                  </a:lnTo>
                  <a:lnTo>
                    <a:pt x="1487" y="67"/>
                  </a:lnTo>
                  <a:lnTo>
                    <a:pt x="1487" y="67"/>
                  </a:lnTo>
                  <a:lnTo>
                    <a:pt x="1471" y="56"/>
                  </a:lnTo>
                  <a:lnTo>
                    <a:pt x="1454" y="47"/>
                  </a:lnTo>
                  <a:lnTo>
                    <a:pt x="1435" y="37"/>
                  </a:lnTo>
                  <a:lnTo>
                    <a:pt x="1418" y="29"/>
                  </a:lnTo>
                  <a:lnTo>
                    <a:pt x="1399" y="23"/>
                  </a:lnTo>
                  <a:lnTo>
                    <a:pt x="1381" y="18"/>
                  </a:lnTo>
                  <a:lnTo>
                    <a:pt x="1361" y="12"/>
                  </a:lnTo>
                  <a:lnTo>
                    <a:pt x="1342" y="8"/>
                  </a:lnTo>
                  <a:lnTo>
                    <a:pt x="1342" y="8"/>
                  </a:lnTo>
                  <a:lnTo>
                    <a:pt x="1321" y="4"/>
                  </a:lnTo>
                  <a:lnTo>
                    <a:pt x="1299" y="3"/>
                  </a:lnTo>
                  <a:lnTo>
                    <a:pt x="1280" y="0"/>
                  </a:lnTo>
                  <a:lnTo>
                    <a:pt x="1258" y="0"/>
                  </a:lnTo>
                  <a:lnTo>
                    <a:pt x="1216" y="0"/>
                  </a:lnTo>
                  <a:lnTo>
                    <a:pt x="1175" y="4"/>
                  </a:lnTo>
                  <a:lnTo>
                    <a:pt x="1132" y="10"/>
                  </a:lnTo>
                  <a:lnTo>
                    <a:pt x="1091" y="16"/>
                  </a:lnTo>
                  <a:lnTo>
                    <a:pt x="1050" y="26"/>
                  </a:lnTo>
                  <a:lnTo>
                    <a:pt x="1009" y="35"/>
                  </a:lnTo>
                  <a:lnTo>
                    <a:pt x="1009" y="35"/>
                  </a:lnTo>
                  <a:lnTo>
                    <a:pt x="918" y="57"/>
                  </a:lnTo>
                  <a:lnTo>
                    <a:pt x="873" y="69"/>
                  </a:lnTo>
                  <a:lnTo>
                    <a:pt x="829" y="83"/>
                  </a:lnTo>
                  <a:lnTo>
                    <a:pt x="829" y="83"/>
                  </a:lnTo>
                  <a:lnTo>
                    <a:pt x="783" y="99"/>
                  </a:lnTo>
                  <a:lnTo>
                    <a:pt x="736" y="119"/>
                  </a:lnTo>
                  <a:lnTo>
                    <a:pt x="692" y="139"/>
                  </a:lnTo>
                  <a:lnTo>
                    <a:pt x="648" y="161"/>
                  </a:lnTo>
                  <a:lnTo>
                    <a:pt x="648" y="161"/>
                  </a:lnTo>
                  <a:lnTo>
                    <a:pt x="602" y="187"/>
                  </a:lnTo>
                  <a:lnTo>
                    <a:pt x="558" y="214"/>
                  </a:lnTo>
                  <a:lnTo>
                    <a:pt x="514" y="244"/>
                  </a:lnTo>
                  <a:lnTo>
                    <a:pt x="472" y="273"/>
                  </a:lnTo>
                  <a:lnTo>
                    <a:pt x="431" y="305"/>
                  </a:lnTo>
                  <a:lnTo>
                    <a:pt x="389" y="337"/>
                  </a:lnTo>
                  <a:lnTo>
                    <a:pt x="350" y="371"/>
                  </a:lnTo>
                  <a:lnTo>
                    <a:pt x="311" y="405"/>
                  </a:lnTo>
                  <a:lnTo>
                    <a:pt x="311" y="405"/>
                  </a:lnTo>
                  <a:lnTo>
                    <a:pt x="274" y="439"/>
                  </a:lnTo>
                  <a:lnTo>
                    <a:pt x="237" y="475"/>
                  </a:lnTo>
                  <a:lnTo>
                    <a:pt x="201" y="511"/>
                  </a:lnTo>
                  <a:lnTo>
                    <a:pt x="165" y="547"/>
                  </a:lnTo>
                  <a:lnTo>
                    <a:pt x="130" y="586"/>
                  </a:lnTo>
                  <a:lnTo>
                    <a:pt x="96" y="623"/>
                  </a:lnTo>
                  <a:lnTo>
                    <a:pt x="63" y="662"/>
                  </a:lnTo>
                  <a:lnTo>
                    <a:pt x="31" y="701"/>
                  </a:lnTo>
                  <a:lnTo>
                    <a:pt x="31" y="701"/>
                  </a:lnTo>
                  <a:lnTo>
                    <a:pt x="1" y="737"/>
                  </a:lnTo>
                  <a:lnTo>
                    <a:pt x="1" y="737"/>
                  </a:lnTo>
                  <a:lnTo>
                    <a:pt x="0" y="740"/>
                  </a:lnTo>
                  <a:lnTo>
                    <a:pt x="0" y="743"/>
                  </a:lnTo>
                  <a:lnTo>
                    <a:pt x="0" y="747"/>
                  </a:lnTo>
                  <a:lnTo>
                    <a:pt x="3" y="749"/>
                  </a:lnTo>
                  <a:lnTo>
                    <a:pt x="5" y="751"/>
                  </a:lnTo>
                  <a:lnTo>
                    <a:pt x="8" y="751"/>
                  </a:lnTo>
                  <a:lnTo>
                    <a:pt x="11" y="751"/>
                  </a:lnTo>
                  <a:lnTo>
                    <a:pt x="13" y="748"/>
                  </a:lnTo>
                  <a:lnTo>
                    <a:pt x="13" y="748"/>
                  </a:lnTo>
                  <a:lnTo>
                    <a:pt x="44" y="709"/>
                  </a:lnTo>
                  <a:lnTo>
                    <a:pt x="76" y="672"/>
                  </a:lnTo>
                  <a:lnTo>
                    <a:pt x="108" y="635"/>
                  </a:lnTo>
                  <a:lnTo>
                    <a:pt x="141" y="598"/>
                  </a:lnTo>
                  <a:lnTo>
                    <a:pt x="174" y="562"/>
                  </a:lnTo>
                  <a:lnTo>
                    <a:pt x="209" y="526"/>
                  </a:lnTo>
                  <a:lnTo>
                    <a:pt x="243" y="491"/>
                  </a:lnTo>
                  <a:lnTo>
                    <a:pt x="279" y="457"/>
                  </a:lnTo>
                  <a:lnTo>
                    <a:pt x="279" y="457"/>
                  </a:lnTo>
                  <a:lnTo>
                    <a:pt x="316" y="422"/>
                  </a:lnTo>
                  <a:lnTo>
                    <a:pt x="356" y="387"/>
                  </a:lnTo>
                  <a:lnTo>
                    <a:pt x="395" y="354"/>
                  </a:lnTo>
                  <a:lnTo>
                    <a:pt x="436" y="321"/>
                  </a:lnTo>
                  <a:lnTo>
                    <a:pt x="477" y="290"/>
                  </a:lnTo>
                  <a:lnTo>
                    <a:pt x="520" y="260"/>
                  </a:lnTo>
                  <a:lnTo>
                    <a:pt x="562" y="230"/>
                  </a:lnTo>
                  <a:lnTo>
                    <a:pt x="606" y="204"/>
                  </a:lnTo>
                  <a:lnTo>
                    <a:pt x="606" y="204"/>
                  </a:lnTo>
                  <a:lnTo>
                    <a:pt x="648" y="179"/>
                  </a:lnTo>
                  <a:lnTo>
                    <a:pt x="692" y="156"/>
                  </a:lnTo>
                  <a:lnTo>
                    <a:pt x="737" y="135"/>
                  </a:lnTo>
                  <a:lnTo>
                    <a:pt x="783" y="116"/>
                  </a:lnTo>
                  <a:lnTo>
                    <a:pt x="783" y="116"/>
                  </a:lnTo>
                  <a:lnTo>
                    <a:pt x="827" y="101"/>
                  </a:lnTo>
                  <a:lnTo>
                    <a:pt x="870" y="87"/>
                  </a:lnTo>
                  <a:lnTo>
                    <a:pt x="916" y="75"/>
                  </a:lnTo>
                  <a:lnTo>
                    <a:pt x="961" y="63"/>
                  </a:lnTo>
                  <a:lnTo>
                    <a:pt x="961" y="63"/>
                  </a:lnTo>
                  <a:lnTo>
                    <a:pt x="1042" y="43"/>
                  </a:lnTo>
                  <a:lnTo>
                    <a:pt x="1084" y="35"/>
                  </a:lnTo>
                  <a:lnTo>
                    <a:pt x="1125" y="27"/>
                  </a:lnTo>
                  <a:lnTo>
                    <a:pt x="1168" y="20"/>
                  </a:lnTo>
                  <a:lnTo>
                    <a:pt x="1209" y="18"/>
                  </a:lnTo>
                  <a:lnTo>
                    <a:pt x="1252" y="16"/>
                  </a:lnTo>
                  <a:lnTo>
                    <a:pt x="1294" y="18"/>
                  </a:lnTo>
                  <a:lnTo>
                    <a:pt x="1294" y="18"/>
                  </a:lnTo>
                  <a:lnTo>
                    <a:pt x="1313" y="20"/>
                  </a:lnTo>
                  <a:lnTo>
                    <a:pt x="1333" y="23"/>
                  </a:lnTo>
                  <a:lnTo>
                    <a:pt x="1351" y="26"/>
                  </a:lnTo>
                  <a:lnTo>
                    <a:pt x="1370" y="31"/>
                  </a:lnTo>
                  <a:lnTo>
                    <a:pt x="1389" y="36"/>
                  </a:lnTo>
                  <a:lnTo>
                    <a:pt x="1406" y="43"/>
                  </a:lnTo>
                  <a:lnTo>
                    <a:pt x="1424" y="49"/>
                  </a:lnTo>
                  <a:lnTo>
                    <a:pt x="1442" y="57"/>
                  </a:lnTo>
                  <a:lnTo>
                    <a:pt x="1442" y="57"/>
                  </a:lnTo>
                  <a:lnTo>
                    <a:pt x="1460" y="68"/>
                  </a:lnTo>
                  <a:lnTo>
                    <a:pt x="1478" y="80"/>
                  </a:lnTo>
                  <a:lnTo>
                    <a:pt x="1495" y="92"/>
                  </a:lnTo>
                  <a:lnTo>
                    <a:pt x="1511" y="105"/>
                  </a:lnTo>
                  <a:lnTo>
                    <a:pt x="1527" y="120"/>
                  </a:lnTo>
                  <a:lnTo>
                    <a:pt x="1541" y="135"/>
                  </a:lnTo>
                  <a:lnTo>
                    <a:pt x="1555" y="151"/>
                  </a:lnTo>
                  <a:lnTo>
                    <a:pt x="1568" y="168"/>
                  </a:lnTo>
                  <a:lnTo>
                    <a:pt x="1568" y="168"/>
                  </a:lnTo>
                  <a:lnTo>
                    <a:pt x="1582" y="187"/>
                  </a:lnTo>
                  <a:lnTo>
                    <a:pt x="1596" y="208"/>
                  </a:lnTo>
                  <a:lnTo>
                    <a:pt x="1596" y="208"/>
                  </a:lnTo>
                  <a:lnTo>
                    <a:pt x="1598" y="209"/>
                  </a:lnTo>
                  <a:lnTo>
                    <a:pt x="1601" y="210"/>
                  </a:lnTo>
                  <a:lnTo>
                    <a:pt x="1604" y="210"/>
                  </a:lnTo>
                  <a:lnTo>
                    <a:pt x="1606" y="209"/>
                  </a:lnTo>
                  <a:lnTo>
                    <a:pt x="1609" y="208"/>
                  </a:lnTo>
                  <a:lnTo>
                    <a:pt x="1610" y="205"/>
                  </a:lnTo>
                  <a:lnTo>
                    <a:pt x="1610" y="202"/>
                  </a:lnTo>
                  <a:lnTo>
                    <a:pt x="1609" y="200"/>
                  </a:lnTo>
                  <a:lnTo>
                    <a:pt x="1609" y="2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3">
              <a:extLst>
                <a:ext uri="{FF2B5EF4-FFF2-40B4-BE49-F238E27FC236}">
                  <a16:creationId xmlns:a16="http://schemas.microsoft.com/office/drawing/2014/main" id="{34159DFA-BAE0-B504-C1EE-59D176E43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697"/>
              <a:ext cx="1211" cy="1582"/>
            </a:xfrm>
            <a:custGeom>
              <a:avLst/>
              <a:gdLst>
                <a:gd name="T0" fmla="*/ 3188 w 3632"/>
                <a:gd name="T1" fmla="*/ 33 h 4746"/>
                <a:gd name="T2" fmla="*/ 2920 w 3632"/>
                <a:gd name="T3" fmla="*/ 0 h 4746"/>
                <a:gd name="T4" fmla="*/ 2492 w 3632"/>
                <a:gd name="T5" fmla="*/ 76 h 4746"/>
                <a:gd name="T6" fmla="*/ 2007 w 3632"/>
                <a:gd name="T7" fmla="*/ 328 h 4746"/>
                <a:gd name="T8" fmla="*/ 1574 w 3632"/>
                <a:gd name="T9" fmla="*/ 650 h 4746"/>
                <a:gd name="T10" fmla="*/ 1176 w 3632"/>
                <a:gd name="T11" fmla="*/ 1111 h 4746"/>
                <a:gd name="T12" fmla="*/ 1136 w 3632"/>
                <a:gd name="T13" fmla="*/ 912 h 4746"/>
                <a:gd name="T14" fmla="*/ 1079 w 3632"/>
                <a:gd name="T15" fmla="*/ 789 h 4746"/>
                <a:gd name="T16" fmla="*/ 966 w 3632"/>
                <a:gd name="T17" fmla="*/ 791 h 4746"/>
                <a:gd name="T18" fmla="*/ 769 w 3632"/>
                <a:gd name="T19" fmla="*/ 882 h 4746"/>
                <a:gd name="T20" fmla="*/ 462 w 3632"/>
                <a:gd name="T21" fmla="*/ 899 h 4746"/>
                <a:gd name="T22" fmla="*/ 195 w 3632"/>
                <a:gd name="T23" fmla="*/ 897 h 4746"/>
                <a:gd name="T24" fmla="*/ 29 w 3632"/>
                <a:gd name="T25" fmla="*/ 1483 h 4746"/>
                <a:gd name="T26" fmla="*/ 4 w 3632"/>
                <a:gd name="T27" fmla="*/ 1936 h 4746"/>
                <a:gd name="T28" fmla="*/ 24 w 3632"/>
                <a:gd name="T29" fmla="*/ 2403 h 4746"/>
                <a:gd name="T30" fmla="*/ 103 w 3632"/>
                <a:gd name="T31" fmla="*/ 2778 h 4746"/>
                <a:gd name="T32" fmla="*/ 266 w 3632"/>
                <a:gd name="T33" fmla="*/ 3354 h 4746"/>
                <a:gd name="T34" fmla="*/ 454 w 3632"/>
                <a:gd name="T35" fmla="*/ 3845 h 4746"/>
                <a:gd name="T36" fmla="*/ 657 w 3632"/>
                <a:gd name="T37" fmla="*/ 4171 h 4746"/>
                <a:gd name="T38" fmla="*/ 918 w 3632"/>
                <a:gd name="T39" fmla="*/ 4452 h 4746"/>
                <a:gd name="T40" fmla="*/ 1225 w 3632"/>
                <a:gd name="T41" fmla="*/ 4647 h 4746"/>
                <a:gd name="T42" fmla="*/ 1591 w 3632"/>
                <a:gd name="T43" fmla="*/ 4734 h 4746"/>
                <a:gd name="T44" fmla="*/ 1983 w 3632"/>
                <a:gd name="T45" fmla="*/ 4737 h 4746"/>
                <a:gd name="T46" fmla="*/ 2355 w 3632"/>
                <a:gd name="T47" fmla="*/ 4633 h 4746"/>
                <a:gd name="T48" fmla="*/ 2640 w 3632"/>
                <a:gd name="T49" fmla="*/ 4448 h 4746"/>
                <a:gd name="T50" fmla="*/ 2924 w 3632"/>
                <a:gd name="T51" fmla="*/ 4211 h 4746"/>
                <a:gd name="T52" fmla="*/ 3163 w 3632"/>
                <a:gd name="T53" fmla="*/ 3914 h 4746"/>
                <a:gd name="T54" fmla="*/ 3357 w 3632"/>
                <a:gd name="T55" fmla="*/ 3530 h 4746"/>
                <a:gd name="T56" fmla="*/ 3489 w 3632"/>
                <a:gd name="T57" fmla="*/ 3043 h 4746"/>
                <a:gd name="T58" fmla="*/ 3615 w 3632"/>
                <a:gd name="T59" fmla="*/ 2661 h 4746"/>
                <a:gd name="T60" fmla="*/ 3626 w 3632"/>
                <a:gd name="T61" fmla="*/ 2557 h 4746"/>
                <a:gd name="T62" fmla="*/ 3598 w 3632"/>
                <a:gd name="T63" fmla="*/ 2665 h 4746"/>
                <a:gd name="T64" fmla="*/ 3422 w 3632"/>
                <a:gd name="T65" fmla="*/ 3245 h 4746"/>
                <a:gd name="T66" fmla="*/ 3283 w 3632"/>
                <a:gd name="T67" fmla="*/ 3672 h 4746"/>
                <a:gd name="T68" fmla="*/ 3088 w 3632"/>
                <a:gd name="T69" fmla="*/ 3993 h 4746"/>
                <a:gd name="T70" fmla="*/ 2840 w 3632"/>
                <a:gd name="T71" fmla="*/ 4272 h 4746"/>
                <a:gd name="T72" fmla="*/ 2502 w 3632"/>
                <a:gd name="T73" fmla="*/ 4520 h 4746"/>
                <a:gd name="T74" fmla="*/ 2256 w 3632"/>
                <a:gd name="T75" fmla="*/ 4661 h 4746"/>
                <a:gd name="T76" fmla="*/ 1857 w 3632"/>
                <a:gd name="T77" fmla="*/ 4729 h 4746"/>
                <a:gd name="T78" fmla="*/ 1476 w 3632"/>
                <a:gd name="T79" fmla="*/ 4702 h 4746"/>
                <a:gd name="T80" fmla="*/ 1084 w 3632"/>
                <a:gd name="T81" fmla="*/ 4558 h 4746"/>
                <a:gd name="T82" fmla="*/ 798 w 3632"/>
                <a:gd name="T83" fmla="*/ 4313 h 4746"/>
                <a:gd name="T84" fmla="*/ 567 w 3632"/>
                <a:gd name="T85" fmla="*/ 4010 h 4746"/>
                <a:gd name="T86" fmla="*/ 394 w 3632"/>
                <a:gd name="T87" fmla="*/ 3675 h 4746"/>
                <a:gd name="T88" fmla="*/ 244 w 3632"/>
                <a:gd name="T89" fmla="*/ 3218 h 4746"/>
                <a:gd name="T90" fmla="*/ 89 w 3632"/>
                <a:gd name="T91" fmla="*/ 2678 h 4746"/>
                <a:gd name="T92" fmla="*/ 21 w 3632"/>
                <a:gd name="T93" fmla="*/ 2242 h 4746"/>
                <a:gd name="T94" fmla="*/ 25 w 3632"/>
                <a:gd name="T95" fmla="*/ 1667 h 4746"/>
                <a:gd name="T96" fmla="*/ 77 w 3632"/>
                <a:gd name="T97" fmla="*/ 1334 h 4746"/>
                <a:gd name="T98" fmla="*/ 202 w 3632"/>
                <a:gd name="T99" fmla="*/ 906 h 4746"/>
                <a:gd name="T100" fmla="*/ 717 w 3632"/>
                <a:gd name="T101" fmla="*/ 908 h 4746"/>
                <a:gd name="T102" fmla="*/ 891 w 3632"/>
                <a:gd name="T103" fmla="*/ 846 h 4746"/>
                <a:gd name="T104" fmla="*/ 1051 w 3632"/>
                <a:gd name="T105" fmla="*/ 794 h 4746"/>
                <a:gd name="T106" fmla="*/ 1116 w 3632"/>
                <a:gd name="T107" fmla="*/ 898 h 4746"/>
                <a:gd name="T108" fmla="*/ 1174 w 3632"/>
                <a:gd name="T109" fmla="*/ 1117 h 4746"/>
                <a:gd name="T110" fmla="*/ 1350 w 3632"/>
                <a:gd name="T111" fmla="*/ 908 h 4746"/>
                <a:gd name="T112" fmla="*/ 1779 w 3632"/>
                <a:gd name="T113" fmla="*/ 500 h 4746"/>
                <a:gd name="T114" fmla="*/ 2243 w 3632"/>
                <a:gd name="T115" fmla="*/ 207 h 4746"/>
                <a:gd name="T116" fmla="*/ 2719 w 3632"/>
                <a:gd name="T117" fmla="*/ 32 h 4746"/>
                <a:gd name="T118" fmla="*/ 3102 w 3632"/>
                <a:gd name="T119" fmla="*/ 30 h 4746"/>
                <a:gd name="T120" fmla="*/ 3283 w 3632"/>
                <a:gd name="T121" fmla="*/ 102 h 4746"/>
                <a:gd name="T122" fmla="*/ 3323 w 3632"/>
                <a:gd name="T123" fmla="*/ 130 h 4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632" h="4746">
                  <a:moveTo>
                    <a:pt x="3323" y="122"/>
                  </a:moveTo>
                  <a:lnTo>
                    <a:pt x="3323" y="122"/>
                  </a:lnTo>
                  <a:lnTo>
                    <a:pt x="3308" y="105"/>
                  </a:lnTo>
                  <a:lnTo>
                    <a:pt x="3291" y="89"/>
                  </a:lnTo>
                  <a:lnTo>
                    <a:pt x="3274" y="74"/>
                  </a:lnTo>
                  <a:lnTo>
                    <a:pt x="3254" y="61"/>
                  </a:lnTo>
                  <a:lnTo>
                    <a:pt x="3232" y="50"/>
                  </a:lnTo>
                  <a:lnTo>
                    <a:pt x="3211" y="41"/>
                  </a:lnTo>
                  <a:lnTo>
                    <a:pt x="3188" y="33"/>
                  </a:lnTo>
                  <a:lnTo>
                    <a:pt x="3165" y="26"/>
                  </a:lnTo>
                  <a:lnTo>
                    <a:pt x="3142" y="20"/>
                  </a:lnTo>
                  <a:lnTo>
                    <a:pt x="3118" y="16"/>
                  </a:lnTo>
                  <a:lnTo>
                    <a:pt x="3094" y="12"/>
                  </a:lnTo>
                  <a:lnTo>
                    <a:pt x="3069" y="9"/>
                  </a:lnTo>
                  <a:lnTo>
                    <a:pt x="3022" y="4"/>
                  </a:lnTo>
                  <a:lnTo>
                    <a:pt x="2977" y="1"/>
                  </a:lnTo>
                  <a:lnTo>
                    <a:pt x="2977" y="1"/>
                  </a:lnTo>
                  <a:lnTo>
                    <a:pt x="2920" y="0"/>
                  </a:lnTo>
                  <a:lnTo>
                    <a:pt x="2863" y="1"/>
                  </a:lnTo>
                  <a:lnTo>
                    <a:pt x="2806" y="5"/>
                  </a:lnTo>
                  <a:lnTo>
                    <a:pt x="2749" y="10"/>
                  </a:lnTo>
                  <a:lnTo>
                    <a:pt x="2693" y="20"/>
                  </a:lnTo>
                  <a:lnTo>
                    <a:pt x="2637" y="32"/>
                  </a:lnTo>
                  <a:lnTo>
                    <a:pt x="2581" y="45"/>
                  </a:lnTo>
                  <a:lnTo>
                    <a:pt x="2527" y="62"/>
                  </a:lnTo>
                  <a:lnTo>
                    <a:pt x="2527" y="62"/>
                  </a:lnTo>
                  <a:lnTo>
                    <a:pt x="2492" y="76"/>
                  </a:lnTo>
                  <a:lnTo>
                    <a:pt x="2459" y="88"/>
                  </a:lnTo>
                  <a:lnTo>
                    <a:pt x="2425" y="102"/>
                  </a:lnTo>
                  <a:lnTo>
                    <a:pt x="2391" y="117"/>
                  </a:lnTo>
                  <a:lnTo>
                    <a:pt x="2325" y="147"/>
                  </a:lnTo>
                  <a:lnTo>
                    <a:pt x="2261" y="182"/>
                  </a:lnTo>
                  <a:lnTo>
                    <a:pt x="2196" y="217"/>
                  </a:lnTo>
                  <a:lnTo>
                    <a:pt x="2134" y="253"/>
                  </a:lnTo>
                  <a:lnTo>
                    <a:pt x="2007" y="328"/>
                  </a:lnTo>
                  <a:lnTo>
                    <a:pt x="2007" y="328"/>
                  </a:lnTo>
                  <a:lnTo>
                    <a:pt x="1950" y="363"/>
                  </a:lnTo>
                  <a:lnTo>
                    <a:pt x="1893" y="400"/>
                  </a:lnTo>
                  <a:lnTo>
                    <a:pt x="1837" y="439"/>
                  </a:lnTo>
                  <a:lnTo>
                    <a:pt x="1783" y="479"/>
                  </a:lnTo>
                  <a:lnTo>
                    <a:pt x="1728" y="519"/>
                  </a:lnTo>
                  <a:lnTo>
                    <a:pt x="1677" y="561"/>
                  </a:lnTo>
                  <a:lnTo>
                    <a:pt x="1625" y="605"/>
                  </a:lnTo>
                  <a:lnTo>
                    <a:pt x="1574" y="650"/>
                  </a:lnTo>
                  <a:lnTo>
                    <a:pt x="1574" y="650"/>
                  </a:lnTo>
                  <a:lnTo>
                    <a:pt x="1518" y="702"/>
                  </a:lnTo>
                  <a:lnTo>
                    <a:pt x="1464" y="757"/>
                  </a:lnTo>
                  <a:lnTo>
                    <a:pt x="1412" y="813"/>
                  </a:lnTo>
                  <a:lnTo>
                    <a:pt x="1362" y="869"/>
                  </a:lnTo>
                  <a:lnTo>
                    <a:pt x="1312" y="927"/>
                  </a:lnTo>
                  <a:lnTo>
                    <a:pt x="1265" y="987"/>
                  </a:lnTo>
                  <a:lnTo>
                    <a:pt x="1219" y="1048"/>
                  </a:lnTo>
                  <a:lnTo>
                    <a:pt x="1176" y="1111"/>
                  </a:lnTo>
                  <a:lnTo>
                    <a:pt x="1176" y="1111"/>
                  </a:lnTo>
                  <a:lnTo>
                    <a:pt x="1190" y="1113"/>
                  </a:lnTo>
                  <a:lnTo>
                    <a:pt x="1190" y="1113"/>
                  </a:lnTo>
                  <a:lnTo>
                    <a:pt x="1176" y="1075"/>
                  </a:lnTo>
                  <a:lnTo>
                    <a:pt x="1162" y="1038"/>
                  </a:lnTo>
                  <a:lnTo>
                    <a:pt x="1150" y="999"/>
                  </a:lnTo>
                  <a:lnTo>
                    <a:pt x="1146" y="980"/>
                  </a:lnTo>
                  <a:lnTo>
                    <a:pt x="1142" y="959"/>
                  </a:lnTo>
                  <a:lnTo>
                    <a:pt x="1142" y="959"/>
                  </a:lnTo>
                  <a:lnTo>
                    <a:pt x="1136" y="912"/>
                  </a:lnTo>
                  <a:lnTo>
                    <a:pt x="1130" y="886"/>
                  </a:lnTo>
                  <a:lnTo>
                    <a:pt x="1124" y="861"/>
                  </a:lnTo>
                  <a:lnTo>
                    <a:pt x="1120" y="849"/>
                  </a:lnTo>
                  <a:lnTo>
                    <a:pt x="1116" y="837"/>
                  </a:lnTo>
                  <a:lnTo>
                    <a:pt x="1111" y="826"/>
                  </a:lnTo>
                  <a:lnTo>
                    <a:pt x="1104" y="815"/>
                  </a:lnTo>
                  <a:lnTo>
                    <a:pt x="1097" y="805"/>
                  </a:lnTo>
                  <a:lnTo>
                    <a:pt x="1088" y="797"/>
                  </a:lnTo>
                  <a:lnTo>
                    <a:pt x="1079" y="789"/>
                  </a:lnTo>
                  <a:lnTo>
                    <a:pt x="1068" y="783"/>
                  </a:lnTo>
                  <a:lnTo>
                    <a:pt x="1068" y="783"/>
                  </a:lnTo>
                  <a:lnTo>
                    <a:pt x="1056" y="778"/>
                  </a:lnTo>
                  <a:lnTo>
                    <a:pt x="1043" y="775"/>
                  </a:lnTo>
                  <a:lnTo>
                    <a:pt x="1029" y="775"/>
                  </a:lnTo>
                  <a:lnTo>
                    <a:pt x="1016" y="777"/>
                  </a:lnTo>
                  <a:lnTo>
                    <a:pt x="1003" y="778"/>
                  </a:lnTo>
                  <a:lnTo>
                    <a:pt x="991" y="782"/>
                  </a:lnTo>
                  <a:lnTo>
                    <a:pt x="966" y="791"/>
                  </a:lnTo>
                  <a:lnTo>
                    <a:pt x="966" y="791"/>
                  </a:lnTo>
                  <a:lnTo>
                    <a:pt x="932" y="806"/>
                  </a:lnTo>
                  <a:lnTo>
                    <a:pt x="901" y="823"/>
                  </a:lnTo>
                  <a:lnTo>
                    <a:pt x="867" y="841"/>
                  </a:lnTo>
                  <a:lnTo>
                    <a:pt x="836" y="858"/>
                  </a:lnTo>
                  <a:lnTo>
                    <a:pt x="836" y="858"/>
                  </a:lnTo>
                  <a:lnTo>
                    <a:pt x="814" y="867"/>
                  </a:lnTo>
                  <a:lnTo>
                    <a:pt x="792" y="875"/>
                  </a:lnTo>
                  <a:lnTo>
                    <a:pt x="769" y="882"/>
                  </a:lnTo>
                  <a:lnTo>
                    <a:pt x="746" y="889"/>
                  </a:lnTo>
                  <a:lnTo>
                    <a:pt x="723" y="893"/>
                  </a:lnTo>
                  <a:lnTo>
                    <a:pt x="700" y="897"/>
                  </a:lnTo>
                  <a:lnTo>
                    <a:pt x="676" y="899"/>
                  </a:lnTo>
                  <a:lnTo>
                    <a:pt x="652" y="902"/>
                  </a:lnTo>
                  <a:lnTo>
                    <a:pt x="604" y="903"/>
                  </a:lnTo>
                  <a:lnTo>
                    <a:pt x="556" y="903"/>
                  </a:lnTo>
                  <a:lnTo>
                    <a:pt x="509" y="902"/>
                  </a:lnTo>
                  <a:lnTo>
                    <a:pt x="462" y="899"/>
                  </a:lnTo>
                  <a:lnTo>
                    <a:pt x="462" y="899"/>
                  </a:lnTo>
                  <a:lnTo>
                    <a:pt x="332" y="894"/>
                  </a:lnTo>
                  <a:lnTo>
                    <a:pt x="202" y="890"/>
                  </a:lnTo>
                  <a:lnTo>
                    <a:pt x="202" y="890"/>
                  </a:lnTo>
                  <a:lnTo>
                    <a:pt x="200" y="890"/>
                  </a:lnTo>
                  <a:lnTo>
                    <a:pt x="198" y="891"/>
                  </a:lnTo>
                  <a:lnTo>
                    <a:pt x="195" y="894"/>
                  </a:lnTo>
                  <a:lnTo>
                    <a:pt x="195" y="897"/>
                  </a:lnTo>
                  <a:lnTo>
                    <a:pt x="195" y="897"/>
                  </a:lnTo>
                  <a:lnTo>
                    <a:pt x="167" y="986"/>
                  </a:lnTo>
                  <a:lnTo>
                    <a:pt x="139" y="1076"/>
                  </a:lnTo>
                  <a:lnTo>
                    <a:pt x="111" y="1165"/>
                  </a:lnTo>
                  <a:lnTo>
                    <a:pt x="84" y="1256"/>
                  </a:lnTo>
                  <a:lnTo>
                    <a:pt x="72" y="1301"/>
                  </a:lnTo>
                  <a:lnTo>
                    <a:pt x="60" y="1346"/>
                  </a:lnTo>
                  <a:lnTo>
                    <a:pt x="48" y="1391"/>
                  </a:lnTo>
                  <a:lnTo>
                    <a:pt x="38" y="1438"/>
                  </a:lnTo>
                  <a:lnTo>
                    <a:pt x="29" y="1483"/>
                  </a:lnTo>
                  <a:lnTo>
                    <a:pt x="22" y="1530"/>
                  </a:lnTo>
                  <a:lnTo>
                    <a:pt x="16" y="1578"/>
                  </a:lnTo>
                  <a:lnTo>
                    <a:pt x="12" y="1624"/>
                  </a:lnTo>
                  <a:lnTo>
                    <a:pt x="12" y="1624"/>
                  </a:lnTo>
                  <a:lnTo>
                    <a:pt x="9" y="1678"/>
                  </a:lnTo>
                  <a:lnTo>
                    <a:pt x="8" y="1729"/>
                  </a:lnTo>
                  <a:lnTo>
                    <a:pt x="6" y="1835"/>
                  </a:lnTo>
                  <a:lnTo>
                    <a:pt x="6" y="1835"/>
                  </a:lnTo>
                  <a:lnTo>
                    <a:pt x="4" y="1936"/>
                  </a:lnTo>
                  <a:lnTo>
                    <a:pt x="1" y="2036"/>
                  </a:lnTo>
                  <a:lnTo>
                    <a:pt x="1" y="2036"/>
                  </a:lnTo>
                  <a:lnTo>
                    <a:pt x="0" y="2082"/>
                  </a:lnTo>
                  <a:lnTo>
                    <a:pt x="1" y="2127"/>
                  </a:lnTo>
                  <a:lnTo>
                    <a:pt x="2" y="2174"/>
                  </a:lnTo>
                  <a:lnTo>
                    <a:pt x="5" y="2219"/>
                  </a:lnTo>
                  <a:lnTo>
                    <a:pt x="13" y="2311"/>
                  </a:lnTo>
                  <a:lnTo>
                    <a:pt x="24" y="2403"/>
                  </a:lnTo>
                  <a:lnTo>
                    <a:pt x="24" y="2403"/>
                  </a:lnTo>
                  <a:lnTo>
                    <a:pt x="34" y="2479"/>
                  </a:lnTo>
                  <a:lnTo>
                    <a:pt x="45" y="2554"/>
                  </a:lnTo>
                  <a:lnTo>
                    <a:pt x="52" y="2592"/>
                  </a:lnTo>
                  <a:lnTo>
                    <a:pt x="60" y="2629"/>
                  </a:lnTo>
                  <a:lnTo>
                    <a:pt x="69" y="2666"/>
                  </a:lnTo>
                  <a:lnTo>
                    <a:pt x="78" y="2703"/>
                  </a:lnTo>
                  <a:lnTo>
                    <a:pt x="78" y="2703"/>
                  </a:lnTo>
                  <a:lnTo>
                    <a:pt x="90" y="2741"/>
                  </a:lnTo>
                  <a:lnTo>
                    <a:pt x="103" y="2778"/>
                  </a:lnTo>
                  <a:lnTo>
                    <a:pt x="129" y="2854"/>
                  </a:lnTo>
                  <a:lnTo>
                    <a:pt x="129" y="2854"/>
                  </a:lnTo>
                  <a:lnTo>
                    <a:pt x="142" y="2902"/>
                  </a:lnTo>
                  <a:lnTo>
                    <a:pt x="155" y="2951"/>
                  </a:lnTo>
                  <a:lnTo>
                    <a:pt x="180" y="3049"/>
                  </a:lnTo>
                  <a:lnTo>
                    <a:pt x="180" y="3049"/>
                  </a:lnTo>
                  <a:lnTo>
                    <a:pt x="208" y="3151"/>
                  </a:lnTo>
                  <a:lnTo>
                    <a:pt x="236" y="3253"/>
                  </a:lnTo>
                  <a:lnTo>
                    <a:pt x="266" y="3354"/>
                  </a:lnTo>
                  <a:lnTo>
                    <a:pt x="297" y="3455"/>
                  </a:lnTo>
                  <a:lnTo>
                    <a:pt x="313" y="3504"/>
                  </a:lnTo>
                  <a:lnTo>
                    <a:pt x="331" y="3555"/>
                  </a:lnTo>
                  <a:lnTo>
                    <a:pt x="349" y="3604"/>
                  </a:lnTo>
                  <a:lnTo>
                    <a:pt x="368" y="3654"/>
                  </a:lnTo>
                  <a:lnTo>
                    <a:pt x="388" y="3703"/>
                  </a:lnTo>
                  <a:lnTo>
                    <a:pt x="409" y="3751"/>
                  </a:lnTo>
                  <a:lnTo>
                    <a:pt x="432" y="3799"/>
                  </a:lnTo>
                  <a:lnTo>
                    <a:pt x="454" y="3845"/>
                  </a:lnTo>
                  <a:lnTo>
                    <a:pt x="454" y="3845"/>
                  </a:lnTo>
                  <a:lnTo>
                    <a:pt x="477" y="3888"/>
                  </a:lnTo>
                  <a:lnTo>
                    <a:pt x="501" y="3930"/>
                  </a:lnTo>
                  <a:lnTo>
                    <a:pt x="525" y="3972"/>
                  </a:lnTo>
                  <a:lnTo>
                    <a:pt x="549" y="4013"/>
                  </a:lnTo>
                  <a:lnTo>
                    <a:pt x="575" y="4053"/>
                  </a:lnTo>
                  <a:lnTo>
                    <a:pt x="602" y="4093"/>
                  </a:lnTo>
                  <a:lnTo>
                    <a:pt x="630" y="4133"/>
                  </a:lnTo>
                  <a:lnTo>
                    <a:pt x="657" y="4171"/>
                  </a:lnTo>
                  <a:lnTo>
                    <a:pt x="688" y="4208"/>
                  </a:lnTo>
                  <a:lnTo>
                    <a:pt x="717" y="4246"/>
                  </a:lnTo>
                  <a:lnTo>
                    <a:pt x="749" y="4283"/>
                  </a:lnTo>
                  <a:lnTo>
                    <a:pt x="781" y="4319"/>
                  </a:lnTo>
                  <a:lnTo>
                    <a:pt x="814" y="4353"/>
                  </a:lnTo>
                  <a:lnTo>
                    <a:pt x="847" y="4387"/>
                  </a:lnTo>
                  <a:lnTo>
                    <a:pt x="882" y="4420"/>
                  </a:lnTo>
                  <a:lnTo>
                    <a:pt x="918" y="4452"/>
                  </a:lnTo>
                  <a:lnTo>
                    <a:pt x="918" y="4452"/>
                  </a:lnTo>
                  <a:lnTo>
                    <a:pt x="952" y="4482"/>
                  </a:lnTo>
                  <a:lnTo>
                    <a:pt x="988" y="4510"/>
                  </a:lnTo>
                  <a:lnTo>
                    <a:pt x="1025" y="4538"/>
                  </a:lnTo>
                  <a:lnTo>
                    <a:pt x="1063" y="4564"/>
                  </a:lnTo>
                  <a:lnTo>
                    <a:pt x="1103" y="4588"/>
                  </a:lnTo>
                  <a:lnTo>
                    <a:pt x="1142" y="4609"/>
                  </a:lnTo>
                  <a:lnTo>
                    <a:pt x="1182" y="4629"/>
                  </a:lnTo>
                  <a:lnTo>
                    <a:pt x="1225" y="4647"/>
                  </a:lnTo>
                  <a:lnTo>
                    <a:pt x="1225" y="4647"/>
                  </a:lnTo>
                  <a:lnTo>
                    <a:pt x="1269" y="4665"/>
                  </a:lnTo>
                  <a:lnTo>
                    <a:pt x="1314" y="4679"/>
                  </a:lnTo>
                  <a:lnTo>
                    <a:pt x="1359" y="4693"/>
                  </a:lnTo>
                  <a:lnTo>
                    <a:pt x="1405" y="4705"/>
                  </a:lnTo>
                  <a:lnTo>
                    <a:pt x="1451" y="4714"/>
                  </a:lnTo>
                  <a:lnTo>
                    <a:pt x="1497" y="4722"/>
                  </a:lnTo>
                  <a:lnTo>
                    <a:pt x="1544" y="4729"/>
                  </a:lnTo>
                  <a:lnTo>
                    <a:pt x="1591" y="4734"/>
                  </a:lnTo>
                  <a:lnTo>
                    <a:pt x="1591" y="4734"/>
                  </a:lnTo>
                  <a:lnTo>
                    <a:pt x="1639" y="4739"/>
                  </a:lnTo>
                  <a:lnTo>
                    <a:pt x="1688" y="4742"/>
                  </a:lnTo>
                  <a:lnTo>
                    <a:pt x="1738" y="4745"/>
                  </a:lnTo>
                  <a:lnTo>
                    <a:pt x="1787" y="4746"/>
                  </a:lnTo>
                  <a:lnTo>
                    <a:pt x="1836" y="4746"/>
                  </a:lnTo>
                  <a:lnTo>
                    <a:pt x="1885" y="4745"/>
                  </a:lnTo>
                  <a:lnTo>
                    <a:pt x="1934" y="4742"/>
                  </a:lnTo>
                  <a:lnTo>
                    <a:pt x="1983" y="4737"/>
                  </a:lnTo>
                  <a:lnTo>
                    <a:pt x="1983" y="4737"/>
                  </a:lnTo>
                  <a:lnTo>
                    <a:pt x="2031" y="4731"/>
                  </a:lnTo>
                  <a:lnTo>
                    <a:pt x="2079" y="4725"/>
                  </a:lnTo>
                  <a:lnTo>
                    <a:pt x="2127" y="4715"/>
                  </a:lnTo>
                  <a:lnTo>
                    <a:pt x="2175" y="4703"/>
                  </a:lnTo>
                  <a:lnTo>
                    <a:pt x="2221" y="4690"/>
                  </a:lnTo>
                  <a:lnTo>
                    <a:pt x="2268" y="4674"/>
                  </a:lnTo>
                  <a:lnTo>
                    <a:pt x="2313" y="4654"/>
                  </a:lnTo>
                  <a:lnTo>
                    <a:pt x="2334" y="4643"/>
                  </a:lnTo>
                  <a:lnTo>
                    <a:pt x="2355" y="4633"/>
                  </a:lnTo>
                  <a:lnTo>
                    <a:pt x="2355" y="4633"/>
                  </a:lnTo>
                  <a:lnTo>
                    <a:pt x="2397" y="4609"/>
                  </a:lnTo>
                  <a:lnTo>
                    <a:pt x="2438" y="4584"/>
                  </a:lnTo>
                  <a:lnTo>
                    <a:pt x="2478" y="4557"/>
                  </a:lnTo>
                  <a:lnTo>
                    <a:pt x="2516" y="4529"/>
                  </a:lnTo>
                  <a:lnTo>
                    <a:pt x="2516" y="4529"/>
                  </a:lnTo>
                  <a:lnTo>
                    <a:pt x="2557" y="4502"/>
                  </a:lnTo>
                  <a:lnTo>
                    <a:pt x="2599" y="4474"/>
                  </a:lnTo>
                  <a:lnTo>
                    <a:pt x="2640" y="4448"/>
                  </a:lnTo>
                  <a:lnTo>
                    <a:pt x="2681" y="4420"/>
                  </a:lnTo>
                  <a:lnTo>
                    <a:pt x="2681" y="4420"/>
                  </a:lnTo>
                  <a:lnTo>
                    <a:pt x="2718" y="4393"/>
                  </a:lnTo>
                  <a:lnTo>
                    <a:pt x="2754" y="4365"/>
                  </a:lnTo>
                  <a:lnTo>
                    <a:pt x="2790" y="4336"/>
                  </a:lnTo>
                  <a:lnTo>
                    <a:pt x="2824" y="4307"/>
                  </a:lnTo>
                  <a:lnTo>
                    <a:pt x="2859" y="4276"/>
                  </a:lnTo>
                  <a:lnTo>
                    <a:pt x="2892" y="4244"/>
                  </a:lnTo>
                  <a:lnTo>
                    <a:pt x="2924" y="4211"/>
                  </a:lnTo>
                  <a:lnTo>
                    <a:pt x="2956" y="4178"/>
                  </a:lnTo>
                  <a:lnTo>
                    <a:pt x="2956" y="4178"/>
                  </a:lnTo>
                  <a:lnTo>
                    <a:pt x="2988" y="4142"/>
                  </a:lnTo>
                  <a:lnTo>
                    <a:pt x="3020" y="4106"/>
                  </a:lnTo>
                  <a:lnTo>
                    <a:pt x="3050" y="4069"/>
                  </a:lnTo>
                  <a:lnTo>
                    <a:pt x="3080" y="4031"/>
                  </a:lnTo>
                  <a:lnTo>
                    <a:pt x="3109" y="3993"/>
                  </a:lnTo>
                  <a:lnTo>
                    <a:pt x="3137" y="3953"/>
                  </a:lnTo>
                  <a:lnTo>
                    <a:pt x="3163" y="3914"/>
                  </a:lnTo>
                  <a:lnTo>
                    <a:pt x="3190" y="3873"/>
                  </a:lnTo>
                  <a:lnTo>
                    <a:pt x="3215" y="3832"/>
                  </a:lnTo>
                  <a:lnTo>
                    <a:pt x="3239" y="3791"/>
                  </a:lnTo>
                  <a:lnTo>
                    <a:pt x="3262" y="3748"/>
                  </a:lnTo>
                  <a:lnTo>
                    <a:pt x="3283" y="3705"/>
                  </a:lnTo>
                  <a:lnTo>
                    <a:pt x="3304" y="3663"/>
                  </a:lnTo>
                  <a:lnTo>
                    <a:pt x="3323" y="3619"/>
                  </a:lnTo>
                  <a:lnTo>
                    <a:pt x="3341" y="3574"/>
                  </a:lnTo>
                  <a:lnTo>
                    <a:pt x="3357" y="3530"/>
                  </a:lnTo>
                  <a:lnTo>
                    <a:pt x="3357" y="3530"/>
                  </a:lnTo>
                  <a:lnTo>
                    <a:pt x="3373" y="3482"/>
                  </a:lnTo>
                  <a:lnTo>
                    <a:pt x="3388" y="3434"/>
                  </a:lnTo>
                  <a:lnTo>
                    <a:pt x="3402" y="3386"/>
                  </a:lnTo>
                  <a:lnTo>
                    <a:pt x="3416" y="3337"/>
                  </a:lnTo>
                  <a:lnTo>
                    <a:pt x="3440" y="3240"/>
                  </a:lnTo>
                  <a:lnTo>
                    <a:pt x="3464" y="3143"/>
                  </a:lnTo>
                  <a:lnTo>
                    <a:pt x="3464" y="3143"/>
                  </a:lnTo>
                  <a:lnTo>
                    <a:pt x="3489" y="3043"/>
                  </a:lnTo>
                  <a:lnTo>
                    <a:pt x="3501" y="2994"/>
                  </a:lnTo>
                  <a:lnTo>
                    <a:pt x="3515" y="2944"/>
                  </a:lnTo>
                  <a:lnTo>
                    <a:pt x="3515" y="2944"/>
                  </a:lnTo>
                  <a:lnTo>
                    <a:pt x="3531" y="2896"/>
                  </a:lnTo>
                  <a:lnTo>
                    <a:pt x="3549" y="2849"/>
                  </a:lnTo>
                  <a:lnTo>
                    <a:pt x="3586" y="2754"/>
                  </a:lnTo>
                  <a:lnTo>
                    <a:pt x="3586" y="2754"/>
                  </a:lnTo>
                  <a:lnTo>
                    <a:pt x="3602" y="2707"/>
                  </a:lnTo>
                  <a:lnTo>
                    <a:pt x="3615" y="2661"/>
                  </a:lnTo>
                  <a:lnTo>
                    <a:pt x="3622" y="2637"/>
                  </a:lnTo>
                  <a:lnTo>
                    <a:pt x="3626" y="2613"/>
                  </a:lnTo>
                  <a:lnTo>
                    <a:pt x="3630" y="2589"/>
                  </a:lnTo>
                  <a:lnTo>
                    <a:pt x="3632" y="2565"/>
                  </a:lnTo>
                  <a:lnTo>
                    <a:pt x="3632" y="2565"/>
                  </a:lnTo>
                  <a:lnTo>
                    <a:pt x="3632" y="2562"/>
                  </a:lnTo>
                  <a:lnTo>
                    <a:pt x="3631" y="2560"/>
                  </a:lnTo>
                  <a:lnTo>
                    <a:pt x="3628" y="2558"/>
                  </a:lnTo>
                  <a:lnTo>
                    <a:pt x="3626" y="2557"/>
                  </a:lnTo>
                  <a:lnTo>
                    <a:pt x="3623" y="2558"/>
                  </a:lnTo>
                  <a:lnTo>
                    <a:pt x="3620" y="2560"/>
                  </a:lnTo>
                  <a:lnTo>
                    <a:pt x="3618" y="2562"/>
                  </a:lnTo>
                  <a:lnTo>
                    <a:pt x="3616" y="2565"/>
                  </a:lnTo>
                  <a:lnTo>
                    <a:pt x="3616" y="2565"/>
                  </a:lnTo>
                  <a:lnTo>
                    <a:pt x="3614" y="2590"/>
                  </a:lnTo>
                  <a:lnTo>
                    <a:pt x="3610" y="2616"/>
                  </a:lnTo>
                  <a:lnTo>
                    <a:pt x="3604" y="2641"/>
                  </a:lnTo>
                  <a:lnTo>
                    <a:pt x="3598" y="2665"/>
                  </a:lnTo>
                  <a:lnTo>
                    <a:pt x="3583" y="2714"/>
                  </a:lnTo>
                  <a:lnTo>
                    <a:pt x="3566" y="2762"/>
                  </a:lnTo>
                  <a:lnTo>
                    <a:pt x="3529" y="2856"/>
                  </a:lnTo>
                  <a:lnTo>
                    <a:pt x="3511" y="2904"/>
                  </a:lnTo>
                  <a:lnTo>
                    <a:pt x="3497" y="2952"/>
                  </a:lnTo>
                  <a:lnTo>
                    <a:pt x="3497" y="2952"/>
                  </a:lnTo>
                  <a:lnTo>
                    <a:pt x="3470" y="3049"/>
                  </a:lnTo>
                  <a:lnTo>
                    <a:pt x="3446" y="3148"/>
                  </a:lnTo>
                  <a:lnTo>
                    <a:pt x="3422" y="3245"/>
                  </a:lnTo>
                  <a:lnTo>
                    <a:pt x="3397" y="3342"/>
                  </a:lnTo>
                  <a:lnTo>
                    <a:pt x="3397" y="3342"/>
                  </a:lnTo>
                  <a:lnTo>
                    <a:pt x="3384" y="3390"/>
                  </a:lnTo>
                  <a:lnTo>
                    <a:pt x="3371" y="3438"/>
                  </a:lnTo>
                  <a:lnTo>
                    <a:pt x="3355" y="3486"/>
                  </a:lnTo>
                  <a:lnTo>
                    <a:pt x="3339" y="3532"/>
                  </a:lnTo>
                  <a:lnTo>
                    <a:pt x="3321" y="3580"/>
                  </a:lnTo>
                  <a:lnTo>
                    <a:pt x="3303" y="3626"/>
                  </a:lnTo>
                  <a:lnTo>
                    <a:pt x="3283" y="3672"/>
                  </a:lnTo>
                  <a:lnTo>
                    <a:pt x="3260" y="3716"/>
                  </a:lnTo>
                  <a:lnTo>
                    <a:pt x="3260" y="3716"/>
                  </a:lnTo>
                  <a:lnTo>
                    <a:pt x="3238" y="3757"/>
                  </a:lnTo>
                  <a:lnTo>
                    <a:pt x="3215" y="3799"/>
                  </a:lnTo>
                  <a:lnTo>
                    <a:pt x="3191" y="3838"/>
                  </a:lnTo>
                  <a:lnTo>
                    <a:pt x="3167" y="3877"/>
                  </a:lnTo>
                  <a:lnTo>
                    <a:pt x="3141" y="3916"/>
                  </a:lnTo>
                  <a:lnTo>
                    <a:pt x="3114" y="3954"/>
                  </a:lnTo>
                  <a:lnTo>
                    <a:pt x="3088" y="3993"/>
                  </a:lnTo>
                  <a:lnTo>
                    <a:pt x="3060" y="4029"/>
                  </a:lnTo>
                  <a:lnTo>
                    <a:pt x="3060" y="4029"/>
                  </a:lnTo>
                  <a:lnTo>
                    <a:pt x="3030" y="4066"/>
                  </a:lnTo>
                  <a:lnTo>
                    <a:pt x="3001" y="4102"/>
                  </a:lnTo>
                  <a:lnTo>
                    <a:pt x="2971" y="4138"/>
                  </a:lnTo>
                  <a:lnTo>
                    <a:pt x="2939" y="4172"/>
                  </a:lnTo>
                  <a:lnTo>
                    <a:pt x="2907" y="4206"/>
                  </a:lnTo>
                  <a:lnTo>
                    <a:pt x="2874" y="4239"/>
                  </a:lnTo>
                  <a:lnTo>
                    <a:pt x="2840" y="4272"/>
                  </a:lnTo>
                  <a:lnTo>
                    <a:pt x="2806" y="4303"/>
                  </a:lnTo>
                  <a:lnTo>
                    <a:pt x="2806" y="4303"/>
                  </a:lnTo>
                  <a:lnTo>
                    <a:pt x="2770" y="4333"/>
                  </a:lnTo>
                  <a:lnTo>
                    <a:pt x="2733" y="4361"/>
                  </a:lnTo>
                  <a:lnTo>
                    <a:pt x="2694" y="4389"/>
                  </a:lnTo>
                  <a:lnTo>
                    <a:pt x="2657" y="4416"/>
                  </a:lnTo>
                  <a:lnTo>
                    <a:pt x="2579" y="4468"/>
                  </a:lnTo>
                  <a:lnTo>
                    <a:pt x="2502" y="4520"/>
                  </a:lnTo>
                  <a:lnTo>
                    <a:pt x="2502" y="4520"/>
                  </a:lnTo>
                  <a:lnTo>
                    <a:pt x="2464" y="4546"/>
                  </a:lnTo>
                  <a:lnTo>
                    <a:pt x="2426" y="4572"/>
                  </a:lnTo>
                  <a:lnTo>
                    <a:pt x="2387" y="4596"/>
                  </a:lnTo>
                  <a:lnTo>
                    <a:pt x="2347" y="4618"/>
                  </a:lnTo>
                  <a:lnTo>
                    <a:pt x="2347" y="4618"/>
                  </a:lnTo>
                  <a:lnTo>
                    <a:pt x="2325" y="4630"/>
                  </a:lnTo>
                  <a:lnTo>
                    <a:pt x="2302" y="4642"/>
                  </a:lnTo>
                  <a:lnTo>
                    <a:pt x="2280" y="4651"/>
                  </a:lnTo>
                  <a:lnTo>
                    <a:pt x="2256" y="4661"/>
                  </a:lnTo>
                  <a:lnTo>
                    <a:pt x="2208" y="4678"/>
                  </a:lnTo>
                  <a:lnTo>
                    <a:pt x="2159" y="4691"/>
                  </a:lnTo>
                  <a:lnTo>
                    <a:pt x="2159" y="4691"/>
                  </a:lnTo>
                  <a:lnTo>
                    <a:pt x="2110" y="4702"/>
                  </a:lnTo>
                  <a:lnTo>
                    <a:pt x="2059" y="4711"/>
                  </a:lnTo>
                  <a:lnTo>
                    <a:pt x="2009" y="4718"/>
                  </a:lnTo>
                  <a:lnTo>
                    <a:pt x="1958" y="4723"/>
                  </a:lnTo>
                  <a:lnTo>
                    <a:pt x="1908" y="4727"/>
                  </a:lnTo>
                  <a:lnTo>
                    <a:pt x="1857" y="4729"/>
                  </a:lnTo>
                  <a:lnTo>
                    <a:pt x="1807" y="4729"/>
                  </a:lnTo>
                  <a:lnTo>
                    <a:pt x="1756" y="4729"/>
                  </a:lnTo>
                  <a:lnTo>
                    <a:pt x="1756" y="4729"/>
                  </a:lnTo>
                  <a:lnTo>
                    <a:pt x="1710" y="4727"/>
                  </a:lnTo>
                  <a:lnTo>
                    <a:pt x="1662" y="4725"/>
                  </a:lnTo>
                  <a:lnTo>
                    <a:pt x="1615" y="4721"/>
                  </a:lnTo>
                  <a:lnTo>
                    <a:pt x="1569" y="4715"/>
                  </a:lnTo>
                  <a:lnTo>
                    <a:pt x="1522" y="4710"/>
                  </a:lnTo>
                  <a:lnTo>
                    <a:pt x="1476" y="4702"/>
                  </a:lnTo>
                  <a:lnTo>
                    <a:pt x="1431" y="4693"/>
                  </a:lnTo>
                  <a:lnTo>
                    <a:pt x="1384" y="4682"/>
                  </a:lnTo>
                  <a:lnTo>
                    <a:pt x="1339" y="4670"/>
                  </a:lnTo>
                  <a:lnTo>
                    <a:pt x="1295" y="4657"/>
                  </a:lnTo>
                  <a:lnTo>
                    <a:pt x="1251" y="4641"/>
                  </a:lnTo>
                  <a:lnTo>
                    <a:pt x="1208" y="4624"/>
                  </a:lnTo>
                  <a:lnTo>
                    <a:pt x="1165" y="4604"/>
                  </a:lnTo>
                  <a:lnTo>
                    <a:pt x="1124" y="4582"/>
                  </a:lnTo>
                  <a:lnTo>
                    <a:pt x="1084" y="4558"/>
                  </a:lnTo>
                  <a:lnTo>
                    <a:pt x="1044" y="4533"/>
                  </a:lnTo>
                  <a:lnTo>
                    <a:pt x="1044" y="4533"/>
                  </a:lnTo>
                  <a:lnTo>
                    <a:pt x="1006" y="4505"/>
                  </a:lnTo>
                  <a:lnTo>
                    <a:pt x="968" y="4476"/>
                  </a:lnTo>
                  <a:lnTo>
                    <a:pt x="932" y="4447"/>
                  </a:lnTo>
                  <a:lnTo>
                    <a:pt x="898" y="4415"/>
                  </a:lnTo>
                  <a:lnTo>
                    <a:pt x="863" y="4381"/>
                  </a:lnTo>
                  <a:lnTo>
                    <a:pt x="832" y="4348"/>
                  </a:lnTo>
                  <a:lnTo>
                    <a:pt x="798" y="4313"/>
                  </a:lnTo>
                  <a:lnTo>
                    <a:pt x="768" y="4279"/>
                  </a:lnTo>
                  <a:lnTo>
                    <a:pt x="768" y="4279"/>
                  </a:lnTo>
                  <a:lnTo>
                    <a:pt x="736" y="4243"/>
                  </a:lnTo>
                  <a:lnTo>
                    <a:pt x="707" y="4206"/>
                  </a:lnTo>
                  <a:lnTo>
                    <a:pt x="676" y="4167"/>
                  </a:lnTo>
                  <a:lnTo>
                    <a:pt x="648" y="4130"/>
                  </a:lnTo>
                  <a:lnTo>
                    <a:pt x="620" y="4090"/>
                  </a:lnTo>
                  <a:lnTo>
                    <a:pt x="594" y="4050"/>
                  </a:lnTo>
                  <a:lnTo>
                    <a:pt x="567" y="4010"/>
                  </a:lnTo>
                  <a:lnTo>
                    <a:pt x="542" y="3969"/>
                  </a:lnTo>
                  <a:lnTo>
                    <a:pt x="542" y="3969"/>
                  </a:lnTo>
                  <a:lnTo>
                    <a:pt x="518" y="3929"/>
                  </a:lnTo>
                  <a:lnTo>
                    <a:pt x="495" y="3888"/>
                  </a:lnTo>
                  <a:lnTo>
                    <a:pt x="473" y="3845"/>
                  </a:lnTo>
                  <a:lnTo>
                    <a:pt x="452" y="3804"/>
                  </a:lnTo>
                  <a:lnTo>
                    <a:pt x="432" y="3761"/>
                  </a:lnTo>
                  <a:lnTo>
                    <a:pt x="413" y="3717"/>
                  </a:lnTo>
                  <a:lnTo>
                    <a:pt x="394" y="3675"/>
                  </a:lnTo>
                  <a:lnTo>
                    <a:pt x="376" y="3631"/>
                  </a:lnTo>
                  <a:lnTo>
                    <a:pt x="376" y="3631"/>
                  </a:lnTo>
                  <a:lnTo>
                    <a:pt x="357" y="3580"/>
                  </a:lnTo>
                  <a:lnTo>
                    <a:pt x="339" y="3530"/>
                  </a:lnTo>
                  <a:lnTo>
                    <a:pt x="321" y="3478"/>
                  </a:lnTo>
                  <a:lnTo>
                    <a:pt x="305" y="3426"/>
                  </a:lnTo>
                  <a:lnTo>
                    <a:pt x="275" y="3322"/>
                  </a:lnTo>
                  <a:lnTo>
                    <a:pt x="244" y="3218"/>
                  </a:lnTo>
                  <a:lnTo>
                    <a:pt x="244" y="3218"/>
                  </a:lnTo>
                  <a:lnTo>
                    <a:pt x="214" y="3112"/>
                  </a:lnTo>
                  <a:lnTo>
                    <a:pt x="186" y="3004"/>
                  </a:lnTo>
                  <a:lnTo>
                    <a:pt x="186" y="3004"/>
                  </a:lnTo>
                  <a:lnTo>
                    <a:pt x="162" y="2915"/>
                  </a:lnTo>
                  <a:lnTo>
                    <a:pt x="150" y="2870"/>
                  </a:lnTo>
                  <a:lnTo>
                    <a:pt x="135" y="2825"/>
                  </a:lnTo>
                  <a:lnTo>
                    <a:pt x="135" y="2825"/>
                  </a:lnTo>
                  <a:lnTo>
                    <a:pt x="111" y="2751"/>
                  </a:lnTo>
                  <a:lnTo>
                    <a:pt x="89" y="2678"/>
                  </a:lnTo>
                  <a:lnTo>
                    <a:pt x="80" y="2641"/>
                  </a:lnTo>
                  <a:lnTo>
                    <a:pt x="70" y="2604"/>
                  </a:lnTo>
                  <a:lnTo>
                    <a:pt x="64" y="2566"/>
                  </a:lnTo>
                  <a:lnTo>
                    <a:pt x="57" y="2528"/>
                  </a:lnTo>
                  <a:lnTo>
                    <a:pt x="57" y="2528"/>
                  </a:lnTo>
                  <a:lnTo>
                    <a:pt x="45" y="2447"/>
                  </a:lnTo>
                  <a:lnTo>
                    <a:pt x="34" y="2364"/>
                  </a:lnTo>
                  <a:lnTo>
                    <a:pt x="25" y="2282"/>
                  </a:lnTo>
                  <a:lnTo>
                    <a:pt x="21" y="2242"/>
                  </a:lnTo>
                  <a:lnTo>
                    <a:pt x="18" y="2201"/>
                  </a:lnTo>
                  <a:lnTo>
                    <a:pt x="18" y="2201"/>
                  </a:lnTo>
                  <a:lnTo>
                    <a:pt x="17" y="2153"/>
                  </a:lnTo>
                  <a:lnTo>
                    <a:pt x="16" y="2105"/>
                  </a:lnTo>
                  <a:lnTo>
                    <a:pt x="17" y="2009"/>
                  </a:lnTo>
                  <a:lnTo>
                    <a:pt x="22" y="1817"/>
                  </a:lnTo>
                  <a:lnTo>
                    <a:pt x="22" y="1817"/>
                  </a:lnTo>
                  <a:lnTo>
                    <a:pt x="24" y="1716"/>
                  </a:lnTo>
                  <a:lnTo>
                    <a:pt x="25" y="1667"/>
                  </a:lnTo>
                  <a:lnTo>
                    <a:pt x="28" y="1616"/>
                  </a:lnTo>
                  <a:lnTo>
                    <a:pt x="28" y="1616"/>
                  </a:lnTo>
                  <a:lnTo>
                    <a:pt x="33" y="1567"/>
                  </a:lnTo>
                  <a:lnTo>
                    <a:pt x="40" y="1518"/>
                  </a:lnTo>
                  <a:lnTo>
                    <a:pt x="48" y="1470"/>
                  </a:lnTo>
                  <a:lnTo>
                    <a:pt x="57" y="1422"/>
                  </a:lnTo>
                  <a:lnTo>
                    <a:pt x="57" y="1422"/>
                  </a:lnTo>
                  <a:lnTo>
                    <a:pt x="66" y="1378"/>
                  </a:lnTo>
                  <a:lnTo>
                    <a:pt x="77" y="1334"/>
                  </a:lnTo>
                  <a:lnTo>
                    <a:pt x="102" y="1248"/>
                  </a:lnTo>
                  <a:lnTo>
                    <a:pt x="129" y="1163"/>
                  </a:lnTo>
                  <a:lnTo>
                    <a:pt x="155" y="1077"/>
                  </a:lnTo>
                  <a:lnTo>
                    <a:pt x="155" y="1077"/>
                  </a:lnTo>
                  <a:lnTo>
                    <a:pt x="183" y="990"/>
                  </a:lnTo>
                  <a:lnTo>
                    <a:pt x="210" y="901"/>
                  </a:lnTo>
                  <a:lnTo>
                    <a:pt x="210" y="901"/>
                  </a:lnTo>
                  <a:lnTo>
                    <a:pt x="202" y="906"/>
                  </a:lnTo>
                  <a:lnTo>
                    <a:pt x="202" y="906"/>
                  </a:lnTo>
                  <a:lnTo>
                    <a:pt x="300" y="908"/>
                  </a:lnTo>
                  <a:lnTo>
                    <a:pt x="398" y="912"/>
                  </a:lnTo>
                  <a:lnTo>
                    <a:pt x="398" y="912"/>
                  </a:lnTo>
                  <a:lnTo>
                    <a:pt x="490" y="916"/>
                  </a:lnTo>
                  <a:lnTo>
                    <a:pt x="535" y="918"/>
                  </a:lnTo>
                  <a:lnTo>
                    <a:pt x="582" y="918"/>
                  </a:lnTo>
                  <a:lnTo>
                    <a:pt x="627" y="916"/>
                  </a:lnTo>
                  <a:lnTo>
                    <a:pt x="672" y="914"/>
                  </a:lnTo>
                  <a:lnTo>
                    <a:pt x="717" y="908"/>
                  </a:lnTo>
                  <a:lnTo>
                    <a:pt x="762" y="901"/>
                  </a:lnTo>
                  <a:lnTo>
                    <a:pt x="762" y="901"/>
                  </a:lnTo>
                  <a:lnTo>
                    <a:pt x="780" y="897"/>
                  </a:lnTo>
                  <a:lnTo>
                    <a:pt x="796" y="891"/>
                  </a:lnTo>
                  <a:lnTo>
                    <a:pt x="813" y="885"/>
                  </a:lnTo>
                  <a:lnTo>
                    <a:pt x="829" y="878"/>
                  </a:lnTo>
                  <a:lnTo>
                    <a:pt x="861" y="863"/>
                  </a:lnTo>
                  <a:lnTo>
                    <a:pt x="891" y="846"/>
                  </a:lnTo>
                  <a:lnTo>
                    <a:pt x="891" y="846"/>
                  </a:lnTo>
                  <a:lnTo>
                    <a:pt x="923" y="829"/>
                  </a:lnTo>
                  <a:lnTo>
                    <a:pt x="955" y="811"/>
                  </a:lnTo>
                  <a:lnTo>
                    <a:pt x="972" y="805"/>
                  </a:lnTo>
                  <a:lnTo>
                    <a:pt x="988" y="798"/>
                  </a:lnTo>
                  <a:lnTo>
                    <a:pt x="1006" y="794"/>
                  </a:lnTo>
                  <a:lnTo>
                    <a:pt x="1024" y="791"/>
                  </a:lnTo>
                  <a:lnTo>
                    <a:pt x="1024" y="791"/>
                  </a:lnTo>
                  <a:lnTo>
                    <a:pt x="1037" y="791"/>
                  </a:lnTo>
                  <a:lnTo>
                    <a:pt x="1051" y="794"/>
                  </a:lnTo>
                  <a:lnTo>
                    <a:pt x="1063" y="798"/>
                  </a:lnTo>
                  <a:lnTo>
                    <a:pt x="1072" y="805"/>
                  </a:lnTo>
                  <a:lnTo>
                    <a:pt x="1081" y="813"/>
                  </a:lnTo>
                  <a:lnTo>
                    <a:pt x="1089" y="822"/>
                  </a:lnTo>
                  <a:lnTo>
                    <a:pt x="1096" y="834"/>
                  </a:lnTo>
                  <a:lnTo>
                    <a:pt x="1101" y="845"/>
                  </a:lnTo>
                  <a:lnTo>
                    <a:pt x="1105" y="858"/>
                  </a:lnTo>
                  <a:lnTo>
                    <a:pt x="1109" y="871"/>
                  </a:lnTo>
                  <a:lnTo>
                    <a:pt x="1116" y="898"/>
                  </a:lnTo>
                  <a:lnTo>
                    <a:pt x="1121" y="924"/>
                  </a:lnTo>
                  <a:lnTo>
                    <a:pt x="1124" y="948"/>
                  </a:lnTo>
                  <a:lnTo>
                    <a:pt x="1124" y="948"/>
                  </a:lnTo>
                  <a:lnTo>
                    <a:pt x="1132" y="994"/>
                  </a:lnTo>
                  <a:lnTo>
                    <a:pt x="1137" y="1016"/>
                  </a:lnTo>
                  <a:lnTo>
                    <a:pt x="1145" y="1039"/>
                  </a:lnTo>
                  <a:lnTo>
                    <a:pt x="1145" y="1039"/>
                  </a:lnTo>
                  <a:lnTo>
                    <a:pt x="1174" y="1117"/>
                  </a:lnTo>
                  <a:lnTo>
                    <a:pt x="1174" y="1117"/>
                  </a:lnTo>
                  <a:lnTo>
                    <a:pt x="1177" y="1121"/>
                  </a:lnTo>
                  <a:lnTo>
                    <a:pt x="1181" y="1123"/>
                  </a:lnTo>
                  <a:lnTo>
                    <a:pt x="1186" y="1123"/>
                  </a:lnTo>
                  <a:lnTo>
                    <a:pt x="1189" y="1119"/>
                  </a:lnTo>
                  <a:lnTo>
                    <a:pt x="1189" y="1119"/>
                  </a:lnTo>
                  <a:lnTo>
                    <a:pt x="1227" y="1066"/>
                  </a:lnTo>
                  <a:lnTo>
                    <a:pt x="1266" y="1012"/>
                  </a:lnTo>
                  <a:lnTo>
                    <a:pt x="1307" y="959"/>
                  </a:lnTo>
                  <a:lnTo>
                    <a:pt x="1350" y="908"/>
                  </a:lnTo>
                  <a:lnTo>
                    <a:pt x="1392" y="858"/>
                  </a:lnTo>
                  <a:lnTo>
                    <a:pt x="1436" y="810"/>
                  </a:lnTo>
                  <a:lnTo>
                    <a:pt x="1483" y="762"/>
                  </a:lnTo>
                  <a:lnTo>
                    <a:pt x="1529" y="716"/>
                  </a:lnTo>
                  <a:lnTo>
                    <a:pt x="1577" y="670"/>
                  </a:lnTo>
                  <a:lnTo>
                    <a:pt x="1626" y="625"/>
                  </a:lnTo>
                  <a:lnTo>
                    <a:pt x="1677" y="582"/>
                  </a:lnTo>
                  <a:lnTo>
                    <a:pt x="1727" y="541"/>
                  </a:lnTo>
                  <a:lnTo>
                    <a:pt x="1779" y="500"/>
                  </a:lnTo>
                  <a:lnTo>
                    <a:pt x="1833" y="461"/>
                  </a:lnTo>
                  <a:lnTo>
                    <a:pt x="1886" y="424"/>
                  </a:lnTo>
                  <a:lnTo>
                    <a:pt x="1942" y="387"/>
                  </a:lnTo>
                  <a:lnTo>
                    <a:pt x="1942" y="387"/>
                  </a:lnTo>
                  <a:lnTo>
                    <a:pt x="2001" y="350"/>
                  </a:lnTo>
                  <a:lnTo>
                    <a:pt x="2060" y="312"/>
                  </a:lnTo>
                  <a:lnTo>
                    <a:pt x="2120" y="276"/>
                  </a:lnTo>
                  <a:lnTo>
                    <a:pt x="2181" y="242"/>
                  </a:lnTo>
                  <a:lnTo>
                    <a:pt x="2243" y="207"/>
                  </a:lnTo>
                  <a:lnTo>
                    <a:pt x="2305" y="175"/>
                  </a:lnTo>
                  <a:lnTo>
                    <a:pt x="2367" y="145"/>
                  </a:lnTo>
                  <a:lnTo>
                    <a:pt x="2431" y="117"/>
                  </a:lnTo>
                  <a:lnTo>
                    <a:pt x="2431" y="117"/>
                  </a:lnTo>
                  <a:lnTo>
                    <a:pt x="2488" y="94"/>
                  </a:lnTo>
                  <a:lnTo>
                    <a:pt x="2545" y="74"/>
                  </a:lnTo>
                  <a:lnTo>
                    <a:pt x="2603" y="57"/>
                  </a:lnTo>
                  <a:lnTo>
                    <a:pt x="2661" y="44"/>
                  </a:lnTo>
                  <a:lnTo>
                    <a:pt x="2719" y="32"/>
                  </a:lnTo>
                  <a:lnTo>
                    <a:pt x="2779" y="24"/>
                  </a:lnTo>
                  <a:lnTo>
                    <a:pt x="2840" y="18"/>
                  </a:lnTo>
                  <a:lnTo>
                    <a:pt x="2900" y="17"/>
                  </a:lnTo>
                  <a:lnTo>
                    <a:pt x="2900" y="17"/>
                  </a:lnTo>
                  <a:lnTo>
                    <a:pt x="2959" y="17"/>
                  </a:lnTo>
                  <a:lnTo>
                    <a:pt x="3016" y="20"/>
                  </a:lnTo>
                  <a:lnTo>
                    <a:pt x="3045" y="22"/>
                  </a:lnTo>
                  <a:lnTo>
                    <a:pt x="3073" y="26"/>
                  </a:lnTo>
                  <a:lnTo>
                    <a:pt x="3102" y="30"/>
                  </a:lnTo>
                  <a:lnTo>
                    <a:pt x="3130" y="36"/>
                  </a:lnTo>
                  <a:lnTo>
                    <a:pt x="3130" y="36"/>
                  </a:lnTo>
                  <a:lnTo>
                    <a:pt x="3155" y="42"/>
                  </a:lnTo>
                  <a:lnTo>
                    <a:pt x="3181" y="49"/>
                  </a:lnTo>
                  <a:lnTo>
                    <a:pt x="3204" y="57"/>
                  </a:lnTo>
                  <a:lnTo>
                    <a:pt x="3228" y="68"/>
                  </a:lnTo>
                  <a:lnTo>
                    <a:pt x="3251" y="80"/>
                  </a:lnTo>
                  <a:lnTo>
                    <a:pt x="3274" y="94"/>
                  </a:lnTo>
                  <a:lnTo>
                    <a:pt x="3283" y="102"/>
                  </a:lnTo>
                  <a:lnTo>
                    <a:pt x="3292" y="110"/>
                  </a:lnTo>
                  <a:lnTo>
                    <a:pt x="3301" y="121"/>
                  </a:lnTo>
                  <a:lnTo>
                    <a:pt x="3309" y="130"/>
                  </a:lnTo>
                  <a:lnTo>
                    <a:pt x="3309" y="130"/>
                  </a:lnTo>
                  <a:lnTo>
                    <a:pt x="3312" y="133"/>
                  </a:lnTo>
                  <a:lnTo>
                    <a:pt x="3315" y="134"/>
                  </a:lnTo>
                  <a:lnTo>
                    <a:pt x="3319" y="133"/>
                  </a:lnTo>
                  <a:lnTo>
                    <a:pt x="3321" y="133"/>
                  </a:lnTo>
                  <a:lnTo>
                    <a:pt x="3323" y="130"/>
                  </a:lnTo>
                  <a:lnTo>
                    <a:pt x="3324" y="127"/>
                  </a:lnTo>
                  <a:lnTo>
                    <a:pt x="3325" y="125"/>
                  </a:lnTo>
                  <a:lnTo>
                    <a:pt x="3323" y="122"/>
                  </a:lnTo>
                  <a:lnTo>
                    <a:pt x="3323" y="1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4">
              <a:extLst>
                <a:ext uri="{FF2B5EF4-FFF2-40B4-BE49-F238E27FC236}">
                  <a16:creationId xmlns:a16="http://schemas.microsoft.com/office/drawing/2014/main" id="{3A4A6B81-792B-80DB-16A1-4E9B175F1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1" y="1367"/>
              <a:ext cx="75" cy="404"/>
            </a:xfrm>
            <a:custGeom>
              <a:avLst/>
              <a:gdLst>
                <a:gd name="T0" fmla="*/ 211 w 227"/>
                <a:gd name="T1" fmla="*/ 8 h 1210"/>
                <a:gd name="T2" fmla="*/ 207 w 227"/>
                <a:gd name="T3" fmla="*/ 156 h 1210"/>
                <a:gd name="T4" fmla="*/ 199 w 227"/>
                <a:gd name="T5" fmla="*/ 265 h 1210"/>
                <a:gd name="T6" fmla="*/ 195 w 227"/>
                <a:gd name="T7" fmla="*/ 302 h 1210"/>
                <a:gd name="T8" fmla="*/ 183 w 227"/>
                <a:gd name="T9" fmla="*/ 374 h 1210"/>
                <a:gd name="T10" fmla="*/ 169 w 227"/>
                <a:gd name="T11" fmla="*/ 446 h 1210"/>
                <a:gd name="T12" fmla="*/ 149 w 227"/>
                <a:gd name="T13" fmla="*/ 518 h 1210"/>
                <a:gd name="T14" fmla="*/ 126 w 227"/>
                <a:gd name="T15" fmla="*/ 587 h 1210"/>
                <a:gd name="T16" fmla="*/ 116 w 227"/>
                <a:gd name="T17" fmla="*/ 618 h 1210"/>
                <a:gd name="T18" fmla="*/ 78 w 227"/>
                <a:gd name="T19" fmla="*/ 704 h 1210"/>
                <a:gd name="T20" fmla="*/ 28 w 227"/>
                <a:gd name="T21" fmla="*/ 821 h 1210"/>
                <a:gd name="T22" fmla="*/ 21 w 227"/>
                <a:gd name="T23" fmla="*/ 842 h 1210"/>
                <a:gd name="T24" fmla="*/ 9 w 227"/>
                <a:gd name="T25" fmla="*/ 885 h 1210"/>
                <a:gd name="T26" fmla="*/ 1 w 227"/>
                <a:gd name="T27" fmla="*/ 928 h 1210"/>
                <a:gd name="T28" fmla="*/ 1 w 227"/>
                <a:gd name="T29" fmla="*/ 972 h 1210"/>
                <a:gd name="T30" fmla="*/ 4 w 227"/>
                <a:gd name="T31" fmla="*/ 993 h 1210"/>
                <a:gd name="T32" fmla="*/ 19 w 227"/>
                <a:gd name="T33" fmla="*/ 1045 h 1210"/>
                <a:gd name="T34" fmla="*/ 43 w 227"/>
                <a:gd name="T35" fmla="*/ 1093 h 1210"/>
                <a:gd name="T36" fmla="*/ 73 w 227"/>
                <a:gd name="T37" fmla="*/ 1138 h 1210"/>
                <a:gd name="T38" fmla="*/ 106 w 227"/>
                <a:gd name="T39" fmla="*/ 1179 h 1210"/>
                <a:gd name="T40" fmla="*/ 130 w 227"/>
                <a:gd name="T41" fmla="*/ 1207 h 1210"/>
                <a:gd name="T42" fmla="*/ 134 w 227"/>
                <a:gd name="T43" fmla="*/ 1210 h 1210"/>
                <a:gd name="T44" fmla="*/ 140 w 227"/>
                <a:gd name="T45" fmla="*/ 1208 h 1210"/>
                <a:gd name="T46" fmla="*/ 144 w 227"/>
                <a:gd name="T47" fmla="*/ 1204 h 1210"/>
                <a:gd name="T48" fmla="*/ 144 w 227"/>
                <a:gd name="T49" fmla="*/ 1199 h 1210"/>
                <a:gd name="T50" fmla="*/ 142 w 227"/>
                <a:gd name="T51" fmla="*/ 1196 h 1210"/>
                <a:gd name="T52" fmla="*/ 88 w 227"/>
                <a:gd name="T53" fmla="*/ 1131 h 1210"/>
                <a:gd name="T54" fmla="*/ 56 w 227"/>
                <a:gd name="T55" fmla="*/ 1083 h 1210"/>
                <a:gd name="T56" fmla="*/ 31 w 227"/>
                <a:gd name="T57" fmla="*/ 1033 h 1210"/>
                <a:gd name="T58" fmla="*/ 23 w 227"/>
                <a:gd name="T59" fmla="*/ 1005 h 1210"/>
                <a:gd name="T60" fmla="*/ 16 w 227"/>
                <a:gd name="T61" fmla="*/ 964 h 1210"/>
                <a:gd name="T62" fmla="*/ 19 w 227"/>
                <a:gd name="T63" fmla="*/ 921 h 1210"/>
                <a:gd name="T64" fmla="*/ 27 w 227"/>
                <a:gd name="T65" fmla="*/ 881 h 1210"/>
                <a:gd name="T66" fmla="*/ 39 w 227"/>
                <a:gd name="T67" fmla="*/ 840 h 1210"/>
                <a:gd name="T68" fmla="*/ 49 w 227"/>
                <a:gd name="T69" fmla="*/ 812 h 1210"/>
                <a:gd name="T70" fmla="*/ 85 w 227"/>
                <a:gd name="T71" fmla="*/ 728 h 1210"/>
                <a:gd name="T72" fmla="*/ 133 w 227"/>
                <a:gd name="T73" fmla="*/ 616 h 1210"/>
                <a:gd name="T74" fmla="*/ 145 w 227"/>
                <a:gd name="T75" fmla="*/ 582 h 1210"/>
                <a:gd name="T76" fmla="*/ 167 w 227"/>
                <a:gd name="T77" fmla="*/ 513 h 1210"/>
                <a:gd name="T78" fmla="*/ 186 w 227"/>
                <a:gd name="T79" fmla="*/ 442 h 1210"/>
                <a:gd name="T80" fmla="*/ 201 w 227"/>
                <a:gd name="T81" fmla="*/ 370 h 1210"/>
                <a:gd name="T82" fmla="*/ 206 w 227"/>
                <a:gd name="T83" fmla="*/ 334 h 1210"/>
                <a:gd name="T84" fmla="*/ 215 w 227"/>
                <a:gd name="T85" fmla="*/ 262 h 1210"/>
                <a:gd name="T86" fmla="*/ 226 w 227"/>
                <a:gd name="T87" fmla="*/ 117 h 1210"/>
                <a:gd name="T88" fmla="*/ 227 w 227"/>
                <a:gd name="T89" fmla="*/ 45 h 1210"/>
                <a:gd name="T90" fmla="*/ 227 w 227"/>
                <a:gd name="T91" fmla="*/ 8 h 1210"/>
                <a:gd name="T92" fmla="*/ 225 w 227"/>
                <a:gd name="T93" fmla="*/ 3 h 1210"/>
                <a:gd name="T94" fmla="*/ 219 w 227"/>
                <a:gd name="T95" fmla="*/ 0 h 1210"/>
                <a:gd name="T96" fmla="*/ 214 w 227"/>
                <a:gd name="T97" fmla="*/ 3 h 1210"/>
                <a:gd name="T98" fmla="*/ 211 w 227"/>
                <a:gd name="T99" fmla="*/ 8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7" h="1210">
                  <a:moveTo>
                    <a:pt x="211" y="8"/>
                  </a:moveTo>
                  <a:lnTo>
                    <a:pt x="211" y="8"/>
                  </a:lnTo>
                  <a:lnTo>
                    <a:pt x="210" y="81"/>
                  </a:lnTo>
                  <a:lnTo>
                    <a:pt x="207" y="156"/>
                  </a:lnTo>
                  <a:lnTo>
                    <a:pt x="203" y="229"/>
                  </a:lnTo>
                  <a:lnTo>
                    <a:pt x="199" y="265"/>
                  </a:lnTo>
                  <a:lnTo>
                    <a:pt x="195" y="302"/>
                  </a:lnTo>
                  <a:lnTo>
                    <a:pt x="195" y="302"/>
                  </a:lnTo>
                  <a:lnTo>
                    <a:pt x="190" y="338"/>
                  </a:lnTo>
                  <a:lnTo>
                    <a:pt x="183" y="374"/>
                  </a:lnTo>
                  <a:lnTo>
                    <a:pt x="177" y="410"/>
                  </a:lnTo>
                  <a:lnTo>
                    <a:pt x="169" y="446"/>
                  </a:lnTo>
                  <a:lnTo>
                    <a:pt x="159" y="482"/>
                  </a:lnTo>
                  <a:lnTo>
                    <a:pt x="149" y="518"/>
                  </a:lnTo>
                  <a:lnTo>
                    <a:pt x="138" y="552"/>
                  </a:lnTo>
                  <a:lnTo>
                    <a:pt x="126" y="587"/>
                  </a:lnTo>
                  <a:lnTo>
                    <a:pt x="126" y="587"/>
                  </a:lnTo>
                  <a:lnTo>
                    <a:pt x="116" y="618"/>
                  </a:lnTo>
                  <a:lnTo>
                    <a:pt x="104" y="647"/>
                  </a:lnTo>
                  <a:lnTo>
                    <a:pt x="78" y="704"/>
                  </a:lnTo>
                  <a:lnTo>
                    <a:pt x="52" y="763"/>
                  </a:lnTo>
                  <a:lnTo>
                    <a:pt x="28" y="821"/>
                  </a:lnTo>
                  <a:lnTo>
                    <a:pt x="28" y="821"/>
                  </a:lnTo>
                  <a:lnTo>
                    <a:pt x="21" y="842"/>
                  </a:lnTo>
                  <a:lnTo>
                    <a:pt x="15" y="864"/>
                  </a:lnTo>
                  <a:lnTo>
                    <a:pt x="9" y="885"/>
                  </a:lnTo>
                  <a:lnTo>
                    <a:pt x="4" y="906"/>
                  </a:lnTo>
                  <a:lnTo>
                    <a:pt x="1" y="928"/>
                  </a:lnTo>
                  <a:lnTo>
                    <a:pt x="0" y="949"/>
                  </a:lnTo>
                  <a:lnTo>
                    <a:pt x="1" y="972"/>
                  </a:lnTo>
                  <a:lnTo>
                    <a:pt x="4" y="993"/>
                  </a:lnTo>
                  <a:lnTo>
                    <a:pt x="4" y="993"/>
                  </a:lnTo>
                  <a:lnTo>
                    <a:pt x="11" y="1019"/>
                  </a:lnTo>
                  <a:lnTo>
                    <a:pt x="19" y="1045"/>
                  </a:lnTo>
                  <a:lnTo>
                    <a:pt x="31" y="1069"/>
                  </a:lnTo>
                  <a:lnTo>
                    <a:pt x="43" y="1093"/>
                  </a:lnTo>
                  <a:lnTo>
                    <a:pt x="57" y="1115"/>
                  </a:lnTo>
                  <a:lnTo>
                    <a:pt x="73" y="1138"/>
                  </a:lnTo>
                  <a:lnTo>
                    <a:pt x="90" y="1159"/>
                  </a:lnTo>
                  <a:lnTo>
                    <a:pt x="106" y="1179"/>
                  </a:lnTo>
                  <a:lnTo>
                    <a:pt x="106" y="1179"/>
                  </a:lnTo>
                  <a:lnTo>
                    <a:pt x="130" y="1207"/>
                  </a:lnTo>
                  <a:lnTo>
                    <a:pt x="130" y="1207"/>
                  </a:lnTo>
                  <a:lnTo>
                    <a:pt x="134" y="1210"/>
                  </a:lnTo>
                  <a:lnTo>
                    <a:pt x="137" y="1210"/>
                  </a:lnTo>
                  <a:lnTo>
                    <a:pt x="140" y="1208"/>
                  </a:lnTo>
                  <a:lnTo>
                    <a:pt x="142" y="1207"/>
                  </a:lnTo>
                  <a:lnTo>
                    <a:pt x="144" y="1204"/>
                  </a:lnTo>
                  <a:lnTo>
                    <a:pt x="145" y="1202"/>
                  </a:lnTo>
                  <a:lnTo>
                    <a:pt x="144" y="1199"/>
                  </a:lnTo>
                  <a:lnTo>
                    <a:pt x="142" y="1196"/>
                  </a:lnTo>
                  <a:lnTo>
                    <a:pt x="142" y="1196"/>
                  </a:lnTo>
                  <a:lnTo>
                    <a:pt x="105" y="1153"/>
                  </a:lnTo>
                  <a:lnTo>
                    <a:pt x="88" y="1131"/>
                  </a:lnTo>
                  <a:lnTo>
                    <a:pt x="70" y="1107"/>
                  </a:lnTo>
                  <a:lnTo>
                    <a:pt x="56" y="1083"/>
                  </a:lnTo>
                  <a:lnTo>
                    <a:pt x="43" y="1058"/>
                  </a:lnTo>
                  <a:lnTo>
                    <a:pt x="31" y="1033"/>
                  </a:lnTo>
                  <a:lnTo>
                    <a:pt x="23" y="1005"/>
                  </a:lnTo>
                  <a:lnTo>
                    <a:pt x="23" y="1005"/>
                  </a:lnTo>
                  <a:lnTo>
                    <a:pt x="19" y="985"/>
                  </a:lnTo>
                  <a:lnTo>
                    <a:pt x="16" y="964"/>
                  </a:lnTo>
                  <a:lnTo>
                    <a:pt x="16" y="942"/>
                  </a:lnTo>
                  <a:lnTo>
                    <a:pt x="19" y="921"/>
                  </a:lnTo>
                  <a:lnTo>
                    <a:pt x="21" y="901"/>
                  </a:lnTo>
                  <a:lnTo>
                    <a:pt x="27" y="881"/>
                  </a:lnTo>
                  <a:lnTo>
                    <a:pt x="32" y="860"/>
                  </a:lnTo>
                  <a:lnTo>
                    <a:pt x="39" y="840"/>
                  </a:lnTo>
                  <a:lnTo>
                    <a:pt x="39" y="840"/>
                  </a:lnTo>
                  <a:lnTo>
                    <a:pt x="49" y="812"/>
                  </a:lnTo>
                  <a:lnTo>
                    <a:pt x="61" y="784"/>
                  </a:lnTo>
                  <a:lnTo>
                    <a:pt x="85" y="728"/>
                  </a:lnTo>
                  <a:lnTo>
                    <a:pt x="109" y="672"/>
                  </a:lnTo>
                  <a:lnTo>
                    <a:pt x="133" y="616"/>
                  </a:lnTo>
                  <a:lnTo>
                    <a:pt x="133" y="616"/>
                  </a:lnTo>
                  <a:lnTo>
                    <a:pt x="145" y="582"/>
                  </a:lnTo>
                  <a:lnTo>
                    <a:pt x="157" y="547"/>
                  </a:lnTo>
                  <a:lnTo>
                    <a:pt x="167" y="513"/>
                  </a:lnTo>
                  <a:lnTo>
                    <a:pt x="177" y="477"/>
                  </a:lnTo>
                  <a:lnTo>
                    <a:pt x="186" y="442"/>
                  </a:lnTo>
                  <a:lnTo>
                    <a:pt x="194" y="406"/>
                  </a:lnTo>
                  <a:lnTo>
                    <a:pt x="201" y="370"/>
                  </a:lnTo>
                  <a:lnTo>
                    <a:pt x="206" y="334"/>
                  </a:lnTo>
                  <a:lnTo>
                    <a:pt x="206" y="334"/>
                  </a:lnTo>
                  <a:lnTo>
                    <a:pt x="211" y="298"/>
                  </a:lnTo>
                  <a:lnTo>
                    <a:pt x="215" y="262"/>
                  </a:lnTo>
                  <a:lnTo>
                    <a:pt x="222" y="191"/>
                  </a:lnTo>
                  <a:lnTo>
                    <a:pt x="226" y="117"/>
                  </a:lnTo>
                  <a:lnTo>
                    <a:pt x="227" y="45"/>
                  </a:lnTo>
                  <a:lnTo>
                    <a:pt x="227" y="45"/>
                  </a:lnTo>
                  <a:lnTo>
                    <a:pt x="227" y="8"/>
                  </a:lnTo>
                  <a:lnTo>
                    <a:pt x="227" y="8"/>
                  </a:lnTo>
                  <a:lnTo>
                    <a:pt x="227" y="6"/>
                  </a:lnTo>
                  <a:lnTo>
                    <a:pt x="225" y="3"/>
                  </a:lnTo>
                  <a:lnTo>
                    <a:pt x="222" y="2"/>
                  </a:lnTo>
                  <a:lnTo>
                    <a:pt x="219" y="0"/>
                  </a:lnTo>
                  <a:lnTo>
                    <a:pt x="217" y="2"/>
                  </a:lnTo>
                  <a:lnTo>
                    <a:pt x="214" y="3"/>
                  </a:lnTo>
                  <a:lnTo>
                    <a:pt x="213" y="6"/>
                  </a:lnTo>
                  <a:lnTo>
                    <a:pt x="211" y="8"/>
                  </a:lnTo>
                  <a:lnTo>
                    <a:pt x="21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5">
              <a:extLst>
                <a:ext uri="{FF2B5EF4-FFF2-40B4-BE49-F238E27FC236}">
                  <a16:creationId xmlns:a16="http://schemas.microsoft.com/office/drawing/2014/main" id="{A7664BBB-C332-3D74-8260-D501736FA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1912"/>
              <a:ext cx="305" cy="87"/>
            </a:xfrm>
            <a:custGeom>
              <a:avLst/>
              <a:gdLst>
                <a:gd name="T0" fmla="*/ 13 w 917"/>
                <a:gd name="T1" fmla="*/ 124 h 262"/>
                <a:gd name="T2" fmla="*/ 48 w 917"/>
                <a:gd name="T3" fmla="*/ 94 h 262"/>
                <a:gd name="T4" fmla="*/ 85 w 917"/>
                <a:gd name="T5" fmla="*/ 69 h 262"/>
                <a:gd name="T6" fmla="*/ 125 w 917"/>
                <a:gd name="T7" fmla="*/ 49 h 262"/>
                <a:gd name="T8" fmla="*/ 169 w 917"/>
                <a:gd name="T9" fmla="*/ 34 h 262"/>
                <a:gd name="T10" fmla="*/ 191 w 917"/>
                <a:gd name="T11" fmla="*/ 28 h 262"/>
                <a:gd name="T12" fmla="*/ 240 w 917"/>
                <a:gd name="T13" fmla="*/ 20 h 262"/>
                <a:gd name="T14" fmla="*/ 288 w 917"/>
                <a:gd name="T15" fmla="*/ 16 h 262"/>
                <a:gd name="T16" fmla="*/ 337 w 917"/>
                <a:gd name="T17" fmla="*/ 16 h 262"/>
                <a:gd name="T18" fmla="*/ 363 w 917"/>
                <a:gd name="T19" fmla="*/ 17 h 262"/>
                <a:gd name="T20" fmla="*/ 414 w 917"/>
                <a:gd name="T21" fmla="*/ 22 h 262"/>
                <a:gd name="T22" fmla="*/ 465 w 917"/>
                <a:gd name="T23" fmla="*/ 32 h 262"/>
                <a:gd name="T24" fmla="*/ 566 w 917"/>
                <a:gd name="T25" fmla="*/ 58 h 262"/>
                <a:gd name="T26" fmla="*/ 615 w 917"/>
                <a:gd name="T27" fmla="*/ 74 h 262"/>
                <a:gd name="T28" fmla="*/ 708 w 917"/>
                <a:gd name="T29" fmla="*/ 114 h 262"/>
                <a:gd name="T30" fmla="*/ 752 w 917"/>
                <a:gd name="T31" fmla="*/ 138 h 262"/>
                <a:gd name="T32" fmla="*/ 825 w 917"/>
                <a:gd name="T33" fmla="*/ 186 h 262"/>
                <a:gd name="T34" fmla="*/ 860 w 917"/>
                <a:gd name="T35" fmla="*/ 214 h 262"/>
                <a:gd name="T36" fmla="*/ 891 w 917"/>
                <a:gd name="T37" fmla="*/ 245 h 262"/>
                <a:gd name="T38" fmla="*/ 903 w 917"/>
                <a:gd name="T39" fmla="*/ 259 h 262"/>
                <a:gd name="T40" fmla="*/ 906 w 917"/>
                <a:gd name="T41" fmla="*/ 261 h 262"/>
                <a:gd name="T42" fmla="*/ 911 w 917"/>
                <a:gd name="T43" fmla="*/ 261 h 262"/>
                <a:gd name="T44" fmla="*/ 915 w 917"/>
                <a:gd name="T45" fmla="*/ 257 h 262"/>
                <a:gd name="T46" fmla="*/ 917 w 917"/>
                <a:gd name="T47" fmla="*/ 250 h 262"/>
                <a:gd name="T48" fmla="*/ 915 w 917"/>
                <a:gd name="T49" fmla="*/ 247 h 262"/>
                <a:gd name="T50" fmla="*/ 885 w 917"/>
                <a:gd name="T51" fmla="*/ 215 h 262"/>
                <a:gd name="T52" fmla="*/ 852 w 917"/>
                <a:gd name="T53" fmla="*/ 187 h 262"/>
                <a:gd name="T54" fmla="*/ 817 w 917"/>
                <a:gd name="T55" fmla="*/ 161 h 262"/>
                <a:gd name="T56" fmla="*/ 780 w 917"/>
                <a:gd name="T57" fmla="*/ 137 h 262"/>
                <a:gd name="T58" fmla="*/ 689 w 917"/>
                <a:gd name="T59" fmla="*/ 89 h 262"/>
                <a:gd name="T60" fmla="*/ 594 w 917"/>
                <a:gd name="T61" fmla="*/ 50 h 262"/>
                <a:gd name="T62" fmla="*/ 543 w 917"/>
                <a:gd name="T63" fmla="*/ 34 h 262"/>
                <a:gd name="T64" fmla="*/ 438 w 917"/>
                <a:gd name="T65" fmla="*/ 11 h 262"/>
                <a:gd name="T66" fmla="*/ 385 w 917"/>
                <a:gd name="T67" fmla="*/ 4 h 262"/>
                <a:gd name="T68" fmla="*/ 360 w 917"/>
                <a:gd name="T69" fmla="*/ 1 h 262"/>
                <a:gd name="T70" fmla="*/ 309 w 917"/>
                <a:gd name="T71" fmla="*/ 0 h 262"/>
                <a:gd name="T72" fmla="*/ 259 w 917"/>
                <a:gd name="T73" fmla="*/ 3 h 262"/>
                <a:gd name="T74" fmla="*/ 210 w 917"/>
                <a:gd name="T75" fmla="*/ 9 h 262"/>
                <a:gd name="T76" fmla="*/ 185 w 917"/>
                <a:gd name="T77" fmla="*/ 13 h 262"/>
                <a:gd name="T78" fmla="*/ 139 w 917"/>
                <a:gd name="T79" fmla="*/ 26 h 262"/>
                <a:gd name="T80" fmla="*/ 97 w 917"/>
                <a:gd name="T81" fmla="*/ 45 h 262"/>
                <a:gd name="T82" fmla="*/ 56 w 917"/>
                <a:gd name="T83" fmla="*/ 68 h 262"/>
                <a:gd name="T84" fmla="*/ 19 w 917"/>
                <a:gd name="T85" fmla="*/ 97 h 262"/>
                <a:gd name="T86" fmla="*/ 3 w 917"/>
                <a:gd name="T87" fmla="*/ 113 h 262"/>
                <a:gd name="T88" fmla="*/ 0 w 917"/>
                <a:gd name="T89" fmla="*/ 116 h 262"/>
                <a:gd name="T90" fmla="*/ 1 w 917"/>
                <a:gd name="T91" fmla="*/ 121 h 262"/>
                <a:gd name="T92" fmla="*/ 5 w 917"/>
                <a:gd name="T93" fmla="*/ 126 h 262"/>
                <a:gd name="T94" fmla="*/ 11 w 917"/>
                <a:gd name="T95" fmla="*/ 126 h 262"/>
                <a:gd name="T96" fmla="*/ 13 w 917"/>
                <a:gd name="T97" fmla="*/ 12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7" h="262">
                  <a:moveTo>
                    <a:pt x="13" y="124"/>
                  </a:moveTo>
                  <a:lnTo>
                    <a:pt x="13" y="124"/>
                  </a:lnTo>
                  <a:lnTo>
                    <a:pt x="30" y="108"/>
                  </a:lnTo>
                  <a:lnTo>
                    <a:pt x="48" y="94"/>
                  </a:lnTo>
                  <a:lnTo>
                    <a:pt x="65" y="81"/>
                  </a:lnTo>
                  <a:lnTo>
                    <a:pt x="85" y="69"/>
                  </a:lnTo>
                  <a:lnTo>
                    <a:pt x="105" y="58"/>
                  </a:lnTo>
                  <a:lnTo>
                    <a:pt x="125" y="49"/>
                  </a:lnTo>
                  <a:lnTo>
                    <a:pt x="146" y="41"/>
                  </a:lnTo>
                  <a:lnTo>
                    <a:pt x="169" y="34"/>
                  </a:lnTo>
                  <a:lnTo>
                    <a:pt x="169" y="34"/>
                  </a:lnTo>
                  <a:lnTo>
                    <a:pt x="191" y="28"/>
                  </a:lnTo>
                  <a:lnTo>
                    <a:pt x="216" y="24"/>
                  </a:lnTo>
                  <a:lnTo>
                    <a:pt x="240" y="20"/>
                  </a:lnTo>
                  <a:lnTo>
                    <a:pt x="264" y="17"/>
                  </a:lnTo>
                  <a:lnTo>
                    <a:pt x="288" y="16"/>
                  </a:lnTo>
                  <a:lnTo>
                    <a:pt x="313" y="16"/>
                  </a:lnTo>
                  <a:lnTo>
                    <a:pt x="337" y="16"/>
                  </a:lnTo>
                  <a:lnTo>
                    <a:pt x="363" y="17"/>
                  </a:lnTo>
                  <a:lnTo>
                    <a:pt x="363" y="17"/>
                  </a:lnTo>
                  <a:lnTo>
                    <a:pt x="388" y="20"/>
                  </a:lnTo>
                  <a:lnTo>
                    <a:pt x="414" y="22"/>
                  </a:lnTo>
                  <a:lnTo>
                    <a:pt x="440" y="26"/>
                  </a:lnTo>
                  <a:lnTo>
                    <a:pt x="465" y="32"/>
                  </a:lnTo>
                  <a:lnTo>
                    <a:pt x="517" y="44"/>
                  </a:lnTo>
                  <a:lnTo>
                    <a:pt x="566" y="58"/>
                  </a:lnTo>
                  <a:lnTo>
                    <a:pt x="566" y="58"/>
                  </a:lnTo>
                  <a:lnTo>
                    <a:pt x="615" y="74"/>
                  </a:lnTo>
                  <a:lnTo>
                    <a:pt x="662" y="93"/>
                  </a:lnTo>
                  <a:lnTo>
                    <a:pt x="708" y="114"/>
                  </a:lnTo>
                  <a:lnTo>
                    <a:pt x="752" y="138"/>
                  </a:lnTo>
                  <a:lnTo>
                    <a:pt x="752" y="138"/>
                  </a:lnTo>
                  <a:lnTo>
                    <a:pt x="789" y="162"/>
                  </a:lnTo>
                  <a:lnTo>
                    <a:pt x="825" y="186"/>
                  </a:lnTo>
                  <a:lnTo>
                    <a:pt x="842" y="199"/>
                  </a:lnTo>
                  <a:lnTo>
                    <a:pt x="860" y="214"/>
                  </a:lnTo>
                  <a:lnTo>
                    <a:pt x="875" y="229"/>
                  </a:lnTo>
                  <a:lnTo>
                    <a:pt x="891" y="245"/>
                  </a:lnTo>
                  <a:lnTo>
                    <a:pt x="891" y="245"/>
                  </a:lnTo>
                  <a:lnTo>
                    <a:pt x="903" y="259"/>
                  </a:lnTo>
                  <a:lnTo>
                    <a:pt x="903" y="259"/>
                  </a:lnTo>
                  <a:lnTo>
                    <a:pt x="906" y="261"/>
                  </a:lnTo>
                  <a:lnTo>
                    <a:pt x="909" y="262"/>
                  </a:lnTo>
                  <a:lnTo>
                    <a:pt x="911" y="261"/>
                  </a:lnTo>
                  <a:lnTo>
                    <a:pt x="914" y="259"/>
                  </a:lnTo>
                  <a:lnTo>
                    <a:pt x="915" y="257"/>
                  </a:lnTo>
                  <a:lnTo>
                    <a:pt x="917" y="254"/>
                  </a:lnTo>
                  <a:lnTo>
                    <a:pt x="917" y="250"/>
                  </a:lnTo>
                  <a:lnTo>
                    <a:pt x="915" y="247"/>
                  </a:lnTo>
                  <a:lnTo>
                    <a:pt x="915" y="247"/>
                  </a:lnTo>
                  <a:lnTo>
                    <a:pt x="901" y="231"/>
                  </a:lnTo>
                  <a:lnTo>
                    <a:pt x="885" y="215"/>
                  </a:lnTo>
                  <a:lnTo>
                    <a:pt x="869" y="201"/>
                  </a:lnTo>
                  <a:lnTo>
                    <a:pt x="852" y="187"/>
                  </a:lnTo>
                  <a:lnTo>
                    <a:pt x="834" y="173"/>
                  </a:lnTo>
                  <a:lnTo>
                    <a:pt x="817" y="161"/>
                  </a:lnTo>
                  <a:lnTo>
                    <a:pt x="780" y="137"/>
                  </a:lnTo>
                  <a:lnTo>
                    <a:pt x="780" y="137"/>
                  </a:lnTo>
                  <a:lnTo>
                    <a:pt x="736" y="112"/>
                  </a:lnTo>
                  <a:lnTo>
                    <a:pt x="689" y="89"/>
                  </a:lnTo>
                  <a:lnTo>
                    <a:pt x="643" y="68"/>
                  </a:lnTo>
                  <a:lnTo>
                    <a:pt x="594" y="50"/>
                  </a:lnTo>
                  <a:lnTo>
                    <a:pt x="594" y="50"/>
                  </a:lnTo>
                  <a:lnTo>
                    <a:pt x="543" y="34"/>
                  </a:lnTo>
                  <a:lnTo>
                    <a:pt x="492" y="21"/>
                  </a:lnTo>
                  <a:lnTo>
                    <a:pt x="438" y="11"/>
                  </a:lnTo>
                  <a:lnTo>
                    <a:pt x="412" y="7"/>
                  </a:lnTo>
                  <a:lnTo>
                    <a:pt x="385" y="4"/>
                  </a:lnTo>
                  <a:lnTo>
                    <a:pt x="385" y="4"/>
                  </a:lnTo>
                  <a:lnTo>
                    <a:pt x="360" y="1"/>
                  </a:lnTo>
                  <a:lnTo>
                    <a:pt x="335" y="0"/>
                  </a:lnTo>
                  <a:lnTo>
                    <a:pt x="309" y="0"/>
                  </a:lnTo>
                  <a:lnTo>
                    <a:pt x="284" y="0"/>
                  </a:lnTo>
                  <a:lnTo>
                    <a:pt x="259" y="3"/>
                  </a:lnTo>
                  <a:lnTo>
                    <a:pt x="234" y="5"/>
                  </a:lnTo>
                  <a:lnTo>
                    <a:pt x="210" y="9"/>
                  </a:lnTo>
                  <a:lnTo>
                    <a:pt x="185" y="13"/>
                  </a:lnTo>
                  <a:lnTo>
                    <a:pt x="185" y="13"/>
                  </a:lnTo>
                  <a:lnTo>
                    <a:pt x="162" y="20"/>
                  </a:lnTo>
                  <a:lnTo>
                    <a:pt x="139" y="26"/>
                  </a:lnTo>
                  <a:lnTo>
                    <a:pt x="118" y="34"/>
                  </a:lnTo>
                  <a:lnTo>
                    <a:pt x="97" y="45"/>
                  </a:lnTo>
                  <a:lnTo>
                    <a:pt x="76" y="56"/>
                  </a:lnTo>
                  <a:lnTo>
                    <a:pt x="56" y="68"/>
                  </a:lnTo>
                  <a:lnTo>
                    <a:pt x="37" y="81"/>
                  </a:lnTo>
                  <a:lnTo>
                    <a:pt x="19" y="97"/>
                  </a:lnTo>
                  <a:lnTo>
                    <a:pt x="19" y="97"/>
                  </a:lnTo>
                  <a:lnTo>
                    <a:pt x="3" y="113"/>
                  </a:lnTo>
                  <a:lnTo>
                    <a:pt x="3" y="113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1" y="121"/>
                  </a:lnTo>
                  <a:lnTo>
                    <a:pt x="3" y="124"/>
                  </a:lnTo>
                  <a:lnTo>
                    <a:pt x="5" y="126"/>
                  </a:lnTo>
                  <a:lnTo>
                    <a:pt x="8" y="126"/>
                  </a:lnTo>
                  <a:lnTo>
                    <a:pt x="11" y="126"/>
                  </a:lnTo>
                  <a:lnTo>
                    <a:pt x="13" y="124"/>
                  </a:lnTo>
                  <a:lnTo>
                    <a:pt x="13" y="1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6">
              <a:extLst>
                <a:ext uri="{FF2B5EF4-FFF2-40B4-BE49-F238E27FC236}">
                  <a16:creationId xmlns:a16="http://schemas.microsoft.com/office/drawing/2014/main" id="{962181BC-7A8F-EE04-8370-1BBB9C096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5" y="1139"/>
              <a:ext cx="292" cy="79"/>
            </a:xfrm>
            <a:custGeom>
              <a:avLst/>
              <a:gdLst>
                <a:gd name="T0" fmla="*/ 868 w 876"/>
                <a:gd name="T1" fmla="*/ 217 h 236"/>
                <a:gd name="T2" fmla="*/ 783 w 876"/>
                <a:gd name="T3" fmla="*/ 220 h 236"/>
                <a:gd name="T4" fmla="*/ 696 w 876"/>
                <a:gd name="T5" fmla="*/ 216 h 236"/>
                <a:gd name="T6" fmla="*/ 610 w 876"/>
                <a:gd name="T7" fmla="*/ 205 h 236"/>
                <a:gd name="T8" fmla="*/ 526 w 876"/>
                <a:gd name="T9" fmla="*/ 191 h 236"/>
                <a:gd name="T10" fmla="*/ 481 w 876"/>
                <a:gd name="T11" fmla="*/ 181 h 236"/>
                <a:gd name="T12" fmla="*/ 392 w 876"/>
                <a:gd name="T13" fmla="*/ 159 h 236"/>
                <a:gd name="T14" fmla="*/ 304 w 876"/>
                <a:gd name="T15" fmla="*/ 132 h 236"/>
                <a:gd name="T16" fmla="*/ 218 w 876"/>
                <a:gd name="T17" fmla="*/ 101 h 236"/>
                <a:gd name="T18" fmla="*/ 175 w 876"/>
                <a:gd name="T19" fmla="*/ 84 h 236"/>
                <a:gd name="T20" fmla="*/ 92 w 876"/>
                <a:gd name="T21" fmla="*/ 46 h 236"/>
                <a:gd name="T22" fmla="*/ 12 w 876"/>
                <a:gd name="T23" fmla="*/ 0 h 236"/>
                <a:gd name="T24" fmla="*/ 9 w 876"/>
                <a:gd name="T25" fmla="*/ 0 h 236"/>
                <a:gd name="T26" fmla="*/ 4 w 876"/>
                <a:gd name="T27" fmla="*/ 2 h 236"/>
                <a:gd name="T28" fmla="*/ 1 w 876"/>
                <a:gd name="T29" fmla="*/ 7 h 236"/>
                <a:gd name="T30" fmla="*/ 1 w 876"/>
                <a:gd name="T31" fmla="*/ 12 h 236"/>
                <a:gd name="T32" fmla="*/ 4 w 876"/>
                <a:gd name="T33" fmla="*/ 15 h 236"/>
                <a:gd name="T34" fmla="*/ 80 w 876"/>
                <a:gd name="T35" fmla="*/ 58 h 236"/>
                <a:gd name="T36" fmla="*/ 157 w 876"/>
                <a:gd name="T37" fmla="*/ 93 h 236"/>
                <a:gd name="T38" fmla="*/ 238 w 876"/>
                <a:gd name="T39" fmla="*/ 125 h 236"/>
                <a:gd name="T40" fmla="*/ 319 w 876"/>
                <a:gd name="T41" fmla="*/ 153 h 236"/>
                <a:gd name="T42" fmla="*/ 364 w 876"/>
                <a:gd name="T43" fmla="*/ 167 h 236"/>
                <a:gd name="T44" fmla="*/ 453 w 876"/>
                <a:gd name="T45" fmla="*/ 191 h 236"/>
                <a:gd name="T46" fmla="*/ 545 w 876"/>
                <a:gd name="T47" fmla="*/ 211 h 236"/>
                <a:gd name="T48" fmla="*/ 636 w 876"/>
                <a:gd name="T49" fmla="*/ 225 h 236"/>
                <a:gd name="T50" fmla="*/ 682 w 876"/>
                <a:gd name="T51" fmla="*/ 230 h 236"/>
                <a:gd name="T52" fmla="*/ 775 w 876"/>
                <a:gd name="T53" fmla="*/ 236 h 236"/>
                <a:gd name="T54" fmla="*/ 868 w 876"/>
                <a:gd name="T55" fmla="*/ 233 h 236"/>
                <a:gd name="T56" fmla="*/ 872 w 876"/>
                <a:gd name="T57" fmla="*/ 233 h 236"/>
                <a:gd name="T58" fmla="*/ 876 w 876"/>
                <a:gd name="T59" fmla="*/ 228 h 236"/>
                <a:gd name="T60" fmla="*/ 876 w 876"/>
                <a:gd name="T61" fmla="*/ 223 h 236"/>
                <a:gd name="T62" fmla="*/ 872 w 876"/>
                <a:gd name="T63" fmla="*/ 219 h 236"/>
                <a:gd name="T64" fmla="*/ 868 w 876"/>
                <a:gd name="T65" fmla="*/ 217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6" h="236">
                  <a:moveTo>
                    <a:pt x="868" y="217"/>
                  </a:moveTo>
                  <a:lnTo>
                    <a:pt x="868" y="217"/>
                  </a:lnTo>
                  <a:lnTo>
                    <a:pt x="825" y="220"/>
                  </a:lnTo>
                  <a:lnTo>
                    <a:pt x="783" y="220"/>
                  </a:lnTo>
                  <a:lnTo>
                    <a:pt x="739" y="219"/>
                  </a:lnTo>
                  <a:lnTo>
                    <a:pt x="696" y="216"/>
                  </a:lnTo>
                  <a:lnTo>
                    <a:pt x="654" y="212"/>
                  </a:lnTo>
                  <a:lnTo>
                    <a:pt x="610" y="205"/>
                  </a:lnTo>
                  <a:lnTo>
                    <a:pt x="567" y="199"/>
                  </a:lnTo>
                  <a:lnTo>
                    <a:pt x="526" y="191"/>
                  </a:lnTo>
                  <a:lnTo>
                    <a:pt x="526" y="191"/>
                  </a:lnTo>
                  <a:lnTo>
                    <a:pt x="481" y="181"/>
                  </a:lnTo>
                  <a:lnTo>
                    <a:pt x="436" y="171"/>
                  </a:lnTo>
                  <a:lnTo>
                    <a:pt x="392" y="159"/>
                  </a:lnTo>
                  <a:lnTo>
                    <a:pt x="348" y="145"/>
                  </a:lnTo>
                  <a:lnTo>
                    <a:pt x="304" y="132"/>
                  </a:lnTo>
                  <a:lnTo>
                    <a:pt x="260" y="117"/>
                  </a:lnTo>
                  <a:lnTo>
                    <a:pt x="218" y="101"/>
                  </a:lnTo>
                  <a:lnTo>
                    <a:pt x="175" y="84"/>
                  </a:lnTo>
                  <a:lnTo>
                    <a:pt x="175" y="84"/>
                  </a:lnTo>
                  <a:lnTo>
                    <a:pt x="133" y="65"/>
                  </a:lnTo>
                  <a:lnTo>
                    <a:pt x="92" y="46"/>
                  </a:lnTo>
                  <a:lnTo>
                    <a:pt x="52" y="2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4" y="15"/>
                  </a:lnTo>
                  <a:lnTo>
                    <a:pt x="41" y="36"/>
                  </a:lnTo>
                  <a:lnTo>
                    <a:pt x="80" y="58"/>
                  </a:lnTo>
                  <a:lnTo>
                    <a:pt x="118" y="76"/>
                  </a:lnTo>
                  <a:lnTo>
                    <a:pt x="157" y="93"/>
                  </a:lnTo>
                  <a:lnTo>
                    <a:pt x="198" y="111"/>
                  </a:lnTo>
                  <a:lnTo>
                    <a:pt x="238" y="125"/>
                  </a:lnTo>
                  <a:lnTo>
                    <a:pt x="278" y="140"/>
                  </a:lnTo>
                  <a:lnTo>
                    <a:pt x="319" y="153"/>
                  </a:lnTo>
                  <a:lnTo>
                    <a:pt x="319" y="153"/>
                  </a:lnTo>
                  <a:lnTo>
                    <a:pt x="364" y="167"/>
                  </a:lnTo>
                  <a:lnTo>
                    <a:pt x="408" y="180"/>
                  </a:lnTo>
                  <a:lnTo>
                    <a:pt x="453" y="191"/>
                  </a:lnTo>
                  <a:lnTo>
                    <a:pt x="498" y="201"/>
                  </a:lnTo>
                  <a:lnTo>
                    <a:pt x="545" y="211"/>
                  </a:lnTo>
                  <a:lnTo>
                    <a:pt x="590" y="219"/>
                  </a:lnTo>
                  <a:lnTo>
                    <a:pt x="636" y="225"/>
                  </a:lnTo>
                  <a:lnTo>
                    <a:pt x="682" y="230"/>
                  </a:lnTo>
                  <a:lnTo>
                    <a:pt x="682" y="230"/>
                  </a:lnTo>
                  <a:lnTo>
                    <a:pt x="728" y="234"/>
                  </a:lnTo>
                  <a:lnTo>
                    <a:pt x="775" y="236"/>
                  </a:lnTo>
                  <a:lnTo>
                    <a:pt x="821" y="236"/>
                  </a:lnTo>
                  <a:lnTo>
                    <a:pt x="868" y="233"/>
                  </a:lnTo>
                  <a:lnTo>
                    <a:pt x="868" y="233"/>
                  </a:lnTo>
                  <a:lnTo>
                    <a:pt x="872" y="233"/>
                  </a:lnTo>
                  <a:lnTo>
                    <a:pt x="874" y="230"/>
                  </a:lnTo>
                  <a:lnTo>
                    <a:pt x="876" y="228"/>
                  </a:lnTo>
                  <a:lnTo>
                    <a:pt x="876" y="225"/>
                  </a:lnTo>
                  <a:lnTo>
                    <a:pt x="876" y="223"/>
                  </a:lnTo>
                  <a:lnTo>
                    <a:pt x="874" y="220"/>
                  </a:lnTo>
                  <a:lnTo>
                    <a:pt x="872" y="219"/>
                  </a:lnTo>
                  <a:lnTo>
                    <a:pt x="868" y="217"/>
                  </a:lnTo>
                  <a:lnTo>
                    <a:pt x="868" y="2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7">
              <a:extLst>
                <a:ext uri="{FF2B5EF4-FFF2-40B4-BE49-F238E27FC236}">
                  <a16:creationId xmlns:a16="http://schemas.microsoft.com/office/drawing/2014/main" id="{5D563A73-E522-25A4-0FB4-291BCDE42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" y="1184"/>
              <a:ext cx="20" cy="55"/>
            </a:xfrm>
            <a:custGeom>
              <a:avLst/>
              <a:gdLst>
                <a:gd name="T0" fmla="*/ 31 w 59"/>
                <a:gd name="T1" fmla="*/ 9 h 165"/>
                <a:gd name="T2" fmla="*/ 31 w 59"/>
                <a:gd name="T3" fmla="*/ 9 h 165"/>
                <a:gd name="T4" fmla="*/ 36 w 59"/>
                <a:gd name="T5" fmla="*/ 28 h 165"/>
                <a:gd name="T6" fmla="*/ 41 w 59"/>
                <a:gd name="T7" fmla="*/ 46 h 165"/>
                <a:gd name="T8" fmla="*/ 44 w 59"/>
                <a:gd name="T9" fmla="*/ 66 h 165"/>
                <a:gd name="T10" fmla="*/ 43 w 59"/>
                <a:gd name="T11" fmla="*/ 76 h 165"/>
                <a:gd name="T12" fmla="*/ 43 w 59"/>
                <a:gd name="T13" fmla="*/ 85 h 165"/>
                <a:gd name="T14" fmla="*/ 43 w 59"/>
                <a:gd name="T15" fmla="*/ 85 h 165"/>
                <a:gd name="T16" fmla="*/ 40 w 59"/>
                <a:gd name="T17" fmla="*/ 94 h 165"/>
                <a:gd name="T18" fmla="*/ 36 w 59"/>
                <a:gd name="T19" fmla="*/ 103 h 165"/>
                <a:gd name="T20" fmla="*/ 32 w 59"/>
                <a:gd name="T21" fmla="*/ 113 h 165"/>
                <a:gd name="T22" fmla="*/ 28 w 59"/>
                <a:gd name="T23" fmla="*/ 121 h 165"/>
                <a:gd name="T24" fmla="*/ 16 w 59"/>
                <a:gd name="T25" fmla="*/ 137 h 165"/>
                <a:gd name="T26" fmla="*/ 3 w 59"/>
                <a:gd name="T27" fmla="*/ 151 h 165"/>
                <a:gd name="T28" fmla="*/ 3 w 59"/>
                <a:gd name="T29" fmla="*/ 151 h 165"/>
                <a:gd name="T30" fmla="*/ 0 w 59"/>
                <a:gd name="T31" fmla="*/ 154 h 165"/>
                <a:gd name="T32" fmla="*/ 0 w 59"/>
                <a:gd name="T33" fmla="*/ 157 h 165"/>
                <a:gd name="T34" fmla="*/ 0 w 59"/>
                <a:gd name="T35" fmla="*/ 159 h 165"/>
                <a:gd name="T36" fmla="*/ 3 w 59"/>
                <a:gd name="T37" fmla="*/ 162 h 165"/>
                <a:gd name="T38" fmla="*/ 5 w 59"/>
                <a:gd name="T39" fmla="*/ 163 h 165"/>
                <a:gd name="T40" fmla="*/ 8 w 59"/>
                <a:gd name="T41" fmla="*/ 165 h 165"/>
                <a:gd name="T42" fmla="*/ 11 w 59"/>
                <a:gd name="T43" fmla="*/ 165 h 165"/>
                <a:gd name="T44" fmla="*/ 13 w 59"/>
                <a:gd name="T45" fmla="*/ 162 h 165"/>
                <a:gd name="T46" fmla="*/ 13 w 59"/>
                <a:gd name="T47" fmla="*/ 162 h 165"/>
                <a:gd name="T48" fmla="*/ 28 w 59"/>
                <a:gd name="T49" fmla="*/ 146 h 165"/>
                <a:gd name="T50" fmla="*/ 41 w 59"/>
                <a:gd name="T51" fmla="*/ 129 h 165"/>
                <a:gd name="T52" fmla="*/ 47 w 59"/>
                <a:gd name="T53" fmla="*/ 119 h 165"/>
                <a:gd name="T54" fmla="*/ 51 w 59"/>
                <a:gd name="T55" fmla="*/ 110 h 165"/>
                <a:gd name="T56" fmla="*/ 55 w 59"/>
                <a:gd name="T57" fmla="*/ 99 h 165"/>
                <a:gd name="T58" fmla="*/ 57 w 59"/>
                <a:gd name="T59" fmla="*/ 89 h 165"/>
                <a:gd name="T60" fmla="*/ 57 w 59"/>
                <a:gd name="T61" fmla="*/ 89 h 165"/>
                <a:gd name="T62" fmla="*/ 59 w 59"/>
                <a:gd name="T63" fmla="*/ 78 h 165"/>
                <a:gd name="T64" fmla="*/ 59 w 59"/>
                <a:gd name="T65" fmla="*/ 68 h 165"/>
                <a:gd name="T66" fmla="*/ 59 w 59"/>
                <a:gd name="T67" fmla="*/ 57 h 165"/>
                <a:gd name="T68" fmla="*/ 57 w 59"/>
                <a:gd name="T69" fmla="*/ 46 h 165"/>
                <a:gd name="T70" fmla="*/ 52 w 59"/>
                <a:gd name="T71" fmla="*/ 25 h 165"/>
                <a:gd name="T72" fmla="*/ 45 w 59"/>
                <a:gd name="T73" fmla="*/ 5 h 165"/>
                <a:gd name="T74" fmla="*/ 45 w 59"/>
                <a:gd name="T75" fmla="*/ 5 h 165"/>
                <a:gd name="T76" fmla="*/ 44 w 59"/>
                <a:gd name="T77" fmla="*/ 2 h 165"/>
                <a:gd name="T78" fmla="*/ 41 w 59"/>
                <a:gd name="T79" fmla="*/ 0 h 165"/>
                <a:gd name="T80" fmla="*/ 39 w 59"/>
                <a:gd name="T81" fmla="*/ 0 h 165"/>
                <a:gd name="T82" fmla="*/ 35 w 59"/>
                <a:gd name="T83" fmla="*/ 0 h 165"/>
                <a:gd name="T84" fmla="*/ 32 w 59"/>
                <a:gd name="T85" fmla="*/ 1 h 165"/>
                <a:gd name="T86" fmla="*/ 31 w 59"/>
                <a:gd name="T87" fmla="*/ 2 h 165"/>
                <a:gd name="T88" fmla="*/ 29 w 59"/>
                <a:gd name="T89" fmla="*/ 6 h 165"/>
                <a:gd name="T90" fmla="*/ 31 w 59"/>
                <a:gd name="T91" fmla="*/ 9 h 165"/>
                <a:gd name="T92" fmla="*/ 31 w 59"/>
                <a:gd name="T93" fmla="*/ 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" h="165">
                  <a:moveTo>
                    <a:pt x="31" y="9"/>
                  </a:moveTo>
                  <a:lnTo>
                    <a:pt x="31" y="9"/>
                  </a:lnTo>
                  <a:lnTo>
                    <a:pt x="36" y="28"/>
                  </a:lnTo>
                  <a:lnTo>
                    <a:pt x="41" y="46"/>
                  </a:lnTo>
                  <a:lnTo>
                    <a:pt x="44" y="66"/>
                  </a:lnTo>
                  <a:lnTo>
                    <a:pt x="43" y="76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0" y="94"/>
                  </a:lnTo>
                  <a:lnTo>
                    <a:pt x="36" y="103"/>
                  </a:lnTo>
                  <a:lnTo>
                    <a:pt x="32" y="113"/>
                  </a:lnTo>
                  <a:lnTo>
                    <a:pt x="28" y="121"/>
                  </a:lnTo>
                  <a:lnTo>
                    <a:pt x="16" y="137"/>
                  </a:lnTo>
                  <a:lnTo>
                    <a:pt x="3" y="151"/>
                  </a:lnTo>
                  <a:lnTo>
                    <a:pt x="3" y="151"/>
                  </a:lnTo>
                  <a:lnTo>
                    <a:pt x="0" y="154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3" y="162"/>
                  </a:lnTo>
                  <a:lnTo>
                    <a:pt x="5" y="163"/>
                  </a:lnTo>
                  <a:lnTo>
                    <a:pt x="8" y="165"/>
                  </a:lnTo>
                  <a:lnTo>
                    <a:pt x="11" y="165"/>
                  </a:lnTo>
                  <a:lnTo>
                    <a:pt x="13" y="162"/>
                  </a:lnTo>
                  <a:lnTo>
                    <a:pt x="13" y="162"/>
                  </a:lnTo>
                  <a:lnTo>
                    <a:pt x="28" y="146"/>
                  </a:lnTo>
                  <a:lnTo>
                    <a:pt x="41" y="129"/>
                  </a:lnTo>
                  <a:lnTo>
                    <a:pt x="47" y="119"/>
                  </a:lnTo>
                  <a:lnTo>
                    <a:pt x="51" y="110"/>
                  </a:lnTo>
                  <a:lnTo>
                    <a:pt x="55" y="99"/>
                  </a:lnTo>
                  <a:lnTo>
                    <a:pt x="57" y="89"/>
                  </a:lnTo>
                  <a:lnTo>
                    <a:pt x="57" y="89"/>
                  </a:lnTo>
                  <a:lnTo>
                    <a:pt x="59" y="78"/>
                  </a:lnTo>
                  <a:lnTo>
                    <a:pt x="59" y="68"/>
                  </a:lnTo>
                  <a:lnTo>
                    <a:pt x="59" y="57"/>
                  </a:lnTo>
                  <a:lnTo>
                    <a:pt x="57" y="46"/>
                  </a:lnTo>
                  <a:lnTo>
                    <a:pt x="52" y="2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2"/>
                  </a:lnTo>
                  <a:lnTo>
                    <a:pt x="41" y="0"/>
                  </a:lnTo>
                  <a:lnTo>
                    <a:pt x="39" y="0"/>
                  </a:lnTo>
                  <a:lnTo>
                    <a:pt x="35" y="0"/>
                  </a:lnTo>
                  <a:lnTo>
                    <a:pt x="32" y="1"/>
                  </a:lnTo>
                  <a:lnTo>
                    <a:pt x="31" y="2"/>
                  </a:lnTo>
                  <a:lnTo>
                    <a:pt x="29" y="6"/>
                  </a:lnTo>
                  <a:lnTo>
                    <a:pt x="31" y="9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8">
              <a:extLst>
                <a:ext uri="{FF2B5EF4-FFF2-40B4-BE49-F238E27FC236}">
                  <a16:creationId xmlns:a16="http://schemas.microsoft.com/office/drawing/2014/main" id="{5E547608-50E9-FF8A-38FC-6D5142D37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184"/>
              <a:ext cx="14" cy="61"/>
            </a:xfrm>
            <a:custGeom>
              <a:avLst/>
              <a:gdLst>
                <a:gd name="T0" fmla="*/ 27 w 42"/>
                <a:gd name="T1" fmla="*/ 5 h 181"/>
                <a:gd name="T2" fmla="*/ 27 w 42"/>
                <a:gd name="T3" fmla="*/ 5 h 181"/>
                <a:gd name="T4" fmla="*/ 19 w 42"/>
                <a:gd name="T5" fmla="*/ 26 h 181"/>
                <a:gd name="T6" fmla="*/ 12 w 42"/>
                <a:gd name="T7" fmla="*/ 48 h 181"/>
                <a:gd name="T8" fmla="*/ 5 w 42"/>
                <a:gd name="T9" fmla="*/ 69 h 181"/>
                <a:gd name="T10" fmla="*/ 1 w 42"/>
                <a:gd name="T11" fmla="*/ 92 h 181"/>
                <a:gd name="T12" fmla="*/ 1 w 42"/>
                <a:gd name="T13" fmla="*/ 92 h 181"/>
                <a:gd name="T14" fmla="*/ 0 w 42"/>
                <a:gd name="T15" fmla="*/ 102 h 181"/>
                <a:gd name="T16" fmla="*/ 0 w 42"/>
                <a:gd name="T17" fmla="*/ 114 h 181"/>
                <a:gd name="T18" fmla="*/ 1 w 42"/>
                <a:gd name="T19" fmla="*/ 125 h 181"/>
                <a:gd name="T20" fmla="*/ 3 w 42"/>
                <a:gd name="T21" fmla="*/ 135 h 181"/>
                <a:gd name="T22" fmla="*/ 7 w 42"/>
                <a:gd name="T23" fmla="*/ 146 h 181"/>
                <a:gd name="T24" fmla="*/ 9 w 42"/>
                <a:gd name="T25" fmla="*/ 157 h 181"/>
                <a:gd name="T26" fmla="*/ 15 w 42"/>
                <a:gd name="T27" fmla="*/ 167 h 181"/>
                <a:gd name="T28" fmla="*/ 21 w 42"/>
                <a:gd name="T29" fmla="*/ 177 h 181"/>
                <a:gd name="T30" fmla="*/ 21 w 42"/>
                <a:gd name="T31" fmla="*/ 177 h 181"/>
                <a:gd name="T32" fmla="*/ 23 w 42"/>
                <a:gd name="T33" fmla="*/ 179 h 181"/>
                <a:gd name="T34" fmla="*/ 27 w 42"/>
                <a:gd name="T35" fmla="*/ 181 h 181"/>
                <a:gd name="T36" fmla="*/ 29 w 42"/>
                <a:gd name="T37" fmla="*/ 181 h 181"/>
                <a:gd name="T38" fmla="*/ 32 w 42"/>
                <a:gd name="T39" fmla="*/ 179 h 181"/>
                <a:gd name="T40" fmla="*/ 35 w 42"/>
                <a:gd name="T41" fmla="*/ 178 h 181"/>
                <a:gd name="T42" fmla="*/ 36 w 42"/>
                <a:gd name="T43" fmla="*/ 175 h 181"/>
                <a:gd name="T44" fmla="*/ 36 w 42"/>
                <a:gd name="T45" fmla="*/ 173 h 181"/>
                <a:gd name="T46" fmla="*/ 35 w 42"/>
                <a:gd name="T47" fmla="*/ 169 h 181"/>
                <a:gd name="T48" fmla="*/ 35 w 42"/>
                <a:gd name="T49" fmla="*/ 169 h 181"/>
                <a:gd name="T50" fmla="*/ 29 w 42"/>
                <a:gd name="T51" fmla="*/ 159 h 181"/>
                <a:gd name="T52" fmla="*/ 24 w 42"/>
                <a:gd name="T53" fmla="*/ 150 h 181"/>
                <a:gd name="T54" fmla="*/ 21 w 42"/>
                <a:gd name="T55" fmla="*/ 141 h 181"/>
                <a:gd name="T56" fmla="*/ 19 w 42"/>
                <a:gd name="T57" fmla="*/ 130 h 181"/>
                <a:gd name="T58" fmla="*/ 17 w 42"/>
                <a:gd name="T59" fmla="*/ 121 h 181"/>
                <a:gd name="T60" fmla="*/ 16 w 42"/>
                <a:gd name="T61" fmla="*/ 110 h 181"/>
                <a:gd name="T62" fmla="*/ 16 w 42"/>
                <a:gd name="T63" fmla="*/ 99 h 181"/>
                <a:gd name="T64" fmla="*/ 17 w 42"/>
                <a:gd name="T65" fmla="*/ 89 h 181"/>
                <a:gd name="T66" fmla="*/ 17 w 42"/>
                <a:gd name="T67" fmla="*/ 89 h 181"/>
                <a:gd name="T68" fmla="*/ 21 w 42"/>
                <a:gd name="T69" fmla="*/ 69 h 181"/>
                <a:gd name="T70" fmla="*/ 28 w 42"/>
                <a:gd name="T71" fmla="*/ 49 h 181"/>
                <a:gd name="T72" fmla="*/ 42 w 42"/>
                <a:gd name="T73" fmla="*/ 9 h 181"/>
                <a:gd name="T74" fmla="*/ 42 w 42"/>
                <a:gd name="T75" fmla="*/ 9 h 181"/>
                <a:gd name="T76" fmla="*/ 42 w 42"/>
                <a:gd name="T77" fmla="*/ 6 h 181"/>
                <a:gd name="T78" fmla="*/ 42 w 42"/>
                <a:gd name="T79" fmla="*/ 2 h 181"/>
                <a:gd name="T80" fmla="*/ 40 w 42"/>
                <a:gd name="T81" fmla="*/ 1 h 181"/>
                <a:gd name="T82" fmla="*/ 37 w 42"/>
                <a:gd name="T83" fmla="*/ 0 h 181"/>
                <a:gd name="T84" fmla="*/ 35 w 42"/>
                <a:gd name="T85" fmla="*/ 0 h 181"/>
                <a:gd name="T86" fmla="*/ 32 w 42"/>
                <a:gd name="T87" fmla="*/ 0 h 181"/>
                <a:gd name="T88" fmla="*/ 29 w 42"/>
                <a:gd name="T89" fmla="*/ 2 h 181"/>
                <a:gd name="T90" fmla="*/ 27 w 42"/>
                <a:gd name="T91" fmla="*/ 5 h 181"/>
                <a:gd name="T92" fmla="*/ 27 w 42"/>
                <a:gd name="T93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2" h="181">
                  <a:moveTo>
                    <a:pt x="27" y="5"/>
                  </a:moveTo>
                  <a:lnTo>
                    <a:pt x="27" y="5"/>
                  </a:lnTo>
                  <a:lnTo>
                    <a:pt x="19" y="26"/>
                  </a:lnTo>
                  <a:lnTo>
                    <a:pt x="12" y="48"/>
                  </a:lnTo>
                  <a:lnTo>
                    <a:pt x="5" y="69"/>
                  </a:lnTo>
                  <a:lnTo>
                    <a:pt x="1" y="92"/>
                  </a:lnTo>
                  <a:lnTo>
                    <a:pt x="1" y="92"/>
                  </a:lnTo>
                  <a:lnTo>
                    <a:pt x="0" y="102"/>
                  </a:lnTo>
                  <a:lnTo>
                    <a:pt x="0" y="114"/>
                  </a:lnTo>
                  <a:lnTo>
                    <a:pt x="1" y="125"/>
                  </a:lnTo>
                  <a:lnTo>
                    <a:pt x="3" y="135"/>
                  </a:lnTo>
                  <a:lnTo>
                    <a:pt x="7" y="146"/>
                  </a:lnTo>
                  <a:lnTo>
                    <a:pt x="9" y="157"/>
                  </a:lnTo>
                  <a:lnTo>
                    <a:pt x="15" y="167"/>
                  </a:lnTo>
                  <a:lnTo>
                    <a:pt x="21" y="177"/>
                  </a:lnTo>
                  <a:lnTo>
                    <a:pt x="21" y="177"/>
                  </a:lnTo>
                  <a:lnTo>
                    <a:pt x="23" y="179"/>
                  </a:lnTo>
                  <a:lnTo>
                    <a:pt x="27" y="181"/>
                  </a:lnTo>
                  <a:lnTo>
                    <a:pt x="29" y="181"/>
                  </a:lnTo>
                  <a:lnTo>
                    <a:pt x="32" y="179"/>
                  </a:lnTo>
                  <a:lnTo>
                    <a:pt x="35" y="178"/>
                  </a:lnTo>
                  <a:lnTo>
                    <a:pt x="36" y="175"/>
                  </a:lnTo>
                  <a:lnTo>
                    <a:pt x="36" y="173"/>
                  </a:lnTo>
                  <a:lnTo>
                    <a:pt x="35" y="169"/>
                  </a:lnTo>
                  <a:lnTo>
                    <a:pt x="35" y="169"/>
                  </a:lnTo>
                  <a:lnTo>
                    <a:pt x="29" y="159"/>
                  </a:lnTo>
                  <a:lnTo>
                    <a:pt x="24" y="150"/>
                  </a:lnTo>
                  <a:lnTo>
                    <a:pt x="21" y="141"/>
                  </a:lnTo>
                  <a:lnTo>
                    <a:pt x="19" y="130"/>
                  </a:lnTo>
                  <a:lnTo>
                    <a:pt x="17" y="121"/>
                  </a:lnTo>
                  <a:lnTo>
                    <a:pt x="16" y="110"/>
                  </a:lnTo>
                  <a:lnTo>
                    <a:pt x="16" y="99"/>
                  </a:lnTo>
                  <a:lnTo>
                    <a:pt x="17" y="89"/>
                  </a:lnTo>
                  <a:lnTo>
                    <a:pt x="17" y="89"/>
                  </a:lnTo>
                  <a:lnTo>
                    <a:pt x="21" y="69"/>
                  </a:lnTo>
                  <a:lnTo>
                    <a:pt x="28" y="49"/>
                  </a:lnTo>
                  <a:lnTo>
                    <a:pt x="42" y="9"/>
                  </a:lnTo>
                  <a:lnTo>
                    <a:pt x="42" y="9"/>
                  </a:lnTo>
                  <a:lnTo>
                    <a:pt x="42" y="6"/>
                  </a:lnTo>
                  <a:lnTo>
                    <a:pt x="42" y="2"/>
                  </a:lnTo>
                  <a:lnTo>
                    <a:pt x="40" y="1"/>
                  </a:lnTo>
                  <a:lnTo>
                    <a:pt x="37" y="0"/>
                  </a:lnTo>
                  <a:lnTo>
                    <a:pt x="35" y="0"/>
                  </a:lnTo>
                  <a:lnTo>
                    <a:pt x="32" y="0"/>
                  </a:lnTo>
                  <a:lnTo>
                    <a:pt x="29" y="2"/>
                  </a:lnTo>
                  <a:lnTo>
                    <a:pt x="27" y="5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09">
              <a:extLst>
                <a:ext uri="{FF2B5EF4-FFF2-40B4-BE49-F238E27FC236}">
                  <a16:creationId xmlns:a16="http://schemas.microsoft.com/office/drawing/2014/main" id="{A0C57002-2C3F-A78A-00E4-C0C2F7088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" y="1914"/>
              <a:ext cx="968" cy="672"/>
            </a:xfrm>
            <a:custGeom>
              <a:avLst/>
              <a:gdLst>
                <a:gd name="T0" fmla="*/ 253 w 2905"/>
                <a:gd name="T1" fmla="*/ 45 h 2015"/>
                <a:gd name="T2" fmla="*/ 109 w 2905"/>
                <a:gd name="T3" fmla="*/ 145 h 2015"/>
                <a:gd name="T4" fmla="*/ 40 w 2905"/>
                <a:gd name="T5" fmla="*/ 204 h 2015"/>
                <a:gd name="T6" fmla="*/ 6 w 2905"/>
                <a:gd name="T7" fmla="*/ 255 h 2015"/>
                <a:gd name="T8" fmla="*/ 0 w 2905"/>
                <a:gd name="T9" fmla="*/ 316 h 2015"/>
                <a:gd name="T10" fmla="*/ 10 w 2905"/>
                <a:gd name="T11" fmla="*/ 388 h 2015"/>
                <a:gd name="T12" fmla="*/ 52 w 2905"/>
                <a:gd name="T13" fmla="*/ 534 h 2015"/>
                <a:gd name="T14" fmla="*/ 117 w 2905"/>
                <a:gd name="T15" fmla="*/ 707 h 2015"/>
                <a:gd name="T16" fmla="*/ 209 w 2905"/>
                <a:gd name="T17" fmla="*/ 895 h 2015"/>
                <a:gd name="T18" fmla="*/ 315 w 2905"/>
                <a:gd name="T19" fmla="*/ 1077 h 2015"/>
                <a:gd name="T20" fmla="*/ 479 w 2905"/>
                <a:gd name="T21" fmla="*/ 1310 h 2015"/>
                <a:gd name="T22" fmla="*/ 613 w 2905"/>
                <a:gd name="T23" fmla="*/ 1474 h 2015"/>
                <a:gd name="T24" fmla="*/ 754 w 2905"/>
                <a:gd name="T25" fmla="*/ 1628 h 2015"/>
                <a:gd name="T26" fmla="*/ 899 w 2905"/>
                <a:gd name="T27" fmla="*/ 1756 h 2015"/>
                <a:gd name="T28" fmla="*/ 1053 w 2905"/>
                <a:gd name="T29" fmla="*/ 1866 h 2015"/>
                <a:gd name="T30" fmla="*/ 1191 w 2905"/>
                <a:gd name="T31" fmla="*/ 1942 h 2015"/>
                <a:gd name="T32" fmla="*/ 1308 w 2905"/>
                <a:gd name="T33" fmla="*/ 1986 h 2015"/>
                <a:gd name="T34" fmla="*/ 1400 w 2905"/>
                <a:gd name="T35" fmla="*/ 2006 h 2015"/>
                <a:gd name="T36" fmla="*/ 1524 w 2905"/>
                <a:gd name="T37" fmla="*/ 2015 h 2015"/>
                <a:gd name="T38" fmla="*/ 1648 w 2905"/>
                <a:gd name="T39" fmla="*/ 2002 h 2015"/>
                <a:gd name="T40" fmla="*/ 1769 w 2905"/>
                <a:gd name="T41" fmla="*/ 1973 h 2015"/>
                <a:gd name="T42" fmla="*/ 1887 w 2905"/>
                <a:gd name="T43" fmla="*/ 1930 h 2015"/>
                <a:gd name="T44" fmla="*/ 2117 w 2905"/>
                <a:gd name="T45" fmla="*/ 1808 h 2015"/>
                <a:gd name="T46" fmla="*/ 2326 w 2905"/>
                <a:gd name="T47" fmla="*/ 1652 h 2015"/>
                <a:gd name="T48" fmla="*/ 2461 w 2905"/>
                <a:gd name="T49" fmla="*/ 1520 h 2015"/>
                <a:gd name="T50" fmla="*/ 2542 w 2905"/>
                <a:gd name="T51" fmla="*/ 1423 h 2015"/>
                <a:gd name="T52" fmla="*/ 2647 w 2905"/>
                <a:gd name="T53" fmla="*/ 1266 h 2015"/>
                <a:gd name="T54" fmla="*/ 2775 w 2905"/>
                <a:gd name="T55" fmla="*/ 1032 h 2015"/>
                <a:gd name="T56" fmla="*/ 2870 w 2905"/>
                <a:gd name="T57" fmla="*/ 782 h 2015"/>
                <a:gd name="T58" fmla="*/ 2905 w 2905"/>
                <a:gd name="T59" fmla="*/ 653 h 2015"/>
                <a:gd name="T60" fmla="*/ 2900 w 2905"/>
                <a:gd name="T61" fmla="*/ 644 h 2015"/>
                <a:gd name="T62" fmla="*/ 2890 w 2905"/>
                <a:gd name="T63" fmla="*/ 649 h 2015"/>
                <a:gd name="T64" fmla="*/ 2836 w 2905"/>
                <a:gd name="T65" fmla="*/ 838 h 2015"/>
                <a:gd name="T66" fmla="*/ 2733 w 2905"/>
                <a:gd name="T67" fmla="*/ 1080 h 2015"/>
                <a:gd name="T68" fmla="*/ 2640 w 2905"/>
                <a:gd name="T69" fmla="*/ 1249 h 2015"/>
                <a:gd name="T70" fmla="*/ 2496 w 2905"/>
                <a:gd name="T71" fmla="*/ 1455 h 2015"/>
                <a:gd name="T72" fmla="*/ 2367 w 2905"/>
                <a:gd name="T73" fmla="*/ 1594 h 2015"/>
                <a:gd name="T74" fmla="*/ 2167 w 2905"/>
                <a:gd name="T75" fmla="*/ 1756 h 2015"/>
                <a:gd name="T76" fmla="*/ 2004 w 2905"/>
                <a:gd name="T77" fmla="*/ 1856 h 2015"/>
                <a:gd name="T78" fmla="*/ 1801 w 2905"/>
                <a:gd name="T79" fmla="*/ 1945 h 2015"/>
                <a:gd name="T80" fmla="*/ 1710 w 2905"/>
                <a:gd name="T81" fmla="*/ 1973 h 2015"/>
                <a:gd name="T82" fmla="*/ 1587 w 2905"/>
                <a:gd name="T83" fmla="*/ 1997 h 2015"/>
                <a:gd name="T84" fmla="*/ 1494 w 2905"/>
                <a:gd name="T85" fmla="*/ 1999 h 2015"/>
                <a:gd name="T86" fmla="*/ 1373 w 2905"/>
                <a:gd name="T87" fmla="*/ 1985 h 2015"/>
                <a:gd name="T88" fmla="*/ 1256 w 2905"/>
                <a:gd name="T89" fmla="*/ 1950 h 2015"/>
                <a:gd name="T90" fmla="*/ 1144 w 2905"/>
                <a:gd name="T91" fmla="*/ 1901 h 2015"/>
                <a:gd name="T92" fmla="*/ 1012 w 2905"/>
                <a:gd name="T93" fmla="*/ 1820 h 2015"/>
                <a:gd name="T94" fmla="*/ 861 w 2905"/>
                <a:gd name="T95" fmla="*/ 1704 h 2015"/>
                <a:gd name="T96" fmla="*/ 675 w 2905"/>
                <a:gd name="T97" fmla="*/ 1520 h 2015"/>
                <a:gd name="T98" fmla="*/ 540 w 2905"/>
                <a:gd name="T99" fmla="*/ 1361 h 2015"/>
                <a:gd name="T100" fmla="*/ 374 w 2905"/>
                <a:gd name="T101" fmla="*/ 1136 h 2015"/>
                <a:gd name="T102" fmla="*/ 269 w 2905"/>
                <a:gd name="T103" fmla="*/ 970 h 2015"/>
                <a:gd name="T104" fmla="*/ 152 w 2905"/>
                <a:gd name="T105" fmla="*/ 745 h 2015"/>
                <a:gd name="T106" fmla="*/ 71 w 2905"/>
                <a:gd name="T107" fmla="*/ 537 h 2015"/>
                <a:gd name="T108" fmla="*/ 28 w 2905"/>
                <a:gd name="T109" fmla="*/ 401 h 2015"/>
                <a:gd name="T110" fmla="*/ 15 w 2905"/>
                <a:gd name="T111" fmla="*/ 308 h 2015"/>
                <a:gd name="T112" fmla="*/ 23 w 2905"/>
                <a:gd name="T113" fmla="*/ 256 h 2015"/>
                <a:gd name="T114" fmla="*/ 54 w 2905"/>
                <a:gd name="T115" fmla="*/ 214 h 2015"/>
                <a:gd name="T116" fmla="*/ 119 w 2905"/>
                <a:gd name="T117" fmla="*/ 159 h 2015"/>
                <a:gd name="T118" fmla="*/ 234 w 2905"/>
                <a:gd name="T119" fmla="*/ 75 h 2015"/>
                <a:gd name="T120" fmla="*/ 333 w 2905"/>
                <a:gd name="T121" fmla="*/ 14 h 2015"/>
                <a:gd name="T122" fmla="*/ 337 w 2905"/>
                <a:gd name="T123" fmla="*/ 6 h 2015"/>
                <a:gd name="T124" fmla="*/ 327 w 2905"/>
                <a:gd name="T125" fmla="*/ 0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05" h="2015">
                  <a:moveTo>
                    <a:pt x="325" y="1"/>
                  </a:moveTo>
                  <a:lnTo>
                    <a:pt x="325" y="1"/>
                  </a:lnTo>
                  <a:lnTo>
                    <a:pt x="289" y="22"/>
                  </a:lnTo>
                  <a:lnTo>
                    <a:pt x="253" y="45"/>
                  </a:lnTo>
                  <a:lnTo>
                    <a:pt x="184" y="91"/>
                  </a:lnTo>
                  <a:lnTo>
                    <a:pt x="184" y="91"/>
                  </a:lnTo>
                  <a:lnTo>
                    <a:pt x="147" y="117"/>
                  </a:lnTo>
                  <a:lnTo>
                    <a:pt x="109" y="145"/>
                  </a:lnTo>
                  <a:lnTo>
                    <a:pt x="74" y="174"/>
                  </a:lnTo>
                  <a:lnTo>
                    <a:pt x="56" y="188"/>
                  </a:lnTo>
                  <a:lnTo>
                    <a:pt x="40" y="204"/>
                  </a:lnTo>
                  <a:lnTo>
                    <a:pt x="40" y="204"/>
                  </a:lnTo>
                  <a:lnTo>
                    <a:pt x="30" y="216"/>
                  </a:lnTo>
                  <a:lnTo>
                    <a:pt x="20" y="228"/>
                  </a:lnTo>
                  <a:lnTo>
                    <a:pt x="12" y="240"/>
                  </a:lnTo>
                  <a:lnTo>
                    <a:pt x="6" y="255"/>
                  </a:lnTo>
                  <a:lnTo>
                    <a:pt x="6" y="255"/>
                  </a:lnTo>
                  <a:lnTo>
                    <a:pt x="2" y="275"/>
                  </a:lnTo>
                  <a:lnTo>
                    <a:pt x="0" y="296"/>
                  </a:lnTo>
                  <a:lnTo>
                    <a:pt x="0" y="316"/>
                  </a:lnTo>
                  <a:lnTo>
                    <a:pt x="2" y="337"/>
                  </a:lnTo>
                  <a:lnTo>
                    <a:pt x="2" y="337"/>
                  </a:lnTo>
                  <a:lnTo>
                    <a:pt x="6" y="363"/>
                  </a:lnTo>
                  <a:lnTo>
                    <a:pt x="10" y="388"/>
                  </a:lnTo>
                  <a:lnTo>
                    <a:pt x="15" y="413"/>
                  </a:lnTo>
                  <a:lnTo>
                    <a:pt x="22" y="437"/>
                  </a:lnTo>
                  <a:lnTo>
                    <a:pt x="36" y="487"/>
                  </a:lnTo>
                  <a:lnTo>
                    <a:pt x="52" y="534"/>
                  </a:lnTo>
                  <a:lnTo>
                    <a:pt x="52" y="534"/>
                  </a:lnTo>
                  <a:lnTo>
                    <a:pt x="84" y="622"/>
                  </a:lnTo>
                  <a:lnTo>
                    <a:pt x="100" y="665"/>
                  </a:lnTo>
                  <a:lnTo>
                    <a:pt x="117" y="707"/>
                  </a:lnTo>
                  <a:lnTo>
                    <a:pt x="117" y="707"/>
                  </a:lnTo>
                  <a:lnTo>
                    <a:pt x="147" y="771"/>
                  </a:lnTo>
                  <a:lnTo>
                    <a:pt x="177" y="834"/>
                  </a:lnTo>
                  <a:lnTo>
                    <a:pt x="209" y="895"/>
                  </a:lnTo>
                  <a:lnTo>
                    <a:pt x="242" y="956"/>
                  </a:lnTo>
                  <a:lnTo>
                    <a:pt x="242" y="956"/>
                  </a:lnTo>
                  <a:lnTo>
                    <a:pt x="278" y="1017"/>
                  </a:lnTo>
                  <a:lnTo>
                    <a:pt x="315" y="1077"/>
                  </a:lnTo>
                  <a:lnTo>
                    <a:pt x="355" y="1137"/>
                  </a:lnTo>
                  <a:lnTo>
                    <a:pt x="395" y="1196"/>
                  </a:lnTo>
                  <a:lnTo>
                    <a:pt x="436" y="1253"/>
                  </a:lnTo>
                  <a:lnTo>
                    <a:pt x="479" y="1310"/>
                  </a:lnTo>
                  <a:lnTo>
                    <a:pt x="523" y="1366"/>
                  </a:lnTo>
                  <a:lnTo>
                    <a:pt x="568" y="1421"/>
                  </a:lnTo>
                  <a:lnTo>
                    <a:pt x="568" y="1421"/>
                  </a:lnTo>
                  <a:lnTo>
                    <a:pt x="613" y="1474"/>
                  </a:lnTo>
                  <a:lnTo>
                    <a:pt x="659" y="1526"/>
                  </a:lnTo>
                  <a:lnTo>
                    <a:pt x="706" y="1578"/>
                  </a:lnTo>
                  <a:lnTo>
                    <a:pt x="754" y="1628"/>
                  </a:lnTo>
                  <a:lnTo>
                    <a:pt x="754" y="1628"/>
                  </a:lnTo>
                  <a:lnTo>
                    <a:pt x="778" y="1651"/>
                  </a:lnTo>
                  <a:lnTo>
                    <a:pt x="800" y="1672"/>
                  </a:lnTo>
                  <a:lnTo>
                    <a:pt x="848" y="1715"/>
                  </a:lnTo>
                  <a:lnTo>
                    <a:pt x="899" y="1756"/>
                  </a:lnTo>
                  <a:lnTo>
                    <a:pt x="949" y="1796"/>
                  </a:lnTo>
                  <a:lnTo>
                    <a:pt x="949" y="1796"/>
                  </a:lnTo>
                  <a:lnTo>
                    <a:pt x="1001" y="1832"/>
                  </a:lnTo>
                  <a:lnTo>
                    <a:pt x="1053" y="1866"/>
                  </a:lnTo>
                  <a:lnTo>
                    <a:pt x="1107" y="1898"/>
                  </a:lnTo>
                  <a:lnTo>
                    <a:pt x="1135" y="1914"/>
                  </a:lnTo>
                  <a:lnTo>
                    <a:pt x="1163" y="1928"/>
                  </a:lnTo>
                  <a:lnTo>
                    <a:pt x="1191" y="1942"/>
                  </a:lnTo>
                  <a:lnTo>
                    <a:pt x="1220" y="1954"/>
                  </a:lnTo>
                  <a:lnTo>
                    <a:pt x="1249" y="1966"/>
                  </a:lnTo>
                  <a:lnTo>
                    <a:pt x="1279" y="1977"/>
                  </a:lnTo>
                  <a:lnTo>
                    <a:pt x="1308" y="1986"/>
                  </a:lnTo>
                  <a:lnTo>
                    <a:pt x="1338" y="1994"/>
                  </a:lnTo>
                  <a:lnTo>
                    <a:pt x="1369" y="2001"/>
                  </a:lnTo>
                  <a:lnTo>
                    <a:pt x="1400" y="2006"/>
                  </a:lnTo>
                  <a:lnTo>
                    <a:pt x="1400" y="2006"/>
                  </a:lnTo>
                  <a:lnTo>
                    <a:pt x="1431" y="2011"/>
                  </a:lnTo>
                  <a:lnTo>
                    <a:pt x="1462" y="2014"/>
                  </a:lnTo>
                  <a:lnTo>
                    <a:pt x="1494" y="2015"/>
                  </a:lnTo>
                  <a:lnTo>
                    <a:pt x="1524" y="2015"/>
                  </a:lnTo>
                  <a:lnTo>
                    <a:pt x="1556" y="2014"/>
                  </a:lnTo>
                  <a:lnTo>
                    <a:pt x="1587" y="2011"/>
                  </a:lnTo>
                  <a:lnTo>
                    <a:pt x="1617" y="2007"/>
                  </a:lnTo>
                  <a:lnTo>
                    <a:pt x="1648" y="2002"/>
                  </a:lnTo>
                  <a:lnTo>
                    <a:pt x="1679" y="1997"/>
                  </a:lnTo>
                  <a:lnTo>
                    <a:pt x="1709" y="1990"/>
                  </a:lnTo>
                  <a:lnTo>
                    <a:pt x="1740" y="1982"/>
                  </a:lnTo>
                  <a:lnTo>
                    <a:pt x="1769" y="1973"/>
                  </a:lnTo>
                  <a:lnTo>
                    <a:pt x="1799" y="1963"/>
                  </a:lnTo>
                  <a:lnTo>
                    <a:pt x="1829" y="1953"/>
                  </a:lnTo>
                  <a:lnTo>
                    <a:pt x="1887" y="1930"/>
                  </a:lnTo>
                  <a:lnTo>
                    <a:pt x="1887" y="1930"/>
                  </a:lnTo>
                  <a:lnTo>
                    <a:pt x="1947" y="1904"/>
                  </a:lnTo>
                  <a:lnTo>
                    <a:pt x="2004" y="1874"/>
                  </a:lnTo>
                  <a:lnTo>
                    <a:pt x="2061" y="1842"/>
                  </a:lnTo>
                  <a:lnTo>
                    <a:pt x="2117" y="1808"/>
                  </a:lnTo>
                  <a:lnTo>
                    <a:pt x="2171" y="1772"/>
                  </a:lnTo>
                  <a:lnTo>
                    <a:pt x="2225" y="1735"/>
                  </a:lnTo>
                  <a:lnTo>
                    <a:pt x="2275" y="1695"/>
                  </a:lnTo>
                  <a:lnTo>
                    <a:pt x="2326" y="1652"/>
                  </a:lnTo>
                  <a:lnTo>
                    <a:pt x="2326" y="1652"/>
                  </a:lnTo>
                  <a:lnTo>
                    <a:pt x="2372" y="1610"/>
                  </a:lnTo>
                  <a:lnTo>
                    <a:pt x="2417" y="1566"/>
                  </a:lnTo>
                  <a:lnTo>
                    <a:pt x="2461" y="1520"/>
                  </a:lnTo>
                  <a:lnTo>
                    <a:pt x="2502" y="1474"/>
                  </a:lnTo>
                  <a:lnTo>
                    <a:pt x="2502" y="1474"/>
                  </a:lnTo>
                  <a:lnTo>
                    <a:pt x="2522" y="1449"/>
                  </a:lnTo>
                  <a:lnTo>
                    <a:pt x="2542" y="1423"/>
                  </a:lnTo>
                  <a:lnTo>
                    <a:pt x="2578" y="1373"/>
                  </a:lnTo>
                  <a:lnTo>
                    <a:pt x="2614" y="1319"/>
                  </a:lnTo>
                  <a:lnTo>
                    <a:pt x="2647" y="1266"/>
                  </a:lnTo>
                  <a:lnTo>
                    <a:pt x="2647" y="1266"/>
                  </a:lnTo>
                  <a:lnTo>
                    <a:pt x="2682" y="1209"/>
                  </a:lnTo>
                  <a:lnTo>
                    <a:pt x="2715" y="1150"/>
                  </a:lnTo>
                  <a:lnTo>
                    <a:pt x="2745" y="1092"/>
                  </a:lnTo>
                  <a:lnTo>
                    <a:pt x="2775" y="1032"/>
                  </a:lnTo>
                  <a:lnTo>
                    <a:pt x="2801" y="971"/>
                  </a:lnTo>
                  <a:lnTo>
                    <a:pt x="2826" y="908"/>
                  </a:lnTo>
                  <a:lnTo>
                    <a:pt x="2850" y="846"/>
                  </a:lnTo>
                  <a:lnTo>
                    <a:pt x="2870" y="782"/>
                  </a:lnTo>
                  <a:lnTo>
                    <a:pt x="2870" y="782"/>
                  </a:lnTo>
                  <a:lnTo>
                    <a:pt x="2889" y="718"/>
                  </a:lnTo>
                  <a:lnTo>
                    <a:pt x="2905" y="653"/>
                  </a:lnTo>
                  <a:lnTo>
                    <a:pt x="2905" y="653"/>
                  </a:lnTo>
                  <a:lnTo>
                    <a:pt x="2905" y="649"/>
                  </a:lnTo>
                  <a:lnTo>
                    <a:pt x="2905" y="646"/>
                  </a:lnTo>
                  <a:lnTo>
                    <a:pt x="2902" y="645"/>
                  </a:lnTo>
                  <a:lnTo>
                    <a:pt x="2900" y="644"/>
                  </a:lnTo>
                  <a:lnTo>
                    <a:pt x="2897" y="644"/>
                  </a:lnTo>
                  <a:lnTo>
                    <a:pt x="2894" y="644"/>
                  </a:lnTo>
                  <a:lnTo>
                    <a:pt x="2892" y="646"/>
                  </a:lnTo>
                  <a:lnTo>
                    <a:pt x="2890" y="649"/>
                  </a:lnTo>
                  <a:lnTo>
                    <a:pt x="2890" y="649"/>
                  </a:lnTo>
                  <a:lnTo>
                    <a:pt x="2874" y="713"/>
                  </a:lnTo>
                  <a:lnTo>
                    <a:pt x="2856" y="775"/>
                  </a:lnTo>
                  <a:lnTo>
                    <a:pt x="2836" y="838"/>
                  </a:lnTo>
                  <a:lnTo>
                    <a:pt x="2813" y="900"/>
                  </a:lnTo>
                  <a:lnTo>
                    <a:pt x="2788" y="962"/>
                  </a:lnTo>
                  <a:lnTo>
                    <a:pt x="2761" y="1021"/>
                  </a:lnTo>
                  <a:lnTo>
                    <a:pt x="2733" y="1080"/>
                  </a:lnTo>
                  <a:lnTo>
                    <a:pt x="2703" y="1139"/>
                  </a:lnTo>
                  <a:lnTo>
                    <a:pt x="2703" y="1139"/>
                  </a:lnTo>
                  <a:lnTo>
                    <a:pt x="2672" y="1194"/>
                  </a:lnTo>
                  <a:lnTo>
                    <a:pt x="2640" y="1249"/>
                  </a:lnTo>
                  <a:lnTo>
                    <a:pt x="2607" y="1302"/>
                  </a:lnTo>
                  <a:lnTo>
                    <a:pt x="2571" y="1354"/>
                  </a:lnTo>
                  <a:lnTo>
                    <a:pt x="2535" y="1406"/>
                  </a:lnTo>
                  <a:lnTo>
                    <a:pt x="2496" y="1455"/>
                  </a:lnTo>
                  <a:lnTo>
                    <a:pt x="2456" y="1503"/>
                  </a:lnTo>
                  <a:lnTo>
                    <a:pt x="2412" y="1550"/>
                  </a:lnTo>
                  <a:lnTo>
                    <a:pt x="2412" y="1550"/>
                  </a:lnTo>
                  <a:lnTo>
                    <a:pt x="2367" y="1594"/>
                  </a:lnTo>
                  <a:lnTo>
                    <a:pt x="2319" y="1637"/>
                  </a:lnTo>
                  <a:lnTo>
                    <a:pt x="2270" y="1679"/>
                  </a:lnTo>
                  <a:lnTo>
                    <a:pt x="2219" y="1719"/>
                  </a:lnTo>
                  <a:lnTo>
                    <a:pt x="2167" y="1756"/>
                  </a:lnTo>
                  <a:lnTo>
                    <a:pt x="2114" y="1792"/>
                  </a:lnTo>
                  <a:lnTo>
                    <a:pt x="2060" y="1825"/>
                  </a:lnTo>
                  <a:lnTo>
                    <a:pt x="2004" y="1856"/>
                  </a:lnTo>
                  <a:lnTo>
                    <a:pt x="2004" y="1856"/>
                  </a:lnTo>
                  <a:lnTo>
                    <a:pt x="1947" y="1885"/>
                  </a:lnTo>
                  <a:lnTo>
                    <a:pt x="1890" y="1912"/>
                  </a:lnTo>
                  <a:lnTo>
                    <a:pt x="1831" y="1934"/>
                  </a:lnTo>
                  <a:lnTo>
                    <a:pt x="1801" y="1945"/>
                  </a:lnTo>
                  <a:lnTo>
                    <a:pt x="1772" y="1955"/>
                  </a:lnTo>
                  <a:lnTo>
                    <a:pt x="1772" y="1955"/>
                  </a:lnTo>
                  <a:lnTo>
                    <a:pt x="1741" y="1965"/>
                  </a:lnTo>
                  <a:lnTo>
                    <a:pt x="1710" y="1973"/>
                  </a:lnTo>
                  <a:lnTo>
                    <a:pt x="1680" y="1981"/>
                  </a:lnTo>
                  <a:lnTo>
                    <a:pt x="1649" y="1987"/>
                  </a:lnTo>
                  <a:lnTo>
                    <a:pt x="1619" y="1993"/>
                  </a:lnTo>
                  <a:lnTo>
                    <a:pt x="1587" y="1997"/>
                  </a:lnTo>
                  <a:lnTo>
                    <a:pt x="1556" y="1999"/>
                  </a:lnTo>
                  <a:lnTo>
                    <a:pt x="1524" y="2001"/>
                  </a:lnTo>
                  <a:lnTo>
                    <a:pt x="1524" y="2001"/>
                  </a:lnTo>
                  <a:lnTo>
                    <a:pt x="1494" y="1999"/>
                  </a:lnTo>
                  <a:lnTo>
                    <a:pt x="1463" y="1998"/>
                  </a:lnTo>
                  <a:lnTo>
                    <a:pt x="1433" y="1995"/>
                  </a:lnTo>
                  <a:lnTo>
                    <a:pt x="1402" y="1990"/>
                  </a:lnTo>
                  <a:lnTo>
                    <a:pt x="1373" y="1985"/>
                  </a:lnTo>
                  <a:lnTo>
                    <a:pt x="1344" y="1978"/>
                  </a:lnTo>
                  <a:lnTo>
                    <a:pt x="1313" y="1970"/>
                  </a:lnTo>
                  <a:lnTo>
                    <a:pt x="1285" y="1961"/>
                  </a:lnTo>
                  <a:lnTo>
                    <a:pt x="1256" y="1950"/>
                  </a:lnTo>
                  <a:lnTo>
                    <a:pt x="1227" y="1940"/>
                  </a:lnTo>
                  <a:lnTo>
                    <a:pt x="1199" y="1928"/>
                  </a:lnTo>
                  <a:lnTo>
                    <a:pt x="1171" y="1914"/>
                  </a:lnTo>
                  <a:lnTo>
                    <a:pt x="1144" y="1901"/>
                  </a:lnTo>
                  <a:lnTo>
                    <a:pt x="1118" y="1886"/>
                  </a:lnTo>
                  <a:lnTo>
                    <a:pt x="1065" y="1856"/>
                  </a:lnTo>
                  <a:lnTo>
                    <a:pt x="1065" y="1856"/>
                  </a:lnTo>
                  <a:lnTo>
                    <a:pt x="1012" y="1820"/>
                  </a:lnTo>
                  <a:lnTo>
                    <a:pt x="960" y="1784"/>
                  </a:lnTo>
                  <a:lnTo>
                    <a:pt x="911" y="1744"/>
                  </a:lnTo>
                  <a:lnTo>
                    <a:pt x="861" y="1704"/>
                  </a:lnTo>
                  <a:lnTo>
                    <a:pt x="861" y="1704"/>
                  </a:lnTo>
                  <a:lnTo>
                    <a:pt x="812" y="1660"/>
                  </a:lnTo>
                  <a:lnTo>
                    <a:pt x="766" y="1615"/>
                  </a:lnTo>
                  <a:lnTo>
                    <a:pt x="721" y="1568"/>
                  </a:lnTo>
                  <a:lnTo>
                    <a:pt x="675" y="1520"/>
                  </a:lnTo>
                  <a:lnTo>
                    <a:pt x="675" y="1520"/>
                  </a:lnTo>
                  <a:lnTo>
                    <a:pt x="629" y="1468"/>
                  </a:lnTo>
                  <a:lnTo>
                    <a:pt x="584" y="1415"/>
                  </a:lnTo>
                  <a:lnTo>
                    <a:pt x="540" y="1361"/>
                  </a:lnTo>
                  <a:lnTo>
                    <a:pt x="496" y="1306"/>
                  </a:lnTo>
                  <a:lnTo>
                    <a:pt x="454" y="1250"/>
                  </a:lnTo>
                  <a:lnTo>
                    <a:pt x="412" y="1193"/>
                  </a:lnTo>
                  <a:lnTo>
                    <a:pt x="374" y="1136"/>
                  </a:lnTo>
                  <a:lnTo>
                    <a:pt x="335" y="1077"/>
                  </a:lnTo>
                  <a:lnTo>
                    <a:pt x="335" y="1077"/>
                  </a:lnTo>
                  <a:lnTo>
                    <a:pt x="301" y="1024"/>
                  </a:lnTo>
                  <a:lnTo>
                    <a:pt x="269" y="970"/>
                  </a:lnTo>
                  <a:lnTo>
                    <a:pt x="237" y="915"/>
                  </a:lnTo>
                  <a:lnTo>
                    <a:pt x="208" y="859"/>
                  </a:lnTo>
                  <a:lnTo>
                    <a:pt x="179" y="802"/>
                  </a:lnTo>
                  <a:lnTo>
                    <a:pt x="152" y="745"/>
                  </a:lnTo>
                  <a:lnTo>
                    <a:pt x="127" y="687"/>
                  </a:lnTo>
                  <a:lnTo>
                    <a:pt x="104" y="628"/>
                  </a:lnTo>
                  <a:lnTo>
                    <a:pt x="104" y="628"/>
                  </a:lnTo>
                  <a:lnTo>
                    <a:pt x="71" y="537"/>
                  </a:lnTo>
                  <a:lnTo>
                    <a:pt x="55" y="492"/>
                  </a:lnTo>
                  <a:lnTo>
                    <a:pt x="40" y="445"/>
                  </a:lnTo>
                  <a:lnTo>
                    <a:pt x="40" y="445"/>
                  </a:lnTo>
                  <a:lnTo>
                    <a:pt x="28" y="401"/>
                  </a:lnTo>
                  <a:lnTo>
                    <a:pt x="23" y="379"/>
                  </a:lnTo>
                  <a:lnTo>
                    <a:pt x="19" y="355"/>
                  </a:lnTo>
                  <a:lnTo>
                    <a:pt x="16" y="332"/>
                  </a:lnTo>
                  <a:lnTo>
                    <a:pt x="15" y="308"/>
                  </a:lnTo>
                  <a:lnTo>
                    <a:pt x="16" y="286"/>
                  </a:lnTo>
                  <a:lnTo>
                    <a:pt x="20" y="263"/>
                  </a:lnTo>
                  <a:lnTo>
                    <a:pt x="20" y="263"/>
                  </a:lnTo>
                  <a:lnTo>
                    <a:pt x="23" y="256"/>
                  </a:lnTo>
                  <a:lnTo>
                    <a:pt x="26" y="248"/>
                  </a:lnTo>
                  <a:lnTo>
                    <a:pt x="34" y="236"/>
                  </a:lnTo>
                  <a:lnTo>
                    <a:pt x="43" y="224"/>
                  </a:lnTo>
                  <a:lnTo>
                    <a:pt x="54" y="214"/>
                  </a:lnTo>
                  <a:lnTo>
                    <a:pt x="54" y="214"/>
                  </a:lnTo>
                  <a:lnTo>
                    <a:pt x="70" y="199"/>
                  </a:lnTo>
                  <a:lnTo>
                    <a:pt x="86" y="184"/>
                  </a:lnTo>
                  <a:lnTo>
                    <a:pt x="119" y="159"/>
                  </a:lnTo>
                  <a:lnTo>
                    <a:pt x="119" y="159"/>
                  </a:lnTo>
                  <a:lnTo>
                    <a:pt x="156" y="130"/>
                  </a:lnTo>
                  <a:lnTo>
                    <a:pt x="196" y="102"/>
                  </a:lnTo>
                  <a:lnTo>
                    <a:pt x="234" y="75"/>
                  </a:lnTo>
                  <a:lnTo>
                    <a:pt x="275" y="50"/>
                  </a:lnTo>
                  <a:lnTo>
                    <a:pt x="275" y="50"/>
                  </a:lnTo>
                  <a:lnTo>
                    <a:pt x="303" y="31"/>
                  </a:lnTo>
                  <a:lnTo>
                    <a:pt x="333" y="14"/>
                  </a:lnTo>
                  <a:lnTo>
                    <a:pt x="333" y="14"/>
                  </a:lnTo>
                  <a:lnTo>
                    <a:pt x="335" y="13"/>
                  </a:lnTo>
                  <a:lnTo>
                    <a:pt x="337" y="9"/>
                  </a:lnTo>
                  <a:lnTo>
                    <a:pt x="337" y="6"/>
                  </a:lnTo>
                  <a:lnTo>
                    <a:pt x="335" y="4"/>
                  </a:lnTo>
                  <a:lnTo>
                    <a:pt x="334" y="1"/>
                  </a:lnTo>
                  <a:lnTo>
                    <a:pt x="331" y="0"/>
                  </a:lnTo>
                  <a:lnTo>
                    <a:pt x="327" y="0"/>
                  </a:lnTo>
                  <a:lnTo>
                    <a:pt x="325" y="1"/>
                  </a:lnTo>
                  <a:lnTo>
                    <a:pt x="32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0">
              <a:extLst>
                <a:ext uri="{FF2B5EF4-FFF2-40B4-BE49-F238E27FC236}">
                  <a16:creationId xmlns:a16="http://schemas.microsoft.com/office/drawing/2014/main" id="{1D762C8E-CAD8-390B-F8AD-3844CA4D7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" y="1952"/>
              <a:ext cx="226" cy="85"/>
            </a:xfrm>
            <a:custGeom>
              <a:avLst/>
              <a:gdLst>
                <a:gd name="T0" fmla="*/ 7 w 679"/>
                <a:gd name="T1" fmla="*/ 16 h 254"/>
                <a:gd name="T2" fmla="*/ 7 w 679"/>
                <a:gd name="T3" fmla="*/ 16 h 254"/>
                <a:gd name="T4" fmla="*/ 73 w 679"/>
                <a:gd name="T5" fmla="*/ 35 h 254"/>
                <a:gd name="T6" fmla="*/ 138 w 679"/>
                <a:gd name="T7" fmla="*/ 55 h 254"/>
                <a:gd name="T8" fmla="*/ 204 w 679"/>
                <a:gd name="T9" fmla="*/ 77 h 254"/>
                <a:gd name="T10" fmla="*/ 269 w 679"/>
                <a:gd name="T11" fmla="*/ 100 h 254"/>
                <a:gd name="T12" fmla="*/ 269 w 679"/>
                <a:gd name="T13" fmla="*/ 100 h 254"/>
                <a:gd name="T14" fmla="*/ 398 w 679"/>
                <a:gd name="T15" fmla="*/ 148 h 254"/>
                <a:gd name="T16" fmla="*/ 526 w 679"/>
                <a:gd name="T17" fmla="*/ 198 h 254"/>
                <a:gd name="T18" fmla="*/ 526 w 679"/>
                <a:gd name="T19" fmla="*/ 198 h 254"/>
                <a:gd name="T20" fmla="*/ 670 w 679"/>
                <a:gd name="T21" fmla="*/ 254 h 254"/>
                <a:gd name="T22" fmla="*/ 670 w 679"/>
                <a:gd name="T23" fmla="*/ 254 h 254"/>
                <a:gd name="T24" fmla="*/ 673 w 679"/>
                <a:gd name="T25" fmla="*/ 254 h 254"/>
                <a:gd name="T26" fmla="*/ 675 w 679"/>
                <a:gd name="T27" fmla="*/ 254 h 254"/>
                <a:gd name="T28" fmla="*/ 678 w 679"/>
                <a:gd name="T29" fmla="*/ 251 h 254"/>
                <a:gd name="T30" fmla="*/ 679 w 679"/>
                <a:gd name="T31" fmla="*/ 249 h 254"/>
                <a:gd name="T32" fmla="*/ 679 w 679"/>
                <a:gd name="T33" fmla="*/ 246 h 254"/>
                <a:gd name="T34" fmla="*/ 678 w 679"/>
                <a:gd name="T35" fmla="*/ 243 h 254"/>
                <a:gd name="T36" fmla="*/ 677 w 679"/>
                <a:gd name="T37" fmla="*/ 241 h 254"/>
                <a:gd name="T38" fmla="*/ 674 w 679"/>
                <a:gd name="T39" fmla="*/ 238 h 254"/>
                <a:gd name="T40" fmla="*/ 674 w 679"/>
                <a:gd name="T41" fmla="*/ 238 h 254"/>
                <a:gd name="T42" fmla="*/ 546 w 679"/>
                <a:gd name="T43" fmla="*/ 189 h 254"/>
                <a:gd name="T44" fmla="*/ 419 w 679"/>
                <a:gd name="T45" fmla="*/ 140 h 254"/>
                <a:gd name="T46" fmla="*/ 419 w 679"/>
                <a:gd name="T47" fmla="*/ 140 h 254"/>
                <a:gd name="T48" fmla="*/ 290 w 679"/>
                <a:gd name="T49" fmla="*/ 90 h 254"/>
                <a:gd name="T50" fmla="*/ 225 w 679"/>
                <a:gd name="T51" fmla="*/ 68 h 254"/>
                <a:gd name="T52" fmla="*/ 160 w 679"/>
                <a:gd name="T53" fmla="*/ 45 h 254"/>
                <a:gd name="T54" fmla="*/ 160 w 679"/>
                <a:gd name="T55" fmla="*/ 45 h 254"/>
                <a:gd name="T56" fmla="*/ 85 w 679"/>
                <a:gd name="T57" fmla="*/ 21 h 254"/>
                <a:gd name="T58" fmla="*/ 11 w 679"/>
                <a:gd name="T59" fmla="*/ 0 h 254"/>
                <a:gd name="T60" fmla="*/ 11 w 679"/>
                <a:gd name="T61" fmla="*/ 0 h 254"/>
                <a:gd name="T62" fmla="*/ 7 w 679"/>
                <a:gd name="T63" fmla="*/ 0 h 254"/>
                <a:gd name="T64" fmla="*/ 4 w 679"/>
                <a:gd name="T65" fmla="*/ 1 h 254"/>
                <a:gd name="T66" fmla="*/ 3 w 679"/>
                <a:gd name="T67" fmla="*/ 3 h 254"/>
                <a:gd name="T68" fmla="*/ 2 w 679"/>
                <a:gd name="T69" fmla="*/ 5 h 254"/>
                <a:gd name="T70" fmla="*/ 0 w 679"/>
                <a:gd name="T71" fmla="*/ 9 h 254"/>
                <a:gd name="T72" fmla="*/ 2 w 679"/>
                <a:gd name="T73" fmla="*/ 12 h 254"/>
                <a:gd name="T74" fmla="*/ 3 w 679"/>
                <a:gd name="T75" fmla="*/ 13 h 254"/>
                <a:gd name="T76" fmla="*/ 7 w 679"/>
                <a:gd name="T77" fmla="*/ 16 h 254"/>
                <a:gd name="T78" fmla="*/ 7 w 679"/>
                <a:gd name="T79" fmla="*/ 1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79" h="254">
                  <a:moveTo>
                    <a:pt x="7" y="16"/>
                  </a:moveTo>
                  <a:lnTo>
                    <a:pt x="7" y="16"/>
                  </a:lnTo>
                  <a:lnTo>
                    <a:pt x="73" y="35"/>
                  </a:lnTo>
                  <a:lnTo>
                    <a:pt x="138" y="55"/>
                  </a:lnTo>
                  <a:lnTo>
                    <a:pt x="204" y="77"/>
                  </a:lnTo>
                  <a:lnTo>
                    <a:pt x="269" y="100"/>
                  </a:lnTo>
                  <a:lnTo>
                    <a:pt x="269" y="100"/>
                  </a:lnTo>
                  <a:lnTo>
                    <a:pt x="398" y="148"/>
                  </a:lnTo>
                  <a:lnTo>
                    <a:pt x="526" y="198"/>
                  </a:lnTo>
                  <a:lnTo>
                    <a:pt x="526" y="198"/>
                  </a:lnTo>
                  <a:lnTo>
                    <a:pt x="670" y="254"/>
                  </a:lnTo>
                  <a:lnTo>
                    <a:pt x="670" y="254"/>
                  </a:lnTo>
                  <a:lnTo>
                    <a:pt x="673" y="254"/>
                  </a:lnTo>
                  <a:lnTo>
                    <a:pt x="675" y="254"/>
                  </a:lnTo>
                  <a:lnTo>
                    <a:pt x="678" y="251"/>
                  </a:lnTo>
                  <a:lnTo>
                    <a:pt x="679" y="249"/>
                  </a:lnTo>
                  <a:lnTo>
                    <a:pt x="679" y="246"/>
                  </a:lnTo>
                  <a:lnTo>
                    <a:pt x="678" y="243"/>
                  </a:lnTo>
                  <a:lnTo>
                    <a:pt x="677" y="241"/>
                  </a:lnTo>
                  <a:lnTo>
                    <a:pt x="674" y="238"/>
                  </a:lnTo>
                  <a:lnTo>
                    <a:pt x="674" y="238"/>
                  </a:lnTo>
                  <a:lnTo>
                    <a:pt x="546" y="189"/>
                  </a:lnTo>
                  <a:lnTo>
                    <a:pt x="419" y="140"/>
                  </a:lnTo>
                  <a:lnTo>
                    <a:pt x="419" y="140"/>
                  </a:lnTo>
                  <a:lnTo>
                    <a:pt x="290" y="90"/>
                  </a:lnTo>
                  <a:lnTo>
                    <a:pt x="225" y="68"/>
                  </a:lnTo>
                  <a:lnTo>
                    <a:pt x="160" y="45"/>
                  </a:lnTo>
                  <a:lnTo>
                    <a:pt x="160" y="45"/>
                  </a:lnTo>
                  <a:lnTo>
                    <a:pt x="85" y="2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3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1">
              <a:extLst>
                <a:ext uri="{FF2B5EF4-FFF2-40B4-BE49-F238E27FC236}">
                  <a16:creationId xmlns:a16="http://schemas.microsoft.com/office/drawing/2014/main" id="{6DE01218-B53E-771D-3F76-2A1CD9C83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" y="1879"/>
              <a:ext cx="989" cy="365"/>
            </a:xfrm>
            <a:custGeom>
              <a:avLst/>
              <a:gdLst>
                <a:gd name="T0" fmla="*/ 2955 w 2967"/>
                <a:gd name="T1" fmla="*/ 1 h 1095"/>
                <a:gd name="T2" fmla="*/ 2819 w 2967"/>
                <a:gd name="T3" fmla="*/ 70 h 1095"/>
                <a:gd name="T4" fmla="*/ 2681 w 2967"/>
                <a:gd name="T5" fmla="*/ 137 h 1095"/>
                <a:gd name="T6" fmla="*/ 2540 w 2967"/>
                <a:gd name="T7" fmla="*/ 198 h 1095"/>
                <a:gd name="T8" fmla="*/ 2399 w 2967"/>
                <a:gd name="T9" fmla="*/ 258 h 1095"/>
                <a:gd name="T10" fmla="*/ 2257 w 2967"/>
                <a:gd name="T11" fmla="*/ 314 h 1095"/>
                <a:gd name="T12" fmla="*/ 1969 w 2967"/>
                <a:gd name="T13" fmla="*/ 419 h 1095"/>
                <a:gd name="T14" fmla="*/ 1824 w 2967"/>
                <a:gd name="T15" fmla="*/ 468 h 1095"/>
                <a:gd name="T16" fmla="*/ 1530 w 2967"/>
                <a:gd name="T17" fmla="*/ 564 h 1095"/>
                <a:gd name="T18" fmla="*/ 1235 w 2967"/>
                <a:gd name="T19" fmla="*/ 657 h 1095"/>
                <a:gd name="T20" fmla="*/ 796 w 2967"/>
                <a:gd name="T21" fmla="*/ 795 h 1095"/>
                <a:gd name="T22" fmla="*/ 649 w 2967"/>
                <a:gd name="T23" fmla="*/ 843 h 1095"/>
                <a:gd name="T24" fmla="*/ 361 w 2967"/>
                <a:gd name="T25" fmla="*/ 943 h 1095"/>
                <a:gd name="T26" fmla="*/ 75 w 2967"/>
                <a:gd name="T27" fmla="*/ 1051 h 1095"/>
                <a:gd name="T28" fmla="*/ 5 w 2967"/>
                <a:gd name="T29" fmla="*/ 1079 h 1095"/>
                <a:gd name="T30" fmla="*/ 2 w 2967"/>
                <a:gd name="T31" fmla="*/ 1082 h 1095"/>
                <a:gd name="T32" fmla="*/ 0 w 2967"/>
                <a:gd name="T33" fmla="*/ 1087 h 1095"/>
                <a:gd name="T34" fmla="*/ 1 w 2967"/>
                <a:gd name="T35" fmla="*/ 1092 h 1095"/>
                <a:gd name="T36" fmla="*/ 6 w 2967"/>
                <a:gd name="T37" fmla="*/ 1095 h 1095"/>
                <a:gd name="T38" fmla="*/ 9 w 2967"/>
                <a:gd name="T39" fmla="*/ 1095 h 1095"/>
                <a:gd name="T40" fmla="*/ 295 w 2967"/>
                <a:gd name="T41" fmla="*/ 984 h 1095"/>
                <a:gd name="T42" fmla="*/ 584 w 2967"/>
                <a:gd name="T43" fmla="*/ 882 h 1095"/>
                <a:gd name="T44" fmla="*/ 730 w 2967"/>
                <a:gd name="T45" fmla="*/ 834 h 1095"/>
                <a:gd name="T46" fmla="*/ 1172 w 2967"/>
                <a:gd name="T47" fmla="*/ 693 h 1095"/>
                <a:gd name="T48" fmla="*/ 1467 w 2967"/>
                <a:gd name="T49" fmla="*/ 601 h 1095"/>
                <a:gd name="T50" fmla="*/ 1760 w 2967"/>
                <a:gd name="T51" fmla="*/ 505 h 1095"/>
                <a:gd name="T52" fmla="*/ 1906 w 2967"/>
                <a:gd name="T53" fmla="*/ 457 h 1095"/>
                <a:gd name="T54" fmla="*/ 2196 w 2967"/>
                <a:gd name="T55" fmla="*/ 354 h 1095"/>
                <a:gd name="T56" fmla="*/ 2339 w 2967"/>
                <a:gd name="T57" fmla="*/ 298 h 1095"/>
                <a:gd name="T58" fmla="*/ 2551 w 2967"/>
                <a:gd name="T59" fmla="*/ 211 h 1095"/>
                <a:gd name="T60" fmla="*/ 2690 w 2967"/>
                <a:gd name="T61" fmla="*/ 149 h 1095"/>
                <a:gd name="T62" fmla="*/ 2827 w 2967"/>
                <a:gd name="T63" fmla="*/ 84 h 1095"/>
                <a:gd name="T64" fmla="*/ 2896 w 2967"/>
                <a:gd name="T65" fmla="*/ 50 h 1095"/>
                <a:gd name="T66" fmla="*/ 2963 w 2967"/>
                <a:gd name="T67" fmla="*/ 14 h 1095"/>
                <a:gd name="T68" fmla="*/ 2967 w 2967"/>
                <a:gd name="T69" fmla="*/ 10 h 1095"/>
                <a:gd name="T70" fmla="*/ 2967 w 2967"/>
                <a:gd name="T71" fmla="*/ 4 h 1095"/>
                <a:gd name="T72" fmla="*/ 2961 w 2967"/>
                <a:gd name="T73" fmla="*/ 0 h 1095"/>
                <a:gd name="T74" fmla="*/ 2955 w 2967"/>
                <a:gd name="T75" fmla="*/ 1 h 1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67" h="1095">
                  <a:moveTo>
                    <a:pt x="2955" y="1"/>
                  </a:moveTo>
                  <a:lnTo>
                    <a:pt x="2955" y="1"/>
                  </a:lnTo>
                  <a:lnTo>
                    <a:pt x="2887" y="36"/>
                  </a:lnTo>
                  <a:lnTo>
                    <a:pt x="2819" y="70"/>
                  </a:lnTo>
                  <a:lnTo>
                    <a:pt x="2750" y="104"/>
                  </a:lnTo>
                  <a:lnTo>
                    <a:pt x="2681" y="137"/>
                  </a:lnTo>
                  <a:lnTo>
                    <a:pt x="2610" y="167"/>
                  </a:lnTo>
                  <a:lnTo>
                    <a:pt x="2540" y="198"/>
                  </a:lnTo>
                  <a:lnTo>
                    <a:pt x="2470" y="229"/>
                  </a:lnTo>
                  <a:lnTo>
                    <a:pt x="2399" y="258"/>
                  </a:lnTo>
                  <a:lnTo>
                    <a:pt x="2399" y="258"/>
                  </a:lnTo>
                  <a:lnTo>
                    <a:pt x="2257" y="314"/>
                  </a:lnTo>
                  <a:lnTo>
                    <a:pt x="2114" y="367"/>
                  </a:lnTo>
                  <a:lnTo>
                    <a:pt x="1969" y="419"/>
                  </a:lnTo>
                  <a:lnTo>
                    <a:pt x="1824" y="468"/>
                  </a:lnTo>
                  <a:lnTo>
                    <a:pt x="1824" y="468"/>
                  </a:lnTo>
                  <a:lnTo>
                    <a:pt x="1678" y="516"/>
                  </a:lnTo>
                  <a:lnTo>
                    <a:pt x="1530" y="564"/>
                  </a:lnTo>
                  <a:lnTo>
                    <a:pt x="1235" y="657"/>
                  </a:lnTo>
                  <a:lnTo>
                    <a:pt x="1235" y="657"/>
                  </a:lnTo>
                  <a:lnTo>
                    <a:pt x="942" y="749"/>
                  </a:lnTo>
                  <a:lnTo>
                    <a:pt x="796" y="795"/>
                  </a:lnTo>
                  <a:lnTo>
                    <a:pt x="649" y="843"/>
                  </a:lnTo>
                  <a:lnTo>
                    <a:pt x="649" y="843"/>
                  </a:lnTo>
                  <a:lnTo>
                    <a:pt x="505" y="893"/>
                  </a:lnTo>
                  <a:lnTo>
                    <a:pt x="361" y="943"/>
                  </a:lnTo>
                  <a:lnTo>
                    <a:pt x="218" y="995"/>
                  </a:lnTo>
                  <a:lnTo>
                    <a:pt x="75" y="1051"/>
                  </a:lnTo>
                  <a:lnTo>
                    <a:pt x="75" y="1051"/>
                  </a:lnTo>
                  <a:lnTo>
                    <a:pt x="5" y="1079"/>
                  </a:lnTo>
                  <a:lnTo>
                    <a:pt x="5" y="1079"/>
                  </a:lnTo>
                  <a:lnTo>
                    <a:pt x="2" y="1082"/>
                  </a:lnTo>
                  <a:lnTo>
                    <a:pt x="0" y="1084"/>
                  </a:lnTo>
                  <a:lnTo>
                    <a:pt x="0" y="1087"/>
                  </a:lnTo>
                  <a:lnTo>
                    <a:pt x="0" y="1089"/>
                  </a:lnTo>
                  <a:lnTo>
                    <a:pt x="1" y="1092"/>
                  </a:lnTo>
                  <a:lnTo>
                    <a:pt x="2" y="1095"/>
                  </a:lnTo>
                  <a:lnTo>
                    <a:pt x="6" y="1095"/>
                  </a:lnTo>
                  <a:lnTo>
                    <a:pt x="9" y="1095"/>
                  </a:lnTo>
                  <a:lnTo>
                    <a:pt x="9" y="1095"/>
                  </a:lnTo>
                  <a:lnTo>
                    <a:pt x="151" y="1038"/>
                  </a:lnTo>
                  <a:lnTo>
                    <a:pt x="295" y="984"/>
                  </a:lnTo>
                  <a:lnTo>
                    <a:pt x="439" y="932"/>
                  </a:lnTo>
                  <a:lnTo>
                    <a:pt x="584" y="882"/>
                  </a:lnTo>
                  <a:lnTo>
                    <a:pt x="584" y="882"/>
                  </a:lnTo>
                  <a:lnTo>
                    <a:pt x="730" y="834"/>
                  </a:lnTo>
                  <a:lnTo>
                    <a:pt x="877" y="786"/>
                  </a:lnTo>
                  <a:lnTo>
                    <a:pt x="1172" y="693"/>
                  </a:lnTo>
                  <a:lnTo>
                    <a:pt x="1172" y="693"/>
                  </a:lnTo>
                  <a:lnTo>
                    <a:pt x="1467" y="601"/>
                  </a:lnTo>
                  <a:lnTo>
                    <a:pt x="1614" y="553"/>
                  </a:lnTo>
                  <a:lnTo>
                    <a:pt x="1760" y="505"/>
                  </a:lnTo>
                  <a:lnTo>
                    <a:pt x="1760" y="505"/>
                  </a:lnTo>
                  <a:lnTo>
                    <a:pt x="1906" y="457"/>
                  </a:lnTo>
                  <a:lnTo>
                    <a:pt x="2051" y="406"/>
                  </a:lnTo>
                  <a:lnTo>
                    <a:pt x="2196" y="354"/>
                  </a:lnTo>
                  <a:lnTo>
                    <a:pt x="2339" y="298"/>
                  </a:lnTo>
                  <a:lnTo>
                    <a:pt x="2339" y="298"/>
                  </a:lnTo>
                  <a:lnTo>
                    <a:pt x="2480" y="241"/>
                  </a:lnTo>
                  <a:lnTo>
                    <a:pt x="2551" y="211"/>
                  </a:lnTo>
                  <a:lnTo>
                    <a:pt x="2621" y="181"/>
                  </a:lnTo>
                  <a:lnTo>
                    <a:pt x="2690" y="149"/>
                  </a:lnTo>
                  <a:lnTo>
                    <a:pt x="2759" y="117"/>
                  </a:lnTo>
                  <a:lnTo>
                    <a:pt x="2827" y="84"/>
                  </a:lnTo>
                  <a:lnTo>
                    <a:pt x="2896" y="50"/>
                  </a:lnTo>
                  <a:lnTo>
                    <a:pt x="2896" y="50"/>
                  </a:lnTo>
                  <a:lnTo>
                    <a:pt x="2963" y="14"/>
                  </a:lnTo>
                  <a:lnTo>
                    <a:pt x="2963" y="14"/>
                  </a:lnTo>
                  <a:lnTo>
                    <a:pt x="2965" y="13"/>
                  </a:lnTo>
                  <a:lnTo>
                    <a:pt x="2967" y="10"/>
                  </a:lnTo>
                  <a:lnTo>
                    <a:pt x="2967" y="6"/>
                  </a:lnTo>
                  <a:lnTo>
                    <a:pt x="2967" y="4"/>
                  </a:lnTo>
                  <a:lnTo>
                    <a:pt x="2964" y="2"/>
                  </a:lnTo>
                  <a:lnTo>
                    <a:pt x="2961" y="0"/>
                  </a:lnTo>
                  <a:lnTo>
                    <a:pt x="2959" y="0"/>
                  </a:lnTo>
                  <a:lnTo>
                    <a:pt x="2955" y="1"/>
                  </a:lnTo>
                  <a:lnTo>
                    <a:pt x="295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2">
              <a:extLst>
                <a:ext uri="{FF2B5EF4-FFF2-40B4-BE49-F238E27FC236}">
                  <a16:creationId xmlns:a16="http://schemas.microsoft.com/office/drawing/2014/main" id="{DEF9DCFC-BB68-B58D-8342-15EBC9F9F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" y="3536"/>
              <a:ext cx="23" cy="768"/>
            </a:xfrm>
            <a:custGeom>
              <a:avLst/>
              <a:gdLst>
                <a:gd name="T0" fmla="*/ 35 w 69"/>
                <a:gd name="T1" fmla="*/ 6 h 2305"/>
                <a:gd name="T2" fmla="*/ 34 w 69"/>
                <a:gd name="T3" fmla="*/ 232 h 2305"/>
                <a:gd name="T4" fmla="*/ 24 w 69"/>
                <a:gd name="T5" fmla="*/ 457 h 2305"/>
                <a:gd name="T6" fmla="*/ 8 w 69"/>
                <a:gd name="T7" fmla="*/ 794 h 2305"/>
                <a:gd name="T8" fmla="*/ 3 w 69"/>
                <a:gd name="T9" fmla="*/ 907 h 2305"/>
                <a:gd name="T10" fmla="*/ 2 w 69"/>
                <a:gd name="T11" fmla="*/ 1020 h 2305"/>
                <a:gd name="T12" fmla="*/ 0 w 69"/>
                <a:gd name="T13" fmla="*/ 1132 h 2305"/>
                <a:gd name="T14" fmla="*/ 2 w 69"/>
                <a:gd name="T15" fmla="*/ 1351 h 2305"/>
                <a:gd name="T16" fmla="*/ 4 w 69"/>
                <a:gd name="T17" fmla="*/ 1463 h 2305"/>
                <a:gd name="T18" fmla="*/ 16 w 69"/>
                <a:gd name="T19" fmla="*/ 1687 h 2305"/>
                <a:gd name="T20" fmla="*/ 23 w 69"/>
                <a:gd name="T21" fmla="*/ 1798 h 2305"/>
                <a:gd name="T22" fmla="*/ 48 w 69"/>
                <a:gd name="T23" fmla="*/ 2174 h 2305"/>
                <a:gd name="T24" fmla="*/ 53 w 69"/>
                <a:gd name="T25" fmla="*/ 2299 h 2305"/>
                <a:gd name="T26" fmla="*/ 56 w 69"/>
                <a:gd name="T27" fmla="*/ 2304 h 2305"/>
                <a:gd name="T28" fmla="*/ 61 w 69"/>
                <a:gd name="T29" fmla="*/ 2305 h 2305"/>
                <a:gd name="T30" fmla="*/ 67 w 69"/>
                <a:gd name="T31" fmla="*/ 2304 h 2305"/>
                <a:gd name="T32" fmla="*/ 69 w 69"/>
                <a:gd name="T33" fmla="*/ 2299 h 2305"/>
                <a:gd name="T34" fmla="*/ 64 w 69"/>
                <a:gd name="T35" fmla="*/ 2187 h 2305"/>
                <a:gd name="T36" fmla="*/ 43 w 69"/>
                <a:gd name="T37" fmla="*/ 1852 h 2305"/>
                <a:gd name="T38" fmla="*/ 23 w 69"/>
                <a:gd name="T39" fmla="*/ 1518 h 2305"/>
                <a:gd name="T40" fmla="*/ 19 w 69"/>
                <a:gd name="T41" fmla="*/ 1406 h 2305"/>
                <a:gd name="T42" fmla="*/ 16 w 69"/>
                <a:gd name="T43" fmla="*/ 1184 h 2305"/>
                <a:gd name="T44" fmla="*/ 18 w 69"/>
                <a:gd name="T45" fmla="*/ 960 h 2305"/>
                <a:gd name="T46" fmla="*/ 22 w 69"/>
                <a:gd name="T47" fmla="*/ 848 h 2305"/>
                <a:gd name="T48" fmla="*/ 27 w 69"/>
                <a:gd name="T49" fmla="*/ 735 h 2305"/>
                <a:gd name="T50" fmla="*/ 38 w 69"/>
                <a:gd name="T51" fmla="*/ 514 h 2305"/>
                <a:gd name="T52" fmla="*/ 48 w 69"/>
                <a:gd name="T53" fmla="*/ 260 h 2305"/>
                <a:gd name="T54" fmla="*/ 51 w 69"/>
                <a:gd name="T55" fmla="*/ 6 h 2305"/>
                <a:gd name="T56" fmla="*/ 49 w 69"/>
                <a:gd name="T57" fmla="*/ 3 h 2305"/>
                <a:gd name="T58" fmla="*/ 45 w 69"/>
                <a:gd name="T59" fmla="*/ 0 h 2305"/>
                <a:gd name="T60" fmla="*/ 40 w 69"/>
                <a:gd name="T61" fmla="*/ 0 h 2305"/>
                <a:gd name="T62" fmla="*/ 35 w 69"/>
                <a:gd name="T63" fmla="*/ 3 h 2305"/>
                <a:gd name="T64" fmla="*/ 35 w 69"/>
                <a:gd name="T65" fmla="*/ 6 h 2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9" h="2305">
                  <a:moveTo>
                    <a:pt x="35" y="6"/>
                  </a:moveTo>
                  <a:lnTo>
                    <a:pt x="35" y="6"/>
                  </a:lnTo>
                  <a:lnTo>
                    <a:pt x="35" y="119"/>
                  </a:lnTo>
                  <a:lnTo>
                    <a:pt x="34" y="232"/>
                  </a:lnTo>
                  <a:lnTo>
                    <a:pt x="30" y="344"/>
                  </a:lnTo>
                  <a:lnTo>
                    <a:pt x="24" y="457"/>
                  </a:lnTo>
                  <a:lnTo>
                    <a:pt x="14" y="682"/>
                  </a:lnTo>
                  <a:lnTo>
                    <a:pt x="8" y="794"/>
                  </a:lnTo>
                  <a:lnTo>
                    <a:pt x="3" y="907"/>
                  </a:lnTo>
                  <a:lnTo>
                    <a:pt x="3" y="907"/>
                  </a:lnTo>
                  <a:lnTo>
                    <a:pt x="2" y="963"/>
                  </a:lnTo>
                  <a:lnTo>
                    <a:pt x="2" y="1020"/>
                  </a:lnTo>
                  <a:lnTo>
                    <a:pt x="0" y="1132"/>
                  </a:lnTo>
                  <a:lnTo>
                    <a:pt x="0" y="1132"/>
                  </a:lnTo>
                  <a:lnTo>
                    <a:pt x="0" y="1242"/>
                  </a:lnTo>
                  <a:lnTo>
                    <a:pt x="2" y="1351"/>
                  </a:lnTo>
                  <a:lnTo>
                    <a:pt x="2" y="1351"/>
                  </a:lnTo>
                  <a:lnTo>
                    <a:pt x="4" y="1463"/>
                  </a:lnTo>
                  <a:lnTo>
                    <a:pt x="10" y="1575"/>
                  </a:lnTo>
                  <a:lnTo>
                    <a:pt x="16" y="1687"/>
                  </a:lnTo>
                  <a:lnTo>
                    <a:pt x="23" y="1798"/>
                  </a:lnTo>
                  <a:lnTo>
                    <a:pt x="23" y="1798"/>
                  </a:lnTo>
                  <a:lnTo>
                    <a:pt x="40" y="2049"/>
                  </a:lnTo>
                  <a:lnTo>
                    <a:pt x="48" y="2174"/>
                  </a:lnTo>
                  <a:lnTo>
                    <a:pt x="53" y="2299"/>
                  </a:lnTo>
                  <a:lnTo>
                    <a:pt x="53" y="2299"/>
                  </a:lnTo>
                  <a:lnTo>
                    <a:pt x="53" y="2301"/>
                  </a:lnTo>
                  <a:lnTo>
                    <a:pt x="56" y="2304"/>
                  </a:lnTo>
                  <a:lnTo>
                    <a:pt x="59" y="2305"/>
                  </a:lnTo>
                  <a:lnTo>
                    <a:pt x="61" y="2305"/>
                  </a:lnTo>
                  <a:lnTo>
                    <a:pt x="64" y="2305"/>
                  </a:lnTo>
                  <a:lnTo>
                    <a:pt x="67" y="2304"/>
                  </a:lnTo>
                  <a:lnTo>
                    <a:pt x="68" y="2301"/>
                  </a:lnTo>
                  <a:lnTo>
                    <a:pt x="69" y="2299"/>
                  </a:lnTo>
                  <a:lnTo>
                    <a:pt x="69" y="2299"/>
                  </a:lnTo>
                  <a:lnTo>
                    <a:pt x="64" y="2187"/>
                  </a:lnTo>
                  <a:lnTo>
                    <a:pt x="57" y="2075"/>
                  </a:lnTo>
                  <a:lnTo>
                    <a:pt x="43" y="1852"/>
                  </a:lnTo>
                  <a:lnTo>
                    <a:pt x="28" y="1629"/>
                  </a:lnTo>
                  <a:lnTo>
                    <a:pt x="23" y="1518"/>
                  </a:lnTo>
                  <a:lnTo>
                    <a:pt x="19" y="1406"/>
                  </a:lnTo>
                  <a:lnTo>
                    <a:pt x="19" y="1406"/>
                  </a:lnTo>
                  <a:lnTo>
                    <a:pt x="16" y="1294"/>
                  </a:lnTo>
                  <a:lnTo>
                    <a:pt x="16" y="1184"/>
                  </a:lnTo>
                  <a:lnTo>
                    <a:pt x="18" y="960"/>
                  </a:lnTo>
                  <a:lnTo>
                    <a:pt x="18" y="960"/>
                  </a:lnTo>
                  <a:lnTo>
                    <a:pt x="19" y="904"/>
                  </a:lnTo>
                  <a:lnTo>
                    <a:pt x="22" y="848"/>
                  </a:lnTo>
                  <a:lnTo>
                    <a:pt x="27" y="735"/>
                  </a:lnTo>
                  <a:lnTo>
                    <a:pt x="27" y="735"/>
                  </a:lnTo>
                  <a:lnTo>
                    <a:pt x="38" y="514"/>
                  </a:lnTo>
                  <a:lnTo>
                    <a:pt x="38" y="514"/>
                  </a:lnTo>
                  <a:lnTo>
                    <a:pt x="44" y="387"/>
                  </a:lnTo>
                  <a:lnTo>
                    <a:pt x="48" y="260"/>
                  </a:lnTo>
                  <a:lnTo>
                    <a:pt x="51" y="134"/>
                  </a:lnTo>
                  <a:lnTo>
                    <a:pt x="51" y="6"/>
                  </a:lnTo>
                  <a:lnTo>
                    <a:pt x="51" y="6"/>
                  </a:lnTo>
                  <a:lnTo>
                    <a:pt x="49" y="3"/>
                  </a:lnTo>
                  <a:lnTo>
                    <a:pt x="48" y="1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8" y="1"/>
                  </a:lnTo>
                  <a:lnTo>
                    <a:pt x="35" y="3"/>
                  </a:lnTo>
                  <a:lnTo>
                    <a:pt x="35" y="6"/>
                  </a:lnTo>
                  <a:lnTo>
                    <a:pt x="35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3">
              <a:extLst>
                <a:ext uri="{FF2B5EF4-FFF2-40B4-BE49-F238E27FC236}">
                  <a16:creationId xmlns:a16="http://schemas.microsoft.com/office/drawing/2014/main" id="{6A32B126-3CAF-BDE6-6DCF-26DD3B4D0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4108"/>
              <a:ext cx="22" cy="196"/>
            </a:xfrm>
            <a:custGeom>
              <a:avLst/>
              <a:gdLst>
                <a:gd name="T0" fmla="*/ 0 w 67"/>
                <a:gd name="T1" fmla="*/ 9 h 589"/>
                <a:gd name="T2" fmla="*/ 0 w 67"/>
                <a:gd name="T3" fmla="*/ 9 h 589"/>
                <a:gd name="T4" fmla="*/ 6 w 67"/>
                <a:gd name="T5" fmla="*/ 37 h 589"/>
                <a:gd name="T6" fmla="*/ 12 w 67"/>
                <a:gd name="T7" fmla="*/ 64 h 589"/>
                <a:gd name="T8" fmla="*/ 20 w 67"/>
                <a:gd name="T9" fmla="*/ 119 h 589"/>
                <a:gd name="T10" fmla="*/ 26 w 67"/>
                <a:gd name="T11" fmla="*/ 175 h 589"/>
                <a:gd name="T12" fmla="*/ 30 w 67"/>
                <a:gd name="T13" fmla="*/ 231 h 589"/>
                <a:gd name="T14" fmla="*/ 34 w 67"/>
                <a:gd name="T15" fmla="*/ 287 h 589"/>
                <a:gd name="T16" fmla="*/ 37 w 67"/>
                <a:gd name="T17" fmla="*/ 343 h 589"/>
                <a:gd name="T18" fmla="*/ 41 w 67"/>
                <a:gd name="T19" fmla="*/ 456 h 589"/>
                <a:gd name="T20" fmla="*/ 41 w 67"/>
                <a:gd name="T21" fmla="*/ 456 h 589"/>
                <a:gd name="T22" fmla="*/ 45 w 67"/>
                <a:gd name="T23" fmla="*/ 519 h 589"/>
                <a:gd name="T24" fmla="*/ 52 w 67"/>
                <a:gd name="T25" fmla="*/ 582 h 589"/>
                <a:gd name="T26" fmla="*/ 52 w 67"/>
                <a:gd name="T27" fmla="*/ 582 h 589"/>
                <a:gd name="T28" fmla="*/ 53 w 67"/>
                <a:gd name="T29" fmla="*/ 585 h 589"/>
                <a:gd name="T30" fmla="*/ 54 w 67"/>
                <a:gd name="T31" fmla="*/ 588 h 589"/>
                <a:gd name="T32" fmla="*/ 57 w 67"/>
                <a:gd name="T33" fmla="*/ 589 h 589"/>
                <a:gd name="T34" fmla="*/ 61 w 67"/>
                <a:gd name="T35" fmla="*/ 589 h 589"/>
                <a:gd name="T36" fmla="*/ 64 w 67"/>
                <a:gd name="T37" fmla="*/ 589 h 589"/>
                <a:gd name="T38" fmla="*/ 66 w 67"/>
                <a:gd name="T39" fmla="*/ 588 h 589"/>
                <a:gd name="T40" fmla="*/ 67 w 67"/>
                <a:gd name="T41" fmla="*/ 585 h 589"/>
                <a:gd name="T42" fmla="*/ 67 w 67"/>
                <a:gd name="T43" fmla="*/ 582 h 589"/>
                <a:gd name="T44" fmla="*/ 67 w 67"/>
                <a:gd name="T45" fmla="*/ 582 h 589"/>
                <a:gd name="T46" fmla="*/ 62 w 67"/>
                <a:gd name="T47" fmla="*/ 525 h 589"/>
                <a:gd name="T48" fmla="*/ 58 w 67"/>
                <a:gd name="T49" fmla="*/ 469 h 589"/>
                <a:gd name="T50" fmla="*/ 53 w 67"/>
                <a:gd name="T51" fmla="*/ 355 h 589"/>
                <a:gd name="T52" fmla="*/ 50 w 67"/>
                <a:gd name="T53" fmla="*/ 299 h 589"/>
                <a:gd name="T54" fmla="*/ 48 w 67"/>
                <a:gd name="T55" fmla="*/ 242 h 589"/>
                <a:gd name="T56" fmla="*/ 44 w 67"/>
                <a:gd name="T57" fmla="*/ 185 h 589"/>
                <a:gd name="T58" fmla="*/ 37 w 67"/>
                <a:gd name="T59" fmla="*/ 129 h 589"/>
                <a:gd name="T60" fmla="*/ 37 w 67"/>
                <a:gd name="T61" fmla="*/ 129 h 589"/>
                <a:gd name="T62" fmla="*/ 33 w 67"/>
                <a:gd name="T63" fmla="*/ 98 h 589"/>
                <a:gd name="T64" fmla="*/ 28 w 67"/>
                <a:gd name="T65" fmla="*/ 66 h 589"/>
                <a:gd name="T66" fmla="*/ 22 w 67"/>
                <a:gd name="T67" fmla="*/ 36 h 589"/>
                <a:gd name="T68" fmla="*/ 16 w 67"/>
                <a:gd name="T69" fmla="*/ 5 h 589"/>
                <a:gd name="T70" fmla="*/ 16 w 67"/>
                <a:gd name="T71" fmla="*/ 5 h 589"/>
                <a:gd name="T72" fmla="*/ 14 w 67"/>
                <a:gd name="T73" fmla="*/ 2 h 589"/>
                <a:gd name="T74" fmla="*/ 12 w 67"/>
                <a:gd name="T75" fmla="*/ 0 h 589"/>
                <a:gd name="T76" fmla="*/ 9 w 67"/>
                <a:gd name="T77" fmla="*/ 0 h 589"/>
                <a:gd name="T78" fmla="*/ 5 w 67"/>
                <a:gd name="T79" fmla="*/ 0 h 589"/>
                <a:gd name="T80" fmla="*/ 2 w 67"/>
                <a:gd name="T81" fmla="*/ 1 h 589"/>
                <a:gd name="T82" fmla="*/ 1 w 67"/>
                <a:gd name="T83" fmla="*/ 2 h 589"/>
                <a:gd name="T84" fmla="*/ 0 w 67"/>
                <a:gd name="T85" fmla="*/ 5 h 589"/>
                <a:gd name="T86" fmla="*/ 0 w 67"/>
                <a:gd name="T87" fmla="*/ 9 h 589"/>
                <a:gd name="T88" fmla="*/ 0 w 67"/>
                <a:gd name="T89" fmla="*/ 9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7" h="589">
                  <a:moveTo>
                    <a:pt x="0" y="9"/>
                  </a:moveTo>
                  <a:lnTo>
                    <a:pt x="0" y="9"/>
                  </a:lnTo>
                  <a:lnTo>
                    <a:pt x="6" y="37"/>
                  </a:lnTo>
                  <a:lnTo>
                    <a:pt x="12" y="64"/>
                  </a:lnTo>
                  <a:lnTo>
                    <a:pt x="20" y="119"/>
                  </a:lnTo>
                  <a:lnTo>
                    <a:pt x="26" y="175"/>
                  </a:lnTo>
                  <a:lnTo>
                    <a:pt x="30" y="231"/>
                  </a:lnTo>
                  <a:lnTo>
                    <a:pt x="34" y="287"/>
                  </a:lnTo>
                  <a:lnTo>
                    <a:pt x="37" y="343"/>
                  </a:lnTo>
                  <a:lnTo>
                    <a:pt x="41" y="456"/>
                  </a:lnTo>
                  <a:lnTo>
                    <a:pt x="41" y="456"/>
                  </a:lnTo>
                  <a:lnTo>
                    <a:pt x="45" y="519"/>
                  </a:lnTo>
                  <a:lnTo>
                    <a:pt x="52" y="582"/>
                  </a:lnTo>
                  <a:lnTo>
                    <a:pt x="52" y="582"/>
                  </a:lnTo>
                  <a:lnTo>
                    <a:pt x="53" y="585"/>
                  </a:lnTo>
                  <a:lnTo>
                    <a:pt x="54" y="588"/>
                  </a:lnTo>
                  <a:lnTo>
                    <a:pt x="57" y="589"/>
                  </a:lnTo>
                  <a:lnTo>
                    <a:pt x="61" y="589"/>
                  </a:lnTo>
                  <a:lnTo>
                    <a:pt x="64" y="589"/>
                  </a:lnTo>
                  <a:lnTo>
                    <a:pt x="66" y="588"/>
                  </a:lnTo>
                  <a:lnTo>
                    <a:pt x="67" y="585"/>
                  </a:lnTo>
                  <a:lnTo>
                    <a:pt x="67" y="582"/>
                  </a:lnTo>
                  <a:lnTo>
                    <a:pt x="67" y="582"/>
                  </a:lnTo>
                  <a:lnTo>
                    <a:pt x="62" y="525"/>
                  </a:lnTo>
                  <a:lnTo>
                    <a:pt x="58" y="469"/>
                  </a:lnTo>
                  <a:lnTo>
                    <a:pt x="53" y="355"/>
                  </a:lnTo>
                  <a:lnTo>
                    <a:pt x="50" y="299"/>
                  </a:lnTo>
                  <a:lnTo>
                    <a:pt x="48" y="242"/>
                  </a:lnTo>
                  <a:lnTo>
                    <a:pt x="44" y="185"/>
                  </a:lnTo>
                  <a:lnTo>
                    <a:pt x="37" y="129"/>
                  </a:lnTo>
                  <a:lnTo>
                    <a:pt x="37" y="129"/>
                  </a:lnTo>
                  <a:lnTo>
                    <a:pt x="33" y="98"/>
                  </a:lnTo>
                  <a:lnTo>
                    <a:pt x="28" y="66"/>
                  </a:lnTo>
                  <a:lnTo>
                    <a:pt x="22" y="36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4">
              <a:extLst>
                <a:ext uri="{FF2B5EF4-FFF2-40B4-BE49-F238E27FC236}">
                  <a16:creationId xmlns:a16="http://schemas.microsoft.com/office/drawing/2014/main" id="{4E30288C-840B-51EB-3F7E-01EEA25FB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" y="3845"/>
              <a:ext cx="227" cy="460"/>
            </a:xfrm>
            <a:custGeom>
              <a:avLst/>
              <a:gdLst>
                <a:gd name="T0" fmla="*/ 664 w 680"/>
                <a:gd name="T1" fmla="*/ 8 h 1381"/>
                <a:gd name="T2" fmla="*/ 655 w 680"/>
                <a:gd name="T3" fmla="*/ 79 h 1381"/>
                <a:gd name="T4" fmla="*/ 639 w 680"/>
                <a:gd name="T5" fmla="*/ 149 h 1381"/>
                <a:gd name="T6" fmla="*/ 619 w 680"/>
                <a:gd name="T7" fmla="*/ 218 h 1381"/>
                <a:gd name="T8" fmla="*/ 594 w 680"/>
                <a:gd name="T9" fmla="*/ 286 h 1381"/>
                <a:gd name="T10" fmla="*/ 580 w 680"/>
                <a:gd name="T11" fmla="*/ 319 h 1381"/>
                <a:gd name="T12" fmla="*/ 535 w 680"/>
                <a:gd name="T13" fmla="*/ 417 h 1381"/>
                <a:gd name="T14" fmla="*/ 469 w 680"/>
                <a:gd name="T15" fmla="*/ 545 h 1381"/>
                <a:gd name="T16" fmla="*/ 432 w 680"/>
                <a:gd name="T17" fmla="*/ 613 h 1381"/>
                <a:gd name="T18" fmla="*/ 319 w 680"/>
                <a:gd name="T19" fmla="*/ 814 h 1381"/>
                <a:gd name="T20" fmla="*/ 283 w 680"/>
                <a:gd name="T21" fmla="*/ 882 h 1381"/>
                <a:gd name="T22" fmla="*/ 216 w 680"/>
                <a:gd name="T23" fmla="*/ 1019 h 1381"/>
                <a:gd name="T24" fmla="*/ 182 w 680"/>
                <a:gd name="T25" fmla="*/ 1087 h 1381"/>
                <a:gd name="T26" fmla="*/ 107 w 680"/>
                <a:gd name="T27" fmla="*/ 1214 h 1381"/>
                <a:gd name="T28" fmla="*/ 46 w 680"/>
                <a:gd name="T29" fmla="*/ 1308 h 1381"/>
                <a:gd name="T30" fmla="*/ 24 w 680"/>
                <a:gd name="T31" fmla="*/ 1337 h 1381"/>
                <a:gd name="T32" fmla="*/ 1 w 680"/>
                <a:gd name="T33" fmla="*/ 1367 h 1381"/>
                <a:gd name="T34" fmla="*/ 0 w 680"/>
                <a:gd name="T35" fmla="*/ 1373 h 1381"/>
                <a:gd name="T36" fmla="*/ 3 w 680"/>
                <a:gd name="T37" fmla="*/ 1379 h 1381"/>
                <a:gd name="T38" fmla="*/ 8 w 680"/>
                <a:gd name="T39" fmla="*/ 1381 h 1381"/>
                <a:gd name="T40" fmla="*/ 13 w 680"/>
                <a:gd name="T41" fmla="*/ 1378 h 1381"/>
                <a:gd name="T42" fmla="*/ 36 w 680"/>
                <a:gd name="T43" fmla="*/ 1349 h 1381"/>
                <a:gd name="T44" fmla="*/ 100 w 680"/>
                <a:gd name="T45" fmla="*/ 1257 h 1381"/>
                <a:gd name="T46" fmla="*/ 177 w 680"/>
                <a:gd name="T47" fmla="*/ 1129 h 1381"/>
                <a:gd name="T48" fmla="*/ 194 w 680"/>
                <a:gd name="T49" fmla="*/ 1096 h 1381"/>
                <a:gd name="T50" fmla="*/ 246 w 680"/>
                <a:gd name="T51" fmla="*/ 992 h 1381"/>
                <a:gd name="T52" fmla="*/ 315 w 680"/>
                <a:gd name="T53" fmla="*/ 855 h 1381"/>
                <a:gd name="T54" fmla="*/ 352 w 680"/>
                <a:gd name="T55" fmla="*/ 786 h 1381"/>
                <a:gd name="T56" fmla="*/ 430 w 680"/>
                <a:gd name="T57" fmla="*/ 650 h 1381"/>
                <a:gd name="T58" fmla="*/ 468 w 680"/>
                <a:gd name="T59" fmla="*/ 581 h 1381"/>
                <a:gd name="T60" fmla="*/ 535 w 680"/>
                <a:gd name="T61" fmla="*/ 453 h 1381"/>
                <a:gd name="T62" fmla="*/ 596 w 680"/>
                <a:gd name="T63" fmla="*/ 322 h 1381"/>
                <a:gd name="T64" fmla="*/ 611 w 680"/>
                <a:gd name="T65" fmla="*/ 287 h 1381"/>
                <a:gd name="T66" fmla="*/ 635 w 680"/>
                <a:gd name="T67" fmla="*/ 219 h 1381"/>
                <a:gd name="T68" fmla="*/ 655 w 680"/>
                <a:gd name="T69" fmla="*/ 150 h 1381"/>
                <a:gd name="T70" fmla="*/ 671 w 680"/>
                <a:gd name="T71" fmla="*/ 79 h 1381"/>
                <a:gd name="T72" fmla="*/ 676 w 680"/>
                <a:gd name="T73" fmla="*/ 44 h 1381"/>
                <a:gd name="T74" fmla="*/ 680 w 680"/>
                <a:gd name="T75" fmla="*/ 8 h 1381"/>
                <a:gd name="T76" fmla="*/ 679 w 680"/>
                <a:gd name="T77" fmla="*/ 2 h 1381"/>
                <a:gd name="T78" fmla="*/ 673 w 680"/>
                <a:gd name="T79" fmla="*/ 0 h 1381"/>
                <a:gd name="T80" fmla="*/ 667 w 680"/>
                <a:gd name="T81" fmla="*/ 2 h 1381"/>
                <a:gd name="T82" fmla="*/ 664 w 680"/>
                <a:gd name="T83" fmla="*/ 8 h 1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80" h="1381">
                  <a:moveTo>
                    <a:pt x="664" y="8"/>
                  </a:moveTo>
                  <a:lnTo>
                    <a:pt x="664" y="8"/>
                  </a:lnTo>
                  <a:lnTo>
                    <a:pt x="660" y="44"/>
                  </a:lnTo>
                  <a:lnTo>
                    <a:pt x="655" y="79"/>
                  </a:lnTo>
                  <a:lnTo>
                    <a:pt x="647" y="114"/>
                  </a:lnTo>
                  <a:lnTo>
                    <a:pt x="639" y="149"/>
                  </a:lnTo>
                  <a:lnTo>
                    <a:pt x="630" y="183"/>
                  </a:lnTo>
                  <a:lnTo>
                    <a:pt x="619" y="218"/>
                  </a:lnTo>
                  <a:lnTo>
                    <a:pt x="607" y="252"/>
                  </a:lnTo>
                  <a:lnTo>
                    <a:pt x="594" y="286"/>
                  </a:lnTo>
                  <a:lnTo>
                    <a:pt x="594" y="286"/>
                  </a:lnTo>
                  <a:lnTo>
                    <a:pt x="580" y="319"/>
                  </a:lnTo>
                  <a:lnTo>
                    <a:pt x="566" y="352"/>
                  </a:lnTo>
                  <a:lnTo>
                    <a:pt x="535" y="417"/>
                  </a:lnTo>
                  <a:lnTo>
                    <a:pt x="503" y="481"/>
                  </a:lnTo>
                  <a:lnTo>
                    <a:pt x="469" y="545"/>
                  </a:lnTo>
                  <a:lnTo>
                    <a:pt x="469" y="545"/>
                  </a:lnTo>
                  <a:lnTo>
                    <a:pt x="432" y="613"/>
                  </a:lnTo>
                  <a:lnTo>
                    <a:pt x="394" y="680"/>
                  </a:lnTo>
                  <a:lnTo>
                    <a:pt x="319" y="814"/>
                  </a:lnTo>
                  <a:lnTo>
                    <a:pt x="319" y="814"/>
                  </a:lnTo>
                  <a:lnTo>
                    <a:pt x="283" y="882"/>
                  </a:lnTo>
                  <a:lnTo>
                    <a:pt x="250" y="950"/>
                  </a:lnTo>
                  <a:lnTo>
                    <a:pt x="216" y="1019"/>
                  </a:lnTo>
                  <a:lnTo>
                    <a:pt x="182" y="1087"/>
                  </a:lnTo>
                  <a:lnTo>
                    <a:pt x="182" y="1087"/>
                  </a:lnTo>
                  <a:lnTo>
                    <a:pt x="146" y="1152"/>
                  </a:lnTo>
                  <a:lnTo>
                    <a:pt x="107" y="1214"/>
                  </a:lnTo>
                  <a:lnTo>
                    <a:pt x="68" y="1277"/>
                  </a:lnTo>
                  <a:lnTo>
                    <a:pt x="46" y="1308"/>
                  </a:lnTo>
                  <a:lnTo>
                    <a:pt x="24" y="1337"/>
                  </a:lnTo>
                  <a:lnTo>
                    <a:pt x="24" y="1337"/>
                  </a:lnTo>
                  <a:lnTo>
                    <a:pt x="1" y="1367"/>
                  </a:lnTo>
                  <a:lnTo>
                    <a:pt x="1" y="1367"/>
                  </a:lnTo>
                  <a:lnTo>
                    <a:pt x="0" y="1370"/>
                  </a:lnTo>
                  <a:lnTo>
                    <a:pt x="0" y="1373"/>
                  </a:lnTo>
                  <a:lnTo>
                    <a:pt x="1" y="1377"/>
                  </a:lnTo>
                  <a:lnTo>
                    <a:pt x="3" y="1379"/>
                  </a:lnTo>
                  <a:lnTo>
                    <a:pt x="5" y="1381"/>
                  </a:lnTo>
                  <a:lnTo>
                    <a:pt x="8" y="1381"/>
                  </a:lnTo>
                  <a:lnTo>
                    <a:pt x="11" y="1381"/>
                  </a:lnTo>
                  <a:lnTo>
                    <a:pt x="13" y="1378"/>
                  </a:lnTo>
                  <a:lnTo>
                    <a:pt x="13" y="1378"/>
                  </a:lnTo>
                  <a:lnTo>
                    <a:pt x="36" y="1349"/>
                  </a:lnTo>
                  <a:lnTo>
                    <a:pt x="57" y="1318"/>
                  </a:lnTo>
                  <a:lnTo>
                    <a:pt x="100" y="1257"/>
                  </a:lnTo>
                  <a:lnTo>
                    <a:pt x="139" y="1194"/>
                  </a:lnTo>
                  <a:lnTo>
                    <a:pt x="177" y="1129"/>
                  </a:lnTo>
                  <a:lnTo>
                    <a:pt x="177" y="1129"/>
                  </a:lnTo>
                  <a:lnTo>
                    <a:pt x="194" y="1096"/>
                  </a:lnTo>
                  <a:lnTo>
                    <a:pt x="212" y="1061"/>
                  </a:lnTo>
                  <a:lnTo>
                    <a:pt x="246" y="992"/>
                  </a:lnTo>
                  <a:lnTo>
                    <a:pt x="279" y="923"/>
                  </a:lnTo>
                  <a:lnTo>
                    <a:pt x="315" y="855"/>
                  </a:lnTo>
                  <a:lnTo>
                    <a:pt x="315" y="855"/>
                  </a:lnTo>
                  <a:lnTo>
                    <a:pt x="352" y="786"/>
                  </a:lnTo>
                  <a:lnTo>
                    <a:pt x="390" y="718"/>
                  </a:lnTo>
                  <a:lnTo>
                    <a:pt x="430" y="650"/>
                  </a:lnTo>
                  <a:lnTo>
                    <a:pt x="468" y="581"/>
                  </a:lnTo>
                  <a:lnTo>
                    <a:pt x="468" y="581"/>
                  </a:lnTo>
                  <a:lnTo>
                    <a:pt x="502" y="517"/>
                  </a:lnTo>
                  <a:lnTo>
                    <a:pt x="535" y="453"/>
                  </a:lnTo>
                  <a:lnTo>
                    <a:pt x="567" y="388"/>
                  </a:lnTo>
                  <a:lnTo>
                    <a:pt x="596" y="322"/>
                  </a:lnTo>
                  <a:lnTo>
                    <a:pt x="596" y="322"/>
                  </a:lnTo>
                  <a:lnTo>
                    <a:pt x="611" y="287"/>
                  </a:lnTo>
                  <a:lnTo>
                    <a:pt x="623" y="254"/>
                  </a:lnTo>
                  <a:lnTo>
                    <a:pt x="635" y="219"/>
                  </a:lnTo>
                  <a:lnTo>
                    <a:pt x="646" y="185"/>
                  </a:lnTo>
                  <a:lnTo>
                    <a:pt x="655" y="150"/>
                  </a:lnTo>
                  <a:lnTo>
                    <a:pt x="663" y="114"/>
                  </a:lnTo>
                  <a:lnTo>
                    <a:pt x="671" y="79"/>
                  </a:lnTo>
                  <a:lnTo>
                    <a:pt x="676" y="44"/>
                  </a:lnTo>
                  <a:lnTo>
                    <a:pt x="676" y="44"/>
                  </a:lnTo>
                  <a:lnTo>
                    <a:pt x="680" y="8"/>
                  </a:lnTo>
                  <a:lnTo>
                    <a:pt x="680" y="8"/>
                  </a:lnTo>
                  <a:lnTo>
                    <a:pt x="680" y="4"/>
                  </a:lnTo>
                  <a:lnTo>
                    <a:pt x="679" y="2"/>
                  </a:lnTo>
                  <a:lnTo>
                    <a:pt x="676" y="0"/>
                  </a:lnTo>
                  <a:lnTo>
                    <a:pt x="673" y="0"/>
                  </a:lnTo>
                  <a:lnTo>
                    <a:pt x="670" y="1"/>
                  </a:lnTo>
                  <a:lnTo>
                    <a:pt x="667" y="2"/>
                  </a:lnTo>
                  <a:lnTo>
                    <a:pt x="666" y="4"/>
                  </a:lnTo>
                  <a:lnTo>
                    <a:pt x="664" y="8"/>
                  </a:lnTo>
                  <a:lnTo>
                    <a:pt x="66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5">
              <a:extLst>
                <a:ext uri="{FF2B5EF4-FFF2-40B4-BE49-F238E27FC236}">
                  <a16:creationId xmlns:a16="http://schemas.microsoft.com/office/drawing/2014/main" id="{A0AD623B-A476-8F4F-7253-52137CE16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4" y="3743"/>
              <a:ext cx="401" cy="86"/>
            </a:xfrm>
            <a:custGeom>
              <a:avLst/>
              <a:gdLst>
                <a:gd name="T0" fmla="*/ 8 w 1204"/>
                <a:gd name="T1" fmla="*/ 16 h 258"/>
                <a:gd name="T2" fmla="*/ 72 w 1204"/>
                <a:gd name="T3" fmla="*/ 27 h 258"/>
                <a:gd name="T4" fmla="*/ 136 w 1204"/>
                <a:gd name="T5" fmla="*/ 40 h 258"/>
                <a:gd name="T6" fmla="*/ 263 w 1204"/>
                <a:gd name="T7" fmla="*/ 73 h 258"/>
                <a:gd name="T8" fmla="*/ 324 w 1204"/>
                <a:gd name="T9" fmla="*/ 93 h 258"/>
                <a:gd name="T10" fmla="*/ 449 w 1204"/>
                <a:gd name="T11" fmla="*/ 132 h 258"/>
                <a:gd name="T12" fmla="*/ 512 w 1204"/>
                <a:gd name="T13" fmla="*/ 150 h 258"/>
                <a:gd name="T14" fmla="*/ 626 w 1204"/>
                <a:gd name="T15" fmla="*/ 181 h 258"/>
                <a:gd name="T16" fmla="*/ 684 w 1204"/>
                <a:gd name="T17" fmla="*/ 192 h 258"/>
                <a:gd name="T18" fmla="*/ 743 w 1204"/>
                <a:gd name="T19" fmla="*/ 201 h 258"/>
                <a:gd name="T20" fmla="*/ 799 w 1204"/>
                <a:gd name="T21" fmla="*/ 205 h 258"/>
                <a:gd name="T22" fmla="*/ 910 w 1204"/>
                <a:gd name="T23" fmla="*/ 209 h 258"/>
                <a:gd name="T24" fmla="*/ 966 w 1204"/>
                <a:gd name="T25" fmla="*/ 211 h 258"/>
                <a:gd name="T26" fmla="*/ 1043 w 1204"/>
                <a:gd name="T27" fmla="*/ 218 h 258"/>
                <a:gd name="T28" fmla="*/ 1095 w 1204"/>
                <a:gd name="T29" fmla="*/ 226 h 258"/>
                <a:gd name="T30" fmla="*/ 1145 w 1204"/>
                <a:gd name="T31" fmla="*/ 239 h 258"/>
                <a:gd name="T32" fmla="*/ 1171 w 1204"/>
                <a:gd name="T33" fmla="*/ 247 h 258"/>
                <a:gd name="T34" fmla="*/ 1192 w 1204"/>
                <a:gd name="T35" fmla="*/ 257 h 258"/>
                <a:gd name="T36" fmla="*/ 1197 w 1204"/>
                <a:gd name="T37" fmla="*/ 258 h 258"/>
                <a:gd name="T38" fmla="*/ 1203 w 1204"/>
                <a:gd name="T39" fmla="*/ 254 h 258"/>
                <a:gd name="T40" fmla="*/ 1204 w 1204"/>
                <a:gd name="T41" fmla="*/ 247 h 258"/>
                <a:gd name="T42" fmla="*/ 1200 w 1204"/>
                <a:gd name="T43" fmla="*/ 243 h 258"/>
                <a:gd name="T44" fmla="*/ 1176 w 1204"/>
                <a:gd name="T45" fmla="*/ 233 h 258"/>
                <a:gd name="T46" fmla="*/ 1127 w 1204"/>
                <a:gd name="T47" fmla="*/ 217 h 258"/>
                <a:gd name="T48" fmla="*/ 1076 w 1204"/>
                <a:gd name="T49" fmla="*/ 206 h 258"/>
                <a:gd name="T50" fmla="*/ 1001 w 1204"/>
                <a:gd name="T51" fmla="*/ 198 h 258"/>
                <a:gd name="T52" fmla="*/ 943 w 1204"/>
                <a:gd name="T53" fmla="*/ 194 h 258"/>
                <a:gd name="T54" fmla="*/ 832 w 1204"/>
                <a:gd name="T55" fmla="*/ 190 h 258"/>
                <a:gd name="T56" fmla="*/ 775 w 1204"/>
                <a:gd name="T57" fmla="*/ 188 h 258"/>
                <a:gd name="T58" fmla="*/ 718 w 1204"/>
                <a:gd name="T59" fmla="*/ 181 h 258"/>
                <a:gd name="T60" fmla="*/ 659 w 1204"/>
                <a:gd name="T61" fmla="*/ 170 h 258"/>
                <a:gd name="T62" fmla="*/ 545 w 1204"/>
                <a:gd name="T63" fmla="*/ 144 h 258"/>
                <a:gd name="T64" fmla="*/ 482 w 1204"/>
                <a:gd name="T65" fmla="*/ 125 h 258"/>
                <a:gd name="T66" fmla="*/ 295 w 1204"/>
                <a:gd name="T67" fmla="*/ 66 h 258"/>
                <a:gd name="T68" fmla="*/ 231 w 1204"/>
                <a:gd name="T69" fmla="*/ 48 h 258"/>
                <a:gd name="T70" fmla="*/ 104 w 1204"/>
                <a:gd name="T71" fmla="*/ 16 h 258"/>
                <a:gd name="T72" fmla="*/ 40 w 1204"/>
                <a:gd name="T73" fmla="*/ 4 h 258"/>
                <a:gd name="T74" fmla="*/ 8 w 1204"/>
                <a:gd name="T75" fmla="*/ 0 h 258"/>
                <a:gd name="T76" fmla="*/ 4 w 1204"/>
                <a:gd name="T77" fmla="*/ 0 h 258"/>
                <a:gd name="T78" fmla="*/ 0 w 1204"/>
                <a:gd name="T79" fmla="*/ 4 h 258"/>
                <a:gd name="T80" fmla="*/ 0 w 1204"/>
                <a:gd name="T81" fmla="*/ 11 h 258"/>
                <a:gd name="T82" fmla="*/ 4 w 1204"/>
                <a:gd name="T83" fmla="*/ 15 h 258"/>
                <a:gd name="T84" fmla="*/ 8 w 1204"/>
                <a:gd name="T85" fmla="*/ 16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04" h="258">
                  <a:moveTo>
                    <a:pt x="8" y="16"/>
                  </a:moveTo>
                  <a:lnTo>
                    <a:pt x="8" y="16"/>
                  </a:lnTo>
                  <a:lnTo>
                    <a:pt x="40" y="21"/>
                  </a:lnTo>
                  <a:lnTo>
                    <a:pt x="72" y="27"/>
                  </a:lnTo>
                  <a:lnTo>
                    <a:pt x="104" y="32"/>
                  </a:lnTo>
                  <a:lnTo>
                    <a:pt x="136" y="40"/>
                  </a:lnTo>
                  <a:lnTo>
                    <a:pt x="199" y="56"/>
                  </a:lnTo>
                  <a:lnTo>
                    <a:pt x="263" y="73"/>
                  </a:lnTo>
                  <a:lnTo>
                    <a:pt x="263" y="73"/>
                  </a:lnTo>
                  <a:lnTo>
                    <a:pt x="324" y="93"/>
                  </a:lnTo>
                  <a:lnTo>
                    <a:pt x="387" y="112"/>
                  </a:lnTo>
                  <a:lnTo>
                    <a:pt x="449" y="132"/>
                  </a:lnTo>
                  <a:lnTo>
                    <a:pt x="512" y="150"/>
                  </a:lnTo>
                  <a:lnTo>
                    <a:pt x="512" y="150"/>
                  </a:lnTo>
                  <a:lnTo>
                    <a:pt x="569" y="166"/>
                  </a:lnTo>
                  <a:lnTo>
                    <a:pt x="626" y="181"/>
                  </a:lnTo>
                  <a:lnTo>
                    <a:pt x="655" y="186"/>
                  </a:lnTo>
                  <a:lnTo>
                    <a:pt x="684" y="192"/>
                  </a:lnTo>
                  <a:lnTo>
                    <a:pt x="714" y="197"/>
                  </a:lnTo>
                  <a:lnTo>
                    <a:pt x="743" y="201"/>
                  </a:lnTo>
                  <a:lnTo>
                    <a:pt x="743" y="201"/>
                  </a:lnTo>
                  <a:lnTo>
                    <a:pt x="799" y="205"/>
                  </a:lnTo>
                  <a:lnTo>
                    <a:pt x="854" y="207"/>
                  </a:lnTo>
                  <a:lnTo>
                    <a:pt x="910" y="209"/>
                  </a:lnTo>
                  <a:lnTo>
                    <a:pt x="966" y="211"/>
                  </a:lnTo>
                  <a:lnTo>
                    <a:pt x="966" y="211"/>
                  </a:lnTo>
                  <a:lnTo>
                    <a:pt x="1018" y="215"/>
                  </a:lnTo>
                  <a:lnTo>
                    <a:pt x="1043" y="218"/>
                  </a:lnTo>
                  <a:lnTo>
                    <a:pt x="1070" y="222"/>
                  </a:lnTo>
                  <a:lnTo>
                    <a:pt x="1095" y="226"/>
                  </a:lnTo>
                  <a:lnTo>
                    <a:pt x="1120" y="231"/>
                  </a:lnTo>
                  <a:lnTo>
                    <a:pt x="1145" y="239"/>
                  </a:lnTo>
                  <a:lnTo>
                    <a:pt x="1171" y="247"/>
                  </a:lnTo>
                  <a:lnTo>
                    <a:pt x="1171" y="247"/>
                  </a:lnTo>
                  <a:lnTo>
                    <a:pt x="1192" y="257"/>
                  </a:lnTo>
                  <a:lnTo>
                    <a:pt x="1192" y="257"/>
                  </a:lnTo>
                  <a:lnTo>
                    <a:pt x="1195" y="258"/>
                  </a:lnTo>
                  <a:lnTo>
                    <a:pt x="1197" y="258"/>
                  </a:lnTo>
                  <a:lnTo>
                    <a:pt x="1200" y="255"/>
                  </a:lnTo>
                  <a:lnTo>
                    <a:pt x="1203" y="254"/>
                  </a:lnTo>
                  <a:lnTo>
                    <a:pt x="1204" y="251"/>
                  </a:lnTo>
                  <a:lnTo>
                    <a:pt x="1204" y="247"/>
                  </a:lnTo>
                  <a:lnTo>
                    <a:pt x="1203" y="245"/>
                  </a:lnTo>
                  <a:lnTo>
                    <a:pt x="1200" y="243"/>
                  </a:lnTo>
                  <a:lnTo>
                    <a:pt x="1200" y="243"/>
                  </a:lnTo>
                  <a:lnTo>
                    <a:pt x="1176" y="233"/>
                  </a:lnTo>
                  <a:lnTo>
                    <a:pt x="1152" y="223"/>
                  </a:lnTo>
                  <a:lnTo>
                    <a:pt x="1127" y="217"/>
                  </a:lnTo>
                  <a:lnTo>
                    <a:pt x="1102" y="211"/>
                  </a:lnTo>
                  <a:lnTo>
                    <a:pt x="1076" y="206"/>
                  </a:lnTo>
                  <a:lnTo>
                    <a:pt x="1051" y="203"/>
                  </a:lnTo>
                  <a:lnTo>
                    <a:pt x="1001" y="198"/>
                  </a:lnTo>
                  <a:lnTo>
                    <a:pt x="1001" y="198"/>
                  </a:lnTo>
                  <a:lnTo>
                    <a:pt x="943" y="194"/>
                  </a:lnTo>
                  <a:lnTo>
                    <a:pt x="888" y="193"/>
                  </a:lnTo>
                  <a:lnTo>
                    <a:pt x="832" y="190"/>
                  </a:lnTo>
                  <a:lnTo>
                    <a:pt x="775" y="188"/>
                  </a:lnTo>
                  <a:lnTo>
                    <a:pt x="775" y="188"/>
                  </a:lnTo>
                  <a:lnTo>
                    <a:pt x="745" y="185"/>
                  </a:lnTo>
                  <a:lnTo>
                    <a:pt x="718" y="181"/>
                  </a:lnTo>
                  <a:lnTo>
                    <a:pt x="688" y="176"/>
                  </a:lnTo>
                  <a:lnTo>
                    <a:pt x="659" y="170"/>
                  </a:lnTo>
                  <a:lnTo>
                    <a:pt x="602" y="158"/>
                  </a:lnTo>
                  <a:lnTo>
                    <a:pt x="545" y="144"/>
                  </a:lnTo>
                  <a:lnTo>
                    <a:pt x="545" y="144"/>
                  </a:lnTo>
                  <a:lnTo>
                    <a:pt x="482" y="125"/>
                  </a:lnTo>
                  <a:lnTo>
                    <a:pt x="420" y="106"/>
                  </a:lnTo>
                  <a:lnTo>
                    <a:pt x="295" y="66"/>
                  </a:lnTo>
                  <a:lnTo>
                    <a:pt x="295" y="66"/>
                  </a:lnTo>
                  <a:lnTo>
                    <a:pt x="231" y="48"/>
                  </a:lnTo>
                  <a:lnTo>
                    <a:pt x="169" y="30"/>
                  </a:lnTo>
                  <a:lnTo>
                    <a:pt x="104" y="16"/>
                  </a:lnTo>
                  <a:lnTo>
                    <a:pt x="72" y="9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1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6">
              <a:extLst>
                <a:ext uri="{FF2B5EF4-FFF2-40B4-BE49-F238E27FC236}">
                  <a16:creationId xmlns:a16="http://schemas.microsoft.com/office/drawing/2014/main" id="{05D5365A-319B-6DA9-8F02-7B04E7684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3360"/>
              <a:ext cx="29" cy="481"/>
            </a:xfrm>
            <a:custGeom>
              <a:avLst/>
              <a:gdLst>
                <a:gd name="T0" fmla="*/ 43 w 89"/>
                <a:gd name="T1" fmla="*/ 10 h 1441"/>
                <a:gd name="T2" fmla="*/ 59 w 89"/>
                <a:gd name="T3" fmla="*/ 167 h 1441"/>
                <a:gd name="T4" fmla="*/ 64 w 89"/>
                <a:gd name="T5" fmla="*/ 326 h 1441"/>
                <a:gd name="T6" fmla="*/ 66 w 89"/>
                <a:gd name="T7" fmla="*/ 407 h 1441"/>
                <a:gd name="T8" fmla="*/ 64 w 89"/>
                <a:gd name="T9" fmla="*/ 648 h 1441"/>
                <a:gd name="T10" fmla="*/ 63 w 89"/>
                <a:gd name="T11" fmla="*/ 723 h 1441"/>
                <a:gd name="T12" fmla="*/ 63 w 89"/>
                <a:gd name="T13" fmla="*/ 799 h 1441"/>
                <a:gd name="T14" fmla="*/ 68 w 89"/>
                <a:gd name="T15" fmla="*/ 916 h 1441"/>
                <a:gd name="T16" fmla="*/ 71 w 89"/>
                <a:gd name="T17" fmla="*/ 980 h 1441"/>
                <a:gd name="T18" fmla="*/ 74 w 89"/>
                <a:gd name="T19" fmla="*/ 1107 h 1441"/>
                <a:gd name="T20" fmla="*/ 71 w 89"/>
                <a:gd name="T21" fmla="*/ 1171 h 1441"/>
                <a:gd name="T22" fmla="*/ 70 w 89"/>
                <a:gd name="T23" fmla="*/ 1201 h 1441"/>
                <a:gd name="T24" fmla="*/ 62 w 89"/>
                <a:gd name="T25" fmla="*/ 1261 h 1441"/>
                <a:gd name="T26" fmla="*/ 50 w 89"/>
                <a:gd name="T27" fmla="*/ 1321 h 1441"/>
                <a:gd name="T28" fmla="*/ 30 w 89"/>
                <a:gd name="T29" fmla="*/ 1377 h 1441"/>
                <a:gd name="T30" fmla="*/ 16 w 89"/>
                <a:gd name="T31" fmla="*/ 1405 h 1441"/>
                <a:gd name="T32" fmla="*/ 2 w 89"/>
                <a:gd name="T33" fmla="*/ 1429 h 1441"/>
                <a:gd name="T34" fmla="*/ 0 w 89"/>
                <a:gd name="T35" fmla="*/ 1435 h 1441"/>
                <a:gd name="T36" fmla="*/ 4 w 89"/>
                <a:gd name="T37" fmla="*/ 1439 h 1441"/>
                <a:gd name="T38" fmla="*/ 11 w 89"/>
                <a:gd name="T39" fmla="*/ 1441 h 1441"/>
                <a:gd name="T40" fmla="*/ 16 w 89"/>
                <a:gd name="T41" fmla="*/ 1437 h 1441"/>
                <a:gd name="T42" fmla="*/ 31 w 89"/>
                <a:gd name="T43" fmla="*/ 1410 h 1441"/>
                <a:gd name="T44" fmla="*/ 55 w 89"/>
                <a:gd name="T45" fmla="*/ 1355 h 1441"/>
                <a:gd name="T46" fmla="*/ 71 w 89"/>
                <a:gd name="T47" fmla="*/ 1297 h 1441"/>
                <a:gd name="T48" fmla="*/ 82 w 89"/>
                <a:gd name="T49" fmla="*/ 1238 h 1441"/>
                <a:gd name="T50" fmla="*/ 84 w 89"/>
                <a:gd name="T51" fmla="*/ 1208 h 1441"/>
                <a:gd name="T52" fmla="*/ 88 w 89"/>
                <a:gd name="T53" fmla="*/ 1144 h 1441"/>
                <a:gd name="T54" fmla="*/ 88 w 89"/>
                <a:gd name="T55" fmla="*/ 1015 h 1441"/>
                <a:gd name="T56" fmla="*/ 86 w 89"/>
                <a:gd name="T57" fmla="*/ 951 h 1441"/>
                <a:gd name="T58" fmla="*/ 80 w 89"/>
                <a:gd name="T59" fmla="*/ 830 h 1441"/>
                <a:gd name="T60" fmla="*/ 79 w 89"/>
                <a:gd name="T61" fmla="*/ 759 h 1441"/>
                <a:gd name="T62" fmla="*/ 80 w 89"/>
                <a:gd name="T63" fmla="*/ 689 h 1441"/>
                <a:gd name="T64" fmla="*/ 82 w 89"/>
                <a:gd name="T65" fmla="*/ 445 h 1441"/>
                <a:gd name="T66" fmla="*/ 82 w 89"/>
                <a:gd name="T67" fmla="*/ 364 h 1441"/>
                <a:gd name="T68" fmla="*/ 76 w 89"/>
                <a:gd name="T69" fmla="*/ 205 h 1441"/>
                <a:gd name="T70" fmla="*/ 63 w 89"/>
                <a:gd name="T71" fmla="*/ 45 h 1441"/>
                <a:gd name="T72" fmla="*/ 58 w 89"/>
                <a:gd name="T73" fmla="*/ 6 h 1441"/>
                <a:gd name="T74" fmla="*/ 58 w 89"/>
                <a:gd name="T75" fmla="*/ 2 h 1441"/>
                <a:gd name="T76" fmla="*/ 52 w 89"/>
                <a:gd name="T77" fmla="*/ 0 h 1441"/>
                <a:gd name="T78" fmla="*/ 47 w 89"/>
                <a:gd name="T79" fmla="*/ 2 h 1441"/>
                <a:gd name="T80" fmla="*/ 43 w 89"/>
                <a:gd name="T81" fmla="*/ 6 h 1441"/>
                <a:gd name="T82" fmla="*/ 43 w 89"/>
                <a:gd name="T83" fmla="*/ 1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9" h="1441">
                  <a:moveTo>
                    <a:pt x="43" y="10"/>
                  </a:moveTo>
                  <a:lnTo>
                    <a:pt x="43" y="10"/>
                  </a:lnTo>
                  <a:lnTo>
                    <a:pt x="52" y="89"/>
                  </a:lnTo>
                  <a:lnTo>
                    <a:pt x="59" y="167"/>
                  </a:lnTo>
                  <a:lnTo>
                    <a:pt x="63" y="247"/>
                  </a:lnTo>
                  <a:lnTo>
                    <a:pt x="64" y="326"/>
                  </a:lnTo>
                  <a:lnTo>
                    <a:pt x="64" y="326"/>
                  </a:lnTo>
                  <a:lnTo>
                    <a:pt x="66" y="407"/>
                  </a:lnTo>
                  <a:lnTo>
                    <a:pt x="66" y="487"/>
                  </a:lnTo>
                  <a:lnTo>
                    <a:pt x="64" y="648"/>
                  </a:lnTo>
                  <a:lnTo>
                    <a:pt x="64" y="648"/>
                  </a:lnTo>
                  <a:lnTo>
                    <a:pt x="63" y="723"/>
                  </a:lnTo>
                  <a:lnTo>
                    <a:pt x="63" y="799"/>
                  </a:lnTo>
                  <a:lnTo>
                    <a:pt x="63" y="799"/>
                  </a:lnTo>
                  <a:lnTo>
                    <a:pt x="64" y="858"/>
                  </a:lnTo>
                  <a:lnTo>
                    <a:pt x="68" y="916"/>
                  </a:lnTo>
                  <a:lnTo>
                    <a:pt x="68" y="916"/>
                  </a:lnTo>
                  <a:lnTo>
                    <a:pt x="71" y="980"/>
                  </a:lnTo>
                  <a:lnTo>
                    <a:pt x="74" y="1043"/>
                  </a:lnTo>
                  <a:lnTo>
                    <a:pt x="74" y="1107"/>
                  </a:lnTo>
                  <a:lnTo>
                    <a:pt x="74" y="1139"/>
                  </a:lnTo>
                  <a:lnTo>
                    <a:pt x="71" y="1171"/>
                  </a:lnTo>
                  <a:lnTo>
                    <a:pt x="71" y="1171"/>
                  </a:lnTo>
                  <a:lnTo>
                    <a:pt x="70" y="1201"/>
                  </a:lnTo>
                  <a:lnTo>
                    <a:pt x="66" y="1230"/>
                  </a:lnTo>
                  <a:lnTo>
                    <a:pt x="62" y="1261"/>
                  </a:lnTo>
                  <a:lnTo>
                    <a:pt x="56" y="1290"/>
                  </a:lnTo>
                  <a:lnTo>
                    <a:pt x="50" y="1321"/>
                  </a:lnTo>
                  <a:lnTo>
                    <a:pt x="40" y="1349"/>
                  </a:lnTo>
                  <a:lnTo>
                    <a:pt x="30" y="1377"/>
                  </a:lnTo>
                  <a:lnTo>
                    <a:pt x="16" y="1405"/>
                  </a:lnTo>
                  <a:lnTo>
                    <a:pt x="16" y="1405"/>
                  </a:lnTo>
                  <a:lnTo>
                    <a:pt x="2" y="1429"/>
                  </a:lnTo>
                  <a:lnTo>
                    <a:pt x="2" y="1429"/>
                  </a:lnTo>
                  <a:lnTo>
                    <a:pt x="0" y="1431"/>
                  </a:lnTo>
                  <a:lnTo>
                    <a:pt x="0" y="1435"/>
                  </a:lnTo>
                  <a:lnTo>
                    <a:pt x="3" y="1438"/>
                  </a:lnTo>
                  <a:lnTo>
                    <a:pt x="4" y="1439"/>
                  </a:lnTo>
                  <a:lnTo>
                    <a:pt x="7" y="1441"/>
                  </a:lnTo>
                  <a:lnTo>
                    <a:pt x="11" y="1441"/>
                  </a:lnTo>
                  <a:lnTo>
                    <a:pt x="14" y="1439"/>
                  </a:lnTo>
                  <a:lnTo>
                    <a:pt x="16" y="1437"/>
                  </a:lnTo>
                  <a:lnTo>
                    <a:pt x="16" y="1437"/>
                  </a:lnTo>
                  <a:lnTo>
                    <a:pt x="31" y="1410"/>
                  </a:lnTo>
                  <a:lnTo>
                    <a:pt x="44" y="1383"/>
                  </a:lnTo>
                  <a:lnTo>
                    <a:pt x="55" y="1355"/>
                  </a:lnTo>
                  <a:lnTo>
                    <a:pt x="63" y="1326"/>
                  </a:lnTo>
                  <a:lnTo>
                    <a:pt x="71" y="1297"/>
                  </a:lnTo>
                  <a:lnTo>
                    <a:pt x="76" y="1268"/>
                  </a:lnTo>
                  <a:lnTo>
                    <a:pt x="82" y="1238"/>
                  </a:lnTo>
                  <a:lnTo>
                    <a:pt x="84" y="1208"/>
                  </a:lnTo>
                  <a:lnTo>
                    <a:pt x="84" y="1208"/>
                  </a:lnTo>
                  <a:lnTo>
                    <a:pt x="87" y="1176"/>
                  </a:lnTo>
                  <a:lnTo>
                    <a:pt x="88" y="1144"/>
                  </a:lnTo>
                  <a:lnTo>
                    <a:pt x="89" y="1080"/>
                  </a:lnTo>
                  <a:lnTo>
                    <a:pt x="88" y="1015"/>
                  </a:lnTo>
                  <a:lnTo>
                    <a:pt x="86" y="951"/>
                  </a:lnTo>
                  <a:lnTo>
                    <a:pt x="86" y="951"/>
                  </a:lnTo>
                  <a:lnTo>
                    <a:pt x="83" y="890"/>
                  </a:lnTo>
                  <a:lnTo>
                    <a:pt x="80" y="830"/>
                  </a:lnTo>
                  <a:lnTo>
                    <a:pt x="80" y="830"/>
                  </a:lnTo>
                  <a:lnTo>
                    <a:pt x="79" y="759"/>
                  </a:lnTo>
                  <a:lnTo>
                    <a:pt x="80" y="689"/>
                  </a:lnTo>
                  <a:lnTo>
                    <a:pt x="80" y="689"/>
                  </a:lnTo>
                  <a:lnTo>
                    <a:pt x="82" y="527"/>
                  </a:lnTo>
                  <a:lnTo>
                    <a:pt x="82" y="445"/>
                  </a:lnTo>
                  <a:lnTo>
                    <a:pt x="82" y="364"/>
                  </a:lnTo>
                  <a:lnTo>
                    <a:pt x="82" y="364"/>
                  </a:lnTo>
                  <a:lnTo>
                    <a:pt x="80" y="284"/>
                  </a:lnTo>
                  <a:lnTo>
                    <a:pt x="76" y="205"/>
                  </a:lnTo>
                  <a:lnTo>
                    <a:pt x="71" y="125"/>
                  </a:lnTo>
                  <a:lnTo>
                    <a:pt x="63" y="45"/>
                  </a:lnTo>
                  <a:lnTo>
                    <a:pt x="63" y="45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58" y="2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50" y="1"/>
                  </a:lnTo>
                  <a:lnTo>
                    <a:pt x="47" y="2"/>
                  </a:lnTo>
                  <a:lnTo>
                    <a:pt x="44" y="4"/>
                  </a:lnTo>
                  <a:lnTo>
                    <a:pt x="43" y="6"/>
                  </a:lnTo>
                  <a:lnTo>
                    <a:pt x="43" y="10"/>
                  </a:lnTo>
                  <a:lnTo>
                    <a:pt x="43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7">
              <a:extLst>
                <a:ext uri="{FF2B5EF4-FFF2-40B4-BE49-F238E27FC236}">
                  <a16:creationId xmlns:a16="http://schemas.microsoft.com/office/drawing/2014/main" id="{568462B9-34C6-9C70-9B54-1929A32B4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1" y="3480"/>
              <a:ext cx="102" cy="688"/>
            </a:xfrm>
            <a:custGeom>
              <a:avLst/>
              <a:gdLst>
                <a:gd name="T0" fmla="*/ 223 w 306"/>
                <a:gd name="T1" fmla="*/ 60 h 2063"/>
                <a:gd name="T2" fmla="*/ 234 w 306"/>
                <a:gd name="T3" fmla="*/ 213 h 2063"/>
                <a:gd name="T4" fmla="*/ 233 w 306"/>
                <a:gd name="T5" fmla="*/ 262 h 2063"/>
                <a:gd name="T6" fmla="*/ 222 w 306"/>
                <a:gd name="T7" fmla="*/ 337 h 2063"/>
                <a:gd name="T8" fmla="*/ 205 w 306"/>
                <a:gd name="T9" fmla="*/ 410 h 2063"/>
                <a:gd name="T10" fmla="*/ 189 w 306"/>
                <a:gd name="T11" fmla="*/ 453 h 2063"/>
                <a:gd name="T12" fmla="*/ 149 w 306"/>
                <a:gd name="T13" fmla="*/ 532 h 2063"/>
                <a:gd name="T14" fmla="*/ 101 w 306"/>
                <a:gd name="T15" fmla="*/ 606 h 2063"/>
                <a:gd name="T16" fmla="*/ 49 w 306"/>
                <a:gd name="T17" fmla="*/ 695 h 2063"/>
                <a:gd name="T18" fmla="*/ 32 w 306"/>
                <a:gd name="T19" fmla="*/ 736 h 2063"/>
                <a:gd name="T20" fmla="*/ 21 w 306"/>
                <a:gd name="T21" fmla="*/ 775 h 2063"/>
                <a:gd name="T22" fmla="*/ 17 w 306"/>
                <a:gd name="T23" fmla="*/ 792 h 2063"/>
                <a:gd name="T24" fmla="*/ 0 w 306"/>
                <a:gd name="T25" fmla="*/ 836 h 2063"/>
                <a:gd name="T26" fmla="*/ 1 w 306"/>
                <a:gd name="T27" fmla="*/ 844 h 2063"/>
                <a:gd name="T28" fmla="*/ 49 w 306"/>
                <a:gd name="T29" fmla="*/ 902 h 2063"/>
                <a:gd name="T30" fmla="*/ 86 w 306"/>
                <a:gd name="T31" fmla="*/ 968 h 2063"/>
                <a:gd name="T32" fmla="*/ 120 w 306"/>
                <a:gd name="T33" fmla="*/ 1043 h 2063"/>
                <a:gd name="T34" fmla="*/ 169 w 306"/>
                <a:gd name="T35" fmla="*/ 1196 h 2063"/>
                <a:gd name="T36" fmla="*/ 201 w 306"/>
                <a:gd name="T37" fmla="*/ 1328 h 2063"/>
                <a:gd name="T38" fmla="*/ 238 w 306"/>
                <a:gd name="T39" fmla="*/ 1537 h 2063"/>
                <a:gd name="T40" fmla="*/ 256 w 306"/>
                <a:gd name="T41" fmla="*/ 1673 h 2063"/>
                <a:gd name="T42" fmla="*/ 271 w 306"/>
                <a:gd name="T43" fmla="*/ 1808 h 2063"/>
                <a:gd name="T44" fmla="*/ 288 w 306"/>
                <a:gd name="T45" fmla="*/ 2032 h 2063"/>
                <a:gd name="T46" fmla="*/ 290 w 306"/>
                <a:gd name="T47" fmla="*/ 2059 h 2063"/>
                <a:gd name="T48" fmla="*/ 298 w 306"/>
                <a:gd name="T49" fmla="*/ 2063 h 2063"/>
                <a:gd name="T50" fmla="*/ 304 w 306"/>
                <a:gd name="T51" fmla="*/ 2059 h 2063"/>
                <a:gd name="T52" fmla="*/ 299 w 306"/>
                <a:gd name="T53" fmla="*/ 1946 h 2063"/>
                <a:gd name="T54" fmla="*/ 284 w 306"/>
                <a:gd name="T55" fmla="*/ 1769 h 2063"/>
                <a:gd name="T56" fmla="*/ 259 w 306"/>
                <a:gd name="T57" fmla="*/ 1566 h 2063"/>
                <a:gd name="T58" fmla="*/ 235 w 306"/>
                <a:gd name="T59" fmla="*/ 1424 h 2063"/>
                <a:gd name="T60" fmla="*/ 207 w 306"/>
                <a:gd name="T61" fmla="*/ 1284 h 2063"/>
                <a:gd name="T62" fmla="*/ 154 w 306"/>
                <a:gd name="T63" fmla="*/ 1094 h 2063"/>
                <a:gd name="T64" fmla="*/ 132 w 306"/>
                <a:gd name="T65" fmla="*/ 1031 h 2063"/>
                <a:gd name="T66" fmla="*/ 88 w 306"/>
                <a:gd name="T67" fmla="*/ 936 h 2063"/>
                <a:gd name="T68" fmla="*/ 44 w 306"/>
                <a:gd name="T69" fmla="*/ 868 h 2063"/>
                <a:gd name="T70" fmla="*/ 13 w 306"/>
                <a:gd name="T71" fmla="*/ 832 h 2063"/>
                <a:gd name="T72" fmla="*/ 15 w 306"/>
                <a:gd name="T73" fmla="*/ 840 h 2063"/>
                <a:gd name="T74" fmla="*/ 35 w 306"/>
                <a:gd name="T75" fmla="*/ 788 h 2063"/>
                <a:gd name="T76" fmla="*/ 43 w 306"/>
                <a:gd name="T77" fmla="*/ 755 h 2063"/>
                <a:gd name="T78" fmla="*/ 57 w 306"/>
                <a:gd name="T79" fmla="*/ 715 h 2063"/>
                <a:gd name="T80" fmla="*/ 86 w 306"/>
                <a:gd name="T81" fmla="*/ 657 h 2063"/>
                <a:gd name="T82" fmla="*/ 133 w 306"/>
                <a:gd name="T83" fmla="*/ 587 h 2063"/>
                <a:gd name="T84" fmla="*/ 189 w 306"/>
                <a:gd name="T85" fmla="*/ 494 h 2063"/>
                <a:gd name="T86" fmla="*/ 214 w 306"/>
                <a:gd name="T87" fmla="*/ 433 h 2063"/>
                <a:gd name="T88" fmla="*/ 229 w 306"/>
                <a:gd name="T89" fmla="*/ 385 h 2063"/>
                <a:gd name="T90" fmla="*/ 243 w 306"/>
                <a:gd name="T91" fmla="*/ 309 h 2063"/>
                <a:gd name="T92" fmla="*/ 250 w 306"/>
                <a:gd name="T93" fmla="*/ 233 h 2063"/>
                <a:gd name="T94" fmla="*/ 250 w 306"/>
                <a:gd name="T95" fmla="*/ 176 h 2063"/>
                <a:gd name="T96" fmla="*/ 231 w 306"/>
                <a:gd name="T97" fmla="*/ 6 h 2063"/>
                <a:gd name="T98" fmla="*/ 229 w 306"/>
                <a:gd name="T99" fmla="*/ 0 h 2063"/>
                <a:gd name="T100" fmla="*/ 221 w 306"/>
                <a:gd name="T101" fmla="*/ 2 h 2063"/>
                <a:gd name="T102" fmla="*/ 217 w 306"/>
                <a:gd name="T103" fmla="*/ 9 h 2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6" h="2063">
                  <a:moveTo>
                    <a:pt x="217" y="9"/>
                  </a:moveTo>
                  <a:lnTo>
                    <a:pt x="217" y="9"/>
                  </a:lnTo>
                  <a:lnTo>
                    <a:pt x="223" y="60"/>
                  </a:lnTo>
                  <a:lnTo>
                    <a:pt x="229" y="111"/>
                  </a:lnTo>
                  <a:lnTo>
                    <a:pt x="233" y="161"/>
                  </a:lnTo>
                  <a:lnTo>
                    <a:pt x="234" y="213"/>
                  </a:lnTo>
                  <a:lnTo>
                    <a:pt x="234" y="213"/>
                  </a:lnTo>
                  <a:lnTo>
                    <a:pt x="234" y="238"/>
                  </a:lnTo>
                  <a:lnTo>
                    <a:pt x="233" y="262"/>
                  </a:lnTo>
                  <a:lnTo>
                    <a:pt x="230" y="288"/>
                  </a:lnTo>
                  <a:lnTo>
                    <a:pt x="226" y="313"/>
                  </a:lnTo>
                  <a:lnTo>
                    <a:pt x="222" y="337"/>
                  </a:lnTo>
                  <a:lnTo>
                    <a:pt x="217" y="362"/>
                  </a:lnTo>
                  <a:lnTo>
                    <a:pt x="211" y="386"/>
                  </a:lnTo>
                  <a:lnTo>
                    <a:pt x="205" y="410"/>
                  </a:lnTo>
                  <a:lnTo>
                    <a:pt x="205" y="410"/>
                  </a:lnTo>
                  <a:lnTo>
                    <a:pt x="197" y="431"/>
                  </a:lnTo>
                  <a:lnTo>
                    <a:pt x="189" y="453"/>
                  </a:lnTo>
                  <a:lnTo>
                    <a:pt x="179" y="474"/>
                  </a:lnTo>
                  <a:lnTo>
                    <a:pt x="170" y="494"/>
                  </a:lnTo>
                  <a:lnTo>
                    <a:pt x="149" y="532"/>
                  </a:lnTo>
                  <a:lnTo>
                    <a:pt x="125" y="571"/>
                  </a:lnTo>
                  <a:lnTo>
                    <a:pt x="125" y="571"/>
                  </a:lnTo>
                  <a:lnTo>
                    <a:pt x="101" y="606"/>
                  </a:lnTo>
                  <a:lnTo>
                    <a:pt x="78" y="640"/>
                  </a:lnTo>
                  <a:lnTo>
                    <a:pt x="58" y="676"/>
                  </a:lnTo>
                  <a:lnTo>
                    <a:pt x="49" y="695"/>
                  </a:lnTo>
                  <a:lnTo>
                    <a:pt x="40" y="713"/>
                  </a:lnTo>
                  <a:lnTo>
                    <a:pt x="40" y="713"/>
                  </a:lnTo>
                  <a:lnTo>
                    <a:pt x="32" y="736"/>
                  </a:lnTo>
                  <a:lnTo>
                    <a:pt x="25" y="759"/>
                  </a:lnTo>
                  <a:lnTo>
                    <a:pt x="25" y="759"/>
                  </a:lnTo>
                  <a:lnTo>
                    <a:pt x="21" y="775"/>
                  </a:lnTo>
                  <a:lnTo>
                    <a:pt x="20" y="784"/>
                  </a:lnTo>
                  <a:lnTo>
                    <a:pt x="17" y="792"/>
                  </a:lnTo>
                  <a:lnTo>
                    <a:pt x="17" y="792"/>
                  </a:lnTo>
                  <a:lnTo>
                    <a:pt x="8" y="815"/>
                  </a:lnTo>
                  <a:lnTo>
                    <a:pt x="0" y="836"/>
                  </a:lnTo>
                  <a:lnTo>
                    <a:pt x="0" y="836"/>
                  </a:lnTo>
                  <a:lnTo>
                    <a:pt x="0" y="840"/>
                  </a:lnTo>
                  <a:lnTo>
                    <a:pt x="1" y="844"/>
                  </a:lnTo>
                  <a:lnTo>
                    <a:pt x="1" y="844"/>
                  </a:lnTo>
                  <a:lnTo>
                    <a:pt x="19" y="862"/>
                  </a:lnTo>
                  <a:lnTo>
                    <a:pt x="35" y="881"/>
                  </a:lnTo>
                  <a:lnTo>
                    <a:pt x="49" y="902"/>
                  </a:lnTo>
                  <a:lnTo>
                    <a:pt x="62" y="924"/>
                  </a:lnTo>
                  <a:lnTo>
                    <a:pt x="74" y="946"/>
                  </a:lnTo>
                  <a:lnTo>
                    <a:pt x="86" y="968"/>
                  </a:lnTo>
                  <a:lnTo>
                    <a:pt x="106" y="1014"/>
                  </a:lnTo>
                  <a:lnTo>
                    <a:pt x="106" y="1014"/>
                  </a:lnTo>
                  <a:lnTo>
                    <a:pt x="120" y="1043"/>
                  </a:lnTo>
                  <a:lnTo>
                    <a:pt x="130" y="1074"/>
                  </a:lnTo>
                  <a:lnTo>
                    <a:pt x="150" y="1135"/>
                  </a:lnTo>
                  <a:lnTo>
                    <a:pt x="169" y="1196"/>
                  </a:lnTo>
                  <a:lnTo>
                    <a:pt x="185" y="1259"/>
                  </a:lnTo>
                  <a:lnTo>
                    <a:pt x="185" y="1259"/>
                  </a:lnTo>
                  <a:lnTo>
                    <a:pt x="201" y="1328"/>
                  </a:lnTo>
                  <a:lnTo>
                    <a:pt x="214" y="1397"/>
                  </a:lnTo>
                  <a:lnTo>
                    <a:pt x="227" y="1466"/>
                  </a:lnTo>
                  <a:lnTo>
                    <a:pt x="238" y="1537"/>
                  </a:lnTo>
                  <a:lnTo>
                    <a:pt x="238" y="1537"/>
                  </a:lnTo>
                  <a:lnTo>
                    <a:pt x="248" y="1605"/>
                  </a:lnTo>
                  <a:lnTo>
                    <a:pt x="256" y="1673"/>
                  </a:lnTo>
                  <a:lnTo>
                    <a:pt x="264" y="1741"/>
                  </a:lnTo>
                  <a:lnTo>
                    <a:pt x="271" y="1808"/>
                  </a:lnTo>
                  <a:lnTo>
                    <a:pt x="271" y="1808"/>
                  </a:lnTo>
                  <a:lnTo>
                    <a:pt x="282" y="1920"/>
                  </a:lnTo>
                  <a:lnTo>
                    <a:pt x="288" y="2032"/>
                  </a:lnTo>
                  <a:lnTo>
                    <a:pt x="288" y="2032"/>
                  </a:lnTo>
                  <a:lnTo>
                    <a:pt x="290" y="2055"/>
                  </a:lnTo>
                  <a:lnTo>
                    <a:pt x="290" y="2055"/>
                  </a:lnTo>
                  <a:lnTo>
                    <a:pt x="290" y="2059"/>
                  </a:lnTo>
                  <a:lnTo>
                    <a:pt x="292" y="2061"/>
                  </a:lnTo>
                  <a:lnTo>
                    <a:pt x="295" y="2063"/>
                  </a:lnTo>
                  <a:lnTo>
                    <a:pt x="298" y="2063"/>
                  </a:lnTo>
                  <a:lnTo>
                    <a:pt x="300" y="2063"/>
                  </a:lnTo>
                  <a:lnTo>
                    <a:pt x="303" y="2061"/>
                  </a:lnTo>
                  <a:lnTo>
                    <a:pt x="304" y="2059"/>
                  </a:lnTo>
                  <a:lnTo>
                    <a:pt x="306" y="2055"/>
                  </a:lnTo>
                  <a:lnTo>
                    <a:pt x="306" y="2055"/>
                  </a:lnTo>
                  <a:lnTo>
                    <a:pt x="299" y="1946"/>
                  </a:lnTo>
                  <a:lnTo>
                    <a:pt x="290" y="1835"/>
                  </a:lnTo>
                  <a:lnTo>
                    <a:pt x="290" y="1835"/>
                  </a:lnTo>
                  <a:lnTo>
                    <a:pt x="284" y="1769"/>
                  </a:lnTo>
                  <a:lnTo>
                    <a:pt x="276" y="1701"/>
                  </a:lnTo>
                  <a:lnTo>
                    <a:pt x="268" y="1633"/>
                  </a:lnTo>
                  <a:lnTo>
                    <a:pt x="259" y="1566"/>
                  </a:lnTo>
                  <a:lnTo>
                    <a:pt x="259" y="1566"/>
                  </a:lnTo>
                  <a:lnTo>
                    <a:pt x="248" y="1496"/>
                  </a:lnTo>
                  <a:lnTo>
                    <a:pt x="235" y="1424"/>
                  </a:lnTo>
                  <a:lnTo>
                    <a:pt x="222" y="1353"/>
                  </a:lnTo>
                  <a:lnTo>
                    <a:pt x="207" y="1284"/>
                  </a:lnTo>
                  <a:lnTo>
                    <a:pt x="207" y="1284"/>
                  </a:lnTo>
                  <a:lnTo>
                    <a:pt x="191" y="1220"/>
                  </a:lnTo>
                  <a:lnTo>
                    <a:pt x="174" y="1156"/>
                  </a:lnTo>
                  <a:lnTo>
                    <a:pt x="154" y="1094"/>
                  </a:lnTo>
                  <a:lnTo>
                    <a:pt x="144" y="1062"/>
                  </a:lnTo>
                  <a:lnTo>
                    <a:pt x="132" y="1031"/>
                  </a:lnTo>
                  <a:lnTo>
                    <a:pt x="132" y="1031"/>
                  </a:lnTo>
                  <a:lnTo>
                    <a:pt x="110" y="983"/>
                  </a:lnTo>
                  <a:lnTo>
                    <a:pt x="100" y="960"/>
                  </a:lnTo>
                  <a:lnTo>
                    <a:pt x="88" y="936"/>
                  </a:lnTo>
                  <a:lnTo>
                    <a:pt x="74" y="912"/>
                  </a:lnTo>
                  <a:lnTo>
                    <a:pt x="60" y="890"/>
                  </a:lnTo>
                  <a:lnTo>
                    <a:pt x="44" y="868"/>
                  </a:lnTo>
                  <a:lnTo>
                    <a:pt x="28" y="848"/>
                  </a:lnTo>
                  <a:lnTo>
                    <a:pt x="28" y="848"/>
                  </a:lnTo>
                  <a:lnTo>
                    <a:pt x="13" y="832"/>
                  </a:lnTo>
                  <a:lnTo>
                    <a:pt x="13" y="832"/>
                  </a:lnTo>
                  <a:lnTo>
                    <a:pt x="15" y="840"/>
                  </a:lnTo>
                  <a:lnTo>
                    <a:pt x="15" y="840"/>
                  </a:lnTo>
                  <a:lnTo>
                    <a:pt x="31" y="800"/>
                  </a:lnTo>
                  <a:lnTo>
                    <a:pt x="31" y="800"/>
                  </a:lnTo>
                  <a:lnTo>
                    <a:pt x="35" y="788"/>
                  </a:lnTo>
                  <a:lnTo>
                    <a:pt x="37" y="776"/>
                  </a:lnTo>
                  <a:lnTo>
                    <a:pt x="37" y="776"/>
                  </a:lnTo>
                  <a:lnTo>
                    <a:pt x="43" y="755"/>
                  </a:lnTo>
                  <a:lnTo>
                    <a:pt x="49" y="735"/>
                  </a:lnTo>
                  <a:lnTo>
                    <a:pt x="49" y="735"/>
                  </a:lnTo>
                  <a:lnTo>
                    <a:pt x="57" y="715"/>
                  </a:lnTo>
                  <a:lnTo>
                    <a:pt x="66" y="695"/>
                  </a:lnTo>
                  <a:lnTo>
                    <a:pt x="76" y="676"/>
                  </a:lnTo>
                  <a:lnTo>
                    <a:pt x="86" y="657"/>
                  </a:lnTo>
                  <a:lnTo>
                    <a:pt x="109" y="622"/>
                  </a:lnTo>
                  <a:lnTo>
                    <a:pt x="133" y="587"/>
                  </a:lnTo>
                  <a:lnTo>
                    <a:pt x="133" y="587"/>
                  </a:lnTo>
                  <a:lnTo>
                    <a:pt x="157" y="550"/>
                  </a:lnTo>
                  <a:lnTo>
                    <a:pt x="178" y="512"/>
                  </a:lnTo>
                  <a:lnTo>
                    <a:pt x="189" y="494"/>
                  </a:lnTo>
                  <a:lnTo>
                    <a:pt x="198" y="474"/>
                  </a:lnTo>
                  <a:lnTo>
                    <a:pt x="206" y="454"/>
                  </a:lnTo>
                  <a:lnTo>
                    <a:pt x="214" y="433"/>
                  </a:lnTo>
                  <a:lnTo>
                    <a:pt x="214" y="433"/>
                  </a:lnTo>
                  <a:lnTo>
                    <a:pt x="222" y="409"/>
                  </a:lnTo>
                  <a:lnTo>
                    <a:pt x="229" y="385"/>
                  </a:lnTo>
                  <a:lnTo>
                    <a:pt x="234" y="359"/>
                  </a:lnTo>
                  <a:lnTo>
                    <a:pt x="239" y="334"/>
                  </a:lnTo>
                  <a:lnTo>
                    <a:pt x="243" y="309"/>
                  </a:lnTo>
                  <a:lnTo>
                    <a:pt x="246" y="285"/>
                  </a:lnTo>
                  <a:lnTo>
                    <a:pt x="248" y="260"/>
                  </a:lnTo>
                  <a:lnTo>
                    <a:pt x="250" y="233"/>
                  </a:lnTo>
                  <a:lnTo>
                    <a:pt x="250" y="233"/>
                  </a:lnTo>
                  <a:lnTo>
                    <a:pt x="250" y="205"/>
                  </a:lnTo>
                  <a:lnTo>
                    <a:pt x="250" y="176"/>
                  </a:lnTo>
                  <a:lnTo>
                    <a:pt x="246" y="119"/>
                  </a:lnTo>
                  <a:lnTo>
                    <a:pt x="239" y="63"/>
                  </a:lnTo>
                  <a:lnTo>
                    <a:pt x="231" y="6"/>
                  </a:lnTo>
                  <a:lnTo>
                    <a:pt x="231" y="6"/>
                  </a:lnTo>
                  <a:lnTo>
                    <a:pt x="230" y="3"/>
                  </a:lnTo>
                  <a:lnTo>
                    <a:pt x="229" y="0"/>
                  </a:lnTo>
                  <a:lnTo>
                    <a:pt x="226" y="0"/>
                  </a:lnTo>
                  <a:lnTo>
                    <a:pt x="223" y="0"/>
                  </a:lnTo>
                  <a:lnTo>
                    <a:pt x="221" y="2"/>
                  </a:lnTo>
                  <a:lnTo>
                    <a:pt x="218" y="3"/>
                  </a:lnTo>
                  <a:lnTo>
                    <a:pt x="217" y="7"/>
                  </a:lnTo>
                  <a:lnTo>
                    <a:pt x="217" y="9"/>
                  </a:lnTo>
                  <a:lnTo>
                    <a:pt x="217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8">
              <a:extLst>
                <a:ext uri="{FF2B5EF4-FFF2-40B4-BE49-F238E27FC236}">
                  <a16:creationId xmlns:a16="http://schemas.microsoft.com/office/drawing/2014/main" id="{9624C990-679F-C672-CD7D-4EAE0CFDD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3213"/>
              <a:ext cx="497" cy="399"/>
            </a:xfrm>
            <a:custGeom>
              <a:avLst/>
              <a:gdLst>
                <a:gd name="T0" fmla="*/ 1395 w 1491"/>
                <a:gd name="T1" fmla="*/ 24 h 1196"/>
                <a:gd name="T2" fmla="*/ 1441 w 1491"/>
                <a:gd name="T3" fmla="*/ 57 h 1196"/>
                <a:gd name="T4" fmla="*/ 1470 w 1491"/>
                <a:gd name="T5" fmla="*/ 102 h 1196"/>
                <a:gd name="T6" fmla="*/ 1474 w 1491"/>
                <a:gd name="T7" fmla="*/ 121 h 1196"/>
                <a:gd name="T8" fmla="*/ 1471 w 1491"/>
                <a:gd name="T9" fmla="*/ 169 h 1196"/>
                <a:gd name="T10" fmla="*/ 1453 w 1491"/>
                <a:gd name="T11" fmla="*/ 215 h 1196"/>
                <a:gd name="T12" fmla="*/ 1435 w 1491"/>
                <a:gd name="T13" fmla="*/ 243 h 1196"/>
                <a:gd name="T14" fmla="*/ 1395 w 1491"/>
                <a:gd name="T15" fmla="*/ 294 h 1196"/>
                <a:gd name="T16" fmla="*/ 1317 w 1491"/>
                <a:gd name="T17" fmla="*/ 368 h 1196"/>
                <a:gd name="T18" fmla="*/ 1247 w 1491"/>
                <a:gd name="T19" fmla="*/ 423 h 1196"/>
                <a:gd name="T20" fmla="*/ 1172 w 1491"/>
                <a:gd name="T21" fmla="*/ 474 h 1196"/>
                <a:gd name="T22" fmla="*/ 1081 w 1491"/>
                <a:gd name="T23" fmla="*/ 527 h 1196"/>
                <a:gd name="T24" fmla="*/ 977 w 1491"/>
                <a:gd name="T25" fmla="*/ 575 h 1196"/>
                <a:gd name="T26" fmla="*/ 758 w 1491"/>
                <a:gd name="T27" fmla="*/ 660 h 1196"/>
                <a:gd name="T28" fmla="*/ 537 w 1491"/>
                <a:gd name="T29" fmla="*/ 737 h 1196"/>
                <a:gd name="T30" fmla="*/ 391 w 1491"/>
                <a:gd name="T31" fmla="*/ 789 h 1196"/>
                <a:gd name="T32" fmla="*/ 259 w 1491"/>
                <a:gd name="T33" fmla="*/ 843 h 1196"/>
                <a:gd name="T34" fmla="*/ 201 w 1491"/>
                <a:gd name="T35" fmla="*/ 871 h 1196"/>
                <a:gd name="T36" fmla="*/ 136 w 1491"/>
                <a:gd name="T37" fmla="*/ 910 h 1196"/>
                <a:gd name="T38" fmla="*/ 96 w 1491"/>
                <a:gd name="T39" fmla="*/ 939 h 1196"/>
                <a:gd name="T40" fmla="*/ 40 w 1491"/>
                <a:gd name="T41" fmla="*/ 994 h 1196"/>
                <a:gd name="T42" fmla="*/ 15 w 1491"/>
                <a:gd name="T43" fmla="*/ 1031 h 1196"/>
                <a:gd name="T44" fmla="*/ 4 w 1491"/>
                <a:gd name="T45" fmla="*/ 1063 h 1196"/>
                <a:gd name="T46" fmla="*/ 0 w 1491"/>
                <a:gd name="T47" fmla="*/ 1084 h 1196"/>
                <a:gd name="T48" fmla="*/ 6 w 1491"/>
                <a:gd name="T49" fmla="*/ 1118 h 1196"/>
                <a:gd name="T50" fmla="*/ 19 w 1491"/>
                <a:gd name="T51" fmla="*/ 1147 h 1196"/>
                <a:gd name="T52" fmla="*/ 35 w 1491"/>
                <a:gd name="T53" fmla="*/ 1167 h 1196"/>
                <a:gd name="T54" fmla="*/ 67 w 1491"/>
                <a:gd name="T55" fmla="*/ 1195 h 1196"/>
                <a:gd name="T56" fmla="*/ 73 w 1491"/>
                <a:gd name="T57" fmla="*/ 1196 h 1196"/>
                <a:gd name="T58" fmla="*/ 79 w 1491"/>
                <a:gd name="T59" fmla="*/ 1189 h 1196"/>
                <a:gd name="T60" fmla="*/ 76 w 1491"/>
                <a:gd name="T61" fmla="*/ 1181 h 1196"/>
                <a:gd name="T62" fmla="*/ 47 w 1491"/>
                <a:gd name="T63" fmla="*/ 1156 h 1196"/>
                <a:gd name="T64" fmla="*/ 26 w 1491"/>
                <a:gd name="T65" fmla="*/ 1126 h 1196"/>
                <a:gd name="T66" fmla="*/ 18 w 1491"/>
                <a:gd name="T67" fmla="*/ 1103 h 1196"/>
                <a:gd name="T68" fmla="*/ 18 w 1491"/>
                <a:gd name="T69" fmla="*/ 1071 h 1196"/>
                <a:gd name="T70" fmla="*/ 28 w 1491"/>
                <a:gd name="T71" fmla="*/ 1043 h 1196"/>
                <a:gd name="T72" fmla="*/ 52 w 1491"/>
                <a:gd name="T73" fmla="*/ 1004 h 1196"/>
                <a:gd name="T74" fmla="*/ 104 w 1491"/>
                <a:gd name="T75" fmla="*/ 953 h 1196"/>
                <a:gd name="T76" fmla="*/ 145 w 1491"/>
                <a:gd name="T77" fmla="*/ 922 h 1196"/>
                <a:gd name="T78" fmla="*/ 189 w 1491"/>
                <a:gd name="T79" fmla="*/ 895 h 1196"/>
                <a:gd name="T80" fmla="*/ 294 w 1491"/>
                <a:gd name="T81" fmla="*/ 846 h 1196"/>
                <a:gd name="T82" fmla="*/ 439 w 1491"/>
                <a:gd name="T83" fmla="*/ 789 h 1196"/>
                <a:gd name="T84" fmla="*/ 586 w 1491"/>
                <a:gd name="T85" fmla="*/ 736 h 1196"/>
                <a:gd name="T86" fmla="*/ 807 w 1491"/>
                <a:gd name="T87" fmla="*/ 660 h 1196"/>
                <a:gd name="T88" fmla="*/ 1022 w 1491"/>
                <a:gd name="T89" fmla="*/ 572 h 1196"/>
                <a:gd name="T90" fmla="*/ 1095 w 1491"/>
                <a:gd name="T91" fmla="*/ 536 h 1196"/>
                <a:gd name="T92" fmla="*/ 1164 w 1491"/>
                <a:gd name="T93" fmla="*/ 496 h 1196"/>
                <a:gd name="T94" fmla="*/ 1275 w 1491"/>
                <a:gd name="T95" fmla="*/ 422 h 1196"/>
                <a:gd name="T96" fmla="*/ 1344 w 1491"/>
                <a:gd name="T97" fmla="*/ 366 h 1196"/>
                <a:gd name="T98" fmla="*/ 1422 w 1491"/>
                <a:gd name="T99" fmla="*/ 287 h 1196"/>
                <a:gd name="T100" fmla="*/ 1446 w 1491"/>
                <a:gd name="T101" fmla="*/ 257 h 1196"/>
                <a:gd name="T102" fmla="*/ 1474 w 1491"/>
                <a:gd name="T103" fmla="*/ 210 h 1196"/>
                <a:gd name="T104" fmla="*/ 1490 w 1491"/>
                <a:gd name="T105" fmla="*/ 160 h 1196"/>
                <a:gd name="T106" fmla="*/ 1490 w 1491"/>
                <a:gd name="T107" fmla="*/ 124 h 1196"/>
                <a:gd name="T108" fmla="*/ 1474 w 1491"/>
                <a:gd name="T109" fmla="*/ 74 h 1196"/>
                <a:gd name="T110" fmla="*/ 1441 w 1491"/>
                <a:gd name="T111" fmla="*/ 36 h 1196"/>
                <a:gd name="T112" fmla="*/ 1407 w 1491"/>
                <a:gd name="T113" fmla="*/ 12 h 1196"/>
                <a:gd name="T114" fmla="*/ 1385 w 1491"/>
                <a:gd name="T115" fmla="*/ 0 h 1196"/>
                <a:gd name="T116" fmla="*/ 1377 w 1491"/>
                <a:gd name="T117" fmla="*/ 4 h 1196"/>
                <a:gd name="T118" fmla="*/ 1377 w 1491"/>
                <a:gd name="T119" fmla="*/ 12 h 1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491" h="1196">
                  <a:moveTo>
                    <a:pt x="1379" y="14"/>
                  </a:moveTo>
                  <a:lnTo>
                    <a:pt x="1379" y="14"/>
                  </a:lnTo>
                  <a:lnTo>
                    <a:pt x="1395" y="24"/>
                  </a:lnTo>
                  <a:lnTo>
                    <a:pt x="1411" y="33"/>
                  </a:lnTo>
                  <a:lnTo>
                    <a:pt x="1426" y="44"/>
                  </a:lnTo>
                  <a:lnTo>
                    <a:pt x="1441" y="57"/>
                  </a:lnTo>
                  <a:lnTo>
                    <a:pt x="1453" y="70"/>
                  </a:lnTo>
                  <a:lnTo>
                    <a:pt x="1462" y="86"/>
                  </a:lnTo>
                  <a:lnTo>
                    <a:pt x="1470" y="102"/>
                  </a:lnTo>
                  <a:lnTo>
                    <a:pt x="1472" y="112"/>
                  </a:lnTo>
                  <a:lnTo>
                    <a:pt x="1474" y="121"/>
                  </a:lnTo>
                  <a:lnTo>
                    <a:pt x="1474" y="121"/>
                  </a:lnTo>
                  <a:lnTo>
                    <a:pt x="1475" y="137"/>
                  </a:lnTo>
                  <a:lnTo>
                    <a:pt x="1474" y="153"/>
                  </a:lnTo>
                  <a:lnTo>
                    <a:pt x="1471" y="169"/>
                  </a:lnTo>
                  <a:lnTo>
                    <a:pt x="1466" y="185"/>
                  </a:lnTo>
                  <a:lnTo>
                    <a:pt x="1461" y="201"/>
                  </a:lnTo>
                  <a:lnTo>
                    <a:pt x="1453" y="215"/>
                  </a:lnTo>
                  <a:lnTo>
                    <a:pt x="1445" y="230"/>
                  </a:lnTo>
                  <a:lnTo>
                    <a:pt x="1435" y="243"/>
                  </a:lnTo>
                  <a:lnTo>
                    <a:pt x="1435" y="243"/>
                  </a:lnTo>
                  <a:lnTo>
                    <a:pt x="1423" y="261"/>
                  </a:lnTo>
                  <a:lnTo>
                    <a:pt x="1410" y="278"/>
                  </a:lnTo>
                  <a:lnTo>
                    <a:pt x="1395" y="294"/>
                  </a:lnTo>
                  <a:lnTo>
                    <a:pt x="1381" y="310"/>
                  </a:lnTo>
                  <a:lnTo>
                    <a:pt x="1350" y="339"/>
                  </a:lnTo>
                  <a:lnTo>
                    <a:pt x="1317" y="368"/>
                  </a:lnTo>
                  <a:lnTo>
                    <a:pt x="1317" y="368"/>
                  </a:lnTo>
                  <a:lnTo>
                    <a:pt x="1282" y="396"/>
                  </a:lnTo>
                  <a:lnTo>
                    <a:pt x="1247" y="423"/>
                  </a:lnTo>
                  <a:lnTo>
                    <a:pt x="1209" y="448"/>
                  </a:lnTo>
                  <a:lnTo>
                    <a:pt x="1172" y="474"/>
                  </a:lnTo>
                  <a:lnTo>
                    <a:pt x="1172" y="474"/>
                  </a:lnTo>
                  <a:lnTo>
                    <a:pt x="1142" y="492"/>
                  </a:lnTo>
                  <a:lnTo>
                    <a:pt x="1111" y="509"/>
                  </a:lnTo>
                  <a:lnTo>
                    <a:pt x="1081" y="527"/>
                  </a:lnTo>
                  <a:lnTo>
                    <a:pt x="1049" y="543"/>
                  </a:lnTo>
                  <a:lnTo>
                    <a:pt x="1049" y="543"/>
                  </a:lnTo>
                  <a:lnTo>
                    <a:pt x="977" y="575"/>
                  </a:lnTo>
                  <a:lnTo>
                    <a:pt x="905" y="605"/>
                  </a:lnTo>
                  <a:lnTo>
                    <a:pt x="831" y="633"/>
                  </a:lnTo>
                  <a:lnTo>
                    <a:pt x="758" y="660"/>
                  </a:lnTo>
                  <a:lnTo>
                    <a:pt x="758" y="660"/>
                  </a:lnTo>
                  <a:lnTo>
                    <a:pt x="610" y="710"/>
                  </a:lnTo>
                  <a:lnTo>
                    <a:pt x="537" y="737"/>
                  </a:lnTo>
                  <a:lnTo>
                    <a:pt x="464" y="762"/>
                  </a:lnTo>
                  <a:lnTo>
                    <a:pt x="464" y="762"/>
                  </a:lnTo>
                  <a:lnTo>
                    <a:pt x="391" y="789"/>
                  </a:lnTo>
                  <a:lnTo>
                    <a:pt x="319" y="818"/>
                  </a:lnTo>
                  <a:lnTo>
                    <a:pt x="319" y="818"/>
                  </a:lnTo>
                  <a:lnTo>
                    <a:pt x="259" y="843"/>
                  </a:lnTo>
                  <a:lnTo>
                    <a:pt x="230" y="857"/>
                  </a:lnTo>
                  <a:lnTo>
                    <a:pt x="201" y="871"/>
                  </a:lnTo>
                  <a:lnTo>
                    <a:pt x="201" y="871"/>
                  </a:lnTo>
                  <a:lnTo>
                    <a:pt x="178" y="883"/>
                  </a:lnTo>
                  <a:lnTo>
                    <a:pt x="157" y="895"/>
                  </a:lnTo>
                  <a:lnTo>
                    <a:pt x="136" y="910"/>
                  </a:lnTo>
                  <a:lnTo>
                    <a:pt x="116" y="923"/>
                  </a:lnTo>
                  <a:lnTo>
                    <a:pt x="116" y="923"/>
                  </a:lnTo>
                  <a:lnTo>
                    <a:pt x="96" y="939"/>
                  </a:lnTo>
                  <a:lnTo>
                    <a:pt x="76" y="957"/>
                  </a:lnTo>
                  <a:lnTo>
                    <a:pt x="58" y="974"/>
                  </a:lnTo>
                  <a:lnTo>
                    <a:pt x="40" y="994"/>
                  </a:lnTo>
                  <a:lnTo>
                    <a:pt x="40" y="994"/>
                  </a:lnTo>
                  <a:lnTo>
                    <a:pt x="27" y="1011"/>
                  </a:lnTo>
                  <a:lnTo>
                    <a:pt x="15" y="1031"/>
                  </a:lnTo>
                  <a:lnTo>
                    <a:pt x="11" y="1042"/>
                  </a:lnTo>
                  <a:lnTo>
                    <a:pt x="7" y="1051"/>
                  </a:lnTo>
                  <a:lnTo>
                    <a:pt x="4" y="1063"/>
                  </a:lnTo>
                  <a:lnTo>
                    <a:pt x="2" y="1074"/>
                  </a:lnTo>
                  <a:lnTo>
                    <a:pt x="2" y="1074"/>
                  </a:lnTo>
                  <a:lnTo>
                    <a:pt x="0" y="1084"/>
                  </a:lnTo>
                  <a:lnTo>
                    <a:pt x="0" y="1096"/>
                  </a:lnTo>
                  <a:lnTo>
                    <a:pt x="3" y="1107"/>
                  </a:lnTo>
                  <a:lnTo>
                    <a:pt x="6" y="1118"/>
                  </a:lnTo>
                  <a:lnTo>
                    <a:pt x="8" y="1128"/>
                  </a:lnTo>
                  <a:lnTo>
                    <a:pt x="14" y="1137"/>
                  </a:lnTo>
                  <a:lnTo>
                    <a:pt x="19" y="1147"/>
                  </a:lnTo>
                  <a:lnTo>
                    <a:pt x="26" y="1156"/>
                  </a:lnTo>
                  <a:lnTo>
                    <a:pt x="26" y="1156"/>
                  </a:lnTo>
                  <a:lnTo>
                    <a:pt x="35" y="1167"/>
                  </a:lnTo>
                  <a:lnTo>
                    <a:pt x="46" y="1177"/>
                  </a:lnTo>
                  <a:lnTo>
                    <a:pt x="56" y="1187"/>
                  </a:lnTo>
                  <a:lnTo>
                    <a:pt x="67" y="1195"/>
                  </a:lnTo>
                  <a:lnTo>
                    <a:pt x="67" y="1195"/>
                  </a:lnTo>
                  <a:lnTo>
                    <a:pt x="71" y="1196"/>
                  </a:lnTo>
                  <a:lnTo>
                    <a:pt x="73" y="1196"/>
                  </a:lnTo>
                  <a:lnTo>
                    <a:pt x="76" y="1195"/>
                  </a:lnTo>
                  <a:lnTo>
                    <a:pt x="77" y="1192"/>
                  </a:lnTo>
                  <a:lnTo>
                    <a:pt x="79" y="1189"/>
                  </a:lnTo>
                  <a:lnTo>
                    <a:pt x="79" y="1187"/>
                  </a:lnTo>
                  <a:lnTo>
                    <a:pt x="77" y="1183"/>
                  </a:lnTo>
                  <a:lnTo>
                    <a:pt x="76" y="1181"/>
                  </a:lnTo>
                  <a:lnTo>
                    <a:pt x="76" y="1181"/>
                  </a:lnTo>
                  <a:lnTo>
                    <a:pt x="56" y="1165"/>
                  </a:lnTo>
                  <a:lnTo>
                    <a:pt x="47" y="1156"/>
                  </a:lnTo>
                  <a:lnTo>
                    <a:pt x="39" y="1147"/>
                  </a:lnTo>
                  <a:lnTo>
                    <a:pt x="31" y="1137"/>
                  </a:lnTo>
                  <a:lnTo>
                    <a:pt x="26" y="1126"/>
                  </a:lnTo>
                  <a:lnTo>
                    <a:pt x="20" y="1115"/>
                  </a:lnTo>
                  <a:lnTo>
                    <a:pt x="18" y="1103"/>
                  </a:lnTo>
                  <a:lnTo>
                    <a:pt x="18" y="1103"/>
                  </a:lnTo>
                  <a:lnTo>
                    <a:pt x="16" y="1092"/>
                  </a:lnTo>
                  <a:lnTo>
                    <a:pt x="16" y="1082"/>
                  </a:lnTo>
                  <a:lnTo>
                    <a:pt x="18" y="1071"/>
                  </a:lnTo>
                  <a:lnTo>
                    <a:pt x="20" y="1062"/>
                  </a:lnTo>
                  <a:lnTo>
                    <a:pt x="24" y="1052"/>
                  </a:lnTo>
                  <a:lnTo>
                    <a:pt x="28" y="1043"/>
                  </a:lnTo>
                  <a:lnTo>
                    <a:pt x="38" y="1024"/>
                  </a:lnTo>
                  <a:lnTo>
                    <a:pt x="38" y="1024"/>
                  </a:lnTo>
                  <a:lnTo>
                    <a:pt x="52" y="1004"/>
                  </a:lnTo>
                  <a:lnTo>
                    <a:pt x="68" y="986"/>
                  </a:lnTo>
                  <a:lnTo>
                    <a:pt x="85" y="969"/>
                  </a:lnTo>
                  <a:lnTo>
                    <a:pt x="104" y="953"/>
                  </a:lnTo>
                  <a:lnTo>
                    <a:pt x="104" y="953"/>
                  </a:lnTo>
                  <a:lnTo>
                    <a:pt x="125" y="937"/>
                  </a:lnTo>
                  <a:lnTo>
                    <a:pt x="145" y="922"/>
                  </a:lnTo>
                  <a:lnTo>
                    <a:pt x="168" y="909"/>
                  </a:lnTo>
                  <a:lnTo>
                    <a:pt x="189" y="895"/>
                  </a:lnTo>
                  <a:lnTo>
                    <a:pt x="189" y="895"/>
                  </a:lnTo>
                  <a:lnTo>
                    <a:pt x="216" y="882"/>
                  </a:lnTo>
                  <a:lnTo>
                    <a:pt x="241" y="870"/>
                  </a:lnTo>
                  <a:lnTo>
                    <a:pt x="294" y="846"/>
                  </a:lnTo>
                  <a:lnTo>
                    <a:pt x="294" y="846"/>
                  </a:lnTo>
                  <a:lnTo>
                    <a:pt x="366" y="817"/>
                  </a:lnTo>
                  <a:lnTo>
                    <a:pt x="439" y="789"/>
                  </a:lnTo>
                  <a:lnTo>
                    <a:pt x="439" y="789"/>
                  </a:lnTo>
                  <a:lnTo>
                    <a:pt x="512" y="762"/>
                  </a:lnTo>
                  <a:lnTo>
                    <a:pt x="586" y="736"/>
                  </a:lnTo>
                  <a:lnTo>
                    <a:pt x="732" y="685"/>
                  </a:lnTo>
                  <a:lnTo>
                    <a:pt x="732" y="685"/>
                  </a:lnTo>
                  <a:lnTo>
                    <a:pt x="807" y="660"/>
                  </a:lnTo>
                  <a:lnTo>
                    <a:pt x="879" y="632"/>
                  </a:lnTo>
                  <a:lnTo>
                    <a:pt x="952" y="603"/>
                  </a:lnTo>
                  <a:lnTo>
                    <a:pt x="1022" y="572"/>
                  </a:lnTo>
                  <a:lnTo>
                    <a:pt x="1022" y="572"/>
                  </a:lnTo>
                  <a:lnTo>
                    <a:pt x="1059" y="555"/>
                  </a:lnTo>
                  <a:lnTo>
                    <a:pt x="1095" y="536"/>
                  </a:lnTo>
                  <a:lnTo>
                    <a:pt x="1130" y="517"/>
                  </a:lnTo>
                  <a:lnTo>
                    <a:pt x="1164" y="496"/>
                  </a:lnTo>
                  <a:lnTo>
                    <a:pt x="1164" y="496"/>
                  </a:lnTo>
                  <a:lnTo>
                    <a:pt x="1201" y="472"/>
                  </a:lnTo>
                  <a:lnTo>
                    <a:pt x="1239" y="448"/>
                  </a:lnTo>
                  <a:lnTo>
                    <a:pt x="1275" y="422"/>
                  </a:lnTo>
                  <a:lnTo>
                    <a:pt x="1310" y="395"/>
                  </a:lnTo>
                  <a:lnTo>
                    <a:pt x="1310" y="395"/>
                  </a:lnTo>
                  <a:lnTo>
                    <a:pt x="1344" y="366"/>
                  </a:lnTo>
                  <a:lnTo>
                    <a:pt x="1377" y="336"/>
                  </a:lnTo>
                  <a:lnTo>
                    <a:pt x="1407" y="305"/>
                  </a:lnTo>
                  <a:lnTo>
                    <a:pt x="1422" y="287"/>
                  </a:lnTo>
                  <a:lnTo>
                    <a:pt x="1435" y="270"/>
                  </a:lnTo>
                  <a:lnTo>
                    <a:pt x="1435" y="270"/>
                  </a:lnTo>
                  <a:lnTo>
                    <a:pt x="1446" y="257"/>
                  </a:lnTo>
                  <a:lnTo>
                    <a:pt x="1457" y="242"/>
                  </a:lnTo>
                  <a:lnTo>
                    <a:pt x="1466" y="226"/>
                  </a:lnTo>
                  <a:lnTo>
                    <a:pt x="1474" y="210"/>
                  </a:lnTo>
                  <a:lnTo>
                    <a:pt x="1480" y="194"/>
                  </a:lnTo>
                  <a:lnTo>
                    <a:pt x="1486" y="177"/>
                  </a:lnTo>
                  <a:lnTo>
                    <a:pt x="1490" y="160"/>
                  </a:lnTo>
                  <a:lnTo>
                    <a:pt x="1491" y="141"/>
                  </a:lnTo>
                  <a:lnTo>
                    <a:pt x="1491" y="141"/>
                  </a:lnTo>
                  <a:lnTo>
                    <a:pt x="1490" y="124"/>
                  </a:lnTo>
                  <a:lnTo>
                    <a:pt x="1487" y="106"/>
                  </a:lnTo>
                  <a:lnTo>
                    <a:pt x="1482" y="90"/>
                  </a:lnTo>
                  <a:lnTo>
                    <a:pt x="1474" y="74"/>
                  </a:lnTo>
                  <a:lnTo>
                    <a:pt x="1465" y="61"/>
                  </a:lnTo>
                  <a:lnTo>
                    <a:pt x="1453" y="48"/>
                  </a:lnTo>
                  <a:lnTo>
                    <a:pt x="1441" y="36"/>
                  </a:lnTo>
                  <a:lnTo>
                    <a:pt x="1426" y="24"/>
                  </a:lnTo>
                  <a:lnTo>
                    <a:pt x="1426" y="24"/>
                  </a:lnTo>
                  <a:lnTo>
                    <a:pt x="1407" y="12"/>
                  </a:lnTo>
                  <a:lnTo>
                    <a:pt x="1387" y="0"/>
                  </a:lnTo>
                  <a:lnTo>
                    <a:pt x="1387" y="0"/>
                  </a:lnTo>
                  <a:lnTo>
                    <a:pt x="1385" y="0"/>
                  </a:lnTo>
                  <a:lnTo>
                    <a:pt x="1381" y="0"/>
                  </a:lnTo>
                  <a:lnTo>
                    <a:pt x="1378" y="1"/>
                  </a:lnTo>
                  <a:lnTo>
                    <a:pt x="1377" y="4"/>
                  </a:lnTo>
                  <a:lnTo>
                    <a:pt x="1376" y="6"/>
                  </a:lnTo>
                  <a:lnTo>
                    <a:pt x="1376" y="9"/>
                  </a:lnTo>
                  <a:lnTo>
                    <a:pt x="1377" y="12"/>
                  </a:lnTo>
                  <a:lnTo>
                    <a:pt x="1379" y="14"/>
                  </a:lnTo>
                  <a:lnTo>
                    <a:pt x="1379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19">
              <a:extLst>
                <a:ext uri="{FF2B5EF4-FFF2-40B4-BE49-F238E27FC236}">
                  <a16:creationId xmlns:a16="http://schemas.microsoft.com/office/drawing/2014/main" id="{BAE51A75-51A5-B1AD-3D16-881B9E60C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3282"/>
              <a:ext cx="260" cy="76"/>
            </a:xfrm>
            <a:custGeom>
              <a:avLst/>
              <a:gdLst>
                <a:gd name="T0" fmla="*/ 769 w 779"/>
                <a:gd name="T1" fmla="*/ 0 h 228"/>
                <a:gd name="T2" fmla="*/ 611 w 779"/>
                <a:gd name="T3" fmla="*/ 63 h 228"/>
                <a:gd name="T4" fmla="*/ 572 w 779"/>
                <a:gd name="T5" fmla="*/ 79 h 228"/>
                <a:gd name="T6" fmla="*/ 533 w 779"/>
                <a:gd name="T7" fmla="*/ 92 h 228"/>
                <a:gd name="T8" fmla="*/ 475 w 779"/>
                <a:gd name="T9" fmla="*/ 112 h 228"/>
                <a:gd name="T10" fmla="*/ 453 w 779"/>
                <a:gd name="T11" fmla="*/ 117 h 228"/>
                <a:gd name="T12" fmla="*/ 380 w 779"/>
                <a:gd name="T13" fmla="*/ 131 h 228"/>
                <a:gd name="T14" fmla="*/ 231 w 779"/>
                <a:gd name="T15" fmla="*/ 151 h 228"/>
                <a:gd name="T16" fmla="*/ 158 w 779"/>
                <a:gd name="T17" fmla="*/ 164 h 228"/>
                <a:gd name="T18" fmla="*/ 118 w 779"/>
                <a:gd name="T19" fmla="*/ 173 h 228"/>
                <a:gd name="T20" fmla="*/ 41 w 779"/>
                <a:gd name="T21" fmla="*/ 197 h 228"/>
                <a:gd name="T22" fmla="*/ 3 w 779"/>
                <a:gd name="T23" fmla="*/ 213 h 228"/>
                <a:gd name="T24" fmla="*/ 0 w 779"/>
                <a:gd name="T25" fmla="*/ 215 h 228"/>
                <a:gd name="T26" fmla="*/ 0 w 779"/>
                <a:gd name="T27" fmla="*/ 220 h 228"/>
                <a:gd name="T28" fmla="*/ 3 w 779"/>
                <a:gd name="T29" fmla="*/ 225 h 228"/>
                <a:gd name="T30" fmla="*/ 8 w 779"/>
                <a:gd name="T31" fmla="*/ 228 h 228"/>
                <a:gd name="T32" fmla="*/ 12 w 779"/>
                <a:gd name="T33" fmla="*/ 227 h 228"/>
                <a:gd name="T34" fmla="*/ 80 w 779"/>
                <a:gd name="T35" fmla="*/ 200 h 228"/>
                <a:gd name="T36" fmla="*/ 152 w 779"/>
                <a:gd name="T37" fmla="*/ 181 h 228"/>
                <a:gd name="T38" fmla="*/ 223 w 779"/>
                <a:gd name="T39" fmla="*/ 168 h 228"/>
                <a:gd name="T40" fmla="*/ 297 w 779"/>
                <a:gd name="T41" fmla="*/ 157 h 228"/>
                <a:gd name="T42" fmla="*/ 405 w 779"/>
                <a:gd name="T43" fmla="*/ 143 h 228"/>
                <a:gd name="T44" fmla="*/ 443 w 779"/>
                <a:gd name="T45" fmla="*/ 136 h 228"/>
                <a:gd name="T46" fmla="*/ 481 w 779"/>
                <a:gd name="T47" fmla="*/ 127 h 228"/>
                <a:gd name="T48" fmla="*/ 558 w 779"/>
                <a:gd name="T49" fmla="*/ 100 h 228"/>
                <a:gd name="T50" fmla="*/ 597 w 779"/>
                <a:gd name="T51" fmla="*/ 86 h 228"/>
                <a:gd name="T52" fmla="*/ 730 w 779"/>
                <a:gd name="T53" fmla="*/ 34 h 228"/>
                <a:gd name="T54" fmla="*/ 773 w 779"/>
                <a:gd name="T55" fmla="*/ 16 h 228"/>
                <a:gd name="T56" fmla="*/ 779 w 779"/>
                <a:gd name="T57" fmla="*/ 12 h 228"/>
                <a:gd name="T58" fmla="*/ 779 w 779"/>
                <a:gd name="T59" fmla="*/ 6 h 228"/>
                <a:gd name="T60" fmla="*/ 776 w 779"/>
                <a:gd name="T61" fmla="*/ 2 h 228"/>
                <a:gd name="T62" fmla="*/ 769 w 779"/>
                <a:gd name="T63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79" h="228">
                  <a:moveTo>
                    <a:pt x="769" y="0"/>
                  </a:moveTo>
                  <a:lnTo>
                    <a:pt x="769" y="0"/>
                  </a:lnTo>
                  <a:lnTo>
                    <a:pt x="690" y="31"/>
                  </a:lnTo>
                  <a:lnTo>
                    <a:pt x="611" y="63"/>
                  </a:lnTo>
                  <a:lnTo>
                    <a:pt x="611" y="63"/>
                  </a:lnTo>
                  <a:lnTo>
                    <a:pt x="572" y="79"/>
                  </a:lnTo>
                  <a:lnTo>
                    <a:pt x="533" y="92"/>
                  </a:lnTo>
                  <a:lnTo>
                    <a:pt x="533" y="92"/>
                  </a:lnTo>
                  <a:lnTo>
                    <a:pt x="493" y="106"/>
                  </a:lnTo>
                  <a:lnTo>
                    <a:pt x="475" y="112"/>
                  </a:lnTo>
                  <a:lnTo>
                    <a:pt x="453" y="117"/>
                  </a:lnTo>
                  <a:lnTo>
                    <a:pt x="453" y="117"/>
                  </a:lnTo>
                  <a:lnTo>
                    <a:pt x="417" y="124"/>
                  </a:lnTo>
                  <a:lnTo>
                    <a:pt x="380" y="131"/>
                  </a:lnTo>
                  <a:lnTo>
                    <a:pt x="306" y="140"/>
                  </a:lnTo>
                  <a:lnTo>
                    <a:pt x="231" y="151"/>
                  </a:lnTo>
                  <a:lnTo>
                    <a:pt x="196" y="157"/>
                  </a:lnTo>
                  <a:lnTo>
                    <a:pt x="158" y="164"/>
                  </a:lnTo>
                  <a:lnTo>
                    <a:pt x="158" y="164"/>
                  </a:lnTo>
                  <a:lnTo>
                    <a:pt x="118" y="173"/>
                  </a:lnTo>
                  <a:lnTo>
                    <a:pt x="80" y="184"/>
                  </a:lnTo>
                  <a:lnTo>
                    <a:pt x="41" y="197"/>
                  </a:lnTo>
                  <a:lnTo>
                    <a:pt x="21" y="204"/>
                  </a:lnTo>
                  <a:lnTo>
                    <a:pt x="3" y="213"/>
                  </a:lnTo>
                  <a:lnTo>
                    <a:pt x="3" y="213"/>
                  </a:lnTo>
                  <a:lnTo>
                    <a:pt x="0" y="215"/>
                  </a:lnTo>
                  <a:lnTo>
                    <a:pt x="0" y="217"/>
                  </a:lnTo>
                  <a:lnTo>
                    <a:pt x="0" y="220"/>
                  </a:lnTo>
                  <a:lnTo>
                    <a:pt x="0" y="223"/>
                  </a:lnTo>
                  <a:lnTo>
                    <a:pt x="3" y="225"/>
                  </a:lnTo>
                  <a:lnTo>
                    <a:pt x="6" y="227"/>
                  </a:lnTo>
                  <a:lnTo>
                    <a:pt x="8" y="228"/>
                  </a:lnTo>
                  <a:lnTo>
                    <a:pt x="12" y="227"/>
                  </a:lnTo>
                  <a:lnTo>
                    <a:pt x="12" y="227"/>
                  </a:lnTo>
                  <a:lnTo>
                    <a:pt x="45" y="212"/>
                  </a:lnTo>
                  <a:lnTo>
                    <a:pt x="80" y="200"/>
                  </a:lnTo>
                  <a:lnTo>
                    <a:pt x="116" y="189"/>
                  </a:lnTo>
                  <a:lnTo>
                    <a:pt x="152" y="181"/>
                  </a:lnTo>
                  <a:lnTo>
                    <a:pt x="188" y="175"/>
                  </a:lnTo>
                  <a:lnTo>
                    <a:pt x="223" y="168"/>
                  </a:lnTo>
                  <a:lnTo>
                    <a:pt x="297" y="157"/>
                  </a:lnTo>
                  <a:lnTo>
                    <a:pt x="297" y="157"/>
                  </a:lnTo>
                  <a:lnTo>
                    <a:pt x="370" y="148"/>
                  </a:lnTo>
                  <a:lnTo>
                    <a:pt x="405" y="143"/>
                  </a:lnTo>
                  <a:lnTo>
                    <a:pt x="443" y="136"/>
                  </a:lnTo>
                  <a:lnTo>
                    <a:pt x="443" y="136"/>
                  </a:lnTo>
                  <a:lnTo>
                    <a:pt x="463" y="131"/>
                  </a:lnTo>
                  <a:lnTo>
                    <a:pt x="481" y="127"/>
                  </a:lnTo>
                  <a:lnTo>
                    <a:pt x="520" y="115"/>
                  </a:lnTo>
                  <a:lnTo>
                    <a:pt x="558" y="100"/>
                  </a:lnTo>
                  <a:lnTo>
                    <a:pt x="597" y="86"/>
                  </a:lnTo>
                  <a:lnTo>
                    <a:pt x="597" y="86"/>
                  </a:lnTo>
                  <a:lnTo>
                    <a:pt x="684" y="51"/>
                  </a:lnTo>
                  <a:lnTo>
                    <a:pt x="730" y="34"/>
                  </a:lnTo>
                  <a:lnTo>
                    <a:pt x="773" y="16"/>
                  </a:lnTo>
                  <a:lnTo>
                    <a:pt x="773" y="16"/>
                  </a:lnTo>
                  <a:lnTo>
                    <a:pt x="776" y="15"/>
                  </a:lnTo>
                  <a:lnTo>
                    <a:pt x="779" y="12"/>
                  </a:lnTo>
                  <a:lnTo>
                    <a:pt x="779" y="8"/>
                  </a:lnTo>
                  <a:lnTo>
                    <a:pt x="779" y="6"/>
                  </a:lnTo>
                  <a:lnTo>
                    <a:pt x="777" y="3"/>
                  </a:lnTo>
                  <a:lnTo>
                    <a:pt x="776" y="2"/>
                  </a:lnTo>
                  <a:lnTo>
                    <a:pt x="772" y="0"/>
                  </a:lnTo>
                  <a:lnTo>
                    <a:pt x="769" y="0"/>
                  </a:lnTo>
                  <a:lnTo>
                    <a:pt x="7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0">
              <a:extLst>
                <a:ext uri="{FF2B5EF4-FFF2-40B4-BE49-F238E27FC236}">
                  <a16:creationId xmlns:a16="http://schemas.microsoft.com/office/drawing/2014/main" id="{1E8D6ED9-F401-151E-799F-3049BA2D6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9" y="2882"/>
              <a:ext cx="726" cy="450"/>
            </a:xfrm>
            <a:custGeom>
              <a:avLst/>
              <a:gdLst>
                <a:gd name="T0" fmla="*/ 513 w 2179"/>
                <a:gd name="T1" fmla="*/ 1269 h 1350"/>
                <a:gd name="T2" fmla="*/ 636 w 2179"/>
                <a:gd name="T3" fmla="*/ 1160 h 1350"/>
                <a:gd name="T4" fmla="*/ 857 w 2179"/>
                <a:gd name="T5" fmla="*/ 1007 h 1350"/>
                <a:gd name="T6" fmla="*/ 1178 w 2179"/>
                <a:gd name="T7" fmla="*/ 826 h 1350"/>
                <a:gd name="T8" fmla="*/ 1446 w 2179"/>
                <a:gd name="T9" fmla="*/ 704 h 1350"/>
                <a:gd name="T10" fmla="*/ 1819 w 2179"/>
                <a:gd name="T11" fmla="*/ 561 h 1350"/>
                <a:gd name="T12" fmla="*/ 1946 w 2179"/>
                <a:gd name="T13" fmla="*/ 498 h 1350"/>
                <a:gd name="T14" fmla="*/ 2068 w 2179"/>
                <a:gd name="T15" fmla="*/ 403 h 1350"/>
                <a:gd name="T16" fmla="*/ 2141 w 2179"/>
                <a:gd name="T17" fmla="*/ 306 h 1350"/>
                <a:gd name="T18" fmla="*/ 2177 w 2179"/>
                <a:gd name="T19" fmla="*/ 209 h 1350"/>
                <a:gd name="T20" fmla="*/ 2177 w 2179"/>
                <a:gd name="T21" fmla="*/ 136 h 1350"/>
                <a:gd name="T22" fmla="*/ 2158 w 2179"/>
                <a:gd name="T23" fmla="*/ 81 h 1350"/>
                <a:gd name="T24" fmla="*/ 2122 w 2179"/>
                <a:gd name="T25" fmla="*/ 37 h 1350"/>
                <a:gd name="T26" fmla="*/ 2060 w 2179"/>
                <a:gd name="T27" fmla="*/ 8 h 1350"/>
                <a:gd name="T28" fmla="*/ 1984 w 2179"/>
                <a:gd name="T29" fmla="*/ 0 h 1350"/>
                <a:gd name="T30" fmla="*/ 1841 w 2179"/>
                <a:gd name="T31" fmla="*/ 22 h 1350"/>
                <a:gd name="T32" fmla="*/ 1681 w 2179"/>
                <a:gd name="T33" fmla="*/ 74 h 1350"/>
                <a:gd name="T34" fmla="*/ 1401 w 2179"/>
                <a:gd name="T35" fmla="*/ 199 h 1350"/>
                <a:gd name="T36" fmla="*/ 1114 w 2179"/>
                <a:gd name="T37" fmla="*/ 331 h 1350"/>
                <a:gd name="T38" fmla="*/ 857 w 2179"/>
                <a:gd name="T39" fmla="*/ 416 h 1350"/>
                <a:gd name="T40" fmla="*/ 694 w 2179"/>
                <a:gd name="T41" fmla="*/ 476 h 1350"/>
                <a:gd name="T42" fmla="*/ 557 w 2179"/>
                <a:gd name="T43" fmla="*/ 568 h 1350"/>
                <a:gd name="T44" fmla="*/ 399 w 2179"/>
                <a:gd name="T45" fmla="*/ 684 h 1350"/>
                <a:gd name="T46" fmla="*/ 238 w 2179"/>
                <a:gd name="T47" fmla="*/ 760 h 1350"/>
                <a:gd name="T48" fmla="*/ 7 w 2179"/>
                <a:gd name="T49" fmla="*/ 837 h 1350"/>
                <a:gd name="T50" fmla="*/ 2 w 2179"/>
                <a:gd name="T51" fmla="*/ 846 h 1350"/>
                <a:gd name="T52" fmla="*/ 11 w 2179"/>
                <a:gd name="T53" fmla="*/ 853 h 1350"/>
                <a:gd name="T54" fmla="*/ 279 w 2179"/>
                <a:gd name="T55" fmla="*/ 760 h 1350"/>
                <a:gd name="T56" fmla="*/ 400 w 2179"/>
                <a:gd name="T57" fmla="*/ 701 h 1350"/>
                <a:gd name="T58" fmla="*/ 557 w 2179"/>
                <a:gd name="T59" fmla="*/ 588 h 1350"/>
                <a:gd name="T60" fmla="*/ 721 w 2179"/>
                <a:gd name="T61" fmla="*/ 482 h 1350"/>
                <a:gd name="T62" fmla="*/ 855 w 2179"/>
                <a:gd name="T63" fmla="*/ 434 h 1350"/>
                <a:gd name="T64" fmla="*/ 1164 w 2179"/>
                <a:gd name="T65" fmla="*/ 329 h 1350"/>
                <a:gd name="T66" fmla="*/ 1329 w 2179"/>
                <a:gd name="T67" fmla="*/ 251 h 1350"/>
                <a:gd name="T68" fmla="*/ 1632 w 2179"/>
                <a:gd name="T69" fmla="*/ 112 h 1350"/>
                <a:gd name="T70" fmla="*/ 1863 w 2179"/>
                <a:gd name="T71" fmla="*/ 33 h 1350"/>
                <a:gd name="T72" fmla="*/ 1999 w 2179"/>
                <a:gd name="T73" fmla="*/ 16 h 1350"/>
                <a:gd name="T74" fmla="*/ 2081 w 2179"/>
                <a:gd name="T75" fmla="*/ 32 h 1350"/>
                <a:gd name="T76" fmla="*/ 2134 w 2179"/>
                <a:gd name="T77" fmla="*/ 74 h 1350"/>
                <a:gd name="T78" fmla="*/ 2159 w 2179"/>
                <a:gd name="T79" fmla="*/ 129 h 1350"/>
                <a:gd name="T80" fmla="*/ 2153 w 2179"/>
                <a:gd name="T81" fmla="*/ 242 h 1350"/>
                <a:gd name="T82" fmla="*/ 2100 w 2179"/>
                <a:gd name="T83" fmla="*/ 342 h 1350"/>
                <a:gd name="T84" fmla="*/ 1991 w 2179"/>
                <a:gd name="T85" fmla="*/ 450 h 1350"/>
                <a:gd name="T86" fmla="*/ 1869 w 2179"/>
                <a:gd name="T87" fmla="*/ 521 h 1350"/>
                <a:gd name="T88" fmla="*/ 1672 w 2179"/>
                <a:gd name="T89" fmla="*/ 604 h 1350"/>
                <a:gd name="T90" fmla="*/ 1405 w 2179"/>
                <a:gd name="T91" fmla="*/ 704 h 1350"/>
                <a:gd name="T92" fmla="*/ 1143 w 2179"/>
                <a:gd name="T93" fmla="*/ 826 h 1350"/>
                <a:gd name="T94" fmla="*/ 889 w 2179"/>
                <a:gd name="T95" fmla="*/ 967 h 1350"/>
                <a:gd name="T96" fmla="*/ 663 w 2179"/>
                <a:gd name="T97" fmla="*/ 1119 h 1350"/>
                <a:gd name="T98" fmla="*/ 513 w 2179"/>
                <a:gd name="T99" fmla="*/ 1247 h 1350"/>
                <a:gd name="T100" fmla="*/ 439 w 2179"/>
                <a:gd name="T101" fmla="*/ 1338 h 1350"/>
                <a:gd name="T102" fmla="*/ 442 w 2179"/>
                <a:gd name="T103" fmla="*/ 1349 h 1350"/>
                <a:gd name="T104" fmla="*/ 454 w 2179"/>
                <a:gd name="T105" fmla="*/ 1346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79" h="1350">
                  <a:moveTo>
                    <a:pt x="454" y="1346"/>
                  </a:moveTo>
                  <a:lnTo>
                    <a:pt x="454" y="1346"/>
                  </a:lnTo>
                  <a:lnTo>
                    <a:pt x="471" y="1320"/>
                  </a:lnTo>
                  <a:lnTo>
                    <a:pt x="492" y="1293"/>
                  </a:lnTo>
                  <a:lnTo>
                    <a:pt x="513" y="1269"/>
                  </a:lnTo>
                  <a:lnTo>
                    <a:pt x="536" y="1245"/>
                  </a:lnTo>
                  <a:lnTo>
                    <a:pt x="560" y="1223"/>
                  </a:lnTo>
                  <a:lnTo>
                    <a:pt x="585" y="1201"/>
                  </a:lnTo>
                  <a:lnTo>
                    <a:pt x="636" y="1160"/>
                  </a:lnTo>
                  <a:lnTo>
                    <a:pt x="636" y="1160"/>
                  </a:lnTo>
                  <a:lnTo>
                    <a:pt x="690" y="1120"/>
                  </a:lnTo>
                  <a:lnTo>
                    <a:pt x="744" y="1082"/>
                  </a:lnTo>
                  <a:lnTo>
                    <a:pt x="800" y="1043"/>
                  </a:lnTo>
                  <a:lnTo>
                    <a:pt x="857" y="1007"/>
                  </a:lnTo>
                  <a:lnTo>
                    <a:pt x="857" y="1007"/>
                  </a:lnTo>
                  <a:lnTo>
                    <a:pt x="920" y="967"/>
                  </a:lnTo>
                  <a:lnTo>
                    <a:pt x="982" y="930"/>
                  </a:lnTo>
                  <a:lnTo>
                    <a:pt x="1047" y="894"/>
                  </a:lnTo>
                  <a:lnTo>
                    <a:pt x="1113" y="859"/>
                  </a:lnTo>
                  <a:lnTo>
                    <a:pt x="1178" y="826"/>
                  </a:lnTo>
                  <a:lnTo>
                    <a:pt x="1244" y="793"/>
                  </a:lnTo>
                  <a:lnTo>
                    <a:pt x="1310" y="762"/>
                  </a:lnTo>
                  <a:lnTo>
                    <a:pt x="1378" y="732"/>
                  </a:lnTo>
                  <a:lnTo>
                    <a:pt x="1378" y="732"/>
                  </a:lnTo>
                  <a:lnTo>
                    <a:pt x="1446" y="704"/>
                  </a:lnTo>
                  <a:lnTo>
                    <a:pt x="1514" y="677"/>
                  </a:lnTo>
                  <a:lnTo>
                    <a:pt x="1651" y="628"/>
                  </a:lnTo>
                  <a:lnTo>
                    <a:pt x="1718" y="603"/>
                  </a:lnTo>
                  <a:lnTo>
                    <a:pt x="1786" y="576"/>
                  </a:lnTo>
                  <a:lnTo>
                    <a:pt x="1819" y="561"/>
                  </a:lnTo>
                  <a:lnTo>
                    <a:pt x="1853" y="547"/>
                  </a:lnTo>
                  <a:lnTo>
                    <a:pt x="1886" y="531"/>
                  </a:lnTo>
                  <a:lnTo>
                    <a:pt x="1918" y="513"/>
                  </a:lnTo>
                  <a:lnTo>
                    <a:pt x="1918" y="513"/>
                  </a:lnTo>
                  <a:lnTo>
                    <a:pt x="1946" y="498"/>
                  </a:lnTo>
                  <a:lnTo>
                    <a:pt x="1972" y="480"/>
                  </a:lnTo>
                  <a:lnTo>
                    <a:pt x="1997" y="463"/>
                  </a:lnTo>
                  <a:lnTo>
                    <a:pt x="2021" y="444"/>
                  </a:lnTo>
                  <a:lnTo>
                    <a:pt x="2045" y="424"/>
                  </a:lnTo>
                  <a:lnTo>
                    <a:pt x="2068" y="403"/>
                  </a:lnTo>
                  <a:lnTo>
                    <a:pt x="2089" y="380"/>
                  </a:lnTo>
                  <a:lnTo>
                    <a:pt x="2109" y="355"/>
                  </a:lnTo>
                  <a:lnTo>
                    <a:pt x="2109" y="355"/>
                  </a:lnTo>
                  <a:lnTo>
                    <a:pt x="2126" y="331"/>
                  </a:lnTo>
                  <a:lnTo>
                    <a:pt x="2141" y="306"/>
                  </a:lnTo>
                  <a:lnTo>
                    <a:pt x="2155" y="279"/>
                  </a:lnTo>
                  <a:lnTo>
                    <a:pt x="2166" y="251"/>
                  </a:lnTo>
                  <a:lnTo>
                    <a:pt x="2170" y="238"/>
                  </a:lnTo>
                  <a:lnTo>
                    <a:pt x="2174" y="223"/>
                  </a:lnTo>
                  <a:lnTo>
                    <a:pt x="2177" y="209"/>
                  </a:lnTo>
                  <a:lnTo>
                    <a:pt x="2178" y="194"/>
                  </a:lnTo>
                  <a:lnTo>
                    <a:pt x="2179" y="180"/>
                  </a:lnTo>
                  <a:lnTo>
                    <a:pt x="2179" y="165"/>
                  </a:lnTo>
                  <a:lnTo>
                    <a:pt x="2178" y="150"/>
                  </a:lnTo>
                  <a:lnTo>
                    <a:pt x="2177" y="136"/>
                  </a:lnTo>
                  <a:lnTo>
                    <a:pt x="2177" y="136"/>
                  </a:lnTo>
                  <a:lnTo>
                    <a:pt x="2173" y="121"/>
                  </a:lnTo>
                  <a:lnTo>
                    <a:pt x="2169" y="108"/>
                  </a:lnTo>
                  <a:lnTo>
                    <a:pt x="2163" y="94"/>
                  </a:lnTo>
                  <a:lnTo>
                    <a:pt x="2158" y="81"/>
                  </a:lnTo>
                  <a:lnTo>
                    <a:pt x="2150" y="69"/>
                  </a:lnTo>
                  <a:lnTo>
                    <a:pt x="2142" y="58"/>
                  </a:lnTo>
                  <a:lnTo>
                    <a:pt x="2133" y="48"/>
                  </a:lnTo>
                  <a:lnTo>
                    <a:pt x="2122" y="37"/>
                  </a:lnTo>
                  <a:lnTo>
                    <a:pt x="2122" y="37"/>
                  </a:lnTo>
                  <a:lnTo>
                    <a:pt x="2110" y="29"/>
                  </a:lnTo>
                  <a:lnTo>
                    <a:pt x="2098" y="22"/>
                  </a:lnTo>
                  <a:lnTo>
                    <a:pt x="2086" y="17"/>
                  </a:lnTo>
                  <a:lnTo>
                    <a:pt x="2073" y="12"/>
                  </a:lnTo>
                  <a:lnTo>
                    <a:pt x="2060" y="8"/>
                  </a:lnTo>
                  <a:lnTo>
                    <a:pt x="2047" y="5"/>
                  </a:lnTo>
                  <a:lnTo>
                    <a:pt x="2019" y="1"/>
                  </a:lnTo>
                  <a:lnTo>
                    <a:pt x="2019" y="1"/>
                  </a:lnTo>
                  <a:lnTo>
                    <a:pt x="2001" y="0"/>
                  </a:lnTo>
                  <a:lnTo>
                    <a:pt x="1984" y="0"/>
                  </a:lnTo>
                  <a:lnTo>
                    <a:pt x="1950" y="3"/>
                  </a:lnTo>
                  <a:lnTo>
                    <a:pt x="1915" y="7"/>
                  </a:lnTo>
                  <a:lnTo>
                    <a:pt x="1880" y="13"/>
                  </a:lnTo>
                  <a:lnTo>
                    <a:pt x="1880" y="13"/>
                  </a:lnTo>
                  <a:lnTo>
                    <a:pt x="1841" y="22"/>
                  </a:lnTo>
                  <a:lnTo>
                    <a:pt x="1801" y="33"/>
                  </a:lnTo>
                  <a:lnTo>
                    <a:pt x="1761" y="46"/>
                  </a:lnTo>
                  <a:lnTo>
                    <a:pt x="1721" y="60"/>
                  </a:lnTo>
                  <a:lnTo>
                    <a:pt x="1721" y="60"/>
                  </a:lnTo>
                  <a:lnTo>
                    <a:pt x="1681" y="74"/>
                  </a:lnTo>
                  <a:lnTo>
                    <a:pt x="1640" y="90"/>
                  </a:lnTo>
                  <a:lnTo>
                    <a:pt x="1559" y="125"/>
                  </a:lnTo>
                  <a:lnTo>
                    <a:pt x="1481" y="161"/>
                  </a:lnTo>
                  <a:lnTo>
                    <a:pt x="1401" y="199"/>
                  </a:lnTo>
                  <a:lnTo>
                    <a:pt x="1401" y="199"/>
                  </a:lnTo>
                  <a:lnTo>
                    <a:pt x="1277" y="259"/>
                  </a:lnTo>
                  <a:lnTo>
                    <a:pt x="1213" y="289"/>
                  </a:lnTo>
                  <a:lnTo>
                    <a:pt x="1151" y="317"/>
                  </a:lnTo>
                  <a:lnTo>
                    <a:pt x="1151" y="317"/>
                  </a:lnTo>
                  <a:lnTo>
                    <a:pt x="1114" y="331"/>
                  </a:lnTo>
                  <a:lnTo>
                    <a:pt x="1078" y="345"/>
                  </a:lnTo>
                  <a:lnTo>
                    <a:pt x="1005" y="370"/>
                  </a:lnTo>
                  <a:lnTo>
                    <a:pt x="930" y="392"/>
                  </a:lnTo>
                  <a:lnTo>
                    <a:pt x="857" y="416"/>
                  </a:lnTo>
                  <a:lnTo>
                    <a:pt x="857" y="416"/>
                  </a:lnTo>
                  <a:lnTo>
                    <a:pt x="790" y="436"/>
                  </a:lnTo>
                  <a:lnTo>
                    <a:pt x="755" y="448"/>
                  </a:lnTo>
                  <a:lnTo>
                    <a:pt x="723" y="462"/>
                  </a:lnTo>
                  <a:lnTo>
                    <a:pt x="723" y="462"/>
                  </a:lnTo>
                  <a:lnTo>
                    <a:pt x="694" y="476"/>
                  </a:lnTo>
                  <a:lnTo>
                    <a:pt x="665" y="494"/>
                  </a:lnTo>
                  <a:lnTo>
                    <a:pt x="637" y="511"/>
                  </a:lnTo>
                  <a:lnTo>
                    <a:pt x="610" y="529"/>
                  </a:lnTo>
                  <a:lnTo>
                    <a:pt x="610" y="529"/>
                  </a:lnTo>
                  <a:lnTo>
                    <a:pt x="557" y="568"/>
                  </a:lnTo>
                  <a:lnTo>
                    <a:pt x="507" y="609"/>
                  </a:lnTo>
                  <a:lnTo>
                    <a:pt x="454" y="648"/>
                  </a:lnTo>
                  <a:lnTo>
                    <a:pt x="427" y="667"/>
                  </a:lnTo>
                  <a:lnTo>
                    <a:pt x="399" y="684"/>
                  </a:lnTo>
                  <a:lnTo>
                    <a:pt x="399" y="684"/>
                  </a:lnTo>
                  <a:lnTo>
                    <a:pt x="368" y="701"/>
                  </a:lnTo>
                  <a:lnTo>
                    <a:pt x="337" y="717"/>
                  </a:lnTo>
                  <a:lnTo>
                    <a:pt x="305" y="733"/>
                  </a:lnTo>
                  <a:lnTo>
                    <a:pt x="272" y="746"/>
                  </a:lnTo>
                  <a:lnTo>
                    <a:pt x="238" y="760"/>
                  </a:lnTo>
                  <a:lnTo>
                    <a:pt x="205" y="773"/>
                  </a:lnTo>
                  <a:lnTo>
                    <a:pt x="139" y="796"/>
                  </a:lnTo>
                  <a:lnTo>
                    <a:pt x="139" y="796"/>
                  </a:lnTo>
                  <a:lnTo>
                    <a:pt x="72" y="817"/>
                  </a:lnTo>
                  <a:lnTo>
                    <a:pt x="7" y="837"/>
                  </a:lnTo>
                  <a:lnTo>
                    <a:pt x="7" y="837"/>
                  </a:lnTo>
                  <a:lnTo>
                    <a:pt x="3" y="838"/>
                  </a:lnTo>
                  <a:lnTo>
                    <a:pt x="2" y="841"/>
                  </a:lnTo>
                  <a:lnTo>
                    <a:pt x="0" y="843"/>
                  </a:lnTo>
                  <a:lnTo>
                    <a:pt x="2" y="846"/>
                  </a:lnTo>
                  <a:lnTo>
                    <a:pt x="2" y="849"/>
                  </a:lnTo>
                  <a:lnTo>
                    <a:pt x="4" y="851"/>
                  </a:lnTo>
                  <a:lnTo>
                    <a:pt x="7" y="853"/>
                  </a:lnTo>
                  <a:lnTo>
                    <a:pt x="11" y="853"/>
                  </a:lnTo>
                  <a:lnTo>
                    <a:pt x="11" y="853"/>
                  </a:lnTo>
                  <a:lnTo>
                    <a:pt x="79" y="832"/>
                  </a:lnTo>
                  <a:lnTo>
                    <a:pt x="147" y="810"/>
                  </a:lnTo>
                  <a:lnTo>
                    <a:pt x="213" y="786"/>
                  </a:lnTo>
                  <a:lnTo>
                    <a:pt x="279" y="760"/>
                  </a:lnTo>
                  <a:lnTo>
                    <a:pt x="279" y="760"/>
                  </a:lnTo>
                  <a:lnTo>
                    <a:pt x="310" y="746"/>
                  </a:lnTo>
                  <a:lnTo>
                    <a:pt x="341" y="732"/>
                  </a:lnTo>
                  <a:lnTo>
                    <a:pt x="371" y="717"/>
                  </a:lnTo>
                  <a:lnTo>
                    <a:pt x="400" y="701"/>
                  </a:lnTo>
                  <a:lnTo>
                    <a:pt x="400" y="701"/>
                  </a:lnTo>
                  <a:lnTo>
                    <a:pt x="428" y="685"/>
                  </a:lnTo>
                  <a:lnTo>
                    <a:pt x="455" y="667"/>
                  </a:lnTo>
                  <a:lnTo>
                    <a:pt x="507" y="628"/>
                  </a:lnTo>
                  <a:lnTo>
                    <a:pt x="507" y="628"/>
                  </a:lnTo>
                  <a:lnTo>
                    <a:pt x="557" y="588"/>
                  </a:lnTo>
                  <a:lnTo>
                    <a:pt x="609" y="549"/>
                  </a:lnTo>
                  <a:lnTo>
                    <a:pt x="636" y="531"/>
                  </a:lnTo>
                  <a:lnTo>
                    <a:pt x="663" y="512"/>
                  </a:lnTo>
                  <a:lnTo>
                    <a:pt x="691" y="496"/>
                  </a:lnTo>
                  <a:lnTo>
                    <a:pt x="721" y="482"/>
                  </a:lnTo>
                  <a:lnTo>
                    <a:pt x="721" y="482"/>
                  </a:lnTo>
                  <a:lnTo>
                    <a:pt x="752" y="467"/>
                  </a:lnTo>
                  <a:lnTo>
                    <a:pt x="787" y="455"/>
                  </a:lnTo>
                  <a:lnTo>
                    <a:pt x="855" y="434"/>
                  </a:lnTo>
                  <a:lnTo>
                    <a:pt x="855" y="434"/>
                  </a:lnTo>
                  <a:lnTo>
                    <a:pt x="1000" y="388"/>
                  </a:lnTo>
                  <a:lnTo>
                    <a:pt x="1000" y="388"/>
                  </a:lnTo>
                  <a:lnTo>
                    <a:pt x="1055" y="370"/>
                  </a:lnTo>
                  <a:lnTo>
                    <a:pt x="1110" y="350"/>
                  </a:lnTo>
                  <a:lnTo>
                    <a:pt x="1164" y="329"/>
                  </a:lnTo>
                  <a:lnTo>
                    <a:pt x="1219" y="305"/>
                  </a:lnTo>
                  <a:lnTo>
                    <a:pt x="1219" y="305"/>
                  </a:lnTo>
                  <a:lnTo>
                    <a:pt x="1273" y="279"/>
                  </a:lnTo>
                  <a:lnTo>
                    <a:pt x="1329" y="251"/>
                  </a:lnTo>
                  <a:lnTo>
                    <a:pt x="1329" y="251"/>
                  </a:lnTo>
                  <a:lnTo>
                    <a:pt x="1403" y="215"/>
                  </a:lnTo>
                  <a:lnTo>
                    <a:pt x="1479" y="180"/>
                  </a:lnTo>
                  <a:lnTo>
                    <a:pt x="1555" y="145"/>
                  </a:lnTo>
                  <a:lnTo>
                    <a:pt x="1632" y="112"/>
                  </a:lnTo>
                  <a:lnTo>
                    <a:pt x="1632" y="112"/>
                  </a:lnTo>
                  <a:lnTo>
                    <a:pt x="1706" y="81"/>
                  </a:lnTo>
                  <a:lnTo>
                    <a:pt x="1745" y="68"/>
                  </a:lnTo>
                  <a:lnTo>
                    <a:pt x="1783" y="54"/>
                  </a:lnTo>
                  <a:lnTo>
                    <a:pt x="1823" y="42"/>
                  </a:lnTo>
                  <a:lnTo>
                    <a:pt x="1863" y="33"/>
                  </a:lnTo>
                  <a:lnTo>
                    <a:pt x="1903" y="25"/>
                  </a:lnTo>
                  <a:lnTo>
                    <a:pt x="1943" y="19"/>
                  </a:lnTo>
                  <a:lnTo>
                    <a:pt x="1943" y="19"/>
                  </a:lnTo>
                  <a:lnTo>
                    <a:pt x="1971" y="17"/>
                  </a:lnTo>
                  <a:lnTo>
                    <a:pt x="1999" y="16"/>
                  </a:lnTo>
                  <a:lnTo>
                    <a:pt x="2027" y="19"/>
                  </a:lnTo>
                  <a:lnTo>
                    <a:pt x="2041" y="20"/>
                  </a:lnTo>
                  <a:lnTo>
                    <a:pt x="2055" y="22"/>
                  </a:lnTo>
                  <a:lnTo>
                    <a:pt x="2068" y="26"/>
                  </a:lnTo>
                  <a:lnTo>
                    <a:pt x="2081" y="32"/>
                  </a:lnTo>
                  <a:lnTo>
                    <a:pt x="2093" y="37"/>
                  </a:lnTo>
                  <a:lnTo>
                    <a:pt x="2105" y="45"/>
                  </a:lnTo>
                  <a:lnTo>
                    <a:pt x="2116" y="53"/>
                  </a:lnTo>
                  <a:lnTo>
                    <a:pt x="2126" y="62"/>
                  </a:lnTo>
                  <a:lnTo>
                    <a:pt x="2134" y="74"/>
                  </a:lnTo>
                  <a:lnTo>
                    <a:pt x="2142" y="86"/>
                  </a:lnTo>
                  <a:lnTo>
                    <a:pt x="2142" y="86"/>
                  </a:lnTo>
                  <a:lnTo>
                    <a:pt x="2148" y="97"/>
                  </a:lnTo>
                  <a:lnTo>
                    <a:pt x="2153" y="108"/>
                  </a:lnTo>
                  <a:lnTo>
                    <a:pt x="2159" y="129"/>
                  </a:lnTo>
                  <a:lnTo>
                    <a:pt x="2162" y="152"/>
                  </a:lnTo>
                  <a:lnTo>
                    <a:pt x="2163" y="174"/>
                  </a:lnTo>
                  <a:lnTo>
                    <a:pt x="2162" y="197"/>
                  </a:lnTo>
                  <a:lnTo>
                    <a:pt x="2158" y="219"/>
                  </a:lnTo>
                  <a:lnTo>
                    <a:pt x="2153" y="242"/>
                  </a:lnTo>
                  <a:lnTo>
                    <a:pt x="2145" y="263"/>
                  </a:lnTo>
                  <a:lnTo>
                    <a:pt x="2145" y="263"/>
                  </a:lnTo>
                  <a:lnTo>
                    <a:pt x="2132" y="290"/>
                  </a:lnTo>
                  <a:lnTo>
                    <a:pt x="2117" y="317"/>
                  </a:lnTo>
                  <a:lnTo>
                    <a:pt x="2100" y="342"/>
                  </a:lnTo>
                  <a:lnTo>
                    <a:pt x="2081" y="367"/>
                  </a:lnTo>
                  <a:lnTo>
                    <a:pt x="2060" y="390"/>
                  </a:lnTo>
                  <a:lnTo>
                    <a:pt x="2037" y="411"/>
                  </a:lnTo>
                  <a:lnTo>
                    <a:pt x="2015" y="431"/>
                  </a:lnTo>
                  <a:lnTo>
                    <a:pt x="1991" y="450"/>
                  </a:lnTo>
                  <a:lnTo>
                    <a:pt x="1991" y="450"/>
                  </a:lnTo>
                  <a:lnTo>
                    <a:pt x="1962" y="470"/>
                  </a:lnTo>
                  <a:lnTo>
                    <a:pt x="1931" y="488"/>
                  </a:lnTo>
                  <a:lnTo>
                    <a:pt x="1900" y="506"/>
                  </a:lnTo>
                  <a:lnTo>
                    <a:pt x="1869" y="521"/>
                  </a:lnTo>
                  <a:lnTo>
                    <a:pt x="1837" y="537"/>
                  </a:lnTo>
                  <a:lnTo>
                    <a:pt x="1803" y="552"/>
                  </a:lnTo>
                  <a:lnTo>
                    <a:pt x="1738" y="579"/>
                  </a:lnTo>
                  <a:lnTo>
                    <a:pt x="1738" y="579"/>
                  </a:lnTo>
                  <a:lnTo>
                    <a:pt x="1672" y="604"/>
                  </a:lnTo>
                  <a:lnTo>
                    <a:pt x="1605" y="628"/>
                  </a:lnTo>
                  <a:lnTo>
                    <a:pt x="1538" y="652"/>
                  </a:lnTo>
                  <a:lnTo>
                    <a:pt x="1471" y="677"/>
                  </a:lnTo>
                  <a:lnTo>
                    <a:pt x="1471" y="677"/>
                  </a:lnTo>
                  <a:lnTo>
                    <a:pt x="1405" y="704"/>
                  </a:lnTo>
                  <a:lnTo>
                    <a:pt x="1338" y="732"/>
                  </a:lnTo>
                  <a:lnTo>
                    <a:pt x="1273" y="762"/>
                  </a:lnTo>
                  <a:lnTo>
                    <a:pt x="1210" y="793"/>
                  </a:lnTo>
                  <a:lnTo>
                    <a:pt x="1210" y="793"/>
                  </a:lnTo>
                  <a:lnTo>
                    <a:pt x="1143" y="826"/>
                  </a:lnTo>
                  <a:lnTo>
                    <a:pt x="1078" y="861"/>
                  </a:lnTo>
                  <a:lnTo>
                    <a:pt x="1013" y="895"/>
                  </a:lnTo>
                  <a:lnTo>
                    <a:pt x="949" y="933"/>
                  </a:lnTo>
                  <a:lnTo>
                    <a:pt x="949" y="933"/>
                  </a:lnTo>
                  <a:lnTo>
                    <a:pt x="889" y="967"/>
                  </a:lnTo>
                  <a:lnTo>
                    <a:pt x="832" y="1004"/>
                  </a:lnTo>
                  <a:lnTo>
                    <a:pt x="775" y="1043"/>
                  </a:lnTo>
                  <a:lnTo>
                    <a:pt x="718" y="1082"/>
                  </a:lnTo>
                  <a:lnTo>
                    <a:pt x="718" y="1082"/>
                  </a:lnTo>
                  <a:lnTo>
                    <a:pt x="663" y="1119"/>
                  </a:lnTo>
                  <a:lnTo>
                    <a:pt x="612" y="1159"/>
                  </a:lnTo>
                  <a:lnTo>
                    <a:pt x="585" y="1180"/>
                  </a:lnTo>
                  <a:lnTo>
                    <a:pt x="561" y="1201"/>
                  </a:lnTo>
                  <a:lnTo>
                    <a:pt x="536" y="1224"/>
                  </a:lnTo>
                  <a:lnTo>
                    <a:pt x="513" y="1247"/>
                  </a:lnTo>
                  <a:lnTo>
                    <a:pt x="513" y="1247"/>
                  </a:lnTo>
                  <a:lnTo>
                    <a:pt x="492" y="1269"/>
                  </a:lnTo>
                  <a:lnTo>
                    <a:pt x="473" y="1291"/>
                  </a:lnTo>
                  <a:lnTo>
                    <a:pt x="456" y="1315"/>
                  </a:lnTo>
                  <a:lnTo>
                    <a:pt x="439" y="1338"/>
                  </a:lnTo>
                  <a:lnTo>
                    <a:pt x="439" y="1338"/>
                  </a:lnTo>
                  <a:lnTo>
                    <a:pt x="438" y="1341"/>
                  </a:lnTo>
                  <a:lnTo>
                    <a:pt x="438" y="1345"/>
                  </a:lnTo>
                  <a:lnTo>
                    <a:pt x="440" y="1348"/>
                  </a:lnTo>
                  <a:lnTo>
                    <a:pt x="442" y="1349"/>
                  </a:lnTo>
                  <a:lnTo>
                    <a:pt x="444" y="1350"/>
                  </a:lnTo>
                  <a:lnTo>
                    <a:pt x="448" y="1350"/>
                  </a:lnTo>
                  <a:lnTo>
                    <a:pt x="451" y="1349"/>
                  </a:lnTo>
                  <a:lnTo>
                    <a:pt x="454" y="1346"/>
                  </a:lnTo>
                  <a:lnTo>
                    <a:pt x="454" y="13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1">
              <a:extLst>
                <a:ext uri="{FF2B5EF4-FFF2-40B4-BE49-F238E27FC236}">
                  <a16:creationId xmlns:a16="http://schemas.microsoft.com/office/drawing/2014/main" id="{0D375870-C92D-EC32-A13C-259AE07E9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" y="2661"/>
              <a:ext cx="655" cy="485"/>
            </a:xfrm>
            <a:custGeom>
              <a:avLst/>
              <a:gdLst>
                <a:gd name="T0" fmla="*/ 423 w 1964"/>
                <a:gd name="T1" fmla="*/ 1402 h 1454"/>
                <a:gd name="T2" fmla="*/ 497 w 1964"/>
                <a:gd name="T3" fmla="*/ 1306 h 1454"/>
                <a:gd name="T4" fmla="*/ 691 w 1964"/>
                <a:gd name="T5" fmla="*/ 1115 h 1454"/>
                <a:gd name="T6" fmla="*/ 842 w 1964"/>
                <a:gd name="T7" fmla="*/ 976 h 1454"/>
                <a:gd name="T8" fmla="*/ 989 w 1964"/>
                <a:gd name="T9" fmla="*/ 868 h 1454"/>
                <a:gd name="T10" fmla="*/ 1273 w 1964"/>
                <a:gd name="T11" fmla="*/ 705 h 1454"/>
                <a:gd name="T12" fmla="*/ 1525 w 1964"/>
                <a:gd name="T13" fmla="*/ 573 h 1454"/>
                <a:gd name="T14" fmla="*/ 1713 w 1964"/>
                <a:gd name="T15" fmla="*/ 496 h 1454"/>
                <a:gd name="T16" fmla="*/ 1835 w 1964"/>
                <a:gd name="T17" fmla="*/ 444 h 1454"/>
                <a:gd name="T18" fmla="*/ 1934 w 1964"/>
                <a:gd name="T19" fmla="*/ 376 h 1454"/>
                <a:gd name="T20" fmla="*/ 1960 w 1964"/>
                <a:gd name="T21" fmla="*/ 347 h 1454"/>
                <a:gd name="T22" fmla="*/ 1960 w 1964"/>
                <a:gd name="T23" fmla="*/ 302 h 1454"/>
                <a:gd name="T24" fmla="*/ 1950 w 1964"/>
                <a:gd name="T25" fmla="*/ 216 h 1454"/>
                <a:gd name="T26" fmla="*/ 1932 w 1964"/>
                <a:gd name="T27" fmla="*/ 151 h 1454"/>
                <a:gd name="T28" fmla="*/ 1899 w 1964"/>
                <a:gd name="T29" fmla="*/ 91 h 1454"/>
                <a:gd name="T30" fmla="*/ 1844 w 1964"/>
                <a:gd name="T31" fmla="*/ 42 h 1454"/>
                <a:gd name="T32" fmla="*/ 1790 w 1964"/>
                <a:gd name="T33" fmla="*/ 16 h 1454"/>
                <a:gd name="T34" fmla="*/ 1679 w 1964"/>
                <a:gd name="T35" fmla="*/ 0 h 1454"/>
                <a:gd name="T36" fmla="*/ 1531 w 1964"/>
                <a:gd name="T37" fmla="*/ 17 h 1454"/>
                <a:gd name="T38" fmla="*/ 1365 w 1964"/>
                <a:gd name="T39" fmla="*/ 67 h 1454"/>
                <a:gd name="T40" fmla="*/ 1189 w 1964"/>
                <a:gd name="T41" fmla="*/ 142 h 1454"/>
                <a:gd name="T42" fmla="*/ 1012 w 1964"/>
                <a:gd name="T43" fmla="*/ 235 h 1454"/>
                <a:gd name="T44" fmla="*/ 687 w 1964"/>
                <a:gd name="T45" fmla="*/ 440 h 1454"/>
                <a:gd name="T46" fmla="*/ 501 w 1964"/>
                <a:gd name="T47" fmla="*/ 578 h 1454"/>
                <a:gd name="T48" fmla="*/ 377 w 1964"/>
                <a:gd name="T49" fmla="*/ 691 h 1454"/>
                <a:gd name="T50" fmla="*/ 182 w 1964"/>
                <a:gd name="T51" fmla="*/ 914 h 1454"/>
                <a:gd name="T52" fmla="*/ 65 w 1964"/>
                <a:gd name="T53" fmla="*/ 1035 h 1454"/>
                <a:gd name="T54" fmla="*/ 0 w 1964"/>
                <a:gd name="T55" fmla="*/ 1095 h 1454"/>
                <a:gd name="T56" fmla="*/ 11 w 1964"/>
                <a:gd name="T57" fmla="*/ 1103 h 1454"/>
                <a:gd name="T58" fmla="*/ 102 w 1964"/>
                <a:gd name="T59" fmla="*/ 1021 h 1454"/>
                <a:gd name="T60" fmla="*/ 340 w 1964"/>
                <a:gd name="T61" fmla="*/ 755 h 1454"/>
                <a:gd name="T62" fmla="*/ 486 w 1964"/>
                <a:gd name="T63" fmla="*/ 612 h 1454"/>
                <a:gd name="T64" fmla="*/ 647 w 1964"/>
                <a:gd name="T65" fmla="*/ 487 h 1454"/>
                <a:gd name="T66" fmla="*/ 857 w 1964"/>
                <a:gd name="T67" fmla="*/ 346 h 1454"/>
                <a:gd name="T68" fmla="*/ 1093 w 1964"/>
                <a:gd name="T69" fmla="*/ 208 h 1454"/>
                <a:gd name="T70" fmla="*/ 1335 w 1964"/>
                <a:gd name="T71" fmla="*/ 95 h 1454"/>
                <a:gd name="T72" fmla="*/ 1505 w 1964"/>
                <a:gd name="T73" fmla="*/ 39 h 1454"/>
                <a:gd name="T74" fmla="*/ 1636 w 1964"/>
                <a:gd name="T75" fmla="*/ 17 h 1454"/>
                <a:gd name="T76" fmla="*/ 1754 w 1964"/>
                <a:gd name="T77" fmla="*/ 22 h 1454"/>
                <a:gd name="T78" fmla="*/ 1828 w 1964"/>
                <a:gd name="T79" fmla="*/ 50 h 1454"/>
                <a:gd name="T80" fmla="*/ 1888 w 1964"/>
                <a:gd name="T81" fmla="*/ 103 h 1454"/>
                <a:gd name="T82" fmla="*/ 1934 w 1964"/>
                <a:gd name="T83" fmla="*/ 218 h 1454"/>
                <a:gd name="T84" fmla="*/ 1945 w 1964"/>
                <a:gd name="T85" fmla="*/ 316 h 1454"/>
                <a:gd name="T86" fmla="*/ 1938 w 1964"/>
                <a:gd name="T87" fmla="*/ 350 h 1454"/>
                <a:gd name="T88" fmla="*/ 1872 w 1964"/>
                <a:gd name="T89" fmla="*/ 405 h 1454"/>
                <a:gd name="T90" fmla="*/ 1730 w 1964"/>
                <a:gd name="T91" fmla="*/ 472 h 1454"/>
                <a:gd name="T92" fmla="*/ 1551 w 1964"/>
                <a:gd name="T93" fmla="*/ 544 h 1454"/>
                <a:gd name="T94" fmla="*/ 1242 w 1964"/>
                <a:gd name="T95" fmla="*/ 703 h 1454"/>
                <a:gd name="T96" fmla="*/ 947 w 1964"/>
                <a:gd name="T97" fmla="*/ 876 h 1454"/>
                <a:gd name="T98" fmla="*/ 781 w 1964"/>
                <a:gd name="T99" fmla="*/ 1008 h 1454"/>
                <a:gd name="T100" fmla="*/ 628 w 1964"/>
                <a:gd name="T101" fmla="*/ 1155 h 1454"/>
                <a:gd name="T102" fmla="*/ 506 w 1964"/>
                <a:gd name="T103" fmla="*/ 1274 h 1454"/>
                <a:gd name="T104" fmla="*/ 411 w 1964"/>
                <a:gd name="T105" fmla="*/ 1391 h 1454"/>
                <a:gd name="T106" fmla="*/ 388 w 1964"/>
                <a:gd name="T107" fmla="*/ 1443 h 1454"/>
                <a:gd name="T108" fmla="*/ 396 w 1964"/>
                <a:gd name="T109" fmla="*/ 1454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964" h="1454">
                  <a:moveTo>
                    <a:pt x="403" y="1447"/>
                  </a:moveTo>
                  <a:lnTo>
                    <a:pt x="403" y="1447"/>
                  </a:lnTo>
                  <a:lnTo>
                    <a:pt x="408" y="1431"/>
                  </a:lnTo>
                  <a:lnTo>
                    <a:pt x="415" y="1417"/>
                  </a:lnTo>
                  <a:lnTo>
                    <a:pt x="423" y="1402"/>
                  </a:lnTo>
                  <a:lnTo>
                    <a:pt x="430" y="1387"/>
                  </a:lnTo>
                  <a:lnTo>
                    <a:pt x="450" y="1359"/>
                  </a:lnTo>
                  <a:lnTo>
                    <a:pt x="472" y="1334"/>
                  </a:lnTo>
                  <a:lnTo>
                    <a:pt x="472" y="1334"/>
                  </a:lnTo>
                  <a:lnTo>
                    <a:pt x="497" y="1306"/>
                  </a:lnTo>
                  <a:lnTo>
                    <a:pt x="523" y="1280"/>
                  </a:lnTo>
                  <a:lnTo>
                    <a:pt x="578" y="1226"/>
                  </a:lnTo>
                  <a:lnTo>
                    <a:pt x="578" y="1226"/>
                  </a:lnTo>
                  <a:lnTo>
                    <a:pt x="635" y="1170"/>
                  </a:lnTo>
                  <a:lnTo>
                    <a:pt x="691" y="1115"/>
                  </a:lnTo>
                  <a:lnTo>
                    <a:pt x="749" y="1059"/>
                  </a:lnTo>
                  <a:lnTo>
                    <a:pt x="779" y="1032"/>
                  </a:lnTo>
                  <a:lnTo>
                    <a:pt x="808" y="1006"/>
                  </a:lnTo>
                  <a:lnTo>
                    <a:pt x="808" y="1006"/>
                  </a:lnTo>
                  <a:lnTo>
                    <a:pt x="842" y="976"/>
                  </a:lnTo>
                  <a:lnTo>
                    <a:pt x="878" y="948"/>
                  </a:lnTo>
                  <a:lnTo>
                    <a:pt x="913" y="920"/>
                  </a:lnTo>
                  <a:lnTo>
                    <a:pt x="950" y="895"/>
                  </a:lnTo>
                  <a:lnTo>
                    <a:pt x="950" y="895"/>
                  </a:lnTo>
                  <a:lnTo>
                    <a:pt x="989" y="868"/>
                  </a:lnTo>
                  <a:lnTo>
                    <a:pt x="1028" y="845"/>
                  </a:lnTo>
                  <a:lnTo>
                    <a:pt x="1108" y="798"/>
                  </a:lnTo>
                  <a:lnTo>
                    <a:pt x="1108" y="798"/>
                  </a:lnTo>
                  <a:lnTo>
                    <a:pt x="1190" y="750"/>
                  </a:lnTo>
                  <a:lnTo>
                    <a:pt x="1273" y="705"/>
                  </a:lnTo>
                  <a:lnTo>
                    <a:pt x="1357" y="660"/>
                  </a:lnTo>
                  <a:lnTo>
                    <a:pt x="1440" y="616"/>
                  </a:lnTo>
                  <a:lnTo>
                    <a:pt x="1440" y="616"/>
                  </a:lnTo>
                  <a:lnTo>
                    <a:pt x="1525" y="573"/>
                  </a:lnTo>
                  <a:lnTo>
                    <a:pt x="1525" y="573"/>
                  </a:lnTo>
                  <a:lnTo>
                    <a:pt x="1564" y="554"/>
                  </a:lnTo>
                  <a:lnTo>
                    <a:pt x="1604" y="536"/>
                  </a:lnTo>
                  <a:lnTo>
                    <a:pt x="1604" y="536"/>
                  </a:lnTo>
                  <a:lnTo>
                    <a:pt x="1658" y="516"/>
                  </a:lnTo>
                  <a:lnTo>
                    <a:pt x="1713" y="496"/>
                  </a:lnTo>
                  <a:lnTo>
                    <a:pt x="1713" y="496"/>
                  </a:lnTo>
                  <a:lnTo>
                    <a:pt x="1774" y="471"/>
                  </a:lnTo>
                  <a:lnTo>
                    <a:pt x="1804" y="457"/>
                  </a:lnTo>
                  <a:lnTo>
                    <a:pt x="1835" y="444"/>
                  </a:lnTo>
                  <a:lnTo>
                    <a:pt x="1835" y="444"/>
                  </a:lnTo>
                  <a:lnTo>
                    <a:pt x="1861" y="429"/>
                  </a:lnTo>
                  <a:lnTo>
                    <a:pt x="1888" y="413"/>
                  </a:lnTo>
                  <a:lnTo>
                    <a:pt x="1912" y="396"/>
                  </a:lnTo>
                  <a:lnTo>
                    <a:pt x="1924" y="387"/>
                  </a:lnTo>
                  <a:lnTo>
                    <a:pt x="1934" y="376"/>
                  </a:lnTo>
                  <a:lnTo>
                    <a:pt x="1934" y="376"/>
                  </a:lnTo>
                  <a:lnTo>
                    <a:pt x="1945" y="367"/>
                  </a:lnTo>
                  <a:lnTo>
                    <a:pt x="1953" y="356"/>
                  </a:lnTo>
                  <a:lnTo>
                    <a:pt x="1953" y="356"/>
                  </a:lnTo>
                  <a:lnTo>
                    <a:pt x="1960" y="347"/>
                  </a:lnTo>
                  <a:lnTo>
                    <a:pt x="1962" y="343"/>
                  </a:lnTo>
                  <a:lnTo>
                    <a:pt x="1964" y="336"/>
                  </a:lnTo>
                  <a:lnTo>
                    <a:pt x="1964" y="336"/>
                  </a:lnTo>
                  <a:lnTo>
                    <a:pt x="1961" y="319"/>
                  </a:lnTo>
                  <a:lnTo>
                    <a:pt x="1960" y="302"/>
                  </a:lnTo>
                  <a:lnTo>
                    <a:pt x="1960" y="302"/>
                  </a:lnTo>
                  <a:lnTo>
                    <a:pt x="1958" y="280"/>
                  </a:lnTo>
                  <a:lnTo>
                    <a:pt x="1957" y="259"/>
                  </a:lnTo>
                  <a:lnTo>
                    <a:pt x="1954" y="238"/>
                  </a:lnTo>
                  <a:lnTo>
                    <a:pt x="1950" y="216"/>
                  </a:lnTo>
                  <a:lnTo>
                    <a:pt x="1950" y="216"/>
                  </a:lnTo>
                  <a:lnTo>
                    <a:pt x="1948" y="199"/>
                  </a:lnTo>
                  <a:lnTo>
                    <a:pt x="1942" y="183"/>
                  </a:lnTo>
                  <a:lnTo>
                    <a:pt x="1937" y="167"/>
                  </a:lnTo>
                  <a:lnTo>
                    <a:pt x="1932" y="151"/>
                  </a:lnTo>
                  <a:lnTo>
                    <a:pt x="1925" y="135"/>
                  </a:lnTo>
                  <a:lnTo>
                    <a:pt x="1917" y="119"/>
                  </a:lnTo>
                  <a:lnTo>
                    <a:pt x="1908" y="106"/>
                  </a:lnTo>
                  <a:lnTo>
                    <a:pt x="1899" y="91"/>
                  </a:lnTo>
                  <a:lnTo>
                    <a:pt x="1899" y="91"/>
                  </a:lnTo>
                  <a:lnTo>
                    <a:pt x="1889" y="79"/>
                  </a:lnTo>
                  <a:lnTo>
                    <a:pt x="1879" y="69"/>
                  </a:lnTo>
                  <a:lnTo>
                    <a:pt x="1868" y="59"/>
                  </a:lnTo>
                  <a:lnTo>
                    <a:pt x="1856" y="50"/>
                  </a:lnTo>
                  <a:lnTo>
                    <a:pt x="1844" y="42"/>
                  </a:lnTo>
                  <a:lnTo>
                    <a:pt x="1832" y="34"/>
                  </a:lnTo>
                  <a:lnTo>
                    <a:pt x="1819" y="28"/>
                  </a:lnTo>
                  <a:lnTo>
                    <a:pt x="1804" y="21"/>
                  </a:lnTo>
                  <a:lnTo>
                    <a:pt x="1804" y="21"/>
                  </a:lnTo>
                  <a:lnTo>
                    <a:pt x="1790" y="16"/>
                  </a:lnTo>
                  <a:lnTo>
                    <a:pt x="1775" y="12"/>
                  </a:lnTo>
                  <a:lnTo>
                    <a:pt x="1759" y="8"/>
                  </a:lnTo>
                  <a:lnTo>
                    <a:pt x="1743" y="4"/>
                  </a:lnTo>
                  <a:lnTo>
                    <a:pt x="1711" y="1"/>
                  </a:lnTo>
                  <a:lnTo>
                    <a:pt x="1679" y="0"/>
                  </a:lnTo>
                  <a:lnTo>
                    <a:pt x="1679" y="0"/>
                  </a:lnTo>
                  <a:lnTo>
                    <a:pt x="1642" y="0"/>
                  </a:lnTo>
                  <a:lnTo>
                    <a:pt x="1605" y="4"/>
                  </a:lnTo>
                  <a:lnTo>
                    <a:pt x="1568" y="9"/>
                  </a:lnTo>
                  <a:lnTo>
                    <a:pt x="1531" y="17"/>
                  </a:lnTo>
                  <a:lnTo>
                    <a:pt x="1531" y="17"/>
                  </a:lnTo>
                  <a:lnTo>
                    <a:pt x="1489" y="28"/>
                  </a:lnTo>
                  <a:lnTo>
                    <a:pt x="1447" y="39"/>
                  </a:lnTo>
                  <a:lnTo>
                    <a:pt x="1406" y="53"/>
                  </a:lnTo>
                  <a:lnTo>
                    <a:pt x="1365" y="67"/>
                  </a:lnTo>
                  <a:lnTo>
                    <a:pt x="1365" y="67"/>
                  </a:lnTo>
                  <a:lnTo>
                    <a:pt x="1321" y="85"/>
                  </a:lnTo>
                  <a:lnTo>
                    <a:pt x="1277" y="103"/>
                  </a:lnTo>
                  <a:lnTo>
                    <a:pt x="1233" y="122"/>
                  </a:lnTo>
                  <a:lnTo>
                    <a:pt x="1189" y="142"/>
                  </a:lnTo>
                  <a:lnTo>
                    <a:pt x="1189" y="142"/>
                  </a:lnTo>
                  <a:lnTo>
                    <a:pt x="1144" y="165"/>
                  </a:lnTo>
                  <a:lnTo>
                    <a:pt x="1100" y="187"/>
                  </a:lnTo>
                  <a:lnTo>
                    <a:pt x="1012" y="235"/>
                  </a:lnTo>
                  <a:lnTo>
                    <a:pt x="1012" y="235"/>
                  </a:lnTo>
                  <a:lnTo>
                    <a:pt x="926" y="284"/>
                  </a:lnTo>
                  <a:lnTo>
                    <a:pt x="842" y="336"/>
                  </a:lnTo>
                  <a:lnTo>
                    <a:pt x="842" y="336"/>
                  </a:lnTo>
                  <a:lnTo>
                    <a:pt x="764" y="387"/>
                  </a:lnTo>
                  <a:lnTo>
                    <a:pt x="687" y="440"/>
                  </a:lnTo>
                  <a:lnTo>
                    <a:pt x="687" y="440"/>
                  </a:lnTo>
                  <a:lnTo>
                    <a:pt x="619" y="488"/>
                  </a:lnTo>
                  <a:lnTo>
                    <a:pt x="554" y="537"/>
                  </a:lnTo>
                  <a:lnTo>
                    <a:pt x="554" y="537"/>
                  </a:lnTo>
                  <a:lnTo>
                    <a:pt x="501" y="578"/>
                  </a:lnTo>
                  <a:lnTo>
                    <a:pt x="450" y="621"/>
                  </a:lnTo>
                  <a:lnTo>
                    <a:pt x="450" y="621"/>
                  </a:lnTo>
                  <a:lnTo>
                    <a:pt x="425" y="644"/>
                  </a:lnTo>
                  <a:lnTo>
                    <a:pt x="401" y="668"/>
                  </a:lnTo>
                  <a:lnTo>
                    <a:pt x="377" y="691"/>
                  </a:lnTo>
                  <a:lnTo>
                    <a:pt x="355" y="717"/>
                  </a:lnTo>
                  <a:lnTo>
                    <a:pt x="355" y="717"/>
                  </a:lnTo>
                  <a:lnTo>
                    <a:pt x="296" y="782"/>
                  </a:lnTo>
                  <a:lnTo>
                    <a:pt x="239" y="848"/>
                  </a:lnTo>
                  <a:lnTo>
                    <a:pt x="182" y="914"/>
                  </a:lnTo>
                  <a:lnTo>
                    <a:pt x="153" y="946"/>
                  </a:lnTo>
                  <a:lnTo>
                    <a:pt x="124" y="978"/>
                  </a:lnTo>
                  <a:lnTo>
                    <a:pt x="124" y="978"/>
                  </a:lnTo>
                  <a:lnTo>
                    <a:pt x="94" y="1007"/>
                  </a:lnTo>
                  <a:lnTo>
                    <a:pt x="65" y="1035"/>
                  </a:lnTo>
                  <a:lnTo>
                    <a:pt x="35" y="1063"/>
                  </a:lnTo>
                  <a:lnTo>
                    <a:pt x="3" y="1089"/>
                  </a:lnTo>
                  <a:lnTo>
                    <a:pt x="3" y="1089"/>
                  </a:lnTo>
                  <a:lnTo>
                    <a:pt x="0" y="1092"/>
                  </a:lnTo>
                  <a:lnTo>
                    <a:pt x="0" y="1095"/>
                  </a:lnTo>
                  <a:lnTo>
                    <a:pt x="0" y="1097"/>
                  </a:lnTo>
                  <a:lnTo>
                    <a:pt x="3" y="1100"/>
                  </a:lnTo>
                  <a:lnTo>
                    <a:pt x="5" y="1101"/>
                  </a:lnTo>
                  <a:lnTo>
                    <a:pt x="8" y="1103"/>
                  </a:lnTo>
                  <a:lnTo>
                    <a:pt x="11" y="1103"/>
                  </a:lnTo>
                  <a:lnTo>
                    <a:pt x="13" y="1101"/>
                  </a:lnTo>
                  <a:lnTo>
                    <a:pt x="13" y="1101"/>
                  </a:lnTo>
                  <a:lnTo>
                    <a:pt x="37" y="1081"/>
                  </a:lnTo>
                  <a:lnTo>
                    <a:pt x="58" y="1063"/>
                  </a:lnTo>
                  <a:lnTo>
                    <a:pt x="102" y="1021"/>
                  </a:lnTo>
                  <a:lnTo>
                    <a:pt x="144" y="979"/>
                  </a:lnTo>
                  <a:lnTo>
                    <a:pt x="185" y="935"/>
                  </a:lnTo>
                  <a:lnTo>
                    <a:pt x="223" y="891"/>
                  </a:lnTo>
                  <a:lnTo>
                    <a:pt x="263" y="846"/>
                  </a:lnTo>
                  <a:lnTo>
                    <a:pt x="340" y="755"/>
                  </a:lnTo>
                  <a:lnTo>
                    <a:pt x="340" y="755"/>
                  </a:lnTo>
                  <a:lnTo>
                    <a:pt x="375" y="718"/>
                  </a:lnTo>
                  <a:lnTo>
                    <a:pt x="411" y="681"/>
                  </a:lnTo>
                  <a:lnTo>
                    <a:pt x="448" y="646"/>
                  </a:lnTo>
                  <a:lnTo>
                    <a:pt x="486" y="612"/>
                  </a:lnTo>
                  <a:lnTo>
                    <a:pt x="486" y="612"/>
                  </a:lnTo>
                  <a:lnTo>
                    <a:pt x="525" y="580"/>
                  </a:lnTo>
                  <a:lnTo>
                    <a:pt x="566" y="548"/>
                  </a:lnTo>
                  <a:lnTo>
                    <a:pt x="606" y="517"/>
                  </a:lnTo>
                  <a:lnTo>
                    <a:pt x="647" y="487"/>
                  </a:lnTo>
                  <a:lnTo>
                    <a:pt x="647" y="487"/>
                  </a:lnTo>
                  <a:lnTo>
                    <a:pt x="699" y="451"/>
                  </a:lnTo>
                  <a:lnTo>
                    <a:pt x="751" y="415"/>
                  </a:lnTo>
                  <a:lnTo>
                    <a:pt x="804" y="380"/>
                  </a:lnTo>
                  <a:lnTo>
                    <a:pt x="857" y="346"/>
                  </a:lnTo>
                  <a:lnTo>
                    <a:pt x="857" y="346"/>
                  </a:lnTo>
                  <a:lnTo>
                    <a:pt x="915" y="310"/>
                  </a:lnTo>
                  <a:lnTo>
                    <a:pt x="974" y="275"/>
                  </a:lnTo>
                  <a:lnTo>
                    <a:pt x="1032" y="242"/>
                  </a:lnTo>
                  <a:lnTo>
                    <a:pt x="1093" y="208"/>
                  </a:lnTo>
                  <a:lnTo>
                    <a:pt x="1093" y="208"/>
                  </a:lnTo>
                  <a:lnTo>
                    <a:pt x="1152" y="178"/>
                  </a:lnTo>
                  <a:lnTo>
                    <a:pt x="1213" y="149"/>
                  </a:lnTo>
                  <a:lnTo>
                    <a:pt x="1273" y="121"/>
                  </a:lnTo>
                  <a:lnTo>
                    <a:pt x="1335" y="95"/>
                  </a:lnTo>
                  <a:lnTo>
                    <a:pt x="1335" y="95"/>
                  </a:lnTo>
                  <a:lnTo>
                    <a:pt x="1391" y="74"/>
                  </a:lnTo>
                  <a:lnTo>
                    <a:pt x="1448" y="55"/>
                  </a:lnTo>
                  <a:lnTo>
                    <a:pt x="1476" y="47"/>
                  </a:lnTo>
                  <a:lnTo>
                    <a:pt x="1505" y="39"/>
                  </a:lnTo>
                  <a:lnTo>
                    <a:pt x="1535" y="33"/>
                  </a:lnTo>
                  <a:lnTo>
                    <a:pt x="1564" y="26"/>
                  </a:lnTo>
                  <a:lnTo>
                    <a:pt x="1564" y="26"/>
                  </a:lnTo>
                  <a:lnTo>
                    <a:pt x="1612" y="20"/>
                  </a:lnTo>
                  <a:lnTo>
                    <a:pt x="1636" y="17"/>
                  </a:lnTo>
                  <a:lnTo>
                    <a:pt x="1659" y="16"/>
                  </a:lnTo>
                  <a:lnTo>
                    <a:pt x="1683" y="14"/>
                  </a:lnTo>
                  <a:lnTo>
                    <a:pt x="1707" y="16"/>
                  </a:lnTo>
                  <a:lnTo>
                    <a:pt x="1731" y="18"/>
                  </a:lnTo>
                  <a:lnTo>
                    <a:pt x="1754" y="22"/>
                  </a:lnTo>
                  <a:lnTo>
                    <a:pt x="1754" y="22"/>
                  </a:lnTo>
                  <a:lnTo>
                    <a:pt x="1774" y="28"/>
                  </a:lnTo>
                  <a:lnTo>
                    <a:pt x="1792" y="34"/>
                  </a:lnTo>
                  <a:lnTo>
                    <a:pt x="1811" y="41"/>
                  </a:lnTo>
                  <a:lnTo>
                    <a:pt x="1828" y="50"/>
                  </a:lnTo>
                  <a:lnTo>
                    <a:pt x="1845" y="61"/>
                  </a:lnTo>
                  <a:lnTo>
                    <a:pt x="1860" y="74"/>
                  </a:lnTo>
                  <a:lnTo>
                    <a:pt x="1875" y="87"/>
                  </a:lnTo>
                  <a:lnTo>
                    <a:pt x="1888" y="103"/>
                  </a:lnTo>
                  <a:lnTo>
                    <a:pt x="1888" y="103"/>
                  </a:lnTo>
                  <a:lnTo>
                    <a:pt x="1901" y="123"/>
                  </a:lnTo>
                  <a:lnTo>
                    <a:pt x="1913" y="146"/>
                  </a:lnTo>
                  <a:lnTo>
                    <a:pt x="1923" y="169"/>
                  </a:lnTo>
                  <a:lnTo>
                    <a:pt x="1929" y="193"/>
                  </a:lnTo>
                  <a:lnTo>
                    <a:pt x="1934" y="218"/>
                  </a:lnTo>
                  <a:lnTo>
                    <a:pt x="1938" y="242"/>
                  </a:lnTo>
                  <a:lnTo>
                    <a:pt x="1941" y="267"/>
                  </a:lnTo>
                  <a:lnTo>
                    <a:pt x="1942" y="291"/>
                  </a:lnTo>
                  <a:lnTo>
                    <a:pt x="1942" y="291"/>
                  </a:lnTo>
                  <a:lnTo>
                    <a:pt x="1945" y="316"/>
                  </a:lnTo>
                  <a:lnTo>
                    <a:pt x="1948" y="342"/>
                  </a:lnTo>
                  <a:lnTo>
                    <a:pt x="1948" y="342"/>
                  </a:lnTo>
                  <a:lnTo>
                    <a:pt x="1949" y="335"/>
                  </a:lnTo>
                  <a:lnTo>
                    <a:pt x="1949" y="335"/>
                  </a:lnTo>
                  <a:lnTo>
                    <a:pt x="1938" y="350"/>
                  </a:lnTo>
                  <a:lnTo>
                    <a:pt x="1928" y="363"/>
                  </a:lnTo>
                  <a:lnTo>
                    <a:pt x="1915" y="375"/>
                  </a:lnTo>
                  <a:lnTo>
                    <a:pt x="1901" y="385"/>
                  </a:lnTo>
                  <a:lnTo>
                    <a:pt x="1887" y="396"/>
                  </a:lnTo>
                  <a:lnTo>
                    <a:pt x="1872" y="405"/>
                  </a:lnTo>
                  <a:lnTo>
                    <a:pt x="1841" y="423"/>
                  </a:lnTo>
                  <a:lnTo>
                    <a:pt x="1841" y="423"/>
                  </a:lnTo>
                  <a:lnTo>
                    <a:pt x="1806" y="440"/>
                  </a:lnTo>
                  <a:lnTo>
                    <a:pt x="1768" y="456"/>
                  </a:lnTo>
                  <a:lnTo>
                    <a:pt x="1730" y="472"/>
                  </a:lnTo>
                  <a:lnTo>
                    <a:pt x="1693" y="485"/>
                  </a:lnTo>
                  <a:lnTo>
                    <a:pt x="1693" y="485"/>
                  </a:lnTo>
                  <a:lnTo>
                    <a:pt x="1621" y="513"/>
                  </a:lnTo>
                  <a:lnTo>
                    <a:pt x="1586" y="528"/>
                  </a:lnTo>
                  <a:lnTo>
                    <a:pt x="1551" y="544"/>
                  </a:lnTo>
                  <a:lnTo>
                    <a:pt x="1551" y="544"/>
                  </a:lnTo>
                  <a:lnTo>
                    <a:pt x="1447" y="594"/>
                  </a:lnTo>
                  <a:lnTo>
                    <a:pt x="1345" y="648"/>
                  </a:lnTo>
                  <a:lnTo>
                    <a:pt x="1345" y="648"/>
                  </a:lnTo>
                  <a:lnTo>
                    <a:pt x="1242" y="703"/>
                  </a:lnTo>
                  <a:lnTo>
                    <a:pt x="1143" y="759"/>
                  </a:lnTo>
                  <a:lnTo>
                    <a:pt x="1143" y="759"/>
                  </a:lnTo>
                  <a:lnTo>
                    <a:pt x="1043" y="817"/>
                  </a:lnTo>
                  <a:lnTo>
                    <a:pt x="995" y="846"/>
                  </a:lnTo>
                  <a:lnTo>
                    <a:pt x="947" y="876"/>
                  </a:lnTo>
                  <a:lnTo>
                    <a:pt x="947" y="876"/>
                  </a:lnTo>
                  <a:lnTo>
                    <a:pt x="905" y="908"/>
                  </a:lnTo>
                  <a:lnTo>
                    <a:pt x="862" y="940"/>
                  </a:lnTo>
                  <a:lnTo>
                    <a:pt x="821" y="974"/>
                  </a:lnTo>
                  <a:lnTo>
                    <a:pt x="781" y="1008"/>
                  </a:lnTo>
                  <a:lnTo>
                    <a:pt x="741" y="1043"/>
                  </a:lnTo>
                  <a:lnTo>
                    <a:pt x="703" y="1080"/>
                  </a:lnTo>
                  <a:lnTo>
                    <a:pt x="666" y="1117"/>
                  </a:lnTo>
                  <a:lnTo>
                    <a:pt x="628" y="1155"/>
                  </a:lnTo>
                  <a:lnTo>
                    <a:pt x="628" y="1155"/>
                  </a:lnTo>
                  <a:lnTo>
                    <a:pt x="598" y="1185"/>
                  </a:lnTo>
                  <a:lnTo>
                    <a:pt x="567" y="1214"/>
                  </a:lnTo>
                  <a:lnTo>
                    <a:pt x="537" y="1244"/>
                  </a:lnTo>
                  <a:lnTo>
                    <a:pt x="506" y="1274"/>
                  </a:lnTo>
                  <a:lnTo>
                    <a:pt x="506" y="1274"/>
                  </a:lnTo>
                  <a:lnTo>
                    <a:pt x="476" y="1305"/>
                  </a:lnTo>
                  <a:lnTo>
                    <a:pt x="448" y="1338"/>
                  </a:lnTo>
                  <a:lnTo>
                    <a:pt x="434" y="1355"/>
                  </a:lnTo>
                  <a:lnTo>
                    <a:pt x="421" y="1373"/>
                  </a:lnTo>
                  <a:lnTo>
                    <a:pt x="411" y="1391"/>
                  </a:lnTo>
                  <a:lnTo>
                    <a:pt x="400" y="1410"/>
                  </a:lnTo>
                  <a:lnTo>
                    <a:pt x="400" y="1410"/>
                  </a:lnTo>
                  <a:lnTo>
                    <a:pt x="393" y="1426"/>
                  </a:lnTo>
                  <a:lnTo>
                    <a:pt x="388" y="1443"/>
                  </a:lnTo>
                  <a:lnTo>
                    <a:pt x="388" y="1443"/>
                  </a:lnTo>
                  <a:lnTo>
                    <a:pt x="387" y="1447"/>
                  </a:lnTo>
                  <a:lnTo>
                    <a:pt x="388" y="1450"/>
                  </a:lnTo>
                  <a:lnTo>
                    <a:pt x="391" y="1451"/>
                  </a:lnTo>
                  <a:lnTo>
                    <a:pt x="393" y="1453"/>
                  </a:lnTo>
                  <a:lnTo>
                    <a:pt x="396" y="1454"/>
                  </a:lnTo>
                  <a:lnTo>
                    <a:pt x="399" y="1453"/>
                  </a:lnTo>
                  <a:lnTo>
                    <a:pt x="401" y="1451"/>
                  </a:lnTo>
                  <a:lnTo>
                    <a:pt x="403" y="1447"/>
                  </a:lnTo>
                  <a:lnTo>
                    <a:pt x="403" y="14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2">
              <a:extLst>
                <a:ext uri="{FF2B5EF4-FFF2-40B4-BE49-F238E27FC236}">
                  <a16:creationId xmlns:a16="http://schemas.microsoft.com/office/drawing/2014/main" id="{613A941F-75E4-6DCC-8AE0-5FAADF682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2508"/>
              <a:ext cx="413" cy="1796"/>
            </a:xfrm>
            <a:custGeom>
              <a:avLst/>
              <a:gdLst>
                <a:gd name="T0" fmla="*/ 624 w 1240"/>
                <a:gd name="T1" fmla="*/ 941 h 5389"/>
                <a:gd name="T2" fmla="*/ 650 w 1240"/>
                <a:gd name="T3" fmla="*/ 777 h 5389"/>
                <a:gd name="T4" fmla="*/ 755 w 1240"/>
                <a:gd name="T5" fmla="*/ 680 h 5389"/>
                <a:gd name="T6" fmla="*/ 949 w 1240"/>
                <a:gd name="T7" fmla="*/ 539 h 5389"/>
                <a:gd name="T8" fmla="*/ 1143 w 1240"/>
                <a:gd name="T9" fmla="*/ 394 h 5389"/>
                <a:gd name="T10" fmla="*/ 1224 w 1240"/>
                <a:gd name="T11" fmla="*/ 297 h 5389"/>
                <a:gd name="T12" fmla="*/ 1230 w 1240"/>
                <a:gd name="T13" fmla="*/ 160 h 5389"/>
                <a:gd name="T14" fmla="*/ 1153 w 1240"/>
                <a:gd name="T15" fmla="*/ 44 h 5389"/>
                <a:gd name="T16" fmla="*/ 1008 w 1240"/>
                <a:gd name="T17" fmla="*/ 0 h 5389"/>
                <a:gd name="T18" fmla="*/ 846 w 1240"/>
                <a:gd name="T19" fmla="*/ 33 h 5389"/>
                <a:gd name="T20" fmla="*/ 550 w 1240"/>
                <a:gd name="T21" fmla="*/ 182 h 5389"/>
                <a:gd name="T22" fmla="*/ 272 w 1240"/>
                <a:gd name="T23" fmla="*/ 431 h 5389"/>
                <a:gd name="T24" fmla="*/ 70 w 1240"/>
                <a:gd name="T25" fmla="*/ 612 h 5389"/>
                <a:gd name="T26" fmla="*/ 3 w 1240"/>
                <a:gd name="T27" fmla="*/ 727 h 5389"/>
                <a:gd name="T28" fmla="*/ 15 w 1240"/>
                <a:gd name="T29" fmla="*/ 841 h 5389"/>
                <a:gd name="T30" fmla="*/ 45 w 1240"/>
                <a:gd name="T31" fmla="*/ 1211 h 5389"/>
                <a:gd name="T32" fmla="*/ 27 w 1240"/>
                <a:gd name="T33" fmla="*/ 1521 h 5389"/>
                <a:gd name="T34" fmla="*/ 66 w 1240"/>
                <a:gd name="T35" fmla="*/ 1713 h 5389"/>
                <a:gd name="T36" fmla="*/ 90 w 1240"/>
                <a:gd name="T37" fmla="*/ 1903 h 5389"/>
                <a:gd name="T38" fmla="*/ 102 w 1240"/>
                <a:gd name="T39" fmla="*/ 2142 h 5389"/>
                <a:gd name="T40" fmla="*/ 186 w 1240"/>
                <a:gd name="T41" fmla="*/ 2264 h 5389"/>
                <a:gd name="T42" fmla="*/ 351 w 1240"/>
                <a:gd name="T43" fmla="*/ 2467 h 5389"/>
                <a:gd name="T44" fmla="*/ 409 w 1240"/>
                <a:gd name="T45" fmla="*/ 2661 h 5389"/>
                <a:gd name="T46" fmla="*/ 460 w 1240"/>
                <a:gd name="T47" fmla="*/ 2774 h 5389"/>
                <a:gd name="T48" fmla="*/ 555 w 1240"/>
                <a:gd name="T49" fmla="*/ 2929 h 5389"/>
                <a:gd name="T50" fmla="*/ 570 w 1240"/>
                <a:gd name="T51" fmla="*/ 3178 h 5389"/>
                <a:gd name="T52" fmla="*/ 522 w 1240"/>
                <a:gd name="T53" fmla="*/ 3706 h 5389"/>
                <a:gd name="T54" fmla="*/ 421 w 1240"/>
                <a:gd name="T55" fmla="*/ 4202 h 5389"/>
                <a:gd name="T56" fmla="*/ 259 w 1240"/>
                <a:gd name="T57" fmla="*/ 4797 h 5389"/>
                <a:gd name="T58" fmla="*/ 77 w 1240"/>
                <a:gd name="T59" fmla="*/ 5388 h 5389"/>
                <a:gd name="T60" fmla="*/ 271 w 1240"/>
                <a:gd name="T61" fmla="*/ 4814 h 5389"/>
                <a:gd name="T62" fmla="*/ 429 w 1240"/>
                <a:gd name="T63" fmla="*/ 4237 h 5389"/>
                <a:gd name="T64" fmla="*/ 516 w 1240"/>
                <a:gd name="T65" fmla="*/ 3843 h 5389"/>
                <a:gd name="T66" fmla="*/ 577 w 1240"/>
                <a:gd name="T67" fmla="*/ 3356 h 5389"/>
                <a:gd name="T68" fmla="*/ 581 w 1240"/>
                <a:gd name="T69" fmla="*/ 2971 h 5389"/>
                <a:gd name="T70" fmla="*/ 530 w 1240"/>
                <a:gd name="T71" fmla="*/ 2840 h 5389"/>
                <a:gd name="T72" fmla="*/ 449 w 1240"/>
                <a:gd name="T73" fmla="*/ 2732 h 5389"/>
                <a:gd name="T74" fmla="*/ 385 w 1240"/>
                <a:gd name="T75" fmla="*/ 2511 h 5389"/>
                <a:gd name="T76" fmla="*/ 287 w 1240"/>
                <a:gd name="T77" fmla="*/ 2350 h 5389"/>
                <a:gd name="T78" fmla="*/ 137 w 1240"/>
                <a:gd name="T79" fmla="*/ 2176 h 5389"/>
                <a:gd name="T80" fmla="*/ 98 w 1240"/>
                <a:gd name="T81" fmla="*/ 2019 h 5389"/>
                <a:gd name="T82" fmla="*/ 101 w 1240"/>
                <a:gd name="T83" fmla="*/ 1777 h 5389"/>
                <a:gd name="T84" fmla="*/ 47 w 1240"/>
                <a:gd name="T85" fmla="*/ 1580 h 5389"/>
                <a:gd name="T86" fmla="*/ 54 w 1240"/>
                <a:gd name="T87" fmla="*/ 1294 h 5389"/>
                <a:gd name="T88" fmla="*/ 58 w 1240"/>
                <a:gd name="T89" fmla="*/ 1034 h 5389"/>
                <a:gd name="T90" fmla="*/ 20 w 1240"/>
                <a:gd name="T91" fmla="*/ 737 h 5389"/>
                <a:gd name="T92" fmla="*/ 78 w 1240"/>
                <a:gd name="T93" fmla="*/ 626 h 5389"/>
                <a:gd name="T94" fmla="*/ 250 w 1240"/>
                <a:gd name="T95" fmla="*/ 477 h 5389"/>
                <a:gd name="T96" fmla="*/ 526 w 1240"/>
                <a:gd name="T97" fmla="*/ 221 h 5389"/>
                <a:gd name="T98" fmla="*/ 814 w 1240"/>
                <a:gd name="T99" fmla="*/ 63 h 5389"/>
                <a:gd name="T100" fmla="*/ 1004 w 1240"/>
                <a:gd name="T101" fmla="*/ 15 h 5389"/>
                <a:gd name="T102" fmla="*/ 1151 w 1240"/>
                <a:gd name="T103" fmla="*/ 63 h 5389"/>
                <a:gd name="T104" fmla="*/ 1221 w 1240"/>
                <a:gd name="T105" fmla="*/ 192 h 5389"/>
                <a:gd name="T106" fmla="*/ 1216 w 1240"/>
                <a:gd name="T107" fmla="*/ 277 h 5389"/>
                <a:gd name="T108" fmla="*/ 1136 w 1240"/>
                <a:gd name="T109" fmla="*/ 378 h 5389"/>
                <a:gd name="T110" fmla="*/ 937 w 1240"/>
                <a:gd name="T111" fmla="*/ 528 h 5389"/>
                <a:gd name="T112" fmla="*/ 752 w 1240"/>
                <a:gd name="T113" fmla="*/ 660 h 5389"/>
                <a:gd name="T114" fmla="*/ 680 w 1240"/>
                <a:gd name="T115" fmla="*/ 711 h 5389"/>
                <a:gd name="T116" fmla="*/ 615 w 1240"/>
                <a:gd name="T117" fmla="*/ 828 h 5389"/>
                <a:gd name="T118" fmla="*/ 618 w 1240"/>
                <a:gd name="T119" fmla="*/ 1055 h 5389"/>
                <a:gd name="T120" fmla="*/ 639 w 1240"/>
                <a:gd name="T121" fmla="*/ 1259 h 5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40" h="5389">
                  <a:moveTo>
                    <a:pt x="647" y="1252"/>
                  </a:moveTo>
                  <a:lnTo>
                    <a:pt x="647" y="1252"/>
                  </a:lnTo>
                  <a:lnTo>
                    <a:pt x="646" y="1200"/>
                  </a:lnTo>
                  <a:lnTo>
                    <a:pt x="643" y="1148"/>
                  </a:lnTo>
                  <a:lnTo>
                    <a:pt x="632" y="1045"/>
                  </a:lnTo>
                  <a:lnTo>
                    <a:pt x="632" y="1045"/>
                  </a:lnTo>
                  <a:lnTo>
                    <a:pt x="627" y="994"/>
                  </a:lnTo>
                  <a:lnTo>
                    <a:pt x="624" y="941"/>
                  </a:lnTo>
                  <a:lnTo>
                    <a:pt x="624" y="916"/>
                  </a:lnTo>
                  <a:lnTo>
                    <a:pt x="624" y="889"/>
                  </a:lnTo>
                  <a:lnTo>
                    <a:pt x="626" y="864"/>
                  </a:lnTo>
                  <a:lnTo>
                    <a:pt x="630" y="838"/>
                  </a:lnTo>
                  <a:lnTo>
                    <a:pt x="630" y="838"/>
                  </a:lnTo>
                  <a:lnTo>
                    <a:pt x="634" y="817"/>
                  </a:lnTo>
                  <a:lnTo>
                    <a:pt x="640" y="796"/>
                  </a:lnTo>
                  <a:lnTo>
                    <a:pt x="650" y="777"/>
                  </a:lnTo>
                  <a:lnTo>
                    <a:pt x="660" y="760"/>
                  </a:lnTo>
                  <a:lnTo>
                    <a:pt x="672" y="743"/>
                  </a:lnTo>
                  <a:lnTo>
                    <a:pt x="687" y="728"/>
                  </a:lnTo>
                  <a:lnTo>
                    <a:pt x="703" y="715"/>
                  </a:lnTo>
                  <a:lnTo>
                    <a:pt x="721" y="703"/>
                  </a:lnTo>
                  <a:lnTo>
                    <a:pt x="721" y="703"/>
                  </a:lnTo>
                  <a:lnTo>
                    <a:pt x="737" y="692"/>
                  </a:lnTo>
                  <a:lnTo>
                    <a:pt x="755" y="680"/>
                  </a:lnTo>
                  <a:lnTo>
                    <a:pt x="771" y="669"/>
                  </a:lnTo>
                  <a:lnTo>
                    <a:pt x="788" y="659"/>
                  </a:lnTo>
                  <a:lnTo>
                    <a:pt x="788" y="659"/>
                  </a:lnTo>
                  <a:lnTo>
                    <a:pt x="809" y="646"/>
                  </a:lnTo>
                  <a:lnTo>
                    <a:pt x="829" y="632"/>
                  </a:lnTo>
                  <a:lnTo>
                    <a:pt x="868" y="602"/>
                  </a:lnTo>
                  <a:lnTo>
                    <a:pt x="868" y="602"/>
                  </a:lnTo>
                  <a:lnTo>
                    <a:pt x="949" y="539"/>
                  </a:lnTo>
                  <a:lnTo>
                    <a:pt x="990" y="508"/>
                  </a:lnTo>
                  <a:lnTo>
                    <a:pt x="1031" y="478"/>
                  </a:lnTo>
                  <a:lnTo>
                    <a:pt x="1031" y="478"/>
                  </a:lnTo>
                  <a:lnTo>
                    <a:pt x="1068" y="450"/>
                  </a:lnTo>
                  <a:lnTo>
                    <a:pt x="1104" y="422"/>
                  </a:lnTo>
                  <a:lnTo>
                    <a:pt x="1104" y="422"/>
                  </a:lnTo>
                  <a:lnTo>
                    <a:pt x="1123" y="407"/>
                  </a:lnTo>
                  <a:lnTo>
                    <a:pt x="1143" y="394"/>
                  </a:lnTo>
                  <a:lnTo>
                    <a:pt x="1161" y="379"/>
                  </a:lnTo>
                  <a:lnTo>
                    <a:pt x="1169" y="373"/>
                  </a:lnTo>
                  <a:lnTo>
                    <a:pt x="1178" y="365"/>
                  </a:lnTo>
                  <a:lnTo>
                    <a:pt x="1178" y="365"/>
                  </a:lnTo>
                  <a:lnTo>
                    <a:pt x="1192" y="349"/>
                  </a:lnTo>
                  <a:lnTo>
                    <a:pt x="1204" y="333"/>
                  </a:lnTo>
                  <a:lnTo>
                    <a:pt x="1214" y="316"/>
                  </a:lnTo>
                  <a:lnTo>
                    <a:pt x="1224" y="297"/>
                  </a:lnTo>
                  <a:lnTo>
                    <a:pt x="1230" y="278"/>
                  </a:lnTo>
                  <a:lnTo>
                    <a:pt x="1236" y="260"/>
                  </a:lnTo>
                  <a:lnTo>
                    <a:pt x="1238" y="240"/>
                  </a:lnTo>
                  <a:lnTo>
                    <a:pt x="1240" y="218"/>
                  </a:lnTo>
                  <a:lnTo>
                    <a:pt x="1240" y="218"/>
                  </a:lnTo>
                  <a:lnTo>
                    <a:pt x="1238" y="200"/>
                  </a:lnTo>
                  <a:lnTo>
                    <a:pt x="1234" y="180"/>
                  </a:lnTo>
                  <a:lnTo>
                    <a:pt x="1230" y="160"/>
                  </a:lnTo>
                  <a:lnTo>
                    <a:pt x="1224" y="141"/>
                  </a:lnTo>
                  <a:lnTo>
                    <a:pt x="1216" y="123"/>
                  </a:lnTo>
                  <a:lnTo>
                    <a:pt x="1206" y="104"/>
                  </a:lnTo>
                  <a:lnTo>
                    <a:pt x="1196" y="88"/>
                  </a:lnTo>
                  <a:lnTo>
                    <a:pt x="1184" y="73"/>
                  </a:lnTo>
                  <a:lnTo>
                    <a:pt x="1184" y="73"/>
                  </a:lnTo>
                  <a:lnTo>
                    <a:pt x="1169" y="57"/>
                  </a:lnTo>
                  <a:lnTo>
                    <a:pt x="1153" y="44"/>
                  </a:lnTo>
                  <a:lnTo>
                    <a:pt x="1137" y="33"/>
                  </a:lnTo>
                  <a:lnTo>
                    <a:pt x="1120" y="24"/>
                  </a:lnTo>
                  <a:lnTo>
                    <a:pt x="1103" y="16"/>
                  </a:lnTo>
                  <a:lnTo>
                    <a:pt x="1084" y="10"/>
                  </a:lnTo>
                  <a:lnTo>
                    <a:pt x="1066" y="6"/>
                  </a:lnTo>
                  <a:lnTo>
                    <a:pt x="1047" y="2"/>
                  </a:lnTo>
                  <a:lnTo>
                    <a:pt x="1028" y="0"/>
                  </a:lnTo>
                  <a:lnTo>
                    <a:pt x="1008" y="0"/>
                  </a:lnTo>
                  <a:lnTo>
                    <a:pt x="988" y="0"/>
                  </a:lnTo>
                  <a:lnTo>
                    <a:pt x="969" y="2"/>
                  </a:lnTo>
                  <a:lnTo>
                    <a:pt x="949" y="6"/>
                  </a:lnTo>
                  <a:lnTo>
                    <a:pt x="930" y="8"/>
                  </a:lnTo>
                  <a:lnTo>
                    <a:pt x="910" y="13"/>
                  </a:lnTo>
                  <a:lnTo>
                    <a:pt x="890" y="19"/>
                  </a:lnTo>
                  <a:lnTo>
                    <a:pt x="890" y="19"/>
                  </a:lnTo>
                  <a:lnTo>
                    <a:pt x="846" y="33"/>
                  </a:lnTo>
                  <a:lnTo>
                    <a:pt x="801" y="49"/>
                  </a:lnTo>
                  <a:lnTo>
                    <a:pt x="757" y="68"/>
                  </a:lnTo>
                  <a:lnTo>
                    <a:pt x="715" y="88"/>
                  </a:lnTo>
                  <a:lnTo>
                    <a:pt x="672" y="109"/>
                  </a:lnTo>
                  <a:lnTo>
                    <a:pt x="630" y="133"/>
                  </a:lnTo>
                  <a:lnTo>
                    <a:pt x="590" y="157"/>
                  </a:lnTo>
                  <a:lnTo>
                    <a:pt x="550" y="182"/>
                  </a:lnTo>
                  <a:lnTo>
                    <a:pt x="550" y="182"/>
                  </a:lnTo>
                  <a:lnTo>
                    <a:pt x="513" y="210"/>
                  </a:lnTo>
                  <a:lnTo>
                    <a:pt x="476" y="238"/>
                  </a:lnTo>
                  <a:lnTo>
                    <a:pt x="440" y="269"/>
                  </a:lnTo>
                  <a:lnTo>
                    <a:pt x="407" y="301"/>
                  </a:lnTo>
                  <a:lnTo>
                    <a:pt x="372" y="333"/>
                  </a:lnTo>
                  <a:lnTo>
                    <a:pt x="339" y="365"/>
                  </a:lnTo>
                  <a:lnTo>
                    <a:pt x="272" y="431"/>
                  </a:lnTo>
                  <a:lnTo>
                    <a:pt x="272" y="431"/>
                  </a:lnTo>
                  <a:lnTo>
                    <a:pt x="239" y="465"/>
                  </a:lnTo>
                  <a:lnTo>
                    <a:pt x="205" y="496"/>
                  </a:lnTo>
                  <a:lnTo>
                    <a:pt x="169" y="528"/>
                  </a:lnTo>
                  <a:lnTo>
                    <a:pt x="132" y="558"/>
                  </a:lnTo>
                  <a:lnTo>
                    <a:pt x="132" y="558"/>
                  </a:lnTo>
                  <a:lnTo>
                    <a:pt x="100" y="584"/>
                  </a:lnTo>
                  <a:lnTo>
                    <a:pt x="85" y="598"/>
                  </a:lnTo>
                  <a:lnTo>
                    <a:pt x="70" y="612"/>
                  </a:lnTo>
                  <a:lnTo>
                    <a:pt x="57" y="627"/>
                  </a:lnTo>
                  <a:lnTo>
                    <a:pt x="44" y="643"/>
                  </a:lnTo>
                  <a:lnTo>
                    <a:pt x="32" y="659"/>
                  </a:lnTo>
                  <a:lnTo>
                    <a:pt x="23" y="677"/>
                  </a:lnTo>
                  <a:lnTo>
                    <a:pt x="23" y="677"/>
                  </a:lnTo>
                  <a:lnTo>
                    <a:pt x="15" y="693"/>
                  </a:lnTo>
                  <a:lnTo>
                    <a:pt x="8" y="709"/>
                  </a:lnTo>
                  <a:lnTo>
                    <a:pt x="3" y="727"/>
                  </a:lnTo>
                  <a:lnTo>
                    <a:pt x="0" y="744"/>
                  </a:lnTo>
                  <a:lnTo>
                    <a:pt x="0" y="744"/>
                  </a:lnTo>
                  <a:lnTo>
                    <a:pt x="0" y="756"/>
                  </a:lnTo>
                  <a:lnTo>
                    <a:pt x="1" y="768"/>
                  </a:lnTo>
                  <a:lnTo>
                    <a:pt x="5" y="793"/>
                  </a:lnTo>
                  <a:lnTo>
                    <a:pt x="11" y="819"/>
                  </a:lnTo>
                  <a:lnTo>
                    <a:pt x="15" y="841"/>
                  </a:lnTo>
                  <a:lnTo>
                    <a:pt x="15" y="841"/>
                  </a:lnTo>
                  <a:lnTo>
                    <a:pt x="31" y="948"/>
                  </a:lnTo>
                  <a:lnTo>
                    <a:pt x="39" y="1001"/>
                  </a:lnTo>
                  <a:lnTo>
                    <a:pt x="44" y="1054"/>
                  </a:lnTo>
                  <a:lnTo>
                    <a:pt x="44" y="1054"/>
                  </a:lnTo>
                  <a:lnTo>
                    <a:pt x="45" y="1081"/>
                  </a:lnTo>
                  <a:lnTo>
                    <a:pt x="47" y="1107"/>
                  </a:lnTo>
                  <a:lnTo>
                    <a:pt x="47" y="1159"/>
                  </a:lnTo>
                  <a:lnTo>
                    <a:pt x="45" y="1211"/>
                  </a:lnTo>
                  <a:lnTo>
                    <a:pt x="41" y="1263"/>
                  </a:lnTo>
                  <a:lnTo>
                    <a:pt x="41" y="1263"/>
                  </a:lnTo>
                  <a:lnTo>
                    <a:pt x="37" y="1315"/>
                  </a:lnTo>
                  <a:lnTo>
                    <a:pt x="32" y="1368"/>
                  </a:lnTo>
                  <a:lnTo>
                    <a:pt x="28" y="1420"/>
                  </a:lnTo>
                  <a:lnTo>
                    <a:pt x="27" y="1473"/>
                  </a:lnTo>
                  <a:lnTo>
                    <a:pt x="27" y="1473"/>
                  </a:lnTo>
                  <a:lnTo>
                    <a:pt x="27" y="1521"/>
                  </a:lnTo>
                  <a:lnTo>
                    <a:pt x="28" y="1546"/>
                  </a:lnTo>
                  <a:lnTo>
                    <a:pt x="31" y="1570"/>
                  </a:lnTo>
                  <a:lnTo>
                    <a:pt x="35" y="1594"/>
                  </a:lnTo>
                  <a:lnTo>
                    <a:pt x="39" y="1617"/>
                  </a:lnTo>
                  <a:lnTo>
                    <a:pt x="44" y="1641"/>
                  </a:lnTo>
                  <a:lnTo>
                    <a:pt x="52" y="1665"/>
                  </a:lnTo>
                  <a:lnTo>
                    <a:pt x="52" y="1665"/>
                  </a:lnTo>
                  <a:lnTo>
                    <a:pt x="66" y="1713"/>
                  </a:lnTo>
                  <a:lnTo>
                    <a:pt x="73" y="1737"/>
                  </a:lnTo>
                  <a:lnTo>
                    <a:pt x="80" y="1761"/>
                  </a:lnTo>
                  <a:lnTo>
                    <a:pt x="84" y="1785"/>
                  </a:lnTo>
                  <a:lnTo>
                    <a:pt x="88" y="1810"/>
                  </a:lnTo>
                  <a:lnTo>
                    <a:pt x="90" y="1835"/>
                  </a:lnTo>
                  <a:lnTo>
                    <a:pt x="92" y="1860"/>
                  </a:lnTo>
                  <a:lnTo>
                    <a:pt x="92" y="1860"/>
                  </a:lnTo>
                  <a:lnTo>
                    <a:pt x="90" y="1903"/>
                  </a:lnTo>
                  <a:lnTo>
                    <a:pt x="88" y="1948"/>
                  </a:lnTo>
                  <a:lnTo>
                    <a:pt x="85" y="1992"/>
                  </a:lnTo>
                  <a:lnTo>
                    <a:pt x="85" y="2036"/>
                  </a:lnTo>
                  <a:lnTo>
                    <a:pt x="86" y="2057"/>
                  </a:lnTo>
                  <a:lnTo>
                    <a:pt x="88" y="2080"/>
                  </a:lnTo>
                  <a:lnTo>
                    <a:pt x="92" y="2101"/>
                  </a:lnTo>
                  <a:lnTo>
                    <a:pt x="96" y="2121"/>
                  </a:lnTo>
                  <a:lnTo>
                    <a:pt x="102" y="2142"/>
                  </a:lnTo>
                  <a:lnTo>
                    <a:pt x="112" y="2162"/>
                  </a:lnTo>
                  <a:lnTo>
                    <a:pt x="122" y="2181"/>
                  </a:lnTo>
                  <a:lnTo>
                    <a:pt x="134" y="2200"/>
                  </a:lnTo>
                  <a:lnTo>
                    <a:pt x="134" y="2200"/>
                  </a:lnTo>
                  <a:lnTo>
                    <a:pt x="159" y="2233"/>
                  </a:lnTo>
                  <a:lnTo>
                    <a:pt x="171" y="2249"/>
                  </a:lnTo>
                  <a:lnTo>
                    <a:pt x="186" y="2264"/>
                  </a:lnTo>
                  <a:lnTo>
                    <a:pt x="186" y="2264"/>
                  </a:lnTo>
                  <a:lnTo>
                    <a:pt x="244" y="2326"/>
                  </a:lnTo>
                  <a:lnTo>
                    <a:pt x="244" y="2326"/>
                  </a:lnTo>
                  <a:lnTo>
                    <a:pt x="274" y="2359"/>
                  </a:lnTo>
                  <a:lnTo>
                    <a:pt x="303" y="2393"/>
                  </a:lnTo>
                  <a:lnTo>
                    <a:pt x="316" y="2411"/>
                  </a:lnTo>
                  <a:lnTo>
                    <a:pt x="328" y="2429"/>
                  </a:lnTo>
                  <a:lnTo>
                    <a:pt x="340" y="2447"/>
                  </a:lnTo>
                  <a:lnTo>
                    <a:pt x="351" y="2467"/>
                  </a:lnTo>
                  <a:lnTo>
                    <a:pt x="351" y="2467"/>
                  </a:lnTo>
                  <a:lnTo>
                    <a:pt x="361" y="2490"/>
                  </a:lnTo>
                  <a:lnTo>
                    <a:pt x="371" y="2514"/>
                  </a:lnTo>
                  <a:lnTo>
                    <a:pt x="379" y="2538"/>
                  </a:lnTo>
                  <a:lnTo>
                    <a:pt x="385" y="2562"/>
                  </a:lnTo>
                  <a:lnTo>
                    <a:pt x="397" y="2612"/>
                  </a:lnTo>
                  <a:lnTo>
                    <a:pt x="409" y="2661"/>
                  </a:lnTo>
                  <a:lnTo>
                    <a:pt x="409" y="2661"/>
                  </a:lnTo>
                  <a:lnTo>
                    <a:pt x="415" y="2680"/>
                  </a:lnTo>
                  <a:lnTo>
                    <a:pt x="420" y="2699"/>
                  </a:lnTo>
                  <a:lnTo>
                    <a:pt x="426" y="2717"/>
                  </a:lnTo>
                  <a:lnTo>
                    <a:pt x="434" y="2736"/>
                  </a:lnTo>
                  <a:lnTo>
                    <a:pt x="434" y="2736"/>
                  </a:lnTo>
                  <a:lnTo>
                    <a:pt x="440" y="2747"/>
                  </a:lnTo>
                  <a:lnTo>
                    <a:pt x="446" y="2756"/>
                  </a:lnTo>
                  <a:lnTo>
                    <a:pt x="460" y="2774"/>
                  </a:lnTo>
                  <a:lnTo>
                    <a:pt x="489" y="2810"/>
                  </a:lnTo>
                  <a:lnTo>
                    <a:pt x="489" y="2810"/>
                  </a:lnTo>
                  <a:lnTo>
                    <a:pt x="504" y="2829"/>
                  </a:lnTo>
                  <a:lnTo>
                    <a:pt x="516" y="2848"/>
                  </a:lnTo>
                  <a:lnTo>
                    <a:pt x="527" y="2868"/>
                  </a:lnTo>
                  <a:lnTo>
                    <a:pt x="538" y="2888"/>
                  </a:lnTo>
                  <a:lnTo>
                    <a:pt x="547" y="2908"/>
                  </a:lnTo>
                  <a:lnTo>
                    <a:pt x="555" y="2929"/>
                  </a:lnTo>
                  <a:lnTo>
                    <a:pt x="562" y="2951"/>
                  </a:lnTo>
                  <a:lnTo>
                    <a:pt x="566" y="2974"/>
                  </a:lnTo>
                  <a:lnTo>
                    <a:pt x="566" y="2974"/>
                  </a:lnTo>
                  <a:lnTo>
                    <a:pt x="569" y="2999"/>
                  </a:lnTo>
                  <a:lnTo>
                    <a:pt x="571" y="3025"/>
                  </a:lnTo>
                  <a:lnTo>
                    <a:pt x="573" y="3075"/>
                  </a:lnTo>
                  <a:lnTo>
                    <a:pt x="573" y="3127"/>
                  </a:lnTo>
                  <a:lnTo>
                    <a:pt x="570" y="3178"/>
                  </a:lnTo>
                  <a:lnTo>
                    <a:pt x="570" y="3178"/>
                  </a:lnTo>
                  <a:lnTo>
                    <a:pt x="566" y="3285"/>
                  </a:lnTo>
                  <a:lnTo>
                    <a:pt x="559" y="3392"/>
                  </a:lnTo>
                  <a:lnTo>
                    <a:pt x="549" y="3500"/>
                  </a:lnTo>
                  <a:lnTo>
                    <a:pt x="543" y="3553"/>
                  </a:lnTo>
                  <a:lnTo>
                    <a:pt x="537" y="3606"/>
                  </a:lnTo>
                  <a:lnTo>
                    <a:pt x="537" y="3606"/>
                  </a:lnTo>
                  <a:lnTo>
                    <a:pt x="522" y="3706"/>
                  </a:lnTo>
                  <a:lnTo>
                    <a:pt x="505" y="3806"/>
                  </a:lnTo>
                  <a:lnTo>
                    <a:pt x="488" y="3905"/>
                  </a:lnTo>
                  <a:lnTo>
                    <a:pt x="470" y="4005"/>
                  </a:lnTo>
                  <a:lnTo>
                    <a:pt x="470" y="4005"/>
                  </a:lnTo>
                  <a:lnTo>
                    <a:pt x="458" y="4055"/>
                  </a:lnTo>
                  <a:lnTo>
                    <a:pt x="446" y="4104"/>
                  </a:lnTo>
                  <a:lnTo>
                    <a:pt x="433" y="4153"/>
                  </a:lnTo>
                  <a:lnTo>
                    <a:pt x="421" y="4202"/>
                  </a:lnTo>
                  <a:lnTo>
                    <a:pt x="421" y="4202"/>
                  </a:lnTo>
                  <a:lnTo>
                    <a:pt x="397" y="4303"/>
                  </a:lnTo>
                  <a:lnTo>
                    <a:pt x="372" y="4403"/>
                  </a:lnTo>
                  <a:lnTo>
                    <a:pt x="372" y="4403"/>
                  </a:lnTo>
                  <a:lnTo>
                    <a:pt x="345" y="4502"/>
                  </a:lnTo>
                  <a:lnTo>
                    <a:pt x="318" y="4600"/>
                  </a:lnTo>
                  <a:lnTo>
                    <a:pt x="288" y="4699"/>
                  </a:lnTo>
                  <a:lnTo>
                    <a:pt x="259" y="4797"/>
                  </a:lnTo>
                  <a:lnTo>
                    <a:pt x="198" y="4991"/>
                  </a:lnTo>
                  <a:lnTo>
                    <a:pt x="136" y="5187"/>
                  </a:lnTo>
                  <a:lnTo>
                    <a:pt x="136" y="5187"/>
                  </a:lnTo>
                  <a:lnTo>
                    <a:pt x="74" y="5380"/>
                  </a:lnTo>
                  <a:lnTo>
                    <a:pt x="74" y="5380"/>
                  </a:lnTo>
                  <a:lnTo>
                    <a:pt x="74" y="5382"/>
                  </a:lnTo>
                  <a:lnTo>
                    <a:pt x="74" y="5385"/>
                  </a:lnTo>
                  <a:lnTo>
                    <a:pt x="77" y="5388"/>
                  </a:lnTo>
                  <a:lnTo>
                    <a:pt x="80" y="5389"/>
                  </a:lnTo>
                  <a:lnTo>
                    <a:pt x="82" y="5389"/>
                  </a:lnTo>
                  <a:lnTo>
                    <a:pt x="85" y="5388"/>
                  </a:lnTo>
                  <a:lnTo>
                    <a:pt x="88" y="5386"/>
                  </a:lnTo>
                  <a:lnTo>
                    <a:pt x="89" y="5384"/>
                  </a:lnTo>
                  <a:lnTo>
                    <a:pt x="89" y="5384"/>
                  </a:lnTo>
                  <a:lnTo>
                    <a:pt x="211" y="5005"/>
                  </a:lnTo>
                  <a:lnTo>
                    <a:pt x="271" y="4814"/>
                  </a:lnTo>
                  <a:lnTo>
                    <a:pt x="299" y="4718"/>
                  </a:lnTo>
                  <a:lnTo>
                    <a:pt x="328" y="4623"/>
                  </a:lnTo>
                  <a:lnTo>
                    <a:pt x="328" y="4623"/>
                  </a:lnTo>
                  <a:lnTo>
                    <a:pt x="355" y="4527"/>
                  </a:lnTo>
                  <a:lnTo>
                    <a:pt x="381" y="4431"/>
                  </a:lnTo>
                  <a:lnTo>
                    <a:pt x="407" y="4334"/>
                  </a:lnTo>
                  <a:lnTo>
                    <a:pt x="429" y="4237"/>
                  </a:lnTo>
                  <a:lnTo>
                    <a:pt x="429" y="4237"/>
                  </a:lnTo>
                  <a:lnTo>
                    <a:pt x="442" y="4188"/>
                  </a:lnTo>
                  <a:lnTo>
                    <a:pt x="456" y="4138"/>
                  </a:lnTo>
                  <a:lnTo>
                    <a:pt x="468" y="4089"/>
                  </a:lnTo>
                  <a:lnTo>
                    <a:pt x="480" y="4040"/>
                  </a:lnTo>
                  <a:lnTo>
                    <a:pt x="480" y="4040"/>
                  </a:lnTo>
                  <a:lnTo>
                    <a:pt x="489" y="3991"/>
                  </a:lnTo>
                  <a:lnTo>
                    <a:pt x="497" y="3941"/>
                  </a:lnTo>
                  <a:lnTo>
                    <a:pt x="516" y="3843"/>
                  </a:lnTo>
                  <a:lnTo>
                    <a:pt x="516" y="3843"/>
                  </a:lnTo>
                  <a:lnTo>
                    <a:pt x="525" y="3796"/>
                  </a:lnTo>
                  <a:lnTo>
                    <a:pt x="533" y="3747"/>
                  </a:lnTo>
                  <a:lnTo>
                    <a:pt x="546" y="3651"/>
                  </a:lnTo>
                  <a:lnTo>
                    <a:pt x="558" y="3554"/>
                  </a:lnTo>
                  <a:lnTo>
                    <a:pt x="567" y="3457"/>
                  </a:lnTo>
                  <a:lnTo>
                    <a:pt x="567" y="3457"/>
                  </a:lnTo>
                  <a:lnTo>
                    <a:pt x="577" y="3356"/>
                  </a:lnTo>
                  <a:lnTo>
                    <a:pt x="583" y="3253"/>
                  </a:lnTo>
                  <a:lnTo>
                    <a:pt x="586" y="3203"/>
                  </a:lnTo>
                  <a:lnTo>
                    <a:pt x="587" y="3152"/>
                  </a:lnTo>
                  <a:lnTo>
                    <a:pt x="587" y="3100"/>
                  </a:lnTo>
                  <a:lnTo>
                    <a:pt x="586" y="3050"/>
                  </a:lnTo>
                  <a:lnTo>
                    <a:pt x="586" y="3050"/>
                  </a:lnTo>
                  <a:lnTo>
                    <a:pt x="585" y="3010"/>
                  </a:lnTo>
                  <a:lnTo>
                    <a:pt x="581" y="2971"/>
                  </a:lnTo>
                  <a:lnTo>
                    <a:pt x="577" y="2953"/>
                  </a:lnTo>
                  <a:lnTo>
                    <a:pt x="573" y="2933"/>
                  </a:lnTo>
                  <a:lnTo>
                    <a:pt x="567" y="2914"/>
                  </a:lnTo>
                  <a:lnTo>
                    <a:pt x="559" y="2896"/>
                  </a:lnTo>
                  <a:lnTo>
                    <a:pt x="559" y="2896"/>
                  </a:lnTo>
                  <a:lnTo>
                    <a:pt x="551" y="2877"/>
                  </a:lnTo>
                  <a:lnTo>
                    <a:pt x="541" y="2858"/>
                  </a:lnTo>
                  <a:lnTo>
                    <a:pt x="530" y="2840"/>
                  </a:lnTo>
                  <a:lnTo>
                    <a:pt x="518" y="2822"/>
                  </a:lnTo>
                  <a:lnTo>
                    <a:pt x="518" y="2822"/>
                  </a:lnTo>
                  <a:lnTo>
                    <a:pt x="504" y="2804"/>
                  </a:lnTo>
                  <a:lnTo>
                    <a:pt x="489" y="2788"/>
                  </a:lnTo>
                  <a:lnTo>
                    <a:pt x="474" y="2770"/>
                  </a:lnTo>
                  <a:lnTo>
                    <a:pt x="461" y="2752"/>
                  </a:lnTo>
                  <a:lnTo>
                    <a:pt x="461" y="2752"/>
                  </a:lnTo>
                  <a:lnTo>
                    <a:pt x="449" y="2732"/>
                  </a:lnTo>
                  <a:lnTo>
                    <a:pt x="440" y="2711"/>
                  </a:lnTo>
                  <a:lnTo>
                    <a:pt x="432" y="2688"/>
                  </a:lnTo>
                  <a:lnTo>
                    <a:pt x="425" y="2665"/>
                  </a:lnTo>
                  <a:lnTo>
                    <a:pt x="415" y="2619"/>
                  </a:lnTo>
                  <a:lnTo>
                    <a:pt x="404" y="2572"/>
                  </a:lnTo>
                  <a:lnTo>
                    <a:pt x="404" y="2572"/>
                  </a:lnTo>
                  <a:lnTo>
                    <a:pt x="392" y="2531"/>
                  </a:lnTo>
                  <a:lnTo>
                    <a:pt x="385" y="2511"/>
                  </a:lnTo>
                  <a:lnTo>
                    <a:pt x="377" y="2491"/>
                  </a:lnTo>
                  <a:lnTo>
                    <a:pt x="369" y="2471"/>
                  </a:lnTo>
                  <a:lnTo>
                    <a:pt x="360" y="2452"/>
                  </a:lnTo>
                  <a:lnTo>
                    <a:pt x="349" y="2433"/>
                  </a:lnTo>
                  <a:lnTo>
                    <a:pt x="337" y="2415"/>
                  </a:lnTo>
                  <a:lnTo>
                    <a:pt x="337" y="2415"/>
                  </a:lnTo>
                  <a:lnTo>
                    <a:pt x="314" y="2382"/>
                  </a:lnTo>
                  <a:lnTo>
                    <a:pt x="287" y="2350"/>
                  </a:lnTo>
                  <a:lnTo>
                    <a:pt x="260" y="2319"/>
                  </a:lnTo>
                  <a:lnTo>
                    <a:pt x="233" y="2290"/>
                  </a:lnTo>
                  <a:lnTo>
                    <a:pt x="233" y="2290"/>
                  </a:lnTo>
                  <a:lnTo>
                    <a:pt x="203" y="2260"/>
                  </a:lnTo>
                  <a:lnTo>
                    <a:pt x="174" y="2228"/>
                  </a:lnTo>
                  <a:lnTo>
                    <a:pt x="161" y="2212"/>
                  </a:lnTo>
                  <a:lnTo>
                    <a:pt x="149" y="2194"/>
                  </a:lnTo>
                  <a:lnTo>
                    <a:pt x="137" y="2176"/>
                  </a:lnTo>
                  <a:lnTo>
                    <a:pt x="128" y="2157"/>
                  </a:lnTo>
                  <a:lnTo>
                    <a:pt x="128" y="2157"/>
                  </a:lnTo>
                  <a:lnTo>
                    <a:pt x="118" y="2136"/>
                  </a:lnTo>
                  <a:lnTo>
                    <a:pt x="110" y="2113"/>
                  </a:lnTo>
                  <a:lnTo>
                    <a:pt x="105" y="2089"/>
                  </a:lnTo>
                  <a:lnTo>
                    <a:pt x="102" y="2067"/>
                  </a:lnTo>
                  <a:lnTo>
                    <a:pt x="100" y="2043"/>
                  </a:lnTo>
                  <a:lnTo>
                    <a:pt x="98" y="2019"/>
                  </a:lnTo>
                  <a:lnTo>
                    <a:pt x="100" y="1969"/>
                  </a:lnTo>
                  <a:lnTo>
                    <a:pt x="102" y="1922"/>
                  </a:lnTo>
                  <a:lnTo>
                    <a:pt x="105" y="1872"/>
                  </a:lnTo>
                  <a:lnTo>
                    <a:pt x="106" y="1848"/>
                  </a:lnTo>
                  <a:lnTo>
                    <a:pt x="105" y="1824"/>
                  </a:lnTo>
                  <a:lnTo>
                    <a:pt x="104" y="1800"/>
                  </a:lnTo>
                  <a:lnTo>
                    <a:pt x="101" y="1777"/>
                  </a:lnTo>
                  <a:lnTo>
                    <a:pt x="101" y="1777"/>
                  </a:lnTo>
                  <a:lnTo>
                    <a:pt x="96" y="1755"/>
                  </a:lnTo>
                  <a:lnTo>
                    <a:pt x="90" y="1733"/>
                  </a:lnTo>
                  <a:lnTo>
                    <a:pt x="77" y="1690"/>
                  </a:lnTo>
                  <a:lnTo>
                    <a:pt x="62" y="1647"/>
                  </a:lnTo>
                  <a:lnTo>
                    <a:pt x="56" y="1626"/>
                  </a:lnTo>
                  <a:lnTo>
                    <a:pt x="50" y="1604"/>
                  </a:lnTo>
                  <a:lnTo>
                    <a:pt x="50" y="1604"/>
                  </a:lnTo>
                  <a:lnTo>
                    <a:pt x="47" y="1580"/>
                  </a:lnTo>
                  <a:lnTo>
                    <a:pt x="44" y="1553"/>
                  </a:lnTo>
                  <a:lnTo>
                    <a:pt x="43" y="1528"/>
                  </a:lnTo>
                  <a:lnTo>
                    <a:pt x="41" y="1502"/>
                  </a:lnTo>
                  <a:lnTo>
                    <a:pt x="43" y="1451"/>
                  </a:lnTo>
                  <a:lnTo>
                    <a:pt x="45" y="1400"/>
                  </a:lnTo>
                  <a:lnTo>
                    <a:pt x="45" y="1400"/>
                  </a:lnTo>
                  <a:lnTo>
                    <a:pt x="49" y="1347"/>
                  </a:lnTo>
                  <a:lnTo>
                    <a:pt x="54" y="1294"/>
                  </a:lnTo>
                  <a:lnTo>
                    <a:pt x="60" y="1242"/>
                  </a:lnTo>
                  <a:lnTo>
                    <a:pt x="64" y="1188"/>
                  </a:lnTo>
                  <a:lnTo>
                    <a:pt x="64" y="1188"/>
                  </a:lnTo>
                  <a:lnTo>
                    <a:pt x="65" y="1163"/>
                  </a:lnTo>
                  <a:lnTo>
                    <a:pt x="65" y="1137"/>
                  </a:lnTo>
                  <a:lnTo>
                    <a:pt x="64" y="1111"/>
                  </a:lnTo>
                  <a:lnTo>
                    <a:pt x="62" y="1086"/>
                  </a:lnTo>
                  <a:lnTo>
                    <a:pt x="58" y="1034"/>
                  </a:lnTo>
                  <a:lnTo>
                    <a:pt x="52" y="983"/>
                  </a:lnTo>
                  <a:lnTo>
                    <a:pt x="52" y="983"/>
                  </a:lnTo>
                  <a:lnTo>
                    <a:pt x="39" y="889"/>
                  </a:lnTo>
                  <a:lnTo>
                    <a:pt x="24" y="796"/>
                  </a:lnTo>
                  <a:lnTo>
                    <a:pt x="24" y="796"/>
                  </a:lnTo>
                  <a:lnTo>
                    <a:pt x="20" y="772"/>
                  </a:lnTo>
                  <a:lnTo>
                    <a:pt x="19" y="748"/>
                  </a:lnTo>
                  <a:lnTo>
                    <a:pt x="20" y="737"/>
                  </a:lnTo>
                  <a:lnTo>
                    <a:pt x="21" y="725"/>
                  </a:lnTo>
                  <a:lnTo>
                    <a:pt x="24" y="713"/>
                  </a:lnTo>
                  <a:lnTo>
                    <a:pt x="28" y="701"/>
                  </a:lnTo>
                  <a:lnTo>
                    <a:pt x="28" y="701"/>
                  </a:lnTo>
                  <a:lnTo>
                    <a:pt x="39" y="681"/>
                  </a:lnTo>
                  <a:lnTo>
                    <a:pt x="50" y="661"/>
                  </a:lnTo>
                  <a:lnTo>
                    <a:pt x="64" y="643"/>
                  </a:lnTo>
                  <a:lnTo>
                    <a:pt x="78" y="626"/>
                  </a:lnTo>
                  <a:lnTo>
                    <a:pt x="78" y="626"/>
                  </a:lnTo>
                  <a:lnTo>
                    <a:pt x="94" y="610"/>
                  </a:lnTo>
                  <a:lnTo>
                    <a:pt x="110" y="594"/>
                  </a:lnTo>
                  <a:lnTo>
                    <a:pt x="146" y="566"/>
                  </a:lnTo>
                  <a:lnTo>
                    <a:pt x="182" y="536"/>
                  </a:lnTo>
                  <a:lnTo>
                    <a:pt x="217" y="507"/>
                  </a:lnTo>
                  <a:lnTo>
                    <a:pt x="217" y="507"/>
                  </a:lnTo>
                  <a:lnTo>
                    <a:pt x="250" y="477"/>
                  </a:lnTo>
                  <a:lnTo>
                    <a:pt x="282" y="445"/>
                  </a:lnTo>
                  <a:lnTo>
                    <a:pt x="347" y="381"/>
                  </a:lnTo>
                  <a:lnTo>
                    <a:pt x="347" y="381"/>
                  </a:lnTo>
                  <a:lnTo>
                    <a:pt x="381" y="346"/>
                  </a:lnTo>
                  <a:lnTo>
                    <a:pt x="416" y="313"/>
                  </a:lnTo>
                  <a:lnTo>
                    <a:pt x="452" y="281"/>
                  </a:lnTo>
                  <a:lnTo>
                    <a:pt x="489" y="250"/>
                  </a:lnTo>
                  <a:lnTo>
                    <a:pt x="526" y="221"/>
                  </a:lnTo>
                  <a:lnTo>
                    <a:pt x="565" y="193"/>
                  </a:lnTo>
                  <a:lnTo>
                    <a:pt x="606" y="167"/>
                  </a:lnTo>
                  <a:lnTo>
                    <a:pt x="647" y="143"/>
                  </a:lnTo>
                  <a:lnTo>
                    <a:pt x="647" y="143"/>
                  </a:lnTo>
                  <a:lnTo>
                    <a:pt x="688" y="120"/>
                  </a:lnTo>
                  <a:lnTo>
                    <a:pt x="729" y="100"/>
                  </a:lnTo>
                  <a:lnTo>
                    <a:pt x="771" y="80"/>
                  </a:lnTo>
                  <a:lnTo>
                    <a:pt x="814" y="63"/>
                  </a:lnTo>
                  <a:lnTo>
                    <a:pt x="814" y="63"/>
                  </a:lnTo>
                  <a:lnTo>
                    <a:pt x="860" y="45"/>
                  </a:lnTo>
                  <a:lnTo>
                    <a:pt x="884" y="37"/>
                  </a:lnTo>
                  <a:lnTo>
                    <a:pt x="907" y="29"/>
                  </a:lnTo>
                  <a:lnTo>
                    <a:pt x="931" y="24"/>
                  </a:lnTo>
                  <a:lnTo>
                    <a:pt x="955" y="19"/>
                  </a:lnTo>
                  <a:lnTo>
                    <a:pt x="979" y="16"/>
                  </a:lnTo>
                  <a:lnTo>
                    <a:pt x="1004" y="15"/>
                  </a:lnTo>
                  <a:lnTo>
                    <a:pt x="1004" y="15"/>
                  </a:lnTo>
                  <a:lnTo>
                    <a:pt x="1027" y="15"/>
                  </a:lnTo>
                  <a:lnTo>
                    <a:pt x="1050" y="17"/>
                  </a:lnTo>
                  <a:lnTo>
                    <a:pt x="1071" y="21"/>
                  </a:lnTo>
                  <a:lnTo>
                    <a:pt x="1092" y="28"/>
                  </a:lnTo>
                  <a:lnTo>
                    <a:pt x="1113" y="37"/>
                  </a:lnTo>
                  <a:lnTo>
                    <a:pt x="1132" y="49"/>
                  </a:lnTo>
                  <a:lnTo>
                    <a:pt x="1151" y="63"/>
                  </a:lnTo>
                  <a:lnTo>
                    <a:pt x="1167" y="79"/>
                  </a:lnTo>
                  <a:lnTo>
                    <a:pt x="1167" y="79"/>
                  </a:lnTo>
                  <a:lnTo>
                    <a:pt x="1175" y="87"/>
                  </a:lnTo>
                  <a:lnTo>
                    <a:pt x="1182" y="97"/>
                  </a:lnTo>
                  <a:lnTo>
                    <a:pt x="1196" y="117"/>
                  </a:lnTo>
                  <a:lnTo>
                    <a:pt x="1206" y="141"/>
                  </a:lnTo>
                  <a:lnTo>
                    <a:pt x="1216" y="165"/>
                  </a:lnTo>
                  <a:lnTo>
                    <a:pt x="1221" y="192"/>
                  </a:lnTo>
                  <a:lnTo>
                    <a:pt x="1224" y="204"/>
                  </a:lnTo>
                  <a:lnTo>
                    <a:pt x="1224" y="217"/>
                  </a:lnTo>
                  <a:lnTo>
                    <a:pt x="1224" y="229"/>
                  </a:lnTo>
                  <a:lnTo>
                    <a:pt x="1224" y="241"/>
                  </a:lnTo>
                  <a:lnTo>
                    <a:pt x="1222" y="254"/>
                  </a:lnTo>
                  <a:lnTo>
                    <a:pt x="1220" y="265"/>
                  </a:lnTo>
                  <a:lnTo>
                    <a:pt x="1220" y="265"/>
                  </a:lnTo>
                  <a:lnTo>
                    <a:pt x="1216" y="277"/>
                  </a:lnTo>
                  <a:lnTo>
                    <a:pt x="1210" y="288"/>
                  </a:lnTo>
                  <a:lnTo>
                    <a:pt x="1200" y="310"/>
                  </a:lnTo>
                  <a:lnTo>
                    <a:pt x="1185" y="332"/>
                  </a:lnTo>
                  <a:lnTo>
                    <a:pt x="1169" y="350"/>
                  </a:lnTo>
                  <a:lnTo>
                    <a:pt x="1169" y="350"/>
                  </a:lnTo>
                  <a:lnTo>
                    <a:pt x="1161" y="358"/>
                  </a:lnTo>
                  <a:lnTo>
                    <a:pt x="1153" y="365"/>
                  </a:lnTo>
                  <a:lnTo>
                    <a:pt x="1136" y="378"/>
                  </a:lnTo>
                  <a:lnTo>
                    <a:pt x="1117" y="391"/>
                  </a:lnTo>
                  <a:lnTo>
                    <a:pt x="1100" y="405"/>
                  </a:lnTo>
                  <a:lnTo>
                    <a:pt x="1100" y="405"/>
                  </a:lnTo>
                  <a:lnTo>
                    <a:pt x="1060" y="437"/>
                  </a:lnTo>
                  <a:lnTo>
                    <a:pt x="1019" y="467"/>
                  </a:lnTo>
                  <a:lnTo>
                    <a:pt x="978" y="498"/>
                  </a:lnTo>
                  <a:lnTo>
                    <a:pt x="937" y="528"/>
                  </a:lnTo>
                  <a:lnTo>
                    <a:pt x="937" y="528"/>
                  </a:lnTo>
                  <a:lnTo>
                    <a:pt x="898" y="559"/>
                  </a:lnTo>
                  <a:lnTo>
                    <a:pt x="860" y="590"/>
                  </a:lnTo>
                  <a:lnTo>
                    <a:pt x="821" y="619"/>
                  </a:lnTo>
                  <a:lnTo>
                    <a:pt x="801" y="632"/>
                  </a:lnTo>
                  <a:lnTo>
                    <a:pt x="780" y="644"/>
                  </a:lnTo>
                  <a:lnTo>
                    <a:pt x="780" y="644"/>
                  </a:lnTo>
                  <a:lnTo>
                    <a:pt x="761" y="655"/>
                  </a:lnTo>
                  <a:lnTo>
                    <a:pt x="752" y="660"/>
                  </a:lnTo>
                  <a:lnTo>
                    <a:pt x="743" y="665"/>
                  </a:lnTo>
                  <a:lnTo>
                    <a:pt x="743" y="665"/>
                  </a:lnTo>
                  <a:lnTo>
                    <a:pt x="725" y="679"/>
                  </a:lnTo>
                  <a:lnTo>
                    <a:pt x="717" y="685"/>
                  </a:lnTo>
                  <a:lnTo>
                    <a:pt x="707" y="691"/>
                  </a:lnTo>
                  <a:lnTo>
                    <a:pt x="707" y="691"/>
                  </a:lnTo>
                  <a:lnTo>
                    <a:pt x="694" y="700"/>
                  </a:lnTo>
                  <a:lnTo>
                    <a:pt x="680" y="711"/>
                  </a:lnTo>
                  <a:lnTo>
                    <a:pt x="668" y="723"/>
                  </a:lnTo>
                  <a:lnTo>
                    <a:pt x="658" y="735"/>
                  </a:lnTo>
                  <a:lnTo>
                    <a:pt x="658" y="735"/>
                  </a:lnTo>
                  <a:lnTo>
                    <a:pt x="646" y="752"/>
                  </a:lnTo>
                  <a:lnTo>
                    <a:pt x="635" y="769"/>
                  </a:lnTo>
                  <a:lnTo>
                    <a:pt x="627" y="788"/>
                  </a:lnTo>
                  <a:lnTo>
                    <a:pt x="620" y="808"/>
                  </a:lnTo>
                  <a:lnTo>
                    <a:pt x="615" y="828"/>
                  </a:lnTo>
                  <a:lnTo>
                    <a:pt x="611" y="848"/>
                  </a:lnTo>
                  <a:lnTo>
                    <a:pt x="609" y="868"/>
                  </a:lnTo>
                  <a:lnTo>
                    <a:pt x="607" y="889"/>
                  </a:lnTo>
                  <a:lnTo>
                    <a:pt x="607" y="910"/>
                  </a:lnTo>
                  <a:lnTo>
                    <a:pt x="607" y="932"/>
                  </a:lnTo>
                  <a:lnTo>
                    <a:pt x="610" y="974"/>
                  </a:lnTo>
                  <a:lnTo>
                    <a:pt x="618" y="1055"/>
                  </a:lnTo>
                  <a:lnTo>
                    <a:pt x="618" y="1055"/>
                  </a:lnTo>
                  <a:lnTo>
                    <a:pt x="627" y="1154"/>
                  </a:lnTo>
                  <a:lnTo>
                    <a:pt x="630" y="1203"/>
                  </a:lnTo>
                  <a:lnTo>
                    <a:pt x="631" y="1252"/>
                  </a:lnTo>
                  <a:lnTo>
                    <a:pt x="631" y="1252"/>
                  </a:lnTo>
                  <a:lnTo>
                    <a:pt x="632" y="1255"/>
                  </a:lnTo>
                  <a:lnTo>
                    <a:pt x="634" y="1258"/>
                  </a:lnTo>
                  <a:lnTo>
                    <a:pt x="636" y="1259"/>
                  </a:lnTo>
                  <a:lnTo>
                    <a:pt x="639" y="1259"/>
                  </a:lnTo>
                  <a:lnTo>
                    <a:pt x="642" y="1259"/>
                  </a:lnTo>
                  <a:lnTo>
                    <a:pt x="644" y="1258"/>
                  </a:lnTo>
                  <a:lnTo>
                    <a:pt x="646" y="1255"/>
                  </a:lnTo>
                  <a:lnTo>
                    <a:pt x="647" y="1252"/>
                  </a:lnTo>
                  <a:lnTo>
                    <a:pt x="647" y="12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3">
              <a:extLst>
                <a:ext uri="{FF2B5EF4-FFF2-40B4-BE49-F238E27FC236}">
                  <a16:creationId xmlns:a16="http://schemas.microsoft.com/office/drawing/2014/main" id="{C47F9B46-C125-40F4-8343-B82C2D471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6" y="2989"/>
              <a:ext cx="206" cy="317"/>
            </a:xfrm>
            <a:custGeom>
              <a:avLst/>
              <a:gdLst>
                <a:gd name="T0" fmla="*/ 2 w 616"/>
                <a:gd name="T1" fmla="*/ 14 h 951"/>
                <a:gd name="T2" fmla="*/ 2 w 616"/>
                <a:gd name="T3" fmla="*/ 14 h 951"/>
                <a:gd name="T4" fmla="*/ 34 w 616"/>
                <a:gd name="T5" fmla="*/ 57 h 951"/>
                <a:gd name="T6" fmla="*/ 66 w 616"/>
                <a:gd name="T7" fmla="*/ 101 h 951"/>
                <a:gd name="T8" fmla="*/ 97 w 616"/>
                <a:gd name="T9" fmla="*/ 146 h 951"/>
                <a:gd name="T10" fmla="*/ 127 w 616"/>
                <a:gd name="T11" fmla="*/ 191 h 951"/>
                <a:gd name="T12" fmla="*/ 157 w 616"/>
                <a:gd name="T13" fmla="*/ 236 h 951"/>
                <a:gd name="T14" fmla="*/ 184 w 616"/>
                <a:gd name="T15" fmla="*/ 283 h 951"/>
                <a:gd name="T16" fmla="*/ 240 w 616"/>
                <a:gd name="T17" fmla="*/ 376 h 951"/>
                <a:gd name="T18" fmla="*/ 240 w 616"/>
                <a:gd name="T19" fmla="*/ 376 h 951"/>
                <a:gd name="T20" fmla="*/ 351 w 616"/>
                <a:gd name="T21" fmla="*/ 564 h 951"/>
                <a:gd name="T22" fmla="*/ 405 w 616"/>
                <a:gd name="T23" fmla="*/ 657 h 951"/>
                <a:gd name="T24" fmla="*/ 463 w 616"/>
                <a:gd name="T25" fmla="*/ 750 h 951"/>
                <a:gd name="T26" fmla="*/ 463 w 616"/>
                <a:gd name="T27" fmla="*/ 750 h 951"/>
                <a:gd name="T28" fmla="*/ 497 w 616"/>
                <a:gd name="T29" fmla="*/ 801 h 951"/>
                <a:gd name="T30" fmla="*/ 530 w 616"/>
                <a:gd name="T31" fmla="*/ 850 h 951"/>
                <a:gd name="T32" fmla="*/ 566 w 616"/>
                <a:gd name="T33" fmla="*/ 899 h 951"/>
                <a:gd name="T34" fmla="*/ 603 w 616"/>
                <a:gd name="T35" fmla="*/ 948 h 951"/>
                <a:gd name="T36" fmla="*/ 603 w 616"/>
                <a:gd name="T37" fmla="*/ 948 h 951"/>
                <a:gd name="T38" fmla="*/ 606 w 616"/>
                <a:gd name="T39" fmla="*/ 950 h 951"/>
                <a:gd name="T40" fmla="*/ 608 w 616"/>
                <a:gd name="T41" fmla="*/ 951 h 951"/>
                <a:gd name="T42" fmla="*/ 611 w 616"/>
                <a:gd name="T43" fmla="*/ 950 h 951"/>
                <a:gd name="T44" fmla="*/ 614 w 616"/>
                <a:gd name="T45" fmla="*/ 948 h 951"/>
                <a:gd name="T46" fmla="*/ 615 w 616"/>
                <a:gd name="T47" fmla="*/ 946 h 951"/>
                <a:gd name="T48" fmla="*/ 616 w 616"/>
                <a:gd name="T49" fmla="*/ 943 h 951"/>
                <a:gd name="T50" fmla="*/ 615 w 616"/>
                <a:gd name="T51" fmla="*/ 940 h 951"/>
                <a:gd name="T52" fmla="*/ 614 w 616"/>
                <a:gd name="T53" fmla="*/ 936 h 951"/>
                <a:gd name="T54" fmla="*/ 614 w 616"/>
                <a:gd name="T55" fmla="*/ 936 h 951"/>
                <a:gd name="T56" fmla="*/ 582 w 616"/>
                <a:gd name="T57" fmla="*/ 894 h 951"/>
                <a:gd name="T58" fmla="*/ 550 w 616"/>
                <a:gd name="T59" fmla="*/ 850 h 951"/>
                <a:gd name="T60" fmla="*/ 518 w 616"/>
                <a:gd name="T61" fmla="*/ 805 h 951"/>
                <a:gd name="T62" fmla="*/ 489 w 616"/>
                <a:gd name="T63" fmla="*/ 759 h 951"/>
                <a:gd name="T64" fmla="*/ 459 w 616"/>
                <a:gd name="T65" fmla="*/ 714 h 951"/>
                <a:gd name="T66" fmla="*/ 430 w 616"/>
                <a:gd name="T67" fmla="*/ 668 h 951"/>
                <a:gd name="T68" fmla="*/ 376 w 616"/>
                <a:gd name="T69" fmla="*/ 576 h 951"/>
                <a:gd name="T70" fmla="*/ 376 w 616"/>
                <a:gd name="T71" fmla="*/ 576 h 951"/>
                <a:gd name="T72" fmla="*/ 266 w 616"/>
                <a:gd name="T73" fmla="*/ 387 h 951"/>
                <a:gd name="T74" fmla="*/ 210 w 616"/>
                <a:gd name="T75" fmla="*/ 294 h 951"/>
                <a:gd name="T76" fmla="*/ 153 w 616"/>
                <a:gd name="T77" fmla="*/ 202 h 951"/>
                <a:gd name="T78" fmla="*/ 153 w 616"/>
                <a:gd name="T79" fmla="*/ 202 h 951"/>
                <a:gd name="T80" fmla="*/ 119 w 616"/>
                <a:gd name="T81" fmla="*/ 151 h 951"/>
                <a:gd name="T82" fmla="*/ 85 w 616"/>
                <a:gd name="T83" fmla="*/ 101 h 951"/>
                <a:gd name="T84" fmla="*/ 50 w 616"/>
                <a:gd name="T85" fmla="*/ 51 h 951"/>
                <a:gd name="T86" fmla="*/ 13 w 616"/>
                <a:gd name="T87" fmla="*/ 4 h 951"/>
                <a:gd name="T88" fmla="*/ 13 w 616"/>
                <a:gd name="T89" fmla="*/ 4 h 951"/>
                <a:gd name="T90" fmla="*/ 10 w 616"/>
                <a:gd name="T91" fmla="*/ 1 h 951"/>
                <a:gd name="T92" fmla="*/ 8 w 616"/>
                <a:gd name="T93" fmla="*/ 0 h 951"/>
                <a:gd name="T94" fmla="*/ 5 w 616"/>
                <a:gd name="T95" fmla="*/ 1 h 951"/>
                <a:gd name="T96" fmla="*/ 2 w 616"/>
                <a:gd name="T97" fmla="*/ 2 h 951"/>
                <a:gd name="T98" fmla="*/ 1 w 616"/>
                <a:gd name="T99" fmla="*/ 5 h 951"/>
                <a:gd name="T100" fmla="*/ 0 w 616"/>
                <a:gd name="T101" fmla="*/ 8 h 951"/>
                <a:gd name="T102" fmla="*/ 0 w 616"/>
                <a:gd name="T103" fmla="*/ 12 h 951"/>
                <a:gd name="T104" fmla="*/ 2 w 616"/>
                <a:gd name="T105" fmla="*/ 14 h 951"/>
                <a:gd name="T106" fmla="*/ 2 w 616"/>
                <a:gd name="T107" fmla="*/ 14 h 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16" h="951">
                  <a:moveTo>
                    <a:pt x="2" y="14"/>
                  </a:moveTo>
                  <a:lnTo>
                    <a:pt x="2" y="14"/>
                  </a:lnTo>
                  <a:lnTo>
                    <a:pt x="34" y="57"/>
                  </a:lnTo>
                  <a:lnTo>
                    <a:pt x="66" y="101"/>
                  </a:lnTo>
                  <a:lnTo>
                    <a:pt x="97" y="146"/>
                  </a:lnTo>
                  <a:lnTo>
                    <a:pt x="127" y="191"/>
                  </a:lnTo>
                  <a:lnTo>
                    <a:pt x="157" y="236"/>
                  </a:lnTo>
                  <a:lnTo>
                    <a:pt x="184" y="283"/>
                  </a:lnTo>
                  <a:lnTo>
                    <a:pt x="240" y="376"/>
                  </a:lnTo>
                  <a:lnTo>
                    <a:pt x="240" y="376"/>
                  </a:lnTo>
                  <a:lnTo>
                    <a:pt x="351" y="564"/>
                  </a:lnTo>
                  <a:lnTo>
                    <a:pt x="405" y="657"/>
                  </a:lnTo>
                  <a:lnTo>
                    <a:pt x="463" y="750"/>
                  </a:lnTo>
                  <a:lnTo>
                    <a:pt x="463" y="750"/>
                  </a:lnTo>
                  <a:lnTo>
                    <a:pt x="497" y="801"/>
                  </a:lnTo>
                  <a:lnTo>
                    <a:pt x="530" y="850"/>
                  </a:lnTo>
                  <a:lnTo>
                    <a:pt x="566" y="899"/>
                  </a:lnTo>
                  <a:lnTo>
                    <a:pt x="603" y="948"/>
                  </a:lnTo>
                  <a:lnTo>
                    <a:pt x="603" y="948"/>
                  </a:lnTo>
                  <a:lnTo>
                    <a:pt x="606" y="950"/>
                  </a:lnTo>
                  <a:lnTo>
                    <a:pt x="608" y="951"/>
                  </a:lnTo>
                  <a:lnTo>
                    <a:pt x="611" y="950"/>
                  </a:lnTo>
                  <a:lnTo>
                    <a:pt x="614" y="948"/>
                  </a:lnTo>
                  <a:lnTo>
                    <a:pt x="615" y="946"/>
                  </a:lnTo>
                  <a:lnTo>
                    <a:pt x="616" y="943"/>
                  </a:lnTo>
                  <a:lnTo>
                    <a:pt x="615" y="940"/>
                  </a:lnTo>
                  <a:lnTo>
                    <a:pt x="614" y="936"/>
                  </a:lnTo>
                  <a:lnTo>
                    <a:pt x="614" y="936"/>
                  </a:lnTo>
                  <a:lnTo>
                    <a:pt x="582" y="894"/>
                  </a:lnTo>
                  <a:lnTo>
                    <a:pt x="550" y="850"/>
                  </a:lnTo>
                  <a:lnTo>
                    <a:pt x="518" y="805"/>
                  </a:lnTo>
                  <a:lnTo>
                    <a:pt x="489" y="759"/>
                  </a:lnTo>
                  <a:lnTo>
                    <a:pt x="459" y="714"/>
                  </a:lnTo>
                  <a:lnTo>
                    <a:pt x="430" y="668"/>
                  </a:lnTo>
                  <a:lnTo>
                    <a:pt x="376" y="576"/>
                  </a:lnTo>
                  <a:lnTo>
                    <a:pt x="376" y="576"/>
                  </a:lnTo>
                  <a:lnTo>
                    <a:pt x="266" y="387"/>
                  </a:lnTo>
                  <a:lnTo>
                    <a:pt x="210" y="294"/>
                  </a:lnTo>
                  <a:lnTo>
                    <a:pt x="153" y="202"/>
                  </a:lnTo>
                  <a:lnTo>
                    <a:pt x="153" y="202"/>
                  </a:lnTo>
                  <a:lnTo>
                    <a:pt x="119" y="151"/>
                  </a:lnTo>
                  <a:lnTo>
                    <a:pt x="85" y="101"/>
                  </a:lnTo>
                  <a:lnTo>
                    <a:pt x="50" y="51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4">
              <a:extLst>
                <a:ext uri="{FF2B5EF4-FFF2-40B4-BE49-F238E27FC236}">
                  <a16:creationId xmlns:a16="http://schemas.microsoft.com/office/drawing/2014/main" id="{88007557-6FDE-DE6E-BF3D-BAC4A20BC6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7" y="3273"/>
              <a:ext cx="145" cy="10"/>
            </a:xfrm>
            <a:custGeom>
              <a:avLst/>
              <a:gdLst>
                <a:gd name="T0" fmla="*/ 430 w 437"/>
                <a:gd name="T1" fmla="*/ 16 h 32"/>
                <a:gd name="T2" fmla="*/ 430 w 437"/>
                <a:gd name="T3" fmla="*/ 16 h 32"/>
                <a:gd name="T4" fmla="*/ 188 w 437"/>
                <a:gd name="T5" fmla="*/ 8 h 32"/>
                <a:gd name="T6" fmla="*/ 188 w 437"/>
                <a:gd name="T7" fmla="*/ 8 h 32"/>
                <a:gd name="T8" fmla="*/ 35 w 437"/>
                <a:gd name="T9" fmla="*/ 2 h 32"/>
                <a:gd name="T10" fmla="*/ 35 w 437"/>
                <a:gd name="T11" fmla="*/ 2 h 32"/>
                <a:gd name="T12" fmla="*/ 8 w 437"/>
                <a:gd name="T13" fmla="*/ 0 h 32"/>
                <a:gd name="T14" fmla="*/ 8 w 437"/>
                <a:gd name="T15" fmla="*/ 0 h 32"/>
                <a:gd name="T16" fmla="*/ 6 w 437"/>
                <a:gd name="T17" fmla="*/ 0 h 32"/>
                <a:gd name="T18" fmla="*/ 3 w 437"/>
                <a:gd name="T19" fmla="*/ 2 h 32"/>
                <a:gd name="T20" fmla="*/ 2 w 437"/>
                <a:gd name="T21" fmla="*/ 4 h 32"/>
                <a:gd name="T22" fmla="*/ 0 w 437"/>
                <a:gd name="T23" fmla="*/ 8 h 32"/>
                <a:gd name="T24" fmla="*/ 2 w 437"/>
                <a:gd name="T25" fmla="*/ 11 h 32"/>
                <a:gd name="T26" fmla="*/ 3 w 437"/>
                <a:gd name="T27" fmla="*/ 14 h 32"/>
                <a:gd name="T28" fmla="*/ 6 w 437"/>
                <a:gd name="T29" fmla="*/ 15 h 32"/>
                <a:gd name="T30" fmla="*/ 8 w 437"/>
                <a:gd name="T31" fmla="*/ 16 h 32"/>
                <a:gd name="T32" fmla="*/ 8 w 437"/>
                <a:gd name="T33" fmla="*/ 16 h 32"/>
                <a:gd name="T34" fmla="*/ 87 w 437"/>
                <a:gd name="T35" fmla="*/ 19 h 32"/>
                <a:gd name="T36" fmla="*/ 87 w 437"/>
                <a:gd name="T37" fmla="*/ 19 h 32"/>
                <a:gd name="T38" fmla="*/ 285 w 437"/>
                <a:gd name="T39" fmla="*/ 27 h 32"/>
                <a:gd name="T40" fmla="*/ 285 w 437"/>
                <a:gd name="T41" fmla="*/ 27 h 32"/>
                <a:gd name="T42" fmla="*/ 430 w 437"/>
                <a:gd name="T43" fmla="*/ 32 h 32"/>
                <a:gd name="T44" fmla="*/ 430 w 437"/>
                <a:gd name="T45" fmla="*/ 32 h 32"/>
                <a:gd name="T46" fmla="*/ 434 w 437"/>
                <a:gd name="T47" fmla="*/ 31 h 32"/>
                <a:gd name="T48" fmla="*/ 436 w 437"/>
                <a:gd name="T49" fmla="*/ 30 h 32"/>
                <a:gd name="T50" fmla="*/ 437 w 437"/>
                <a:gd name="T51" fmla="*/ 27 h 32"/>
                <a:gd name="T52" fmla="*/ 437 w 437"/>
                <a:gd name="T53" fmla="*/ 24 h 32"/>
                <a:gd name="T54" fmla="*/ 437 w 437"/>
                <a:gd name="T55" fmla="*/ 22 h 32"/>
                <a:gd name="T56" fmla="*/ 436 w 437"/>
                <a:gd name="T57" fmla="*/ 19 h 32"/>
                <a:gd name="T58" fmla="*/ 434 w 437"/>
                <a:gd name="T59" fmla="*/ 16 h 32"/>
                <a:gd name="T60" fmla="*/ 430 w 437"/>
                <a:gd name="T61" fmla="*/ 16 h 32"/>
                <a:gd name="T62" fmla="*/ 430 w 437"/>
                <a:gd name="T63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37" h="32">
                  <a:moveTo>
                    <a:pt x="430" y="16"/>
                  </a:moveTo>
                  <a:lnTo>
                    <a:pt x="430" y="16"/>
                  </a:lnTo>
                  <a:lnTo>
                    <a:pt x="188" y="8"/>
                  </a:lnTo>
                  <a:lnTo>
                    <a:pt x="188" y="8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11"/>
                  </a:lnTo>
                  <a:lnTo>
                    <a:pt x="3" y="14"/>
                  </a:lnTo>
                  <a:lnTo>
                    <a:pt x="6" y="15"/>
                  </a:lnTo>
                  <a:lnTo>
                    <a:pt x="8" y="16"/>
                  </a:lnTo>
                  <a:lnTo>
                    <a:pt x="8" y="16"/>
                  </a:lnTo>
                  <a:lnTo>
                    <a:pt x="87" y="19"/>
                  </a:lnTo>
                  <a:lnTo>
                    <a:pt x="87" y="19"/>
                  </a:lnTo>
                  <a:lnTo>
                    <a:pt x="285" y="27"/>
                  </a:lnTo>
                  <a:lnTo>
                    <a:pt x="285" y="27"/>
                  </a:lnTo>
                  <a:lnTo>
                    <a:pt x="430" y="32"/>
                  </a:lnTo>
                  <a:lnTo>
                    <a:pt x="430" y="32"/>
                  </a:lnTo>
                  <a:lnTo>
                    <a:pt x="434" y="31"/>
                  </a:lnTo>
                  <a:lnTo>
                    <a:pt x="436" y="30"/>
                  </a:lnTo>
                  <a:lnTo>
                    <a:pt x="437" y="27"/>
                  </a:lnTo>
                  <a:lnTo>
                    <a:pt x="437" y="24"/>
                  </a:lnTo>
                  <a:lnTo>
                    <a:pt x="437" y="22"/>
                  </a:lnTo>
                  <a:lnTo>
                    <a:pt x="436" y="19"/>
                  </a:lnTo>
                  <a:lnTo>
                    <a:pt x="434" y="16"/>
                  </a:lnTo>
                  <a:lnTo>
                    <a:pt x="430" y="16"/>
                  </a:lnTo>
                  <a:lnTo>
                    <a:pt x="43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5">
              <a:extLst>
                <a:ext uri="{FF2B5EF4-FFF2-40B4-BE49-F238E27FC236}">
                  <a16:creationId xmlns:a16="http://schemas.microsoft.com/office/drawing/2014/main" id="{63A80E57-B17E-FE28-F46F-191EA9BF3A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8" y="3053"/>
              <a:ext cx="321" cy="232"/>
            </a:xfrm>
            <a:custGeom>
              <a:avLst/>
              <a:gdLst>
                <a:gd name="T0" fmla="*/ 832 w 963"/>
                <a:gd name="T1" fmla="*/ 10 h 698"/>
                <a:gd name="T2" fmla="*/ 850 w 963"/>
                <a:gd name="T3" fmla="*/ 75 h 698"/>
                <a:gd name="T4" fmla="*/ 891 w 963"/>
                <a:gd name="T5" fmla="*/ 216 h 698"/>
                <a:gd name="T6" fmla="*/ 930 w 963"/>
                <a:gd name="T7" fmla="*/ 348 h 698"/>
                <a:gd name="T8" fmla="*/ 942 w 963"/>
                <a:gd name="T9" fmla="*/ 384 h 698"/>
                <a:gd name="T10" fmla="*/ 945 w 963"/>
                <a:gd name="T11" fmla="*/ 396 h 698"/>
                <a:gd name="T12" fmla="*/ 945 w 963"/>
                <a:gd name="T13" fmla="*/ 400 h 698"/>
                <a:gd name="T14" fmla="*/ 946 w 963"/>
                <a:gd name="T15" fmla="*/ 402 h 698"/>
                <a:gd name="T16" fmla="*/ 946 w 963"/>
                <a:gd name="T17" fmla="*/ 404 h 698"/>
                <a:gd name="T18" fmla="*/ 946 w 963"/>
                <a:gd name="T19" fmla="*/ 404 h 698"/>
                <a:gd name="T20" fmla="*/ 947 w 963"/>
                <a:gd name="T21" fmla="*/ 421 h 698"/>
                <a:gd name="T22" fmla="*/ 947 w 963"/>
                <a:gd name="T23" fmla="*/ 470 h 698"/>
                <a:gd name="T24" fmla="*/ 945 w 963"/>
                <a:gd name="T25" fmla="*/ 486 h 698"/>
                <a:gd name="T26" fmla="*/ 938 w 963"/>
                <a:gd name="T27" fmla="*/ 518 h 698"/>
                <a:gd name="T28" fmla="*/ 927 w 963"/>
                <a:gd name="T29" fmla="*/ 549 h 698"/>
                <a:gd name="T30" fmla="*/ 911 w 963"/>
                <a:gd name="T31" fmla="*/ 577 h 698"/>
                <a:gd name="T32" fmla="*/ 901 w 963"/>
                <a:gd name="T33" fmla="*/ 590 h 698"/>
                <a:gd name="T34" fmla="*/ 871 w 963"/>
                <a:gd name="T35" fmla="*/ 619 h 698"/>
                <a:gd name="T36" fmla="*/ 836 w 963"/>
                <a:gd name="T37" fmla="*/ 641 h 698"/>
                <a:gd name="T38" fmla="*/ 797 w 963"/>
                <a:gd name="T39" fmla="*/ 655 h 698"/>
                <a:gd name="T40" fmla="*/ 756 w 963"/>
                <a:gd name="T41" fmla="*/ 664 h 698"/>
                <a:gd name="T42" fmla="*/ 712 w 963"/>
                <a:gd name="T43" fmla="*/ 670 h 698"/>
                <a:gd name="T44" fmla="*/ 624 w 963"/>
                <a:gd name="T45" fmla="*/ 676 h 698"/>
                <a:gd name="T46" fmla="*/ 580 w 963"/>
                <a:gd name="T47" fmla="*/ 678 h 698"/>
                <a:gd name="T48" fmla="*/ 458 w 963"/>
                <a:gd name="T49" fmla="*/ 682 h 698"/>
                <a:gd name="T50" fmla="*/ 336 w 963"/>
                <a:gd name="T51" fmla="*/ 682 h 698"/>
                <a:gd name="T52" fmla="*/ 70 w 963"/>
                <a:gd name="T53" fmla="*/ 678 h 698"/>
                <a:gd name="T54" fmla="*/ 7 w 963"/>
                <a:gd name="T55" fmla="*/ 676 h 698"/>
                <a:gd name="T56" fmla="*/ 4 w 963"/>
                <a:gd name="T57" fmla="*/ 676 h 698"/>
                <a:gd name="T58" fmla="*/ 0 w 963"/>
                <a:gd name="T59" fmla="*/ 680 h 698"/>
                <a:gd name="T60" fmla="*/ 0 w 963"/>
                <a:gd name="T61" fmla="*/ 687 h 698"/>
                <a:gd name="T62" fmla="*/ 4 w 963"/>
                <a:gd name="T63" fmla="*/ 691 h 698"/>
                <a:gd name="T64" fmla="*/ 7 w 963"/>
                <a:gd name="T65" fmla="*/ 692 h 698"/>
                <a:gd name="T66" fmla="*/ 274 w 963"/>
                <a:gd name="T67" fmla="*/ 698 h 698"/>
                <a:gd name="T68" fmla="*/ 402 w 963"/>
                <a:gd name="T69" fmla="*/ 698 h 698"/>
                <a:gd name="T70" fmla="*/ 530 w 963"/>
                <a:gd name="T71" fmla="*/ 696 h 698"/>
                <a:gd name="T72" fmla="*/ 630 w 963"/>
                <a:gd name="T73" fmla="*/ 692 h 698"/>
                <a:gd name="T74" fmla="*/ 728 w 963"/>
                <a:gd name="T75" fmla="*/ 684 h 698"/>
                <a:gd name="T76" fmla="*/ 749 w 963"/>
                <a:gd name="T77" fmla="*/ 682 h 698"/>
                <a:gd name="T78" fmla="*/ 790 w 963"/>
                <a:gd name="T79" fmla="*/ 674 h 698"/>
                <a:gd name="T80" fmla="*/ 830 w 963"/>
                <a:gd name="T81" fmla="*/ 660 h 698"/>
                <a:gd name="T82" fmla="*/ 867 w 963"/>
                <a:gd name="T83" fmla="*/ 641 h 698"/>
                <a:gd name="T84" fmla="*/ 885 w 963"/>
                <a:gd name="T85" fmla="*/ 629 h 698"/>
                <a:gd name="T86" fmla="*/ 911 w 963"/>
                <a:gd name="T87" fmla="*/ 603 h 698"/>
                <a:gd name="T88" fmla="*/ 931 w 963"/>
                <a:gd name="T89" fmla="*/ 573 h 698"/>
                <a:gd name="T90" fmla="*/ 947 w 963"/>
                <a:gd name="T91" fmla="*/ 541 h 698"/>
                <a:gd name="T92" fmla="*/ 958 w 963"/>
                <a:gd name="T93" fmla="*/ 506 h 698"/>
                <a:gd name="T94" fmla="*/ 962 w 963"/>
                <a:gd name="T95" fmla="*/ 481 h 698"/>
                <a:gd name="T96" fmla="*/ 963 w 963"/>
                <a:gd name="T97" fmla="*/ 430 h 698"/>
                <a:gd name="T98" fmla="*/ 962 w 963"/>
                <a:gd name="T99" fmla="*/ 405 h 698"/>
                <a:gd name="T100" fmla="*/ 953 w 963"/>
                <a:gd name="T101" fmla="*/ 368 h 698"/>
                <a:gd name="T102" fmla="*/ 918 w 963"/>
                <a:gd name="T103" fmla="*/ 251 h 698"/>
                <a:gd name="T104" fmla="*/ 875 w 963"/>
                <a:gd name="T105" fmla="*/ 103 h 698"/>
                <a:gd name="T106" fmla="*/ 849 w 963"/>
                <a:gd name="T107" fmla="*/ 11 h 698"/>
                <a:gd name="T108" fmla="*/ 848 w 963"/>
                <a:gd name="T109" fmla="*/ 6 h 698"/>
                <a:gd name="T110" fmla="*/ 845 w 963"/>
                <a:gd name="T111" fmla="*/ 3 h 698"/>
                <a:gd name="T112" fmla="*/ 840 w 963"/>
                <a:gd name="T113" fmla="*/ 0 h 698"/>
                <a:gd name="T114" fmla="*/ 834 w 963"/>
                <a:gd name="T115" fmla="*/ 2 h 698"/>
                <a:gd name="T116" fmla="*/ 832 w 963"/>
                <a:gd name="T117" fmla="*/ 7 h 698"/>
                <a:gd name="T118" fmla="*/ 832 w 963"/>
                <a:gd name="T119" fmla="*/ 10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63" h="698">
                  <a:moveTo>
                    <a:pt x="832" y="10"/>
                  </a:moveTo>
                  <a:lnTo>
                    <a:pt x="832" y="10"/>
                  </a:lnTo>
                  <a:lnTo>
                    <a:pt x="850" y="75"/>
                  </a:lnTo>
                  <a:lnTo>
                    <a:pt x="850" y="75"/>
                  </a:lnTo>
                  <a:lnTo>
                    <a:pt x="891" y="216"/>
                  </a:lnTo>
                  <a:lnTo>
                    <a:pt x="891" y="216"/>
                  </a:lnTo>
                  <a:lnTo>
                    <a:pt x="930" y="348"/>
                  </a:lnTo>
                  <a:lnTo>
                    <a:pt x="930" y="348"/>
                  </a:lnTo>
                  <a:lnTo>
                    <a:pt x="938" y="372"/>
                  </a:lnTo>
                  <a:lnTo>
                    <a:pt x="942" y="384"/>
                  </a:lnTo>
                  <a:lnTo>
                    <a:pt x="945" y="396"/>
                  </a:lnTo>
                  <a:lnTo>
                    <a:pt x="945" y="396"/>
                  </a:lnTo>
                  <a:lnTo>
                    <a:pt x="945" y="400"/>
                  </a:lnTo>
                  <a:lnTo>
                    <a:pt x="945" y="400"/>
                  </a:lnTo>
                  <a:lnTo>
                    <a:pt x="946" y="402"/>
                  </a:lnTo>
                  <a:lnTo>
                    <a:pt x="946" y="402"/>
                  </a:lnTo>
                  <a:lnTo>
                    <a:pt x="946" y="404"/>
                  </a:lnTo>
                  <a:lnTo>
                    <a:pt x="946" y="404"/>
                  </a:lnTo>
                  <a:lnTo>
                    <a:pt x="946" y="404"/>
                  </a:lnTo>
                  <a:lnTo>
                    <a:pt x="946" y="404"/>
                  </a:lnTo>
                  <a:lnTo>
                    <a:pt x="947" y="421"/>
                  </a:lnTo>
                  <a:lnTo>
                    <a:pt x="947" y="421"/>
                  </a:lnTo>
                  <a:lnTo>
                    <a:pt x="949" y="446"/>
                  </a:lnTo>
                  <a:lnTo>
                    <a:pt x="947" y="470"/>
                  </a:lnTo>
                  <a:lnTo>
                    <a:pt x="947" y="470"/>
                  </a:lnTo>
                  <a:lnTo>
                    <a:pt x="945" y="486"/>
                  </a:lnTo>
                  <a:lnTo>
                    <a:pt x="942" y="502"/>
                  </a:lnTo>
                  <a:lnTo>
                    <a:pt x="938" y="518"/>
                  </a:lnTo>
                  <a:lnTo>
                    <a:pt x="933" y="534"/>
                  </a:lnTo>
                  <a:lnTo>
                    <a:pt x="927" y="549"/>
                  </a:lnTo>
                  <a:lnTo>
                    <a:pt x="919" y="563"/>
                  </a:lnTo>
                  <a:lnTo>
                    <a:pt x="911" y="577"/>
                  </a:lnTo>
                  <a:lnTo>
                    <a:pt x="901" y="590"/>
                  </a:lnTo>
                  <a:lnTo>
                    <a:pt x="901" y="590"/>
                  </a:lnTo>
                  <a:lnTo>
                    <a:pt x="886" y="606"/>
                  </a:lnTo>
                  <a:lnTo>
                    <a:pt x="871" y="619"/>
                  </a:lnTo>
                  <a:lnTo>
                    <a:pt x="854" y="631"/>
                  </a:lnTo>
                  <a:lnTo>
                    <a:pt x="836" y="641"/>
                  </a:lnTo>
                  <a:lnTo>
                    <a:pt x="816" y="648"/>
                  </a:lnTo>
                  <a:lnTo>
                    <a:pt x="797" y="655"/>
                  </a:lnTo>
                  <a:lnTo>
                    <a:pt x="776" y="660"/>
                  </a:lnTo>
                  <a:lnTo>
                    <a:pt x="756" y="664"/>
                  </a:lnTo>
                  <a:lnTo>
                    <a:pt x="756" y="664"/>
                  </a:lnTo>
                  <a:lnTo>
                    <a:pt x="712" y="670"/>
                  </a:lnTo>
                  <a:lnTo>
                    <a:pt x="668" y="674"/>
                  </a:lnTo>
                  <a:lnTo>
                    <a:pt x="624" y="676"/>
                  </a:lnTo>
                  <a:lnTo>
                    <a:pt x="580" y="678"/>
                  </a:lnTo>
                  <a:lnTo>
                    <a:pt x="580" y="678"/>
                  </a:lnTo>
                  <a:lnTo>
                    <a:pt x="519" y="680"/>
                  </a:lnTo>
                  <a:lnTo>
                    <a:pt x="458" y="682"/>
                  </a:lnTo>
                  <a:lnTo>
                    <a:pt x="336" y="682"/>
                  </a:lnTo>
                  <a:lnTo>
                    <a:pt x="336" y="682"/>
                  </a:lnTo>
                  <a:lnTo>
                    <a:pt x="203" y="680"/>
                  </a:lnTo>
                  <a:lnTo>
                    <a:pt x="70" y="678"/>
                  </a:lnTo>
                  <a:lnTo>
                    <a:pt x="70" y="678"/>
                  </a:lnTo>
                  <a:lnTo>
                    <a:pt x="7" y="676"/>
                  </a:lnTo>
                  <a:lnTo>
                    <a:pt x="7" y="676"/>
                  </a:lnTo>
                  <a:lnTo>
                    <a:pt x="4" y="676"/>
                  </a:lnTo>
                  <a:lnTo>
                    <a:pt x="1" y="678"/>
                  </a:lnTo>
                  <a:lnTo>
                    <a:pt x="0" y="680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1" y="690"/>
                  </a:lnTo>
                  <a:lnTo>
                    <a:pt x="4" y="691"/>
                  </a:lnTo>
                  <a:lnTo>
                    <a:pt x="7" y="692"/>
                  </a:lnTo>
                  <a:lnTo>
                    <a:pt x="7" y="692"/>
                  </a:lnTo>
                  <a:lnTo>
                    <a:pt x="141" y="695"/>
                  </a:lnTo>
                  <a:lnTo>
                    <a:pt x="274" y="698"/>
                  </a:lnTo>
                  <a:lnTo>
                    <a:pt x="274" y="698"/>
                  </a:lnTo>
                  <a:lnTo>
                    <a:pt x="402" y="698"/>
                  </a:lnTo>
                  <a:lnTo>
                    <a:pt x="530" y="696"/>
                  </a:lnTo>
                  <a:lnTo>
                    <a:pt x="530" y="696"/>
                  </a:lnTo>
                  <a:lnTo>
                    <a:pt x="579" y="695"/>
                  </a:lnTo>
                  <a:lnTo>
                    <a:pt x="630" y="692"/>
                  </a:lnTo>
                  <a:lnTo>
                    <a:pt x="679" y="690"/>
                  </a:lnTo>
                  <a:lnTo>
                    <a:pt x="728" y="684"/>
                  </a:lnTo>
                  <a:lnTo>
                    <a:pt x="728" y="684"/>
                  </a:lnTo>
                  <a:lnTo>
                    <a:pt x="749" y="682"/>
                  </a:lnTo>
                  <a:lnTo>
                    <a:pt x="769" y="678"/>
                  </a:lnTo>
                  <a:lnTo>
                    <a:pt x="790" y="674"/>
                  </a:lnTo>
                  <a:lnTo>
                    <a:pt x="810" y="667"/>
                  </a:lnTo>
                  <a:lnTo>
                    <a:pt x="830" y="660"/>
                  </a:lnTo>
                  <a:lnTo>
                    <a:pt x="849" y="651"/>
                  </a:lnTo>
                  <a:lnTo>
                    <a:pt x="867" y="641"/>
                  </a:lnTo>
                  <a:lnTo>
                    <a:pt x="885" y="629"/>
                  </a:lnTo>
                  <a:lnTo>
                    <a:pt x="885" y="629"/>
                  </a:lnTo>
                  <a:lnTo>
                    <a:pt x="899" y="617"/>
                  </a:lnTo>
                  <a:lnTo>
                    <a:pt x="911" y="603"/>
                  </a:lnTo>
                  <a:lnTo>
                    <a:pt x="922" y="589"/>
                  </a:lnTo>
                  <a:lnTo>
                    <a:pt x="931" y="573"/>
                  </a:lnTo>
                  <a:lnTo>
                    <a:pt x="941" y="557"/>
                  </a:lnTo>
                  <a:lnTo>
                    <a:pt x="947" y="541"/>
                  </a:lnTo>
                  <a:lnTo>
                    <a:pt x="953" y="523"/>
                  </a:lnTo>
                  <a:lnTo>
                    <a:pt x="958" y="506"/>
                  </a:lnTo>
                  <a:lnTo>
                    <a:pt x="958" y="506"/>
                  </a:lnTo>
                  <a:lnTo>
                    <a:pt x="962" y="481"/>
                  </a:lnTo>
                  <a:lnTo>
                    <a:pt x="963" y="456"/>
                  </a:lnTo>
                  <a:lnTo>
                    <a:pt x="963" y="430"/>
                  </a:lnTo>
                  <a:lnTo>
                    <a:pt x="962" y="405"/>
                  </a:lnTo>
                  <a:lnTo>
                    <a:pt x="962" y="405"/>
                  </a:lnTo>
                  <a:lnTo>
                    <a:pt x="958" y="386"/>
                  </a:lnTo>
                  <a:lnTo>
                    <a:pt x="953" y="368"/>
                  </a:lnTo>
                  <a:lnTo>
                    <a:pt x="953" y="368"/>
                  </a:lnTo>
                  <a:lnTo>
                    <a:pt x="918" y="251"/>
                  </a:lnTo>
                  <a:lnTo>
                    <a:pt x="918" y="251"/>
                  </a:lnTo>
                  <a:lnTo>
                    <a:pt x="875" y="103"/>
                  </a:lnTo>
                  <a:lnTo>
                    <a:pt x="875" y="103"/>
                  </a:lnTo>
                  <a:lnTo>
                    <a:pt x="849" y="11"/>
                  </a:lnTo>
                  <a:lnTo>
                    <a:pt x="849" y="11"/>
                  </a:lnTo>
                  <a:lnTo>
                    <a:pt x="848" y="6"/>
                  </a:lnTo>
                  <a:lnTo>
                    <a:pt x="848" y="6"/>
                  </a:lnTo>
                  <a:lnTo>
                    <a:pt x="845" y="3"/>
                  </a:lnTo>
                  <a:lnTo>
                    <a:pt x="844" y="2"/>
                  </a:lnTo>
                  <a:lnTo>
                    <a:pt x="840" y="0"/>
                  </a:lnTo>
                  <a:lnTo>
                    <a:pt x="837" y="0"/>
                  </a:lnTo>
                  <a:lnTo>
                    <a:pt x="834" y="2"/>
                  </a:lnTo>
                  <a:lnTo>
                    <a:pt x="833" y="4"/>
                  </a:lnTo>
                  <a:lnTo>
                    <a:pt x="832" y="7"/>
                  </a:lnTo>
                  <a:lnTo>
                    <a:pt x="832" y="10"/>
                  </a:lnTo>
                  <a:lnTo>
                    <a:pt x="83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6">
              <a:extLst>
                <a:ext uri="{FF2B5EF4-FFF2-40B4-BE49-F238E27FC236}">
                  <a16:creationId xmlns:a16="http://schemas.microsoft.com/office/drawing/2014/main" id="{FDAA7FC7-70B6-C01C-0546-A4DB937F7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7" y="2176"/>
              <a:ext cx="823" cy="711"/>
            </a:xfrm>
            <a:custGeom>
              <a:avLst/>
              <a:gdLst>
                <a:gd name="T0" fmla="*/ 254 w 2470"/>
                <a:gd name="T1" fmla="*/ 1087 h 2134"/>
                <a:gd name="T2" fmla="*/ 165 w 2470"/>
                <a:gd name="T3" fmla="*/ 787 h 2134"/>
                <a:gd name="T4" fmla="*/ 54 w 2470"/>
                <a:gd name="T5" fmla="*/ 411 h 2134"/>
                <a:gd name="T6" fmla="*/ 32 w 2470"/>
                <a:gd name="T7" fmla="*/ 338 h 2134"/>
                <a:gd name="T8" fmla="*/ 22 w 2470"/>
                <a:gd name="T9" fmla="*/ 282 h 2134"/>
                <a:gd name="T10" fmla="*/ 16 w 2470"/>
                <a:gd name="T11" fmla="*/ 182 h 2134"/>
                <a:gd name="T12" fmla="*/ 22 w 2470"/>
                <a:gd name="T13" fmla="*/ 133 h 2134"/>
                <a:gd name="T14" fmla="*/ 36 w 2470"/>
                <a:gd name="T15" fmla="*/ 85 h 2134"/>
                <a:gd name="T16" fmla="*/ 66 w 2470"/>
                <a:gd name="T17" fmla="*/ 43 h 2134"/>
                <a:gd name="T18" fmla="*/ 91 w 2470"/>
                <a:gd name="T19" fmla="*/ 26 h 2134"/>
                <a:gd name="T20" fmla="*/ 131 w 2470"/>
                <a:gd name="T21" fmla="*/ 17 h 2134"/>
                <a:gd name="T22" fmla="*/ 185 w 2470"/>
                <a:gd name="T23" fmla="*/ 16 h 2134"/>
                <a:gd name="T24" fmla="*/ 414 w 2470"/>
                <a:gd name="T25" fmla="*/ 22 h 2134"/>
                <a:gd name="T26" fmla="*/ 1115 w 2470"/>
                <a:gd name="T27" fmla="*/ 41 h 2134"/>
                <a:gd name="T28" fmla="*/ 1443 w 2470"/>
                <a:gd name="T29" fmla="*/ 49 h 2134"/>
                <a:gd name="T30" fmla="*/ 1704 w 2470"/>
                <a:gd name="T31" fmla="*/ 55 h 2134"/>
                <a:gd name="T32" fmla="*/ 1774 w 2470"/>
                <a:gd name="T33" fmla="*/ 59 h 2134"/>
                <a:gd name="T34" fmla="*/ 1847 w 2470"/>
                <a:gd name="T35" fmla="*/ 78 h 2134"/>
                <a:gd name="T36" fmla="*/ 1882 w 2470"/>
                <a:gd name="T37" fmla="*/ 94 h 2134"/>
                <a:gd name="T38" fmla="*/ 1935 w 2470"/>
                <a:gd name="T39" fmla="*/ 135 h 2134"/>
                <a:gd name="T40" fmla="*/ 1975 w 2470"/>
                <a:gd name="T41" fmla="*/ 189 h 2134"/>
                <a:gd name="T42" fmla="*/ 1996 w 2470"/>
                <a:gd name="T43" fmla="*/ 232 h 2134"/>
                <a:gd name="T44" fmla="*/ 2017 w 2470"/>
                <a:gd name="T45" fmla="*/ 311 h 2134"/>
                <a:gd name="T46" fmla="*/ 2105 w 2470"/>
                <a:gd name="T47" fmla="*/ 666 h 2134"/>
                <a:gd name="T48" fmla="*/ 2185 w 2470"/>
                <a:gd name="T49" fmla="*/ 999 h 2134"/>
                <a:gd name="T50" fmla="*/ 2350 w 2470"/>
                <a:gd name="T51" fmla="*/ 1688 h 2134"/>
                <a:gd name="T52" fmla="*/ 2413 w 2470"/>
                <a:gd name="T53" fmla="*/ 1954 h 2134"/>
                <a:gd name="T54" fmla="*/ 2454 w 2470"/>
                <a:gd name="T55" fmla="*/ 2129 h 2134"/>
                <a:gd name="T56" fmla="*/ 2458 w 2470"/>
                <a:gd name="T57" fmla="*/ 2133 h 2134"/>
                <a:gd name="T58" fmla="*/ 2466 w 2470"/>
                <a:gd name="T59" fmla="*/ 2133 h 2134"/>
                <a:gd name="T60" fmla="*/ 2469 w 2470"/>
                <a:gd name="T61" fmla="*/ 2125 h 2134"/>
                <a:gd name="T62" fmla="*/ 2449 w 2470"/>
                <a:gd name="T63" fmla="*/ 2039 h 2134"/>
                <a:gd name="T64" fmla="*/ 2323 w 2470"/>
                <a:gd name="T65" fmla="*/ 1507 h 2134"/>
                <a:gd name="T66" fmla="*/ 2238 w 2470"/>
                <a:gd name="T67" fmla="*/ 1153 h 2134"/>
                <a:gd name="T68" fmla="*/ 2081 w 2470"/>
                <a:gd name="T69" fmla="*/ 500 h 2134"/>
                <a:gd name="T70" fmla="*/ 2031 w 2470"/>
                <a:gd name="T71" fmla="*/ 295 h 2134"/>
                <a:gd name="T72" fmla="*/ 2001 w 2470"/>
                <a:gd name="T73" fmla="*/ 204 h 2134"/>
                <a:gd name="T74" fmla="*/ 1987 w 2470"/>
                <a:gd name="T75" fmla="*/ 177 h 2134"/>
                <a:gd name="T76" fmla="*/ 1947 w 2470"/>
                <a:gd name="T77" fmla="*/ 125 h 2134"/>
                <a:gd name="T78" fmla="*/ 1896 w 2470"/>
                <a:gd name="T79" fmla="*/ 85 h 2134"/>
                <a:gd name="T80" fmla="*/ 1858 w 2470"/>
                <a:gd name="T81" fmla="*/ 65 h 2134"/>
                <a:gd name="T82" fmla="*/ 1770 w 2470"/>
                <a:gd name="T83" fmla="*/ 42 h 2134"/>
                <a:gd name="T84" fmla="*/ 1710 w 2470"/>
                <a:gd name="T85" fmla="*/ 41 h 2134"/>
                <a:gd name="T86" fmla="*/ 1566 w 2470"/>
                <a:gd name="T87" fmla="*/ 37 h 2134"/>
                <a:gd name="T88" fmla="*/ 915 w 2470"/>
                <a:gd name="T89" fmla="*/ 20 h 2134"/>
                <a:gd name="T90" fmla="*/ 555 w 2470"/>
                <a:gd name="T91" fmla="*/ 10 h 2134"/>
                <a:gd name="T92" fmla="*/ 176 w 2470"/>
                <a:gd name="T93" fmla="*/ 0 h 2134"/>
                <a:gd name="T94" fmla="*/ 131 w 2470"/>
                <a:gd name="T95" fmla="*/ 1 h 2134"/>
                <a:gd name="T96" fmla="*/ 87 w 2470"/>
                <a:gd name="T97" fmla="*/ 12 h 2134"/>
                <a:gd name="T98" fmla="*/ 60 w 2470"/>
                <a:gd name="T99" fmla="*/ 28 h 2134"/>
                <a:gd name="T100" fmla="*/ 28 w 2470"/>
                <a:gd name="T101" fmla="*/ 66 h 2134"/>
                <a:gd name="T102" fmla="*/ 10 w 2470"/>
                <a:gd name="T103" fmla="*/ 114 h 2134"/>
                <a:gd name="T104" fmla="*/ 4 w 2470"/>
                <a:gd name="T105" fmla="*/ 147 h 2134"/>
                <a:gd name="T106" fmla="*/ 2 w 2470"/>
                <a:gd name="T107" fmla="*/ 248 h 2134"/>
                <a:gd name="T108" fmla="*/ 10 w 2470"/>
                <a:gd name="T109" fmla="*/ 308 h 2134"/>
                <a:gd name="T110" fmla="*/ 30 w 2470"/>
                <a:gd name="T111" fmla="*/ 384 h 2134"/>
                <a:gd name="T112" fmla="*/ 101 w 2470"/>
                <a:gd name="T113" fmla="*/ 629 h 2134"/>
                <a:gd name="T114" fmla="*/ 269 w 2470"/>
                <a:gd name="T115" fmla="*/ 1190 h 2134"/>
                <a:gd name="T116" fmla="*/ 280 w 2470"/>
                <a:gd name="T117" fmla="*/ 1225 h 2134"/>
                <a:gd name="T118" fmla="*/ 286 w 2470"/>
                <a:gd name="T119" fmla="*/ 1232 h 2134"/>
                <a:gd name="T120" fmla="*/ 294 w 2470"/>
                <a:gd name="T121" fmla="*/ 1228 h 2134"/>
                <a:gd name="T122" fmla="*/ 294 w 2470"/>
                <a:gd name="T123" fmla="*/ 1221 h 2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70" h="2134">
                  <a:moveTo>
                    <a:pt x="294" y="1221"/>
                  </a:moveTo>
                  <a:lnTo>
                    <a:pt x="294" y="1221"/>
                  </a:lnTo>
                  <a:lnTo>
                    <a:pt x="254" y="1087"/>
                  </a:lnTo>
                  <a:lnTo>
                    <a:pt x="254" y="1087"/>
                  </a:lnTo>
                  <a:lnTo>
                    <a:pt x="165" y="787"/>
                  </a:lnTo>
                  <a:lnTo>
                    <a:pt x="165" y="787"/>
                  </a:lnTo>
                  <a:lnTo>
                    <a:pt x="76" y="484"/>
                  </a:lnTo>
                  <a:lnTo>
                    <a:pt x="76" y="484"/>
                  </a:lnTo>
                  <a:lnTo>
                    <a:pt x="54" y="411"/>
                  </a:lnTo>
                  <a:lnTo>
                    <a:pt x="42" y="375"/>
                  </a:lnTo>
                  <a:lnTo>
                    <a:pt x="32" y="338"/>
                  </a:lnTo>
                  <a:lnTo>
                    <a:pt x="32" y="338"/>
                  </a:lnTo>
                  <a:lnTo>
                    <a:pt x="26" y="310"/>
                  </a:lnTo>
                  <a:lnTo>
                    <a:pt x="22" y="282"/>
                  </a:lnTo>
                  <a:lnTo>
                    <a:pt x="22" y="282"/>
                  </a:lnTo>
                  <a:lnTo>
                    <a:pt x="18" y="248"/>
                  </a:lnTo>
                  <a:lnTo>
                    <a:pt x="16" y="215"/>
                  </a:lnTo>
                  <a:lnTo>
                    <a:pt x="16" y="182"/>
                  </a:lnTo>
                  <a:lnTo>
                    <a:pt x="19" y="149"/>
                  </a:lnTo>
                  <a:lnTo>
                    <a:pt x="19" y="149"/>
                  </a:lnTo>
                  <a:lnTo>
                    <a:pt x="22" y="133"/>
                  </a:lnTo>
                  <a:lnTo>
                    <a:pt x="26" y="117"/>
                  </a:lnTo>
                  <a:lnTo>
                    <a:pt x="31" y="101"/>
                  </a:lnTo>
                  <a:lnTo>
                    <a:pt x="36" y="85"/>
                  </a:lnTo>
                  <a:lnTo>
                    <a:pt x="44" y="70"/>
                  </a:lnTo>
                  <a:lnTo>
                    <a:pt x="54" y="57"/>
                  </a:lnTo>
                  <a:lnTo>
                    <a:pt x="66" y="43"/>
                  </a:lnTo>
                  <a:lnTo>
                    <a:pt x="79" y="34"/>
                  </a:lnTo>
                  <a:lnTo>
                    <a:pt x="79" y="34"/>
                  </a:lnTo>
                  <a:lnTo>
                    <a:pt x="91" y="26"/>
                  </a:lnTo>
                  <a:lnTo>
                    <a:pt x="104" y="22"/>
                  </a:lnTo>
                  <a:lnTo>
                    <a:pt x="117" y="18"/>
                  </a:lnTo>
                  <a:lnTo>
                    <a:pt x="131" y="17"/>
                  </a:lnTo>
                  <a:lnTo>
                    <a:pt x="144" y="16"/>
                  </a:lnTo>
                  <a:lnTo>
                    <a:pt x="157" y="16"/>
                  </a:lnTo>
                  <a:lnTo>
                    <a:pt x="185" y="16"/>
                  </a:lnTo>
                  <a:lnTo>
                    <a:pt x="185" y="16"/>
                  </a:lnTo>
                  <a:lnTo>
                    <a:pt x="414" y="22"/>
                  </a:lnTo>
                  <a:lnTo>
                    <a:pt x="414" y="22"/>
                  </a:lnTo>
                  <a:lnTo>
                    <a:pt x="747" y="32"/>
                  </a:lnTo>
                  <a:lnTo>
                    <a:pt x="747" y="32"/>
                  </a:lnTo>
                  <a:lnTo>
                    <a:pt x="1115" y="41"/>
                  </a:lnTo>
                  <a:lnTo>
                    <a:pt x="1115" y="41"/>
                  </a:lnTo>
                  <a:lnTo>
                    <a:pt x="1443" y="49"/>
                  </a:lnTo>
                  <a:lnTo>
                    <a:pt x="1443" y="49"/>
                  </a:lnTo>
                  <a:lnTo>
                    <a:pt x="1665" y="55"/>
                  </a:lnTo>
                  <a:lnTo>
                    <a:pt x="1665" y="55"/>
                  </a:lnTo>
                  <a:lnTo>
                    <a:pt x="1704" y="55"/>
                  </a:lnTo>
                  <a:lnTo>
                    <a:pt x="1744" y="57"/>
                  </a:lnTo>
                  <a:lnTo>
                    <a:pt x="1744" y="57"/>
                  </a:lnTo>
                  <a:lnTo>
                    <a:pt x="1774" y="59"/>
                  </a:lnTo>
                  <a:lnTo>
                    <a:pt x="1803" y="65"/>
                  </a:lnTo>
                  <a:lnTo>
                    <a:pt x="1833" y="73"/>
                  </a:lnTo>
                  <a:lnTo>
                    <a:pt x="1847" y="78"/>
                  </a:lnTo>
                  <a:lnTo>
                    <a:pt x="1862" y="85"/>
                  </a:lnTo>
                  <a:lnTo>
                    <a:pt x="1862" y="85"/>
                  </a:lnTo>
                  <a:lnTo>
                    <a:pt x="1882" y="94"/>
                  </a:lnTo>
                  <a:lnTo>
                    <a:pt x="1900" y="106"/>
                  </a:lnTo>
                  <a:lnTo>
                    <a:pt x="1918" y="121"/>
                  </a:lnTo>
                  <a:lnTo>
                    <a:pt x="1935" y="135"/>
                  </a:lnTo>
                  <a:lnTo>
                    <a:pt x="1950" y="151"/>
                  </a:lnTo>
                  <a:lnTo>
                    <a:pt x="1963" y="169"/>
                  </a:lnTo>
                  <a:lnTo>
                    <a:pt x="1975" y="189"/>
                  </a:lnTo>
                  <a:lnTo>
                    <a:pt x="1985" y="208"/>
                  </a:lnTo>
                  <a:lnTo>
                    <a:pt x="1985" y="208"/>
                  </a:lnTo>
                  <a:lnTo>
                    <a:pt x="1996" y="232"/>
                  </a:lnTo>
                  <a:lnTo>
                    <a:pt x="2004" y="259"/>
                  </a:lnTo>
                  <a:lnTo>
                    <a:pt x="2017" y="311"/>
                  </a:lnTo>
                  <a:lnTo>
                    <a:pt x="2017" y="311"/>
                  </a:lnTo>
                  <a:lnTo>
                    <a:pt x="2040" y="403"/>
                  </a:lnTo>
                  <a:lnTo>
                    <a:pt x="2040" y="403"/>
                  </a:lnTo>
                  <a:lnTo>
                    <a:pt x="2105" y="666"/>
                  </a:lnTo>
                  <a:lnTo>
                    <a:pt x="2105" y="666"/>
                  </a:lnTo>
                  <a:lnTo>
                    <a:pt x="2185" y="999"/>
                  </a:lnTo>
                  <a:lnTo>
                    <a:pt x="2185" y="999"/>
                  </a:lnTo>
                  <a:lnTo>
                    <a:pt x="2270" y="1353"/>
                  </a:lnTo>
                  <a:lnTo>
                    <a:pt x="2270" y="1353"/>
                  </a:lnTo>
                  <a:lnTo>
                    <a:pt x="2350" y="1688"/>
                  </a:lnTo>
                  <a:lnTo>
                    <a:pt x="2350" y="1688"/>
                  </a:lnTo>
                  <a:lnTo>
                    <a:pt x="2413" y="1954"/>
                  </a:lnTo>
                  <a:lnTo>
                    <a:pt x="2413" y="1954"/>
                  </a:lnTo>
                  <a:lnTo>
                    <a:pt x="2449" y="2107"/>
                  </a:lnTo>
                  <a:lnTo>
                    <a:pt x="2449" y="2107"/>
                  </a:lnTo>
                  <a:lnTo>
                    <a:pt x="2454" y="2129"/>
                  </a:lnTo>
                  <a:lnTo>
                    <a:pt x="2454" y="2129"/>
                  </a:lnTo>
                  <a:lnTo>
                    <a:pt x="2456" y="2131"/>
                  </a:lnTo>
                  <a:lnTo>
                    <a:pt x="2458" y="2133"/>
                  </a:lnTo>
                  <a:lnTo>
                    <a:pt x="2461" y="2134"/>
                  </a:lnTo>
                  <a:lnTo>
                    <a:pt x="2464" y="2134"/>
                  </a:lnTo>
                  <a:lnTo>
                    <a:pt x="2466" y="2133"/>
                  </a:lnTo>
                  <a:lnTo>
                    <a:pt x="2469" y="2130"/>
                  </a:lnTo>
                  <a:lnTo>
                    <a:pt x="2470" y="2127"/>
                  </a:lnTo>
                  <a:lnTo>
                    <a:pt x="2469" y="2125"/>
                  </a:lnTo>
                  <a:lnTo>
                    <a:pt x="2469" y="2125"/>
                  </a:lnTo>
                  <a:lnTo>
                    <a:pt x="2449" y="2039"/>
                  </a:lnTo>
                  <a:lnTo>
                    <a:pt x="2449" y="2039"/>
                  </a:lnTo>
                  <a:lnTo>
                    <a:pt x="2397" y="1818"/>
                  </a:lnTo>
                  <a:lnTo>
                    <a:pt x="2397" y="1818"/>
                  </a:lnTo>
                  <a:lnTo>
                    <a:pt x="2323" y="1507"/>
                  </a:lnTo>
                  <a:lnTo>
                    <a:pt x="2323" y="1507"/>
                  </a:lnTo>
                  <a:lnTo>
                    <a:pt x="2238" y="1153"/>
                  </a:lnTo>
                  <a:lnTo>
                    <a:pt x="2238" y="1153"/>
                  </a:lnTo>
                  <a:lnTo>
                    <a:pt x="2154" y="802"/>
                  </a:lnTo>
                  <a:lnTo>
                    <a:pt x="2154" y="802"/>
                  </a:lnTo>
                  <a:lnTo>
                    <a:pt x="2081" y="500"/>
                  </a:lnTo>
                  <a:lnTo>
                    <a:pt x="2081" y="500"/>
                  </a:lnTo>
                  <a:lnTo>
                    <a:pt x="2031" y="295"/>
                  </a:lnTo>
                  <a:lnTo>
                    <a:pt x="2031" y="295"/>
                  </a:lnTo>
                  <a:lnTo>
                    <a:pt x="2023" y="264"/>
                  </a:lnTo>
                  <a:lnTo>
                    <a:pt x="2013" y="234"/>
                  </a:lnTo>
                  <a:lnTo>
                    <a:pt x="2001" y="204"/>
                  </a:lnTo>
                  <a:lnTo>
                    <a:pt x="1995" y="190"/>
                  </a:lnTo>
                  <a:lnTo>
                    <a:pt x="1987" y="177"/>
                  </a:lnTo>
                  <a:lnTo>
                    <a:pt x="1987" y="177"/>
                  </a:lnTo>
                  <a:lnTo>
                    <a:pt x="1975" y="158"/>
                  </a:lnTo>
                  <a:lnTo>
                    <a:pt x="1962" y="141"/>
                  </a:lnTo>
                  <a:lnTo>
                    <a:pt x="1947" y="125"/>
                  </a:lnTo>
                  <a:lnTo>
                    <a:pt x="1931" y="110"/>
                  </a:lnTo>
                  <a:lnTo>
                    <a:pt x="1915" y="97"/>
                  </a:lnTo>
                  <a:lnTo>
                    <a:pt x="1896" y="85"/>
                  </a:lnTo>
                  <a:lnTo>
                    <a:pt x="1878" y="74"/>
                  </a:lnTo>
                  <a:lnTo>
                    <a:pt x="1858" y="65"/>
                  </a:lnTo>
                  <a:lnTo>
                    <a:pt x="1858" y="65"/>
                  </a:lnTo>
                  <a:lnTo>
                    <a:pt x="1830" y="55"/>
                  </a:lnTo>
                  <a:lnTo>
                    <a:pt x="1801" y="47"/>
                  </a:lnTo>
                  <a:lnTo>
                    <a:pt x="1770" y="42"/>
                  </a:lnTo>
                  <a:lnTo>
                    <a:pt x="1741" y="41"/>
                  </a:lnTo>
                  <a:lnTo>
                    <a:pt x="1741" y="41"/>
                  </a:lnTo>
                  <a:lnTo>
                    <a:pt x="1710" y="41"/>
                  </a:lnTo>
                  <a:lnTo>
                    <a:pt x="1710" y="41"/>
                  </a:lnTo>
                  <a:lnTo>
                    <a:pt x="1566" y="37"/>
                  </a:lnTo>
                  <a:lnTo>
                    <a:pt x="1566" y="37"/>
                  </a:lnTo>
                  <a:lnTo>
                    <a:pt x="1276" y="29"/>
                  </a:lnTo>
                  <a:lnTo>
                    <a:pt x="1276" y="29"/>
                  </a:lnTo>
                  <a:lnTo>
                    <a:pt x="915" y="20"/>
                  </a:lnTo>
                  <a:lnTo>
                    <a:pt x="915" y="20"/>
                  </a:lnTo>
                  <a:lnTo>
                    <a:pt x="555" y="10"/>
                  </a:lnTo>
                  <a:lnTo>
                    <a:pt x="555" y="10"/>
                  </a:lnTo>
                  <a:lnTo>
                    <a:pt x="269" y="2"/>
                  </a:lnTo>
                  <a:lnTo>
                    <a:pt x="269" y="2"/>
                  </a:lnTo>
                  <a:lnTo>
                    <a:pt x="176" y="0"/>
                  </a:lnTo>
                  <a:lnTo>
                    <a:pt x="176" y="0"/>
                  </a:lnTo>
                  <a:lnTo>
                    <a:pt x="145" y="0"/>
                  </a:lnTo>
                  <a:lnTo>
                    <a:pt x="131" y="1"/>
                  </a:lnTo>
                  <a:lnTo>
                    <a:pt x="115" y="2"/>
                  </a:lnTo>
                  <a:lnTo>
                    <a:pt x="101" y="6"/>
                  </a:lnTo>
                  <a:lnTo>
                    <a:pt x="87" y="12"/>
                  </a:lnTo>
                  <a:lnTo>
                    <a:pt x="74" y="1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48" y="39"/>
                  </a:lnTo>
                  <a:lnTo>
                    <a:pt x="38" y="51"/>
                  </a:lnTo>
                  <a:lnTo>
                    <a:pt x="28" y="66"/>
                  </a:lnTo>
                  <a:lnTo>
                    <a:pt x="22" y="81"/>
                  </a:lnTo>
                  <a:lnTo>
                    <a:pt x="15" y="97"/>
                  </a:lnTo>
                  <a:lnTo>
                    <a:pt x="10" y="114"/>
                  </a:lnTo>
                  <a:lnTo>
                    <a:pt x="7" y="130"/>
                  </a:lnTo>
                  <a:lnTo>
                    <a:pt x="4" y="147"/>
                  </a:lnTo>
                  <a:lnTo>
                    <a:pt x="4" y="147"/>
                  </a:lnTo>
                  <a:lnTo>
                    <a:pt x="0" y="181"/>
                  </a:lnTo>
                  <a:lnTo>
                    <a:pt x="0" y="214"/>
                  </a:lnTo>
                  <a:lnTo>
                    <a:pt x="2" y="248"/>
                  </a:lnTo>
                  <a:lnTo>
                    <a:pt x="6" y="282"/>
                  </a:lnTo>
                  <a:lnTo>
                    <a:pt x="6" y="282"/>
                  </a:lnTo>
                  <a:lnTo>
                    <a:pt x="10" y="308"/>
                  </a:lnTo>
                  <a:lnTo>
                    <a:pt x="15" y="334"/>
                  </a:lnTo>
                  <a:lnTo>
                    <a:pt x="22" y="359"/>
                  </a:lnTo>
                  <a:lnTo>
                    <a:pt x="30" y="384"/>
                  </a:lnTo>
                  <a:lnTo>
                    <a:pt x="30" y="384"/>
                  </a:lnTo>
                  <a:lnTo>
                    <a:pt x="101" y="629"/>
                  </a:lnTo>
                  <a:lnTo>
                    <a:pt x="101" y="629"/>
                  </a:lnTo>
                  <a:lnTo>
                    <a:pt x="198" y="954"/>
                  </a:lnTo>
                  <a:lnTo>
                    <a:pt x="198" y="954"/>
                  </a:lnTo>
                  <a:lnTo>
                    <a:pt x="269" y="1190"/>
                  </a:lnTo>
                  <a:lnTo>
                    <a:pt x="269" y="1190"/>
                  </a:lnTo>
                  <a:lnTo>
                    <a:pt x="280" y="1225"/>
                  </a:lnTo>
                  <a:lnTo>
                    <a:pt x="280" y="1225"/>
                  </a:lnTo>
                  <a:lnTo>
                    <a:pt x="281" y="1229"/>
                  </a:lnTo>
                  <a:lnTo>
                    <a:pt x="283" y="1230"/>
                  </a:lnTo>
                  <a:lnTo>
                    <a:pt x="286" y="1232"/>
                  </a:lnTo>
                  <a:lnTo>
                    <a:pt x="289" y="1230"/>
                  </a:lnTo>
                  <a:lnTo>
                    <a:pt x="291" y="1229"/>
                  </a:lnTo>
                  <a:lnTo>
                    <a:pt x="294" y="1228"/>
                  </a:lnTo>
                  <a:lnTo>
                    <a:pt x="294" y="1225"/>
                  </a:lnTo>
                  <a:lnTo>
                    <a:pt x="294" y="1221"/>
                  </a:lnTo>
                  <a:lnTo>
                    <a:pt x="294" y="1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7">
              <a:extLst>
                <a:ext uri="{FF2B5EF4-FFF2-40B4-BE49-F238E27FC236}">
                  <a16:creationId xmlns:a16="http://schemas.microsoft.com/office/drawing/2014/main" id="{92205A99-BD80-AB84-E318-A0A1CDAEB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221"/>
              <a:ext cx="691" cy="379"/>
            </a:xfrm>
            <a:custGeom>
              <a:avLst/>
              <a:gdLst>
                <a:gd name="T0" fmla="*/ 28 w 2074"/>
                <a:gd name="T1" fmla="*/ 141 h 1136"/>
                <a:gd name="T2" fmla="*/ 16 w 2074"/>
                <a:gd name="T3" fmla="*/ 83 h 1136"/>
                <a:gd name="T4" fmla="*/ 16 w 2074"/>
                <a:gd name="T5" fmla="*/ 78 h 1136"/>
                <a:gd name="T6" fmla="*/ 20 w 2074"/>
                <a:gd name="T7" fmla="*/ 61 h 1136"/>
                <a:gd name="T8" fmla="*/ 29 w 2074"/>
                <a:gd name="T9" fmla="*/ 46 h 1136"/>
                <a:gd name="T10" fmla="*/ 52 w 2074"/>
                <a:gd name="T11" fmla="*/ 30 h 1136"/>
                <a:gd name="T12" fmla="*/ 77 w 2074"/>
                <a:gd name="T13" fmla="*/ 21 h 1136"/>
                <a:gd name="T14" fmla="*/ 140 w 2074"/>
                <a:gd name="T15" fmla="*/ 16 h 1136"/>
                <a:gd name="T16" fmla="*/ 261 w 2074"/>
                <a:gd name="T17" fmla="*/ 21 h 1136"/>
                <a:gd name="T18" fmla="*/ 605 w 2074"/>
                <a:gd name="T19" fmla="*/ 33 h 1136"/>
                <a:gd name="T20" fmla="*/ 1411 w 2074"/>
                <a:gd name="T21" fmla="*/ 62 h 1136"/>
                <a:gd name="T22" fmla="*/ 1607 w 2074"/>
                <a:gd name="T23" fmla="*/ 69 h 1136"/>
                <a:gd name="T24" fmla="*/ 1676 w 2074"/>
                <a:gd name="T25" fmla="*/ 73 h 1136"/>
                <a:gd name="T26" fmla="*/ 1749 w 2074"/>
                <a:gd name="T27" fmla="*/ 89 h 1136"/>
                <a:gd name="T28" fmla="*/ 1793 w 2074"/>
                <a:gd name="T29" fmla="*/ 107 h 1136"/>
                <a:gd name="T30" fmla="*/ 1822 w 2074"/>
                <a:gd name="T31" fmla="*/ 127 h 1136"/>
                <a:gd name="T32" fmla="*/ 1842 w 2074"/>
                <a:gd name="T33" fmla="*/ 157 h 1136"/>
                <a:gd name="T34" fmla="*/ 1847 w 2074"/>
                <a:gd name="T35" fmla="*/ 177 h 1136"/>
                <a:gd name="T36" fmla="*/ 1866 w 2074"/>
                <a:gd name="T37" fmla="*/ 256 h 1136"/>
                <a:gd name="T38" fmla="*/ 1904 w 2074"/>
                <a:gd name="T39" fmla="*/ 424 h 1136"/>
                <a:gd name="T40" fmla="*/ 2056 w 2074"/>
                <a:gd name="T41" fmla="*/ 1117 h 1136"/>
                <a:gd name="T42" fmla="*/ 2058 w 2074"/>
                <a:gd name="T43" fmla="*/ 1131 h 1136"/>
                <a:gd name="T44" fmla="*/ 2065 w 2074"/>
                <a:gd name="T45" fmla="*/ 1136 h 1136"/>
                <a:gd name="T46" fmla="*/ 2073 w 2074"/>
                <a:gd name="T47" fmla="*/ 1133 h 1136"/>
                <a:gd name="T48" fmla="*/ 2074 w 2074"/>
                <a:gd name="T49" fmla="*/ 1127 h 1136"/>
                <a:gd name="T50" fmla="*/ 2029 w 2074"/>
                <a:gd name="T51" fmla="*/ 922 h 1136"/>
                <a:gd name="T52" fmla="*/ 1985 w 2074"/>
                <a:gd name="T53" fmla="*/ 722 h 1136"/>
                <a:gd name="T54" fmla="*/ 1896 w 2074"/>
                <a:gd name="T55" fmla="*/ 316 h 1136"/>
                <a:gd name="T56" fmla="*/ 1866 w 2074"/>
                <a:gd name="T57" fmla="*/ 187 h 1136"/>
                <a:gd name="T58" fmla="*/ 1848 w 2074"/>
                <a:gd name="T59" fmla="*/ 137 h 1136"/>
                <a:gd name="T60" fmla="*/ 1834 w 2074"/>
                <a:gd name="T61" fmla="*/ 118 h 1136"/>
                <a:gd name="T62" fmla="*/ 1805 w 2074"/>
                <a:gd name="T63" fmla="*/ 95 h 1136"/>
                <a:gd name="T64" fmla="*/ 1773 w 2074"/>
                <a:gd name="T65" fmla="*/ 79 h 1136"/>
                <a:gd name="T66" fmla="*/ 1714 w 2074"/>
                <a:gd name="T67" fmla="*/ 63 h 1136"/>
                <a:gd name="T68" fmla="*/ 1656 w 2074"/>
                <a:gd name="T69" fmla="*/ 54 h 1136"/>
                <a:gd name="T70" fmla="*/ 1580 w 2074"/>
                <a:gd name="T71" fmla="*/ 52 h 1136"/>
                <a:gd name="T72" fmla="*/ 1478 w 2074"/>
                <a:gd name="T73" fmla="*/ 48 h 1136"/>
                <a:gd name="T74" fmla="*/ 1124 w 2074"/>
                <a:gd name="T75" fmla="*/ 36 h 1136"/>
                <a:gd name="T76" fmla="*/ 909 w 2074"/>
                <a:gd name="T77" fmla="*/ 28 h 1136"/>
                <a:gd name="T78" fmla="*/ 488 w 2074"/>
                <a:gd name="T79" fmla="*/ 13 h 1136"/>
                <a:gd name="T80" fmla="*/ 315 w 2074"/>
                <a:gd name="T81" fmla="*/ 6 h 1136"/>
                <a:gd name="T82" fmla="*/ 157 w 2074"/>
                <a:gd name="T83" fmla="*/ 1 h 1136"/>
                <a:gd name="T84" fmla="*/ 85 w 2074"/>
                <a:gd name="T85" fmla="*/ 4 h 1136"/>
                <a:gd name="T86" fmla="*/ 52 w 2074"/>
                <a:gd name="T87" fmla="*/ 13 h 1136"/>
                <a:gd name="T88" fmla="*/ 22 w 2074"/>
                <a:gd name="T89" fmla="*/ 33 h 1136"/>
                <a:gd name="T90" fmla="*/ 2 w 2074"/>
                <a:gd name="T91" fmla="*/ 63 h 1136"/>
                <a:gd name="T92" fmla="*/ 0 w 2074"/>
                <a:gd name="T93" fmla="*/ 89 h 1136"/>
                <a:gd name="T94" fmla="*/ 32 w 2074"/>
                <a:gd name="T95" fmla="*/ 244 h 1136"/>
                <a:gd name="T96" fmla="*/ 43 w 2074"/>
                <a:gd name="T97" fmla="*/ 294 h 1136"/>
                <a:gd name="T98" fmla="*/ 48 w 2074"/>
                <a:gd name="T99" fmla="*/ 300 h 1136"/>
                <a:gd name="T100" fmla="*/ 56 w 2074"/>
                <a:gd name="T101" fmla="*/ 296 h 1136"/>
                <a:gd name="T102" fmla="*/ 57 w 2074"/>
                <a:gd name="T103" fmla="*/ 290 h 1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74" h="1136">
                  <a:moveTo>
                    <a:pt x="57" y="290"/>
                  </a:moveTo>
                  <a:lnTo>
                    <a:pt x="57" y="290"/>
                  </a:lnTo>
                  <a:lnTo>
                    <a:pt x="28" y="141"/>
                  </a:lnTo>
                  <a:lnTo>
                    <a:pt x="28" y="141"/>
                  </a:lnTo>
                  <a:lnTo>
                    <a:pt x="16" y="83"/>
                  </a:lnTo>
                  <a:lnTo>
                    <a:pt x="16" y="83"/>
                  </a:lnTo>
                  <a:lnTo>
                    <a:pt x="16" y="85"/>
                  </a:lnTo>
                  <a:lnTo>
                    <a:pt x="16" y="85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8" y="70"/>
                  </a:lnTo>
                  <a:lnTo>
                    <a:pt x="20" y="61"/>
                  </a:lnTo>
                  <a:lnTo>
                    <a:pt x="20" y="61"/>
                  </a:lnTo>
                  <a:lnTo>
                    <a:pt x="24" y="53"/>
                  </a:lnTo>
                  <a:lnTo>
                    <a:pt x="29" y="46"/>
                  </a:lnTo>
                  <a:lnTo>
                    <a:pt x="36" y="40"/>
                  </a:lnTo>
                  <a:lnTo>
                    <a:pt x="44" y="34"/>
                  </a:lnTo>
                  <a:lnTo>
                    <a:pt x="52" y="30"/>
                  </a:lnTo>
                  <a:lnTo>
                    <a:pt x="60" y="26"/>
                  </a:lnTo>
                  <a:lnTo>
                    <a:pt x="77" y="21"/>
                  </a:lnTo>
                  <a:lnTo>
                    <a:pt x="77" y="21"/>
                  </a:lnTo>
                  <a:lnTo>
                    <a:pt x="97" y="17"/>
                  </a:lnTo>
                  <a:lnTo>
                    <a:pt x="119" y="16"/>
                  </a:lnTo>
                  <a:lnTo>
                    <a:pt x="140" y="16"/>
                  </a:lnTo>
                  <a:lnTo>
                    <a:pt x="161" y="17"/>
                  </a:lnTo>
                  <a:lnTo>
                    <a:pt x="161" y="17"/>
                  </a:lnTo>
                  <a:lnTo>
                    <a:pt x="261" y="21"/>
                  </a:lnTo>
                  <a:lnTo>
                    <a:pt x="261" y="21"/>
                  </a:lnTo>
                  <a:lnTo>
                    <a:pt x="605" y="33"/>
                  </a:lnTo>
                  <a:lnTo>
                    <a:pt x="605" y="33"/>
                  </a:lnTo>
                  <a:lnTo>
                    <a:pt x="1033" y="49"/>
                  </a:lnTo>
                  <a:lnTo>
                    <a:pt x="1033" y="49"/>
                  </a:lnTo>
                  <a:lnTo>
                    <a:pt x="1411" y="62"/>
                  </a:lnTo>
                  <a:lnTo>
                    <a:pt x="1411" y="62"/>
                  </a:lnTo>
                  <a:lnTo>
                    <a:pt x="1607" y="69"/>
                  </a:lnTo>
                  <a:lnTo>
                    <a:pt x="1607" y="69"/>
                  </a:lnTo>
                  <a:lnTo>
                    <a:pt x="1641" y="70"/>
                  </a:lnTo>
                  <a:lnTo>
                    <a:pt x="1676" y="73"/>
                  </a:lnTo>
                  <a:lnTo>
                    <a:pt x="1676" y="73"/>
                  </a:lnTo>
                  <a:lnTo>
                    <a:pt x="1701" y="77"/>
                  </a:lnTo>
                  <a:lnTo>
                    <a:pt x="1725" y="82"/>
                  </a:lnTo>
                  <a:lnTo>
                    <a:pt x="1749" y="89"/>
                  </a:lnTo>
                  <a:lnTo>
                    <a:pt x="1771" y="97"/>
                  </a:lnTo>
                  <a:lnTo>
                    <a:pt x="1771" y="97"/>
                  </a:lnTo>
                  <a:lnTo>
                    <a:pt x="1793" y="107"/>
                  </a:lnTo>
                  <a:lnTo>
                    <a:pt x="1803" y="113"/>
                  </a:lnTo>
                  <a:lnTo>
                    <a:pt x="1813" y="119"/>
                  </a:lnTo>
                  <a:lnTo>
                    <a:pt x="1822" y="127"/>
                  </a:lnTo>
                  <a:lnTo>
                    <a:pt x="1830" y="137"/>
                  </a:lnTo>
                  <a:lnTo>
                    <a:pt x="1836" y="146"/>
                  </a:lnTo>
                  <a:lnTo>
                    <a:pt x="1842" y="157"/>
                  </a:lnTo>
                  <a:lnTo>
                    <a:pt x="1842" y="157"/>
                  </a:lnTo>
                  <a:lnTo>
                    <a:pt x="1844" y="167"/>
                  </a:lnTo>
                  <a:lnTo>
                    <a:pt x="1847" y="177"/>
                  </a:lnTo>
                  <a:lnTo>
                    <a:pt x="1852" y="198"/>
                  </a:lnTo>
                  <a:lnTo>
                    <a:pt x="1852" y="198"/>
                  </a:lnTo>
                  <a:lnTo>
                    <a:pt x="1866" y="256"/>
                  </a:lnTo>
                  <a:lnTo>
                    <a:pt x="1866" y="256"/>
                  </a:lnTo>
                  <a:lnTo>
                    <a:pt x="1904" y="424"/>
                  </a:lnTo>
                  <a:lnTo>
                    <a:pt x="1904" y="424"/>
                  </a:lnTo>
                  <a:lnTo>
                    <a:pt x="1995" y="839"/>
                  </a:lnTo>
                  <a:lnTo>
                    <a:pt x="1995" y="839"/>
                  </a:lnTo>
                  <a:lnTo>
                    <a:pt x="2056" y="1117"/>
                  </a:lnTo>
                  <a:lnTo>
                    <a:pt x="2056" y="1117"/>
                  </a:lnTo>
                  <a:lnTo>
                    <a:pt x="2058" y="1131"/>
                  </a:lnTo>
                  <a:lnTo>
                    <a:pt x="2058" y="1131"/>
                  </a:lnTo>
                  <a:lnTo>
                    <a:pt x="2060" y="1135"/>
                  </a:lnTo>
                  <a:lnTo>
                    <a:pt x="2062" y="1136"/>
                  </a:lnTo>
                  <a:lnTo>
                    <a:pt x="2065" y="1136"/>
                  </a:lnTo>
                  <a:lnTo>
                    <a:pt x="2068" y="1136"/>
                  </a:lnTo>
                  <a:lnTo>
                    <a:pt x="2070" y="1135"/>
                  </a:lnTo>
                  <a:lnTo>
                    <a:pt x="2073" y="1133"/>
                  </a:lnTo>
                  <a:lnTo>
                    <a:pt x="2074" y="1131"/>
                  </a:lnTo>
                  <a:lnTo>
                    <a:pt x="2074" y="1127"/>
                  </a:lnTo>
                  <a:lnTo>
                    <a:pt x="2074" y="1127"/>
                  </a:lnTo>
                  <a:lnTo>
                    <a:pt x="2062" y="1069"/>
                  </a:lnTo>
                  <a:lnTo>
                    <a:pt x="2062" y="1069"/>
                  </a:lnTo>
                  <a:lnTo>
                    <a:pt x="2029" y="922"/>
                  </a:lnTo>
                  <a:lnTo>
                    <a:pt x="2029" y="922"/>
                  </a:lnTo>
                  <a:lnTo>
                    <a:pt x="1985" y="722"/>
                  </a:lnTo>
                  <a:lnTo>
                    <a:pt x="1985" y="722"/>
                  </a:lnTo>
                  <a:lnTo>
                    <a:pt x="1939" y="507"/>
                  </a:lnTo>
                  <a:lnTo>
                    <a:pt x="1939" y="507"/>
                  </a:lnTo>
                  <a:lnTo>
                    <a:pt x="1896" y="316"/>
                  </a:lnTo>
                  <a:lnTo>
                    <a:pt x="1896" y="316"/>
                  </a:lnTo>
                  <a:lnTo>
                    <a:pt x="1866" y="187"/>
                  </a:lnTo>
                  <a:lnTo>
                    <a:pt x="1866" y="187"/>
                  </a:lnTo>
                  <a:lnTo>
                    <a:pt x="1859" y="161"/>
                  </a:lnTo>
                  <a:lnTo>
                    <a:pt x="1855" y="149"/>
                  </a:lnTo>
                  <a:lnTo>
                    <a:pt x="1848" y="137"/>
                  </a:lnTo>
                  <a:lnTo>
                    <a:pt x="1848" y="137"/>
                  </a:lnTo>
                  <a:lnTo>
                    <a:pt x="1842" y="126"/>
                  </a:lnTo>
                  <a:lnTo>
                    <a:pt x="1834" y="118"/>
                  </a:lnTo>
                  <a:lnTo>
                    <a:pt x="1824" y="110"/>
                  </a:lnTo>
                  <a:lnTo>
                    <a:pt x="1815" y="102"/>
                  </a:lnTo>
                  <a:lnTo>
                    <a:pt x="1805" y="95"/>
                  </a:lnTo>
                  <a:lnTo>
                    <a:pt x="1794" y="90"/>
                  </a:lnTo>
                  <a:lnTo>
                    <a:pt x="1773" y="79"/>
                  </a:lnTo>
                  <a:lnTo>
                    <a:pt x="1773" y="79"/>
                  </a:lnTo>
                  <a:lnTo>
                    <a:pt x="1753" y="73"/>
                  </a:lnTo>
                  <a:lnTo>
                    <a:pt x="1734" y="67"/>
                  </a:lnTo>
                  <a:lnTo>
                    <a:pt x="1714" y="63"/>
                  </a:lnTo>
                  <a:lnTo>
                    <a:pt x="1696" y="59"/>
                  </a:lnTo>
                  <a:lnTo>
                    <a:pt x="1676" y="57"/>
                  </a:lnTo>
                  <a:lnTo>
                    <a:pt x="1656" y="54"/>
                  </a:lnTo>
                  <a:lnTo>
                    <a:pt x="1616" y="53"/>
                  </a:lnTo>
                  <a:lnTo>
                    <a:pt x="1616" y="53"/>
                  </a:lnTo>
                  <a:lnTo>
                    <a:pt x="1580" y="52"/>
                  </a:lnTo>
                  <a:lnTo>
                    <a:pt x="1580" y="52"/>
                  </a:lnTo>
                  <a:lnTo>
                    <a:pt x="1478" y="48"/>
                  </a:lnTo>
                  <a:lnTo>
                    <a:pt x="1478" y="48"/>
                  </a:lnTo>
                  <a:lnTo>
                    <a:pt x="1320" y="42"/>
                  </a:lnTo>
                  <a:lnTo>
                    <a:pt x="1320" y="42"/>
                  </a:lnTo>
                  <a:lnTo>
                    <a:pt x="1124" y="36"/>
                  </a:lnTo>
                  <a:lnTo>
                    <a:pt x="1124" y="36"/>
                  </a:lnTo>
                  <a:lnTo>
                    <a:pt x="909" y="28"/>
                  </a:lnTo>
                  <a:lnTo>
                    <a:pt x="909" y="28"/>
                  </a:lnTo>
                  <a:lnTo>
                    <a:pt x="691" y="21"/>
                  </a:lnTo>
                  <a:lnTo>
                    <a:pt x="691" y="21"/>
                  </a:lnTo>
                  <a:lnTo>
                    <a:pt x="488" y="13"/>
                  </a:lnTo>
                  <a:lnTo>
                    <a:pt x="488" y="13"/>
                  </a:lnTo>
                  <a:lnTo>
                    <a:pt x="315" y="6"/>
                  </a:lnTo>
                  <a:lnTo>
                    <a:pt x="315" y="6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57" y="1"/>
                  </a:lnTo>
                  <a:lnTo>
                    <a:pt x="121" y="0"/>
                  </a:lnTo>
                  <a:lnTo>
                    <a:pt x="104" y="1"/>
                  </a:lnTo>
                  <a:lnTo>
                    <a:pt x="85" y="4"/>
                  </a:lnTo>
                  <a:lnTo>
                    <a:pt x="69" y="6"/>
                  </a:lnTo>
                  <a:lnTo>
                    <a:pt x="52" y="13"/>
                  </a:lnTo>
                  <a:lnTo>
                    <a:pt x="52" y="13"/>
                  </a:lnTo>
                  <a:lnTo>
                    <a:pt x="41" y="18"/>
                  </a:lnTo>
                  <a:lnTo>
                    <a:pt x="31" y="25"/>
                  </a:lnTo>
                  <a:lnTo>
                    <a:pt x="22" y="33"/>
                  </a:lnTo>
                  <a:lnTo>
                    <a:pt x="14" y="42"/>
                  </a:lnTo>
                  <a:lnTo>
                    <a:pt x="7" y="53"/>
                  </a:lnTo>
                  <a:lnTo>
                    <a:pt x="2" y="63"/>
                  </a:lnTo>
                  <a:lnTo>
                    <a:pt x="0" y="75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8" y="127"/>
                  </a:lnTo>
                  <a:lnTo>
                    <a:pt x="16" y="166"/>
                  </a:lnTo>
                  <a:lnTo>
                    <a:pt x="32" y="244"/>
                  </a:lnTo>
                  <a:lnTo>
                    <a:pt x="32" y="244"/>
                  </a:lnTo>
                  <a:lnTo>
                    <a:pt x="43" y="294"/>
                  </a:lnTo>
                  <a:lnTo>
                    <a:pt x="43" y="294"/>
                  </a:lnTo>
                  <a:lnTo>
                    <a:pt x="44" y="298"/>
                  </a:lnTo>
                  <a:lnTo>
                    <a:pt x="45" y="299"/>
                  </a:lnTo>
                  <a:lnTo>
                    <a:pt x="48" y="300"/>
                  </a:lnTo>
                  <a:lnTo>
                    <a:pt x="52" y="299"/>
                  </a:lnTo>
                  <a:lnTo>
                    <a:pt x="55" y="298"/>
                  </a:lnTo>
                  <a:lnTo>
                    <a:pt x="56" y="296"/>
                  </a:lnTo>
                  <a:lnTo>
                    <a:pt x="57" y="294"/>
                  </a:lnTo>
                  <a:lnTo>
                    <a:pt x="57" y="290"/>
                  </a:lnTo>
                  <a:lnTo>
                    <a:pt x="57" y="29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8">
              <a:extLst>
                <a:ext uri="{FF2B5EF4-FFF2-40B4-BE49-F238E27FC236}">
                  <a16:creationId xmlns:a16="http://schemas.microsoft.com/office/drawing/2014/main" id="{61C4768C-423B-95D3-909E-FF4F9AF49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3" y="1286"/>
              <a:ext cx="305" cy="66"/>
            </a:xfrm>
            <a:custGeom>
              <a:avLst/>
              <a:gdLst>
                <a:gd name="T0" fmla="*/ 8 w 914"/>
                <a:gd name="T1" fmla="*/ 20 h 200"/>
                <a:gd name="T2" fmla="*/ 221 w 914"/>
                <a:gd name="T3" fmla="*/ 32 h 200"/>
                <a:gd name="T4" fmla="*/ 327 w 914"/>
                <a:gd name="T5" fmla="*/ 36 h 200"/>
                <a:gd name="T6" fmla="*/ 433 w 914"/>
                <a:gd name="T7" fmla="*/ 36 h 200"/>
                <a:gd name="T8" fmla="*/ 486 w 914"/>
                <a:gd name="T9" fmla="*/ 32 h 200"/>
                <a:gd name="T10" fmla="*/ 538 w 914"/>
                <a:gd name="T11" fmla="*/ 28 h 200"/>
                <a:gd name="T12" fmla="*/ 615 w 914"/>
                <a:gd name="T13" fmla="*/ 18 h 200"/>
                <a:gd name="T14" fmla="*/ 631 w 914"/>
                <a:gd name="T15" fmla="*/ 18 h 200"/>
                <a:gd name="T16" fmla="*/ 666 w 914"/>
                <a:gd name="T17" fmla="*/ 19 h 200"/>
                <a:gd name="T18" fmla="*/ 682 w 914"/>
                <a:gd name="T19" fmla="*/ 24 h 200"/>
                <a:gd name="T20" fmla="*/ 700 w 914"/>
                <a:gd name="T21" fmla="*/ 32 h 200"/>
                <a:gd name="T22" fmla="*/ 735 w 914"/>
                <a:gd name="T23" fmla="*/ 55 h 200"/>
                <a:gd name="T24" fmla="*/ 751 w 914"/>
                <a:gd name="T25" fmla="*/ 70 h 200"/>
                <a:gd name="T26" fmla="*/ 821 w 914"/>
                <a:gd name="T27" fmla="*/ 140 h 200"/>
                <a:gd name="T28" fmla="*/ 860 w 914"/>
                <a:gd name="T29" fmla="*/ 172 h 200"/>
                <a:gd name="T30" fmla="*/ 902 w 914"/>
                <a:gd name="T31" fmla="*/ 199 h 200"/>
                <a:gd name="T32" fmla="*/ 905 w 914"/>
                <a:gd name="T33" fmla="*/ 200 h 200"/>
                <a:gd name="T34" fmla="*/ 911 w 914"/>
                <a:gd name="T35" fmla="*/ 197 h 200"/>
                <a:gd name="T36" fmla="*/ 914 w 914"/>
                <a:gd name="T37" fmla="*/ 192 h 200"/>
                <a:gd name="T38" fmla="*/ 913 w 914"/>
                <a:gd name="T39" fmla="*/ 187 h 200"/>
                <a:gd name="T40" fmla="*/ 910 w 914"/>
                <a:gd name="T41" fmla="*/ 185 h 200"/>
                <a:gd name="T42" fmla="*/ 872 w 914"/>
                <a:gd name="T43" fmla="*/ 161 h 200"/>
                <a:gd name="T44" fmla="*/ 837 w 914"/>
                <a:gd name="T45" fmla="*/ 132 h 200"/>
                <a:gd name="T46" fmla="*/ 773 w 914"/>
                <a:gd name="T47" fmla="*/ 70 h 200"/>
                <a:gd name="T48" fmla="*/ 757 w 914"/>
                <a:gd name="T49" fmla="*/ 54 h 200"/>
                <a:gd name="T50" fmla="*/ 723 w 914"/>
                <a:gd name="T51" fmla="*/ 26 h 200"/>
                <a:gd name="T52" fmla="*/ 703 w 914"/>
                <a:gd name="T53" fmla="*/ 15 h 200"/>
                <a:gd name="T54" fmla="*/ 687 w 914"/>
                <a:gd name="T55" fmla="*/ 8 h 200"/>
                <a:gd name="T56" fmla="*/ 654 w 914"/>
                <a:gd name="T57" fmla="*/ 2 h 200"/>
                <a:gd name="T58" fmla="*/ 635 w 914"/>
                <a:gd name="T59" fmla="*/ 0 h 200"/>
                <a:gd name="T60" fmla="*/ 599 w 914"/>
                <a:gd name="T61" fmla="*/ 3 h 200"/>
                <a:gd name="T62" fmla="*/ 562 w 914"/>
                <a:gd name="T63" fmla="*/ 8 h 200"/>
                <a:gd name="T64" fmla="*/ 464 w 914"/>
                <a:gd name="T65" fmla="*/ 18 h 200"/>
                <a:gd name="T66" fmla="*/ 411 w 914"/>
                <a:gd name="T67" fmla="*/ 20 h 200"/>
                <a:gd name="T68" fmla="*/ 302 w 914"/>
                <a:gd name="T69" fmla="*/ 20 h 200"/>
                <a:gd name="T70" fmla="*/ 249 w 914"/>
                <a:gd name="T71" fmla="*/ 18 h 200"/>
                <a:gd name="T72" fmla="*/ 8 w 914"/>
                <a:gd name="T73" fmla="*/ 4 h 200"/>
                <a:gd name="T74" fmla="*/ 5 w 914"/>
                <a:gd name="T75" fmla="*/ 4 h 200"/>
                <a:gd name="T76" fmla="*/ 1 w 914"/>
                <a:gd name="T77" fmla="*/ 8 h 200"/>
                <a:gd name="T78" fmla="*/ 1 w 914"/>
                <a:gd name="T79" fmla="*/ 15 h 200"/>
                <a:gd name="T80" fmla="*/ 5 w 914"/>
                <a:gd name="T81" fmla="*/ 19 h 200"/>
                <a:gd name="T82" fmla="*/ 8 w 914"/>
                <a:gd name="T83" fmla="*/ 2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4" h="200">
                  <a:moveTo>
                    <a:pt x="8" y="20"/>
                  </a:moveTo>
                  <a:lnTo>
                    <a:pt x="8" y="20"/>
                  </a:lnTo>
                  <a:lnTo>
                    <a:pt x="114" y="26"/>
                  </a:lnTo>
                  <a:lnTo>
                    <a:pt x="221" y="32"/>
                  </a:lnTo>
                  <a:lnTo>
                    <a:pt x="274" y="35"/>
                  </a:lnTo>
                  <a:lnTo>
                    <a:pt x="327" y="36"/>
                  </a:lnTo>
                  <a:lnTo>
                    <a:pt x="380" y="36"/>
                  </a:lnTo>
                  <a:lnTo>
                    <a:pt x="433" y="36"/>
                  </a:lnTo>
                  <a:lnTo>
                    <a:pt x="433" y="36"/>
                  </a:lnTo>
                  <a:lnTo>
                    <a:pt x="486" y="32"/>
                  </a:lnTo>
                  <a:lnTo>
                    <a:pt x="538" y="28"/>
                  </a:lnTo>
                  <a:lnTo>
                    <a:pt x="538" y="28"/>
                  </a:lnTo>
                  <a:lnTo>
                    <a:pt x="577" y="23"/>
                  </a:lnTo>
                  <a:lnTo>
                    <a:pt x="615" y="18"/>
                  </a:lnTo>
                  <a:lnTo>
                    <a:pt x="615" y="18"/>
                  </a:lnTo>
                  <a:lnTo>
                    <a:pt x="631" y="18"/>
                  </a:lnTo>
                  <a:lnTo>
                    <a:pt x="648" y="18"/>
                  </a:lnTo>
                  <a:lnTo>
                    <a:pt x="666" y="19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691" y="27"/>
                  </a:lnTo>
                  <a:lnTo>
                    <a:pt x="700" y="32"/>
                  </a:lnTo>
                  <a:lnTo>
                    <a:pt x="719" y="43"/>
                  </a:lnTo>
                  <a:lnTo>
                    <a:pt x="735" y="55"/>
                  </a:lnTo>
                  <a:lnTo>
                    <a:pt x="751" y="70"/>
                  </a:lnTo>
                  <a:lnTo>
                    <a:pt x="751" y="70"/>
                  </a:lnTo>
                  <a:lnTo>
                    <a:pt x="785" y="104"/>
                  </a:lnTo>
                  <a:lnTo>
                    <a:pt x="821" y="140"/>
                  </a:lnTo>
                  <a:lnTo>
                    <a:pt x="840" y="156"/>
                  </a:lnTo>
                  <a:lnTo>
                    <a:pt x="860" y="172"/>
                  </a:lnTo>
                  <a:lnTo>
                    <a:pt x="881" y="187"/>
                  </a:lnTo>
                  <a:lnTo>
                    <a:pt x="902" y="199"/>
                  </a:lnTo>
                  <a:lnTo>
                    <a:pt x="902" y="199"/>
                  </a:lnTo>
                  <a:lnTo>
                    <a:pt x="905" y="200"/>
                  </a:lnTo>
                  <a:lnTo>
                    <a:pt x="909" y="199"/>
                  </a:lnTo>
                  <a:lnTo>
                    <a:pt x="911" y="197"/>
                  </a:lnTo>
                  <a:lnTo>
                    <a:pt x="913" y="195"/>
                  </a:lnTo>
                  <a:lnTo>
                    <a:pt x="914" y="192"/>
                  </a:lnTo>
                  <a:lnTo>
                    <a:pt x="914" y="189"/>
                  </a:lnTo>
                  <a:lnTo>
                    <a:pt x="913" y="187"/>
                  </a:lnTo>
                  <a:lnTo>
                    <a:pt x="910" y="185"/>
                  </a:lnTo>
                  <a:lnTo>
                    <a:pt x="910" y="185"/>
                  </a:lnTo>
                  <a:lnTo>
                    <a:pt x="890" y="173"/>
                  </a:lnTo>
                  <a:lnTo>
                    <a:pt x="872" y="161"/>
                  </a:lnTo>
                  <a:lnTo>
                    <a:pt x="854" y="148"/>
                  </a:lnTo>
                  <a:lnTo>
                    <a:pt x="837" y="132"/>
                  </a:lnTo>
                  <a:lnTo>
                    <a:pt x="805" y="102"/>
                  </a:lnTo>
                  <a:lnTo>
                    <a:pt x="773" y="70"/>
                  </a:lnTo>
                  <a:lnTo>
                    <a:pt x="773" y="70"/>
                  </a:lnTo>
                  <a:lnTo>
                    <a:pt x="757" y="54"/>
                  </a:lnTo>
                  <a:lnTo>
                    <a:pt x="741" y="39"/>
                  </a:lnTo>
                  <a:lnTo>
                    <a:pt x="723" y="26"/>
                  </a:lnTo>
                  <a:lnTo>
                    <a:pt x="714" y="20"/>
                  </a:lnTo>
                  <a:lnTo>
                    <a:pt x="703" y="15"/>
                  </a:lnTo>
                  <a:lnTo>
                    <a:pt x="703" y="15"/>
                  </a:lnTo>
                  <a:lnTo>
                    <a:pt x="687" y="8"/>
                  </a:lnTo>
                  <a:lnTo>
                    <a:pt x="670" y="4"/>
                  </a:lnTo>
                  <a:lnTo>
                    <a:pt x="654" y="2"/>
                  </a:lnTo>
                  <a:lnTo>
                    <a:pt x="635" y="0"/>
                  </a:lnTo>
                  <a:lnTo>
                    <a:pt x="635" y="0"/>
                  </a:lnTo>
                  <a:lnTo>
                    <a:pt x="618" y="2"/>
                  </a:lnTo>
                  <a:lnTo>
                    <a:pt x="599" y="3"/>
                  </a:lnTo>
                  <a:lnTo>
                    <a:pt x="562" y="8"/>
                  </a:lnTo>
                  <a:lnTo>
                    <a:pt x="562" y="8"/>
                  </a:lnTo>
                  <a:lnTo>
                    <a:pt x="513" y="15"/>
                  </a:lnTo>
                  <a:lnTo>
                    <a:pt x="464" y="18"/>
                  </a:lnTo>
                  <a:lnTo>
                    <a:pt x="464" y="18"/>
                  </a:lnTo>
                  <a:lnTo>
                    <a:pt x="411" y="20"/>
                  </a:lnTo>
                  <a:lnTo>
                    <a:pt x="356" y="20"/>
                  </a:lnTo>
                  <a:lnTo>
                    <a:pt x="302" y="20"/>
                  </a:lnTo>
                  <a:lnTo>
                    <a:pt x="249" y="18"/>
                  </a:lnTo>
                  <a:lnTo>
                    <a:pt x="249" y="18"/>
                  </a:lnTo>
                  <a:lnTo>
                    <a:pt x="129" y="11"/>
                  </a:lnTo>
                  <a:lnTo>
                    <a:pt x="8" y="4"/>
                  </a:lnTo>
                  <a:lnTo>
                    <a:pt x="8" y="4"/>
                  </a:lnTo>
                  <a:lnTo>
                    <a:pt x="5" y="4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1" y="15"/>
                  </a:lnTo>
                  <a:lnTo>
                    <a:pt x="3" y="18"/>
                  </a:lnTo>
                  <a:lnTo>
                    <a:pt x="5" y="19"/>
                  </a:lnTo>
                  <a:lnTo>
                    <a:pt x="8" y="20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29">
              <a:extLst>
                <a:ext uri="{FF2B5EF4-FFF2-40B4-BE49-F238E27FC236}">
                  <a16:creationId xmlns:a16="http://schemas.microsoft.com/office/drawing/2014/main" id="{53AE744E-13D8-B0FF-7820-7F72F167B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1333"/>
              <a:ext cx="199" cy="50"/>
            </a:xfrm>
            <a:custGeom>
              <a:avLst/>
              <a:gdLst>
                <a:gd name="T0" fmla="*/ 16 w 595"/>
                <a:gd name="T1" fmla="*/ 145 h 151"/>
                <a:gd name="T2" fmla="*/ 24 w 595"/>
                <a:gd name="T3" fmla="*/ 126 h 151"/>
                <a:gd name="T4" fmla="*/ 39 w 595"/>
                <a:gd name="T5" fmla="*/ 108 h 151"/>
                <a:gd name="T6" fmla="*/ 48 w 595"/>
                <a:gd name="T7" fmla="*/ 99 h 151"/>
                <a:gd name="T8" fmla="*/ 81 w 595"/>
                <a:gd name="T9" fmla="*/ 74 h 151"/>
                <a:gd name="T10" fmla="*/ 104 w 595"/>
                <a:gd name="T11" fmla="*/ 59 h 151"/>
                <a:gd name="T12" fmla="*/ 152 w 595"/>
                <a:gd name="T13" fmla="*/ 31 h 151"/>
                <a:gd name="T14" fmla="*/ 178 w 595"/>
                <a:gd name="T15" fmla="*/ 22 h 151"/>
                <a:gd name="T16" fmla="*/ 190 w 595"/>
                <a:gd name="T17" fmla="*/ 19 h 151"/>
                <a:gd name="T18" fmla="*/ 215 w 595"/>
                <a:gd name="T19" fmla="*/ 16 h 151"/>
                <a:gd name="T20" fmla="*/ 227 w 595"/>
                <a:gd name="T21" fmla="*/ 18 h 151"/>
                <a:gd name="T22" fmla="*/ 254 w 595"/>
                <a:gd name="T23" fmla="*/ 22 h 151"/>
                <a:gd name="T24" fmla="*/ 279 w 595"/>
                <a:gd name="T25" fmla="*/ 30 h 151"/>
                <a:gd name="T26" fmla="*/ 351 w 595"/>
                <a:gd name="T27" fmla="*/ 44 h 151"/>
                <a:gd name="T28" fmla="*/ 423 w 595"/>
                <a:gd name="T29" fmla="*/ 50 h 151"/>
                <a:gd name="T30" fmla="*/ 464 w 595"/>
                <a:gd name="T31" fmla="*/ 51 h 151"/>
                <a:gd name="T32" fmla="*/ 548 w 595"/>
                <a:gd name="T33" fmla="*/ 48 h 151"/>
                <a:gd name="T34" fmla="*/ 589 w 595"/>
                <a:gd name="T35" fmla="*/ 44 h 151"/>
                <a:gd name="T36" fmla="*/ 594 w 595"/>
                <a:gd name="T37" fmla="*/ 42 h 151"/>
                <a:gd name="T38" fmla="*/ 595 w 595"/>
                <a:gd name="T39" fmla="*/ 36 h 151"/>
                <a:gd name="T40" fmla="*/ 594 w 595"/>
                <a:gd name="T41" fmla="*/ 31 h 151"/>
                <a:gd name="T42" fmla="*/ 589 w 595"/>
                <a:gd name="T43" fmla="*/ 28 h 151"/>
                <a:gd name="T44" fmla="*/ 550 w 595"/>
                <a:gd name="T45" fmla="*/ 32 h 151"/>
                <a:gd name="T46" fmla="*/ 474 w 595"/>
                <a:gd name="T47" fmla="*/ 35 h 151"/>
                <a:gd name="T48" fmla="*/ 437 w 595"/>
                <a:gd name="T49" fmla="*/ 35 h 151"/>
                <a:gd name="T50" fmla="*/ 362 w 595"/>
                <a:gd name="T51" fmla="*/ 30 h 151"/>
                <a:gd name="T52" fmla="*/ 306 w 595"/>
                <a:gd name="T53" fmla="*/ 19 h 151"/>
                <a:gd name="T54" fmla="*/ 287 w 595"/>
                <a:gd name="T55" fmla="*/ 15 h 151"/>
                <a:gd name="T56" fmla="*/ 246 w 595"/>
                <a:gd name="T57" fmla="*/ 4 h 151"/>
                <a:gd name="T58" fmla="*/ 233 w 595"/>
                <a:gd name="T59" fmla="*/ 2 h 151"/>
                <a:gd name="T60" fmla="*/ 206 w 595"/>
                <a:gd name="T61" fmla="*/ 0 h 151"/>
                <a:gd name="T62" fmla="*/ 180 w 595"/>
                <a:gd name="T63" fmla="*/ 4 h 151"/>
                <a:gd name="T64" fmla="*/ 166 w 595"/>
                <a:gd name="T65" fmla="*/ 8 h 151"/>
                <a:gd name="T66" fmla="*/ 128 w 595"/>
                <a:gd name="T67" fmla="*/ 26 h 151"/>
                <a:gd name="T68" fmla="*/ 79 w 595"/>
                <a:gd name="T69" fmla="*/ 56 h 151"/>
                <a:gd name="T70" fmla="*/ 52 w 595"/>
                <a:gd name="T71" fmla="*/ 75 h 151"/>
                <a:gd name="T72" fmla="*/ 28 w 595"/>
                <a:gd name="T73" fmla="*/ 96 h 151"/>
                <a:gd name="T74" fmla="*/ 19 w 595"/>
                <a:gd name="T75" fmla="*/ 106 h 151"/>
                <a:gd name="T76" fmla="*/ 4 w 595"/>
                <a:gd name="T77" fmla="*/ 128 h 151"/>
                <a:gd name="T78" fmla="*/ 0 w 595"/>
                <a:gd name="T79" fmla="*/ 140 h 151"/>
                <a:gd name="T80" fmla="*/ 1 w 595"/>
                <a:gd name="T81" fmla="*/ 147 h 151"/>
                <a:gd name="T82" fmla="*/ 7 w 595"/>
                <a:gd name="T83" fmla="*/ 151 h 151"/>
                <a:gd name="T84" fmla="*/ 12 w 595"/>
                <a:gd name="T85" fmla="*/ 149 h 151"/>
                <a:gd name="T86" fmla="*/ 16 w 595"/>
                <a:gd name="T87" fmla="*/ 14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95" h="151">
                  <a:moveTo>
                    <a:pt x="16" y="145"/>
                  </a:moveTo>
                  <a:lnTo>
                    <a:pt x="16" y="145"/>
                  </a:lnTo>
                  <a:lnTo>
                    <a:pt x="19" y="135"/>
                  </a:lnTo>
                  <a:lnTo>
                    <a:pt x="24" y="126"/>
                  </a:lnTo>
                  <a:lnTo>
                    <a:pt x="31" y="116"/>
                  </a:lnTo>
                  <a:lnTo>
                    <a:pt x="39" y="108"/>
                  </a:lnTo>
                  <a:lnTo>
                    <a:pt x="39" y="108"/>
                  </a:lnTo>
                  <a:lnTo>
                    <a:pt x="48" y="99"/>
                  </a:lnTo>
                  <a:lnTo>
                    <a:pt x="59" y="90"/>
                  </a:lnTo>
                  <a:lnTo>
                    <a:pt x="81" y="74"/>
                  </a:lnTo>
                  <a:lnTo>
                    <a:pt x="81" y="74"/>
                  </a:lnTo>
                  <a:lnTo>
                    <a:pt x="104" y="59"/>
                  </a:lnTo>
                  <a:lnTo>
                    <a:pt x="128" y="44"/>
                  </a:lnTo>
                  <a:lnTo>
                    <a:pt x="152" y="31"/>
                  </a:lnTo>
                  <a:lnTo>
                    <a:pt x="165" y="26"/>
                  </a:lnTo>
                  <a:lnTo>
                    <a:pt x="178" y="22"/>
                  </a:lnTo>
                  <a:lnTo>
                    <a:pt x="178" y="22"/>
                  </a:lnTo>
                  <a:lnTo>
                    <a:pt x="190" y="19"/>
                  </a:lnTo>
                  <a:lnTo>
                    <a:pt x="202" y="16"/>
                  </a:lnTo>
                  <a:lnTo>
                    <a:pt x="215" y="16"/>
                  </a:lnTo>
                  <a:lnTo>
                    <a:pt x="227" y="18"/>
                  </a:lnTo>
                  <a:lnTo>
                    <a:pt x="227" y="18"/>
                  </a:lnTo>
                  <a:lnTo>
                    <a:pt x="241" y="19"/>
                  </a:lnTo>
                  <a:lnTo>
                    <a:pt x="254" y="22"/>
                  </a:lnTo>
                  <a:lnTo>
                    <a:pt x="279" y="30"/>
                  </a:lnTo>
                  <a:lnTo>
                    <a:pt x="279" y="30"/>
                  </a:lnTo>
                  <a:lnTo>
                    <a:pt x="315" y="38"/>
                  </a:lnTo>
                  <a:lnTo>
                    <a:pt x="351" y="44"/>
                  </a:lnTo>
                  <a:lnTo>
                    <a:pt x="387" y="47"/>
                  </a:lnTo>
                  <a:lnTo>
                    <a:pt x="423" y="50"/>
                  </a:lnTo>
                  <a:lnTo>
                    <a:pt x="423" y="50"/>
                  </a:lnTo>
                  <a:lnTo>
                    <a:pt x="464" y="51"/>
                  </a:lnTo>
                  <a:lnTo>
                    <a:pt x="506" y="50"/>
                  </a:lnTo>
                  <a:lnTo>
                    <a:pt x="548" y="48"/>
                  </a:lnTo>
                  <a:lnTo>
                    <a:pt x="589" y="44"/>
                  </a:lnTo>
                  <a:lnTo>
                    <a:pt x="589" y="44"/>
                  </a:lnTo>
                  <a:lnTo>
                    <a:pt x="591" y="44"/>
                  </a:lnTo>
                  <a:lnTo>
                    <a:pt x="594" y="42"/>
                  </a:lnTo>
                  <a:lnTo>
                    <a:pt x="595" y="39"/>
                  </a:lnTo>
                  <a:lnTo>
                    <a:pt x="595" y="36"/>
                  </a:lnTo>
                  <a:lnTo>
                    <a:pt x="595" y="34"/>
                  </a:lnTo>
                  <a:lnTo>
                    <a:pt x="594" y="31"/>
                  </a:lnTo>
                  <a:lnTo>
                    <a:pt x="591" y="30"/>
                  </a:lnTo>
                  <a:lnTo>
                    <a:pt x="589" y="28"/>
                  </a:lnTo>
                  <a:lnTo>
                    <a:pt x="589" y="28"/>
                  </a:lnTo>
                  <a:lnTo>
                    <a:pt x="550" y="32"/>
                  </a:lnTo>
                  <a:lnTo>
                    <a:pt x="513" y="34"/>
                  </a:lnTo>
                  <a:lnTo>
                    <a:pt x="474" y="35"/>
                  </a:lnTo>
                  <a:lnTo>
                    <a:pt x="437" y="35"/>
                  </a:lnTo>
                  <a:lnTo>
                    <a:pt x="437" y="35"/>
                  </a:lnTo>
                  <a:lnTo>
                    <a:pt x="399" y="32"/>
                  </a:lnTo>
                  <a:lnTo>
                    <a:pt x="362" y="30"/>
                  </a:lnTo>
                  <a:lnTo>
                    <a:pt x="324" y="23"/>
                  </a:lnTo>
                  <a:lnTo>
                    <a:pt x="306" y="19"/>
                  </a:lnTo>
                  <a:lnTo>
                    <a:pt x="287" y="15"/>
                  </a:lnTo>
                  <a:lnTo>
                    <a:pt x="287" y="15"/>
                  </a:lnTo>
                  <a:lnTo>
                    <a:pt x="259" y="7"/>
                  </a:lnTo>
                  <a:lnTo>
                    <a:pt x="246" y="4"/>
                  </a:lnTo>
                  <a:lnTo>
                    <a:pt x="233" y="2"/>
                  </a:lnTo>
                  <a:lnTo>
                    <a:pt x="233" y="2"/>
                  </a:lnTo>
                  <a:lnTo>
                    <a:pt x="219" y="0"/>
                  </a:lnTo>
                  <a:lnTo>
                    <a:pt x="206" y="0"/>
                  </a:lnTo>
                  <a:lnTo>
                    <a:pt x="193" y="2"/>
                  </a:lnTo>
                  <a:lnTo>
                    <a:pt x="180" y="4"/>
                  </a:lnTo>
                  <a:lnTo>
                    <a:pt x="180" y="4"/>
                  </a:lnTo>
                  <a:lnTo>
                    <a:pt x="166" y="8"/>
                  </a:lnTo>
                  <a:lnTo>
                    <a:pt x="153" y="14"/>
                  </a:lnTo>
                  <a:lnTo>
                    <a:pt x="128" y="26"/>
                  </a:lnTo>
                  <a:lnTo>
                    <a:pt x="102" y="40"/>
                  </a:lnTo>
                  <a:lnTo>
                    <a:pt x="79" y="56"/>
                  </a:lnTo>
                  <a:lnTo>
                    <a:pt x="79" y="56"/>
                  </a:lnTo>
                  <a:lnTo>
                    <a:pt x="52" y="75"/>
                  </a:lnTo>
                  <a:lnTo>
                    <a:pt x="40" y="84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19" y="106"/>
                  </a:lnTo>
                  <a:lnTo>
                    <a:pt x="11" y="116"/>
                  </a:lnTo>
                  <a:lnTo>
                    <a:pt x="4" y="128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0" y="144"/>
                  </a:lnTo>
                  <a:lnTo>
                    <a:pt x="1" y="147"/>
                  </a:lnTo>
                  <a:lnTo>
                    <a:pt x="4" y="149"/>
                  </a:lnTo>
                  <a:lnTo>
                    <a:pt x="7" y="151"/>
                  </a:lnTo>
                  <a:lnTo>
                    <a:pt x="9" y="151"/>
                  </a:lnTo>
                  <a:lnTo>
                    <a:pt x="12" y="149"/>
                  </a:lnTo>
                  <a:lnTo>
                    <a:pt x="15" y="148"/>
                  </a:lnTo>
                  <a:lnTo>
                    <a:pt x="16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0">
              <a:extLst>
                <a:ext uri="{FF2B5EF4-FFF2-40B4-BE49-F238E27FC236}">
                  <a16:creationId xmlns:a16="http://schemas.microsoft.com/office/drawing/2014/main" id="{21DA95C5-E179-B6A6-B4E9-12D10A07D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2" y="1295"/>
              <a:ext cx="125" cy="55"/>
            </a:xfrm>
            <a:custGeom>
              <a:avLst/>
              <a:gdLst>
                <a:gd name="T0" fmla="*/ 376 w 376"/>
                <a:gd name="T1" fmla="*/ 82 h 164"/>
                <a:gd name="T2" fmla="*/ 372 w 376"/>
                <a:gd name="T3" fmla="*/ 99 h 164"/>
                <a:gd name="T4" fmla="*/ 361 w 376"/>
                <a:gd name="T5" fmla="*/ 113 h 164"/>
                <a:gd name="T6" fmla="*/ 344 w 376"/>
                <a:gd name="T7" fmla="*/ 128 h 164"/>
                <a:gd name="T8" fmla="*/ 321 w 376"/>
                <a:gd name="T9" fmla="*/ 140 h 164"/>
                <a:gd name="T10" fmla="*/ 294 w 376"/>
                <a:gd name="T11" fmla="*/ 149 h 164"/>
                <a:gd name="T12" fmla="*/ 260 w 376"/>
                <a:gd name="T13" fmla="*/ 157 h 164"/>
                <a:gd name="T14" fmla="*/ 226 w 376"/>
                <a:gd name="T15" fmla="*/ 163 h 164"/>
                <a:gd name="T16" fmla="*/ 187 w 376"/>
                <a:gd name="T17" fmla="*/ 164 h 164"/>
                <a:gd name="T18" fmla="*/ 169 w 376"/>
                <a:gd name="T19" fmla="*/ 163 h 164"/>
                <a:gd name="T20" fmla="*/ 131 w 376"/>
                <a:gd name="T21" fmla="*/ 160 h 164"/>
                <a:gd name="T22" fmla="*/ 98 w 376"/>
                <a:gd name="T23" fmla="*/ 153 h 164"/>
                <a:gd name="T24" fmla="*/ 68 w 376"/>
                <a:gd name="T25" fmla="*/ 145 h 164"/>
                <a:gd name="T26" fmla="*/ 42 w 376"/>
                <a:gd name="T27" fmla="*/ 133 h 164"/>
                <a:gd name="T28" fmla="*/ 22 w 376"/>
                <a:gd name="T29" fmla="*/ 121 h 164"/>
                <a:gd name="T30" fmla="*/ 8 w 376"/>
                <a:gd name="T31" fmla="*/ 107 h 164"/>
                <a:gd name="T32" fmla="*/ 0 w 376"/>
                <a:gd name="T33" fmla="*/ 91 h 164"/>
                <a:gd name="T34" fmla="*/ 0 w 376"/>
                <a:gd name="T35" fmla="*/ 82 h 164"/>
                <a:gd name="T36" fmla="*/ 3 w 376"/>
                <a:gd name="T37" fmla="*/ 66 h 164"/>
                <a:gd name="T38" fmla="*/ 15 w 376"/>
                <a:gd name="T39" fmla="*/ 51 h 164"/>
                <a:gd name="T40" fmla="*/ 32 w 376"/>
                <a:gd name="T41" fmla="*/ 36 h 164"/>
                <a:gd name="T42" fmla="*/ 54 w 376"/>
                <a:gd name="T43" fmla="*/ 24 h 164"/>
                <a:gd name="T44" fmla="*/ 82 w 376"/>
                <a:gd name="T45" fmla="*/ 15 h 164"/>
                <a:gd name="T46" fmla="*/ 114 w 376"/>
                <a:gd name="T47" fmla="*/ 7 h 164"/>
                <a:gd name="T48" fmla="*/ 150 w 376"/>
                <a:gd name="T49" fmla="*/ 2 h 164"/>
                <a:gd name="T50" fmla="*/ 187 w 376"/>
                <a:gd name="T51" fmla="*/ 0 h 164"/>
                <a:gd name="T52" fmla="*/ 207 w 376"/>
                <a:gd name="T53" fmla="*/ 0 h 164"/>
                <a:gd name="T54" fmla="*/ 243 w 376"/>
                <a:gd name="T55" fmla="*/ 4 h 164"/>
                <a:gd name="T56" fmla="*/ 278 w 376"/>
                <a:gd name="T57" fmla="*/ 11 h 164"/>
                <a:gd name="T58" fmla="*/ 307 w 376"/>
                <a:gd name="T59" fmla="*/ 19 h 164"/>
                <a:gd name="T60" fmla="*/ 333 w 376"/>
                <a:gd name="T61" fmla="*/ 30 h 164"/>
                <a:gd name="T62" fmla="*/ 353 w 376"/>
                <a:gd name="T63" fmla="*/ 43 h 164"/>
                <a:gd name="T64" fmla="*/ 368 w 376"/>
                <a:gd name="T65" fmla="*/ 58 h 164"/>
                <a:gd name="T66" fmla="*/ 375 w 376"/>
                <a:gd name="T67" fmla="*/ 74 h 164"/>
                <a:gd name="T68" fmla="*/ 376 w 376"/>
                <a:gd name="T69" fmla="*/ 8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6" h="164">
                  <a:moveTo>
                    <a:pt x="376" y="82"/>
                  </a:moveTo>
                  <a:lnTo>
                    <a:pt x="376" y="82"/>
                  </a:lnTo>
                  <a:lnTo>
                    <a:pt x="375" y="91"/>
                  </a:lnTo>
                  <a:lnTo>
                    <a:pt x="372" y="99"/>
                  </a:lnTo>
                  <a:lnTo>
                    <a:pt x="368" y="107"/>
                  </a:lnTo>
                  <a:lnTo>
                    <a:pt x="361" y="113"/>
                  </a:lnTo>
                  <a:lnTo>
                    <a:pt x="353" y="121"/>
                  </a:lnTo>
                  <a:lnTo>
                    <a:pt x="344" y="128"/>
                  </a:lnTo>
                  <a:lnTo>
                    <a:pt x="333" y="133"/>
                  </a:lnTo>
                  <a:lnTo>
                    <a:pt x="321" y="140"/>
                  </a:lnTo>
                  <a:lnTo>
                    <a:pt x="307" y="145"/>
                  </a:lnTo>
                  <a:lnTo>
                    <a:pt x="294" y="149"/>
                  </a:lnTo>
                  <a:lnTo>
                    <a:pt x="278" y="153"/>
                  </a:lnTo>
                  <a:lnTo>
                    <a:pt x="260" y="157"/>
                  </a:lnTo>
                  <a:lnTo>
                    <a:pt x="243" y="160"/>
                  </a:lnTo>
                  <a:lnTo>
                    <a:pt x="226" y="163"/>
                  </a:lnTo>
                  <a:lnTo>
                    <a:pt x="207" y="163"/>
                  </a:lnTo>
                  <a:lnTo>
                    <a:pt x="187" y="164"/>
                  </a:lnTo>
                  <a:lnTo>
                    <a:pt x="187" y="164"/>
                  </a:lnTo>
                  <a:lnTo>
                    <a:pt x="169" y="163"/>
                  </a:lnTo>
                  <a:lnTo>
                    <a:pt x="150" y="163"/>
                  </a:lnTo>
                  <a:lnTo>
                    <a:pt x="131" y="160"/>
                  </a:lnTo>
                  <a:lnTo>
                    <a:pt x="114" y="157"/>
                  </a:lnTo>
                  <a:lnTo>
                    <a:pt x="98" y="153"/>
                  </a:lnTo>
                  <a:lnTo>
                    <a:pt x="82" y="149"/>
                  </a:lnTo>
                  <a:lnTo>
                    <a:pt x="68" y="145"/>
                  </a:lnTo>
                  <a:lnTo>
                    <a:pt x="54" y="140"/>
                  </a:lnTo>
                  <a:lnTo>
                    <a:pt x="42" y="133"/>
                  </a:lnTo>
                  <a:lnTo>
                    <a:pt x="32" y="128"/>
                  </a:lnTo>
                  <a:lnTo>
                    <a:pt x="22" y="121"/>
                  </a:lnTo>
                  <a:lnTo>
                    <a:pt x="15" y="113"/>
                  </a:lnTo>
                  <a:lnTo>
                    <a:pt x="8" y="107"/>
                  </a:lnTo>
                  <a:lnTo>
                    <a:pt x="3" y="99"/>
                  </a:lnTo>
                  <a:lnTo>
                    <a:pt x="0" y="91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0" y="74"/>
                  </a:lnTo>
                  <a:lnTo>
                    <a:pt x="3" y="66"/>
                  </a:lnTo>
                  <a:lnTo>
                    <a:pt x="8" y="58"/>
                  </a:lnTo>
                  <a:lnTo>
                    <a:pt x="15" y="51"/>
                  </a:lnTo>
                  <a:lnTo>
                    <a:pt x="22" y="43"/>
                  </a:lnTo>
                  <a:lnTo>
                    <a:pt x="32" y="36"/>
                  </a:lnTo>
                  <a:lnTo>
                    <a:pt x="42" y="30"/>
                  </a:lnTo>
                  <a:lnTo>
                    <a:pt x="54" y="24"/>
                  </a:lnTo>
                  <a:lnTo>
                    <a:pt x="68" y="19"/>
                  </a:lnTo>
                  <a:lnTo>
                    <a:pt x="82" y="15"/>
                  </a:lnTo>
                  <a:lnTo>
                    <a:pt x="98" y="11"/>
                  </a:lnTo>
                  <a:lnTo>
                    <a:pt x="114" y="7"/>
                  </a:lnTo>
                  <a:lnTo>
                    <a:pt x="131" y="4"/>
                  </a:lnTo>
                  <a:lnTo>
                    <a:pt x="150" y="2"/>
                  </a:lnTo>
                  <a:lnTo>
                    <a:pt x="169" y="0"/>
                  </a:lnTo>
                  <a:lnTo>
                    <a:pt x="187" y="0"/>
                  </a:lnTo>
                  <a:lnTo>
                    <a:pt x="187" y="0"/>
                  </a:lnTo>
                  <a:lnTo>
                    <a:pt x="207" y="0"/>
                  </a:lnTo>
                  <a:lnTo>
                    <a:pt x="226" y="2"/>
                  </a:lnTo>
                  <a:lnTo>
                    <a:pt x="243" y="4"/>
                  </a:lnTo>
                  <a:lnTo>
                    <a:pt x="260" y="7"/>
                  </a:lnTo>
                  <a:lnTo>
                    <a:pt x="278" y="11"/>
                  </a:lnTo>
                  <a:lnTo>
                    <a:pt x="294" y="15"/>
                  </a:lnTo>
                  <a:lnTo>
                    <a:pt x="307" y="19"/>
                  </a:lnTo>
                  <a:lnTo>
                    <a:pt x="321" y="24"/>
                  </a:lnTo>
                  <a:lnTo>
                    <a:pt x="333" y="30"/>
                  </a:lnTo>
                  <a:lnTo>
                    <a:pt x="344" y="36"/>
                  </a:lnTo>
                  <a:lnTo>
                    <a:pt x="353" y="43"/>
                  </a:lnTo>
                  <a:lnTo>
                    <a:pt x="361" y="51"/>
                  </a:lnTo>
                  <a:lnTo>
                    <a:pt x="368" y="58"/>
                  </a:lnTo>
                  <a:lnTo>
                    <a:pt x="372" y="66"/>
                  </a:lnTo>
                  <a:lnTo>
                    <a:pt x="375" y="74"/>
                  </a:lnTo>
                  <a:lnTo>
                    <a:pt x="376" y="82"/>
                  </a:lnTo>
                  <a:lnTo>
                    <a:pt x="376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1">
              <a:extLst>
                <a:ext uri="{FF2B5EF4-FFF2-40B4-BE49-F238E27FC236}">
                  <a16:creationId xmlns:a16="http://schemas.microsoft.com/office/drawing/2014/main" id="{64FDC6A8-5FDE-8DD9-2381-ADC057B3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6" y="1343"/>
              <a:ext cx="125" cy="55"/>
            </a:xfrm>
            <a:custGeom>
              <a:avLst/>
              <a:gdLst>
                <a:gd name="T0" fmla="*/ 377 w 377"/>
                <a:gd name="T1" fmla="*/ 83 h 164"/>
                <a:gd name="T2" fmla="*/ 373 w 377"/>
                <a:gd name="T3" fmla="*/ 99 h 164"/>
                <a:gd name="T4" fmla="*/ 363 w 377"/>
                <a:gd name="T5" fmla="*/ 113 h 164"/>
                <a:gd name="T6" fmla="*/ 345 w 377"/>
                <a:gd name="T7" fmla="*/ 128 h 164"/>
                <a:gd name="T8" fmla="*/ 321 w 377"/>
                <a:gd name="T9" fmla="*/ 140 h 164"/>
                <a:gd name="T10" fmla="*/ 294 w 377"/>
                <a:gd name="T11" fmla="*/ 149 h 164"/>
                <a:gd name="T12" fmla="*/ 262 w 377"/>
                <a:gd name="T13" fmla="*/ 157 h 164"/>
                <a:gd name="T14" fmla="*/ 227 w 377"/>
                <a:gd name="T15" fmla="*/ 163 h 164"/>
                <a:gd name="T16" fmla="*/ 189 w 377"/>
                <a:gd name="T17" fmla="*/ 164 h 164"/>
                <a:gd name="T18" fmla="*/ 170 w 377"/>
                <a:gd name="T19" fmla="*/ 164 h 164"/>
                <a:gd name="T20" fmla="*/ 133 w 377"/>
                <a:gd name="T21" fmla="*/ 160 h 164"/>
                <a:gd name="T22" fmla="*/ 100 w 377"/>
                <a:gd name="T23" fmla="*/ 155 h 164"/>
                <a:gd name="T24" fmla="*/ 69 w 377"/>
                <a:gd name="T25" fmla="*/ 145 h 164"/>
                <a:gd name="T26" fmla="*/ 44 w 377"/>
                <a:gd name="T27" fmla="*/ 135 h 164"/>
                <a:gd name="T28" fmla="*/ 24 w 377"/>
                <a:gd name="T29" fmla="*/ 121 h 164"/>
                <a:gd name="T30" fmla="*/ 9 w 377"/>
                <a:gd name="T31" fmla="*/ 107 h 164"/>
                <a:gd name="T32" fmla="*/ 1 w 377"/>
                <a:gd name="T33" fmla="*/ 91 h 164"/>
                <a:gd name="T34" fmla="*/ 0 w 377"/>
                <a:gd name="T35" fmla="*/ 83 h 164"/>
                <a:gd name="T36" fmla="*/ 4 w 377"/>
                <a:gd name="T37" fmla="*/ 66 h 164"/>
                <a:gd name="T38" fmla="*/ 16 w 377"/>
                <a:gd name="T39" fmla="*/ 51 h 164"/>
                <a:gd name="T40" fmla="*/ 33 w 377"/>
                <a:gd name="T41" fmla="*/ 36 h 164"/>
                <a:gd name="T42" fmla="*/ 56 w 377"/>
                <a:gd name="T43" fmla="*/ 24 h 164"/>
                <a:gd name="T44" fmla="*/ 84 w 377"/>
                <a:gd name="T45" fmla="*/ 15 h 164"/>
                <a:gd name="T46" fmla="*/ 115 w 377"/>
                <a:gd name="T47" fmla="*/ 7 h 164"/>
                <a:gd name="T48" fmla="*/ 151 w 377"/>
                <a:gd name="T49" fmla="*/ 3 h 164"/>
                <a:gd name="T50" fmla="*/ 189 w 377"/>
                <a:gd name="T51" fmla="*/ 0 h 164"/>
                <a:gd name="T52" fmla="*/ 208 w 377"/>
                <a:gd name="T53" fmla="*/ 2 h 164"/>
                <a:gd name="T54" fmla="*/ 244 w 377"/>
                <a:gd name="T55" fmla="*/ 4 h 164"/>
                <a:gd name="T56" fmla="*/ 279 w 377"/>
                <a:gd name="T57" fmla="*/ 11 h 164"/>
                <a:gd name="T58" fmla="*/ 308 w 377"/>
                <a:gd name="T59" fmla="*/ 19 h 164"/>
                <a:gd name="T60" fmla="*/ 335 w 377"/>
                <a:gd name="T61" fmla="*/ 31 h 164"/>
                <a:gd name="T62" fmla="*/ 355 w 377"/>
                <a:gd name="T63" fmla="*/ 43 h 164"/>
                <a:gd name="T64" fmla="*/ 369 w 377"/>
                <a:gd name="T65" fmla="*/ 58 h 164"/>
                <a:gd name="T66" fmla="*/ 376 w 377"/>
                <a:gd name="T67" fmla="*/ 74 h 164"/>
                <a:gd name="T68" fmla="*/ 377 w 377"/>
                <a:gd name="T69" fmla="*/ 8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7" h="164">
                  <a:moveTo>
                    <a:pt x="377" y="83"/>
                  </a:moveTo>
                  <a:lnTo>
                    <a:pt x="377" y="83"/>
                  </a:lnTo>
                  <a:lnTo>
                    <a:pt x="376" y="91"/>
                  </a:lnTo>
                  <a:lnTo>
                    <a:pt x="373" y="99"/>
                  </a:lnTo>
                  <a:lnTo>
                    <a:pt x="369" y="107"/>
                  </a:lnTo>
                  <a:lnTo>
                    <a:pt x="363" y="113"/>
                  </a:lnTo>
                  <a:lnTo>
                    <a:pt x="355" y="121"/>
                  </a:lnTo>
                  <a:lnTo>
                    <a:pt x="345" y="128"/>
                  </a:lnTo>
                  <a:lnTo>
                    <a:pt x="335" y="135"/>
                  </a:lnTo>
                  <a:lnTo>
                    <a:pt x="321" y="140"/>
                  </a:lnTo>
                  <a:lnTo>
                    <a:pt x="308" y="145"/>
                  </a:lnTo>
                  <a:lnTo>
                    <a:pt x="294" y="149"/>
                  </a:lnTo>
                  <a:lnTo>
                    <a:pt x="279" y="155"/>
                  </a:lnTo>
                  <a:lnTo>
                    <a:pt x="262" y="157"/>
                  </a:lnTo>
                  <a:lnTo>
                    <a:pt x="244" y="160"/>
                  </a:lnTo>
                  <a:lnTo>
                    <a:pt x="227" y="163"/>
                  </a:lnTo>
                  <a:lnTo>
                    <a:pt x="208" y="164"/>
                  </a:lnTo>
                  <a:lnTo>
                    <a:pt x="189" y="164"/>
                  </a:lnTo>
                  <a:lnTo>
                    <a:pt x="189" y="164"/>
                  </a:lnTo>
                  <a:lnTo>
                    <a:pt x="170" y="164"/>
                  </a:lnTo>
                  <a:lnTo>
                    <a:pt x="151" y="163"/>
                  </a:lnTo>
                  <a:lnTo>
                    <a:pt x="133" y="160"/>
                  </a:lnTo>
                  <a:lnTo>
                    <a:pt x="115" y="157"/>
                  </a:lnTo>
                  <a:lnTo>
                    <a:pt x="100" y="155"/>
                  </a:lnTo>
                  <a:lnTo>
                    <a:pt x="84" y="149"/>
                  </a:lnTo>
                  <a:lnTo>
                    <a:pt x="69" y="145"/>
                  </a:lnTo>
                  <a:lnTo>
                    <a:pt x="56" y="140"/>
                  </a:lnTo>
                  <a:lnTo>
                    <a:pt x="44" y="135"/>
                  </a:lnTo>
                  <a:lnTo>
                    <a:pt x="33" y="128"/>
                  </a:lnTo>
                  <a:lnTo>
                    <a:pt x="24" y="121"/>
                  </a:lnTo>
                  <a:lnTo>
                    <a:pt x="16" y="113"/>
                  </a:lnTo>
                  <a:lnTo>
                    <a:pt x="9" y="107"/>
                  </a:lnTo>
                  <a:lnTo>
                    <a:pt x="4" y="99"/>
                  </a:lnTo>
                  <a:lnTo>
                    <a:pt x="1" y="91"/>
                  </a:lnTo>
                  <a:lnTo>
                    <a:pt x="0" y="83"/>
                  </a:lnTo>
                  <a:lnTo>
                    <a:pt x="0" y="83"/>
                  </a:lnTo>
                  <a:lnTo>
                    <a:pt x="1" y="74"/>
                  </a:lnTo>
                  <a:lnTo>
                    <a:pt x="4" y="66"/>
                  </a:lnTo>
                  <a:lnTo>
                    <a:pt x="9" y="58"/>
                  </a:lnTo>
                  <a:lnTo>
                    <a:pt x="16" y="51"/>
                  </a:lnTo>
                  <a:lnTo>
                    <a:pt x="24" y="43"/>
                  </a:lnTo>
                  <a:lnTo>
                    <a:pt x="33" y="36"/>
                  </a:lnTo>
                  <a:lnTo>
                    <a:pt x="44" y="31"/>
                  </a:lnTo>
                  <a:lnTo>
                    <a:pt x="56" y="24"/>
                  </a:lnTo>
                  <a:lnTo>
                    <a:pt x="69" y="19"/>
                  </a:lnTo>
                  <a:lnTo>
                    <a:pt x="84" y="15"/>
                  </a:lnTo>
                  <a:lnTo>
                    <a:pt x="100" y="11"/>
                  </a:lnTo>
                  <a:lnTo>
                    <a:pt x="115" y="7"/>
                  </a:lnTo>
                  <a:lnTo>
                    <a:pt x="133" y="4"/>
                  </a:lnTo>
                  <a:lnTo>
                    <a:pt x="151" y="3"/>
                  </a:lnTo>
                  <a:lnTo>
                    <a:pt x="170" y="2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208" y="2"/>
                  </a:lnTo>
                  <a:lnTo>
                    <a:pt x="227" y="3"/>
                  </a:lnTo>
                  <a:lnTo>
                    <a:pt x="244" y="4"/>
                  </a:lnTo>
                  <a:lnTo>
                    <a:pt x="262" y="7"/>
                  </a:lnTo>
                  <a:lnTo>
                    <a:pt x="279" y="11"/>
                  </a:lnTo>
                  <a:lnTo>
                    <a:pt x="294" y="15"/>
                  </a:lnTo>
                  <a:lnTo>
                    <a:pt x="308" y="19"/>
                  </a:lnTo>
                  <a:lnTo>
                    <a:pt x="321" y="24"/>
                  </a:lnTo>
                  <a:lnTo>
                    <a:pt x="335" y="31"/>
                  </a:lnTo>
                  <a:lnTo>
                    <a:pt x="345" y="36"/>
                  </a:lnTo>
                  <a:lnTo>
                    <a:pt x="355" y="43"/>
                  </a:lnTo>
                  <a:lnTo>
                    <a:pt x="363" y="51"/>
                  </a:lnTo>
                  <a:lnTo>
                    <a:pt x="369" y="58"/>
                  </a:lnTo>
                  <a:lnTo>
                    <a:pt x="373" y="66"/>
                  </a:lnTo>
                  <a:lnTo>
                    <a:pt x="376" y="74"/>
                  </a:lnTo>
                  <a:lnTo>
                    <a:pt x="377" y="83"/>
                  </a:lnTo>
                  <a:lnTo>
                    <a:pt x="377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2">
              <a:extLst>
                <a:ext uri="{FF2B5EF4-FFF2-40B4-BE49-F238E27FC236}">
                  <a16:creationId xmlns:a16="http://schemas.microsoft.com/office/drawing/2014/main" id="{A902DFB1-024A-D2F9-2F69-65ADABC58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0" y="2269"/>
              <a:ext cx="109" cy="81"/>
            </a:xfrm>
            <a:custGeom>
              <a:avLst/>
              <a:gdLst>
                <a:gd name="T0" fmla="*/ 307 w 327"/>
                <a:gd name="T1" fmla="*/ 160 h 242"/>
                <a:gd name="T2" fmla="*/ 294 w 327"/>
                <a:gd name="T3" fmla="*/ 184 h 242"/>
                <a:gd name="T4" fmla="*/ 273 w 327"/>
                <a:gd name="T5" fmla="*/ 203 h 242"/>
                <a:gd name="T6" fmla="*/ 230 w 327"/>
                <a:gd name="T7" fmla="*/ 221 h 242"/>
                <a:gd name="T8" fmla="*/ 193 w 327"/>
                <a:gd name="T9" fmla="*/ 227 h 242"/>
                <a:gd name="T10" fmla="*/ 128 w 327"/>
                <a:gd name="T11" fmla="*/ 219 h 242"/>
                <a:gd name="T12" fmla="*/ 68 w 327"/>
                <a:gd name="T13" fmla="*/ 191 h 242"/>
                <a:gd name="T14" fmla="*/ 38 w 327"/>
                <a:gd name="T15" fmla="*/ 160 h 242"/>
                <a:gd name="T16" fmla="*/ 20 w 327"/>
                <a:gd name="T17" fmla="*/ 131 h 242"/>
                <a:gd name="T18" fmla="*/ 16 w 327"/>
                <a:gd name="T19" fmla="*/ 107 h 242"/>
                <a:gd name="T20" fmla="*/ 18 w 327"/>
                <a:gd name="T21" fmla="*/ 89 h 242"/>
                <a:gd name="T22" fmla="*/ 27 w 327"/>
                <a:gd name="T23" fmla="*/ 67 h 242"/>
                <a:gd name="T24" fmla="*/ 50 w 327"/>
                <a:gd name="T25" fmla="*/ 43 h 242"/>
                <a:gd name="T26" fmla="*/ 68 w 327"/>
                <a:gd name="T27" fmla="*/ 32 h 242"/>
                <a:gd name="T28" fmla="*/ 109 w 327"/>
                <a:gd name="T29" fmla="*/ 19 h 242"/>
                <a:gd name="T30" fmla="*/ 173 w 327"/>
                <a:gd name="T31" fmla="*/ 19 h 242"/>
                <a:gd name="T32" fmla="*/ 214 w 327"/>
                <a:gd name="T33" fmla="*/ 30 h 242"/>
                <a:gd name="T34" fmla="*/ 269 w 327"/>
                <a:gd name="T35" fmla="*/ 60 h 242"/>
                <a:gd name="T36" fmla="*/ 298 w 327"/>
                <a:gd name="T37" fmla="*/ 92 h 242"/>
                <a:gd name="T38" fmla="*/ 310 w 327"/>
                <a:gd name="T39" fmla="*/ 120 h 242"/>
                <a:gd name="T40" fmla="*/ 310 w 327"/>
                <a:gd name="T41" fmla="*/ 151 h 242"/>
                <a:gd name="T42" fmla="*/ 311 w 327"/>
                <a:gd name="T43" fmla="*/ 157 h 242"/>
                <a:gd name="T44" fmla="*/ 319 w 327"/>
                <a:gd name="T45" fmla="*/ 161 h 242"/>
                <a:gd name="T46" fmla="*/ 326 w 327"/>
                <a:gd name="T47" fmla="*/ 156 h 242"/>
                <a:gd name="T48" fmla="*/ 327 w 327"/>
                <a:gd name="T49" fmla="*/ 135 h 242"/>
                <a:gd name="T50" fmla="*/ 321 w 327"/>
                <a:gd name="T51" fmla="*/ 104 h 242"/>
                <a:gd name="T52" fmla="*/ 306 w 327"/>
                <a:gd name="T53" fmla="*/ 78 h 242"/>
                <a:gd name="T54" fmla="*/ 261 w 327"/>
                <a:gd name="T55" fmla="*/ 35 h 242"/>
                <a:gd name="T56" fmla="*/ 221 w 327"/>
                <a:gd name="T57" fmla="*/ 15 h 242"/>
                <a:gd name="T58" fmla="*/ 149 w 327"/>
                <a:gd name="T59" fmla="*/ 0 h 242"/>
                <a:gd name="T60" fmla="*/ 90 w 327"/>
                <a:gd name="T61" fmla="*/ 7 h 242"/>
                <a:gd name="T62" fmla="*/ 56 w 327"/>
                <a:gd name="T63" fmla="*/ 20 h 242"/>
                <a:gd name="T64" fmla="*/ 32 w 327"/>
                <a:gd name="T65" fmla="*/ 38 h 242"/>
                <a:gd name="T66" fmla="*/ 14 w 327"/>
                <a:gd name="T67" fmla="*/ 60 h 242"/>
                <a:gd name="T68" fmla="*/ 4 w 327"/>
                <a:gd name="T69" fmla="*/ 78 h 242"/>
                <a:gd name="T70" fmla="*/ 0 w 327"/>
                <a:gd name="T71" fmla="*/ 107 h 242"/>
                <a:gd name="T72" fmla="*/ 6 w 327"/>
                <a:gd name="T73" fmla="*/ 135 h 242"/>
                <a:gd name="T74" fmla="*/ 12 w 327"/>
                <a:gd name="T75" fmla="*/ 152 h 242"/>
                <a:gd name="T76" fmla="*/ 34 w 327"/>
                <a:gd name="T77" fmla="*/ 181 h 242"/>
                <a:gd name="T78" fmla="*/ 59 w 327"/>
                <a:gd name="T79" fmla="*/ 204 h 242"/>
                <a:gd name="T80" fmla="*/ 124 w 327"/>
                <a:gd name="T81" fmla="*/ 233 h 242"/>
                <a:gd name="T82" fmla="*/ 169 w 327"/>
                <a:gd name="T83" fmla="*/ 241 h 242"/>
                <a:gd name="T84" fmla="*/ 229 w 327"/>
                <a:gd name="T85" fmla="*/ 237 h 242"/>
                <a:gd name="T86" fmla="*/ 265 w 327"/>
                <a:gd name="T87" fmla="*/ 225 h 242"/>
                <a:gd name="T88" fmla="*/ 295 w 327"/>
                <a:gd name="T89" fmla="*/ 207 h 242"/>
                <a:gd name="T90" fmla="*/ 317 w 327"/>
                <a:gd name="T91" fmla="*/ 179 h 242"/>
                <a:gd name="T92" fmla="*/ 326 w 327"/>
                <a:gd name="T93" fmla="*/ 156 h 242"/>
                <a:gd name="T94" fmla="*/ 322 w 327"/>
                <a:gd name="T95" fmla="*/ 147 h 242"/>
                <a:gd name="T96" fmla="*/ 314 w 327"/>
                <a:gd name="T97" fmla="*/ 147 h 242"/>
                <a:gd name="T98" fmla="*/ 310 w 327"/>
                <a:gd name="T99" fmla="*/ 15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" h="242">
                  <a:moveTo>
                    <a:pt x="310" y="151"/>
                  </a:moveTo>
                  <a:lnTo>
                    <a:pt x="310" y="151"/>
                  </a:lnTo>
                  <a:lnTo>
                    <a:pt x="307" y="160"/>
                  </a:lnTo>
                  <a:lnTo>
                    <a:pt x="303" y="169"/>
                  </a:lnTo>
                  <a:lnTo>
                    <a:pt x="299" y="177"/>
                  </a:lnTo>
                  <a:lnTo>
                    <a:pt x="294" y="184"/>
                  </a:lnTo>
                  <a:lnTo>
                    <a:pt x="287" y="191"/>
                  </a:lnTo>
                  <a:lnTo>
                    <a:pt x="281" y="197"/>
                  </a:lnTo>
                  <a:lnTo>
                    <a:pt x="273" y="203"/>
                  </a:lnTo>
                  <a:lnTo>
                    <a:pt x="265" y="208"/>
                  </a:lnTo>
                  <a:lnTo>
                    <a:pt x="248" y="216"/>
                  </a:lnTo>
                  <a:lnTo>
                    <a:pt x="230" y="221"/>
                  </a:lnTo>
                  <a:lnTo>
                    <a:pt x="212" y="225"/>
                  </a:lnTo>
                  <a:lnTo>
                    <a:pt x="193" y="227"/>
                  </a:lnTo>
                  <a:lnTo>
                    <a:pt x="193" y="227"/>
                  </a:lnTo>
                  <a:lnTo>
                    <a:pt x="172" y="225"/>
                  </a:lnTo>
                  <a:lnTo>
                    <a:pt x="149" y="223"/>
                  </a:lnTo>
                  <a:lnTo>
                    <a:pt x="128" y="219"/>
                  </a:lnTo>
                  <a:lnTo>
                    <a:pt x="107" y="212"/>
                  </a:lnTo>
                  <a:lnTo>
                    <a:pt x="87" y="203"/>
                  </a:lnTo>
                  <a:lnTo>
                    <a:pt x="68" y="191"/>
                  </a:lnTo>
                  <a:lnTo>
                    <a:pt x="52" y="176"/>
                  </a:lnTo>
                  <a:lnTo>
                    <a:pt x="44" y="169"/>
                  </a:lnTo>
                  <a:lnTo>
                    <a:pt x="38" y="160"/>
                  </a:lnTo>
                  <a:lnTo>
                    <a:pt x="38" y="160"/>
                  </a:lnTo>
                  <a:lnTo>
                    <a:pt x="28" y="147"/>
                  </a:lnTo>
                  <a:lnTo>
                    <a:pt x="20" y="131"/>
                  </a:lnTo>
                  <a:lnTo>
                    <a:pt x="19" y="123"/>
                  </a:lnTo>
                  <a:lnTo>
                    <a:pt x="16" y="115"/>
                  </a:lnTo>
                  <a:lnTo>
                    <a:pt x="16" y="107"/>
                  </a:lnTo>
                  <a:lnTo>
                    <a:pt x="16" y="99"/>
                  </a:lnTo>
                  <a:lnTo>
                    <a:pt x="16" y="99"/>
                  </a:lnTo>
                  <a:lnTo>
                    <a:pt x="18" y="89"/>
                  </a:lnTo>
                  <a:lnTo>
                    <a:pt x="20" y="81"/>
                  </a:lnTo>
                  <a:lnTo>
                    <a:pt x="23" y="75"/>
                  </a:lnTo>
                  <a:lnTo>
                    <a:pt x="27" y="67"/>
                  </a:lnTo>
                  <a:lnTo>
                    <a:pt x="32" y="60"/>
                  </a:lnTo>
                  <a:lnTo>
                    <a:pt x="38" y="54"/>
                  </a:lnTo>
                  <a:lnTo>
                    <a:pt x="50" y="43"/>
                  </a:lnTo>
                  <a:lnTo>
                    <a:pt x="50" y="43"/>
                  </a:lnTo>
                  <a:lnTo>
                    <a:pt x="59" y="38"/>
                  </a:lnTo>
                  <a:lnTo>
                    <a:pt x="68" y="32"/>
                  </a:lnTo>
                  <a:lnTo>
                    <a:pt x="78" y="27"/>
                  </a:lnTo>
                  <a:lnTo>
                    <a:pt x="88" y="24"/>
                  </a:lnTo>
                  <a:lnTo>
                    <a:pt x="109" y="19"/>
                  </a:lnTo>
                  <a:lnTo>
                    <a:pt x="131" y="16"/>
                  </a:lnTo>
                  <a:lnTo>
                    <a:pt x="152" y="16"/>
                  </a:lnTo>
                  <a:lnTo>
                    <a:pt x="173" y="19"/>
                  </a:lnTo>
                  <a:lnTo>
                    <a:pt x="194" y="23"/>
                  </a:lnTo>
                  <a:lnTo>
                    <a:pt x="214" y="30"/>
                  </a:lnTo>
                  <a:lnTo>
                    <a:pt x="214" y="30"/>
                  </a:lnTo>
                  <a:lnTo>
                    <a:pt x="233" y="38"/>
                  </a:lnTo>
                  <a:lnTo>
                    <a:pt x="252" y="47"/>
                  </a:lnTo>
                  <a:lnTo>
                    <a:pt x="269" y="60"/>
                  </a:lnTo>
                  <a:lnTo>
                    <a:pt x="285" y="75"/>
                  </a:lnTo>
                  <a:lnTo>
                    <a:pt x="291" y="83"/>
                  </a:lnTo>
                  <a:lnTo>
                    <a:pt x="298" y="92"/>
                  </a:lnTo>
                  <a:lnTo>
                    <a:pt x="303" y="100"/>
                  </a:lnTo>
                  <a:lnTo>
                    <a:pt x="307" y="109"/>
                  </a:lnTo>
                  <a:lnTo>
                    <a:pt x="310" y="120"/>
                  </a:lnTo>
                  <a:lnTo>
                    <a:pt x="311" y="129"/>
                  </a:lnTo>
                  <a:lnTo>
                    <a:pt x="311" y="140"/>
                  </a:lnTo>
                  <a:lnTo>
                    <a:pt x="310" y="151"/>
                  </a:lnTo>
                  <a:lnTo>
                    <a:pt x="310" y="151"/>
                  </a:lnTo>
                  <a:lnTo>
                    <a:pt x="310" y="155"/>
                  </a:lnTo>
                  <a:lnTo>
                    <a:pt x="311" y="157"/>
                  </a:lnTo>
                  <a:lnTo>
                    <a:pt x="314" y="160"/>
                  </a:lnTo>
                  <a:lnTo>
                    <a:pt x="317" y="161"/>
                  </a:lnTo>
                  <a:lnTo>
                    <a:pt x="319" y="161"/>
                  </a:lnTo>
                  <a:lnTo>
                    <a:pt x="322" y="160"/>
                  </a:lnTo>
                  <a:lnTo>
                    <a:pt x="325" y="159"/>
                  </a:lnTo>
                  <a:lnTo>
                    <a:pt x="326" y="156"/>
                  </a:lnTo>
                  <a:lnTo>
                    <a:pt x="326" y="156"/>
                  </a:lnTo>
                  <a:lnTo>
                    <a:pt x="327" y="144"/>
                  </a:lnTo>
                  <a:lnTo>
                    <a:pt x="327" y="135"/>
                  </a:lnTo>
                  <a:lnTo>
                    <a:pt x="326" y="124"/>
                  </a:lnTo>
                  <a:lnTo>
                    <a:pt x="325" y="113"/>
                  </a:lnTo>
                  <a:lnTo>
                    <a:pt x="321" y="104"/>
                  </a:lnTo>
                  <a:lnTo>
                    <a:pt x="317" y="95"/>
                  </a:lnTo>
                  <a:lnTo>
                    <a:pt x="313" y="85"/>
                  </a:lnTo>
                  <a:lnTo>
                    <a:pt x="306" y="78"/>
                  </a:lnTo>
                  <a:lnTo>
                    <a:pt x="294" y="62"/>
                  </a:lnTo>
                  <a:lnTo>
                    <a:pt x="278" y="47"/>
                  </a:lnTo>
                  <a:lnTo>
                    <a:pt x="261" y="35"/>
                  </a:lnTo>
                  <a:lnTo>
                    <a:pt x="244" y="24"/>
                  </a:lnTo>
                  <a:lnTo>
                    <a:pt x="244" y="24"/>
                  </a:lnTo>
                  <a:lnTo>
                    <a:pt x="221" y="15"/>
                  </a:lnTo>
                  <a:lnTo>
                    <a:pt x="198" y="7"/>
                  </a:lnTo>
                  <a:lnTo>
                    <a:pt x="175" y="3"/>
                  </a:lnTo>
                  <a:lnTo>
                    <a:pt x="149" y="0"/>
                  </a:lnTo>
                  <a:lnTo>
                    <a:pt x="125" y="0"/>
                  </a:lnTo>
                  <a:lnTo>
                    <a:pt x="101" y="4"/>
                  </a:lnTo>
                  <a:lnTo>
                    <a:pt x="90" y="7"/>
                  </a:lnTo>
                  <a:lnTo>
                    <a:pt x="78" y="11"/>
                  </a:lnTo>
                  <a:lnTo>
                    <a:pt x="67" y="15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39" y="31"/>
                  </a:lnTo>
                  <a:lnTo>
                    <a:pt x="32" y="38"/>
                  </a:lnTo>
                  <a:lnTo>
                    <a:pt x="24" y="44"/>
                  </a:lnTo>
                  <a:lnTo>
                    <a:pt x="19" y="52"/>
                  </a:lnTo>
                  <a:lnTo>
                    <a:pt x="14" y="60"/>
                  </a:lnTo>
                  <a:lnTo>
                    <a:pt x="8" y="6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2" y="87"/>
                  </a:lnTo>
                  <a:lnTo>
                    <a:pt x="0" y="97"/>
                  </a:lnTo>
                  <a:lnTo>
                    <a:pt x="0" y="107"/>
                  </a:lnTo>
                  <a:lnTo>
                    <a:pt x="2" y="116"/>
                  </a:lnTo>
                  <a:lnTo>
                    <a:pt x="3" y="125"/>
                  </a:lnTo>
                  <a:lnTo>
                    <a:pt x="6" y="135"/>
                  </a:lnTo>
                  <a:lnTo>
                    <a:pt x="8" y="144"/>
                  </a:lnTo>
                  <a:lnTo>
                    <a:pt x="12" y="152"/>
                  </a:lnTo>
                  <a:lnTo>
                    <a:pt x="12" y="152"/>
                  </a:lnTo>
                  <a:lnTo>
                    <a:pt x="19" y="163"/>
                  </a:lnTo>
                  <a:lnTo>
                    <a:pt x="26" y="172"/>
                  </a:lnTo>
                  <a:lnTo>
                    <a:pt x="34" y="181"/>
                  </a:lnTo>
                  <a:lnTo>
                    <a:pt x="42" y="189"/>
                  </a:lnTo>
                  <a:lnTo>
                    <a:pt x="50" y="197"/>
                  </a:lnTo>
                  <a:lnTo>
                    <a:pt x="59" y="204"/>
                  </a:lnTo>
                  <a:lnTo>
                    <a:pt x="80" y="216"/>
                  </a:lnTo>
                  <a:lnTo>
                    <a:pt x="101" y="225"/>
                  </a:lnTo>
                  <a:lnTo>
                    <a:pt x="124" y="233"/>
                  </a:lnTo>
                  <a:lnTo>
                    <a:pt x="147" y="239"/>
                  </a:lnTo>
                  <a:lnTo>
                    <a:pt x="169" y="241"/>
                  </a:lnTo>
                  <a:lnTo>
                    <a:pt x="169" y="241"/>
                  </a:lnTo>
                  <a:lnTo>
                    <a:pt x="193" y="242"/>
                  </a:lnTo>
                  <a:lnTo>
                    <a:pt x="217" y="240"/>
                  </a:lnTo>
                  <a:lnTo>
                    <a:pt x="229" y="237"/>
                  </a:lnTo>
                  <a:lnTo>
                    <a:pt x="241" y="235"/>
                  </a:lnTo>
                  <a:lnTo>
                    <a:pt x="253" y="231"/>
                  </a:lnTo>
                  <a:lnTo>
                    <a:pt x="265" y="225"/>
                  </a:lnTo>
                  <a:lnTo>
                    <a:pt x="276" y="220"/>
                  </a:lnTo>
                  <a:lnTo>
                    <a:pt x="285" y="213"/>
                  </a:lnTo>
                  <a:lnTo>
                    <a:pt x="295" y="207"/>
                  </a:lnTo>
                  <a:lnTo>
                    <a:pt x="303" y="199"/>
                  </a:lnTo>
                  <a:lnTo>
                    <a:pt x="310" y="189"/>
                  </a:lnTo>
                  <a:lnTo>
                    <a:pt x="317" y="179"/>
                  </a:lnTo>
                  <a:lnTo>
                    <a:pt x="322" y="168"/>
                  </a:lnTo>
                  <a:lnTo>
                    <a:pt x="326" y="156"/>
                  </a:lnTo>
                  <a:lnTo>
                    <a:pt x="326" y="156"/>
                  </a:lnTo>
                  <a:lnTo>
                    <a:pt x="326" y="152"/>
                  </a:lnTo>
                  <a:lnTo>
                    <a:pt x="325" y="149"/>
                  </a:lnTo>
                  <a:lnTo>
                    <a:pt x="322" y="147"/>
                  </a:lnTo>
                  <a:lnTo>
                    <a:pt x="319" y="145"/>
                  </a:lnTo>
                  <a:lnTo>
                    <a:pt x="317" y="145"/>
                  </a:lnTo>
                  <a:lnTo>
                    <a:pt x="314" y="147"/>
                  </a:lnTo>
                  <a:lnTo>
                    <a:pt x="311" y="148"/>
                  </a:lnTo>
                  <a:lnTo>
                    <a:pt x="310" y="151"/>
                  </a:lnTo>
                  <a:lnTo>
                    <a:pt x="310" y="1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3">
              <a:extLst>
                <a:ext uri="{FF2B5EF4-FFF2-40B4-BE49-F238E27FC236}">
                  <a16:creationId xmlns:a16="http://schemas.microsoft.com/office/drawing/2014/main" id="{CF45B44A-1B0E-6001-CB57-EFF4C53D2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1" y="2364"/>
              <a:ext cx="109" cy="80"/>
            </a:xfrm>
            <a:custGeom>
              <a:avLst/>
              <a:gdLst>
                <a:gd name="T0" fmla="*/ 307 w 327"/>
                <a:gd name="T1" fmla="*/ 161 h 242"/>
                <a:gd name="T2" fmla="*/ 292 w 327"/>
                <a:gd name="T3" fmla="*/ 185 h 242"/>
                <a:gd name="T4" fmla="*/ 272 w 327"/>
                <a:gd name="T5" fmla="*/ 202 h 242"/>
                <a:gd name="T6" fmla="*/ 228 w 327"/>
                <a:gd name="T7" fmla="*/ 221 h 242"/>
                <a:gd name="T8" fmla="*/ 193 w 327"/>
                <a:gd name="T9" fmla="*/ 226 h 242"/>
                <a:gd name="T10" fmla="*/ 127 w 327"/>
                <a:gd name="T11" fmla="*/ 218 h 242"/>
                <a:gd name="T12" fmla="*/ 68 w 327"/>
                <a:gd name="T13" fmla="*/ 190 h 242"/>
                <a:gd name="T14" fmla="*/ 36 w 327"/>
                <a:gd name="T15" fmla="*/ 159 h 242"/>
                <a:gd name="T16" fmla="*/ 20 w 327"/>
                <a:gd name="T17" fmla="*/ 130 h 242"/>
                <a:gd name="T18" fmla="*/ 16 w 327"/>
                <a:gd name="T19" fmla="*/ 106 h 242"/>
                <a:gd name="T20" fmla="*/ 17 w 327"/>
                <a:gd name="T21" fmla="*/ 89 h 242"/>
                <a:gd name="T22" fmla="*/ 27 w 327"/>
                <a:gd name="T23" fmla="*/ 66 h 242"/>
                <a:gd name="T24" fmla="*/ 49 w 327"/>
                <a:gd name="T25" fmla="*/ 42 h 242"/>
                <a:gd name="T26" fmla="*/ 68 w 327"/>
                <a:gd name="T27" fmla="*/ 32 h 242"/>
                <a:gd name="T28" fmla="*/ 108 w 327"/>
                <a:gd name="T29" fmla="*/ 18 h 242"/>
                <a:gd name="T30" fmla="*/ 173 w 327"/>
                <a:gd name="T31" fmla="*/ 18 h 242"/>
                <a:gd name="T32" fmla="*/ 214 w 327"/>
                <a:gd name="T33" fmla="*/ 29 h 242"/>
                <a:gd name="T34" fmla="*/ 268 w 327"/>
                <a:gd name="T35" fmla="*/ 60 h 242"/>
                <a:gd name="T36" fmla="*/ 298 w 327"/>
                <a:gd name="T37" fmla="*/ 92 h 242"/>
                <a:gd name="T38" fmla="*/ 310 w 327"/>
                <a:gd name="T39" fmla="*/ 119 h 242"/>
                <a:gd name="T40" fmla="*/ 310 w 327"/>
                <a:gd name="T41" fmla="*/ 150 h 242"/>
                <a:gd name="T42" fmla="*/ 311 w 327"/>
                <a:gd name="T43" fmla="*/ 157 h 242"/>
                <a:gd name="T44" fmla="*/ 319 w 327"/>
                <a:gd name="T45" fmla="*/ 161 h 242"/>
                <a:gd name="T46" fmla="*/ 324 w 327"/>
                <a:gd name="T47" fmla="*/ 155 h 242"/>
                <a:gd name="T48" fmla="*/ 327 w 327"/>
                <a:gd name="T49" fmla="*/ 134 h 242"/>
                <a:gd name="T50" fmla="*/ 320 w 327"/>
                <a:gd name="T51" fmla="*/ 104 h 242"/>
                <a:gd name="T52" fmla="*/ 306 w 327"/>
                <a:gd name="T53" fmla="*/ 77 h 242"/>
                <a:gd name="T54" fmla="*/ 260 w 327"/>
                <a:gd name="T55" fmla="*/ 34 h 242"/>
                <a:gd name="T56" fmla="*/ 220 w 327"/>
                <a:gd name="T57" fmla="*/ 14 h 242"/>
                <a:gd name="T58" fmla="*/ 149 w 327"/>
                <a:gd name="T59" fmla="*/ 0 h 242"/>
                <a:gd name="T60" fmla="*/ 89 w 327"/>
                <a:gd name="T61" fmla="*/ 6 h 242"/>
                <a:gd name="T62" fmla="*/ 56 w 327"/>
                <a:gd name="T63" fmla="*/ 20 h 242"/>
                <a:gd name="T64" fmla="*/ 30 w 327"/>
                <a:gd name="T65" fmla="*/ 37 h 242"/>
                <a:gd name="T66" fmla="*/ 12 w 327"/>
                <a:gd name="T67" fmla="*/ 60 h 242"/>
                <a:gd name="T68" fmla="*/ 4 w 327"/>
                <a:gd name="T69" fmla="*/ 78 h 242"/>
                <a:gd name="T70" fmla="*/ 0 w 327"/>
                <a:gd name="T71" fmla="*/ 106 h 242"/>
                <a:gd name="T72" fmla="*/ 4 w 327"/>
                <a:gd name="T73" fmla="*/ 134 h 242"/>
                <a:gd name="T74" fmla="*/ 12 w 327"/>
                <a:gd name="T75" fmla="*/ 151 h 242"/>
                <a:gd name="T76" fmla="*/ 32 w 327"/>
                <a:gd name="T77" fmla="*/ 181 h 242"/>
                <a:gd name="T78" fmla="*/ 58 w 327"/>
                <a:gd name="T79" fmla="*/ 203 h 242"/>
                <a:gd name="T80" fmla="*/ 122 w 327"/>
                <a:gd name="T81" fmla="*/ 233 h 242"/>
                <a:gd name="T82" fmla="*/ 169 w 327"/>
                <a:gd name="T83" fmla="*/ 241 h 242"/>
                <a:gd name="T84" fmla="*/ 228 w 327"/>
                <a:gd name="T85" fmla="*/ 237 h 242"/>
                <a:gd name="T86" fmla="*/ 263 w 327"/>
                <a:gd name="T87" fmla="*/ 226 h 242"/>
                <a:gd name="T88" fmla="*/ 294 w 327"/>
                <a:gd name="T89" fmla="*/ 206 h 242"/>
                <a:gd name="T90" fmla="*/ 316 w 327"/>
                <a:gd name="T91" fmla="*/ 178 h 242"/>
                <a:gd name="T92" fmla="*/ 324 w 327"/>
                <a:gd name="T93" fmla="*/ 155 h 242"/>
                <a:gd name="T94" fmla="*/ 321 w 327"/>
                <a:gd name="T95" fmla="*/ 146 h 242"/>
                <a:gd name="T96" fmla="*/ 313 w 327"/>
                <a:gd name="T97" fmla="*/ 146 h 242"/>
                <a:gd name="T98" fmla="*/ 310 w 327"/>
                <a:gd name="T99" fmla="*/ 15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" h="242">
                  <a:moveTo>
                    <a:pt x="310" y="150"/>
                  </a:moveTo>
                  <a:lnTo>
                    <a:pt x="310" y="150"/>
                  </a:lnTo>
                  <a:lnTo>
                    <a:pt x="307" y="161"/>
                  </a:lnTo>
                  <a:lnTo>
                    <a:pt x="303" y="169"/>
                  </a:lnTo>
                  <a:lnTo>
                    <a:pt x="299" y="177"/>
                  </a:lnTo>
                  <a:lnTo>
                    <a:pt x="292" y="185"/>
                  </a:lnTo>
                  <a:lnTo>
                    <a:pt x="287" y="191"/>
                  </a:lnTo>
                  <a:lnTo>
                    <a:pt x="280" y="197"/>
                  </a:lnTo>
                  <a:lnTo>
                    <a:pt x="272" y="202"/>
                  </a:lnTo>
                  <a:lnTo>
                    <a:pt x="264" y="207"/>
                  </a:lnTo>
                  <a:lnTo>
                    <a:pt x="247" y="215"/>
                  </a:lnTo>
                  <a:lnTo>
                    <a:pt x="228" y="221"/>
                  </a:lnTo>
                  <a:lnTo>
                    <a:pt x="210" y="225"/>
                  </a:lnTo>
                  <a:lnTo>
                    <a:pt x="193" y="226"/>
                  </a:lnTo>
                  <a:lnTo>
                    <a:pt x="193" y="226"/>
                  </a:lnTo>
                  <a:lnTo>
                    <a:pt x="170" y="226"/>
                  </a:lnTo>
                  <a:lnTo>
                    <a:pt x="149" y="223"/>
                  </a:lnTo>
                  <a:lnTo>
                    <a:pt x="127" y="218"/>
                  </a:lnTo>
                  <a:lnTo>
                    <a:pt x="106" y="211"/>
                  </a:lnTo>
                  <a:lnTo>
                    <a:pt x="86" y="202"/>
                  </a:lnTo>
                  <a:lnTo>
                    <a:pt x="68" y="190"/>
                  </a:lnTo>
                  <a:lnTo>
                    <a:pt x="50" y="177"/>
                  </a:lnTo>
                  <a:lnTo>
                    <a:pt x="44" y="169"/>
                  </a:lnTo>
                  <a:lnTo>
                    <a:pt x="36" y="159"/>
                  </a:lnTo>
                  <a:lnTo>
                    <a:pt x="36" y="159"/>
                  </a:lnTo>
                  <a:lnTo>
                    <a:pt x="27" y="146"/>
                  </a:lnTo>
                  <a:lnTo>
                    <a:pt x="20" y="130"/>
                  </a:lnTo>
                  <a:lnTo>
                    <a:pt x="17" y="122"/>
                  </a:lnTo>
                  <a:lnTo>
                    <a:pt x="16" y="114"/>
                  </a:lnTo>
                  <a:lnTo>
                    <a:pt x="16" y="106"/>
                  </a:lnTo>
                  <a:lnTo>
                    <a:pt x="16" y="98"/>
                  </a:lnTo>
                  <a:lnTo>
                    <a:pt x="16" y="98"/>
                  </a:lnTo>
                  <a:lnTo>
                    <a:pt x="17" y="89"/>
                  </a:lnTo>
                  <a:lnTo>
                    <a:pt x="20" y="81"/>
                  </a:lnTo>
                  <a:lnTo>
                    <a:pt x="23" y="74"/>
                  </a:lnTo>
                  <a:lnTo>
                    <a:pt x="27" y="66"/>
                  </a:lnTo>
                  <a:lnTo>
                    <a:pt x="32" y="60"/>
                  </a:lnTo>
                  <a:lnTo>
                    <a:pt x="37" y="54"/>
                  </a:lnTo>
                  <a:lnTo>
                    <a:pt x="49" y="42"/>
                  </a:lnTo>
                  <a:lnTo>
                    <a:pt x="49" y="42"/>
                  </a:lnTo>
                  <a:lnTo>
                    <a:pt x="58" y="37"/>
                  </a:lnTo>
                  <a:lnTo>
                    <a:pt x="68" y="32"/>
                  </a:lnTo>
                  <a:lnTo>
                    <a:pt x="77" y="28"/>
                  </a:lnTo>
                  <a:lnTo>
                    <a:pt x="88" y="24"/>
                  </a:lnTo>
                  <a:lnTo>
                    <a:pt x="108" y="18"/>
                  </a:lnTo>
                  <a:lnTo>
                    <a:pt x="129" y="16"/>
                  </a:lnTo>
                  <a:lnTo>
                    <a:pt x="151" y="16"/>
                  </a:lnTo>
                  <a:lnTo>
                    <a:pt x="173" y="18"/>
                  </a:lnTo>
                  <a:lnTo>
                    <a:pt x="194" y="22"/>
                  </a:lnTo>
                  <a:lnTo>
                    <a:pt x="214" y="29"/>
                  </a:lnTo>
                  <a:lnTo>
                    <a:pt x="214" y="29"/>
                  </a:lnTo>
                  <a:lnTo>
                    <a:pt x="232" y="37"/>
                  </a:lnTo>
                  <a:lnTo>
                    <a:pt x="251" y="48"/>
                  </a:lnTo>
                  <a:lnTo>
                    <a:pt x="268" y="60"/>
                  </a:lnTo>
                  <a:lnTo>
                    <a:pt x="284" y="74"/>
                  </a:lnTo>
                  <a:lnTo>
                    <a:pt x="291" y="82"/>
                  </a:lnTo>
                  <a:lnTo>
                    <a:pt x="298" y="92"/>
                  </a:lnTo>
                  <a:lnTo>
                    <a:pt x="302" y="100"/>
                  </a:lnTo>
                  <a:lnTo>
                    <a:pt x="306" y="109"/>
                  </a:lnTo>
                  <a:lnTo>
                    <a:pt x="310" y="119"/>
                  </a:lnTo>
                  <a:lnTo>
                    <a:pt x="311" y="129"/>
                  </a:lnTo>
                  <a:lnTo>
                    <a:pt x="311" y="139"/>
                  </a:lnTo>
                  <a:lnTo>
                    <a:pt x="310" y="150"/>
                  </a:lnTo>
                  <a:lnTo>
                    <a:pt x="310" y="150"/>
                  </a:lnTo>
                  <a:lnTo>
                    <a:pt x="310" y="154"/>
                  </a:lnTo>
                  <a:lnTo>
                    <a:pt x="311" y="157"/>
                  </a:lnTo>
                  <a:lnTo>
                    <a:pt x="312" y="159"/>
                  </a:lnTo>
                  <a:lnTo>
                    <a:pt x="315" y="161"/>
                  </a:lnTo>
                  <a:lnTo>
                    <a:pt x="319" y="161"/>
                  </a:lnTo>
                  <a:lnTo>
                    <a:pt x="321" y="159"/>
                  </a:lnTo>
                  <a:lnTo>
                    <a:pt x="323" y="158"/>
                  </a:lnTo>
                  <a:lnTo>
                    <a:pt x="324" y="155"/>
                  </a:lnTo>
                  <a:lnTo>
                    <a:pt x="324" y="155"/>
                  </a:lnTo>
                  <a:lnTo>
                    <a:pt x="325" y="145"/>
                  </a:lnTo>
                  <a:lnTo>
                    <a:pt x="327" y="134"/>
                  </a:lnTo>
                  <a:lnTo>
                    <a:pt x="325" y="123"/>
                  </a:lnTo>
                  <a:lnTo>
                    <a:pt x="323" y="113"/>
                  </a:lnTo>
                  <a:lnTo>
                    <a:pt x="320" y="104"/>
                  </a:lnTo>
                  <a:lnTo>
                    <a:pt x="316" y="94"/>
                  </a:lnTo>
                  <a:lnTo>
                    <a:pt x="311" y="85"/>
                  </a:lnTo>
                  <a:lnTo>
                    <a:pt x="306" y="77"/>
                  </a:lnTo>
                  <a:lnTo>
                    <a:pt x="292" y="61"/>
                  </a:lnTo>
                  <a:lnTo>
                    <a:pt x="278" y="46"/>
                  </a:lnTo>
                  <a:lnTo>
                    <a:pt x="260" y="34"/>
                  </a:lnTo>
                  <a:lnTo>
                    <a:pt x="243" y="24"/>
                  </a:lnTo>
                  <a:lnTo>
                    <a:pt x="243" y="24"/>
                  </a:lnTo>
                  <a:lnTo>
                    <a:pt x="220" y="14"/>
                  </a:lnTo>
                  <a:lnTo>
                    <a:pt x="198" y="6"/>
                  </a:lnTo>
                  <a:lnTo>
                    <a:pt x="174" y="2"/>
                  </a:lnTo>
                  <a:lnTo>
                    <a:pt x="149" y="0"/>
                  </a:lnTo>
                  <a:lnTo>
                    <a:pt x="125" y="0"/>
                  </a:lnTo>
                  <a:lnTo>
                    <a:pt x="101" y="4"/>
                  </a:lnTo>
                  <a:lnTo>
                    <a:pt x="89" y="6"/>
                  </a:lnTo>
                  <a:lnTo>
                    <a:pt x="77" y="10"/>
                  </a:lnTo>
                  <a:lnTo>
                    <a:pt x="66" y="14"/>
                  </a:lnTo>
                  <a:lnTo>
                    <a:pt x="56" y="20"/>
                  </a:lnTo>
                  <a:lnTo>
                    <a:pt x="56" y="20"/>
                  </a:lnTo>
                  <a:lnTo>
                    <a:pt x="38" y="30"/>
                  </a:lnTo>
                  <a:lnTo>
                    <a:pt x="30" y="37"/>
                  </a:lnTo>
                  <a:lnTo>
                    <a:pt x="24" y="44"/>
                  </a:lnTo>
                  <a:lnTo>
                    <a:pt x="17" y="52"/>
                  </a:lnTo>
                  <a:lnTo>
                    <a:pt x="12" y="60"/>
                  </a:lnTo>
                  <a:lnTo>
                    <a:pt x="8" y="69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1" y="88"/>
                  </a:lnTo>
                  <a:lnTo>
                    <a:pt x="0" y="97"/>
                  </a:lnTo>
                  <a:lnTo>
                    <a:pt x="0" y="106"/>
                  </a:lnTo>
                  <a:lnTo>
                    <a:pt x="0" y="116"/>
                  </a:lnTo>
                  <a:lnTo>
                    <a:pt x="3" y="125"/>
                  </a:lnTo>
                  <a:lnTo>
                    <a:pt x="4" y="134"/>
                  </a:lnTo>
                  <a:lnTo>
                    <a:pt x="8" y="143"/>
                  </a:lnTo>
                  <a:lnTo>
                    <a:pt x="12" y="151"/>
                  </a:lnTo>
                  <a:lnTo>
                    <a:pt x="12" y="151"/>
                  </a:lnTo>
                  <a:lnTo>
                    <a:pt x="19" y="162"/>
                  </a:lnTo>
                  <a:lnTo>
                    <a:pt x="25" y="171"/>
                  </a:lnTo>
                  <a:lnTo>
                    <a:pt x="32" y="181"/>
                  </a:lnTo>
                  <a:lnTo>
                    <a:pt x="40" y="189"/>
                  </a:lnTo>
                  <a:lnTo>
                    <a:pt x="49" y="197"/>
                  </a:lnTo>
                  <a:lnTo>
                    <a:pt x="58" y="203"/>
                  </a:lnTo>
                  <a:lnTo>
                    <a:pt x="78" y="215"/>
                  </a:lnTo>
                  <a:lnTo>
                    <a:pt x="101" y="226"/>
                  </a:lnTo>
                  <a:lnTo>
                    <a:pt x="122" y="233"/>
                  </a:lnTo>
                  <a:lnTo>
                    <a:pt x="146" y="238"/>
                  </a:lnTo>
                  <a:lnTo>
                    <a:pt x="169" y="241"/>
                  </a:lnTo>
                  <a:lnTo>
                    <a:pt x="169" y="241"/>
                  </a:lnTo>
                  <a:lnTo>
                    <a:pt x="191" y="242"/>
                  </a:lnTo>
                  <a:lnTo>
                    <a:pt x="216" y="239"/>
                  </a:lnTo>
                  <a:lnTo>
                    <a:pt x="228" y="237"/>
                  </a:lnTo>
                  <a:lnTo>
                    <a:pt x="240" y="234"/>
                  </a:lnTo>
                  <a:lnTo>
                    <a:pt x="252" y="230"/>
                  </a:lnTo>
                  <a:lnTo>
                    <a:pt x="263" y="226"/>
                  </a:lnTo>
                  <a:lnTo>
                    <a:pt x="275" y="219"/>
                  </a:lnTo>
                  <a:lnTo>
                    <a:pt x="284" y="213"/>
                  </a:lnTo>
                  <a:lnTo>
                    <a:pt x="294" y="206"/>
                  </a:lnTo>
                  <a:lnTo>
                    <a:pt x="303" y="198"/>
                  </a:lnTo>
                  <a:lnTo>
                    <a:pt x="310" y="189"/>
                  </a:lnTo>
                  <a:lnTo>
                    <a:pt x="316" y="178"/>
                  </a:lnTo>
                  <a:lnTo>
                    <a:pt x="321" y="167"/>
                  </a:lnTo>
                  <a:lnTo>
                    <a:pt x="324" y="155"/>
                  </a:lnTo>
                  <a:lnTo>
                    <a:pt x="324" y="155"/>
                  </a:lnTo>
                  <a:lnTo>
                    <a:pt x="324" y="151"/>
                  </a:lnTo>
                  <a:lnTo>
                    <a:pt x="323" y="149"/>
                  </a:lnTo>
                  <a:lnTo>
                    <a:pt x="321" y="146"/>
                  </a:lnTo>
                  <a:lnTo>
                    <a:pt x="319" y="145"/>
                  </a:lnTo>
                  <a:lnTo>
                    <a:pt x="316" y="145"/>
                  </a:lnTo>
                  <a:lnTo>
                    <a:pt x="313" y="146"/>
                  </a:lnTo>
                  <a:lnTo>
                    <a:pt x="311" y="147"/>
                  </a:lnTo>
                  <a:lnTo>
                    <a:pt x="310" y="150"/>
                  </a:lnTo>
                  <a:lnTo>
                    <a:pt x="310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4">
              <a:extLst>
                <a:ext uri="{FF2B5EF4-FFF2-40B4-BE49-F238E27FC236}">
                  <a16:creationId xmlns:a16="http://schemas.microsoft.com/office/drawing/2014/main" id="{72FD2746-607D-50F1-E898-7926BC1170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" y="2456"/>
              <a:ext cx="109" cy="81"/>
            </a:xfrm>
            <a:custGeom>
              <a:avLst/>
              <a:gdLst>
                <a:gd name="T0" fmla="*/ 307 w 327"/>
                <a:gd name="T1" fmla="*/ 159 h 242"/>
                <a:gd name="T2" fmla="*/ 294 w 327"/>
                <a:gd name="T3" fmla="*/ 183 h 242"/>
                <a:gd name="T4" fmla="*/ 274 w 327"/>
                <a:gd name="T5" fmla="*/ 202 h 242"/>
                <a:gd name="T6" fmla="*/ 230 w 327"/>
                <a:gd name="T7" fmla="*/ 220 h 242"/>
                <a:gd name="T8" fmla="*/ 193 w 327"/>
                <a:gd name="T9" fmla="*/ 226 h 242"/>
                <a:gd name="T10" fmla="*/ 128 w 327"/>
                <a:gd name="T11" fmla="*/ 218 h 242"/>
                <a:gd name="T12" fmla="*/ 69 w 327"/>
                <a:gd name="T13" fmla="*/ 190 h 242"/>
                <a:gd name="T14" fmla="*/ 38 w 327"/>
                <a:gd name="T15" fmla="*/ 159 h 242"/>
                <a:gd name="T16" fmla="*/ 22 w 327"/>
                <a:gd name="T17" fmla="*/ 130 h 242"/>
                <a:gd name="T18" fmla="*/ 16 w 327"/>
                <a:gd name="T19" fmla="*/ 106 h 242"/>
                <a:gd name="T20" fmla="*/ 19 w 327"/>
                <a:gd name="T21" fmla="*/ 89 h 242"/>
                <a:gd name="T22" fmla="*/ 28 w 327"/>
                <a:gd name="T23" fmla="*/ 66 h 242"/>
                <a:gd name="T24" fmla="*/ 51 w 327"/>
                <a:gd name="T25" fmla="*/ 42 h 242"/>
                <a:gd name="T26" fmla="*/ 68 w 327"/>
                <a:gd name="T27" fmla="*/ 31 h 242"/>
                <a:gd name="T28" fmla="*/ 109 w 327"/>
                <a:gd name="T29" fmla="*/ 18 h 242"/>
                <a:gd name="T30" fmla="*/ 174 w 327"/>
                <a:gd name="T31" fmla="*/ 18 h 242"/>
                <a:gd name="T32" fmla="*/ 216 w 327"/>
                <a:gd name="T33" fmla="*/ 29 h 242"/>
                <a:gd name="T34" fmla="*/ 270 w 327"/>
                <a:gd name="T35" fmla="*/ 59 h 242"/>
                <a:gd name="T36" fmla="*/ 298 w 327"/>
                <a:gd name="T37" fmla="*/ 91 h 242"/>
                <a:gd name="T38" fmla="*/ 310 w 327"/>
                <a:gd name="T39" fmla="*/ 119 h 242"/>
                <a:gd name="T40" fmla="*/ 310 w 327"/>
                <a:gd name="T41" fmla="*/ 150 h 242"/>
                <a:gd name="T42" fmla="*/ 311 w 327"/>
                <a:gd name="T43" fmla="*/ 157 h 242"/>
                <a:gd name="T44" fmla="*/ 319 w 327"/>
                <a:gd name="T45" fmla="*/ 161 h 242"/>
                <a:gd name="T46" fmla="*/ 326 w 327"/>
                <a:gd name="T47" fmla="*/ 155 h 242"/>
                <a:gd name="T48" fmla="*/ 327 w 327"/>
                <a:gd name="T49" fmla="*/ 134 h 242"/>
                <a:gd name="T50" fmla="*/ 322 w 327"/>
                <a:gd name="T51" fmla="*/ 103 h 242"/>
                <a:gd name="T52" fmla="*/ 307 w 327"/>
                <a:gd name="T53" fmla="*/ 77 h 242"/>
                <a:gd name="T54" fmla="*/ 262 w 327"/>
                <a:gd name="T55" fmla="*/ 34 h 242"/>
                <a:gd name="T56" fmla="*/ 222 w 327"/>
                <a:gd name="T57" fmla="*/ 14 h 242"/>
                <a:gd name="T58" fmla="*/ 151 w 327"/>
                <a:gd name="T59" fmla="*/ 0 h 242"/>
                <a:gd name="T60" fmla="*/ 89 w 327"/>
                <a:gd name="T61" fmla="*/ 6 h 242"/>
                <a:gd name="T62" fmla="*/ 56 w 327"/>
                <a:gd name="T63" fmla="*/ 19 h 242"/>
                <a:gd name="T64" fmla="*/ 32 w 327"/>
                <a:gd name="T65" fmla="*/ 37 h 242"/>
                <a:gd name="T66" fmla="*/ 14 w 327"/>
                <a:gd name="T67" fmla="*/ 59 h 242"/>
                <a:gd name="T68" fmla="*/ 6 w 327"/>
                <a:gd name="T69" fmla="*/ 77 h 242"/>
                <a:gd name="T70" fmla="*/ 0 w 327"/>
                <a:gd name="T71" fmla="*/ 106 h 242"/>
                <a:gd name="T72" fmla="*/ 6 w 327"/>
                <a:gd name="T73" fmla="*/ 134 h 242"/>
                <a:gd name="T74" fmla="*/ 14 w 327"/>
                <a:gd name="T75" fmla="*/ 151 h 242"/>
                <a:gd name="T76" fmla="*/ 34 w 327"/>
                <a:gd name="T77" fmla="*/ 180 h 242"/>
                <a:gd name="T78" fmla="*/ 60 w 327"/>
                <a:gd name="T79" fmla="*/ 203 h 242"/>
                <a:gd name="T80" fmla="*/ 124 w 327"/>
                <a:gd name="T81" fmla="*/ 232 h 242"/>
                <a:gd name="T82" fmla="*/ 169 w 327"/>
                <a:gd name="T83" fmla="*/ 240 h 242"/>
                <a:gd name="T84" fmla="*/ 230 w 327"/>
                <a:gd name="T85" fmla="*/ 236 h 242"/>
                <a:gd name="T86" fmla="*/ 265 w 327"/>
                <a:gd name="T87" fmla="*/ 224 h 242"/>
                <a:gd name="T88" fmla="*/ 295 w 327"/>
                <a:gd name="T89" fmla="*/ 206 h 242"/>
                <a:gd name="T90" fmla="*/ 318 w 327"/>
                <a:gd name="T91" fmla="*/ 178 h 242"/>
                <a:gd name="T92" fmla="*/ 326 w 327"/>
                <a:gd name="T93" fmla="*/ 155 h 242"/>
                <a:gd name="T94" fmla="*/ 322 w 327"/>
                <a:gd name="T95" fmla="*/ 146 h 242"/>
                <a:gd name="T96" fmla="*/ 314 w 327"/>
                <a:gd name="T97" fmla="*/ 146 h 242"/>
                <a:gd name="T98" fmla="*/ 310 w 327"/>
                <a:gd name="T99" fmla="*/ 15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7" h="242">
                  <a:moveTo>
                    <a:pt x="310" y="150"/>
                  </a:moveTo>
                  <a:lnTo>
                    <a:pt x="310" y="150"/>
                  </a:lnTo>
                  <a:lnTo>
                    <a:pt x="307" y="159"/>
                  </a:lnTo>
                  <a:lnTo>
                    <a:pt x="305" y="168"/>
                  </a:lnTo>
                  <a:lnTo>
                    <a:pt x="299" y="176"/>
                  </a:lnTo>
                  <a:lnTo>
                    <a:pt x="294" y="183"/>
                  </a:lnTo>
                  <a:lnTo>
                    <a:pt x="287" y="190"/>
                  </a:lnTo>
                  <a:lnTo>
                    <a:pt x="281" y="196"/>
                  </a:lnTo>
                  <a:lnTo>
                    <a:pt x="274" y="202"/>
                  </a:lnTo>
                  <a:lnTo>
                    <a:pt x="266" y="207"/>
                  </a:lnTo>
                  <a:lnTo>
                    <a:pt x="249" y="215"/>
                  </a:lnTo>
                  <a:lnTo>
                    <a:pt x="230" y="220"/>
                  </a:lnTo>
                  <a:lnTo>
                    <a:pt x="212" y="224"/>
                  </a:lnTo>
                  <a:lnTo>
                    <a:pt x="193" y="226"/>
                  </a:lnTo>
                  <a:lnTo>
                    <a:pt x="193" y="226"/>
                  </a:lnTo>
                  <a:lnTo>
                    <a:pt x="172" y="224"/>
                  </a:lnTo>
                  <a:lnTo>
                    <a:pt x="151" y="222"/>
                  </a:lnTo>
                  <a:lnTo>
                    <a:pt x="128" y="218"/>
                  </a:lnTo>
                  <a:lnTo>
                    <a:pt x="108" y="211"/>
                  </a:lnTo>
                  <a:lnTo>
                    <a:pt x="88" y="202"/>
                  </a:lnTo>
                  <a:lnTo>
                    <a:pt x="69" y="190"/>
                  </a:lnTo>
                  <a:lnTo>
                    <a:pt x="52" y="175"/>
                  </a:lnTo>
                  <a:lnTo>
                    <a:pt x="44" y="168"/>
                  </a:lnTo>
                  <a:lnTo>
                    <a:pt x="38" y="159"/>
                  </a:lnTo>
                  <a:lnTo>
                    <a:pt x="38" y="159"/>
                  </a:lnTo>
                  <a:lnTo>
                    <a:pt x="28" y="146"/>
                  </a:lnTo>
                  <a:lnTo>
                    <a:pt x="22" y="130"/>
                  </a:lnTo>
                  <a:lnTo>
                    <a:pt x="19" y="122"/>
                  </a:lnTo>
                  <a:lnTo>
                    <a:pt x="18" y="114"/>
                  </a:lnTo>
                  <a:lnTo>
                    <a:pt x="16" y="106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19" y="89"/>
                  </a:lnTo>
                  <a:lnTo>
                    <a:pt x="20" y="81"/>
                  </a:lnTo>
                  <a:lnTo>
                    <a:pt x="24" y="74"/>
                  </a:lnTo>
                  <a:lnTo>
                    <a:pt x="28" y="66"/>
                  </a:lnTo>
                  <a:lnTo>
                    <a:pt x="32" y="59"/>
                  </a:lnTo>
                  <a:lnTo>
                    <a:pt x="38" y="53"/>
                  </a:lnTo>
                  <a:lnTo>
                    <a:pt x="51" y="42"/>
                  </a:lnTo>
                  <a:lnTo>
                    <a:pt x="51" y="42"/>
                  </a:lnTo>
                  <a:lnTo>
                    <a:pt x="59" y="37"/>
                  </a:lnTo>
                  <a:lnTo>
                    <a:pt x="68" y="31"/>
                  </a:lnTo>
                  <a:lnTo>
                    <a:pt x="79" y="26"/>
                  </a:lnTo>
                  <a:lnTo>
                    <a:pt x="88" y="23"/>
                  </a:lnTo>
                  <a:lnTo>
                    <a:pt x="109" y="18"/>
                  </a:lnTo>
                  <a:lnTo>
                    <a:pt x="131" y="15"/>
                  </a:lnTo>
                  <a:lnTo>
                    <a:pt x="152" y="15"/>
                  </a:lnTo>
                  <a:lnTo>
                    <a:pt x="174" y="18"/>
                  </a:lnTo>
                  <a:lnTo>
                    <a:pt x="196" y="22"/>
                  </a:lnTo>
                  <a:lnTo>
                    <a:pt x="216" y="29"/>
                  </a:lnTo>
                  <a:lnTo>
                    <a:pt x="216" y="29"/>
                  </a:lnTo>
                  <a:lnTo>
                    <a:pt x="234" y="37"/>
                  </a:lnTo>
                  <a:lnTo>
                    <a:pt x="252" y="46"/>
                  </a:lnTo>
                  <a:lnTo>
                    <a:pt x="270" y="59"/>
                  </a:lnTo>
                  <a:lnTo>
                    <a:pt x="285" y="74"/>
                  </a:lnTo>
                  <a:lnTo>
                    <a:pt x="293" y="82"/>
                  </a:lnTo>
                  <a:lnTo>
                    <a:pt x="298" y="91"/>
                  </a:lnTo>
                  <a:lnTo>
                    <a:pt x="303" y="99"/>
                  </a:lnTo>
                  <a:lnTo>
                    <a:pt x="307" y="109"/>
                  </a:lnTo>
                  <a:lnTo>
                    <a:pt x="310" y="119"/>
                  </a:lnTo>
                  <a:lnTo>
                    <a:pt x="311" y="129"/>
                  </a:lnTo>
                  <a:lnTo>
                    <a:pt x="311" y="139"/>
                  </a:lnTo>
                  <a:lnTo>
                    <a:pt x="310" y="150"/>
                  </a:lnTo>
                  <a:lnTo>
                    <a:pt x="310" y="150"/>
                  </a:lnTo>
                  <a:lnTo>
                    <a:pt x="310" y="154"/>
                  </a:lnTo>
                  <a:lnTo>
                    <a:pt x="311" y="157"/>
                  </a:lnTo>
                  <a:lnTo>
                    <a:pt x="314" y="159"/>
                  </a:lnTo>
                  <a:lnTo>
                    <a:pt x="317" y="161"/>
                  </a:lnTo>
                  <a:lnTo>
                    <a:pt x="319" y="161"/>
                  </a:lnTo>
                  <a:lnTo>
                    <a:pt x="322" y="159"/>
                  </a:lnTo>
                  <a:lnTo>
                    <a:pt x="325" y="158"/>
                  </a:lnTo>
                  <a:lnTo>
                    <a:pt x="326" y="155"/>
                  </a:lnTo>
                  <a:lnTo>
                    <a:pt x="326" y="155"/>
                  </a:lnTo>
                  <a:lnTo>
                    <a:pt x="327" y="143"/>
                  </a:lnTo>
                  <a:lnTo>
                    <a:pt x="327" y="134"/>
                  </a:lnTo>
                  <a:lnTo>
                    <a:pt x="327" y="123"/>
                  </a:lnTo>
                  <a:lnTo>
                    <a:pt x="325" y="113"/>
                  </a:lnTo>
                  <a:lnTo>
                    <a:pt x="322" y="103"/>
                  </a:lnTo>
                  <a:lnTo>
                    <a:pt x="318" y="94"/>
                  </a:lnTo>
                  <a:lnTo>
                    <a:pt x="313" y="85"/>
                  </a:lnTo>
                  <a:lnTo>
                    <a:pt x="307" y="77"/>
                  </a:lnTo>
                  <a:lnTo>
                    <a:pt x="294" y="61"/>
                  </a:lnTo>
                  <a:lnTo>
                    <a:pt x="278" y="46"/>
                  </a:lnTo>
                  <a:lnTo>
                    <a:pt x="262" y="34"/>
                  </a:lnTo>
                  <a:lnTo>
                    <a:pt x="244" y="23"/>
                  </a:lnTo>
                  <a:lnTo>
                    <a:pt x="244" y="23"/>
                  </a:lnTo>
                  <a:lnTo>
                    <a:pt x="222" y="14"/>
                  </a:lnTo>
                  <a:lnTo>
                    <a:pt x="198" y="6"/>
                  </a:lnTo>
                  <a:lnTo>
                    <a:pt x="174" y="2"/>
                  </a:lnTo>
                  <a:lnTo>
                    <a:pt x="151" y="0"/>
                  </a:lnTo>
                  <a:lnTo>
                    <a:pt x="125" y="0"/>
                  </a:lnTo>
                  <a:lnTo>
                    <a:pt x="101" y="3"/>
                  </a:lnTo>
                  <a:lnTo>
                    <a:pt x="89" y="6"/>
                  </a:lnTo>
                  <a:lnTo>
                    <a:pt x="79" y="10"/>
                  </a:lnTo>
                  <a:lnTo>
                    <a:pt x="67" y="14"/>
                  </a:lnTo>
                  <a:lnTo>
                    <a:pt x="56" y="19"/>
                  </a:lnTo>
                  <a:lnTo>
                    <a:pt x="56" y="19"/>
                  </a:lnTo>
                  <a:lnTo>
                    <a:pt x="40" y="30"/>
                  </a:lnTo>
                  <a:lnTo>
                    <a:pt x="32" y="37"/>
                  </a:lnTo>
                  <a:lnTo>
                    <a:pt x="26" y="43"/>
                  </a:lnTo>
                  <a:lnTo>
                    <a:pt x="19" y="51"/>
                  </a:lnTo>
                  <a:lnTo>
                    <a:pt x="14" y="59"/>
                  </a:lnTo>
                  <a:lnTo>
                    <a:pt x="8" y="69"/>
                  </a:lnTo>
                  <a:lnTo>
                    <a:pt x="6" y="77"/>
                  </a:lnTo>
                  <a:lnTo>
                    <a:pt x="6" y="77"/>
                  </a:lnTo>
                  <a:lnTo>
                    <a:pt x="3" y="87"/>
                  </a:lnTo>
                  <a:lnTo>
                    <a:pt x="2" y="97"/>
                  </a:lnTo>
                  <a:lnTo>
                    <a:pt x="0" y="106"/>
                  </a:lnTo>
                  <a:lnTo>
                    <a:pt x="2" y="115"/>
                  </a:lnTo>
                  <a:lnTo>
                    <a:pt x="3" y="125"/>
                  </a:lnTo>
                  <a:lnTo>
                    <a:pt x="6" y="134"/>
                  </a:lnTo>
                  <a:lnTo>
                    <a:pt x="10" y="143"/>
                  </a:lnTo>
                  <a:lnTo>
                    <a:pt x="14" y="151"/>
                  </a:lnTo>
                  <a:lnTo>
                    <a:pt x="14" y="151"/>
                  </a:lnTo>
                  <a:lnTo>
                    <a:pt x="19" y="162"/>
                  </a:lnTo>
                  <a:lnTo>
                    <a:pt x="26" y="171"/>
                  </a:lnTo>
                  <a:lnTo>
                    <a:pt x="34" y="180"/>
                  </a:lnTo>
                  <a:lnTo>
                    <a:pt x="42" y="188"/>
                  </a:lnTo>
                  <a:lnTo>
                    <a:pt x="51" y="196"/>
                  </a:lnTo>
                  <a:lnTo>
                    <a:pt x="60" y="203"/>
                  </a:lnTo>
                  <a:lnTo>
                    <a:pt x="80" y="215"/>
                  </a:lnTo>
                  <a:lnTo>
                    <a:pt x="101" y="226"/>
                  </a:lnTo>
                  <a:lnTo>
                    <a:pt x="124" y="232"/>
                  </a:lnTo>
                  <a:lnTo>
                    <a:pt x="147" y="238"/>
                  </a:lnTo>
                  <a:lnTo>
                    <a:pt x="169" y="240"/>
                  </a:lnTo>
                  <a:lnTo>
                    <a:pt x="169" y="240"/>
                  </a:lnTo>
                  <a:lnTo>
                    <a:pt x="193" y="242"/>
                  </a:lnTo>
                  <a:lnTo>
                    <a:pt x="217" y="239"/>
                  </a:lnTo>
                  <a:lnTo>
                    <a:pt x="230" y="236"/>
                  </a:lnTo>
                  <a:lnTo>
                    <a:pt x="242" y="234"/>
                  </a:lnTo>
                  <a:lnTo>
                    <a:pt x="253" y="230"/>
                  </a:lnTo>
                  <a:lnTo>
                    <a:pt x="265" y="224"/>
                  </a:lnTo>
                  <a:lnTo>
                    <a:pt x="275" y="219"/>
                  </a:lnTo>
                  <a:lnTo>
                    <a:pt x="286" y="212"/>
                  </a:lnTo>
                  <a:lnTo>
                    <a:pt x="295" y="206"/>
                  </a:lnTo>
                  <a:lnTo>
                    <a:pt x="303" y="198"/>
                  </a:lnTo>
                  <a:lnTo>
                    <a:pt x="311" y="188"/>
                  </a:lnTo>
                  <a:lnTo>
                    <a:pt x="318" y="178"/>
                  </a:lnTo>
                  <a:lnTo>
                    <a:pt x="322" y="167"/>
                  </a:lnTo>
                  <a:lnTo>
                    <a:pt x="326" y="155"/>
                  </a:lnTo>
                  <a:lnTo>
                    <a:pt x="326" y="155"/>
                  </a:lnTo>
                  <a:lnTo>
                    <a:pt x="326" y="151"/>
                  </a:lnTo>
                  <a:lnTo>
                    <a:pt x="325" y="149"/>
                  </a:lnTo>
                  <a:lnTo>
                    <a:pt x="322" y="146"/>
                  </a:lnTo>
                  <a:lnTo>
                    <a:pt x="319" y="145"/>
                  </a:lnTo>
                  <a:lnTo>
                    <a:pt x="317" y="145"/>
                  </a:lnTo>
                  <a:lnTo>
                    <a:pt x="314" y="146"/>
                  </a:lnTo>
                  <a:lnTo>
                    <a:pt x="311" y="147"/>
                  </a:lnTo>
                  <a:lnTo>
                    <a:pt x="310" y="150"/>
                  </a:lnTo>
                  <a:lnTo>
                    <a:pt x="310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393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2025-04-09T02:29:38Z</dcterms:created>
  <dcterms:modified xsi:type="dcterms:W3CDTF">2025-04-09T02:29:44Z</dcterms:modified>
</cp:coreProperties>
</file>